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yake Hidenori Bm 3gr" initials="MHB3" lastIdx="1" clrIdx="0">
    <p:extLst>
      <p:ext uri="{19B8F6BF-5375-455C-9EA6-DF929625EA0E}">
        <p15:presenceInfo xmlns:p15="http://schemas.microsoft.com/office/powerpoint/2012/main" userId="S::0229088@globalymc.com::b16007ac-4be1-48c1-b6b9-762205717a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B8A"/>
    <a:srgbClr val="1C2B61"/>
    <a:srgbClr val="BCBBBB"/>
    <a:srgbClr val="575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55" autoAdjust="0"/>
    <p:restoredTop sz="96353" autoAdjust="0"/>
  </p:normalViewPr>
  <p:slideViewPr>
    <p:cSldViewPr snapToGrid="0">
      <p:cViewPr varScale="1">
        <p:scale>
          <a:sx n="89" d="100"/>
          <a:sy n="89" d="100"/>
        </p:scale>
        <p:origin x="41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69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70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82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55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48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47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23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55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6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96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0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1DDD0-1A9D-43D2-B943-250F02D230E2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74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グループ化 690">
            <a:extLst>
              <a:ext uri="{FF2B5EF4-FFF2-40B4-BE49-F238E27FC236}">
                <a16:creationId xmlns:a16="http://schemas.microsoft.com/office/drawing/2014/main" id="{9A2D8594-C803-4DD7-B307-DBDA65274B58}"/>
              </a:ext>
            </a:extLst>
          </p:cNvPr>
          <p:cNvGrpSpPr>
            <a:grpSpLocks noChangeAspect="1"/>
          </p:cNvGrpSpPr>
          <p:nvPr/>
        </p:nvGrpSpPr>
        <p:grpSpPr>
          <a:xfrm>
            <a:off x="2457948" y="303888"/>
            <a:ext cx="4262400" cy="3880885"/>
            <a:chOff x="-831870" y="329258"/>
            <a:chExt cx="12475230" cy="11358608"/>
          </a:xfrm>
        </p:grpSpPr>
        <p:grpSp>
          <p:nvGrpSpPr>
            <p:cNvPr id="692" name="グループ化 691">
              <a:extLst>
                <a:ext uri="{FF2B5EF4-FFF2-40B4-BE49-F238E27FC236}">
                  <a16:creationId xmlns:a16="http://schemas.microsoft.com/office/drawing/2014/main" id="{F173C472-FF4A-4DB2-9353-0CE12F43691F}"/>
                </a:ext>
              </a:extLst>
            </p:cNvPr>
            <p:cNvGrpSpPr/>
            <p:nvPr/>
          </p:nvGrpSpPr>
          <p:grpSpPr>
            <a:xfrm>
              <a:off x="6348647" y="9446657"/>
              <a:ext cx="1382531" cy="2007736"/>
              <a:chOff x="6348647" y="9446657"/>
              <a:chExt cx="1382531" cy="2007736"/>
            </a:xfrm>
          </p:grpSpPr>
          <p:sp>
            <p:nvSpPr>
              <p:cNvPr id="845" name="正方形/長方形 406">
                <a:extLst>
                  <a:ext uri="{FF2B5EF4-FFF2-40B4-BE49-F238E27FC236}">
                    <a16:creationId xmlns:a16="http://schemas.microsoft.com/office/drawing/2014/main" id="{2B7F1401-C504-4E96-BA6B-4DFE5B7CC710}"/>
                  </a:ext>
                </a:extLst>
              </p:cNvPr>
              <p:cNvSpPr/>
              <p:nvPr/>
            </p:nvSpPr>
            <p:spPr>
              <a:xfrm rot="10800000">
                <a:off x="6348647" y="9446657"/>
                <a:ext cx="1382531" cy="1279445"/>
              </a:xfrm>
              <a:custGeom>
                <a:avLst/>
                <a:gdLst>
                  <a:gd name="connsiteX0" fmla="*/ 0 w 440789"/>
                  <a:gd name="connsiteY0" fmla="*/ 0 h 406004"/>
                  <a:gd name="connsiteX1" fmla="*/ 440789 w 440789"/>
                  <a:gd name="connsiteY1" fmla="*/ 0 h 406004"/>
                  <a:gd name="connsiteX2" fmla="*/ 440789 w 440789"/>
                  <a:gd name="connsiteY2" fmla="*/ 406004 h 406004"/>
                  <a:gd name="connsiteX3" fmla="*/ 0 w 440789"/>
                  <a:gd name="connsiteY3" fmla="*/ 406004 h 406004"/>
                  <a:gd name="connsiteX4" fmla="*/ 0 w 440789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0 w 495558"/>
                  <a:gd name="connsiteY3" fmla="*/ 120254 h 406004"/>
                  <a:gd name="connsiteX4" fmla="*/ 54769 w 495558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74819 w 495558"/>
                  <a:gd name="connsiteY3" fmla="*/ 159527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20050 w 495558"/>
                  <a:gd name="connsiteY3" fmla="*/ 264302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55782 w 495558"/>
                  <a:gd name="connsiteY3" fmla="*/ 30240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39113 w 495558"/>
                  <a:gd name="connsiteY3" fmla="*/ 35955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359552"/>
                  <a:gd name="connsiteX1" fmla="*/ 495558 w 495558"/>
                  <a:gd name="connsiteY1" fmla="*/ 0 h 359552"/>
                  <a:gd name="connsiteX2" fmla="*/ 283627 w 495558"/>
                  <a:gd name="connsiteY2" fmla="*/ 351236 h 359552"/>
                  <a:gd name="connsiteX3" fmla="*/ 139113 w 495558"/>
                  <a:gd name="connsiteY3" fmla="*/ 359552 h 359552"/>
                  <a:gd name="connsiteX4" fmla="*/ 20050 w 495558"/>
                  <a:gd name="connsiteY4" fmla="*/ 264302 h 359552"/>
                  <a:gd name="connsiteX5" fmla="*/ 0 w 495558"/>
                  <a:gd name="connsiteY5" fmla="*/ 120254 h 359552"/>
                  <a:gd name="connsiteX6" fmla="*/ 54769 w 495558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290770 w 502701"/>
                  <a:gd name="connsiteY2" fmla="*/ 351236 h 359552"/>
                  <a:gd name="connsiteX3" fmla="*/ 146256 w 502701"/>
                  <a:gd name="connsiteY3" fmla="*/ 359552 h 359552"/>
                  <a:gd name="connsiteX4" fmla="*/ 27193 w 502701"/>
                  <a:gd name="connsiteY4" fmla="*/ 264302 h 359552"/>
                  <a:gd name="connsiteX5" fmla="*/ 0 w 502701"/>
                  <a:gd name="connsiteY5" fmla="*/ 122635 h 359552"/>
                  <a:gd name="connsiteX6" fmla="*/ 61912 w 502701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391526 w 502701"/>
                  <a:gd name="connsiteY2" fmla="*/ 1857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405814 w 502701"/>
                  <a:gd name="connsiteY2" fmla="*/ 2619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60761"/>
                  <a:gd name="connsiteX1" fmla="*/ 502701 w 502701"/>
                  <a:gd name="connsiteY1" fmla="*/ 0 h 360761"/>
                  <a:gd name="connsiteX2" fmla="*/ 405814 w 502701"/>
                  <a:gd name="connsiteY2" fmla="*/ 261921 h 360761"/>
                  <a:gd name="connsiteX3" fmla="*/ 293152 w 502701"/>
                  <a:gd name="connsiteY3" fmla="*/ 360761 h 360761"/>
                  <a:gd name="connsiteX4" fmla="*/ 146256 w 502701"/>
                  <a:gd name="connsiteY4" fmla="*/ 359552 h 360761"/>
                  <a:gd name="connsiteX5" fmla="*/ 27193 w 502701"/>
                  <a:gd name="connsiteY5" fmla="*/ 264302 h 360761"/>
                  <a:gd name="connsiteX6" fmla="*/ 0 w 502701"/>
                  <a:gd name="connsiteY6" fmla="*/ 122635 h 360761"/>
                  <a:gd name="connsiteX7" fmla="*/ 61912 w 502701"/>
                  <a:gd name="connsiteY7" fmla="*/ 0 h 360761"/>
                  <a:gd name="connsiteX0" fmla="*/ 61912 w 436026"/>
                  <a:gd name="connsiteY0" fmla="*/ 0 h 360761"/>
                  <a:gd name="connsiteX1" fmla="*/ 436026 w 436026"/>
                  <a:gd name="connsiteY1" fmla="*/ 114300 h 360761"/>
                  <a:gd name="connsiteX2" fmla="*/ 405814 w 436026"/>
                  <a:gd name="connsiteY2" fmla="*/ 261921 h 360761"/>
                  <a:gd name="connsiteX3" fmla="*/ 293152 w 436026"/>
                  <a:gd name="connsiteY3" fmla="*/ 360761 h 360761"/>
                  <a:gd name="connsiteX4" fmla="*/ 146256 w 436026"/>
                  <a:gd name="connsiteY4" fmla="*/ 359552 h 360761"/>
                  <a:gd name="connsiteX5" fmla="*/ 27193 w 436026"/>
                  <a:gd name="connsiteY5" fmla="*/ 264302 h 360761"/>
                  <a:gd name="connsiteX6" fmla="*/ 0 w 436026"/>
                  <a:gd name="connsiteY6" fmla="*/ 122635 h 360761"/>
                  <a:gd name="connsiteX7" fmla="*/ 61912 w 436026"/>
                  <a:gd name="connsiteY7" fmla="*/ 0 h 360761"/>
                  <a:gd name="connsiteX0" fmla="*/ 61912 w 436026"/>
                  <a:gd name="connsiteY0" fmla="*/ 0 h 360761"/>
                  <a:gd name="connsiteX1" fmla="*/ 286751 w 436026"/>
                  <a:gd name="connsiteY1" fmla="*/ 61896 h 360761"/>
                  <a:gd name="connsiteX2" fmla="*/ 436026 w 436026"/>
                  <a:gd name="connsiteY2" fmla="*/ 114300 h 360761"/>
                  <a:gd name="connsiteX3" fmla="*/ 405814 w 436026"/>
                  <a:gd name="connsiteY3" fmla="*/ 261921 h 360761"/>
                  <a:gd name="connsiteX4" fmla="*/ 293152 w 436026"/>
                  <a:gd name="connsiteY4" fmla="*/ 360761 h 360761"/>
                  <a:gd name="connsiteX5" fmla="*/ 146256 w 436026"/>
                  <a:gd name="connsiteY5" fmla="*/ 359552 h 360761"/>
                  <a:gd name="connsiteX6" fmla="*/ 27193 w 436026"/>
                  <a:gd name="connsiteY6" fmla="*/ 264302 h 360761"/>
                  <a:gd name="connsiteX7" fmla="*/ 0 w 436026"/>
                  <a:gd name="connsiteY7" fmla="*/ 122635 h 360761"/>
                  <a:gd name="connsiteX8" fmla="*/ 61912 w 436026"/>
                  <a:gd name="connsiteY8" fmla="*/ 0 h 360761"/>
                  <a:gd name="connsiteX0" fmla="*/ 61912 w 436026"/>
                  <a:gd name="connsiteY0" fmla="*/ 11923 h 372684"/>
                  <a:gd name="connsiteX1" fmla="*/ 367714 w 436026"/>
                  <a:gd name="connsiteY1" fmla="*/ 0 h 372684"/>
                  <a:gd name="connsiteX2" fmla="*/ 436026 w 436026"/>
                  <a:gd name="connsiteY2" fmla="*/ 126223 h 372684"/>
                  <a:gd name="connsiteX3" fmla="*/ 405814 w 436026"/>
                  <a:gd name="connsiteY3" fmla="*/ 273844 h 372684"/>
                  <a:gd name="connsiteX4" fmla="*/ 293152 w 436026"/>
                  <a:gd name="connsiteY4" fmla="*/ 372684 h 372684"/>
                  <a:gd name="connsiteX5" fmla="*/ 146256 w 436026"/>
                  <a:gd name="connsiteY5" fmla="*/ 371475 h 372684"/>
                  <a:gd name="connsiteX6" fmla="*/ 27193 w 436026"/>
                  <a:gd name="connsiteY6" fmla="*/ 276225 h 372684"/>
                  <a:gd name="connsiteX7" fmla="*/ 0 w 436026"/>
                  <a:gd name="connsiteY7" fmla="*/ 134558 h 372684"/>
                  <a:gd name="connsiteX8" fmla="*/ 61912 w 436026"/>
                  <a:gd name="connsiteY8" fmla="*/ 11923 h 372684"/>
                  <a:gd name="connsiteX0" fmla="*/ 61912 w 436026"/>
                  <a:gd name="connsiteY0" fmla="*/ 11923 h 372684"/>
                  <a:gd name="connsiteX1" fmla="*/ 236744 w 436026"/>
                  <a:gd name="connsiteY1" fmla="*/ 0 h 372684"/>
                  <a:gd name="connsiteX2" fmla="*/ 367714 w 436026"/>
                  <a:gd name="connsiteY2" fmla="*/ 0 h 372684"/>
                  <a:gd name="connsiteX3" fmla="*/ 436026 w 436026"/>
                  <a:gd name="connsiteY3" fmla="*/ 126223 h 372684"/>
                  <a:gd name="connsiteX4" fmla="*/ 405814 w 436026"/>
                  <a:gd name="connsiteY4" fmla="*/ 273844 h 372684"/>
                  <a:gd name="connsiteX5" fmla="*/ 293152 w 436026"/>
                  <a:gd name="connsiteY5" fmla="*/ 372684 h 372684"/>
                  <a:gd name="connsiteX6" fmla="*/ 146256 w 436026"/>
                  <a:gd name="connsiteY6" fmla="*/ 371475 h 372684"/>
                  <a:gd name="connsiteX7" fmla="*/ 27193 w 436026"/>
                  <a:gd name="connsiteY7" fmla="*/ 276225 h 372684"/>
                  <a:gd name="connsiteX8" fmla="*/ 0 w 436026"/>
                  <a:gd name="connsiteY8" fmla="*/ 134558 h 372684"/>
                  <a:gd name="connsiteX9" fmla="*/ 61912 w 436026"/>
                  <a:gd name="connsiteY9" fmla="*/ 11923 h 372684"/>
                  <a:gd name="connsiteX0" fmla="*/ 61912 w 436026"/>
                  <a:gd name="connsiteY0" fmla="*/ 59548 h 420309"/>
                  <a:gd name="connsiteX1" fmla="*/ 227219 w 436026"/>
                  <a:gd name="connsiteY1" fmla="*/ 0 h 420309"/>
                  <a:gd name="connsiteX2" fmla="*/ 367714 w 436026"/>
                  <a:gd name="connsiteY2" fmla="*/ 47625 h 420309"/>
                  <a:gd name="connsiteX3" fmla="*/ 436026 w 436026"/>
                  <a:gd name="connsiteY3" fmla="*/ 173848 h 420309"/>
                  <a:gd name="connsiteX4" fmla="*/ 405814 w 436026"/>
                  <a:gd name="connsiteY4" fmla="*/ 321469 h 420309"/>
                  <a:gd name="connsiteX5" fmla="*/ 293152 w 436026"/>
                  <a:gd name="connsiteY5" fmla="*/ 420309 h 420309"/>
                  <a:gd name="connsiteX6" fmla="*/ 146256 w 436026"/>
                  <a:gd name="connsiteY6" fmla="*/ 419100 h 420309"/>
                  <a:gd name="connsiteX7" fmla="*/ 27193 w 436026"/>
                  <a:gd name="connsiteY7" fmla="*/ 323850 h 420309"/>
                  <a:gd name="connsiteX8" fmla="*/ 0 w 436026"/>
                  <a:gd name="connsiteY8" fmla="*/ 182183 h 420309"/>
                  <a:gd name="connsiteX9" fmla="*/ 61912 w 436026"/>
                  <a:gd name="connsiteY9" fmla="*/ 59548 h 420309"/>
                  <a:gd name="connsiteX0" fmla="*/ 61912 w 436026"/>
                  <a:gd name="connsiteY0" fmla="*/ 57167 h 417928"/>
                  <a:gd name="connsiteX1" fmla="*/ 255794 w 436026"/>
                  <a:gd name="connsiteY1" fmla="*/ 0 h 417928"/>
                  <a:gd name="connsiteX2" fmla="*/ 367714 w 436026"/>
                  <a:gd name="connsiteY2" fmla="*/ 45244 h 417928"/>
                  <a:gd name="connsiteX3" fmla="*/ 436026 w 436026"/>
                  <a:gd name="connsiteY3" fmla="*/ 171467 h 417928"/>
                  <a:gd name="connsiteX4" fmla="*/ 405814 w 436026"/>
                  <a:gd name="connsiteY4" fmla="*/ 319088 h 417928"/>
                  <a:gd name="connsiteX5" fmla="*/ 293152 w 436026"/>
                  <a:gd name="connsiteY5" fmla="*/ 417928 h 417928"/>
                  <a:gd name="connsiteX6" fmla="*/ 146256 w 436026"/>
                  <a:gd name="connsiteY6" fmla="*/ 416719 h 417928"/>
                  <a:gd name="connsiteX7" fmla="*/ 27193 w 436026"/>
                  <a:gd name="connsiteY7" fmla="*/ 321469 h 417928"/>
                  <a:gd name="connsiteX8" fmla="*/ 0 w 436026"/>
                  <a:gd name="connsiteY8" fmla="*/ 179802 h 417928"/>
                  <a:gd name="connsiteX9" fmla="*/ 61912 w 436026"/>
                  <a:gd name="connsiteY9" fmla="*/ 57167 h 417928"/>
                  <a:gd name="connsiteX0" fmla="*/ 61912 w 436026"/>
                  <a:gd name="connsiteY0" fmla="*/ 57167 h 417928"/>
                  <a:gd name="connsiteX1" fmla="*/ 120063 w 436026"/>
                  <a:gd name="connsiteY1" fmla="*/ 42863 h 417928"/>
                  <a:gd name="connsiteX2" fmla="*/ 255794 w 436026"/>
                  <a:gd name="connsiteY2" fmla="*/ 0 h 417928"/>
                  <a:gd name="connsiteX3" fmla="*/ 367714 w 436026"/>
                  <a:gd name="connsiteY3" fmla="*/ 45244 h 417928"/>
                  <a:gd name="connsiteX4" fmla="*/ 436026 w 436026"/>
                  <a:gd name="connsiteY4" fmla="*/ 171467 h 417928"/>
                  <a:gd name="connsiteX5" fmla="*/ 405814 w 436026"/>
                  <a:gd name="connsiteY5" fmla="*/ 319088 h 417928"/>
                  <a:gd name="connsiteX6" fmla="*/ 293152 w 436026"/>
                  <a:gd name="connsiteY6" fmla="*/ 417928 h 417928"/>
                  <a:gd name="connsiteX7" fmla="*/ 146256 w 436026"/>
                  <a:gd name="connsiteY7" fmla="*/ 416719 h 417928"/>
                  <a:gd name="connsiteX8" fmla="*/ 27193 w 436026"/>
                  <a:gd name="connsiteY8" fmla="*/ 321469 h 417928"/>
                  <a:gd name="connsiteX9" fmla="*/ 0 w 436026"/>
                  <a:gd name="connsiteY9" fmla="*/ 179802 h 417928"/>
                  <a:gd name="connsiteX10" fmla="*/ 61912 w 436026"/>
                  <a:gd name="connsiteY10" fmla="*/ 57167 h 417928"/>
                  <a:gd name="connsiteX0" fmla="*/ 61912 w 436026"/>
                  <a:gd name="connsiteY0" fmla="*/ 300054 h 660815"/>
                  <a:gd name="connsiteX1" fmla="*/ 241507 w 436026"/>
                  <a:gd name="connsiteY1" fmla="*/ 0 h 660815"/>
                  <a:gd name="connsiteX2" fmla="*/ 255794 w 436026"/>
                  <a:gd name="connsiteY2" fmla="*/ 242887 h 660815"/>
                  <a:gd name="connsiteX3" fmla="*/ 367714 w 436026"/>
                  <a:gd name="connsiteY3" fmla="*/ 288131 h 660815"/>
                  <a:gd name="connsiteX4" fmla="*/ 436026 w 436026"/>
                  <a:gd name="connsiteY4" fmla="*/ 414354 h 660815"/>
                  <a:gd name="connsiteX5" fmla="*/ 405814 w 436026"/>
                  <a:gd name="connsiteY5" fmla="*/ 561975 h 660815"/>
                  <a:gd name="connsiteX6" fmla="*/ 293152 w 436026"/>
                  <a:gd name="connsiteY6" fmla="*/ 660815 h 660815"/>
                  <a:gd name="connsiteX7" fmla="*/ 146256 w 436026"/>
                  <a:gd name="connsiteY7" fmla="*/ 659606 h 660815"/>
                  <a:gd name="connsiteX8" fmla="*/ 27193 w 436026"/>
                  <a:gd name="connsiteY8" fmla="*/ 564356 h 660815"/>
                  <a:gd name="connsiteX9" fmla="*/ 0 w 436026"/>
                  <a:gd name="connsiteY9" fmla="*/ 422689 h 660815"/>
                  <a:gd name="connsiteX10" fmla="*/ 61912 w 436026"/>
                  <a:gd name="connsiteY10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241507 w 436026"/>
                  <a:gd name="connsiteY2" fmla="*/ 0 h 660815"/>
                  <a:gd name="connsiteX3" fmla="*/ 255794 w 436026"/>
                  <a:gd name="connsiteY3" fmla="*/ 242887 h 660815"/>
                  <a:gd name="connsiteX4" fmla="*/ 367714 w 436026"/>
                  <a:gd name="connsiteY4" fmla="*/ 288131 h 660815"/>
                  <a:gd name="connsiteX5" fmla="*/ 436026 w 436026"/>
                  <a:gd name="connsiteY5" fmla="*/ 414354 h 660815"/>
                  <a:gd name="connsiteX6" fmla="*/ 405814 w 436026"/>
                  <a:gd name="connsiteY6" fmla="*/ 561975 h 660815"/>
                  <a:gd name="connsiteX7" fmla="*/ 293152 w 436026"/>
                  <a:gd name="connsiteY7" fmla="*/ 660815 h 660815"/>
                  <a:gd name="connsiteX8" fmla="*/ 146256 w 436026"/>
                  <a:gd name="connsiteY8" fmla="*/ 659606 h 660815"/>
                  <a:gd name="connsiteX9" fmla="*/ 27193 w 436026"/>
                  <a:gd name="connsiteY9" fmla="*/ 564356 h 660815"/>
                  <a:gd name="connsiteX10" fmla="*/ 0 w 436026"/>
                  <a:gd name="connsiteY10" fmla="*/ 422689 h 660815"/>
                  <a:gd name="connsiteX11" fmla="*/ 61912 w 436026"/>
                  <a:gd name="connsiteY11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1912 w 436026"/>
                  <a:gd name="connsiteY0" fmla="*/ 300054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2445 w 436026"/>
                  <a:gd name="connsiteY2" fmla="*/ 195263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15301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48638 w 436026"/>
                  <a:gd name="connsiteY2" fmla="*/ 333376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1982 w 436026"/>
                  <a:gd name="connsiteY2" fmla="*/ 247651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01026 w 436026"/>
                  <a:gd name="connsiteY2" fmla="*/ 364332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10551 w 436026"/>
                  <a:gd name="connsiteY3" fmla="*/ 426245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6745 w 436026"/>
                  <a:gd name="connsiteY3" fmla="*/ 4119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91501 w 436026"/>
                  <a:gd name="connsiteY3" fmla="*/ 481014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17694 w 436026"/>
                  <a:gd name="connsiteY4" fmla="*/ 47148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355806 w 436026"/>
                  <a:gd name="connsiteY4" fmla="*/ 30003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3413 w 436026"/>
                  <a:gd name="connsiteY4" fmla="*/ 466726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62938 w 436026"/>
                  <a:gd name="connsiteY4" fmla="*/ 431007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9126 w 436026"/>
                  <a:gd name="connsiteY4" fmla="*/ 4667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424864 w 436026"/>
                  <a:gd name="connsiteY4" fmla="*/ 4286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72463 w 436026"/>
                  <a:gd name="connsiteY4" fmla="*/ 519114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3388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4864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2482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05814 w 455076"/>
                  <a:gd name="connsiteY15" fmla="*/ 569119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43914 w 455076"/>
                  <a:gd name="connsiteY15" fmla="*/ 592932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09589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398669 w 455076"/>
                  <a:gd name="connsiteY4" fmla="*/ 561976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91513 w 455076"/>
                  <a:gd name="connsiteY4" fmla="*/ 576264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20101 w 455076"/>
                  <a:gd name="connsiteY17" fmla="*/ 581026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24838 w 455076"/>
                  <a:gd name="connsiteY4" fmla="*/ 540545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29601 w 455076"/>
                  <a:gd name="connsiteY4" fmla="*/ 635795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43876 w 455076"/>
                  <a:gd name="connsiteY3" fmla="*/ 676276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52402 w 485033"/>
                  <a:gd name="connsiteY2" fmla="*/ 566738 h 741777"/>
                  <a:gd name="connsiteX3" fmla="*/ 173833 w 485033"/>
                  <a:gd name="connsiteY3" fmla="*/ 676276 h 741777"/>
                  <a:gd name="connsiteX4" fmla="*/ 247652 w 485033"/>
                  <a:gd name="connsiteY4" fmla="*/ 509589 h 741777"/>
                  <a:gd name="connsiteX5" fmla="*/ 330996 w 485033"/>
                  <a:gd name="connsiteY5" fmla="*/ 671514 h 741777"/>
                  <a:gd name="connsiteX6" fmla="*/ 278608 w 485033"/>
                  <a:gd name="connsiteY6" fmla="*/ 495302 h 741777"/>
                  <a:gd name="connsiteX7" fmla="*/ 440533 w 485033"/>
                  <a:gd name="connsiteY7" fmla="*/ 571501 h 741777"/>
                  <a:gd name="connsiteX8" fmla="*/ 288133 w 485033"/>
                  <a:gd name="connsiteY8" fmla="*/ 469108 h 741777"/>
                  <a:gd name="connsiteX9" fmla="*/ 466727 w 485033"/>
                  <a:gd name="connsiteY9" fmla="*/ 423864 h 741777"/>
                  <a:gd name="connsiteX10" fmla="*/ 292895 w 485033"/>
                  <a:gd name="connsiteY10" fmla="*/ 433388 h 741777"/>
                  <a:gd name="connsiteX11" fmla="*/ 392907 w 485033"/>
                  <a:gd name="connsiteY11" fmla="*/ 292895 h 741777"/>
                  <a:gd name="connsiteX12" fmla="*/ 266702 w 485033"/>
                  <a:gd name="connsiteY12" fmla="*/ 411957 h 741777"/>
                  <a:gd name="connsiteX13" fmla="*/ 261939 w 485033"/>
                  <a:gd name="connsiteY13" fmla="*/ 247651 h 741777"/>
                  <a:gd name="connsiteX14" fmla="*/ 150020 w 485033"/>
                  <a:gd name="connsiteY14" fmla="*/ 209551 h 741777"/>
                  <a:gd name="connsiteX15" fmla="*/ 269083 w 485033"/>
                  <a:gd name="connsiteY15" fmla="*/ 0 h 741777"/>
                  <a:gd name="connsiteX16" fmla="*/ 285751 w 485033"/>
                  <a:gd name="connsiteY16" fmla="*/ 250031 h 741777"/>
                  <a:gd name="connsiteX17" fmla="*/ 407196 w 485033"/>
                  <a:gd name="connsiteY17" fmla="*/ 285750 h 741777"/>
                  <a:gd name="connsiteX18" fmla="*/ 485033 w 485033"/>
                  <a:gd name="connsiteY18" fmla="*/ 431023 h 741777"/>
                  <a:gd name="connsiteX19" fmla="*/ 450058 w 485033"/>
                  <a:gd name="connsiteY19" fmla="*/ 581026 h 741777"/>
                  <a:gd name="connsiteX20" fmla="*/ 363591 w 485033"/>
                  <a:gd name="connsiteY20" fmla="*/ 741777 h 741777"/>
                  <a:gd name="connsiteX21" fmla="*/ 135732 w 485033"/>
                  <a:gd name="connsiteY21" fmla="*/ 704850 h 741777"/>
                  <a:gd name="connsiteX22" fmla="*/ 0 w 485033"/>
                  <a:gd name="connsiteY22" fmla="*/ 581025 h 741777"/>
                  <a:gd name="connsiteX23" fmla="*/ 29957 w 485033"/>
                  <a:gd name="connsiteY23" fmla="*/ 429833 h 741777"/>
                  <a:gd name="connsiteX24" fmla="*/ 94250 w 485033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9621 w 533658"/>
                  <a:gd name="connsiteY5" fmla="*/ 671514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70071 w 533658"/>
                  <a:gd name="connsiteY3" fmla="*/ 623889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65321 w 533658"/>
                  <a:gd name="connsiteY3" fmla="*/ 492920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81977 w 533658"/>
                  <a:gd name="connsiteY3" fmla="*/ 500064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84346 w 533658"/>
                  <a:gd name="connsiteY3" fmla="*/ 509589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72440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7241 w 533658"/>
                  <a:gd name="connsiteY8" fmla="*/ 678659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1909 w 485033"/>
                  <a:gd name="connsiteY2" fmla="*/ 423863 h 741777"/>
                  <a:gd name="connsiteX3" fmla="*/ 197646 w 485033"/>
                  <a:gd name="connsiteY3" fmla="*/ 466726 h 741777"/>
                  <a:gd name="connsiteX4" fmla="*/ 52389 w 485033"/>
                  <a:gd name="connsiteY4" fmla="*/ 576265 h 741777"/>
                  <a:gd name="connsiteX5" fmla="*/ 216696 w 485033"/>
                  <a:gd name="connsiteY5" fmla="*/ 492920 h 741777"/>
                  <a:gd name="connsiteX6" fmla="*/ 171451 w 485033"/>
                  <a:gd name="connsiteY6" fmla="*/ 673894 h 741777"/>
                  <a:gd name="connsiteX7" fmla="*/ 247652 w 485033"/>
                  <a:gd name="connsiteY7" fmla="*/ 509589 h 741777"/>
                  <a:gd name="connsiteX8" fmla="*/ 328616 w 485033"/>
                  <a:gd name="connsiteY8" fmla="*/ 678659 h 741777"/>
                  <a:gd name="connsiteX9" fmla="*/ 278608 w 485033"/>
                  <a:gd name="connsiteY9" fmla="*/ 495302 h 741777"/>
                  <a:gd name="connsiteX10" fmla="*/ 440533 w 485033"/>
                  <a:gd name="connsiteY10" fmla="*/ 571501 h 741777"/>
                  <a:gd name="connsiteX11" fmla="*/ 288133 w 485033"/>
                  <a:gd name="connsiteY11" fmla="*/ 469108 h 741777"/>
                  <a:gd name="connsiteX12" fmla="*/ 466727 w 485033"/>
                  <a:gd name="connsiteY12" fmla="*/ 423864 h 741777"/>
                  <a:gd name="connsiteX13" fmla="*/ 292895 w 485033"/>
                  <a:gd name="connsiteY13" fmla="*/ 433388 h 741777"/>
                  <a:gd name="connsiteX14" fmla="*/ 392907 w 485033"/>
                  <a:gd name="connsiteY14" fmla="*/ 292895 h 741777"/>
                  <a:gd name="connsiteX15" fmla="*/ 266702 w 485033"/>
                  <a:gd name="connsiteY15" fmla="*/ 411957 h 741777"/>
                  <a:gd name="connsiteX16" fmla="*/ 261939 w 485033"/>
                  <a:gd name="connsiteY16" fmla="*/ 247651 h 741777"/>
                  <a:gd name="connsiteX17" fmla="*/ 150020 w 485033"/>
                  <a:gd name="connsiteY17" fmla="*/ 209551 h 741777"/>
                  <a:gd name="connsiteX18" fmla="*/ 269083 w 485033"/>
                  <a:gd name="connsiteY18" fmla="*/ 0 h 741777"/>
                  <a:gd name="connsiteX19" fmla="*/ 285751 w 485033"/>
                  <a:gd name="connsiteY19" fmla="*/ 250031 h 741777"/>
                  <a:gd name="connsiteX20" fmla="*/ 407196 w 485033"/>
                  <a:gd name="connsiteY20" fmla="*/ 285750 h 741777"/>
                  <a:gd name="connsiteX21" fmla="*/ 485033 w 485033"/>
                  <a:gd name="connsiteY21" fmla="*/ 431023 h 741777"/>
                  <a:gd name="connsiteX22" fmla="*/ 450058 w 485033"/>
                  <a:gd name="connsiteY22" fmla="*/ 581026 h 741777"/>
                  <a:gd name="connsiteX23" fmla="*/ 363591 w 485033"/>
                  <a:gd name="connsiteY23" fmla="*/ 741777 h 741777"/>
                  <a:gd name="connsiteX24" fmla="*/ 135732 w 485033"/>
                  <a:gd name="connsiteY24" fmla="*/ 704850 h 741777"/>
                  <a:gd name="connsiteX25" fmla="*/ 0 w 485033"/>
                  <a:gd name="connsiteY25" fmla="*/ 581025 h 741777"/>
                  <a:gd name="connsiteX26" fmla="*/ 6144 w 485033"/>
                  <a:gd name="connsiteY26" fmla="*/ 417926 h 741777"/>
                  <a:gd name="connsiteX27" fmla="*/ 94250 w 485033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29588 w 478889"/>
                  <a:gd name="connsiteY24" fmla="*/ 704850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51019 w 478889"/>
                  <a:gd name="connsiteY24" fmla="*/ 695325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9589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79608 w 478889"/>
                  <a:gd name="connsiteY13" fmla="*/ 435770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1508 w 478889"/>
                  <a:gd name="connsiteY7" fmla="*/ 49768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5795 w 478889"/>
                  <a:gd name="connsiteY16" fmla="*/ 242888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1508 w 478889"/>
                  <a:gd name="connsiteY7" fmla="*/ 49768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3414 w 478889"/>
                  <a:gd name="connsiteY16" fmla="*/ 245269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1508 w 478889"/>
                  <a:gd name="connsiteY7" fmla="*/ 49768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8652 w 478889"/>
                  <a:gd name="connsiteY7" fmla="*/ 66913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8652 w 478889"/>
                  <a:gd name="connsiteY7" fmla="*/ 669133 h 701295"/>
                  <a:gd name="connsiteX8" fmla="*/ 320091 w 478889"/>
                  <a:gd name="connsiteY8" fmla="*/ 661989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8652 w 478889"/>
                  <a:gd name="connsiteY7" fmla="*/ 669133 h 701295"/>
                  <a:gd name="connsiteX8" fmla="*/ 312947 w 478889"/>
                  <a:gd name="connsiteY8" fmla="*/ 664370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248652 w 478889"/>
                  <a:gd name="connsiteY7" fmla="*/ 669133 h 701295"/>
                  <a:gd name="connsiteX8" fmla="*/ 312947 w 478889"/>
                  <a:gd name="connsiteY8" fmla="*/ 664370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2947 w 478889"/>
                  <a:gd name="connsiteY7" fmla="*/ 664370 h 701295"/>
                  <a:gd name="connsiteX8" fmla="*/ 272464 w 478889"/>
                  <a:gd name="connsiteY8" fmla="*/ 490539 h 701295"/>
                  <a:gd name="connsiteX9" fmla="*/ 434389 w 478889"/>
                  <a:gd name="connsiteY9" fmla="*/ 566738 h 701295"/>
                  <a:gd name="connsiteX10" fmla="*/ 279607 w 478889"/>
                  <a:gd name="connsiteY10" fmla="*/ 457202 h 701295"/>
                  <a:gd name="connsiteX11" fmla="*/ 460583 w 478889"/>
                  <a:gd name="connsiteY11" fmla="*/ 419101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34389 w 478889"/>
                  <a:gd name="connsiteY9" fmla="*/ 566738 h 701295"/>
                  <a:gd name="connsiteX10" fmla="*/ 279607 w 478889"/>
                  <a:gd name="connsiteY10" fmla="*/ 457202 h 701295"/>
                  <a:gd name="connsiteX11" fmla="*/ 460583 w 478889"/>
                  <a:gd name="connsiteY11" fmla="*/ 419101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60583 w 478889"/>
                  <a:gd name="connsiteY11" fmla="*/ 419101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55770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25410 w 478889"/>
                  <a:gd name="connsiteY2" fmla="*/ 425053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96441 w 478889"/>
                  <a:gd name="connsiteY0" fmla="*/ 297077 h 701295"/>
                  <a:gd name="connsiteX1" fmla="*/ 201026 w 478889"/>
                  <a:gd name="connsiteY1" fmla="*/ 431007 h 701295"/>
                  <a:gd name="connsiteX2" fmla="*/ 25410 w 478889"/>
                  <a:gd name="connsiteY2" fmla="*/ 425053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96441 w 478889"/>
                  <a:gd name="connsiteY26" fmla="*/ 297077 h 701295"/>
                  <a:gd name="connsiteX0" fmla="*/ 96441 w 478889"/>
                  <a:gd name="connsiteY0" fmla="*/ 297077 h 701295"/>
                  <a:gd name="connsiteX1" fmla="*/ 201026 w 478889"/>
                  <a:gd name="connsiteY1" fmla="*/ 431007 h 701295"/>
                  <a:gd name="connsiteX2" fmla="*/ 25410 w 478889"/>
                  <a:gd name="connsiteY2" fmla="*/ 425053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46271 w 478889"/>
                  <a:gd name="connsiteY15" fmla="*/ 248841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96441 w 478889"/>
                  <a:gd name="connsiteY26" fmla="*/ 297077 h 701295"/>
                  <a:gd name="connsiteX0" fmla="*/ 96441 w 478889"/>
                  <a:gd name="connsiteY0" fmla="*/ 300649 h 704867"/>
                  <a:gd name="connsiteX1" fmla="*/ 201026 w 478889"/>
                  <a:gd name="connsiteY1" fmla="*/ 434579 h 704867"/>
                  <a:gd name="connsiteX2" fmla="*/ 25410 w 478889"/>
                  <a:gd name="connsiteY2" fmla="*/ 428625 h 704867"/>
                  <a:gd name="connsiteX3" fmla="*/ 191502 w 478889"/>
                  <a:gd name="connsiteY3" fmla="*/ 465535 h 704867"/>
                  <a:gd name="connsiteX4" fmla="*/ 58747 w 478889"/>
                  <a:gd name="connsiteY4" fmla="*/ 569716 h 704867"/>
                  <a:gd name="connsiteX5" fmla="*/ 210552 w 478889"/>
                  <a:gd name="connsiteY5" fmla="*/ 491729 h 704867"/>
                  <a:gd name="connsiteX6" fmla="*/ 168879 w 478889"/>
                  <a:gd name="connsiteY6" fmla="*/ 660202 h 704867"/>
                  <a:gd name="connsiteX7" fmla="*/ 311161 w 478889"/>
                  <a:gd name="connsiteY7" fmla="*/ 659608 h 704867"/>
                  <a:gd name="connsiteX8" fmla="*/ 272464 w 478889"/>
                  <a:gd name="connsiteY8" fmla="*/ 494111 h 704867"/>
                  <a:gd name="connsiteX9" fmla="*/ 423673 w 478889"/>
                  <a:gd name="connsiteY9" fmla="*/ 569119 h 704867"/>
                  <a:gd name="connsiteX10" fmla="*/ 279607 w 478889"/>
                  <a:gd name="connsiteY10" fmla="*/ 460774 h 704867"/>
                  <a:gd name="connsiteX11" fmla="*/ 453439 w 478889"/>
                  <a:gd name="connsiteY11" fmla="*/ 426840 h 704867"/>
                  <a:gd name="connsiteX12" fmla="*/ 279608 w 478889"/>
                  <a:gd name="connsiteY12" fmla="*/ 434579 h 704867"/>
                  <a:gd name="connsiteX13" fmla="*/ 380810 w 478889"/>
                  <a:gd name="connsiteY13" fmla="*/ 300634 h 704867"/>
                  <a:gd name="connsiteX14" fmla="*/ 260558 w 478889"/>
                  <a:gd name="connsiteY14" fmla="*/ 410766 h 704867"/>
                  <a:gd name="connsiteX15" fmla="*/ 246271 w 478889"/>
                  <a:gd name="connsiteY15" fmla="*/ 252413 h 704867"/>
                  <a:gd name="connsiteX16" fmla="*/ 143876 w 478889"/>
                  <a:gd name="connsiteY16" fmla="*/ 208360 h 704867"/>
                  <a:gd name="connsiteX17" fmla="*/ 254604 w 478889"/>
                  <a:gd name="connsiteY17" fmla="*/ 0 h 704867"/>
                  <a:gd name="connsiteX18" fmla="*/ 279607 w 478889"/>
                  <a:gd name="connsiteY18" fmla="*/ 248840 h 704867"/>
                  <a:gd name="connsiteX19" fmla="*/ 401052 w 478889"/>
                  <a:gd name="connsiteY19" fmla="*/ 284559 h 704867"/>
                  <a:gd name="connsiteX20" fmla="*/ 478889 w 478889"/>
                  <a:gd name="connsiteY20" fmla="*/ 429832 h 704867"/>
                  <a:gd name="connsiteX21" fmla="*/ 443914 w 478889"/>
                  <a:gd name="connsiteY21" fmla="*/ 579835 h 704867"/>
                  <a:gd name="connsiteX22" fmla="*/ 333634 w 478889"/>
                  <a:gd name="connsiteY22" fmla="*/ 704867 h 704867"/>
                  <a:gd name="connsiteX23" fmla="*/ 151019 w 478889"/>
                  <a:gd name="connsiteY23" fmla="*/ 694134 h 704867"/>
                  <a:gd name="connsiteX24" fmla="*/ 24812 w 478889"/>
                  <a:gd name="connsiteY24" fmla="*/ 579834 h 704867"/>
                  <a:gd name="connsiteX25" fmla="*/ 0 w 478889"/>
                  <a:gd name="connsiteY25" fmla="*/ 416735 h 704867"/>
                  <a:gd name="connsiteX26" fmla="*/ 96441 w 478889"/>
                  <a:gd name="connsiteY26" fmla="*/ 300649 h 704867"/>
                  <a:gd name="connsiteX0" fmla="*/ 96441 w 478889"/>
                  <a:gd name="connsiteY0" fmla="*/ 92289 h 496507"/>
                  <a:gd name="connsiteX1" fmla="*/ 201026 w 478889"/>
                  <a:gd name="connsiteY1" fmla="*/ 226219 h 496507"/>
                  <a:gd name="connsiteX2" fmla="*/ 25410 w 478889"/>
                  <a:gd name="connsiteY2" fmla="*/ 220265 h 496507"/>
                  <a:gd name="connsiteX3" fmla="*/ 191502 w 478889"/>
                  <a:gd name="connsiteY3" fmla="*/ 257175 h 496507"/>
                  <a:gd name="connsiteX4" fmla="*/ 58747 w 478889"/>
                  <a:gd name="connsiteY4" fmla="*/ 361356 h 496507"/>
                  <a:gd name="connsiteX5" fmla="*/ 210552 w 478889"/>
                  <a:gd name="connsiteY5" fmla="*/ 283369 h 496507"/>
                  <a:gd name="connsiteX6" fmla="*/ 168879 w 478889"/>
                  <a:gd name="connsiteY6" fmla="*/ 451842 h 496507"/>
                  <a:gd name="connsiteX7" fmla="*/ 311161 w 478889"/>
                  <a:gd name="connsiteY7" fmla="*/ 451248 h 496507"/>
                  <a:gd name="connsiteX8" fmla="*/ 272464 w 478889"/>
                  <a:gd name="connsiteY8" fmla="*/ 285751 h 496507"/>
                  <a:gd name="connsiteX9" fmla="*/ 423673 w 478889"/>
                  <a:gd name="connsiteY9" fmla="*/ 360759 h 496507"/>
                  <a:gd name="connsiteX10" fmla="*/ 279607 w 478889"/>
                  <a:gd name="connsiteY10" fmla="*/ 252414 h 496507"/>
                  <a:gd name="connsiteX11" fmla="*/ 453439 w 478889"/>
                  <a:gd name="connsiteY11" fmla="*/ 218480 h 496507"/>
                  <a:gd name="connsiteX12" fmla="*/ 279608 w 478889"/>
                  <a:gd name="connsiteY12" fmla="*/ 226219 h 496507"/>
                  <a:gd name="connsiteX13" fmla="*/ 380810 w 478889"/>
                  <a:gd name="connsiteY13" fmla="*/ 92274 h 496507"/>
                  <a:gd name="connsiteX14" fmla="*/ 260558 w 478889"/>
                  <a:gd name="connsiteY14" fmla="*/ 202406 h 496507"/>
                  <a:gd name="connsiteX15" fmla="*/ 246271 w 478889"/>
                  <a:gd name="connsiteY15" fmla="*/ 44053 h 496507"/>
                  <a:gd name="connsiteX16" fmla="*/ 143876 w 478889"/>
                  <a:gd name="connsiteY16" fmla="*/ 0 h 496507"/>
                  <a:gd name="connsiteX17" fmla="*/ 279607 w 478889"/>
                  <a:gd name="connsiteY17" fmla="*/ 40480 h 496507"/>
                  <a:gd name="connsiteX18" fmla="*/ 401052 w 478889"/>
                  <a:gd name="connsiteY18" fmla="*/ 76199 h 496507"/>
                  <a:gd name="connsiteX19" fmla="*/ 478889 w 478889"/>
                  <a:gd name="connsiteY19" fmla="*/ 221472 h 496507"/>
                  <a:gd name="connsiteX20" fmla="*/ 443914 w 478889"/>
                  <a:gd name="connsiteY20" fmla="*/ 371475 h 496507"/>
                  <a:gd name="connsiteX21" fmla="*/ 333634 w 478889"/>
                  <a:gd name="connsiteY21" fmla="*/ 496507 h 496507"/>
                  <a:gd name="connsiteX22" fmla="*/ 151019 w 478889"/>
                  <a:gd name="connsiteY22" fmla="*/ 485774 h 496507"/>
                  <a:gd name="connsiteX23" fmla="*/ 24812 w 478889"/>
                  <a:gd name="connsiteY23" fmla="*/ 371474 h 496507"/>
                  <a:gd name="connsiteX24" fmla="*/ 0 w 478889"/>
                  <a:gd name="connsiteY24" fmla="*/ 208375 h 496507"/>
                  <a:gd name="connsiteX25" fmla="*/ 96441 w 478889"/>
                  <a:gd name="connsiteY25" fmla="*/ 92289 h 496507"/>
                  <a:gd name="connsiteX0" fmla="*/ 96441 w 478889"/>
                  <a:gd name="connsiteY0" fmla="*/ 51809 h 456027"/>
                  <a:gd name="connsiteX1" fmla="*/ 201026 w 478889"/>
                  <a:gd name="connsiteY1" fmla="*/ 185739 h 456027"/>
                  <a:gd name="connsiteX2" fmla="*/ 25410 w 478889"/>
                  <a:gd name="connsiteY2" fmla="*/ 179785 h 456027"/>
                  <a:gd name="connsiteX3" fmla="*/ 191502 w 478889"/>
                  <a:gd name="connsiteY3" fmla="*/ 216695 h 456027"/>
                  <a:gd name="connsiteX4" fmla="*/ 58747 w 478889"/>
                  <a:gd name="connsiteY4" fmla="*/ 320876 h 456027"/>
                  <a:gd name="connsiteX5" fmla="*/ 210552 w 478889"/>
                  <a:gd name="connsiteY5" fmla="*/ 242889 h 456027"/>
                  <a:gd name="connsiteX6" fmla="*/ 168879 w 478889"/>
                  <a:gd name="connsiteY6" fmla="*/ 411362 h 456027"/>
                  <a:gd name="connsiteX7" fmla="*/ 311161 w 478889"/>
                  <a:gd name="connsiteY7" fmla="*/ 410768 h 456027"/>
                  <a:gd name="connsiteX8" fmla="*/ 272464 w 478889"/>
                  <a:gd name="connsiteY8" fmla="*/ 245271 h 456027"/>
                  <a:gd name="connsiteX9" fmla="*/ 423673 w 478889"/>
                  <a:gd name="connsiteY9" fmla="*/ 320279 h 456027"/>
                  <a:gd name="connsiteX10" fmla="*/ 279607 w 478889"/>
                  <a:gd name="connsiteY10" fmla="*/ 211934 h 456027"/>
                  <a:gd name="connsiteX11" fmla="*/ 453439 w 478889"/>
                  <a:gd name="connsiteY11" fmla="*/ 178000 h 456027"/>
                  <a:gd name="connsiteX12" fmla="*/ 279608 w 478889"/>
                  <a:gd name="connsiteY12" fmla="*/ 185739 h 456027"/>
                  <a:gd name="connsiteX13" fmla="*/ 380810 w 478889"/>
                  <a:gd name="connsiteY13" fmla="*/ 51794 h 456027"/>
                  <a:gd name="connsiteX14" fmla="*/ 260558 w 478889"/>
                  <a:gd name="connsiteY14" fmla="*/ 161926 h 456027"/>
                  <a:gd name="connsiteX15" fmla="*/ 246271 w 478889"/>
                  <a:gd name="connsiteY15" fmla="*/ 3573 h 456027"/>
                  <a:gd name="connsiteX16" fmla="*/ 279607 w 478889"/>
                  <a:gd name="connsiteY16" fmla="*/ 0 h 456027"/>
                  <a:gd name="connsiteX17" fmla="*/ 401052 w 478889"/>
                  <a:gd name="connsiteY17" fmla="*/ 35719 h 456027"/>
                  <a:gd name="connsiteX18" fmla="*/ 478889 w 478889"/>
                  <a:gd name="connsiteY18" fmla="*/ 180992 h 456027"/>
                  <a:gd name="connsiteX19" fmla="*/ 443914 w 478889"/>
                  <a:gd name="connsiteY19" fmla="*/ 330995 h 456027"/>
                  <a:gd name="connsiteX20" fmla="*/ 333634 w 478889"/>
                  <a:gd name="connsiteY20" fmla="*/ 456027 h 456027"/>
                  <a:gd name="connsiteX21" fmla="*/ 151019 w 478889"/>
                  <a:gd name="connsiteY21" fmla="*/ 445294 h 456027"/>
                  <a:gd name="connsiteX22" fmla="*/ 24812 w 478889"/>
                  <a:gd name="connsiteY22" fmla="*/ 330994 h 456027"/>
                  <a:gd name="connsiteX23" fmla="*/ 0 w 478889"/>
                  <a:gd name="connsiteY23" fmla="*/ 167895 h 456027"/>
                  <a:gd name="connsiteX24" fmla="*/ 96441 w 478889"/>
                  <a:gd name="connsiteY24" fmla="*/ 51809 h 456027"/>
                  <a:gd name="connsiteX0" fmla="*/ 89932 w 472380"/>
                  <a:gd name="connsiteY0" fmla="*/ 51809 h 456027"/>
                  <a:gd name="connsiteX1" fmla="*/ 194517 w 472380"/>
                  <a:gd name="connsiteY1" fmla="*/ 185739 h 456027"/>
                  <a:gd name="connsiteX2" fmla="*/ 18901 w 472380"/>
                  <a:gd name="connsiteY2" fmla="*/ 179785 h 456027"/>
                  <a:gd name="connsiteX3" fmla="*/ 184993 w 472380"/>
                  <a:gd name="connsiteY3" fmla="*/ 216695 h 456027"/>
                  <a:gd name="connsiteX4" fmla="*/ 52238 w 472380"/>
                  <a:gd name="connsiteY4" fmla="*/ 320876 h 456027"/>
                  <a:gd name="connsiteX5" fmla="*/ 204043 w 472380"/>
                  <a:gd name="connsiteY5" fmla="*/ 242889 h 456027"/>
                  <a:gd name="connsiteX6" fmla="*/ 162370 w 472380"/>
                  <a:gd name="connsiteY6" fmla="*/ 411362 h 456027"/>
                  <a:gd name="connsiteX7" fmla="*/ 304652 w 472380"/>
                  <a:gd name="connsiteY7" fmla="*/ 410768 h 456027"/>
                  <a:gd name="connsiteX8" fmla="*/ 265955 w 472380"/>
                  <a:gd name="connsiteY8" fmla="*/ 245271 h 456027"/>
                  <a:gd name="connsiteX9" fmla="*/ 417164 w 472380"/>
                  <a:gd name="connsiteY9" fmla="*/ 320279 h 456027"/>
                  <a:gd name="connsiteX10" fmla="*/ 273098 w 472380"/>
                  <a:gd name="connsiteY10" fmla="*/ 211934 h 456027"/>
                  <a:gd name="connsiteX11" fmla="*/ 446930 w 472380"/>
                  <a:gd name="connsiteY11" fmla="*/ 178000 h 456027"/>
                  <a:gd name="connsiteX12" fmla="*/ 273099 w 472380"/>
                  <a:gd name="connsiteY12" fmla="*/ 185739 h 456027"/>
                  <a:gd name="connsiteX13" fmla="*/ 374301 w 472380"/>
                  <a:gd name="connsiteY13" fmla="*/ 51794 h 456027"/>
                  <a:gd name="connsiteX14" fmla="*/ 254049 w 472380"/>
                  <a:gd name="connsiteY14" fmla="*/ 161926 h 456027"/>
                  <a:gd name="connsiteX15" fmla="*/ 239762 w 472380"/>
                  <a:gd name="connsiteY15" fmla="*/ 3573 h 456027"/>
                  <a:gd name="connsiteX16" fmla="*/ 273098 w 472380"/>
                  <a:gd name="connsiteY16" fmla="*/ 0 h 456027"/>
                  <a:gd name="connsiteX17" fmla="*/ 394543 w 472380"/>
                  <a:gd name="connsiteY17" fmla="*/ 35719 h 456027"/>
                  <a:gd name="connsiteX18" fmla="*/ 472380 w 472380"/>
                  <a:gd name="connsiteY18" fmla="*/ 180992 h 456027"/>
                  <a:gd name="connsiteX19" fmla="*/ 437405 w 472380"/>
                  <a:gd name="connsiteY19" fmla="*/ 330995 h 456027"/>
                  <a:gd name="connsiteX20" fmla="*/ 327125 w 472380"/>
                  <a:gd name="connsiteY20" fmla="*/ 456027 h 456027"/>
                  <a:gd name="connsiteX21" fmla="*/ 144510 w 472380"/>
                  <a:gd name="connsiteY21" fmla="*/ 445294 h 456027"/>
                  <a:gd name="connsiteX22" fmla="*/ 18303 w 472380"/>
                  <a:gd name="connsiteY22" fmla="*/ 330994 h 456027"/>
                  <a:gd name="connsiteX23" fmla="*/ 0 w 472380"/>
                  <a:gd name="connsiteY23" fmla="*/ 178472 h 456027"/>
                  <a:gd name="connsiteX24" fmla="*/ 89932 w 472380"/>
                  <a:gd name="connsiteY24" fmla="*/ 51809 h 456027"/>
                  <a:gd name="connsiteX0" fmla="*/ 89932 w 472380"/>
                  <a:gd name="connsiteY0" fmla="*/ 51809 h 456027"/>
                  <a:gd name="connsiteX1" fmla="*/ 194517 w 472380"/>
                  <a:gd name="connsiteY1" fmla="*/ 185739 h 456027"/>
                  <a:gd name="connsiteX2" fmla="*/ 18901 w 472380"/>
                  <a:gd name="connsiteY2" fmla="*/ 179785 h 456027"/>
                  <a:gd name="connsiteX3" fmla="*/ 184993 w 472380"/>
                  <a:gd name="connsiteY3" fmla="*/ 216695 h 456027"/>
                  <a:gd name="connsiteX4" fmla="*/ 52238 w 472380"/>
                  <a:gd name="connsiteY4" fmla="*/ 320876 h 456027"/>
                  <a:gd name="connsiteX5" fmla="*/ 204043 w 472380"/>
                  <a:gd name="connsiteY5" fmla="*/ 242889 h 456027"/>
                  <a:gd name="connsiteX6" fmla="*/ 162370 w 472380"/>
                  <a:gd name="connsiteY6" fmla="*/ 411362 h 456027"/>
                  <a:gd name="connsiteX7" fmla="*/ 304652 w 472380"/>
                  <a:gd name="connsiteY7" fmla="*/ 410768 h 456027"/>
                  <a:gd name="connsiteX8" fmla="*/ 265955 w 472380"/>
                  <a:gd name="connsiteY8" fmla="*/ 245271 h 456027"/>
                  <a:gd name="connsiteX9" fmla="*/ 417164 w 472380"/>
                  <a:gd name="connsiteY9" fmla="*/ 320279 h 456027"/>
                  <a:gd name="connsiteX10" fmla="*/ 273098 w 472380"/>
                  <a:gd name="connsiteY10" fmla="*/ 211934 h 456027"/>
                  <a:gd name="connsiteX11" fmla="*/ 446930 w 472380"/>
                  <a:gd name="connsiteY11" fmla="*/ 178000 h 456027"/>
                  <a:gd name="connsiteX12" fmla="*/ 273099 w 472380"/>
                  <a:gd name="connsiteY12" fmla="*/ 185739 h 456027"/>
                  <a:gd name="connsiteX13" fmla="*/ 374301 w 472380"/>
                  <a:gd name="connsiteY13" fmla="*/ 51794 h 456027"/>
                  <a:gd name="connsiteX14" fmla="*/ 254049 w 472380"/>
                  <a:gd name="connsiteY14" fmla="*/ 161926 h 456027"/>
                  <a:gd name="connsiteX15" fmla="*/ 239762 w 472380"/>
                  <a:gd name="connsiteY15" fmla="*/ 3573 h 456027"/>
                  <a:gd name="connsiteX16" fmla="*/ 273098 w 472380"/>
                  <a:gd name="connsiteY16" fmla="*/ 0 h 456027"/>
                  <a:gd name="connsiteX17" fmla="*/ 394543 w 472380"/>
                  <a:gd name="connsiteY17" fmla="*/ 35719 h 456027"/>
                  <a:gd name="connsiteX18" fmla="*/ 472380 w 472380"/>
                  <a:gd name="connsiteY18" fmla="*/ 180992 h 456027"/>
                  <a:gd name="connsiteX19" fmla="*/ 437405 w 472380"/>
                  <a:gd name="connsiteY19" fmla="*/ 330995 h 456027"/>
                  <a:gd name="connsiteX20" fmla="*/ 327125 w 472380"/>
                  <a:gd name="connsiteY20" fmla="*/ 456027 h 456027"/>
                  <a:gd name="connsiteX21" fmla="*/ 144510 w 472380"/>
                  <a:gd name="connsiteY21" fmla="*/ 445294 h 456027"/>
                  <a:gd name="connsiteX22" fmla="*/ 31321 w 472380"/>
                  <a:gd name="connsiteY22" fmla="*/ 330181 h 456027"/>
                  <a:gd name="connsiteX23" fmla="*/ 0 w 472380"/>
                  <a:gd name="connsiteY23" fmla="*/ 178472 h 456027"/>
                  <a:gd name="connsiteX24" fmla="*/ 89932 w 472380"/>
                  <a:gd name="connsiteY24" fmla="*/ 51809 h 456027"/>
                  <a:gd name="connsiteX0" fmla="*/ 89932 w 472380"/>
                  <a:gd name="connsiteY0" fmla="*/ 51809 h 456027"/>
                  <a:gd name="connsiteX1" fmla="*/ 194517 w 472380"/>
                  <a:gd name="connsiteY1" fmla="*/ 185739 h 456027"/>
                  <a:gd name="connsiteX2" fmla="*/ 18901 w 472380"/>
                  <a:gd name="connsiteY2" fmla="*/ 179785 h 456027"/>
                  <a:gd name="connsiteX3" fmla="*/ 184993 w 472380"/>
                  <a:gd name="connsiteY3" fmla="*/ 216695 h 456027"/>
                  <a:gd name="connsiteX4" fmla="*/ 52238 w 472380"/>
                  <a:gd name="connsiteY4" fmla="*/ 320876 h 456027"/>
                  <a:gd name="connsiteX5" fmla="*/ 204043 w 472380"/>
                  <a:gd name="connsiteY5" fmla="*/ 242889 h 456027"/>
                  <a:gd name="connsiteX6" fmla="*/ 162370 w 472380"/>
                  <a:gd name="connsiteY6" fmla="*/ 411362 h 456027"/>
                  <a:gd name="connsiteX7" fmla="*/ 304652 w 472380"/>
                  <a:gd name="connsiteY7" fmla="*/ 410768 h 456027"/>
                  <a:gd name="connsiteX8" fmla="*/ 265955 w 472380"/>
                  <a:gd name="connsiteY8" fmla="*/ 245271 h 456027"/>
                  <a:gd name="connsiteX9" fmla="*/ 417164 w 472380"/>
                  <a:gd name="connsiteY9" fmla="*/ 320279 h 456027"/>
                  <a:gd name="connsiteX10" fmla="*/ 273098 w 472380"/>
                  <a:gd name="connsiteY10" fmla="*/ 211934 h 456027"/>
                  <a:gd name="connsiteX11" fmla="*/ 446930 w 472380"/>
                  <a:gd name="connsiteY11" fmla="*/ 178000 h 456027"/>
                  <a:gd name="connsiteX12" fmla="*/ 273099 w 472380"/>
                  <a:gd name="connsiteY12" fmla="*/ 185739 h 456027"/>
                  <a:gd name="connsiteX13" fmla="*/ 374301 w 472380"/>
                  <a:gd name="connsiteY13" fmla="*/ 51794 h 456027"/>
                  <a:gd name="connsiteX14" fmla="*/ 254049 w 472380"/>
                  <a:gd name="connsiteY14" fmla="*/ 161926 h 456027"/>
                  <a:gd name="connsiteX15" fmla="*/ 239762 w 472380"/>
                  <a:gd name="connsiteY15" fmla="*/ 3573 h 456027"/>
                  <a:gd name="connsiteX16" fmla="*/ 273098 w 472380"/>
                  <a:gd name="connsiteY16" fmla="*/ 0 h 456027"/>
                  <a:gd name="connsiteX17" fmla="*/ 394543 w 472380"/>
                  <a:gd name="connsiteY17" fmla="*/ 35719 h 456027"/>
                  <a:gd name="connsiteX18" fmla="*/ 472380 w 472380"/>
                  <a:gd name="connsiteY18" fmla="*/ 180992 h 456027"/>
                  <a:gd name="connsiteX19" fmla="*/ 437405 w 472380"/>
                  <a:gd name="connsiteY19" fmla="*/ 330995 h 456027"/>
                  <a:gd name="connsiteX20" fmla="*/ 327125 w 472380"/>
                  <a:gd name="connsiteY20" fmla="*/ 456027 h 456027"/>
                  <a:gd name="connsiteX21" fmla="*/ 151019 w 472380"/>
                  <a:gd name="connsiteY21" fmla="*/ 437158 h 456027"/>
                  <a:gd name="connsiteX22" fmla="*/ 31321 w 472380"/>
                  <a:gd name="connsiteY22" fmla="*/ 330181 h 456027"/>
                  <a:gd name="connsiteX23" fmla="*/ 0 w 472380"/>
                  <a:gd name="connsiteY23" fmla="*/ 178472 h 456027"/>
                  <a:gd name="connsiteX24" fmla="*/ 89932 w 472380"/>
                  <a:gd name="connsiteY24" fmla="*/ 51809 h 456027"/>
                  <a:gd name="connsiteX0" fmla="*/ 89932 w 472380"/>
                  <a:gd name="connsiteY0" fmla="*/ 51809 h 437158"/>
                  <a:gd name="connsiteX1" fmla="*/ 194517 w 472380"/>
                  <a:gd name="connsiteY1" fmla="*/ 185739 h 437158"/>
                  <a:gd name="connsiteX2" fmla="*/ 18901 w 472380"/>
                  <a:gd name="connsiteY2" fmla="*/ 179785 h 437158"/>
                  <a:gd name="connsiteX3" fmla="*/ 184993 w 472380"/>
                  <a:gd name="connsiteY3" fmla="*/ 216695 h 437158"/>
                  <a:gd name="connsiteX4" fmla="*/ 52238 w 472380"/>
                  <a:gd name="connsiteY4" fmla="*/ 320876 h 437158"/>
                  <a:gd name="connsiteX5" fmla="*/ 204043 w 472380"/>
                  <a:gd name="connsiteY5" fmla="*/ 242889 h 437158"/>
                  <a:gd name="connsiteX6" fmla="*/ 162370 w 472380"/>
                  <a:gd name="connsiteY6" fmla="*/ 411362 h 437158"/>
                  <a:gd name="connsiteX7" fmla="*/ 304652 w 472380"/>
                  <a:gd name="connsiteY7" fmla="*/ 410768 h 437158"/>
                  <a:gd name="connsiteX8" fmla="*/ 265955 w 472380"/>
                  <a:gd name="connsiteY8" fmla="*/ 245271 h 437158"/>
                  <a:gd name="connsiteX9" fmla="*/ 417164 w 472380"/>
                  <a:gd name="connsiteY9" fmla="*/ 320279 h 437158"/>
                  <a:gd name="connsiteX10" fmla="*/ 273098 w 472380"/>
                  <a:gd name="connsiteY10" fmla="*/ 211934 h 437158"/>
                  <a:gd name="connsiteX11" fmla="*/ 446930 w 472380"/>
                  <a:gd name="connsiteY11" fmla="*/ 178000 h 437158"/>
                  <a:gd name="connsiteX12" fmla="*/ 273099 w 472380"/>
                  <a:gd name="connsiteY12" fmla="*/ 185739 h 437158"/>
                  <a:gd name="connsiteX13" fmla="*/ 374301 w 472380"/>
                  <a:gd name="connsiteY13" fmla="*/ 51794 h 437158"/>
                  <a:gd name="connsiteX14" fmla="*/ 254049 w 472380"/>
                  <a:gd name="connsiteY14" fmla="*/ 161926 h 437158"/>
                  <a:gd name="connsiteX15" fmla="*/ 239762 w 472380"/>
                  <a:gd name="connsiteY15" fmla="*/ 3573 h 437158"/>
                  <a:gd name="connsiteX16" fmla="*/ 273098 w 472380"/>
                  <a:gd name="connsiteY16" fmla="*/ 0 h 437158"/>
                  <a:gd name="connsiteX17" fmla="*/ 394543 w 472380"/>
                  <a:gd name="connsiteY17" fmla="*/ 35719 h 437158"/>
                  <a:gd name="connsiteX18" fmla="*/ 472380 w 472380"/>
                  <a:gd name="connsiteY18" fmla="*/ 180992 h 437158"/>
                  <a:gd name="connsiteX19" fmla="*/ 437405 w 472380"/>
                  <a:gd name="connsiteY19" fmla="*/ 330995 h 437158"/>
                  <a:gd name="connsiteX20" fmla="*/ 315734 w 472380"/>
                  <a:gd name="connsiteY20" fmla="*/ 434059 h 437158"/>
                  <a:gd name="connsiteX21" fmla="*/ 151019 w 472380"/>
                  <a:gd name="connsiteY21" fmla="*/ 437158 h 437158"/>
                  <a:gd name="connsiteX22" fmla="*/ 31321 w 472380"/>
                  <a:gd name="connsiteY22" fmla="*/ 330181 h 437158"/>
                  <a:gd name="connsiteX23" fmla="*/ 0 w 472380"/>
                  <a:gd name="connsiteY23" fmla="*/ 178472 h 437158"/>
                  <a:gd name="connsiteX24" fmla="*/ 89932 w 472380"/>
                  <a:gd name="connsiteY24" fmla="*/ 51809 h 437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72380" h="437158">
                    <a:moveTo>
                      <a:pt x="89932" y="51809"/>
                    </a:moveTo>
                    <a:lnTo>
                      <a:pt x="194517" y="185739"/>
                    </a:lnTo>
                    <a:lnTo>
                      <a:pt x="18901" y="179785"/>
                    </a:lnTo>
                    <a:lnTo>
                      <a:pt x="184993" y="216695"/>
                    </a:lnTo>
                    <a:lnTo>
                      <a:pt x="52238" y="320876"/>
                    </a:lnTo>
                    <a:lnTo>
                      <a:pt x="204043" y="242889"/>
                    </a:lnTo>
                    <a:lnTo>
                      <a:pt x="162370" y="411362"/>
                    </a:lnTo>
                    <a:lnTo>
                      <a:pt x="304652" y="410768"/>
                    </a:lnTo>
                    <a:lnTo>
                      <a:pt x="265955" y="245271"/>
                    </a:lnTo>
                    <a:lnTo>
                      <a:pt x="417164" y="320279"/>
                    </a:lnTo>
                    <a:lnTo>
                      <a:pt x="273098" y="211934"/>
                    </a:lnTo>
                    <a:lnTo>
                      <a:pt x="446930" y="178000"/>
                    </a:lnTo>
                    <a:lnTo>
                      <a:pt x="273099" y="185739"/>
                    </a:lnTo>
                    <a:lnTo>
                      <a:pt x="374301" y="51794"/>
                    </a:lnTo>
                    <a:lnTo>
                      <a:pt x="254049" y="161926"/>
                    </a:lnTo>
                    <a:lnTo>
                      <a:pt x="239762" y="3573"/>
                    </a:lnTo>
                    <a:lnTo>
                      <a:pt x="273098" y="0"/>
                    </a:lnTo>
                    <a:lnTo>
                      <a:pt x="394543" y="35719"/>
                    </a:lnTo>
                    <a:lnTo>
                      <a:pt x="472380" y="180992"/>
                    </a:lnTo>
                    <a:lnTo>
                      <a:pt x="437405" y="330995"/>
                    </a:lnTo>
                    <a:lnTo>
                      <a:pt x="315734" y="434059"/>
                    </a:lnTo>
                    <a:lnTo>
                      <a:pt x="151019" y="437158"/>
                    </a:lnTo>
                    <a:lnTo>
                      <a:pt x="31321" y="330181"/>
                    </a:lnTo>
                    <a:lnTo>
                      <a:pt x="0" y="178472"/>
                    </a:lnTo>
                    <a:lnTo>
                      <a:pt x="89932" y="51809"/>
                    </a:ln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/>
                  </a:gs>
                  <a:gs pos="48000">
                    <a:srgbClr val="898B8A"/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6" name="正方形/長方形 406">
                <a:extLst>
                  <a:ext uri="{FF2B5EF4-FFF2-40B4-BE49-F238E27FC236}">
                    <a16:creationId xmlns:a16="http://schemas.microsoft.com/office/drawing/2014/main" id="{C550DA35-28E2-4DF7-BAC0-9BE819983498}"/>
                  </a:ext>
                </a:extLst>
              </p:cNvPr>
              <p:cNvSpPr/>
              <p:nvPr/>
            </p:nvSpPr>
            <p:spPr>
              <a:xfrm rot="10800000">
                <a:off x="6931894" y="10715647"/>
                <a:ext cx="397249" cy="738746"/>
              </a:xfrm>
              <a:custGeom>
                <a:avLst/>
                <a:gdLst>
                  <a:gd name="connsiteX0" fmla="*/ 0 w 440789"/>
                  <a:gd name="connsiteY0" fmla="*/ 0 h 406004"/>
                  <a:gd name="connsiteX1" fmla="*/ 440789 w 440789"/>
                  <a:gd name="connsiteY1" fmla="*/ 0 h 406004"/>
                  <a:gd name="connsiteX2" fmla="*/ 440789 w 440789"/>
                  <a:gd name="connsiteY2" fmla="*/ 406004 h 406004"/>
                  <a:gd name="connsiteX3" fmla="*/ 0 w 440789"/>
                  <a:gd name="connsiteY3" fmla="*/ 406004 h 406004"/>
                  <a:gd name="connsiteX4" fmla="*/ 0 w 440789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0 w 495558"/>
                  <a:gd name="connsiteY3" fmla="*/ 120254 h 406004"/>
                  <a:gd name="connsiteX4" fmla="*/ 54769 w 495558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74819 w 495558"/>
                  <a:gd name="connsiteY3" fmla="*/ 159527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20050 w 495558"/>
                  <a:gd name="connsiteY3" fmla="*/ 264302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55782 w 495558"/>
                  <a:gd name="connsiteY3" fmla="*/ 30240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39113 w 495558"/>
                  <a:gd name="connsiteY3" fmla="*/ 35955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359552"/>
                  <a:gd name="connsiteX1" fmla="*/ 495558 w 495558"/>
                  <a:gd name="connsiteY1" fmla="*/ 0 h 359552"/>
                  <a:gd name="connsiteX2" fmla="*/ 283627 w 495558"/>
                  <a:gd name="connsiteY2" fmla="*/ 351236 h 359552"/>
                  <a:gd name="connsiteX3" fmla="*/ 139113 w 495558"/>
                  <a:gd name="connsiteY3" fmla="*/ 359552 h 359552"/>
                  <a:gd name="connsiteX4" fmla="*/ 20050 w 495558"/>
                  <a:gd name="connsiteY4" fmla="*/ 264302 h 359552"/>
                  <a:gd name="connsiteX5" fmla="*/ 0 w 495558"/>
                  <a:gd name="connsiteY5" fmla="*/ 120254 h 359552"/>
                  <a:gd name="connsiteX6" fmla="*/ 54769 w 495558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290770 w 502701"/>
                  <a:gd name="connsiteY2" fmla="*/ 351236 h 359552"/>
                  <a:gd name="connsiteX3" fmla="*/ 146256 w 502701"/>
                  <a:gd name="connsiteY3" fmla="*/ 359552 h 359552"/>
                  <a:gd name="connsiteX4" fmla="*/ 27193 w 502701"/>
                  <a:gd name="connsiteY4" fmla="*/ 264302 h 359552"/>
                  <a:gd name="connsiteX5" fmla="*/ 0 w 502701"/>
                  <a:gd name="connsiteY5" fmla="*/ 122635 h 359552"/>
                  <a:gd name="connsiteX6" fmla="*/ 61912 w 502701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391526 w 502701"/>
                  <a:gd name="connsiteY2" fmla="*/ 1857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405814 w 502701"/>
                  <a:gd name="connsiteY2" fmla="*/ 2619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60761"/>
                  <a:gd name="connsiteX1" fmla="*/ 502701 w 502701"/>
                  <a:gd name="connsiteY1" fmla="*/ 0 h 360761"/>
                  <a:gd name="connsiteX2" fmla="*/ 405814 w 502701"/>
                  <a:gd name="connsiteY2" fmla="*/ 261921 h 360761"/>
                  <a:gd name="connsiteX3" fmla="*/ 293152 w 502701"/>
                  <a:gd name="connsiteY3" fmla="*/ 360761 h 360761"/>
                  <a:gd name="connsiteX4" fmla="*/ 146256 w 502701"/>
                  <a:gd name="connsiteY4" fmla="*/ 359552 h 360761"/>
                  <a:gd name="connsiteX5" fmla="*/ 27193 w 502701"/>
                  <a:gd name="connsiteY5" fmla="*/ 264302 h 360761"/>
                  <a:gd name="connsiteX6" fmla="*/ 0 w 502701"/>
                  <a:gd name="connsiteY6" fmla="*/ 122635 h 360761"/>
                  <a:gd name="connsiteX7" fmla="*/ 61912 w 502701"/>
                  <a:gd name="connsiteY7" fmla="*/ 0 h 360761"/>
                  <a:gd name="connsiteX0" fmla="*/ 61912 w 436026"/>
                  <a:gd name="connsiteY0" fmla="*/ 0 h 360761"/>
                  <a:gd name="connsiteX1" fmla="*/ 436026 w 436026"/>
                  <a:gd name="connsiteY1" fmla="*/ 114300 h 360761"/>
                  <a:gd name="connsiteX2" fmla="*/ 405814 w 436026"/>
                  <a:gd name="connsiteY2" fmla="*/ 261921 h 360761"/>
                  <a:gd name="connsiteX3" fmla="*/ 293152 w 436026"/>
                  <a:gd name="connsiteY3" fmla="*/ 360761 h 360761"/>
                  <a:gd name="connsiteX4" fmla="*/ 146256 w 436026"/>
                  <a:gd name="connsiteY4" fmla="*/ 359552 h 360761"/>
                  <a:gd name="connsiteX5" fmla="*/ 27193 w 436026"/>
                  <a:gd name="connsiteY5" fmla="*/ 264302 h 360761"/>
                  <a:gd name="connsiteX6" fmla="*/ 0 w 436026"/>
                  <a:gd name="connsiteY6" fmla="*/ 122635 h 360761"/>
                  <a:gd name="connsiteX7" fmla="*/ 61912 w 436026"/>
                  <a:gd name="connsiteY7" fmla="*/ 0 h 360761"/>
                  <a:gd name="connsiteX0" fmla="*/ 61912 w 436026"/>
                  <a:gd name="connsiteY0" fmla="*/ 0 h 360761"/>
                  <a:gd name="connsiteX1" fmla="*/ 286751 w 436026"/>
                  <a:gd name="connsiteY1" fmla="*/ 61896 h 360761"/>
                  <a:gd name="connsiteX2" fmla="*/ 436026 w 436026"/>
                  <a:gd name="connsiteY2" fmla="*/ 114300 h 360761"/>
                  <a:gd name="connsiteX3" fmla="*/ 405814 w 436026"/>
                  <a:gd name="connsiteY3" fmla="*/ 261921 h 360761"/>
                  <a:gd name="connsiteX4" fmla="*/ 293152 w 436026"/>
                  <a:gd name="connsiteY4" fmla="*/ 360761 h 360761"/>
                  <a:gd name="connsiteX5" fmla="*/ 146256 w 436026"/>
                  <a:gd name="connsiteY5" fmla="*/ 359552 h 360761"/>
                  <a:gd name="connsiteX6" fmla="*/ 27193 w 436026"/>
                  <a:gd name="connsiteY6" fmla="*/ 264302 h 360761"/>
                  <a:gd name="connsiteX7" fmla="*/ 0 w 436026"/>
                  <a:gd name="connsiteY7" fmla="*/ 122635 h 360761"/>
                  <a:gd name="connsiteX8" fmla="*/ 61912 w 436026"/>
                  <a:gd name="connsiteY8" fmla="*/ 0 h 360761"/>
                  <a:gd name="connsiteX0" fmla="*/ 61912 w 436026"/>
                  <a:gd name="connsiteY0" fmla="*/ 11923 h 372684"/>
                  <a:gd name="connsiteX1" fmla="*/ 367714 w 436026"/>
                  <a:gd name="connsiteY1" fmla="*/ 0 h 372684"/>
                  <a:gd name="connsiteX2" fmla="*/ 436026 w 436026"/>
                  <a:gd name="connsiteY2" fmla="*/ 126223 h 372684"/>
                  <a:gd name="connsiteX3" fmla="*/ 405814 w 436026"/>
                  <a:gd name="connsiteY3" fmla="*/ 273844 h 372684"/>
                  <a:gd name="connsiteX4" fmla="*/ 293152 w 436026"/>
                  <a:gd name="connsiteY4" fmla="*/ 372684 h 372684"/>
                  <a:gd name="connsiteX5" fmla="*/ 146256 w 436026"/>
                  <a:gd name="connsiteY5" fmla="*/ 371475 h 372684"/>
                  <a:gd name="connsiteX6" fmla="*/ 27193 w 436026"/>
                  <a:gd name="connsiteY6" fmla="*/ 276225 h 372684"/>
                  <a:gd name="connsiteX7" fmla="*/ 0 w 436026"/>
                  <a:gd name="connsiteY7" fmla="*/ 134558 h 372684"/>
                  <a:gd name="connsiteX8" fmla="*/ 61912 w 436026"/>
                  <a:gd name="connsiteY8" fmla="*/ 11923 h 372684"/>
                  <a:gd name="connsiteX0" fmla="*/ 61912 w 436026"/>
                  <a:gd name="connsiteY0" fmla="*/ 11923 h 372684"/>
                  <a:gd name="connsiteX1" fmla="*/ 236744 w 436026"/>
                  <a:gd name="connsiteY1" fmla="*/ 0 h 372684"/>
                  <a:gd name="connsiteX2" fmla="*/ 367714 w 436026"/>
                  <a:gd name="connsiteY2" fmla="*/ 0 h 372684"/>
                  <a:gd name="connsiteX3" fmla="*/ 436026 w 436026"/>
                  <a:gd name="connsiteY3" fmla="*/ 126223 h 372684"/>
                  <a:gd name="connsiteX4" fmla="*/ 405814 w 436026"/>
                  <a:gd name="connsiteY4" fmla="*/ 273844 h 372684"/>
                  <a:gd name="connsiteX5" fmla="*/ 293152 w 436026"/>
                  <a:gd name="connsiteY5" fmla="*/ 372684 h 372684"/>
                  <a:gd name="connsiteX6" fmla="*/ 146256 w 436026"/>
                  <a:gd name="connsiteY6" fmla="*/ 371475 h 372684"/>
                  <a:gd name="connsiteX7" fmla="*/ 27193 w 436026"/>
                  <a:gd name="connsiteY7" fmla="*/ 276225 h 372684"/>
                  <a:gd name="connsiteX8" fmla="*/ 0 w 436026"/>
                  <a:gd name="connsiteY8" fmla="*/ 134558 h 372684"/>
                  <a:gd name="connsiteX9" fmla="*/ 61912 w 436026"/>
                  <a:gd name="connsiteY9" fmla="*/ 11923 h 372684"/>
                  <a:gd name="connsiteX0" fmla="*/ 61912 w 436026"/>
                  <a:gd name="connsiteY0" fmla="*/ 59548 h 420309"/>
                  <a:gd name="connsiteX1" fmla="*/ 227219 w 436026"/>
                  <a:gd name="connsiteY1" fmla="*/ 0 h 420309"/>
                  <a:gd name="connsiteX2" fmla="*/ 367714 w 436026"/>
                  <a:gd name="connsiteY2" fmla="*/ 47625 h 420309"/>
                  <a:gd name="connsiteX3" fmla="*/ 436026 w 436026"/>
                  <a:gd name="connsiteY3" fmla="*/ 173848 h 420309"/>
                  <a:gd name="connsiteX4" fmla="*/ 405814 w 436026"/>
                  <a:gd name="connsiteY4" fmla="*/ 321469 h 420309"/>
                  <a:gd name="connsiteX5" fmla="*/ 293152 w 436026"/>
                  <a:gd name="connsiteY5" fmla="*/ 420309 h 420309"/>
                  <a:gd name="connsiteX6" fmla="*/ 146256 w 436026"/>
                  <a:gd name="connsiteY6" fmla="*/ 419100 h 420309"/>
                  <a:gd name="connsiteX7" fmla="*/ 27193 w 436026"/>
                  <a:gd name="connsiteY7" fmla="*/ 323850 h 420309"/>
                  <a:gd name="connsiteX8" fmla="*/ 0 w 436026"/>
                  <a:gd name="connsiteY8" fmla="*/ 182183 h 420309"/>
                  <a:gd name="connsiteX9" fmla="*/ 61912 w 436026"/>
                  <a:gd name="connsiteY9" fmla="*/ 59548 h 420309"/>
                  <a:gd name="connsiteX0" fmla="*/ 61912 w 436026"/>
                  <a:gd name="connsiteY0" fmla="*/ 57167 h 417928"/>
                  <a:gd name="connsiteX1" fmla="*/ 255794 w 436026"/>
                  <a:gd name="connsiteY1" fmla="*/ 0 h 417928"/>
                  <a:gd name="connsiteX2" fmla="*/ 367714 w 436026"/>
                  <a:gd name="connsiteY2" fmla="*/ 45244 h 417928"/>
                  <a:gd name="connsiteX3" fmla="*/ 436026 w 436026"/>
                  <a:gd name="connsiteY3" fmla="*/ 171467 h 417928"/>
                  <a:gd name="connsiteX4" fmla="*/ 405814 w 436026"/>
                  <a:gd name="connsiteY4" fmla="*/ 319088 h 417928"/>
                  <a:gd name="connsiteX5" fmla="*/ 293152 w 436026"/>
                  <a:gd name="connsiteY5" fmla="*/ 417928 h 417928"/>
                  <a:gd name="connsiteX6" fmla="*/ 146256 w 436026"/>
                  <a:gd name="connsiteY6" fmla="*/ 416719 h 417928"/>
                  <a:gd name="connsiteX7" fmla="*/ 27193 w 436026"/>
                  <a:gd name="connsiteY7" fmla="*/ 321469 h 417928"/>
                  <a:gd name="connsiteX8" fmla="*/ 0 w 436026"/>
                  <a:gd name="connsiteY8" fmla="*/ 179802 h 417928"/>
                  <a:gd name="connsiteX9" fmla="*/ 61912 w 436026"/>
                  <a:gd name="connsiteY9" fmla="*/ 57167 h 417928"/>
                  <a:gd name="connsiteX0" fmla="*/ 61912 w 436026"/>
                  <a:gd name="connsiteY0" fmla="*/ 57167 h 417928"/>
                  <a:gd name="connsiteX1" fmla="*/ 120063 w 436026"/>
                  <a:gd name="connsiteY1" fmla="*/ 42863 h 417928"/>
                  <a:gd name="connsiteX2" fmla="*/ 255794 w 436026"/>
                  <a:gd name="connsiteY2" fmla="*/ 0 h 417928"/>
                  <a:gd name="connsiteX3" fmla="*/ 367714 w 436026"/>
                  <a:gd name="connsiteY3" fmla="*/ 45244 h 417928"/>
                  <a:gd name="connsiteX4" fmla="*/ 436026 w 436026"/>
                  <a:gd name="connsiteY4" fmla="*/ 171467 h 417928"/>
                  <a:gd name="connsiteX5" fmla="*/ 405814 w 436026"/>
                  <a:gd name="connsiteY5" fmla="*/ 319088 h 417928"/>
                  <a:gd name="connsiteX6" fmla="*/ 293152 w 436026"/>
                  <a:gd name="connsiteY6" fmla="*/ 417928 h 417928"/>
                  <a:gd name="connsiteX7" fmla="*/ 146256 w 436026"/>
                  <a:gd name="connsiteY7" fmla="*/ 416719 h 417928"/>
                  <a:gd name="connsiteX8" fmla="*/ 27193 w 436026"/>
                  <a:gd name="connsiteY8" fmla="*/ 321469 h 417928"/>
                  <a:gd name="connsiteX9" fmla="*/ 0 w 436026"/>
                  <a:gd name="connsiteY9" fmla="*/ 179802 h 417928"/>
                  <a:gd name="connsiteX10" fmla="*/ 61912 w 436026"/>
                  <a:gd name="connsiteY10" fmla="*/ 57167 h 417928"/>
                  <a:gd name="connsiteX0" fmla="*/ 61912 w 436026"/>
                  <a:gd name="connsiteY0" fmla="*/ 300054 h 660815"/>
                  <a:gd name="connsiteX1" fmla="*/ 241507 w 436026"/>
                  <a:gd name="connsiteY1" fmla="*/ 0 h 660815"/>
                  <a:gd name="connsiteX2" fmla="*/ 255794 w 436026"/>
                  <a:gd name="connsiteY2" fmla="*/ 242887 h 660815"/>
                  <a:gd name="connsiteX3" fmla="*/ 367714 w 436026"/>
                  <a:gd name="connsiteY3" fmla="*/ 288131 h 660815"/>
                  <a:gd name="connsiteX4" fmla="*/ 436026 w 436026"/>
                  <a:gd name="connsiteY4" fmla="*/ 414354 h 660815"/>
                  <a:gd name="connsiteX5" fmla="*/ 405814 w 436026"/>
                  <a:gd name="connsiteY5" fmla="*/ 561975 h 660815"/>
                  <a:gd name="connsiteX6" fmla="*/ 293152 w 436026"/>
                  <a:gd name="connsiteY6" fmla="*/ 660815 h 660815"/>
                  <a:gd name="connsiteX7" fmla="*/ 146256 w 436026"/>
                  <a:gd name="connsiteY7" fmla="*/ 659606 h 660815"/>
                  <a:gd name="connsiteX8" fmla="*/ 27193 w 436026"/>
                  <a:gd name="connsiteY8" fmla="*/ 564356 h 660815"/>
                  <a:gd name="connsiteX9" fmla="*/ 0 w 436026"/>
                  <a:gd name="connsiteY9" fmla="*/ 422689 h 660815"/>
                  <a:gd name="connsiteX10" fmla="*/ 61912 w 436026"/>
                  <a:gd name="connsiteY10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241507 w 436026"/>
                  <a:gd name="connsiteY2" fmla="*/ 0 h 660815"/>
                  <a:gd name="connsiteX3" fmla="*/ 255794 w 436026"/>
                  <a:gd name="connsiteY3" fmla="*/ 242887 h 660815"/>
                  <a:gd name="connsiteX4" fmla="*/ 367714 w 436026"/>
                  <a:gd name="connsiteY4" fmla="*/ 288131 h 660815"/>
                  <a:gd name="connsiteX5" fmla="*/ 436026 w 436026"/>
                  <a:gd name="connsiteY5" fmla="*/ 414354 h 660815"/>
                  <a:gd name="connsiteX6" fmla="*/ 405814 w 436026"/>
                  <a:gd name="connsiteY6" fmla="*/ 561975 h 660815"/>
                  <a:gd name="connsiteX7" fmla="*/ 293152 w 436026"/>
                  <a:gd name="connsiteY7" fmla="*/ 660815 h 660815"/>
                  <a:gd name="connsiteX8" fmla="*/ 146256 w 436026"/>
                  <a:gd name="connsiteY8" fmla="*/ 659606 h 660815"/>
                  <a:gd name="connsiteX9" fmla="*/ 27193 w 436026"/>
                  <a:gd name="connsiteY9" fmla="*/ 564356 h 660815"/>
                  <a:gd name="connsiteX10" fmla="*/ 0 w 436026"/>
                  <a:gd name="connsiteY10" fmla="*/ 422689 h 660815"/>
                  <a:gd name="connsiteX11" fmla="*/ 61912 w 436026"/>
                  <a:gd name="connsiteY11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1912 w 436026"/>
                  <a:gd name="connsiteY0" fmla="*/ 300054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2445 w 436026"/>
                  <a:gd name="connsiteY2" fmla="*/ 195263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15301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48638 w 436026"/>
                  <a:gd name="connsiteY2" fmla="*/ 333376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1982 w 436026"/>
                  <a:gd name="connsiteY2" fmla="*/ 247651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01026 w 436026"/>
                  <a:gd name="connsiteY2" fmla="*/ 364332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10551 w 436026"/>
                  <a:gd name="connsiteY3" fmla="*/ 426245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6745 w 436026"/>
                  <a:gd name="connsiteY3" fmla="*/ 4119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91501 w 436026"/>
                  <a:gd name="connsiteY3" fmla="*/ 481014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17694 w 436026"/>
                  <a:gd name="connsiteY4" fmla="*/ 47148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355806 w 436026"/>
                  <a:gd name="connsiteY4" fmla="*/ 30003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3413 w 436026"/>
                  <a:gd name="connsiteY4" fmla="*/ 466726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62938 w 436026"/>
                  <a:gd name="connsiteY4" fmla="*/ 431007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9126 w 436026"/>
                  <a:gd name="connsiteY4" fmla="*/ 4667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424864 w 436026"/>
                  <a:gd name="connsiteY4" fmla="*/ 4286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72463 w 436026"/>
                  <a:gd name="connsiteY4" fmla="*/ 519114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3388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4864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2482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05814 w 455076"/>
                  <a:gd name="connsiteY15" fmla="*/ 569119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43914 w 455076"/>
                  <a:gd name="connsiteY15" fmla="*/ 592932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09589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398669 w 455076"/>
                  <a:gd name="connsiteY4" fmla="*/ 561976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91513 w 455076"/>
                  <a:gd name="connsiteY4" fmla="*/ 576264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20101 w 455076"/>
                  <a:gd name="connsiteY17" fmla="*/ 581026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24838 w 455076"/>
                  <a:gd name="connsiteY4" fmla="*/ 540545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29601 w 455076"/>
                  <a:gd name="connsiteY4" fmla="*/ 635795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43876 w 455076"/>
                  <a:gd name="connsiteY3" fmla="*/ 676276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52402 w 485033"/>
                  <a:gd name="connsiteY2" fmla="*/ 566738 h 741777"/>
                  <a:gd name="connsiteX3" fmla="*/ 173833 w 485033"/>
                  <a:gd name="connsiteY3" fmla="*/ 676276 h 741777"/>
                  <a:gd name="connsiteX4" fmla="*/ 247652 w 485033"/>
                  <a:gd name="connsiteY4" fmla="*/ 509589 h 741777"/>
                  <a:gd name="connsiteX5" fmla="*/ 330996 w 485033"/>
                  <a:gd name="connsiteY5" fmla="*/ 671514 h 741777"/>
                  <a:gd name="connsiteX6" fmla="*/ 278608 w 485033"/>
                  <a:gd name="connsiteY6" fmla="*/ 495302 h 741777"/>
                  <a:gd name="connsiteX7" fmla="*/ 440533 w 485033"/>
                  <a:gd name="connsiteY7" fmla="*/ 571501 h 741777"/>
                  <a:gd name="connsiteX8" fmla="*/ 288133 w 485033"/>
                  <a:gd name="connsiteY8" fmla="*/ 469108 h 741777"/>
                  <a:gd name="connsiteX9" fmla="*/ 466727 w 485033"/>
                  <a:gd name="connsiteY9" fmla="*/ 423864 h 741777"/>
                  <a:gd name="connsiteX10" fmla="*/ 292895 w 485033"/>
                  <a:gd name="connsiteY10" fmla="*/ 433388 h 741777"/>
                  <a:gd name="connsiteX11" fmla="*/ 392907 w 485033"/>
                  <a:gd name="connsiteY11" fmla="*/ 292895 h 741777"/>
                  <a:gd name="connsiteX12" fmla="*/ 266702 w 485033"/>
                  <a:gd name="connsiteY12" fmla="*/ 411957 h 741777"/>
                  <a:gd name="connsiteX13" fmla="*/ 261939 w 485033"/>
                  <a:gd name="connsiteY13" fmla="*/ 247651 h 741777"/>
                  <a:gd name="connsiteX14" fmla="*/ 150020 w 485033"/>
                  <a:gd name="connsiteY14" fmla="*/ 209551 h 741777"/>
                  <a:gd name="connsiteX15" fmla="*/ 269083 w 485033"/>
                  <a:gd name="connsiteY15" fmla="*/ 0 h 741777"/>
                  <a:gd name="connsiteX16" fmla="*/ 285751 w 485033"/>
                  <a:gd name="connsiteY16" fmla="*/ 250031 h 741777"/>
                  <a:gd name="connsiteX17" fmla="*/ 407196 w 485033"/>
                  <a:gd name="connsiteY17" fmla="*/ 285750 h 741777"/>
                  <a:gd name="connsiteX18" fmla="*/ 485033 w 485033"/>
                  <a:gd name="connsiteY18" fmla="*/ 431023 h 741777"/>
                  <a:gd name="connsiteX19" fmla="*/ 450058 w 485033"/>
                  <a:gd name="connsiteY19" fmla="*/ 581026 h 741777"/>
                  <a:gd name="connsiteX20" fmla="*/ 363591 w 485033"/>
                  <a:gd name="connsiteY20" fmla="*/ 741777 h 741777"/>
                  <a:gd name="connsiteX21" fmla="*/ 135732 w 485033"/>
                  <a:gd name="connsiteY21" fmla="*/ 704850 h 741777"/>
                  <a:gd name="connsiteX22" fmla="*/ 0 w 485033"/>
                  <a:gd name="connsiteY22" fmla="*/ 581025 h 741777"/>
                  <a:gd name="connsiteX23" fmla="*/ 29957 w 485033"/>
                  <a:gd name="connsiteY23" fmla="*/ 429833 h 741777"/>
                  <a:gd name="connsiteX24" fmla="*/ 94250 w 485033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9621 w 533658"/>
                  <a:gd name="connsiteY5" fmla="*/ 671514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70071 w 533658"/>
                  <a:gd name="connsiteY3" fmla="*/ 623889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65321 w 533658"/>
                  <a:gd name="connsiteY3" fmla="*/ 492920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81977 w 533658"/>
                  <a:gd name="connsiteY3" fmla="*/ 500064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84346 w 533658"/>
                  <a:gd name="connsiteY3" fmla="*/ 509589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72440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7241 w 533658"/>
                  <a:gd name="connsiteY8" fmla="*/ 678659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1909 w 485033"/>
                  <a:gd name="connsiteY2" fmla="*/ 423863 h 741777"/>
                  <a:gd name="connsiteX3" fmla="*/ 197646 w 485033"/>
                  <a:gd name="connsiteY3" fmla="*/ 466726 h 741777"/>
                  <a:gd name="connsiteX4" fmla="*/ 52389 w 485033"/>
                  <a:gd name="connsiteY4" fmla="*/ 576265 h 741777"/>
                  <a:gd name="connsiteX5" fmla="*/ 216696 w 485033"/>
                  <a:gd name="connsiteY5" fmla="*/ 492920 h 741777"/>
                  <a:gd name="connsiteX6" fmla="*/ 171451 w 485033"/>
                  <a:gd name="connsiteY6" fmla="*/ 673894 h 741777"/>
                  <a:gd name="connsiteX7" fmla="*/ 247652 w 485033"/>
                  <a:gd name="connsiteY7" fmla="*/ 509589 h 741777"/>
                  <a:gd name="connsiteX8" fmla="*/ 328616 w 485033"/>
                  <a:gd name="connsiteY8" fmla="*/ 678659 h 741777"/>
                  <a:gd name="connsiteX9" fmla="*/ 278608 w 485033"/>
                  <a:gd name="connsiteY9" fmla="*/ 495302 h 741777"/>
                  <a:gd name="connsiteX10" fmla="*/ 440533 w 485033"/>
                  <a:gd name="connsiteY10" fmla="*/ 571501 h 741777"/>
                  <a:gd name="connsiteX11" fmla="*/ 288133 w 485033"/>
                  <a:gd name="connsiteY11" fmla="*/ 469108 h 741777"/>
                  <a:gd name="connsiteX12" fmla="*/ 466727 w 485033"/>
                  <a:gd name="connsiteY12" fmla="*/ 423864 h 741777"/>
                  <a:gd name="connsiteX13" fmla="*/ 292895 w 485033"/>
                  <a:gd name="connsiteY13" fmla="*/ 433388 h 741777"/>
                  <a:gd name="connsiteX14" fmla="*/ 392907 w 485033"/>
                  <a:gd name="connsiteY14" fmla="*/ 292895 h 741777"/>
                  <a:gd name="connsiteX15" fmla="*/ 266702 w 485033"/>
                  <a:gd name="connsiteY15" fmla="*/ 411957 h 741777"/>
                  <a:gd name="connsiteX16" fmla="*/ 261939 w 485033"/>
                  <a:gd name="connsiteY16" fmla="*/ 247651 h 741777"/>
                  <a:gd name="connsiteX17" fmla="*/ 150020 w 485033"/>
                  <a:gd name="connsiteY17" fmla="*/ 209551 h 741777"/>
                  <a:gd name="connsiteX18" fmla="*/ 269083 w 485033"/>
                  <a:gd name="connsiteY18" fmla="*/ 0 h 741777"/>
                  <a:gd name="connsiteX19" fmla="*/ 285751 w 485033"/>
                  <a:gd name="connsiteY19" fmla="*/ 250031 h 741777"/>
                  <a:gd name="connsiteX20" fmla="*/ 407196 w 485033"/>
                  <a:gd name="connsiteY20" fmla="*/ 285750 h 741777"/>
                  <a:gd name="connsiteX21" fmla="*/ 485033 w 485033"/>
                  <a:gd name="connsiteY21" fmla="*/ 431023 h 741777"/>
                  <a:gd name="connsiteX22" fmla="*/ 450058 w 485033"/>
                  <a:gd name="connsiteY22" fmla="*/ 581026 h 741777"/>
                  <a:gd name="connsiteX23" fmla="*/ 363591 w 485033"/>
                  <a:gd name="connsiteY23" fmla="*/ 741777 h 741777"/>
                  <a:gd name="connsiteX24" fmla="*/ 135732 w 485033"/>
                  <a:gd name="connsiteY24" fmla="*/ 704850 h 741777"/>
                  <a:gd name="connsiteX25" fmla="*/ 0 w 485033"/>
                  <a:gd name="connsiteY25" fmla="*/ 581025 h 741777"/>
                  <a:gd name="connsiteX26" fmla="*/ 6144 w 485033"/>
                  <a:gd name="connsiteY26" fmla="*/ 417926 h 741777"/>
                  <a:gd name="connsiteX27" fmla="*/ 94250 w 485033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29588 w 478889"/>
                  <a:gd name="connsiteY24" fmla="*/ 704850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51019 w 478889"/>
                  <a:gd name="connsiteY24" fmla="*/ 695325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9589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79608 w 478889"/>
                  <a:gd name="connsiteY13" fmla="*/ 435770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1508 w 478889"/>
                  <a:gd name="connsiteY7" fmla="*/ 49768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5795 w 478889"/>
                  <a:gd name="connsiteY16" fmla="*/ 242888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1508 w 478889"/>
                  <a:gd name="connsiteY7" fmla="*/ 49768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3414 w 478889"/>
                  <a:gd name="connsiteY16" fmla="*/ 245269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1508 w 478889"/>
                  <a:gd name="connsiteY7" fmla="*/ 49768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8652 w 478889"/>
                  <a:gd name="connsiteY7" fmla="*/ 66913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8652 w 478889"/>
                  <a:gd name="connsiteY7" fmla="*/ 669133 h 701295"/>
                  <a:gd name="connsiteX8" fmla="*/ 320091 w 478889"/>
                  <a:gd name="connsiteY8" fmla="*/ 661989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8652 w 478889"/>
                  <a:gd name="connsiteY7" fmla="*/ 669133 h 701295"/>
                  <a:gd name="connsiteX8" fmla="*/ 312947 w 478889"/>
                  <a:gd name="connsiteY8" fmla="*/ 664370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248652 w 478889"/>
                  <a:gd name="connsiteY7" fmla="*/ 669133 h 701295"/>
                  <a:gd name="connsiteX8" fmla="*/ 312947 w 478889"/>
                  <a:gd name="connsiteY8" fmla="*/ 664370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2947 w 478889"/>
                  <a:gd name="connsiteY7" fmla="*/ 664370 h 701295"/>
                  <a:gd name="connsiteX8" fmla="*/ 272464 w 478889"/>
                  <a:gd name="connsiteY8" fmla="*/ 490539 h 701295"/>
                  <a:gd name="connsiteX9" fmla="*/ 434389 w 478889"/>
                  <a:gd name="connsiteY9" fmla="*/ 566738 h 701295"/>
                  <a:gd name="connsiteX10" fmla="*/ 279607 w 478889"/>
                  <a:gd name="connsiteY10" fmla="*/ 457202 h 701295"/>
                  <a:gd name="connsiteX11" fmla="*/ 460583 w 478889"/>
                  <a:gd name="connsiteY11" fmla="*/ 419101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34389 w 478889"/>
                  <a:gd name="connsiteY9" fmla="*/ 566738 h 701295"/>
                  <a:gd name="connsiteX10" fmla="*/ 279607 w 478889"/>
                  <a:gd name="connsiteY10" fmla="*/ 457202 h 701295"/>
                  <a:gd name="connsiteX11" fmla="*/ 460583 w 478889"/>
                  <a:gd name="connsiteY11" fmla="*/ 419101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60583 w 478889"/>
                  <a:gd name="connsiteY11" fmla="*/ 419101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55770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25410 w 478889"/>
                  <a:gd name="connsiteY2" fmla="*/ 425053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96441 w 478889"/>
                  <a:gd name="connsiteY0" fmla="*/ 297077 h 701295"/>
                  <a:gd name="connsiteX1" fmla="*/ 201026 w 478889"/>
                  <a:gd name="connsiteY1" fmla="*/ 431007 h 701295"/>
                  <a:gd name="connsiteX2" fmla="*/ 25410 w 478889"/>
                  <a:gd name="connsiteY2" fmla="*/ 425053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96441 w 478889"/>
                  <a:gd name="connsiteY26" fmla="*/ 297077 h 701295"/>
                  <a:gd name="connsiteX0" fmla="*/ 96441 w 478889"/>
                  <a:gd name="connsiteY0" fmla="*/ 297077 h 701295"/>
                  <a:gd name="connsiteX1" fmla="*/ 201026 w 478889"/>
                  <a:gd name="connsiteY1" fmla="*/ 431007 h 701295"/>
                  <a:gd name="connsiteX2" fmla="*/ 25410 w 478889"/>
                  <a:gd name="connsiteY2" fmla="*/ 425053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46271 w 478889"/>
                  <a:gd name="connsiteY15" fmla="*/ 248841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96441 w 478889"/>
                  <a:gd name="connsiteY26" fmla="*/ 297077 h 701295"/>
                  <a:gd name="connsiteX0" fmla="*/ 96441 w 478889"/>
                  <a:gd name="connsiteY0" fmla="*/ 300649 h 704867"/>
                  <a:gd name="connsiteX1" fmla="*/ 201026 w 478889"/>
                  <a:gd name="connsiteY1" fmla="*/ 434579 h 704867"/>
                  <a:gd name="connsiteX2" fmla="*/ 25410 w 478889"/>
                  <a:gd name="connsiteY2" fmla="*/ 428625 h 704867"/>
                  <a:gd name="connsiteX3" fmla="*/ 191502 w 478889"/>
                  <a:gd name="connsiteY3" fmla="*/ 465535 h 704867"/>
                  <a:gd name="connsiteX4" fmla="*/ 58747 w 478889"/>
                  <a:gd name="connsiteY4" fmla="*/ 569716 h 704867"/>
                  <a:gd name="connsiteX5" fmla="*/ 210552 w 478889"/>
                  <a:gd name="connsiteY5" fmla="*/ 491729 h 704867"/>
                  <a:gd name="connsiteX6" fmla="*/ 168879 w 478889"/>
                  <a:gd name="connsiteY6" fmla="*/ 660202 h 704867"/>
                  <a:gd name="connsiteX7" fmla="*/ 311161 w 478889"/>
                  <a:gd name="connsiteY7" fmla="*/ 659608 h 704867"/>
                  <a:gd name="connsiteX8" fmla="*/ 272464 w 478889"/>
                  <a:gd name="connsiteY8" fmla="*/ 494111 h 704867"/>
                  <a:gd name="connsiteX9" fmla="*/ 423673 w 478889"/>
                  <a:gd name="connsiteY9" fmla="*/ 569119 h 704867"/>
                  <a:gd name="connsiteX10" fmla="*/ 279607 w 478889"/>
                  <a:gd name="connsiteY10" fmla="*/ 460774 h 704867"/>
                  <a:gd name="connsiteX11" fmla="*/ 453439 w 478889"/>
                  <a:gd name="connsiteY11" fmla="*/ 426840 h 704867"/>
                  <a:gd name="connsiteX12" fmla="*/ 279608 w 478889"/>
                  <a:gd name="connsiteY12" fmla="*/ 434579 h 704867"/>
                  <a:gd name="connsiteX13" fmla="*/ 380810 w 478889"/>
                  <a:gd name="connsiteY13" fmla="*/ 300634 h 704867"/>
                  <a:gd name="connsiteX14" fmla="*/ 260558 w 478889"/>
                  <a:gd name="connsiteY14" fmla="*/ 410766 h 704867"/>
                  <a:gd name="connsiteX15" fmla="*/ 246271 w 478889"/>
                  <a:gd name="connsiteY15" fmla="*/ 252413 h 704867"/>
                  <a:gd name="connsiteX16" fmla="*/ 143876 w 478889"/>
                  <a:gd name="connsiteY16" fmla="*/ 208360 h 704867"/>
                  <a:gd name="connsiteX17" fmla="*/ 254604 w 478889"/>
                  <a:gd name="connsiteY17" fmla="*/ 0 h 704867"/>
                  <a:gd name="connsiteX18" fmla="*/ 279607 w 478889"/>
                  <a:gd name="connsiteY18" fmla="*/ 248840 h 704867"/>
                  <a:gd name="connsiteX19" fmla="*/ 401052 w 478889"/>
                  <a:gd name="connsiteY19" fmla="*/ 284559 h 704867"/>
                  <a:gd name="connsiteX20" fmla="*/ 478889 w 478889"/>
                  <a:gd name="connsiteY20" fmla="*/ 429832 h 704867"/>
                  <a:gd name="connsiteX21" fmla="*/ 443914 w 478889"/>
                  <a:gd name="connsiteY21" fmla="*/ 579835 h 704867"/>
                  <a:gd name="connsiteX22" fmla="*/ 333634 w 478889"/>
                  <a:gd name="connsiteY22" fmla="*/ 704867 h 704867"/>
                  <a:gd name="connsiteX23" fmla="*/ 151019 w 478889"/>
                  <a:gd name="connsiteY23" fmla="*/ 694134 h 704867"/>
                  <a:gd name="connsiteX24" fmla="*/ 24812 w 478889"/>
                  <a:gd name="connsiteY24" fmla="*/ 579834 h 704867"/>
                  <a:gd name="connsiteX25" fmla="*/ 0 w 478889"/>
                  <a:gd name="connsiteY25" fmla="*/ 416735 h 704867"/>
                  <a:gd name="connsiteX26" fmla="*/ 96441 w 478889"/>
                  <a:gd name="connsiteY26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191502 w 478889"/>
                  <a:gd name="connsiteY2" fmla="*/ 465535 h 704867"/>
                  <a:gd name="connsiteX3" fmla="*/ 58747 w 478889"/>
                  <a:gd name="connsiteY3" fmla="*/ 569716 h 704867"/>
                  <a:gd name="connsiteX4" fmla="*/ 210552 w 478889"/>
                  <a:gd name="connsiteY4" fmla="*/ 491729 h 704867"/>
                  <a:gd name="connsiteX5" fmla="*/ 168879 w 478889"/>
                  <a:gd name="connsiteY5" fmla="*/ 660202 h 704867"/>
                  <a:gd name="connsiteX6" fmla="*/ 311161 w 478889"/>
                  <a:gd name="connsiteY6" fmla="*/ 659608 h 704867"/>
                  <a:gd name="connsiteX7" fmla="*/ 272464 w 478889"/>
                  <a:gd name="connsiteY7" fmla="*/ 494111 h 704867"/>
                  <a:gd name="connsiteX8" fmla="*/ 423673 w 478889"/>
                  <a:gd name="connsiteY8" fmla="*/ 569119 h 704867"/>
                  <a:gd name="connsiteX9" fmla="*/ 279607 w 478889"/>
                  <a:gd name="connsiteY9" fmla="*/ 460774 h 704867"/>
                  <a:gd name="connsiteX10" fmla="*/ 453439 w 478889"/>
                  <a:gd name="connsiteY10" fmla="*/ 426840 h 704867"/>
                  <a:gd name="connsiteX11" fmla="*/ 279608 w 478889"/>
                  <a:gd name="connsiteY11" fmla="*/ 434579 h 704867"/>
                  <a:gd name="connsiteX12" fmla="*/ 380810 w 478889"/>
                  <a:gd name="connsiteY12" fmla="*/ 300634 h 704867"/>
                  <a:gd name="connsiteX13" fmla="*/ 260558 w 478889"/>
                  <a:gd name="connsiteY13" fmla="*/ 410766 h 704867"/>
                  <a:gd name="connsiteX14" fmla="*/ 246271 w 478889"/>
                  <a:gd name="connsiteY14" fmla="*/ 252413 h 704867"/>
                  <a:gd name="connsiteX15" fmla="*/ 143876 w 478889"/>
                  <a:gd name="connsiteY15" fmla="*/ 208360 h 704867"/>
                  <a:gd name="connsiteX16" fmla="*/ 254604 w 478889"/>
                  <a:gd name="connsiteY16" fmla="*/ 0 h 704867"/>
                  <a:gd name="connsiteX17" fmla="*/ 279607 w 478889"/>
                  <a:gd name="connsiteY17" fmla="*/ 248840 h 704867"/>
                  <a:gd name="connsiteX18" fmla="*/ 401052 w 478889"/>
                  <a:gd name="connsiteY18" fmla="*/ 284559 h 704867"/>
                  <a:gd name="connsiteX19" fmla="*/ 478889 w 478889"/>
                  <a:gd name="connsiteY19" fmla="*/ 429832 h 704867"/>
                  <a:gd name="connsiteX20" fmla="*/ 443914 w 478889"/>
                  <a:gd name="connsiteY20" fmla="*/ 579835 h 704867"/>
                  <a:gd name="connsiteX21" fmla="*/ 333634 w 478889"/>
                  <a:gd name="connsiteY21" fmla="*/ 704867 h 704867"/>
                  <a:gd name="connsiteX22" fmla="*/ 151019 w 478889"/>
                  <a:gd name="connsiteY22" fmla="*/ 694134 h 704867"/>
                  <a:gd name="connsiteX23" fmla="*/ 24812 w 478889"/>
                  <a:gd name="connsiteY23" fmla="*/ 579834 h 704867"/>
                  <a:gd name="connsiteX24" fmla="*/ 0 w 478889"/>
                  <a:gd name="connsiteY24" fmla="*/ 416735 h 704867"/>
                  <a:gd name="connsiteX25" fmla="*/ 96441 w 478889"/>
                  <a:gd name="connsiteY25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210552 w 478889"/>
                  <a:gd name="connsiteY3" fmla="*/ 491729 h 704867"/>
                  <a:gd name="connsiteX4" fmla="*/ 168879 w 478889"/>
                  <a:gd name="connsiteY4" fmla="*/ 660202 h 704867"/>
                  <a:gd name="connsiteX5" fmla="*/ 311161 w 478889"/>
                  <a:gd name="connsiteY5" fmla="*/ 659608 h 704867"/>
                  <a:gd name="connsiteX6" fmla="*/ 272464 w 478889"/>
                  <a:gd name="connsiteY6" fmla="*/ 494111 h 704867"/>
                  <a:gd name="connsiteX7" fmla="*/ 423673 w 478889"/>
                  <a:gd name="connsiteY7" fmla="*/ 569119 h 704867"/>
                  <a:gd name="connsiteX8" fmla="*/ 279607 w 478889"/>
                  <a:gd name="connsiteY8" fmla="*/ 460774 h 704867"/>
                  <a:gd name="connsiteX9" fmla="*/ 453439 w 478889"/>
                  <a:gd name="connsiteY9" fmla="*/ 426840 h 704867"/>
                  <a:gd name="connsiteX10" fmla="*/ 279608 w 478889"/>
                  <a:gd name="connsiteY10" fmla="*/ 434579 h 704867"/>
                  <a:gd name="connsiteX11" fmla="*/ 380810 w 478889"/>
                  <a:gd name="connsiteY11" fmla="*/ 300634 h 704867"/>
                  <a:gd name="connsiteX12" fmla="*/ 260558 w 478889"/>
                  <a:gd name="connsiteY12" fmla="*/ 410766 h 704867"/>
                  <a:gd name="connsiteX13" fmla="*/ 246271 w 478889"/>
                  <a:gd name="connsiteY13" fmla="*/ 252413 h 704867"/>
                  <a:gd name="connsiteX14" fmla="*/ 143876 w 478889"/>
                  <a:gd name="connsiteY14" fmla="*/ 208360 h 704867"/>
                  <a:gd name="connsiteX15" fmla="*/ 254604 w 478889"/>
                  <a:gd name="connsiteY15" fmla="*/ 0 h 704867"/>
                  <a:gd name="connsiteX16" fmla="*/ 279607 w 478889"/>
                  <a:gd name="connsiteY16" fmla="*/ 248840 h 704867"/>
                  <a:gd name="connsiteX17" fmla="*/ 401052 w 478889"/>
                  <a:gd name="connsiteY17" fmla="*/ 284559 h 704867"/>
                  <a:gd name="connsiteX18" fmla="*/ 478889 w 478889"/>
                  <a:gd name="connsiteY18" fmla="*/ 429832 h 704867"/>
                  <a:gd name="connsiteX19" fmla="*/ 443914 w 478889"/>
                  <a:gd name="connsiteY19" fmla="*/ 579835 h 704867"/>
                  <a:gd name="connsiteX20" fmla="*/ 333634 w 478889"/>
                  <a:gd name="connsiteY20" fmla="*/ 704867 h 704867"/>
                  <a:gd name="connsiteX21" fmla="*/ 151019 w 478889"/>
                  <a:gd name="connsiteY21" fmla="*/ 694134 h 704867"/>
                  <a:gd name="connsiteX22" fmla="*/ 24812 w 478889"/>
                  <a:gd name="connsiteY22" fmla="*/ 579834 h 704867"/>
                  <a:gd name="connsiteX23" fmla="*/ 0 w 478889"/>
                  <a:gd name="connsiteY23" fmla="*/ 416735 h 704867"/>
                  <a:gd name="connsiteX24" fmla="*/ 96441 w 478889"/>
                  <a:gd name="connsiteY24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168879 w 478889"/>
                  <a:gd name="connsiteY3" fmla="*/ 660202 h 704867"/>
                  <a:gd name="connsiteX4" fmla="*/ 311161 w 478889"/>
                  <a:gd name="connsiteY4" fmla="*/ 659608 h 704867"/>
                  <a:gd name="connsiteX5" fmla="*/ 272464 w 478889"/>
                  <a:gd name="connsiteY5" fmla="*/ 494111 h 704867"/>
                  <a:gd name="connsiteX6" fmla="*/ 423673 w 478889"/>
                  <a:gd name="connsiteY6" fmla="*/ 569119 h 704867"/>
                  <a:gd name="connsiteX7" fmla="*/ 279607 w 478889"/>
                  <a:gd name="connsiteY7" fmla="*/ 460774 h 704867"/>
                  <a:gd name="connsiteX8" fmla="*/ 453439 w 478889"/>
                  <a:gd name="connsiteY8" fmla="*/ 426840 h 704867"/>
                  <a:gd name="connsiteX9" fmla="*/ 279608 w 478889"/>
                  <a:gd name="connsiteY9" fmla="*/ 434579 h 704867"/>
                  <a:gd name="connsiteX10" fmla="*/ 380810 w 478889"/>
                  <a:gd name="connsiteY10" fmla="*/ 300634 h 704867"/>
                  <a:gd name="connsiteX11" fmla="*/ 260558 w 478889"/>
                  <a:gd name="connsiteY11" fmla="*/ 410766 h 704867"/>
                  <a:gd name="connsiteX12" fmla="*/ 246271 w 478889"/>
                  <a:gd name="connsiteY12" fmla="*/ 252413 h 704867"/>
                  <a:gd name="connsiteX13" fmla="*/ 143876 w 478889"/>
                  <a:gd name="connsiteY13" fmla="*/ 208360 h 704867"/>
                  <a:gd name="connsiteX14" fmla="*/ 254604 w 478889"/>
                  <a:gd name="connsiteY14" fmla="*/ 0 h 704867"/>
                  <a:gd name="connsiteX15" fmla="*/ 279607 w 478889"/>
                  <a:gd name="connsiteY15" fmla="*/ 248840 h 704867"/>
                  <a:gd name="connsiteX16" fmla="*/ 401052 w 478889"/>
                  <a:gd name="connsiteY16" fmla="*/ 284559 h 704867"/>
                  <a:gd name="connsiteX17" fmla="*/ 478889 w 478889"/>
                  <a:gd name="connsiteY17" fmla="*/ 429832 h 704867"/>
                  <a:gd name="connsiteX18" fmla="*/ 443914 w 478889"/>
                  <a:gd name="connsiteY18" fmla="*/ 579835 h 704867"/>
                  <a:gd name="connsiteX19" fmla="*/ 333634 w 478889"/>
                  <a:gd name="connsiteY19" fmla="*/ 704867 h 704867"/>
                  <a:gd name="connsiteX20" fmla="*/ 151019 w 478889"/>
                  <a:gd name="connsiteY20" fmla="*/ 694134 h 704867"/>
                  <a:gd name="connsiteX21" fmla="*/ 24812 w 478889"/>
                  <a:gd name="connsiteY21" fmla="*/ 579834 h 704867"/>
                  <a:gd name="connsiteX22" fmla="*/ 0 w 478889"/>
                  <a:gd name="connsiteY22" fmla="*/ 416735 h 704867"/>
                  <a:gd name="connsiteX23" fmla="*/ 96441 w 478889"/>
                  <a:gd name="connsiteY23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168879 w 478889"/>
                  <a:gd name="connsiteY3" fmla="*/ 660202 h 704867"/>
                  <a:gd name="connsiteX4" fmla="*/ 311161 w 478889"/>
                  <a:gd name="connsiteY4" fmla="*/ 659608 h 704867"/>
                  <a:gd name="connsiteX5" fmla="*/ 423673 w 478889"/>
                  <a:gd name="connsiteY5" fmla="*/ 569119 h 704867"/>
                  <a:gd name="connsiteX6" fmla="*/ 279607 w 478889"/>
                  <a:gd name="connsiteY6" fmla="*/ 460774 h 704867"/>
                  <a:gd name="connsiteX7" fmla="*/ 453439 w 478889"/>
                  <a:gd name="connsiteY7" fmla="*/ 426840 h 704867"/>
                  <a:gd name="connsiteX8" fmla="*/ 279608 w 478889"/>
                  <a:gd name="connsiteY8" fmla="*/ 434579 h 704867"/>
                  <a:gd name="connsiteX9" fmla="*/ 380810 w 478889"/>
                  <a:gd name="connsiteY9" fmla="*/ 300634 h 704867"/>
                  <a:gd name="connsiteX10" fmla="*/ 260558 w 478889"/>
                  <a:gd name="connsiteY10" fmla="*/ 410766 h 704867"/>
                  <a:gd name="connsiteX11" fmla="*/ 246271 w 478889"/>
                  <a:gd name="connsiteY11" fmla="*/ 252413 h 704867"/>
                  <a:gd name="connsiteX12" fmla="*/ 143876 w 478889"/>
                  <a:gd name="connsiteY12" fmla="*/ 208360 h 704867"/>
                  <a:gd name="connsiteX13" fmla="*/ 254604 w 478889"/>
                  <a:gd name="connsiteY13" fmla="*/ 0 h 704867"/>
                  <a:gd name="connsiteX14" fmla="*/ 279607 w 478889"/>
                  <a:gd name="connsiteY14" fmla="*/ 248840 h 704867"/>
                  <a:gd name="connsiteX15" fmla="*/ 401052 w 478889"/>
                  <a:gd name="connsiteY15" fmla="*/ 284559 h 704867"/>
                  <a:gd name="connsiteX16" fmla="*/ 478889 w 478889"/>
                  <a:gd name="connsiteY16" fmla="*/ 429832 h 704867"/>
                  <a:gd name="connsiteX17" fmla="*/ 443914 w 478889"/>
                  <a:gd name="connsiteY17" fmla="*/ 579835 h 704867"/>
                  <a:gd name="connsiteX18" fmla="*/ 333634 w 478889"/>
                  <a:gd name="connsiteY18" fmla="*/ 704867 h 704867"/>
                  <a:gd name="connsiteX19" fmla="*/ 151019 w 478889"/>
                  <a:gd name="connsiteY19" fmla="*/ 694134 h 704867"/>
                  <a:gd name="connsiteX20" fmla="*/ 24812 w 478889"/>
                  <a:gd name="connsiteY20" fmla="*/ 579834 h 704867"/>
                  <a:gd name="connsiteX21" fmla="*/ 0 w 478889"/>
                  <a:gd name="connsiteY21" fmla="*/ 416735 h 704867"/>
                  <a:gd name="connsiteX22" fmla="*/ 96441 w 478889"/>
                  <a:gd name="connsiteY22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168879 w 478889"/>
                  <a:gd name="connsiteY3" fmla="*/ 660202 h 704867"/>
                  <a:gd name="connsiteX4" fmla="*/ 311161 w 478889"/>
                  <a:gd name="connsiteY4" fmla="*/ 659608 h 704867"/>
                  <a:gd name="connsiteX5" fmla="*/ 423673 w 478889"/>
                  <a:gd name="connsiteY5" fmla="*/ 569119 h 704867"/>
                  <a:gd name="connsiteX6" fmla="*/ 453439 w 478889"/>
                  <a:gd name="connsiteY6" fmla="*/ 426840 h 704867"/>
                  <a:gd name="connsiteX7" fmla="*/ 279608 w 478889"/>
                  <a:gd name="connsiteY7" fmla="*/ 434579 h 704867"/>
                  <a:gd name="connsiteX8" fmla="*/ 380810 w 478889"/>
                  <a:gd name="connsiteY8" fmla="*/ 300634 h 704867"/>
                  <a:gd name="connsiteX9" fmla="*/ 260558 w 478889"/>
                  <a:gd name="connsiteY9" fmla="*/ 410766 h 704867"/>
                  <a:gd name="connsiteX10" fmla="*/ 246271 w 478889"/>
                  <a:gd name="connsiteY10" fmla="*/ 252413 h 704867"/>
                  <a:gd name="connsiteX11" fmla="*/ 143876 w 478889"/>
                  <a:gd name="connsiteY11" fmla="*/ 208360 h 704867"/>
                  <a:gd name="connsiteX12" fmla="*/ 254604 w 478889"/>
                  <a:gd name="connsiteY12" fmla="*/ 0 h 704867"/>
                  <a:gd name="connsiteX13" fmla="*/ 279607 w 478889"/>
                  <a:gd name="connsiteY13" fmla="*/ 248840 h 704867"/>
                  <a:gd name="connsiteX14" fmla="*/ 401052 w 478889"/>
                  <a:gd name="connsiteY14" fmla="*/ 284559 h 704867"/>
                  <a:gd name="connsiteX15" fmla="*/ 478889 w 478889"/>
                  <a:gd name="connsiteY15" fmla="*/ 429832 h 704867"/>
                  <a:gd name="connsiteX16" fmla="*/ 443914 w 478889"/>
                  <a:gd name="connsiteY16" fmla="*/ 579835 h 704867"/>
                  <a:gd name="connsiteX17" fmla="*/ 333634 w 478889"/>
                  <a:gd name="connsiteY17" fmla="*/ 704867 h 704867"/>
                  <a:gd name="connsiteX18" fmla="*/ 151019 w 478889"/>
                  <a:gd name="connsiteY18" fmla="*/ 694134 h 704867"/>
                  <a:gd name="connsiteX19" fmla="*/ 24812 w 478889"/>
                  <a:gd name="connsiteY19" fmla="*/ 579834 h 704867"/>
                  <a:gd name="connsiteX20" fmla="*/ 0 w 478889"/>
                  <a:gd name="connsiteY20" fmla="*/ 416735 h 704867"/>
                  <a:gd name="connsiteX21" fmla="*/ 96441 w 478889"/>
                  <a:gd name="connsiteY21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168879 w 478889"/>
                  <a:gd name="connsiteY3" fmla="*/ 660202 h 704867"/>
                  <a:gd name="connsiteX4" fmla="*/ 311161 w 478889"/>
                  <a:gd name="connsiteY4" fmla="*/ 659608 h 704867"/>
                  <a:gd name="connsiteX5" fmla="*/ 423673 w 478889"/>
                  <a:gd name="connsiteY5" fmla="*/ 569119 h 704867"/>
                  <a:gd name="connsiteX6" fmla="*/ 453439 w 478889"/>
                  <a:gd name="connsiteY6" fmla="*/ 426840 h 704867"/>
                  <a:gd name="connsiteX7" fmla="*/ 380810 w 478889"/>
                  <a:gd name="connsiteY7" fmla="*/ 300634 h 704867"/>
                  <a:gd name="connsiteX8" fmla="*/ 260558 w 478889"/>
                  <a:gd name="connsiteY8" fmla="*/ 410766 h 704867"/>
                  <a:gd name="connsiteX9" fmla="*/ 246271 w 478889"/>
                  <a:gd name="connsiteY9" fmla="*/ 252413 h 704867"/>
                  <a:gd name="connsiteX10" fmla="*/ 143876 w 478889"/>
                  <a:gd name="connsiteY10" fmla="*/ 208360 h 704867"/>
                  <a:gd name="connsiteX11" fmla="*/ 254604 w 478889"/>
                  <a:gd name="connsiteY11" fmla="*/ 0 h 704867"/>
                  <a:gd name="connsiteX12" fmla="*/ 279607 w 478889"/>
                  <a:gd name="connsiteY12" fmla="*/ 248840 h 704867"/>
                  <a:gd name="connsiteX13" fmla="*/ 401052 w 478889"/>
                  <a:gd name="connsiteY13" fmla="*/ 284559 h 704867"/>
                  <a:gd name="connsiteX14" fmla="*/ 478889 w 478889"/>
                  <a:gd name="connsiteY14" fmla="*/ 429832 h 704867"/>
                  <a:gd name="connsiteX15" fmla="*/ 443914 w 478889"/>
                  <a:gd name="connsiteY15" fmla="*/ 579835 h 704867"/>
                  <a:gd name="connsiteX16" fmla="*/ 333634 w 478889"/>
                  <a:gd name="connsiteY16" fmla="*/ 704867 h 704867"/>
                  <a:gd name="connsiteX17" fmla="*/ 151019 w 478889"/>
                  <a:gd name="connsiteY17" fmla="*/ 694134 h 704867"/>
                  <a:gd name="connsiteX18" fmla="*/ 24812 w 478889"/>
                  <a:gd name="connsiteY18" fmla="*/ 579834 h 704867"/>
                  <a:gd name="connsiteX19" fmla="*/ 0 w 478889"/>
                  <a:gd name="connsiteY19" fmla="*/ 416735 h 704867"/>
                  <a:gd name="connsiteX20" fmla="*/ 96441 w 478889"/>
                  <a:gd name="connsiteY20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168879 w 478889"/>
                  <a:gd name="connsiteY3" fmla="*/ 660202 h 704867"/>
                  <a:gd name="connsiteX4" fmla="*/ 311161 w 478889"/>
                  <a:gd name="connsiteY4" fmla="*/ 659608 h 704867"/>
                  <a:gd name="connsiteX5" fmla="*/ 423673 w 478889"/>
                  <a:gd name="connsiteY5" fmla="*/ 569119 h 704867"/>
                  <a:gd name="connsiteX6" fmla="*/ 453439 w 478889"/>
                  <a:gd name="connsiteY6" fmla="*/ 426840 h 704867"/>
                  <a:gd name="connsiteX7" fmla="*/ 380810 w 478889"/>
                  <a:gd name="connsiteY7" fmla="*/ 300634 h 704867"/>
                  <a:gd name="connsiteX8" fmla="*/ 246271 w 478889"/>
                  <a:gd name="connsiteY8" fmla="*/ 252413 h 704867"/>
                  <a:gd name="connsiteX9" fmla="*/ 143876 w 478889"/>
                  <a:gd name="connsiteY9" fmla="*/ 208360 h 704867"/>
                  <a:gd name="connsiteX10" fmla="*/ 254604 w 478889"/>
                  <a:gd name="connsiteY10" fmla="*/ 0 h 704867"/>
                  <a:gd name="connsiteX11" fmla="*/ 279607 w 478889"/>
                  <a:gd name="connsiteY11" fmla="*/ 248840 h 704867"/>
                  <a:gd name="connsiteX12" fmla="*/ 401052 w 478889"/>
                  <a:gd name="connsiteY12" fmla="*/ 284559 h 704867"/>
                  <a:gd name="connsiteX13" fmla="*/ 478889 w 478889"/>
                  <a:gd name="connsiteY13" fmla="*/ 429832 h 704867"/>
                  <a:gd name="connsiteX14" fmla="*/ 443914 w 478889"/>
                  <a:gd name="connsiteY14" fmla="*/ 579835 h 704867"/>
                  <a:gd name="connsiteX15" fmla="*/ 333634 w 478889"/>
                  <a:gd name="connsiteY15" fmla="*/ 704867 h 704867"/>
                  <a:gd name="connsiteX16" fmla="*/ 151019 w 478889"/>
                  <a:gd name="connsiteY16" fmla="*/ 694134 h 704867"/>
                  <a:gd name="connsiteX17" fmla="*/ 24812 w 478889"/>
                  <a:gd name="connsiteY17" fmla="*/ 579834 h 704867"/>
                  <a:gd name="connsiteX18" fmla="*/ 0 w 478889"/>
                  <a:gd name="connsiteY18" fmla="*/ 416735 h 704867"/>
                  <a:gd name="connsiteX19" fmla="*/ 96441 w 478889"/>
                  <a:gd name="connsiteY19" fmla="*/ 300649 h 704867"/>
                  <a:gd name="connsiteX0" fmla="*/ 0 w 478889"/>
                  <a:gd name="connsiteY0" fmla="*/ 416735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168879 w 478889"/>
                  <a:gd name="connsiteY3" fmla="*/ 660202 h 704867"/>
                  <a:gd name="connsiteX4" fmla="*/ 311161 w 478889"/>
                  <a:gd name="connsiteY4" fmla="*/ 659608 h 704867"/>
                  <a:gd name="connsiteX5" fmla="*/ 423673 w 478889"/>
                  <a:gd name="connsiteY5" fmla="*/ 569119 h 704867"/>
                  <a:gd name="connsiteX6" fmla="*/ 453439 w 478889"/>
                  <a:gd name="connsiteY6" fmla="*/ 426840 h 704867"/>
                  <a:gd name="connsiteX7" fmla="*/ 380810 w 478889"/>
                  <a:gd name="connsiteY7" fmla="*/ 300634 h 704867"/>
                  <a:gd name="connsiteX8" fmla="*/ 246271 w 478889"/>
                  <a:gd name="connsiteY8" fmla="*/ 252413 h 704867"/>
                  <a:gd name="connsiteX9" fmla="*/ 143876 w 478889"/>
                  <a:gd name="connsiteY9" fmla="*/ 208360 h 704867"/>
                  <a:gd name="connsiteX10" fmla="*/ 254604 w 478889"/>
                  <a:gd name="connsiteY10" fmla="*/ 0 h 704867"/>
                  <a:gd name="connsiteX11" fmla="*/ 279607 w 478889"/>
                  <a:gd name="connsiteY11" fmla="*/ 248840 h 704867"/>
                  <a:gd name="connsiteX12" fmla="*/ 401052 w 478889"/>
                  <a:gd name="connsiteY12" fmla="*/ 284559 h 704867"/>
                  <a:gd name="connsiteX13" fmla="*/ 478889 w 478889"/>
                  <a:gd name="connsiteY13" fmla="*/ 429832 h 704867"/>
                  <a:gd name="connsiteX14" fmla="*/ 443914 w 478889"/>
                  <a:gd name="connsiteY14" fmla="*/ 579835 h 704867"/>
                  <a:gd name="connsiteX15" fmla="*/ 333634 w 478889"/>
                  <a:gd name="connsiteY15" fmla="*/ 704867 h 704867"/>
                  <a:gd name="connsiteX16" fmla="*/ 151019 w 478889"/>
                  <a:gd name="connsiteY16" fmla="*/ 694134 h 704867"/>
                  <a:gd name="connsiteX17" fmla="*/ 24812 w 478889"/>
                  <a:gd name="connsiteY17" fmla="*/ 579834 h 704867"/>
                  <a:gd name="connsiteX18" fmla="*/ 0 w 478889"/>
                  <a:gd name="connsiteY18" fmla="*/ 416735 h 704867"/>
                  <a:gd name="connsiteX0" fmla="*/ 0 w 454077"/>
                  <a:gd name="connsiteY0" fmla="*/ 579834 h 704867"/>
                  <a:gd name="connsiteX1" fmla="*/ 598 w 454077"/>
                  <a:gd name="connsiteY1" fmla="*/ 428625 h 704867"/>
                  <a:gd name="connsiteX2" fmla="*/ 33935 w 454077"/>
                  <a:gd name="connsiteY2" fmla="*/ 569716 h 704867"/>
                  <a:gd name="connsiteX3" fmla="*/ 144067 w 454077"/>
                  <a:gd name="connsiteY3" fmla="*/ 660202 h 704867"/>
                  <a:gd name="connsiteX4" fmla="*/ 286349 w 454077"/>
                  <a:gd name="connsiteY4" fmla="*/ 659608 h 704867"/>
                  <a:gd name="connsiteX5" fmla="*/ 398861 w 454077"/>
                  <a:gd name="connsiteY5" fmla="*/ 569119 h 704867"/>
                  <a:gd name="connsiteX6" fmla="*/ 428627 w 454077"/>
                  <a:gd name="connsiteY6" fmla="*/ 426840 h 704867"/>
                  <a:gd name="connsiteX7" fmla="*/ 355998 w 454077"/>
                  <a:gd name="connsiteY7" fmla="*/ 300634 h 704867"/>
                  <a:gd name="connsiteX8" fmla="*/ 221459 w 454077"/>
                  <a:gd name="connsiteY8" fmla="*/ 252413 h 704867"/>
                  <a:gd name="connsiteX9" fmla="*/ 119064 w 454077"/>
                  <a:gd name="connsiteY9" fmla="*/ 208360 h 704867"/>
                  <a:gd name="connsiteX10" fmla="*/ 229792 w 454077"/>
                  <a:gd name="connsiteY10" fmla="*/ 0 h 704867"/>
                  <a:gd name="connsiteX11" fmla="*/ 254795 w 454077"/>
                  <a:gd name="connsiteY11" fmla="*/ 248840 h 704867"/>
                  <a:gd name="connsiteX12" fmla="*/ 376240 w 454077"/>
                  <a:gd name="connsiteY12" fmla="*/ 284559 h 704867"/>
                  <a:gd name="connsiteX13" fmla="*/ 454077 w 454077"/>
                  <a:gd name="connsiteY13" fmla="*/ 429832 h 704867"/>
                  <a:gd name="connsiteX14" fmla="*/ 419102 w 454077"/>
                  <a:gd name="connsiteY14" fmla="*/ 579835 h 704867"/>
                  <a:gd name="connsiteX15" fmla="*/ 308822 w 454077"/>
                  <a:gd name="connsiteY15" fmla="*/ 704867 h 704867"/>
                  <a:gd name="connsiteX16" fmla="*/ 126207 w 454077"/>
                  <a:gd name="connsiteY16" fmla="*/ 694134 h 704867"/>
                  <a:gd name="connsiteX17" fmla="*/ 0 w 454077"/>
                  <a:gd name="connsiteY17" fmla="*/ 579834 h 704867"/>
                  <a:gd name="connsiteX0" fmla="*/ 4695 w 458772"/>
                  <a:gd name="connsiteY0" fmla="*/ 579834 h 704867"/>
                  <a:gd name="connsiteX1" fmla="*/ 38630 w 458772"/>
                  <a:gd name="connsiteY1" fmla="*/ 569716 h 704867"/>
                  <a:gd name="connsiteX2" fmla="*/ 148762 w 458772"/>
                  <a:gd name="connsiteY2" fmla="*/ 660202 h 704867"/>
                  <a:gd name="connsiteX3" fmla="*/ 291044 w 458772"/>
                  <a:gd name="connsiteY3" fmla="*/ 659608 h 704867"/>
                  <a:gd name="connsiteX4" fmla="*/ 403556 w 458772"/>
                  <a:gd name="connsiteY4" fmla="*/ 569119 h 704867"/>
                  <a:gd name="connsiteX5" fmla="*/ 433322 w 458772"/>
                  <a:gd name="connsiteY5" fmla="*/ 426840 h 704867"/>
                  <a:gd name="connsiteX6" fmla="*/ 360693 w 458772"/>
                  <a:gd name="connsiteY6" fmla="*/ 300634 h 704867"/>
                  <a:gd name="connsiteX7" fmla="*/ 226154 w 458772"/>
                  <a:gd name="connsiteY7" fmla="*/ 252413 h 704867"/>
                  <a:gd name="connsiteX8" fmla="*/ 123759 w 458772"/>
                  <a:gd name="connsiteY8" fmla="*/ 208360 h 704867"/>
                  <a:gd name="connsiteX9" fmla="*/ 234487 w 458772"/>
                  <a:gd name="connsiteY9" fmla="*/ 0 h 704867"/>
                  <a:gd name="connsiteX10" fmla="*/ 259490 w 458772"/>
                  <a:gd name="connsiteY10" fmla="*/ 248840 h 704867"/>
                  <a:gd name="connsiteX11" fmla="*/ 380935 w 458772"/>
                  <a:gd name="connsiteY11" fmla="*/ 284559 h 704867"/>
                  <a:gd name="connsiteX12" fmla="*/ 458772 w 458772"/>
                  <a:gd name="connsiteY12" fmla="*/ 429832 h 704867"/>
                  <a:gd name="connsiteX13" fmla="*/ 423797 w 458772"/>
                  <a:gd name="connsiteY13" fmla="*/ 579835 h 704867"/>
                  <a:gd name="connsiteX14" fmla="*/ 313517 w 458772"/>
                  <a:gd name="connsiteY14" fmla="*/ 704867 h 704867"/>
                  <a:gd name="connsiteX15" fmla="*/ 130902 w 458772"/>
                  <a:gd name="connsiteY15" fmla="*/ 694134 h 704867"/>
                  <a:gd name="connsiteX16" fmla="*/ 4695 w 458772"/>
                  <a:gd name="connsiteY16" fmla="*/ 579834 h 704867"/>
                  <a:gd name="connsiteX0" fmla="*/ 92272 w 420142"/>
                  <a:gd name="connsiteY0" fmla="*/ 694134 h 704867"/>
                  <a:gd name="connsiteX1" fmla="*/ 0 w 420142"/>
                  <a:gd name="connsiteY1" fmla="*/ 569716 h 704867"/>
                  <a:gd name="connsiteX2" fmla="*/ 110132 w 420142"/>
                  <a:gd name="connsiteY2" fmla="*/ 660202 h 704867"/>
                  <a:gd name="connsiteX3" fmla="*/ 252414 w 420142"/>
                  <a:gd name="connsiteY3" fmla="*/ 659608 h 704867"/>
                  <a:gd name="connsiteX4" fmla="*/ 364926 w 420142"/>
                  <a:gd name="connsiteY4" fmla="*/ 569119 h 704867"/>
                  <a:gd name="connsiteX5" fmla="*/ 394692 w 420142"/>
                  <a:gd name="connsiteY5" fmla="*/ 426840 h 704867"/>
                  <a:gd name="connsiteX6" fmla="*/ 322063 w 420142"/>
                  <a:gd name="connsiteY6" fmla="*/ 300634 h 704867"/>
                  <a:gd name="connsiteX7" fmla="*/ 187524 w 420142"/>
                  <a:gd name="connsiteY7" fmla="*/ 252413 h 704867"/>
                  <a:gd name="connsiteX8" fmla="*/ 85129 w 420142"/>
                  <a:gd name="connsiteY8" fmla="*/ 208360 h 704867"/>
                  <a:gd name="connsiteX9" fmla="*/ 195857 w 420142"/>
                  <a:gd name="connsiteY9" fmla="*/ 0 h 704867"/>
                  <a:gd name="connsiteX10" fmla="*/ 220860 w 420142"/>
                  <a:gd name="connsiteY10" fmla="*/ 248840 h 704867"/>
                  <a:gd name="connsiteX11" fmla="*/ 342305 w 420142"/>
                  <a:gd name="connsiteY11" fmla="*/ 284559 h 704867"/>
                  <a:gd name="connsiteX12" fmla="*/ 420142 w 420142"/>
                  <a:gd name="connsiteY12" fmla="*/ 429832 h 704867"/>
                  <a:gd name="connsiteX13" fmla="*/ 385167 w 420142"/>
                  <a:gd name="connsiteY13" fmla="*/ 579835 h 704867"/>
                  <a:gd name="connsiteX14" fmla="*/ 274887 w 420142"/>
                  <a:gd name="connsiteY14" fmla="*/ 704867 h 704867"/>
                  <a:gd name="connsiteX15" fmla="*/ 92272 w 420142"/>
                  <a:gd name="connsiteY15" fmla="*/ 694134 h 704867"/>
                  <a:gd name="connsiteX0" fmla="*/ 7143 w 335013"/>
                  <a:gd name="connsiteY0" fmla="*/ 694134 h 704867"/>
                  <a:gd name="connsiteX1" fmla="*/ 25003 w 335013"/>
                  <a:gd name="connsiteY1" fmla="*/ 660202 h 704867"/>
                  <a:gd name="connsiteX2" fmla="*/ 167285 w 335013"/>
                  <a:gd name="connsiteY2" fmla="*/ 659608 h 704867"/>
                  <a:gd name="connsiteX3" fmla="*/ 279797 w 335013"/>
                  <a:gd name="connsiteY3" fmla="*/ 569119 h 704867"/>
                  <a:gd name="connsiteX4" fmla="*/ 309563 w 335013"/>
                  <a:gd name="connsiteY4" fmla="*/ 426840 h 704867"/>
                  <a:gd name="connsiteX5" fmla="*/ 236934 w 335013"/>
                  <a:gd name="connsiteY5" fmla="*/ 300634 h 704867"/>
                  <a:gd name="connsiteX6" fmla="*/ 102395 w 335013"/>
                  <a:gd name="connsiteY6" fmla="*/ 252413 h 704867"/>
                  <a:gd name="connsiteX7" fmla="*/ 0 w 335013"/>
                  <a:gd name="connsiteY7" fmla="*/ 208360 h 704867"/>
                  <a:gd name="connsiteX8" fmla="*/ 110728 w 335013"/>
                  <a:gd name="connsiteY8" fmla="*/ 0 h 704867"/>
                  <a:gd name="connsiteX9" fmla="*/ 135731 w 335013"/>
                  <a:gd name="connsiteY9" fmla="*/ 248840 h 704867"/>
                  <a:gd name="connsiteX10" fmla="*/ 257176 w 335013"/>
                  <a:gd name="connsiteY10" fmla="*/ 284559 h 704867"/>
                  <a:gd name="connsiteX11" fmla="*/ 335013 w 335013"/>
                  <a:gd name="connsiteY11" fmla="*/ 429832 h 704867"/>
                  <a:gd name="connsiteX12" fmla="*/ 300038 w 335013"/>
                  <a:gd name="connsiteY12" fmla="*/ 579835 h 704867"/>
                  <a:gd name="connsiteX13" fmla="*/ 189758 w 335013"/>
                  <a:gd name="connsiteY13" fmla="*/ 704867 h 704867"/>
                  <a:gd name="connsiteX14" fmla="*/ 7143 w 335013"/>
                  <a:gd name="connsiteY14" fmla="*/ 694134 h 704867"/>
                  <a:gd name="connsiteX0" fmla="*/ 189758 w 335013"/>
                  <a:gd name="connsiteY0" fmla="*/ 704867 h 704867"/>
                  <a:gd name="connsiteX1" fmla="*/ 25003 w 335013"/>
                  <a:gd name="connsiteY1" fmla="*/ 660202 h 704867"/>
                  <a:gd name="connsiteX2" fmla="*/ 167285 w 335013"/>
                  <a:gd name="connsiteY2" fmla="*/ 659608 h 704867"/>
                  <a:gd name="connsiteX3" fmla="*/ 279797 w 335013"/>
                  <a:gd name="connsiteY3" fmla="*/ 569119 h 704867"/>
                  <a:gd name="connsiteX4" fmla="*/ 309563 w 335013"/>
                  <a:gd name="connsiteY4" fmla="*/ 426840 h 704867"/>
                  <a:gd name="connsiteX5" fmla="*/ 236934 w 335013"/>
                  <a:gd name="connsiteY5" fmla="*/ 300634 h 704867"/>
                  <a:gd name="connsiteX6" fmla="*/ 102395 w 335013"/>
                  <a:gd name="connsiteY6" fmla="*/ 252413 h 704867"/>
                  <a:gd name="connsiteX7" fmla="*/ 0 w 335013"/>
                  <a:gd name="connsiteY7" fmla="*/ 208360 h 704867"/>
                  <a:gd name="connsiteX8" fmla="*/ 110728 w 335013"/>
                  <a:gd name="connsiteY8" fmla="*/ 0 h 704867"/>
                  <a:gd name="connsiteX9" fmla="*/ 135731 w 335013"/>
                  <a:gd name="connsiteY9" fmla="*/ 248840 h 704867"/>
                  <a:gd name="connsiteX10" fmla="*/ 257176 w 335013"/>
                  <a:gd name="connsiteY10" fmla="*/ 284559 h 704867"/>
                  <a:gd name="connsiteX11" fmla="*/ 335013 w 335013"/>
                  <a:gd name="connsiteY11" fmla="*/ 429832 h 704867"/>
                  <a:gd name="connsiteX12" fmla="*/ 300038 w 335013"/>
                  <a:gd name="connsiteY12" fmla="*/ 579835 h 704867"/>
                  <a:gd name="connsiteX13" fmla="*/ 189758 w 335013"/>
                  <a:gd name="connsiteY13" fmla="*/ 704867 h 704867"/>
                  <a:gd name="connsiteX0" fmla="*/ 189758 w 335013"/>
                  <a:gd name="connsiteY0" fmla="*/ 704867 h 704867"/>
                  <a:gd name="connsiteX1" fmla="*/ 167285 w 335013"/>
                  <a:gd name="connsiteY1" fmla="*/ 659608 h 704867"/>
                  <a:gd name="connsiteX2" fmla="*/ 279797 w 335013"/>
                  <a:gd name="connsiteY2" fmla="*/ 569119 h 704867"/>
                  <a:gd name="connsiteX3" fmla="*/ 309563 w 335013"/>
                  <a:gd name="connsiteY3" fmla="*/ 426840 h 704867"/>
                  <a:gd name="connsiteX4" fmla="*/ 236934 w 335013"/>
                  <a:gd name="connsiteY4" fmla="*/ 300634 h 704867"/>
                  <a:gd name="connsiteX5" fmla="*/ 102395 w 335013"/>
                  <a:gd name="connsiteY5" fmla="*/ 252413 h 704867"/>
                  <a:gd name="connsiteX6" fmla="*/ 0 w 335013"/>
                  <a:gd name="connsiteY6" fmla="*/ 208360 h 704867"/>
                  <a:gd name="connsiteX7" fmla="*/ 110728 w 335013"/>
                  <a:gd name="connsiteY7" fmla="*/ 0 h 704867"/>
                  <a:gd name="connsiteX8" fmla="*/ 135731 w 335013"/>
                  <a:gd name="connsiteY8" fmla="*/ 248840 h 704867"/>
                  <a:gd name="connsiteX9" fmla="*/ 257176 w 335013"/>
                  <a:gd name="connsiteY9" fmla="*/ 284559 h 704867"/>
                  <a:gd name="connsiteX10" fmla="*/ 335013 w 335013"/>
                  <a:gd name="connsiteY10" fmla="*/ 429832 h 704867"/>
                  <a:gd name="connsiteX11" fmla="*/ 300038 w 335013"/>
                  <a:gd name="connsiteY11" fmla="*/ 579835 h 704867"/>
                  <a:gd name="connsiteX12" fmla="*/ 189758 w 335013"/>
                  <a:gd name="connsiteY12" fmla="*/ 704867 h 704867"/>
                  <a:gd name="connsiteX0" fmla="*/ 300038 w 335013"/>
                  <a:gd name="connsiteY0" fmla="*/ 579835 h 659608"/>
                  <a:gd name="connsiteX1" fmla="*/ 167285 w 335013"/>
                  <a:gd name="connsiteY1" fmla="*/ 659608 h 659608"/>
                  <a:gd name="connsiteX2" fmla="*/ 279797 w 335013"/>
                  <a:gd name="connsiteY2" fmla="*/ 569119 h 659608"/>
                  <a:gd name="connsiteX3" fmla="*/ 309563 w 335013"/>
                  <a:gd name="connsiteY3" fmla="*/ 426840 h 659608"/>
                  <a:gd name="connsiteX4" fmla="*/ 236934 w 335013"/>
                  <a:gd name="connsiteY4" fmla="*/ 300634 h 659608"/>
                  <a:gd name="connsiteX5" fmla="*/ 102395 w 335013"/>
                  <a:gd name="connsiteY5" fmla="*/ 252413 h 659608"/>
                  <a:gd name="connsiteX6" fmla="*/ 0 w 335013"/>
                  <a:gd name="connsiteY6" fmla="*/ 208360 h 659608"/>
                  <a:gd name="connsiteX7" fmla="*/ 110728 w 335013"/>
                  <a:gd name="connsiteY7" fmla="*/ 0 h 659608"/>
                  <a:gd name="connsiteX8" fmla="*/ 135731 w 335013"/>
                  <a:gd name="connsiteY8" fmla="*/ 248840 h 659608"/>
                  <a:gd name="connsiteX9" fmla="*/ 257176 w 335013"/>
                  <a:gd name="connsiteY9" fmla="*/ 284559 h 659608"/>
                  <a:gd name="connsiteX10" fmla="*/ 335013 w 335013"/>
                  <a:gd name="connsiteY10" fmla="*/ 429832 h 659608"/>
                  <a:gd name="connsiteX11" fmla="*/ 300038 w 335013"/>
                  <a:gd name="connsiteY11" fmla="*/ 579835 h 659608"/>
                  <a:gd name="connsiteX0" fmla="*/ 300038 w 335013"/>
                  <a:gd name="connsiteY0" fmla="*/ 579835 h 579835"/>
                  <a:gd name="connsiteX1" fmla="*/ 279797 w 335013"/>
                  <a:gd name="connsiteY1" fmla="*/ 569119 h 579835"/>
                  <a:gd name="connsiteX2" fmla="*/ 309563 w 335013"/>
                  <a:gd name="connsiteY2" fmla="*/ 426840 h 579835"/>
                  <a:gd name="connsiteX3" fmla="*/ 236934 w 335013"/>
                  <a:gd name="connsiteY3" fmla="*/ 300634 h 579835"/>
                  <a:gd name="connsiteX4" fmla="*/ 102395 w 335013"/>
                  <a:gd name="connsiteY4" fmla="*/ 252413 h 579835"/>
                  <a:gd name="connsiteX5" fmla="*/ 0 w 335013"/>
                  <a:gd name="connsiteY5" fmla="*/ 208360 h 579835"/>
                  <a:gd name="connsiteX6" fmla="*/ 110728 w 335013"/>
                  <a:gd name="connsiteY6" fmla="*/ 0 h 579835"/>
                  <a:gd name="connsiteX7" fmla="*/ 135731 w 335013"/>
                  <a:gd name="connsiteY7" fmla="*/ 248840 h 579835"/>
                  <a:gd name="connsiteX8" fmla="*/ 257176 w 335013"/>
                  <a:gd name="connsiteY8" fmla="*/ 284559 h 579835"/>
                  <a:gd name="connsiteX9" fmla="*/ 335013 w 335013"/>
                  <a:gd name="connsiteY9" fmla="*/ 429832 h 579835"/>
                  <a:gd name="connsiteX10" fmla="*/ 300038 w 335013"/>
                  <a:gd name="connsiteY10" fmla="*/ 579835 h 579835"/>
                  <a:gd name="connsiteX0" fmla="*/ 300038 w 335013"/>
                  <a:gd name="connsiteY0" fmla="*/ 579835 h 579835"/>
                  <a:gd name="connsiteX1" fmla="*/ 309563 w 335013"/>
                  <a:gd name="connsiteY1" fmla="*/ 426840 h 579835"/>
                  <a:gd name="connsiteX2" fmla="*/ 236934 w 335013"/>
                  <a:gd name="connsiteY2" fmla="*/ 300634 h 579835"/>
                  <a:gd name="connsiteX3" fmla="*/ 102395 w 335013"/>
                  <a:gd name="connsiteY3" fmla="*/ 252413 h 579835"/>
                  <a:gd name="connsiteX4" fmla="*/ 0 w 335013"/>
                  <a:gd name="connsiteY4" fmla="*/ 208360 h 579835"/>
                  <a:gd name="connsiteX5" fmla="*/ 110728 w 335013"/>
                  <a:gd name="connsiteY5" fmla="*/ 0 h 579835"/>
                  <a:gd name="connsiteX6" fmla="*/ 135731 w 335013"/>
                  <a:gd name="connsiteY6" fmla="*/ 248840 h 579835"/>
                  <a:gd name="connsiteX7" fmla="*/ 257176 w 335013"/>
                  <a:gd name="connsiteY7" fmla="*/ 284559 h 579835"/>
                  <a:gd name="connsiteX8" fmla="*/ 335013 w 335013"/>
                  <a:gd name="connsiteY8" fmla="*/ 429832 h 579835"/>
                  <a:gd name="connsiteX9" fmla="*/ 300038 w 335013"/>
                  <a:gd name="connsiteY9" fmla="*/ 579835 h 579835"/>
                  <a:gd name="connsiteX0" fmla="*/ 335013 w 335013"/>
                  <a:gd name="connsiteY0" fmla="*/ 429832 h 429832"/>
                  <a:gd name="connsiteX1" fmla="*/ 309563 w 335013"/>
                  <a:gd name="connsiteY1" fmla="*/ 426840 h 429832"/>
                  <a:gd name="connsiteX2" fmla="*/ 236934 w 335013"/>
                  <a:gd name="connsiteY2" fmla="*/ 300634 h 429832"/>
                  <a:gd name="connsiteX3" fmla="*/ 102395 w 335013"/>
                  <a:gd name="connsiteY3" fmla="*/ 252413 h 429832"/>
                  <a:gd name="connsiteX4" fmla="*/ 0 w 335013"/>
                  <a:gd name="connsiteY4" fmla="*/ 208360 h 429832"/>
                  <a:gd name="connsiteX5" fmla="*/ 110728 w 335013"/>
                  <a:gd name="connsiteY5" fmla="*/ 0 h 429832"/>
                  <a:gd name="connsiteX6" fmla="*/ 135731 w 335013"/>
                  <a:gd name="connsiteY6" fmla="*/ 248840 h 429832"/>
                  <a:gd name="connsiteX7" fmla="*/ 257176 w 335013"/>
                  <a:gd name="connsiteY7" fmla="*/ 284559 h 429832"/>
                  <a:gd name="connsiteX8" fmla="*/ 335013 w 335013"/>
                  <a:gd name="connsiteY8" fmla="*/ 429832 h 429832"/>
                  <a:gd name="connsiteX0" fmla="*/ 257176 w 309563"/>
                  <a:gd name="connsiteY0" fmla="*/ 284559 h 426840"/>
                  <a:gd name="connsiteX1" fmla="*/ 309563 w 309563"/>
                  <a:gd name="connsiteY1" fmla="*/ 426840 h 426840"/>
                  <a:gd name="connsiteX2" fmla="*/ 236934 w 309563"/>
                  <a:gd name="connsiteY2" fmla="*/ 300634 h 426840"/>
                  <a:gd name="connsiteX3" fmla="*/ 102395 w 309563"/>
                  <a:gd name="connsiteY3" fmla="*/ 252413 h 426840"/>
                  <a:gd name="connsiteX4" fmla="*/ 0 w 309563"/>
                  <a:gd name="connsiteY4" fmla="*/ 208360 h 426840"/>
                  <a:gd name="connsiteX5" fmla="*/ 110728 w 309563"/>
                  <a:gd name="connsiteY5" fmla="*/ 0 h 426840"/>
                  <a:gd name="connsiteX6" fmla="*/ 135731 w 309563"/>
                  <a:gd name="connsiteY6" fmla="*/ 248840 h 426840"/>
                  <a:gd name="connsiteX7" fmla="*/ 257176 w 309563"/>
                  <a:gd name="connsiteY7" fmla="*/ 284559 h 426840"/>
                  <a:gd name="connsiteX0" fmla="*/ 257176 w 257176"/>
                  <a:gd name="connsiteY0" fmla="*/ 284559 h 300634"/>
                  <a:gd name="connsiteX1" fmla="*/ 236934 w 257176"/>
                  <a:gd name="connsiteY1" fmla="*/ 300634 h 300634"/>
                  <a:gd name="connsiteX2" fmla="*/ 102395 w 257176"/>
                  <a:gd name="connsiteY2" fmla="*/ 252413 h 300634"/>
                  <a:gd name="connsiteX3" fmla="*/ 0 w 257176"/>
                  <a:gd name="connsiteY3" fmla="*/ 208360 h 300634"/>
                  <a:gd name="connsiteX4" fmla="*/ 110728 w 257176"/>
                  <a:gd name="connsiteY4" fmla="*/ 0 h 300634"/>
                  <a:gd name="connsiteX5" fmla="*/ 135731 w 257176"/>
                  <a:gd name="connsiteY5" fmla="*/ 248840 h 300634"/>
                  <a:gd name="connsiteX6" fmla="*/ 257176 w 257176"/>
                  <a:gd name="connsiteY6" fmla="*/ 284559 h 300634"/>
                  <a:gd name="connsiteX0" fmla="*/ 135731 w 236934"/>
                  <a:gd name="connsiteY0" fmla="*/ 248840 h 300634"/>
                  <a:gd name="connsiteX1" fmla="*/ 236934 w 236934"/>
                  <a:gd name="connsiteY1" fmla="*/ 300634 h 300634"/>
                  <a:gd name="connsiteX2" fmla="*/ 102395 w 236934"/>
                  <a:gd name="connsiteY2" fmla="*/ 252413 h 300634"/>
                  <a:gd name="connsiteX3" fmla="*/ 0 w 236934"/>
                  <a:gd name="connsiteY3" fmla="*/ 208360 h 300634"/>
                  <a:gd name="connsiteX4" fmla="*/ 110728 w 236934"/>
                  <a:gd name="connsiteY4" fmla="*/ 0 h 300634"/>
                  <a:gd name="connsiteX5" fmla="*/ 135731 w 236934"/>
                  <a:gd name="connsiteY5" fmla="*/ 248840 h 300634"/>
                  <a:gd name="connsiteX0" fmla="*/ 135731 w 135731"/>
                  <a:gd name="connsiteY0" fmla="*/ 248840 h 252413"/>
                  <a:gd name="connsiteX1" fmla="*/ 102395 w 135731"/>
                  <a:gd name="connsiteY1" fmla="*/ 252413 h 252413"/>
                  <a:gd name="connsiteX2" fmla="*/ 0 w 135731"/>
                  <a:gd name="connsiteY2" fmla="*/ 208360 h 252413"/>
                  <a:gd name="connsiteX3" fmla="*/ 110728 w 135731"/>
                  <a:gd name="connsiteY3" fmla="*/ 0 h 252413"/>
                  <a:gd name="connsiteX4" fmla="*/ 135731 w 135731"/>
                  <a:gd name="connsiteY4" fmla="*/ 248840 h 252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731" h="252413">
                    <a:moveTo>
                      <a:pt x="135731" y="248840"/>
                    </a:moveTo>
                    <a:lnTo>
                      <a:pt x="102395" y="252413"/>
                    </a:lnTo>
                    <a:lnTo>
                      <a:pt x="0" y="208360"/>
                    </a:lnTo>
                    <a:lnTo>
                      <a:pt x="110728" y="0"/>
                    </a:lnTo>
                    <a:lnTo>
                      <a:pt x="135731" y="248840"/>
                    </a:lnTo>
                    <a:close/>
                  </a:path>
                </a:pathLst>
              </a:custGeom>
              <a:gradFill>
                <a:gsLst>
                  <a:gs pos="66000">
                    <a:schemeClr val="bg1"/>
                  </a:gs>
                  <a:gs pos="0">
                    <a:srgbClr val="898B8A"/>
                  </a:gs>
                  <a:gs pos="42000">
                    <a:srgbClr val="898B8A"/>
                  </a:gs>
                </a:gsLst>
                <a:lin ang="108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93" name="グループ化 692">
              <a:extLst>
                <a:ext uri="{FF2B5EF4-FFF2-40B4-BE49-F238E27FC236}">
                  <a16:creationId xmlns:a16="http://schemas.microsoft.com/office/drawing/2014/main" id="{2D95514E-AA78-4DA8-94F7-8CC365480F34}"/>
                </a:ext>
              </a:extLst>
            </p:cNvPr>
            <p:cNvGrpSpPr/>
            <p:nvPr/>
          </p:nvGrpSpPr>
          <p:grpSpPr>
            <a:xfrm>
              <a:off x="7557653" y="8803911"/>
              <a:ext cx="2087302" cy="1633258"/>
              <a:chOff x="7557653" y="8803911"/>
              <a:chExt cx="2087302" cy="1633258"/>
            </a:xfrm>
          </p:grpSpPr>
          <p:sp>
            <p:nvSpPr>
              <p:cNvPr id="842" name="正方形/長方形 344">
                <a:extLst>
                  <a:ext uri="{FF2B5EF4-FFF2-40B4-BE49-F238E27FC236}">
                    <a16:creationId xmlns:a16="http://schemas.microsoft.com/office/drawing/2014/main" id="{BE3CB8C8-06D2-40F6-835D-AA258853B33A}"/>
                  </a:ext>
                </a:extLst>
              </p:cNvPr>
              <p:cNvSpPr/>
              <p:nvPr/>
            </p:nvSpPr>
            <p:spPr>
              <a:xfrm rot="10800000">
                <a:off x="8965453" y="9652828"/>
                <a:ext cx="679502" cy="784341"/>
              </a:xfrm>
              <a:custGeom>
                <a:avLst/>
                <a:gdLst>
                  <a:gd name="connsiteX0" fmla="*/ 0 w 400050"/>
                  <a:gd name="connsiteY0" fmla="*/ 0 h 186069"/>
                  <a:gd name="connsiteX1" fmla="*/ 400050 w 400050"/>
                  <a:gd name="connsiteY1" fmla="*/ 0 h 186069"/>
                  <a:gd name="connsiteX2" fmla="*/ 400050 w 400050"/>
                  <a:gd name="connsiteY2" fmla="*/ 186069 h 186069"/>
                  <a:gd name="connsiteX3" fmla="*/ 0 w 400050"/>
                  <a:gd name="connsiteY3" fmla="*/ 186069 h 186069"/>
                  <a:gd name="connsiteX4" fmla="*/ 0 w 400050"/>
                  <a:gd name="connsiteY4" fmla="*/ 0 h 186069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0 w 707231"/>
                  <a:gd name="connsiteY3" fmla="*/ 186069 h 726613"/>
                  <a:gd name="connsiteX4" fmla="*/ 0 w 707231"/>
                  <a:gd name="connsiteY4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87616 w 707231"/>
                  <a:gd name="connsiteY3" fmla="*/ 324283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63803 w 707231"/>
                  <a:gd name="connsiteY3" fmla="*/ 443345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09073 w 707231"/>
                  <a:gd name="connsiteY3" fmla="*/ 571933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233362 w 707231"/>
                  <a:gd name="connsiteY0" fmla="*/ 264319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233362 w 707231"/>
                  <a:gd name="connsiteY6" fmla="*/ 264319 h 726613"/>
                  <a:gd name="connsiteX0" fmla="*/ 233362 w 707231"/>
                  <a:gd name="connsiteY0" fmla="*/ 78250 h 540544"/>
                  <a:gd name="connsiteX1" fmla="*/ 554831 w 707231"/>
                  <a:gd name="connsiteY1" fmla="*/ 263988 h 540544"/>
                  <a:gd name="connsiteX2" fmla="*/ 707231 w 707231"/>
                  <a:gd name="connsiteY2" fmla="*/ 540544 h 540544"/>
                  <a:gd name="connsiteX3" fmla="*/ 425742 w 707231"/>
                  <a:gd name="connsiteY3" fmla="*/ 450158 h 540544"/>
                  <a:gd name="connsiteX4" fmla="*/ 163803 w 707231"/>
                  <a:gd name="connsiteY4" fmla="*/ 257276 h 540544"/>
                  <a:gd name="connsiteX5" fmla="*/ 0 w 707231"/>
                  <a:gd name="connsiteY5" fmla="*/ 0 h 540544"/>
                  <a:gd name="connsiteX6" fmla="*/ 233362 w 707231"/>
                  <a:gd name="connsiteY6" fmla="*/ 78250 h 540544"/>
                  <a:gd name="connsiteX0" fmla="*/ 233362 w 707231"/>
                  <a:gd name="connsiteY0" fmla="*/ 78250 h 540544"/>
                  <a:gd name="connsiteX1" fmla="*/ 335254 w 707231"/>
                  <a:gd name="connsiteY1" fmla="*/ 1405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33362 w 707231"/>
                  <a:gd name="connsiteY0" fmla="*/ 78250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26218 w 707231"/>
                  <a:gd name="connsiteY0" fmla="*/ 80631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707231 w 707231"/>
                  <a:gd name="connsiteY4" fmla="*/ 540544 h 540544"/>
                  <a:gd name="connsiteX5" fmla="*/ 425742 w 707231"/>
                  <a:gd name="connsiteY5" fmla="*/ 450158 h 540544"/>
                  <a:gd name="connsiteX6" fmla="*/ 147135 w 707231"/>
                  <a:gd name="connsiteY6" fmla="*/ 266801 h 540544"/>
                  <a:gd name="connsiteX7" fmla="*/ 0 w 707231"/>
                  <a:gd name="connsiteY7" fmla="*/ 0 h 540544"/>
                  <a:gd name="connsiteX8" fmla="*/ 226218 w 707231"/>
                  <a:gd name="connsiteY8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25742 w 707231"/>
                  <a:gd name="connsiteY6" fmla="*/ 450158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442410 w 707231"/>
                  <a:gd name="connsiteY5" fmla="*/ 45015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558396 w 707231"/>
                  <a:gd name="connsiteY7" fmla="*/ 499707 h 540544"/>
                  <a:gd name="connsiteX8" fmla="*/ 416217 w 707231"/>
                  <a:gd name="connsiteY8" fmla="*/ 464446 h 540544"/>
                  <a:gd name="connsiteX9" fmla="*/ 147135 w 707231"/>
                  <a:gd name="connsiteY9" fmla="*/ 266801 h 540544"/>
                  <a:gd name="connsiteX10" fmla="*/ 0 w 707231"/>
                  <a:gd name="connsiteY10" fmla="*/ 0 h 540544"/>
                  <a:gd name="connsiteX11" fmla="*/ 226218 w 707231"/>
                  <a:gd name="connsiteY11" fmla="*/ 80631 h 540544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5754 w 707231"/>
                  <a:gd name="connsiteY5" fmla="*/ 393007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6337 w 707231"/>
                  <a:gd name="connsiteY4" fmla="*/ 448967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3330 w 707231"/>
                  <a:gd name="connsiteY1" fmla="*/ 260254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6337 w 707231"/>
                  <a:gd name="connsiteY4" fmla="*/ 448967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32171 w 713184"/>
                  <a:gd name="connsiteY0" fmla="*/ 81822 h 558048"/>
                  <a:gd name="connsiteX1" fmla="*/ 179283 w 713184"/>
                  <a:gd name="connsiteY1" fmla="*/ 261445 h 558048"/>
                  <a:gd name="connsiteX2" fmla="*/ 386953 w 713184"/>
                  <a:gd name="connsiteY2" fmla="*/ 229461 h 558048"/>
                  <a:gd name="connsiteX3" fmla="*/ 407882 w 713184"/>
                  <a:gd name="connsiteY3" fmla="*/ 244179 h 558048"/>
                  <a:gd name="connsiteX4" fmla="*/ 432290 w 713184"/>
                  <a:gd name="connsiteY4" fmla="*/ 450158 h 558048"/>
                  <a:gd name="connsiteX5" fmla="*/ 529325 w 713184"/>
                  <a:gd name="connsiteY5" fmla="*/ 398960 h 558048"/>
                  <a:gd name="connsiteX6" fmla="*/ 713184 w 713184"/>
                  <a:gd name="connsiteY6" fmla="*/ 541735 h 558048"/>
                  <a:gd name="connsiteX7" fmla="*/ 673887 w 713184"/>
                  <a:gd name="connsiteY7" fmla="*/ 558048 h 558048"/>
                  <a:gd name="connsiteX8" fmla="*/ 422170 w 713184"/>
                  <a:gd name="connsiteY8" fmla="*/ 465637 h 558048"/>
                  <a:gd name="connsiteX9" fmla="*/ 153088 w 713184"/>
                  <a:gd name="connsiteY9" fmla="*/ 267992 h 558048"/>
                  <a:gd name="connsiteX10" fmla="*/ 0 w 713184"/>
                  <a:gd name="connsiteY10" fmla="*/ 0 h 558048"/>
                  <a:gd name="connsiteX11" fmla="*/ 232171 w 713184"/>
                  <a:gd name="connsiteY11" fmla="*/ 81822 h 558048"/>
                  <a:gd name="connsiteX0" fmla="*/ 232171 w 673887"/>
                  <a:gd name="connsiteY0" fmla="*/ 81822 h 558048"/>
                  <a:gd name="connsiteX1" fmla="*/ 179283 w 673887"/>
                  <a:gd name="connsiteY1" fmla="*/ 261445 h 558048"/>
                  <a:gd name="connsiteX2" fmla="*/ 386953 w 673887"/>
                  <a:gd name="connsiteY2" fmla="*/ 229461 h 558048"/>
                  <a:gd name="connsiteX3" fmla="*/ 407882 w 673887"/>
                  <a:gd name="connsiteY3" fmla="*/ 244179 h 558048"/>
                  <a:gd name="connsiteX4" fmla="*/ 432290 w 673887"/>
                  <a:gd name="connsiteY4" fmla="*/ 450158 h 558048"/>
                  <a:gd name="connsiteX5" fmla="*/ 529325 w 673887"/>
                  <a:gd name="connsiteY5" fmla="*/ 398960 h 558048"/>
                  <a:gd name="connsiteX6" fmla="*/ 673887 w 673887"/>
                  <a:gd name="connsiteY6" fmla="*/ 558048 h 558048"/>
                  <a:gd name="connsiteX7" fmla="*/ 422170 w 673887"/>
                  <a:gd name="connsiteY7" fmla="*/ 465637 h 558048"/>
                  <a:gd name="connsiteX8" fmla="*/ 153088 w 673887"/>
                  <a:gd name="connsiteY8" fmla="*/ 267992 h 558048"/>
                  <a:gd name="connsiteX9" fmla="*/ 0 w 673887"/>
                  <a:gd name="connsiteY9" fmla="*/ 0 h 558048"/>
                  <a:gd name="connsiteX10" fmla="*/ 232171 w 673887"/>
                  <a:gd name="connsiteY10" fmla="*/ 81822 h 558048"/>
                  <a:gd name="connsiteX0" fmla="*/ 232171 w 529325"/>
                  <a:gd name="connsiteY0" fmla="*/ 81822 h 465637"/>
                  <a:gd name="connsiteX1" fmla="*/ 179283 w 529325"/>
                  <a:gd name="connsiteY1" fmla="*/ 261445 h 465637"/>
                  <a:gd name="connsiteX2" fmla="*/ 386953 w 529325"/>
                  <a:gd name="connsiteY2" fmla="*/ 229461 h 465637"/>
                  <a:gd name="connsiteX3" fmla="*/ 407882 w 529325"/>
                  <a:gd name="connsiteY3" fmla="*/ 244179 h 465637"/>
                  <a:gd name="connsiteX4" fmla="*/ 432290 w 529325"/>
                  <a:gd name="connsiteY4" fmla="*/ 450158 h 465637"/>
                  <a:gd name="connsiteX5" fmla="*/ 529325 w 529325"/>
                  <a:gd name="connsiteY5" fmla="*/ 398960 h 465637"/>
                  <a:gd name="connsiteX6" fmla="*/ 422170 w 529325"/>
                  <a:gd name="connsiteY6" fmla="*/ 465637 h 465637"/>
                  <a:gd name="connsiteX7" fmla="*/ 153088 w 529325"/>
                  <a:gd name="connsiteY7" fmla="*/ 267992 h 465637"/>
                  <a:gd name="connsiteX8" fmla="*/ 0 w 529325"/>
                  <a:gd name="connsiteY8" fmla="*/ 0 h 465637"/>
                  <a:gd name="connsiteX9" fmla="*/ 232171 w 529325"/>
                  <a:gd name="connsiteY9" fmla="*/ 81822 h 465637"/>
                  <a:gd name="connsiteX0" fmla="*/ 232171 w 529325"/>
                  <a:gd name="connsiteY0" fmla="*/ 81822 h 450158"/>
                  <a:gd name="connsiteX1" fmla="*/ 179283 w 529325"/>
                  <a:gd name="connsiteY1" fmla="*/ 261445 h 450158"/>
                  <a:gd name="connsiteX2" fmla="*/ 386953 w 529325"/>
                  <a:gd name="connsiteY2" fmla="*/ 229461 h 450158"/>
                  <a:gd name="connsiteX3" fmla="*/ 407882 w 529325"/>
                  <a:gd name="connsiteY3" fmla="*/ 244179 h 450158"/>
                  <a:gd name="connsiteX4" fmla="*/ 432290 w 529325"/>
                  <a:gd name="connsiteY4" fmla="*/ 450158 h 450158"/>
                  <a:gd name="connsiteX5" fmla="*/ 529325 w 529325"/>
                  <a:gd name="connsiteY5" fmla="*/ 398960 h 450158"/>
                  <a:gd name="connsiteX6" fmla="*/ 153088 w 529325"/>
                  <a:gd name="connsiteY6" fmla="*/ 267992 h 450158"/>
                  <a:gd name="connsiteX7" fmla="*/ 0 w 529325"/>
                  <a:gd name="connsiteY7" fmla="*/ 0 h 450158"/>
                  <a:gd name="connsiteX8" fmla="*/ 232171 w 529325"/>
                  <a:gd name="connsiteY8" fmla="*/ 81822 h 450158"/>
                  <a:gd name="connsiteX0" fmla="*/ 232171 w 432290"/>
                  <a:gd name="connsiteY0" fmla="*/ 81822 h 450158"/>
                  <a:gd name="connsiteX1" fmla="*/ 179283 w 432290"/>
                  <a:gd name="connsiteY1" fmla="*/ 261445 h 450158"/>
                  <a:gd name="connsiteX2" fmla="*/ 386953 w 432290"/>
                  <a:gd name="connsiteY2" fmla="*/ 229461 h 450158"/>
                  <a:gd name="connsiteX3" fmla="*/ 407882 w 432290"/>
                  <a:gd name="connsiteY3" fmla="*/ 244179 h 450158"/>
                  <a:gd name="connsiteX4" fmla="*/ 432290 w 432290"/>
                  <a:gd name="connsiteY4" fmla="*/ 450158 h 450158"/>
                  <a:gd name="connsiteX5" fmla="*/ 153088 w 432290"/>
                  <a:gd name="connsiteY5" fmla="*/ 267992 h 450158"/>
                  <a:gd name="connsiteX6" fmla="*/ 0 w 432290"/>
                  <a:gd name="connsiteY6" fmla="*/ 0 h 450158"/>
                  <a:gd name="connsiteX7" fmla="*/ 232171 w 432290"/>
                  <a:gd name="connsiteY7" fmla="*/ 81822 h 450158"/>
                  <a:gd name="connsiteX0" fmla="*/ 232171 w 407882"/>
                  <a:gd name="connsiteY0" fmla="*/ 81822 h 267992"/>
                  <a:gd name="connsiteX1" fmla="*/ 179283 w 407882"/>
                  <a:gd name="connsiteY1" fmla="*/ 261445 h 267992"/>
                  <a:gd name="connsiteX2" fmla="*/ 386953 w 407882"/>
                  <a:gd name="connsiteY2" fmla="*/ 229461 h 267992"/>
                  <a:gd name="connsiteX3" fmla="*/ 407882 w 407882"/>
                  <a:gd name="connsiteY3" fmla="*/ 244179 h 267992"/>
                  <a:gd name="connsiteX4" fmla="*/ 153088 w 407882"/>
                  <a:gd name="connsiteY4" fmla="*/ 267992 h 267992"/>
                  <a:gd name="connsiteX5" fmla="*/ 0 w 407882"/>
                  <a:gd name="connsiteY5" fmla="*/ 0 h 267992"/>
                  <a:gd name="connsiteX6" fmla="*/ 232171 w 407882"/>
                  <a:gd name="connsiteY6" fmla="*/ 81822 h 267992"/>
                  <a:gd name="connsiteX0" fmla="*/ 232171 w 386953"/>
                  <a:gd name="connsiteY0" fmla="*/ 81822 h 267992"/>
                  <a:gd name="connsiteX1" fmla="*/ 179283 w 386953"/>
                  <a:gd name="connsiteY1" fmla="*/ 261445 h 267992"/>
                  <a:gd name="connsiteX2" fmla="*/ 386953 w 386953"/>
                  <a:gd name="connsiteY2" fmla="*/ 229461 h 267992"/>
                  <a:gd name="connsiteX3" fmla="*/ 153088 w 386953"/>
                  <a:gd name="connsiteY3" fmla="*/ 267992 h 267992"/>
                  <a:gd name="connsiteX4" fmla="*/ 0 w 386953"/>
                  <a:gd name="connsiteY4" fmla="*/ 0 h 267992"/>
                  <a:gd name="connsiteX5" fmla="*/ 232171 w 386953"/>
                  <a:gd name="connsiteY5" fmla="*/ 81822 h 267992"/>
                  <a:gd name="connsiteX0" fmla="*/ 232171 w 232171"/>
                  <a:gd name="connsiteY0" fmla="*/ 81822 h 267992"/>
                  <a:gd name="connsiteX1" fmla="*/ 179283 w 232171"/>
                  <a:gd name="connsiteY1" fmla="*/ 261445 h 267992"/>
                  <a:gd name="connsiteX2" fmla="*/ 153088 w 232171"/>
                  <a:gd name="connsiteY2" fmla="*/ 267992 h 267992"/>
                  <a:gd name="connsiteX3" fmla="*/ 0 w 232171"/>
                  <a:gd name="connsiteY3" fmla="*/ 0 h 267992"/>
                  <a:gd name="connsiteX4" fmla="*/ 232171 w 232171"/>
                  <a:gd name="connsiteY4" fmla="*/ 81822 h 267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171" h="267992">
                    <a:moveTo>
                      <a:pt x="232171" y="81822"/>
                    </a:moveTo>
                    <a:lnTo>
                      <a:pt x="179283" y="261445"/>
                    </a:lnTo>
                    <a:lnTo>
                      <a:pt x="153088" y="267992"/>
                    </a:lnTo>
                    <a:lnTo>
                      <a:pt x="0" y="0"/>
                    </a:lnTo>
                    <a:lnTo>
                      <a:pt x="232171" y="81822"/>
                    </a:lnTo>
                    <a:close/>
                  </a:path>
                </a:pathLst>
              </a:custGeom>
              <a:gradFill>
                <a:gsLst>
                  <a:gs pos="76000">
                    <a:schemeClr val="bg1"/>
                  </a:gs>
                  <a:gs pos="0">
                    <a:srgbClr val="898B8A"/>
                  </a:gs>
                  <a:gs pos="61000">
                    <a:srgbClr val="898B8A"/>
                  </a:gs>
                </a:gsLst>
                <a:lin ang="198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3" name="正方形/長方形 344">
                <a:extLst>
                  <a:ext uri="{FF2B5EF4-FFF2-40B4-BE49-F238E27FC236}">
                    <a16:creationId xmlns:a16="http://schemas.microsoft.com/office/drawing/2014/main" id="{896F6EDC-DDA7-4759-A3E9-D6925D919989}"/>
                  </a:ext>
                </a:extLst>
              </p:cNvPr>
              <p:cNvSpPr/>
              <p:nvPr/>
            </p:nvSpPr>
            <p:spPr>
              <a:xfrm rot="10800000">
                <a:off x="8379757" y="9074372"/>
                <a:ext cx="817149" cy="691225"/>
              </a:xfrm>
              <a:custGeom>
                <a:avLst/>
                <a:gdLst>
                  <a:gd name="connsiteX0" fmla="*/ 0 w 400050"/>
                  <a:gd name="connsiteY0" fmla="*/ 0 h 186069"/>
                  <a:gd name="connsiteX1" fmla="*/ 400050 w 400050"/>
                  <a:gd name="connsiteY1" fmla="*/ 0 h 186069"/>
                  <a:gd name="connsiteX2" fmla="*/ 400050 w 400050"/>
                  <a:gd name="connsiteY2" fmla="*/ 186069 h 186069"/>
                  <a:gd name="connsiteX3" fmla="*/ 0 w 400050"/>
                  <a:gd name="connsiteY3" fmla="*/ 186069 h 186069"/>
                  <a:gd name="connsiteX4" fmla="*/ 0 w 400050"/>
                  <a:gd name="connsiteY4" fmla="*/ 0 h 186069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0 w 707231"/>
                  <a:gd name="connsiteY3" fmla="*/ 186069 h 726613"/>
                  <a:gd name="connsiteX4" fmla="*/ 0 w 707231"/>
                  <a:gd name="connsiteY4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87616 w 707231"/>
                  <a:gd name="connsiteY3" fmla="*/ 324283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63803 w 707231"/>
                  <a:gd name="connsiteY3" fmla="*/ 443345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09073 w 707231"/>
                  <a:gd name="connsiteY3" fmla="*/ 571933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233362 w 707231"/>
                  <a:gd name="connsiteY0" fmla="*/ 264319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233362 w 707231"/>
                  <a:gd name="connsiteY6" fmla="*/ 264319 h 726613"/>
                  <a:gd name="connsiteX0" fmla="*/ 233362 w 707231"/>
                  <a:gd name="connsiteY0" fmla="*/ 78250 h 540544"/>
                  <a:gd name="connsiteX1" fmla="*/ 554831 w 707231"/>
                  <a:gd name="connsiteY1" fmla="*/ 263988 h 540544"/>
                  <a:gd name="connsiteX2" fmla="*/ 707231 w 707231"/>
                  <a:gd name="connsiteY2" fmla="*/ 540544 h 540544"/>
                  <a:gd name="connsiteX3" fmla="*/ 425742 w 707231"/>
                  <a:gd name="connsiteY3" fmla="*/ 450158 h 540544"/>
                  <a:gd name="connsiteX4" fmla="*/ 163803 w 707231"/>
                  <a:gd name="connsiteY4" fmla="*/ 257276 h 540544"/>
                  <a:gd name="connsiteX5" fmla="*/ 0 w 707231"/>
                  <a:gd name="connsiteY5" fmla="*/ 0 h 540544"/>
                  <a:gd name="connsiteX6" fmla="*/ 233362 w 707231"/>
                  <a:gd name="connsiteY6" fmla="*/ 78250 h 540544"/>
                  <a:gd name="connsiteX0" fmla="*/ 233362 w 707231"/>
                  <a:gd name="connsiteY0" fmla="*/ 78250 h 540544"/>
                  <a:gd name="connsiteX1" fmla="*/ 335254 w 707231"/>
                  <a:gd name="connsiteY1" fmla="*/ 1405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33362 w 707231"/>
                  <a:gd name="connsiteY0" fmla="*/ 78250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26218 w 707231"/>
                  <a:gd name="connsiteY0" fmla="*/ 80631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707231 w 707231"/>
                  <a:gd name="connsiteY4" fmla="*/ 540544 h 540544"/>
                  <a:gd name="connsiteX5" fmla="*/ 425742 w 707231"/>
                  <a:gd name="connsiteY5" fmla="*/ 450158 h 540544"/>
                  <a:gd name="connsiteX6" fmla="*/ 147135 w 707231"/>
                  <a:gd name="connsiteY6" fmla="*/ 266801 h 540544"/>
                  <a:gd name="connsiteX7" fmla="*/ 0 w 707231"/>
                  <a:gd name="connsiteY7" fmla="*/ 0 h 540544"/>
                  <a:gd name="connsiteX8" fmla="*/ 226218 w 707231"/>
                  <a:gd name="connsiteY8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25742 w 707231"/>
                  <a:gd name="connsiteY6" fmla="*/ 450158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442410 w 707231"/>
                  <a:gd name="connsiteY5" fmla="*/ 45015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558396 w 707231"/>
                  <a:gd name="connsiteY7" fmla="*/ 499707 h 540544"/>
                  <a:gd name="connsiteX8" fmla="*/ 416217 w 707231"/>
                  <a:gd name="connsiteY8" fmla="*/ 464446 h 540544"/>
                  <a:gd name="connsiteX9" fmla="*/ 147135 w 707231"/>
                  <a:gd name="connsiteY9" fmla="*/ 266801 h 540544"/>
                  <a:gd name="connsiteX10" fmla="*/ 0 w 707231"/>
                  <a:gd name="connsiteY10" fmla="*/ 0 h 540544"/>
                  <a:gd name="connsiteX11" fmla="*/ 226218 w 707231"/>
                  <a:gd name="connsiteY11" fmla="*/ 80631 h 540544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5754 w 707231"/>
                  <a:gd name="connsiteY5" fmla="*/ 393007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6337 w 707231"/>
                  <a:gd name="connsiteY4" fmla="*/ 448967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3330 w 707231"/>
                  <a:gd name="connsiteY1" fmla="*/ 260254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6337 w 707231"/>
                  <a:gd name="connsiteY4" fmla="*/ 448967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32171 w 713184"/>
                  <a:gd name="connsiteY0" fmla="*/ 81822 h 558048"/>
                  <a:gd name="connsiteX1" fmla="*/ 179283 w 713184"/>
                  <a:gd name="connsiteY1" fmla="*/ 261445 h 558048"/>
                  <a:gd name="connsiteX2" fmla="*/ 386953 w 713184"/>
                  <a:gd name="connsiteY2" fmla="*/ 229461 h 558048"/>
                  <a:gd name="connsiteX3" fmla="*/ 407882 w 713184"/>
                  <a:gd name="connsiteY3" fmla="*/ 244179 h 558048"/>
                  <a:gd name="connsiteX4" fmla="*/ 432290 w 713184"/>
                  <a:gd name="connsiteY4" fmla="*/ 450158 h 558048"/>
                  <a:gd name="connsiteX5" fmla="*/ 529325 w 713184"/>
                  <a:gd name="connsiteY5" fmla="*/ 398960 h 558048"/>
                  <a:gd name="connsiteX6" fmla="*/ 713184 w 713184"/>
                  <a:gd name="connsiteY6" fmla="*/ 541735 h 558048"/>
                  <a:gd name="connsiteX7" fmla="*/ 673887 w 713184"/>
                  <a:gd name="connsiteY7" fmla="*/ 558048 h 558048"/>
                  <a:gd name="connsiteX8" fmla="*/ 422170 w 713184"/>
                  <a:gd name="connsiteY8" fmla="*/ 465637 h 558048"/>
                  <a:gd name="connsiteX9" fmla="*/ 153088 w 713184"/>
                  <a:gd name="connsiteY9" fmla="*/ 267992 h 558048"/>
                  <a:gd name="connsiteX10" fmla="*/ 0 w 713184"/>
                  <a:gd name="connsiteY10" fmla="*/ 0 h 558048"/>
                  <a:gd name="connsiteX11" fmla="*/ 232171 w 713184"/>
                  <a:gd name="connsiteY11" fmla="*/ 81822 h 558048"/>
                  <a:gd name="connsiteX0" fmla="*/ 232171 w 673887"/>
                  <a:gd name="connsiteY0" fmla="*/ 81822 h 558048"/>
                  <a:gd name="connsiteX1" fmla="*/ 179283 w 673887"/>
                  <a:gd name="connsiteY1" fmla="*/ 261445 h 558048"/>
                  <a:gd name="connsiteX2" fmla="*/ 386953 w 673887"/>
                  <a:gd name="connsiteY2" fmla="*/ 229461 h 558048"/>
                  <a:gd name="connsiteX3" fmla="*/ 407882 w 673887"/>
                  <a:gd name="connsiteY3" fmla="*/ 244179 h 558048"/>
                  <a:gd name="connsiteX4" fmla="*/ 432290 w 673887"/>
                  <a:gd name="connsiteY4" fmla="*/ 450158 h 558048"/>
                  <a:gd name="connsiteX5" fmla="*/ 529325 w 673887"/>
                  <a:gd name="connsiteY5" fmla="*/ 398960 h 558048"/>
                  <a:gd name="connsiteX6" fmla="*/ 673887 w 673887"/>
                  <a:gd name="connsiteY6" fmla="*/ 558048 h 558048"/>
                  <a:gd name="connsiteX7" fmla="*/ 422170 w 673887"/>
                  <a:gd name="connsiteY7" fmla="*/ 465637 h 558048"/>
                  <a:gd name="connsiteX8" fmla="*/ 153088 w 673887"/>
                  <a:gd name="connsiteY8" fmla="*/ 267992 h 558048"/>
                  <a:gd name="connsiteX9" fmla="*/ 0 w 673887"/>
                  <a:gd name="connsiteY9" fmla="*/ 0 h 558048"/>
                  <a:gd name="connsiteX10" fmla="*/ 232171 w 673887"/>
                  <a:gd name="connsiteY10" fmla="*/ 81822 h 558048"/>
                  <a:gd name="connsiteX0" fmla="*/ 232171 w 529325"/>
                  <a:gd name="connsiteY0" fmla="*/ 81822 h 465637"/>
                  <a:gd name="connsiteX1" fmla="*/ 179283 w 529325"/>
                  <a:gd name="connsiteY1" fmla="*/ 261445 h 465637"/>
                  <a:gd name="connsiteX2" fmla="*/ 386953 w 529325"/>
                  <a:gd name="connsiteY2" fmla="*/ 229461 h 465637"/>
                  <a:gd name="connsiteX3" fmla="*/ 407882 w 529325"/>
                  <a:gd name="connsiteY3" fmla="*/ 244179 h 465637"/>
                  <a:gd name="connsiteX4" fmla="*/ 432290 w 529325"/>
                  <a:gd name="connsiteY4" fmla="*/ 450158 h 465637"/>
                  <a:gd name="connsiteX5" fmla="*/ 529325 w 529325"/>
                  <a:gd name="connsiteY5" fmla="*/ 398960 h 465637"/>
                  <a:gd name="connsiteX6" fmla="*/ 422170 w 529325"/>
                  <a:gd name="connsiteY6" fmla="*/ 465637 h 465637"/>
                  <a:gd name="connsiteX7" fmla="*/ 153088 w 529325"/>
                  <a:gd name="connsiteY7" fmla="*/ 267992 h 465637"/>
                  <a:gd name="connsiteX8" fmla="*/ 0 w 529325"/>
                  <a:gd name="connsiteY8" fmla="*/ 0 h 465637"/>
                  <a:gd name="connsiteX9" fmla="*/ 232171 w 529325"/>
                  <a:gd name="connsiteY9" fmla="*/ 81822 h 465637"/>
                  <a:gd name="connsiteX0" fmla="*/ 232171 w 432290"/>
                  <a:gd name="connsiteY0" fmla="*/ 81822 h 465637"/>
                  <a:gd name="connsiteX1" fmla="*/ 179283 w 432290"/>
                  <a:gd name="connsiteY1" fmla="*/ 261445 h 465637"/>
                  <a:gd name="connsiteX2" fmla="*/ 386953 w 432290"/>
                  <a:gd name="connsiteY2" fmla="*/ 229461 h 465637"/>
                  <a:gd name="connsiteX3" fmla="*/ 407882 w 432290"/>
                  <a:gd name="connsiteY3" fmla="*/ 244179 h 465637"/>
                  <a:gd name="connsiteX4" fmla="*/ 432290 w 432290"/>
                  <a:gd name="connsiteY4" fmla="*/ 450158 h 465637"/>
                  <a:gd name="connsiteX5" fmla="*/ 422170 w 432290"/>
                  <a:gd name="connsiteY5" fmla="*/ 465637 h 465637"/>
                  <a:gd name="connsiteX6" fmla="*/ 153088 w 432290"/>
                  <a:gd name="connsiteY6" fmla="*/ 267992 h 465637"/>
                  <a:gd name="connsiteX7" fmla="*/ 0 w 432290"/>
                  <a:gd name="connsiteY7" fmla="*/ 0 h 465637"/>
                  <a:gd name="connsiteX8" fmla="*/ 232171 w 432290"/>
                  <a:gd name="connsiteY8" fmla="*/ 81822 h 465637"/>
                  <a:gd name="connsiteX0" fmla="*/ 79083 w 279202"/>
                  <a:gd name="connsiteY0" fmla="*/ 0 h 383815"/>
                  <a:gd name="connsiteX1" fmla="*/ 26195 w 279202"/>
                  <a:gd name="connsiteY1" fmla="*/ 179623 h 383815"/>
                  <a:gd name="connsiteX2" fmla="*/ 233865 w 279202"/>
                  <a:gd name="connsiteY2" fmla="*/ 147639 h 383815"/>
                  <a:gd name="connsiteX3" fmla="*/ 254794 w 279202"/>
                  <a:gd name="connsiteY3" fmla="*/ 162357 h 383815"/>
                  <a:gd name="connsiteX4" fmla="*/ 279202 w 279202"/>
                  <a:gd name="connsiteY4" fmla="*/ 368336 h 383815"/>
                  <a:gd name="connsiteX5" fmla="*/ 269082 w 279202"/>
                  <a:gd name="connsiteY5" fmla="*/ 383815 h 383815"/>
                  <a:gd name="connsiteX6" fmla="*/ 0 w 279202"/>
                  <a:gd name="connsiteY6" fmla="*/ 186170 h 383815"/>
                  <a:gd name="connsiteX7" fmla="*/ 79083 w 279202"/>
                  <a:gd name="connsiteY7" fmla="*/ 0 h 383815"/>
                  <a:gd name="connsiteX0" fmla="*/ 0 w 279202"/>
                  <a:gd name="connsiteY0" fmla="*/ 38531 h 236176"/>
                  <a:gd name="connsiteX1" fmla="*/ 26195 w 279202"/>
                  <a:gd name="connsiteY1" fmla="*/ 31984 h 236176"/>
                  <a:gd name="connsiteX2" fmla="*/ 233865 w 279202"/>
                  <a:gd name="connsiteY2" fmla="*/ 0 h 236176"/>
                  <a:gd name="connsiteX3" fmla="*/ 254794 w 279202"/>
                  <a:gd name="connsiteY3" fmla="*/ 14718 h 236176"/>
                  <a:gd name="connsiteX4" fmla="*/ 279202 w 279202"/>
                  <a:gd name="connsiteY4" fmla="*/ 220697 h 236176"/>
                  <a:gd name="connsiteX5" fmla="*/ 269082 w 279202"/>
                  <a:gd name="connsiteY5" fmla="*/ 236176 h 236176"/>
                  <a:gd name="connsiteX6" fmla="*/ 0 w 279202"/>
                  <a:gd name="connsiteY6" fmla="*/ 38531 h 23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202" h="236176">
                    <a:moveTo>
                      <a:pt x="0" y="38531"/>
                    </a:moveTo>
                    <a:lnTo>
                      <a:pt x="26195" y="31984"/>
                    </a:lnTo>
                    <a:lnTo>
                      <a:pt x="233865" y="0"/>
                    </a:lnTo>
                    <a:lnTo>
                      <a:pt x="254794" y="14718"/>
                    </a:lnTo>
                    <a:lnTo>
                      <a:pt x="279202" y="220697"/>
                    </a:lnTo>
                    <a:lnTo>
                      <a:pt x="269082" y="236176"/>
                    </a:lnTo>
                    <a:lnTo>
                      <a:pt x="0" y="38531"/>
                    </a:lnTo>
                    <a:close/>
                  </a:path>
                </a:pathLst>
              </a:custGeom>
              <a:gradFill>
                <a:gsLst>
                  <a:gs pos="78000">
                    <a:schemeClr val="bg1"/>
                  </a:gs>
                  <a:gs pos="0">
                    <a:srgbClr val="898B8A"/>
                  </a:gs>
                  <a:gs pos="65000">
                    <a:srgbClr val="898B8A"/>
                  </a:gs>
                </a:gsLst>
                <a:lin ang="183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4" name="正方形/長方形 344">
                <a:extLst>
                  <a:ext uri="{FF2B5EF4-FFF2-40B4-BE49-F238E27FC236}">
                    <a16:creationId xmlns:a16="http://schemas.microsoft.com/office/drawing/2014/main" id="{134A5897-188A-4080-838C-88A87A5B7A95}"/>
                  </a:ext>
                </a:extLst>
              </p:cNvPr>
              <p:cNvSpPr/>
              <p:nvPr/>
            </p:nvSpPr>
            <p:spPr>
              <a:xfrm rot="10800000">
                <a:off x="7557653" y="8803911"/>
                <a:ext cx="851720" cy="465608"/>
              </a:xfrm>
              <a:custGeom>
                <a:avLst/>
                <a:gdLst>
                  <a:gd name="connsiteX0" fmla="*/ 0 w 400050"/>
                  <a:gd name="connsiteY0" fmla="*/ 0 h 186069"/>
                  <a:gd name="connsiteX1" fmla="*/ 400050 w 400050"/>
                  <a:gd name="connsiteY1" fmla="*/ 0 h 186069"/>
                  <a:gd name="connsiteX2" fmla="*/ 400050 w 400050"/>
                  <a:gd name="connsiteY2" fmla="*/ 186069 h 186069"/>
                  <a:gd name="connsiteX3" fmla="*/ 0 w 400050"/>
                  <a:gd name="connsiteY3" fmla="*/ 186069 h 186069"/>
                  <a:gd name="connsiteX4" fmla="*/ 0 w 400050"/>
                  <a:gd name="connsiteY4" fmla="*/ 0 h 186069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0 w 707231"/>
                  <a:gd name="connsiteY3" fmla="*/ 186069 h 726613"/>
                  <a:gd name="connsiteX4" fmla="*/ 0 w 707231"/>
                  <a:gd name="connsiteY4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87616 w 707231"/>
                  <a:gd name="connsiteY3" fmla="*/ 324283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63803 w 707231"/>
                  <a:gd name="connsiteY3" fmla="*/ 443345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09073 w 707231"/>
                  <a:gd name="connsiteY3" fmla="*/ 571933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233362 w 707231"/>
                  <a:gd name="connsiteY0" fmla="*/ 264319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233362 w 707231"/>
                  <a:gd name="connsiteY6" fmla="*/ 264319 h 726613"/>
                  <a:gd name="connsiteX0" fmla="*/ 233362 w 707231"/>
                  <a:gd name="connsiteY0" fmla="*/ 78250 h 540544"/>
                  <a:gd name="connsiteX1" fmla="*/ 554831 w 707231"/>
                  <a:gd name="connsiteY1" fmla="*/ 263988 h 540544"/>
                  <a:gd name="connsiteX2" fmla="*/ 707231 w 707231"/>
                  <a:gd name="connsiteY2" fmla="*/ 540544 h 540544"/>
                  <a:gd name="connsiteX3" fmla="*/ 425742 w 707231"/>
                  <a:gd name="connsiteY3" fmla="*/ 450158 h 540544"/>
                  <a:gd name="connsiteX4" fmla="*/ 163803 w 707231"/>
                  <a:gd name="connsiteY4" fmla="*/ 257276 h 540544"/>
                  <a:gd name="connsiteX5" fmla="*/ 0 w 707231"/>
                  <a:gd name="connsiteY5" fmla="*/ 0 h 540544"/>
                  <a:gd name="connsiteX6" fmla="*/ 233362 w 707231"/>
                  <a:gd name="connsiteY6" fmla="*/ 78250 h 540544"/>
                  <a:gd name="connsiteX0" fmla="*/ 233362 w 707231"/>
                  <a:gd name="connsiteY0" fmla="*/ 78250 h 540544"/>
                  <a:gd name="connsiteX1" fmla="*/ 335254 w 707231"/>
                  <a:gd name="connsiteY1" fmla="*/ 1405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33362 w 707231"/>
                  <a:gd name="connsiteY0" fmla="*/ 78250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26218 w 707231"/>
                  <a:gd name="connsiteY0" fmla="*/ 80631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707231 w 707231"/>
                  <a:gd name="connsiteY4" fmla="*/ 540544 h 540544"/>
                  <a:gd name="connsiteX5" fmla="*/ 425742 w 707231"/>
                  <a:gd name="connsiteY5" fmla="*/ 450158 h 540544"/>
                  <a:gd name="connsiteX6" fmla="*/ 147135 w 707231"/>
                  <a:gd name="connsiteY6" fmla="*/ 266801 h 540544"/>
                  <a:gd name="connsiteX7" fmla="*/ 0 w 707231"/>
                  <a:gd name="connsiteY7" fmla="*/ 0 h 540544"/>
                  <a:gd name="connsiteX8" fmla="*/ 226218 w 707231"/>
                  <a:gd name="connsiteY8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25742 w 707231"/>
                  <a:gd name="connsiteY6" fmla="*/ 450158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442410 w 707231"/>
                  <a:gd name="connsiteY5" fmla="*/ 45015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558396 w 707231"/>
                  <a:gd name="connsiteY7" fmla="*/ 499707 h 540544"/>
                  <a:gd name="connsiteX8" fmla="*/ 416217 w 707231"/>
                  <a:gd name="connsiteY8" fmla="*/ 464446 h 540544"/>
                  <a:gd name="connsiteX9" fmla="*/ 147135 w 707231"/>
                  <a:gd name="connsiteY9" fmla="*/ 266801 h 540544"/>
                  <a:gd name="connsiteX10" fmla="*/ 0 w 707231"/>
                  <a:gd name="connsiteY10" fmla="*/ 0 h 540544"/>
                  <a:gd name="connsiteX11" fmla="*/ 226218 w 707231"/>
                  <a:gd name="connsiteY11" fmla="*/ 80631 h 540544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5754 w 707231"/>
                  <a:gd name="connsiteY5" fmla="*/ 393007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6337 w 707231"/>
                  <a:gd name="connsiteY4" fmla="*/ 448967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3330 w 707231"/>
                  <a:gd name="connsiteY1" fmla="*/ 260254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6337 w 707231"/>
                  <a:gd name="connsiteY4" fmla="*/ 448967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32171 w 713184"/>
                  <a:gd name="connsiteY0" fmla="*/ 81822 h 558048"/>
                  <a:gd name="connsiteX1" fmla="*/ 179283 w 713184"/>
                  <a:gd name="connsiteY1" fmla="*/ 261445 h 558048"/>
                  <a:gd name="connsiteX2" fmla="*/ 386953 w 713184"/>
                  <a:gd name="connsiteY2" fmla="*/ 229461 h 558048"/>
                  <a:gd name="connsiteX3" fmla="*/ 407882 w 713184"/>
                  <a:gd name="connsiteY3" fmla="*/ 244179 h 558048"/>
                  <a:gd name="connsiteX4" fmla="*/ 432290 w 713184"/>
                  <a:gd name="connsiteY4" fmla="*/ 450158 h 558048"/>
                  <a:gd name="connsiteX5" fmla="*/ 529325 w 713184"/>
                  <a:gd name="connsiteY5" fmla="*/ 398960 h 558048"/>
                  <a:gd name="connsiteX6" fmla="*/ 713184 w 713184"/>
                  <a:gd name="connsiteY6" fmla="*/ 541735 h 558048"/>
                  <a:gd name="connsiteX7" fmla="*/ 673887 w 713184"/>
                  <a:gd name="connsiteY7" fmla="*/ 558048 h 558048"/>
                  <a:gd name="connsiteX8" fmla="*/ 422170 w 713184"/>
                  <a:gd name="connsiteY8" fmla="*/ 465637 h 558048"/>
                  <a:gd name="connsiteX9" fmla="*/ 153088 w 713184"/>
                  <a:gd name="connsiteY9" fmla="*/ 267992 h 558048"/>
                  <a:gd name="connsiteX10" fmla="*/ 0 w 713184"/>
                  <a:gd name="connsiteY10" fmla="*/ 0 h 558048"/>
                  <a:gd name="connsiteX11" fmla="*/ 232171 w 713184"/>
                  <a:gd name="connsiteY11" fmla="*/ 81822 h 558048"/>
                  <a:gd name="connsiteX0" fmla="*/ 79083 w 560096"/>
                  <a:gd name="connsiteY0" fmla="*/ 0 h 476226"/>
                  <a:gd name="connsiteX1" fmla="*/ 26195 w 560096"/>
                  <a:gd name="connsiteY1" fmla="*/ 179623 h 476226"/>
                  <a:gd name="connsiteX2" fmla="*/ 233865 w 560096"/>
                  <a:gd name="connsiteY2" fmla="*/ 147639 h 476226"/>
                  <a:gd name="connsiteX3" fmla="*/ 254794 w 560096"/>
                  <a:gd name="connsiteY3" fmla="*/ 162357 h 476226"/>
                  <a:gd name="connsiteX4" fmla="*/ 279202 w 560096"/>
                  <a:gd name="connsiteY4" fmla="*/ 368336 h 476226"/>
                  <a:gd name="connsiteX5" fmla="*/ 376237 w 560096"/>
                  <a:gd name="connsiteY5" fmla="*/ 317138 h 476226"/>
                  <a:gd name="connsiteX6" fmla="*/ 560096 w 560096"/>
                  <a:gd name="connsiteY6" fmla="*/ 459913 h 476226"/>
                  <a:gd name="connsiteX7" fmla="*/ 520799 w 560096"/>
                  <a:gd name="connsiteY7" fmla="*/ 476226 h 476226"/>
                  <a:gd name="connsiteX8" fmla="*/ 269082 w 560096"/>
                  <a:gd name="connsiteY8" fmla="*/ 383815 h 476226"/>
                  <a:gd name="connsiteX9" fmla="*/ 0 w 560096"/>
                  <a:gd name="connsiteY9" fmla="*/ 186170 h 476226"/>
                  <a:gd name="connsiteX10" fmla="*/ 79083 w 560096"/>
                  <a:gd name="connsiteY10" fmla="*/ 0 h 476226"/>
                  <a:gd name="connsiteX0" fmla="*/ 52888 w 533901"/>
                  <a:gd name="connsiteY0" fmla="*/ 0 h 476226"/>
                  <a:gd name="connsiteX1" fmla="*/ 0 w 533901"/>
                  <a:gd name="connsiteY1" fmla="*/ 179623 h 476226"/>
                  <a:gd name="connsiteX2" fmla="*/ 207670 w 533901"/>
                  <a:gd name="connsiteY2" fmla="*/ 147639 h 476226"/>
                  <a:gd name="connsiteX3" fmla="*/ 228599 w 533901"/>
                  <a:gd name="connsiteY3" fmla="*/ 162357 h 476226"/>
                  <a:gd name="connsiteX4" fmla="*/ 253007 w 533901"/>
                  <a:gd name="connsiteY4" fmla="*/ 368336 h 476226"/>
                  <a:gd name="connsiteX5" fmla="*/ 350042 w 533901"/>
                  <a:gd name="connsiteY5" fmla="*/ 317138 h 476226"/>
                  <a:gd name="connsiteX6" fmla="*/ 533901 w 533901"/>
                  <a:gd name="connsiteY6" fmla="*/ 459913 h 476226"/>
                  <a:gd name="connsiteX7" fmla="*/ 494604 w 533901"/>
                  <a:gd name="connsiteY7" fmla="*/ 476226 h 476226"/>
                  <a:gd name="connsiteX8" fmla="*/ 242887 w 533901"/>
                  <a:gd name="connsiteY8" fmla="*/ 383815 h 476226"/>
                  <a:gd name="connsiteX9" fmla="*/ 52888 w 533901"/>
                  <a:gd name="connsiteY9" fmla="*/ 0 h 476226"/>
                  <a:gd name="connsiteX0" fmla="*/ 242887 w 533901"/>
                  <a:gd name="connsiteY0" fmla="*/ 236176 h 328587"/>
                  <a:gd name="connsiteX1" fmla="*/ 0 w 533901"/>
                  <a:gd name="connsiteY1" fmla="*/ 31984 h 328587"/>
                  <a:gd name="connsiteX2" fmla="*/ 207670 w 533901"/>
                  <a:gd name="connsiteY2" fmla="*/ 0 h 328587"/>
                  <a:gd name="connsiteX3" fmla="*/ 228599 w 533901"/>
                  <a:gd name="connsiteY3" fmla="*/ 14718 h 328587"/>
                  <a:gd name="connsiteX4" fmla="*/ 253007 w 533901"/>
                  <a:gd name="connsiteY4" fmla="*/ 220697 h 328587"/>
                  <a:gd name="connsiteX5" fmla="*/ 350042 w 533901"/>
                  <a:gd name="connsiteY5" fmla="*/ 169499 h 328587"/>
                  <a:gd name="connsiteX6" fmla="*/ 533901 w 533901"/>
                  <a:gd name="connsiteY6" fmla="*/ 312274 h 328587"/>
                  <a:gd name="connsiteX7" fmla="*/ 494604 w 533901"/>
                  <a:gd name="connsiteY7" fmla="*/ 328587 h 328587"/>
                  <a:gd name="connsiteX8" fmla="*/ 242887 w 533901"/>
                  <a:gd name="connsiteY8" fmla="*/ 236176 h 328587"/>
                  <a:gd name="connsiteX0" fmla="*/ 35217 w 326231"/>
                  <a:gd name="connsiteY0" fmla="*/ 236176 h 328587"/>
                  <a:gd name="connsiteX1" fmla="*/ 0 w 326231"/>
                  <a:gd name="connsiteY1" fmla="*/ 0 h 328587"/>
                  <a:gd name="connsiteX2" fmla="*/ 20929 w 326231"/>
                  <a:gd name="connsiteY2" fmla="*/ 14718 h 328587"/>
                  <a:gd name="connsiteX3" fmla="*/ 45337 w 326231"/>
                  <a:gd name="connsiteY3" fmla="*/ 220697 h 328587"/>
                  <a:gd name="connsiteX4" fmla="*/ 142372 w 326231"/>
                  <a:gd name="connsiteY4" fmla="*/ 169499 h 328587"/>
                  <a:gd name="connsiteX5" fmla="*/ 326231 w 326231"/>
                  <a:gd name="connsiteY5" fmla="*/ 312274 h 328587"/>
                  <a:gd name="connsiteX6" fmla="*/ 286934 w 326231"/>
                  <a:gd name="connsiteY6" fmla="*/ 328587 h 328587"/>
                  <a:gd name="connsiteX7" fmla="*/ 35217 w 326231"/>
                  <a:gd name="connsiteY7" fmla="*/ 236176 h 328587"/>
                  <a:gd name="connsiteX0" fmla="*/ 14288 w 305302"/>
                  <a:gd name="connsiteY0" fmla="*/ 221458 h 313869"/>
                  <a:gd name="connsiteX1" fmla="*/ 0 w 305302"/>
                  <a:gd name="connsiteY1" fmla="*/ 0 h 313869"/>
                  <a:gd name="connsiteX2" fmla="*/ 24408 w 305302"/>
                  <a:gd name="connsiteY2" fmla="*/ 205979 h 313869"/>
                  <a:gd name="connsiteX3" fmla="*/ 121443 w 305302"/>
                  <a:gd name="connsiteY3" fmla="*/ 154781 h 313869"/>
                  <a:gd name="connsiteX4" fmla="*/ 305302 w 305302"/>
                  <a:gd name="connsiteY4" fmla="*/ 297556 h 313869"/>
                  <a:gd name="connsiteX5" fmla="*/ 266005 w 305302"/>
                  <a:gd name="connsiteY5" fmla="*/ 313869 h 313869"/>
                  <a:gd name="connsiteX6" fmla="*/ 14288 w 305302"/>
                  <a:gd name="connsiteY6" fmla="*/ 221458 h 313869"/>
                  <a:gd name="connsiteX0" fmla="*/ 0 w 291014"/>
                  <a:gd name="connsiteY0" fmla="*/ 66677 h 159088"/>
                  <a:gd name="connsiteX1" fmla="*/ 10120 w 291014"/>
                  <a:gd name="connsiteY1" fmla="*/ 51198 h 159088"/>
                  <a:gd name="connsiteX2" fmla="*/ 107155 w 291014"/>
                  <a:gd name="connsiteY2" fmla="*/ 0 h 159088"/>
                  <a:gd name="connsiteX3" fmla="*/ 291014 w 291014"/>
                  <a:gd name="connsiteY3" fmla="*/ 142775 h 159088"/>
                  <a:gd name="connsiteX4" fmla="*/ 251717 w 291014"/>
                  <a:gd name="connsiteY4" fmla="*/ 159088 h 159088"/>
                  <a:gd name="connsiteX5" fmla="*/ 0 w 291014"/>
                  <a:gd name="connsiteY5" fmla="*/ 66677 h 15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1014" h="159088">
                    <a:moveTo>
                      <a:pt x="0" y="66677"/>
                    </a:moveTo>
                    <a:lnTo>
                      <a:pt x="10120" y="51198"/>
                    </a:lnTo>
                    <a:lnTo>
                      <a:pt x="107155" y="0"/>
                    </a:lnTo>
                    <a:lnTo>
                      <a:pt x="291014" y="142775"/>
                    </a:lnTo>
                    <a:lnTo>
                      <a:pt x="251717" y="159088"/>
                    </a:lnTo>
                    <a:lnTo>
                      <a:pt x="0" y="66677"/>
                    </a:lnTo>
                    <a:close/>
                  </a:path>
                </a:pathLst>
              </a:custGeom>
              <a:gradFill>
                <a:gsLst>
                  <a:gs pos="64000">
                    <a:schemeClr val="bg1"/>
                  </a:gs>
                  <a:gs pos="0">
                    <a:srgbClr val="898B8A"/>
                  </a:gs>
                  <a:gs pos="54000">
                    <a:srgbClr val="898B8A"/>
                  </a:gs>
                </a:gsLst>
                <a:lin ang="174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94" name="グループ化 693">
              <a:extLst>
                <a:ext uri="{FF2B5EF4-FFF2-40B4-BE49-F238E27FC236}">
                  <a16:creationId xmlns:a16="http://schemas.microsoft.com/office/drawing/2014/main" id="{22B0CD77-EFCC-477A-B63F-5BA2BC0CAEBA}"/>
                </a:ext>
              </a:extLst>
            </p:cNvPr>
            <p:cNvGrpSpPr/>
            <p:nvPr/>
          </p:nvGrpSpPr>
          <p:grpSpPr>
            <a:xfrm>
              <a:off x="3480347" y="8796942"/>
              <a:ext cx="3056329" cy="2890924"/>
              <a:chOff x="3480347" y="8796942"/>
              <a:chExt cx="3056329" cy="2890924"/>
            </a:xfrm>
          </p:grpSpPr>
          <p:sp>
            <p:nvSpPr>
              <p:cNvPr id="837" name="正方形/長方形 409">
                <a:extLst>
                  <a:ext uri="{FF2B5EF4-FFF2-40B4-BE49-F238E27FC236}">
                    <a16:creationId xmlns:a16="http://schemas.microsoft.com/office/drawing/2014/main" id="{D84B0A0F-3DAC-4E08-8065-79FEAB3D7E04}"/>
                  </a:ext>
                </a:extLst>
              </p:cNvPr>
              <p:cNvSpPr/>
              <p:nvPr/>
            </p:nvSpPr>
            <p:spPr>
              <a:xfrm rot="10800000">
                <a:off x="5665487" y="8796942"/>
                <a:ext cx="871189" cy="465591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146497 w 1042543"/>
                  <a:gd name="connsiteY17" fmla="*/ 935376 h 964033"/>
                  <a:gd name="connsiteX18" fmla="*/ 0 w 1042543"/>
                  <a:gd name="connsiteY18" fmla="*/ 964033 h 964033"/>
                  <a:gd name="connsiteX19" fmla="*/ 178594 w 1042543"/>
                  <a:gd name="connsiteY19" fmla="*/ 828682 h 964033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4033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8534 w 1046064"/>
                  <a:gd name="connsiteY10" fmla="*/ 124420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2434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9544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15070 w 1044278"/>
                  <a:gd name="connsiteY7" fmla="*/ 43100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8236 w 1044278"/>
                  <a:gd name="connsiteY7" fmla="*/ 43083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704262 h 863344"/>
                  <a:gd name="connsiteX1" fmla="*/ 278706 w 1044278"/>
                  <a:gd name="connsiteY1" fmla="*/ 754489 h 863344"/>
                  <a:gd name="connsiteX2" fmla="*/ 313829 w 1044278"/>
                  <a:gd name="connsiteY2" fmla="*/ 549475 h 863344"/>
                  <a:gd name="connsiteX3" fmla="*/ 329307 w 1044278"/>
                  <a:gd name="connsiteY3" fmla="*/ 537569 h 863344"/>
                  <a:gd name="connsiteX4" fmla="*/ 530522 w 1044278"/>
                  <a:gd name="connsiteY4" fmla="*/ 563167 h 863344"/>
                  <a:gd name="connsiteX5" fmla="*/ 496590 w 1044278"/>
                  <a:gd name="connsiteY5" fmla="*/ 361952 h 863344"/>
                  <a:gd name="connsiteX6" fmla="*/ 510282 w 1044278"/>
                  <a:gd name="connsiteY6" fmla="*/ 342307 h 863344"/>
                  <a:gd name="connsiteX7" fmla="*/ 708236 w 1044278"/>
                  <a:gd name="connsiteY7" fmla="*/ 306417 h 863344"/>
                  <a:gd name="connsiteX8" fmla="*/ 614462 w 1044278"/>
                  <a:gd name="connsiteY8" fmla="*/ 132756 h 863344"/>
                  <a:gd name="connsiteX9" fmla="*/ 623898 w 1044278"/>
                  <a:gd name="connsiteY9" fmla="*/ 99424 h 863344"/>
                  <a:gd name="connsiteX10" fmla="*/ 792080 w 1044278"/>
                  <a:gd name="connsiteY10" fmla="*/ 6228 h 863344"/>
                  <a:gd name="connsiteX11" fmla="*/ 808534 w 1044278"/>
                  <a:gd name="connsiteY11" fmla="*/ 0 h 863344"/>
                  <a:gd name="connsiteX12" fmla="*/ 1044278 w 1044278"/>
                  <a:gd name="connsiteY12" fmla="*/ 30957 h 863344"/>
                  <a:gd name="connsiteX13" fmla="*/ 810319 w 1044278"/>
                  <a:gd name="connsiteY13" fmla="*/ 27982 h 863344"/>
                  <a:gd name="connsiteX14" fmla="*/ 741264 w 1044278"/>
                  <a:gd name="connsiteY14" fmla="*/ 308968 h 863344"/>
                  <a:gd name="connsiteX15" fmla="*/ 550764 w 1044278"/>
                  <a:gd name="connsiteY15" fmla="*/ 578050 h 863344"/>
                  <a:gd name="connsiteX16" fmla="*/ 297666 w 1044278"/>
                  <a:gd name="connsiteY16" fmla="*/ 772939 h 863344"/>
                  <a:gd name="connsiteX17" fmla="*/ 0 w 1044278"/>
                  <a:gd name="connsiteY17" fmla="*/ 863344 h 863344"/>
                  <a:gd name="connsiteX18" fmla="*/ 3521 w 1044278"/>
                  <a:gd name="connsiteY18" fmla="*/ 843101 h 863344"/>
                  <a:gd name="connsiteX19" fmla="*/ 182115 w 1044278"/>
                  <a:gd name="connsiteY19" fmla="*/ 704262 h 863344"/>
                  <a:gd name="connsiteX0" fmla="*/ 182115 w 810319"/>
                  <a:gd name="connsiteY0" fmla="*/ 704262 h 863344"/>
                  <a:gd name="connsiteX1" fmla="*/ 278706 w 810319"/>
                  <a:gd name="connsiteY1" fmla="*/ 754489 h 863344"/>
                  <a:gd name="connsiteX2" fmla="*/ 313829 w 810319"/>
                  <a:gd name="connsiteY2" fmla="*/ 549475 h 863344"/>
                  <a:gd name="connsiteX3" fmla="*/ 329307 w 810319"/>
                  <a:gd name="connsiteY3" fmla="*/ 537569 h 863344"/>
                  <a:gd name="connsiteX4" fmla="*/ 530522 w 810319"/>
                  <a:gd name="connsiteY4" fmla="*/ 563167 h 863344"/>
                  <a:gd name="connsiteX5" fmla="*/ 496590 w 810319"/>
                  <a:gd name="connsiteY5" fmla="*/ 361952 h 863344"/>
                  <a:gd name="connsiteX6" fmla="*/ 510282 w 810319"/>
                  <a:gd name="connsiteY6" fmla="*/ 342307 h 863344"/>
                  <a:gd name="connsiteX7" fmla="*/ 708236 w 810319"/>
                  <a:gd name="connsiteY7" fmla="*/ 306417 h 863344"/>
                  <a:gd name="connsiteX8" fmla="*/ 614462 w 810319"/>
                  <a:gd name="connsiteY8" fmla="*/ 132756 h 863344"/>
                  <a:gd name="connsiteX9" fmla="*/ 623898 w 810319"/>
                  <a:gd name="connsiteY9" fmla="*/ 99424 h 863344"/>
                  <a:gd name="connsiteX10" fmla="*/ 792080 w 810319"/>
                  <a:gd name="connsiteY10" fmla="*/ 6228 h 863344"/>
                  <a:gd name="connsiteX11" fmla="*/ 808534 w 810319"/>
                  <a:gd name="connsiteY11" fmla="*/ 0 h 863344"/>
                  <a:gd name="connsiteX12" fmla="*/ 810319 w 810319"/>
                  <a:gd name="connsiteY12" fmla="*/ 27982 h 863344"/>
                  <a:gd name="connsiteX13" fmla="*/ 741264 w 810319"/>
                  <a:gd name="connsiteY13" fmla="*/ 308968 h 863344"/>
                  <a:gd name="connsiteX14" fmla="*/ 550764 w 810319"/>
                  <a:gd name="connsiteY14" fmla="*/ 578050 h 863344"/>
                  <a:gd name="connsiteX15" fmla="*/ 297666 w 810319"/>
                  <a:gd name="connsiteY15" fmla="*/ 772939 h 863344"/>
                  <a:gd name="connsiteX16" fmla="*/ 0 w 810319"/>
                  <a:gd name="connsiteY16" fmla="*/ 863344 h 863344"/>
                  <a:gd name="connsiteX17" fmla="*/ 3521 w 810319"/>
                  <a:gd name="connsiteY17" fmla="*/ 843101 h 863344"/>
                  <a:gd name="connsiteX18" fmla="*/ 182115 w 810319"/>
                  <a:gd name="connsiteY18" fmla="*/ 704262 h 863344"/>
                  <a:gd name="connsiteX0" fmla="*/ 182115 w 810319"/>
                  <a:gd name="connsiteY0" fmla="*/ 698034 h 857116"/>
                  <a:gd name="connsiteX1" fmla="*/ 278706 w 810319"/>
                  <a:gd name="connsiteY1" fmla="*/ 748261 h 857116"/>
                  <a:gd name="connsiteX2" fmla="*/ 313829 w 810319"/>
                  <a:gd name="connsiteY2" fmla="*/ 543247 h 857116"/>
                  <a:gd name="connsiteX3" fmla="*/ 329307 w 810319"/>
                  <a:gd name="connsiteY3" fmla="*/ 531341 h 857116"/>
                  <a:gd name="connsiteX4" fmla="*/ 530522 w 810319"/>
                  <a:gd name="connsiteY4" fmla="*/ 556939 h 857116"/>
                  <a:gd name="connsiteX5" fmla="*/ 496590 w 810319"/>
                  <a:gd name="connsiteY5" fmla="*/ 355724 h 857116"/>
                  <a:gd name="connsiteX6" fmla="*/ 510282 w 810319"/>
                  <a:gd name="connsiteY6" fmla="*/ 336079 h 857116"/>
                  <a:gd name="connsiteX7" fmla="*/ 708236 w 810319"/>
                  <a:gd name="connsiteY7" fmla="*/ 300189 h 857116"/>
                  <a:gd name="connsiteX8" fmla="*/ 614462 w 810319"/>
                  <a:gd name="connsiteY8" fmla="*/ 126528 h 857116"/>
                  <a:gd name="connsiteX9" fmla="*/ 623898 w 810319"/>
                  <a:gd name="connsiteY9" fmla="*/ 93196 h 857116"/>
                  <a:gd name="connsiteX10" fmla="*/ 792080 w 810319"/>
                  <a:gd name="connsiteY10" fmla="*/ 0 h 857116"/>
                  <a:gd name="connsiteX11" fmla="*/ 810319 w 810319"/>
                  <a:gd name="connsiteY11" fmla="*/ 21754 h 857116"/>
                  <a:gd name="connsiteX12" fmla="*/ 741264 w 810319"/>
                  <a:gd name="connsiteY12" fmla="*/ 302740 h 857116"/>
                  <a:gd name="connsiteX13" fmla="*/ 550764 w 810319"/>
                  <a:gd name="connsiteY13" fmla="*/ 571822 h 857116"/>
                  <a:gd name="connsiteX14" fmla="*/ 297666 w 810319"/>
                  <a:gd name="connsiteY14" fmla="*/ 766711 h 857116"/>
                  <a:gd name="connsiteX15" fmla="*/ 0 w 810319"/>
                  <a:gd name="connsiteY15" fmla="*/ 857116 h 857116"/>
                  <a:gd name="connsiteX16" fmla="*/ 3521 w 810319"/>
                  <a:gd name="connsiteY16" fmla="*/ 836873 h 857116"/>
                  <a:gd name="connsiteX17" fmla="*/ 182115 w 810319"/>
                  <a:gd name="connsiteY17" fmla="*/ 698034 h 857116"/>
                  <a:gd name="connsiteX0" fmla="*/ 182115 w 810319"/>
                  <a:gd name="connsiteY0" fmla="*/ 676280 h 835362"/>
                  <a:gd name="connsiteX1" fmla="*/ 278706 w 810319"/>
                  <a:gd name="connsiteY1" fmla="*/ 726507 h 835362"/>
                  <a:gd name="connsiteX2" fmla="*/ 313829 w 810319"/>
                  <a:gd name="connsiteY2" fmla="*/ 521493 h 835362"/>
                  <a:gd name="connsiteX3" fmla="*/ 329307 w 810319"/>
                  <a:gd name="connsiteY3" fmla="*/ 509587 h 835362"/>
                  <a:gd name="connsiteX4" fmla="*/ 530522 w 810319"/>
                  <a:gd name="connsiteY4" fmla="*/ 535185 h 835362"/>
                  <a:gd name="connsiteX5" fmla="*/ 496590 w 810319"/>
                  <a:gd name="connsiteY5" fmla="*/ 333970 h 835362"/>
                  <a:gd name="connsiteX6" fmla="*/ 510282 w 810319"/>
                  <a:gd name="connsiteY6" fmla="*/ 314325 h 835362"/>
                  <a:gd name="connsiteX7" fmla="*/ 708236 w 810319"/>
                  <a:gd name="connsiteY7" fmla="*/ 278435 h 835362"/>
                  <a:gd name="connsiteX8" fmla="*/ 614462 w 810319"/>
                  <a:gd name="connsiteY8" fmla="*/ 104774 h 835362"/>
                  <a:gd name="connsiteX9" fmla="*/ 623898 w 810319"/>
                  <a:gd name="connsiteY9" fmla="*/ 71442 h 835362"/>
                  <a:gd name="connsiteX10" fmla="*/ 810319 w 810319"/>
                  <a:gd name="connsiteY10" fmla="*/ 0 h 835362"/>
                  <a:gd name="connsiteX11" fmla="*/ 741264 w 810319"/>
                  <a:gd name="connsiteY11" fmla="*/ 280986 h 835362"/>
                  <a:gd name="connsiteX12" fmla="*/ 550764 w 810319"/>
                  <a:gd name="connsiteY12" fmla="*/ 550068 h 835362"/>
                  <a:gd name="connsiteX13" fmla="*/ 297666 w 810319"/>
                  <a:gd name="connsiteY13" fmla="*/ 744957 h 835362"/>
                  <a:gd name="connsiteX14" fmla="*/ 0 w 810319"/>
                  <a:gd name="connsiteY14" fmla="*/ 835362 h 835362"/>
                  <a:gd name="connsiteX15" fmla="*/ 3521 w 810319"/>
                  <a:gd name="connsiteY15" fmla="*/ 815119 h 835362"/>
                  <a:gd name="connsiteX16" fmla="*/ 182115 w 810319"/>
                  <a:gd name="connsiteY16" fmla="*/ 676280 h 835362"/>
                  <a:gd name="connsiteX0" fmla="*/ 182115 w 741264"/>
                  <a:gd name="connsiteY0" fmla="*/ 604838 h 763920"/>
                  <a:gd name="connsiteX1" fmla="*/ 278706 w 741264"/>
                  <a:gd name="connsiteY1" fmla="*/ 655065 h 763920"/>
                  <a:gd name="connsiteX2" fmla="*/ 313829 w 741264"/>
                  <a:gd name="connsiteY2" fmla="*/ 450051 h 763920"/>
                  <a:gd name="connsiteX3" fmla="*/ 329307 w 741264"/>
                  <a:gd name="connsiteY3" fmla="*/ 438145 h 763920"/>
                  <a:gd name="connsiteX4" fmla="*/ 530522 w 741264"/>
                  <a:gd name="connsiteY4" fmla="*/ 463743 h 763920"/>
                  <a:gd name="connsiteX5" fmla="*/ 496590 w 741264"/>
                  <a:gd name="connsiteY5" fmla="*/ 262528 h 763920"/>
                  <a:gd name="connsiteX6" fmla="*/ 510282 w 741264"/>
                  <a:gd name="connsiteY6" fmla="*/ 242883 h 763920"/>
                  <a:gd name="connsiteX7" fmla="*/ 708236 w 741264"/>
                  <a:gd name="connsiteY7" fmla="*/ 206993 h 763920"/>
                  <a:gd name="connsiteX8" fmla="*/ 614462 w 741264"/>
                  <a:gd name="connsiteY8" fmla="*/ 33332 h 763920"/>
                  <a:gd name="connsiteX9" fmla="*/ 623898 w 741264"/>
                  <a:gd name="connsiteY9" fmla="*/ 0 h 763920"/>
                  <a:gd name="connsiteX10" fmla="*/ 741264 w 741264"/>
                  <a:gd name="connsiteY10" fmla="*/ 209544 h 763920"/>
                  <a:gd name="connsiteX11" fmla="*/ 550764 w 741264"/>
                  <a:gd name="connsiteY11" fmla="*/ 478626 h 763920"/>
                  <a:gd name="connsiteX12" fmla="*/ 297666 w 741264"/>
                  <a:gd name="connsiteY12" fmla="*/ 673515 h 763920"/>
                  <a:gd name="connsiteX13" fmla="*/ 0 w 741264"/>
                  <a:gd name="connsiteY13" fmla="*/ 763920 h 763920"/>
                  <a:gd name="connsiteX14" fmla="*/ 3521 w 741264"/>
                  <a:gd name="connsiteY14" fmla="*/ 743677 h 763920"/>
                  <a:gd name="connsiteX15" fmla="*/ 182115 w 741264"/>
                  <a:gd name="connsiteY15" fmla="*/ 604838 h 763920"/>
                  <a:gd name="connsiteX0" fmla="*/ 182115 w 741264"/>
                  <a:gd name="connsiteY0" fmla="*/ 571506 h 730588"/>
                  <a:gd name="connsiteX1" fmla="*/ 278706 w 741264"/>
                  <a:gd name="connsiteY1" fmla="*/ 621733 h 730588"/>
                  <a:gd name="connsiteX2" fmla="*/ 313829 w 741264"/>
                  <a:gd name="connsiteY2" fmla="*/ 416719 h 730588"/>
                  <a:gd name="connsiteX3" fmla="*/ 329307 w 741264"/>
                  <a:gd name="connsiteY3" fmla="*/ 404813 h 730588"/>
                  <a:gd name="connsiteX4" fmla="*/ 530522 w 741264"/>
                  <a:gd name="connsiteY4" fmla="*/ 430411 h 730588"/>
                  <a:gd name="connsiteX5" fmla="*/ 496590 w 741264"/>
                  <a:gd name="connsiteY5" fmla="*/ 229196 h 730588"/>
                  <a:gd name="connsiteX6" fmla="*/ 510282 w 741264"/>
                  <a:gd name="connsiteY6" fmla="*/ 209551 h 730588"/>
                  <a:gd name="connsiteX7" fmla="*/ 708236 w 741264"/>
                  <a:gd name="connsiteY7" fmla="*/ 173661 h 730588"/>
                  <a:gd name="connsiteX8" fmla="*/ 614462 w 741264"/>
                  <a:gd name="connsiteY8" fmla="*/ 0 h 730588"/>
                  <a:gd name="connsiteX9" fmla="*/ 741264 w 741264"/>
                  <a:gd name="connsiteY9" fmla="*/ 176212 h 730588"/>
                  <a:gd name="connsiteX10" fmla="*/ 550764 w 741264"/>
                  <a:gd name="connsiteY10" fmla="*/ 445294 h 730588"/>
                  <a:gd name="connsiteX11" fmla="*/ 297666 w 741264"/>
                  <a:gd name="connsiteY11" fmla="*/ 640183 h 730588"/>
                  <a:gd name="connsiteX12" fmla="*/ 0 w 741264"/>
                  <a:gd name="connsiteY12" fmla="*/ 730588 h 730588"/>
                  <a:gd name="connsiteX13" fmla="*/ 3521 w 741264"/>
                  <a:gd name="connsiteY13" fmla="*/ 710345 h 730588"/>
                  <a:gd name="connsiteX14" fmla="*/ 182115 w 741264"/>
                  <a:gd name="connsiteY14" fmla="*/ 571506 h 730588"/>
                  <a:gd name="connsiteX0" fmla="*/ 182115 w 741264"/>
                  <a:gd name="connsiteY0" fmla="*/ 397845 h 556927"/>
                  <a:gd name="connsiteX1" fmla="*/ 278706 w 741264"/>
                  <a:gd name="connsiteY1" fmla="*/ 448072 h 556927"/>
                  <a:gd name="connsiteX2" fmla="*/ 313829 w 741264"/>
                  <a:gd name="connsiteY2" fmla="*/ 243058 h 556927"/>
                  <a:gd name="connsiteX3" fmla="*/ 329307 w 741264"/>
                  <a:gd name="connsiteY3" fmla="*/ 231152 h 556927"/>
                  <a:gd name="connsiteX4" fmla="*/ 530522 w 741264"/>
                  <a:gd name="connsiteY4" fmla="*/ 256750 h 556927"/>
                  <a:gd name="connsiteX5" fmla="*/ 496590 w 741264"/>
                  <a:gd name="connsiteY5" fmla="*/ 55535 h 556927"/>
                  <a:gd name="connsiteX6" fmla="*/ 510282 w 741264"/>
                  <a:gd name="connsiteY6" fmla="*/ 35890 h 556927"/>
                  <a:gd name="connsiteX7" fmla="*/ 708236 w 741264"/>
                  <a:gd name="connsiteY7" fmla="*/ 0 h 556927"/>
                  <a:gd name="connsiteX8" fmla="*/ 741264 w 741264"/>
                  <a:gd name="connsiteY8" fmla="*/ 2551 h 556927"/>
                  <a:gd name="connsiteX9" fmla="*/ 550764 w 741264"/>
                  <a:gd name="connsiteY9" fmla="*/ 271633 h 556927"/>
                  <a:gd name="connsiteX10" fmla="*/ 297666 w 741264"/>
                  <a:gd name="connsiteY10" fmla="*/ 466522 h 556927"/>
                  <a:gd name="connsiteX11" fmla="*/ 0 w 741264"/>
                  <a:gd name="connsiteY11" fmla="*/ 556927 h 556927"/>
                  <a:gd name="connsiteX12" fmla="*/ 3521 w 741264"/>
                  <a:gd name="connsiteY12" fmla="*/ 536684 h 556927"/>
                  <a:gd name="connsiteX13" fmla="*/ 182115 w 741264"/>
                  <a:gd name="connsiteY13" fmla="*/ 397845 h 556927"/>
                  <a:gd name="connsiteX0" fmla="*/ 182115 w 708236"/>
                  <a:gd name="connsiteY0" fmla="*/ 397845 h 556927"/>
                  <a:gd name="connsiteX1" fmla="*/ 278706 w 708236"/>
                  <a:gd name="connsiteY1" fmla="*/ 448072 h 556927"/>
                  <a:gd name="connsiteX2" fmla="*/ 313829 w 708236"/>
                  <a:gd name="connsiteY2" fmla="*/ 243058 h 556927"/>
                  <a:gd name="connsiteX3" fmla="*/ 329307 w 708236"/>
                  <a:gd name="connsiteY3" fmla="*/ 231152 h 556927"/>
                  <a:gd name="connsiteX4" fmla="*/ 530522 w 708236"/>
                  <a:gd name="connsiteY4" fmla="*/ 256750 h 556927"/>
                  <a:gd name="connsiteX5" fmla="*/ 496590 w 708236"/>
                  <a:gd name="connsiteY5" fmla="*/ 55535 h 556927"/>
                  <a:gd name="connsiteX6" fmla="*/ 510282 w 708236"/>
                  <a:gd name="connsiteY6" fmla="*/ 35890 h 556927"/>
                  <a:gd name="connsiteX7" fmla="*/ 708236 w 708236"/>
                  <a:gd name="connsiteY7" fmla="*/ 0 h 556927"/>
                  <a:gd name="connsiteX8" fmla="*/ 550764 w 708236"/>
                  <a:gd name="connsiteY8" fmla="*/ 271633 h 556927"/>
                  <a:gd name="connsiteX9" fmla="*/ 297666 w 708236"/>
                  <a:gd name="connsiteY9" fmla="*/ 466522 h 556927"/>
                  <a:gd name="connsiteX10" fmla="*/ 0 w 708236"/>
                  <a:gd name="connsiteY10" fmla="*/ 556927 h 556927"/>
                  <a:gd name="connsiteX11" fmla="*/ 3521 w 708236"/>
                  <a:gd name="connsiteY11" fmla="*/ 536684 h 556927"/>
                  <a:gd name="connsiteX12" fmla="*/ 182115 w 708236"/>
                  <a:gd name="connsiteY12" fmla="*/ 397845 h 556927"/>
                  <a:gd name="connsiteX0" fmla="*/ 182115 w 550764"/>
                  <a:gd name="connsiteY0" fmla="*/ 361955 h 521037"/>
                  <a:gd name="connsiteX1" fmla="*/ 278706 w 550764"/>
                  <a:gd name="connsiteY1" fmla="*/ 412182 h 521037"/>
                  <a:gd name="connsiteX2" fmla="*/ 313829 w 550764"/>
                  <a:gd name="connsiteY2" fmla="*/ 207168 h 521037"/>
                  <a:gd name="connsiteX3" fmla="*/ 329307 w 550764"/>
                  <a:gd name="connsiteY3" fmla="*/ 195262 h 521037"/>
                  <a:gd name="connsiteX4" fmla="*/ 530522 w 550764"/>
                  <a:gd name="connsiteY4" fmla="*/ 220860 h 521037"/>
                  <a:gd name="connsiteX5" fmla="*/ 496590 w 550764"/>
                  <a:gd name="connsiteY5" fmla="*/ 19645 h 521037"/>
                  <a:gd name="connsiteX6" fmla="*/ 510282 w 550764"/>
                  <a:gd name="connsiteY6" fmla="*/ 0 h 521037"/>
                  <a:gd name="connsiteX7" fmla="*/ 550764 w 550764"/>
                  <a:gd name="connsiteY7" fmla="*/ 235743 h 521037"/>
                  <a:gd name="connsiteX8" fmla="*/ 297666 w 550764"/>
                  <a:gd name="connsiteY8" fmla="*/ 430632 h 521037"/>
                  <a:gd name="connsiteX9" fmla="*/ 0 w 550764"/>
                  <a:gd name="connsiteY9" fmla="*/ 521037 h 521037"/>
                  <a:gd name="connsiteX10" fmla="*/ 3521 w 550764"/>
                  <a:gd name="connsiteY10" fmla="*/ 500794 h 521037"/>
                  <a:gd name="connsiteX11" fmla="*/ 182115 w 550764"/>
                  <a:gd name="connsiteY11" fmla="*/ 361955 h 521037"/>
                  <a:gd name="connsiteX0" fmla="*/ 182115 w 550764"/>
                  <a:gd name="connsiteY0" fmla="*/ 342310 h 501392"/>
                  <a:gd name="connsiteX1" fmla="*/ 278706 w 550764"/>
                  <a:gd name="connsiteY1" fmla="*/ 392537 h 501392"/>
                  <a:gd name="connsiteX2" fmla="*/ 313829 w 550764"/>
                  <a:gd name="connsiteY2" fmla="*/ 187523 h 501392"/>
                  <a:gd name="connsiteX3" fmla="*/ 329307 w 550764"/>
                  <a:gd name="connsiteY3" fmla="*/ 175617 h 501392"/>
                  <a:gd name="connsiteX4" fmla="*/ 530522 w 550764"/>
                  <a:gd name="connsiteY4" fmla="*/ 201215 h 501392"/>
                  <a:gd name="connsiteX5" fmla="*/ 496590 w 550764"/>
                  <a:gd name="connsiteY5" fmla="*/ 0 h 501392"/>
                  <a:gd name="connsiteX6" fmla="*/ 550764 w 550764"/>
                  <a:gd name="connsiteY6" fmla="*/ 216098 h 501392"/>
                  <a:gd name="connsiteX7" fmla="*/ 297666 w 550764"/>
                  <a:gd name="connsiteY7" fmla="*/ 410987 h 501392"/>
                  <a:gd name="connsiteX8" fmla="*/ 0 w 550764"/>
                  <a:gd name="connsiteY8" fmla="*/ 501392 h 501392"/>
                  <a:gd name="connsiteX9" fmla="*/ 3521 w 550764"/>
                  <a:gd name="connsiteY9" fmla="*/ 481149 h 501392"/>
                  <a:gd name="connsiteX10" fmla="*/ 182115 w 550764"/>
                  <a:gd name="connsiteY10" fmla="*/ 342310 h 501392"/>
                  <a:gd name="connsiteX0" fmla="*/ 182115 w 550764"/>
                  <a:gd name="connsiteY0" fmla="*/ 166693 h 325775"/>
                  <a:gd name="connsiteX1" fmla="*/ 278706 w 550764"/>
                  <a:gd name="connsiteY1" fmla="*/ 216920 h 325775"/>
                  <a:gd name="connsiteX2" fmla="*/ 313829 w 550764"/>
                  <a:gd name="connsiteY2" fmla="*/ 11906 h 325775"/>
                  <a:gd name="connsiteX3" fmla="*/ 329307 w 550764"/>
                  <a:gd name="connsiteY3" fmla="*/ 0 h 325775"/>
                  <a:gd name="connsiteX4" fmla="*/ 530522 w 550764"/>
                  <a:gd name="connsiteY4" fmla="*/ 25598 h 325775"/>
                  <a:gd name="connsiteX5" fmla="*/ 550764 w 550764"/>
                  <a:gd name="connsiteY5" fmla="*/ 40481 h 325775"/>
                  <a:gd name="connsiteX6" fmla="*/ 297666 w 550764"/>
                  <a:gd name="connsiteY6" fmla="*/ 235370 h 325775"/>
                  <a:gd name="connsiteX7" fmla="*/ 0 w 550764"/>
                  <a:gd name="connsiteY7" fmla="*/ 325775 h 325775"/>
                  <a:gd name="connsiteX8" fmla="*/ 3521 w 550764"/>
                  <a:gd name="connsiteY8" fmla="*/ 305532 h 325775"/>
                  <a:gd name="connsiteX9" fmla="*/ 182115 w 550764"/>
                  <a:gd name="connsiteY9" fmla="*/ 166693 h 325775"/>
                  <a:gd name="connsiteX0" fmla="*/ 182115 w 530522"/>
                  <a:gd name="connsiteY0" fmla="*/ 166693 h 325775"/>
                  <a:gd name="connsiteX1" fmla="*/ 278706 w 530522"/>
                  <a:gd name="connsiteY1" fmla="*/ 216920 h 325775"/>
                  <a:gd name="connsiteX2" fmla="*/ 313829 w 530522"/>
                  <a:gd name="connsiteY2" fmla="*/ 11906 h 325775"/>
                  <a:gd name="connsiteX3" fmla="*/ 329307 w 530522"/>
                  <a:gd name="connsiteY3" fmla="*/ 0 h 325775"/>
                  <a:gd name="connsiteX4" fmla="*/ 530522 w 530522"/>
                  <a:gd name="connsiteY4" fmla="*/ 25598 h 325775"/>
                  <a:gd name="connsiteX5" fmla="*/ 297666 w 530522"/>
                  <a:gd name="connsiteY5" fmla="*/ 235370 h 325775"/>
                  <a:gd name="connsiteX6" fmla="*/ 0 w 530522"/>
                  <a:gd name="connsiteY6" fmla="*/ 325775 h 325775"/>
                  <a:gd name="connsiteX7" fmla="*/ 3521 w 530522"/>
                  <a:gd name="connsiteY7" fmla="*/ 305532 h 325775"/>
                  <a:gd name="connsiteX8" fmla="*/ 182115 w 530522"/>
                  <a:gd name="connsiteY8" fmla="*/ 166693 h 325775"/>
                  <a:gd name="connsiteX0" fmla="*/ 182115 w 329307"/>
                  <a:gd name="connsiteY0" fmla="*/ 166693 h 325775"/>
                  <a:gd name="connsiteX1" fmla="*/ 278706 w 329307"/>
                  <a:gd name="connsiteY1" fmla="*/ 216920 h 325775"/>
                  <a:gd name="connsiteX2" fmla="*/ 313829 w 329307"/>
                  <a:gd name="connsiteY2" fmla="*/ 11906 h 325775"/>
                  <a:gd name="connsiteX3" fmla="*/ 329307 w 329307"/>
                  <a:gd name="connsiteY3" fmla="*/ 0 h 325775"/>
                  <a:gd name="connsiteX4" fmla="*/ 297666 w 329307"/>
                  <a:gd name="connsiteY4" fmla="*/ 235370 h 325775"/>
                  <a:gd name="connsiteX5" fmla="*/ 0 w 329307"/>
                  <a:gd name="connsiteY5" fmla="*/ 325775 h 325775"/>
                  <a:gd name="connsiteX6" fmla="*/ 3521 w 329307"/>
                  <a:gd name="connsiteY6" fmla="*/ 305532 h 325775"/>
                  <a:gd name="connsiteX7" fmla="*/ 182115 w 329307"/>
                  <a:gd name="connsiteY7" fmla="*/ 166693 h 325775"/>
                  <a:gd name="connsiteX0" fmla="*/ 182115 w 313829"/>
                  <a:gd name="connsiteY0" fmla="*/ 154787 h 313869"/>
                  <a:gd name="connsiteX1" fmla="*/ 278706 w 313829"/>
                  <a:gd name="connsiteY1" fmla="*/ 205014 h 313869"/>
                  <a:gd name="connsiteX2" fmla="*/ 313829 w 313829"/>
                  <a:gd name="connsiteY2" fmla="*/ 0 h 313869"/>
                  <a:gd name="connsiteX3" fmla="*/ 297666 w 313829"/>
                  <a:gd name="connsiteY3" fmla="*/ 223464 h 313869"/>
                  <a:gd name="connsiteX4" fmla="*/ 0 w 313829"/>
                  <a:gd name="connsiteY4" fmla="*/ 313869 h 313869"/>
                  <a:gd name="connsiteX5" fmla="*/ 3521 w 313829"/>
                  <a:gd name="connsiteY5" fmla="*/ 293626 h 313869"/>
                  <a:gd name="connsiteX6" fmla="*/ 182115 w 313829"/>
                  <a:gd name="connsiteY6" fmla="*/ 154787 h 313869"/>
                  <a:gd name="connsiteX0" fmla="*/ 182115 w 297666"/>
                  <a:gd name="connsiteY0" fmla="*/ 0 h 159082"/>
                  <a:gd name="connsiteX1" fmla="*/ 278706 w 297666"/>
                  <a:gd name="connsiteY1" fmla="*/ 50227 h 159082"/>
                  <a:gd name="connsiteX2" fmla="*/ 297666 w 297666"/>
                  <a:gd name="connsiteY2" fmla="*/ 68677 h 159082"/>
                  <a:gd name="connsiteX3" fmla="*/ 0 w 297666"/>
                  <a:gd name="connsiteY3" fmla="*/ 159082 h 159082"/>
                  <a:gd name="connsiteX4" fmla="*/ 3521 w 297666"/>
                  <a:gd name="connsiteY4" fmla="*/ 138839 h 159082"/>
                  <a:gd name="connsiteX5" fmla="*/ 182115 w 297666"/>
                  <a:gd name="connsiteY5" fmla="*/ 0 h 15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7666" h="159082">
                    <a:moveTo>
                      <a:pt x="182115" y="0"/>
                    </a:moveTo>
                    <a:lnTo>
                      <a:pt x="278706" y="50227"/>
                    </a:lnTo>
                    <a:lnTo>
                      <a:pt x="297666" y="68677"/>
                    </a:lnTo>
                    <a:lnTo>
                      <a:pt x="0" y="159082"/>
                    </a:lnTo>
                    <a:lnTo>
                      <a:pt x="3521" y="138839"/>
                    </a:lnTo>
                    <a:lnTo>
                      <a:pt x="182115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/>
                  </a:gs>
                  <a:gs pos="0">
                    <a:srgbClr val="898B8A"/>
                  </a:gs>
                  <a:gs pos="57000">
                    <a:srgbClr val="898B8A"/>
                  </a:gs>
                </a:gsLst>
                <a:lin ang="150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8" name="正方形/長方形 409">
                <a:extLst>
                  <a:ext uri="{FF2B5EF4-FFF2-40B4-BE49-F238E27FC236}">
                    <a16:creationId xmlns:a16="http://schemas.microsoft.com/office/drawing/2014/main" id="{3E221460-A537-4680-8848-E62A53F81105}"/>
                  </a:ext>
                </a:extLst>
              </p:cNvPr>
              <p:cNvSpPr/>
              <p:nvPr/>
            </p:nvSpPr>
            <p:spPr>
              <a:xfrm rot="10800000">
                <a:off x="4165086" y="10355954"/>
                <a:ext cx="573221" cy="967768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146497 w 1042543"/>
                  <a:gd name="connsiteY17" fmla="*/ 935376 h 964033"/>
                  <a:gd name="connsiteX18" fmla="*/ 0 w 1042543"/>
                  <a:gd name="connsiteY18" fmla="*/ 964033 h 964033"/>
                  <a:gd name="connsiteX19" fmla="*/ 178594 w 1042543"/>
                  <a:gd name="connsiteY19" fmla="*/ 828682 h 964033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4033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8534 w 1046064"/>
                  <a:gd name="connsiteY10" fmla="*/ 124420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2434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9544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15070 w 1044278"/>
                  <a:gd name="connsiteY7" fmla="*/ 43100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8236 w 1044278"/>
                  <a:gd name="connsiteY7" fmla="*/ 43083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934145"/>
                  <a:gd name="connsiteY0" fmla="*/ 828682 h 987764"/>
                  <a:gd name="connsiteX1" fmla="*/ 278706 w 934145"/>
                  <a:gd name="connsiteY1" fmla="*/ 878909 h 987764"/>
                  <a:gd name="connsiteX2" fmla="*/ 313829 w 934145"/>
                  <a:gd name="connsiteY2" fmla="*/ 673895 h 987764"/>
                  <a:gd name="connsiteX3" fmla="*/ 329307 w 934145"/>
                  <a:gd name="connsiteY3" fmla="*/ 661989 h 987764"/>
                  <a:gd name="connsiteX4" fmla="*/ 530522 w 934145"/>
                  <a:gd name="connsiteY4" fmla="*/ 687587 h 987764"/>
                  <a:gd name="connsiteX5" fmla="*/ 496590 w 934145"/>
                  <a:gd name="connsiteY5" fmla="*/ 486372 h 987764"/>
                  <a:gd name="connsiteX6" fmla="*/ 510282 w 934145"/>
                  <a:gd name="connsiteY6" fmla="*/ 466727 h 987764"/>
                  <a:gd name="connsiteX7" fmla="*/ 708236 w 934145"/>
                  <a:gd name="connsiteY7" fmla="*/ 430837 h 987764"/>
                  <a:gd name="connsiteX8" fmla="*/ 614462 w 934145"/>
                  <a:gd name="connsiteY8" fmla="*/ 257176 h 987764"/>
                  <a:gd name="connsiteX9" fmla="*/ 623898 w 934145"/>
                  <a:gd name="connsiteY9" fmla="*/ 223844 h 987764"/>
                  <a:gd name="connsiteX10" fmla="*/ 792080 w 934145"/>
                  <a:gd name="connsiteY10" fmla="*/ 130648 h 987764"/>
                  <a:gd name="connsiteX11" fmla="*/ 808534 w 934145"/>
                  <a:gd name="connsiteY11" fmla="*/ 124420 h 987764"/>
                  <a:gd name="connsiteX12" fmla="*/ 934145 w 934145"/>
                  <a:gd name="connsiteY12" fmla="*/ 0 h 987764"/>
                  <a:gd name="connsiteX13" fmla="*/ 810319 w 934145"/>
                  <a:gd name="connsiteY13" fmla="*/ 152402 h 987764"/>
                  <a:gd name="connsiteX14" fmla="*/ 741264 w 934145"/>
                  <a:gd name="connsiteY14" fmla="*/ 433388 h 987764"/>
                  <a:gd name="connsiteX15" fmla="*/ 550764 w 934145"/>
                  <a:gd name="connsiteY15" fmla="*/ 702470 h 987764"/>
                  <a:gd name="connsiteX16" fmla="*/ 297666 w 934145"/>
                  <a:gd name="connsiteY16" fmla="*/ 897359 h 987764"/>
                  <a:gd name="connsiteX17" fmla="*/ 0 w 934145"/>
                  <a:gd name="connsiteY17" fmla="*/ 987764 h 987764"/>
                  <a:gd name="connsiteX18" fmla="*/ 3521 w 934145"/>
                  <a:gd name="connsiteY18" fmla="*/ 967521 h 987764"/>
                  <a:gd name="connsiteX19" fmla="*/ 182115 w 934145"/>
                  <a:gd name="connsiteY19" fmla="*/ 828682 h 987764"/>
                  <a:gd name="connsiteX0" fmla="*/ 182115 w 810319"/>
                  <a:gd name="connsiteY0" fmla="*/ 704262 h 863344"/>
                  <a:gd name="connsiteX1" fmla="*/ 278706 w 810319"/>
                  <a:gd name="connsiteY1" fmla="*/ 754489 h 863344"/>
                  <a:gd name="connsiteX2" fmla="*/ 313829 w 810319"/>
                  <a:gd name="connsiteY2" fmla="*/ 549475 h 863344"/>
                  <a:gd name="connsiteX3" fmla="*/ 329307 w 810319"/>
                  <a:gd name="connsiteY3" fmla="*/ 537569 h 863344"/>
                  <a:gd name="connsiteX4" fmla="*/ 530522 w 810319"/>
                  <a:gd name="connsiteY4" fmla="*/ 563167 h 863344"/>
                  <a:gd name="connsiteX5" fmla="*/ 496590 w 810319"/>
                  <a:gd name="connsiteY5" fmla="*/ 361952 h 863344"/>
                  <a:gd name="connsiteX6" fmla="*/ 510282 w 810319"/>
                  <a:gd name="connsiteY6" fmla="*/ 342307 h 863344"/>
                  <a:gd name="connsiteX7" fmla="*/ 708236 w 810319"/>
                  <a:gd name="connsiteY7" fmla="*/ 306417 h 863344"/>
                  <a:gd name="connsiteX8" fmla="*/ 614462 w 810319"/>
                  <a:gd name="connsiteY8" fmla="*/ 132756 h 863344"/>
                  <a:gd name="connsiteX9" fmla="*/ 623898 w 810319"/>
                  <a:gd name="connsiteY9" fmla="*/ 99424 h 863344"/>
                  <a:gd name="connsiteX10" fmla="*/ 792080 w 810319"/>
                  <a:gd name="connsiteY10" fmla="*/ 6228 h 863344"/>
                  <a:gd name="connsiteX11" fmla="*/ 808534 w 810319"/>
                  <a:gd name="connsiteY11" fmla="*/ 0 h 863344"/>
                  <a:gd name="connsiteX12" fmla="*/ 810319 w 810319"/>
                  <a:gd name="connsiteY12" fmla="*/ 27982 h 863344"/>
                  <a:gd name="connsiteX13" fmla="*/ 741264 w 810319"/>
                  <a:gd name="connsiteY13" fmla="*/ 308968 h 863344"/>
                  <a:gd name="connsiteX14" fmla="*/ 550764 w 810319"/>
                  <a:gd name="connsiteY14" fmla="*/ 578050 h 863344"/>
                  <a:gd name="connsiteX15" fmla="*/ 297666 w 810319"/>
                  <a:gd name="connsiteY15" fmla="*/ 772939 h 863344"/>
                  <a:gd name="connsiteX16" fmla="*/ 0 w 810319"/>
                  <a:gd name="connsiteY16" fmla="*/ 863344 h 863344"/>
                  <a:gd name="connsiteX17" fmla="*/ 3521 w 810319"/>
                  <a:gd name="connsiteY17" fmla="*/ 843101 h 863344"/>
                  <a:gd name="connsiteX18" fmla="*/ 182115 w 810319"/>
                  <a:gd name="connsiteY18" fmla="*/ 704262 h 863344"/>
                  <a:gd name="connsiteX0" fmla="*/ 178594 w 806798"/>
                  <a:gd name="connsiteY0" fmla="*/ 704262 h 843101"/>
                  <a:gd name="connsiteX1" fmla="*/ 275185 w 806798"/>
                  <a:gd name="connsiteY1" fmla="*/ 754489 h 843101"/>
                  <a:gd name="connsiteX2" fmla="*/ 310308 w 806798"/>
                  <a:gd name="connsiteY2" fmla="*/ 549475 h 843101"/>
                  <a:gd name="connsiteX3" fmla="*/ 325786 w 806798"/>
                  <a:gd name="connsiteY3" fmla="*/ 537569 h 843101"/>
                  <a:gd name="connsiteX4" fmla="*/ 527001 w 806798"/>
                  <a:gd name="connsiteY4" fmla="*/ 563167 h 843101"/>
                  <a:gd name="connsiteX5" fmla="*/ 493069 w 806798"/>
                  <a:gd name="connsiteY5" fmla="*/ 361952 h 843101"/>
                  <a:gd name="connsiteX6" fmla="*/ 506761 w 806798"/>
                  <a:gd name="connsiteY6" fmla="*/ 342307 h 843101"/>
                  <a:gd name="connsiteX7" fmla="*/ 704715 w 806798"/>
                  <a:gd name="connsiteY7" fmla="*/ 306417 h 843101"/>
                  <a:gd name="connsiteX8" fmla="*/ 610941 w 806798"/>
                  <a:gd name="connsiteY8" fmla="*/ 132756 h 843101"/>
                  <a:gd name="connsiteX9" fmla="*/ 620377 w 806798"/>
                  <a:gd name="connsiteY9" fmla="*/ 99424 h 843101"/>
                  <a:gd name="connsiteX10" fmla="*/ 788559 w 806798"/>
                  <a:gd name="connsiteY10" fmla="*/ 6228 h 843101"/>
                  <a:gd name="connsiteX11" fmla="*/ 805013 w 806798"/>
                  <a:gd name="connsiteY11" fmla="*/ 0 h 843101"/>
                  <a:gd name="connsiteX12" fmla="*/ 806798 w 806798"/>
                  <a:gd name="connsiteY12" fmla="*/ 27982 h 843101"/>
                  <a:gd name="connsiteX13" fmla="*/ 737743 w 806798"/>
                  <a:gd name="connsiteY13" fmla="*/ 308968 h 843101"/>
                  <a:gd name="connsiteX14" fmla="*/ 547243 w 806798"/>
                  <a:gd name="connsiteY14" fmla="*/ 578050 h 843101"/>
                  <a:gd name="connsiteX15" fmla="*/ 294145 w 806798"/>
                  <a:gd name="connsiteY15" fmla="*/ 772939 h 843101"/>
                  <a:gd name="connsiteX16" fmla="*/ 0 w 806798"/>
                  <a:gd name="connsiteY16" fmla="*/ 843101 h 843101"/>
                  <a:gd name="connsiteX17" fmla="*/ 178594 w 806798"/>
                  <a:gd name="connsiteY17" fmla="*/ 704262 h 843101"/>
                  <a:gd name="connsiteX0" fmla="*/ 0 w 628204"/>
                  <a:gd name="connsiteY0" fmla="*/ 704262 h 772939"/>
                  <a:gd name="connsiteX1" fmla="*/ 96591 w 628204"/>
                  <a:gd name="connsiteY1" fmla="*/ 754489 h 772939"/>
                  <a:gd name="connsiteX2" fmla="*/ 131714 w 628204"/>
                  <a:gd name="connsiteY2" fmla="*/ 549475 h 772939"/>
                  <a:gd name="connsiteX3" fmla="*/ 147192 w 628204"/>
                  <a:gd name="connsiteY3" fmla="*/ 537569 h 772939"/>
                  <a:gd name="connsiteX4" fmla="*/ 348407 w 628204"/>
                  <a:gd name="connsiteY4" fmla="*/ 563167 h 772939"/>
                  <a:gd name="connsiteX5" fmla="*/ 314475 w 628204"/>
                  <a:gd name="connsiteY5" fmla="*/ 361952 h 772939"/>
                  <a:gd name="connsiteX6" fmla="*/ 328167 w 628204"/>
                  <a:gd name="connsiteY6" fmla="*/ 342307 h 772939"/>
                  <a:gd name="connsiteX7" fmla="*/ 526121 w 628204"/>
                  <a:gd name="connsiteY7" fmla="*/ 306417 h 772939"/>
                  <a:gd name="connsiteX8" fmla="*/ 432347 w 628204"/>
                  <a:gd name="connsiteY8" fmla="*/ 132756 h 772939"/>
                  <a:gd name="connsiteX9" fmla="*/ 441783 w 628204"/>
                  <a:gd name="connsiteY9" fmla="*/ 99424 h 772939"/>
                  <a:gd name="connsiteX10" fmla="*/ 609965 w 628204"/>
                  <a:gd name="connsiteY10" fmla="*/ 6228 h 772939"/>
                  <a:gd name="connsiteX11" fmla="*/ 626419 w 628204"/>
                  <a:gd name="connsiteY11" fmla="*/ 0 h 772939"/>
                  <a:gd name="connsiteX12" fmla="*/ 628204 w 628204"/>
                  <a:gd name="connsiteY12" fmla="*/ 27982 h 772939"/>
                  <a:gd name="connsiteX13" fmla="*/ 559149 w 628204"/>
                  <a:gd name="connsiteY13" fmla="*/ 308968 h 772939"/>
                  <a:gd name="connsiteX14" fmla="*/ 368649 w 628204"/>
                  <a:gd name="connsiteY14" fmla="*/ 578050 h 772939"/>
                  <a:gd name="connsiteX15" fmla="*/ 115551 w 628204"/>
                  <a:gd name="connsiteY15" fmla="*/ 772939 h 772939"/>
                  <a:gd name="connsiteX16" fmla="*/ 0 w 628204"/>
                  <a:gd name="connsiteY16" fmla="*/ 704262 h 772939"/>
                  <a:gd name="connsiteX0" fmla="*/ 18960 w 531613"/>
                  <a:gd name="connsiteY0" fmla="*/ 772939 h 772939"/>
                  <a:gd name="connsiteX1" fmla="*/ 0 w 531613"/>
                  <a:gd name="connsiteY1" fmla="*/ 754489 h 772939"/>
                  <a:gd name="connsiteX2" fmla="*/ 35123 w 531613"/>
                  <a:gd name="connsiteY2" fmla="*/ 549475 h 772939"/>
                  <a:gd name="connsiteX3" fmla="*/ 50601 w 531613"/>
                  <a:gd name="connsiteY3" fmla="*/ 537569 h 772939"/>
                  <a:gd name="connsiteX4" fmla="*/ 251816 w 531613"/>
                  <a:gd name="connsiteY4" fmla="*/ 563167 h 772939"/>
                  <a:gd name="connsiteX5" fmla="*/ 217884 w 531613"/>
                  <a:gd name="connsiteY5" fmla="*/ 361952 h 772939"/>
                  <a:gd name="connsiteX6" fmla="*/ 231576 w 531613"/>
                  <a:gd name="connsiteY6" fmla="*/ 342307 h 772939"/>
                  <a:gd name="connsiteX7" fmla="*/ 429530 w 531613"/>
                  <a:gd name="connsiteY7" fmla="*/ 306417 h 772939"/>
                  <a:gd name="connsiteX8" fmla="*/ 335756 w 531613"/>
                  <a:gd name="connsiteY8" fmla="*/ 132756 h 772939"/>
                  <a:gd name="connsiteX9" fmla="*/ 345192 w 531613"/>
                  <a:gd name="connsiteY9" fmla="*/ 99424 h 772939"/>
                  <a:gd name="connsiteX10" fmla="*/ 513374 w 531613"/>
                  <a:gd name="connsiteY10" fmla="*/ 6228 h 772939"/>
                  <a:gd name="connsiteX11" fmla="*/ 529828 w 531613"/>
                  <a:gd name="connsiteY11" fmla="*/ 0 h 772939"/>
                  <a:gd name="connsiteX12" fmla="*/ 531613 w 531613"/>
                  <a:gd name="connsiteY12" fmla="*/ 27982 h 772939"/>
                  <a:gd name="connsiteX13" fmla="*/ 462558 w 531613"/>
                  <a:gd name="connsiteY13" fmla="*/ 308968 h 772939"/>
                  <a:gd name="connsiteX14" fmla="*/ 272058 w 531613"/>
                  <a:gd name="connsiteY14" fmla="*/ 578050 h 772939"/>
                  <a:gd name="connsiteX15" fmla="*/ 18960 w 531613"/>
                  <a:gd name="connsiteY15" fmla="*/ 772939 h 772939"/>
                  <a:gd name="connsiteX0" fmla="*/ 0 w 512653"/>
                  <a:gd name="connsiteY0" fmla="*/ 772939 h 772939"/>
                  <a:gd name="connsiteX1" fmla="*/ 16163 w 512653"/>
                  <a:gd name="connsiteY1" fmla="*/ 549475 h 772939"/>
                  <a:gd name="connsiteX2" fmla="*/ 31641 w 512653"/>
                  <a:gd name="connsiteY2" fmla="*/ 537569 h 772939"/>
                  <a:gd name="connsiteX3" fmla="*/ 232856 w 512653"/>
                  <a:gd name="connsiteY3" fmla="*/ 563167 h 772939"/>
                  <a:gd name="connsiteX4" fmla="*/ 198924 w 512653"/>
                  <a:gd name="connsiteY4" fmla="*/ 361952 h 772939"/>
                  <a:gd name="connsiteX5" fmla="*/ 212616 w 512653"/>
                  <a:gd name="connsiteY5" fmla="*/ 342307 h 772939"/>
                  <a:gd name="connsiteX6" fmla="*/ 410570 w 512653"/>
                  <a:gd name="connsiteY6" fmla="*/ 306417 h 772939"/>
                  <a:gd name="connsiteX7" fmla="*/ 316796 w 512653"/>
                  <a:gd name="connsiteY7" fmla="*/ 132756 h 772939"/>
                  <a:gd name="connsiteX8" fmla="*/ 326232 w 512653"/>
                  <a:gd name="connsiteY8" fmla="*/ 99424 h 772939"/>
                  <a:gd name="connsiteX9" fmla="*/ 494414 w 512653"/>
                  <a:gd name="connsiteY9" fmla="*/ 6228 h 772939"/>
                  <a:gd name="connsiteX10" fmla="*/ 510868 w 512653"/>
                  <a:gd name="connsiteY10" fmla="*/ 0 h 772939"/>
                  <a:gd name="connsiteX11" fmla="*/ 512653 w 512653"/>
                  <a:gd name="connsiteY11" fmla="*/ 27982 h 772939"/>
                  <a:gd name="connsiteX12" fmla="*/ 443598 w 512653"/>
                  <a:gd name="connsiteY12" fmla="*/ 308968 h 772939"/>
                  <a:gd name="connsiteX13" fmla="*/ 253098 w 512653"/>
                  <a:gd name="connsiteY13" fmla="*/ 578050 h 772939"/>
                  <a:gd name="connsiteX14" fmla="*/ 0 w 512653"/>
                  <a:gd name="connsiteY14" fmla="*/ 772939 h 772939"/>
                  <a:gd name="connsiteX0" fmla="*/ 236935 w 496490"/>
                  <a:gd name="connsiteY0" fmla="*/ 578050 h 578050"/>
                  <a:gd name="connsiteX1" fmla="*/ 0 w 496490"/>
                  <a:gd name="connsiteY1" fmla="*/ 549475 h 578050"/>
                  <a:gd name="connsiteX2" fmla="*/ 15478 w 496490"/>
                  <a:gd name="connsiteY2" fmla="*/ 537569 h 578050"/>
                  <a:gd name="connsiteX3" fmla="*/ 216693 w 496490"/>
                  <a:gd name="connsiteY3" fmla="*/ 563167 h 578050"/>
                  <a:gd name="connsiteX4" fmla="*/ 182761 w 496490"/>
                  <a:gd name="connsiteY4" fmla="*/ 361952 h 578050"/>
                  <a:gd name="connsiteX5" fmla="*/ 196453 w 496490"/>
                  <a:gd name="connsiteY5" fmla="*/ 342307 h 578050"/>
                  <a:gd name="connsiteX6" fmla="*/ 394407 w 496490"/>
                  <a:gd name="connsiteY6" fmla="*/ 306417 h 578050"/>
                  <a:gd name="connsiteX7" fmla="*/ 300633 w 496490"/>
                  <a:gd name="connsiteY7" fmla="*/ 132756 h 578050"/>
                  <a:gd name="connsiteX8" fmla="*/ 310069 w 496490"/>
                  <a:gd name="connsiteY8" fmla="*/ 99424 h 578050"/>
                  <a:gd name="connsiteX9" fmla="*/ 478251 w 496490"/>
                  <a:gd name="connsiteY9" fmla="*/ 6228 h 578050"/>
                  <a:gd name="connsiteX10" fmla="*/ 494705 w 496490"/>
                  <a:gd name="connsiteY10" fmla="*/ 0 h 578050"/>
                  <a:gd name="connsiteX11" fmla="*/ 496490 w 496490"/>
                  <a:gd name="connsiteY11" fmla="*/ 27982 h 578050"/>
                  <a:gd name="connsiteX12" fmla="*/ 427435 w 496490"/>
                  <a:gd name="connsiteY12" fmla="*/ 308968 h 578050"/>
                  <a:gd name="connsiteX13" fmla="*/ 236935 w 496490"/>
                  <a:gd name="connsiteY13" fmla="*/ 578050 h 578050"/>
                  <a:gd name="connsiteX0" fmla="*/ 221457 w 481012"/>
                  <a:gd name="connsiteY0" fmla="*/ 578050 h 578050"/>
                  <a:gd name="connsiteX1" fmla="*/ 0 w 481012"/>
                  <a:gd name="connsiteY1" fmla="*/ 537569 h 578050"/>
                  <a:gd name="connsiteX2" fmla="*/ 201215 w 481012"/>
                  <a:gd name="connsiteY2" fmla="*/ 563167 h 578050"/>
                  <a:gd name="connsiteX3" fmla="*/ 167283 w 481012"/>
                  <a:gd name="connsiteY3" fmla="*/ 361952 h 578050"/>
                  <a:gd name="connsiteX4" fmla="*/ 180975 w 481012"/>
                  <a:gd name="connsiteY4" fmla="*/ 342307 h 578050"/>
                  <a:gd name="connsiteX5" fmla="*/ 378929 w 481012"/>
                  <a:gd name="connsiteY5" fmla="*/ 306417 h 578050"/>
                  <a:gd name="connsiteX6" fmla="*/ 285155 w 481012"/>
                  <a:gd name="connsiteY6" fmla="*/ 132756 h 578050"/>
                  <a:gd name="connsiteX7" fmla="*/ 294591 w 481012"/>
                  <a:gd name="connsiteY7" fmla="*/ 99424 h 578050"/>
                  <a:gd name="connsiteX8" fmla="*/ 462773 w 481012"/>
                  <a:gd name="connsiteY8" fmla="*/ 6228 h 578050"/>
                  <a:gd name="connsiteX9" fmla="*/ 479227 w 481012"/>
                  <a:gd name="connsiteY9" fmla="*/ 0 h 578050"/>
                  <a:gd name="connsiteX10" fmla="*/ 481012 w 481012"/>
                  <a:gd name="connsiteY10" fmla="*/ 27982 h 578050"/>
                  <a:gd name="connsiteX11" fmla="*/ 411957 w 481012"/>
                  <a:gd name="connsiteY11" fmla="*/ 308968 h 578050"/>
                  <a:gd name="connsiteX12" fmla="*/ 221457 w 481012"/>
                  <a:gd name="connsiteY12" fmla="*/ 578050 h 578050"/>
                  <a:gd name="connsiteX0" fmla="*/ 54174 w 313729"/>
                  <a:gd name="connsiteY0" fmla="*/ 578050 h 578050"/>
                  <a:gd name="connsiteX1" fmla="*/ 33932 w 313729"/>
                  <a:gd name="connsiteY1" fmla="*/ 563167 h 578050"/>
                  <a:gd name="connsiteX2" fmla="*/ 0 w 313729"/>
                  <a:gd name="connsiteY2" fmla="*/ 361952 h 578050"/>
                  <a:gd name="connsiteX3" fmla="*/ 13692 w 313729"/>
                  <a:gd name="connsiteY3" fmla="*/ 342307 h 578050"/>
                  <a:gd name="connsiteX4" fmla="*/ 211646 w 313729"/>
                  <a:gd name="connsiteY4" fmla="*/ 306417 h 578050"/>
                  <a:gd name="connsiteX5" fmla="*/ 117872 w 313729"/>
                  <a:gd name="connsiteY5" fmla="*/ 132756 h 578050"/>
                  <a:gd name="connsiteX6" fmla="*/ 127308 w 313729"/>
                  <a:gd name="connsiteY6" fmla="*/ 99424 h 578050"/>
                  <a:gd name="connsiteX7" fmla="*/ 295490 w 313729"/>
                  <a:gd name="connsiteY7" fmla="*/ 6228 h 578050"/>
                  <a:gd name="connsiteX8" fmla="*/ 311944 w 313729"/>
                  <a:gd name="connsiteY8" fmla="*/ 0 h 578050"/>
                  <a:gd name="connsiteX9" fmla="*/ 313729 w 313729"/>
                  <a:gd name="connsiteY9" fmla="*/ 27982 h 578050"/>
                  <a:gd name="connsiteX10" fmla="*/ 244674 w 313729"/>
                  <a:gd name="connsiteY10" fmla="*/ 308968 h 578050"/>
                  <a:gd name="connsiteX11" fmla="*/ 54174 w 313729"/>
                  <a:gd name="connsiteY11" fmla="*/ 578050 h 578050"/>
                  <a:gd name="connsiteX0" fmla="*/ 244674 w 313729"/>
                  <a:gd name="connsiteY0" fmla="*/ 308968 h 563167"/>
                  <a:gd name="connsiteX1" fmla="*/ 33932 w 313729"/>
                  <a:gd name="connsiteY1" fmla="*/ 563167 h 563167"/>
                  <a:gd name="connsiteX2" fmla="*/ 0 w 313729"/>
                  <a:gd name="connsiteY2" fmla="*/ 361952 h 563167"/>
                  <a:gd name="connsiteX3" fmla="*/ 13692 w 313729"/>
                  <a:gd name="connsiteY3" fmla="*/ 342307 h 563167"/>
                  <a:gd name="connsiteX4" fmla="*/ 211646 w 313729"/>
                  <a:gd name="connsiteY4" fmla="*/ 306417 h 563167"/>
                  <a:gd name="connsiteX5" fmla="*/ 117872 w 313729"/>
                  <a:gd name="connsiteY5" fmla="*/ 132756 h 563167"/>
                  <a:gd name="connsiteX6" fmla="*/ 127308 w 313729"/>
                  <a:gd name="connsiteY6" fmla="*/ 99424 h 563167"/>
                  <a:gd name="connsiteX7" fmla="*/ 295490 w 313729"/>
                  <a:gd name="connsiteY7" fmla="*/ 6228 h 563167"/>
                  <a:gd name="connsiteX8" fmla="*/ 311944 w 313729"/>
                  <a:gd name="connsiteY8" fmla="*/ 0 h 563167"/>
                  <a:gd name="connsiteX9" fmla="*/ 313729 w 313729"/>
                  <a:gd name="connsiteY9" fmla="*/ 27982 h 563167"/>
                  <a:gd name="connsiteX10" fmla="*/ 244674 w 313729"/>
                  <a:gd name="connsiteY10" fmla="*/ 308968 h 563167"/>
                  <a:gd name="connsiteX0" fmla="*/ 244674 w 313729"/>
                  <a:gd name="connsiteY0" fmla="*/ 308968 h 361952"/>
                  <a:gd name="connsiteX1" fmla="*/ 0 w 313729"/>
                  <a:gd name="connsiteY1" fmla="*/ 361952 h 361952"/>
                  <a:gd name="connsiteX2" fmla="*/ 13692 w 313729"/>
                  <a:gd name="connsiteY2" fmla="*/ 342307 h 361952"/>
                  <a:gd name="connsiteX3" fmla="*/ 211646 w 313729"/>
                  <a:gd name="connsiteY3" fmla="*/ 306417 h 361952"/>
                  <a:gd name="connsiteX4" fmla="*/ 117872 w 313729"/>
                  <a:gd name="connsiteY4" fmla="*/ 132756 h 361952"/>
                  <a:gd name="connsiteX5" fmla="*/ 127308 w 313729"/>
                  <a:gd name="connsiteY5" fmla="*/ 99424 h 361952"/>
                  <a:gd name="connsiteX6" fmla="*/ 295490 w 313729"/>
                  <a:gd name="connsiteY6" fmla="*/ 6228 h 361952"/>
                  <a:gd name="connsiteX7" fmla="*/ 311944 w 313729"/>
                  <a:gd name="connsiteY7" fmla="*/ 0 h 361952"/>
                  <a:gd name="connsiteX8" fmla="*/ 313729 w 313729"/>
                  <a:gd name="connsiteY8" fmla="*/ 27982 h 361952"/>
                  <a:gd name="connsiteX9" fmla="*/ 244674 w 313729"/>
                  <a:gd name="connsiteY9" fmla="*/ 308968 h 361952"/>
                  <a:gd name="connsiteX0" fmla="*/ 230982 w 300037"/>
                  <a:gd name="connsiteY0" fmla="*/ 308968 h 342307"/>
                  <a:gd name="connsiteX1" fmla="*/ 0 w 300037"/>
                  <a:gd name="connsiteY1" fmla="*/ 342307 h 342307"/>
                  <a:gd name="connsiteX2" fmla="*/ 197954 w 300037"/>
                  <a:gd name="connsiteY2" fmla="*/ 306417 h 342307"/>
                  <a:gd name="connsiteX3" fmla="*/ 104180 w 300037"/>
                  <a:gd name="connsiteY3" fmla="*/ 132756 h 342307"/>
                  <a:gd name="connsiteX4" fmla="*/ 113616 w 300037"/>
                  <a:gd name="connsiteY4" fmla="*/ 99424 h 342307"/>
                  <a:gd name="connsiteX5" fmla="*/ 281798 w 300037"/>
                  <a:gd name="connsiteY5" fmla="*/ 6228 h 342307"/>
                  <a:gd name="connsiteX6" fmla="*/ 298252 w 300037"/>
                  <a:gd name="connsiteY6" fmla="*/ 0 h 342307"/>
                  <a:gd name="connsiteX7" fmla="*/ 300037 w 300037"/>
                  <a:gd name="connsiteY7" fmla="*/ 27982 h 342307"/>
                  <a:gd name="connsiteX8" fmla="*/ 230982 w 300037"/>
                  <a:gd name="connsiteY8" fmla="*/ 308968 h 342307"/>
                  <a:gd name="connsiteX0" fmla="*/ 126802 w 195857"/>
                  <a:gd name="connsiteY0" fmla="*/ 308968 h 308968"/>
                  <a:gd name="connsiteX1" fmla="*/ 93774 w 195857"/>
                  <a:gd name="connsiteY1" fmla="*/ 306417 h 308968"/>
                  <a:gd name="connsiteX2" fmla="*/ 0 w 195857"/>
                  <a:gd name="connsiteY2" fmla="*/ 132756 h 308968"/>
                  <a:gd name="connsiteX3" fmla="*/ 9436 w 195857"/>
                  <a:gd name="connsiteY3" fmla="*/ 99424 h 308968"/>
                  <a:gd name="connsiteX4" fmla="*/ 177618 w 195857"/>
                  <a:gd name="connsiteY4" fmla="*/ 6228 h 308968"/>
                  <a:gd name="connsiteX5" fmla="*/ 194072 w 195857"/>
                  <a:gd name="connsiteY5" fmla="*/ 0 h 308968"/>
                  <a:gd name="connsiteX6" fmla="*/ 195857 w 195857"/>
                  <a:gd name="connsiteY6" fmla="*/ 27982 h 308968"/>
                  <a:gd name="connsiteX7" fmla="*/ 126802 w 195857"/>
                  <a:gd name="connsiteY7" fmla="*/ 308968 h 308968"/>
                  <a:gd name="connsiteX0" fmla="*/ 127887 w 195857"/>
                  <a:gd name="connsiteY0" fmla="*/ 330665 h 330665"/>
                  <a:gd name="connsiteX1" fmla="*/ 93774 w 195857"/>
                  <a:gd name="connsiteY1" fmla="*/ 306417 h 330665"/>
                  <a:gd name="connsiteX2" fmla="*/ 0 w 195857"/>
                  <a:gd name="connsiteY2" fmla="*/ 132756 h 330665"/>
                  <a:gd name="connsiteX3" fmla="*/ 9436 w 195857"/>
                  <a:gd name="connsiteY3" fmla="*/ 99424 h 330665"/>
                  <a:gd name="connsiteX4" fmla="*/ 177618 w 195857"/>
                  <a:gd name="connsiteY4" fmla="*/ 6228 h 330665"/>
                  <a:gd name="connsiteX5" fmla="*/ 194072 w 195857"/>
                  <a:gd name="connsiteY5" fmla="*/ 0 h 330665"/>
                  <a:gd name="connsiteX6" fmla="*/ 195857 w 195857"/>
                  <a:gd name="connsiteY6" fmla="*/ 27982 h 330665"/>
                  <a:gd name="connsiteX7" fmla="*/ 127887 w 195857"/>
                  <a:gd name="connsiteY7" fmla="*/ 330665 h 33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857" h="330665">
                    <a:moveTo>
                      <a:pt x="127887" y="330665"/>
                    </a:moveTo>
                    <a:lnTo>
                      <a:pt x="93774" y="306417"/>
                    </a:lnTo>
                    <a:lnTo>
                      <a:pt x="0" y="132756"/>
                    </a:lnTo>
                    <a:lnTo>
                      <a:pt x="9436" y="99424"/>
                    </a:lnTo>
                    <a:lnTo>
                      <a:pt x="177618" y="6228"/>
                    </a:lnTo>
                    <a:lnTo>
                      <a:pt x="194072" y="0"/>
                    </a:lnTo>
                    <a:lnTo>
                      <a:pt x="195857" y="27982"/>
                    </a:lnTo>
                    <a:lnTo>
                      <a:pt x="127887" y="330665"/>
                    </a:lnTo>
                    <a:close/>
                  </a:path>
                </a:pathLst>
              </a:custGeom>
              <a:gradFill>
                <a:gsLst>
                  <a:gs pos="74000">
                    <a:schemeClr val="bg1"/>
                  </a:gs>
                  <a:gs pos="0">
                    <a:srgbClr val="898B8A"/>
                  </a:gs>
                  <a:gs pos="58000">
                    <a:srgbClr val="898B8A"/>
                  </a:gs>
                </a:gsLst>
                <a:lin ang="117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9" name="正方形/長方形 409">
                <a:extLst>
                  <a:ext uri="{FF2B5EF4-FFF2-40B4-BE49-F238E27FC236}">
                    <a16:creationId xmlns:a16="http://schemas.microsoft.com/office/drawing/2014/main" id="{E459113A-28D7-4D12-8C1C-8F17F0064CA0}"/>
                  </a:ext>
                </a:extLst>
              </p:cNvPr>
              <p:cNvSpPr/>
              <p:nvPr/>
            </p:nvSpPr>
            <p:spPr>
              <a:xfrm rot="10800000">
                <a:off x="3480347" y="11233119"/>
                <a:ext cx="727598" cy="454747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146497 w 1042543"/>
                  <a:gd name="connsiteY17" fmla="*/ 935376 h 964033"/>
                  <a:gd name="connsiteX18" fmla="*/ 0 w 1042543"/>
                  <a:gd name="connsiteY18" fmla="*/ 964033 h 964033"/>
                  <a:gd name="connsiteX19" fmla="*/ 178594 w 1042543"/>
                  <a:gd name="connsiteY19" fmla="*/ 828682 h 964033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4033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8534 w 1046064"/>
                  <a:gd name="connsiteY10" fmla="*/ 124420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2434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9544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15070 w 1044278"/>
                  <a:gd name="connsiteY7" fmla="*/ 43100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8236 w 1044278"/>
                  <a:gd name="connsiteY7" fmla="*/ 43083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78594 w 1040757"/>
                  <a:gd name="connsiteY0" fmla="*/ 828682 h 967521"/>
                  <a:gd name="connsiteX1" fmla="*/ 275185 w 1040757"/>
                  <a:gd name="connsiteY1" fmla="*/ 878909 h 967521"/>
                  <a:gd name="connsiteX2" fmla="*/ 310308 w 1040757"/>
                  <a:gd name="connsiteY2" fmla="*/ 673895 h 967521"/>
                  <a:gd name="connsiteX3" fmla="*/ 325786 w 1040757"/>
                  <a:gd name="connsiteY3" fmla="*/ 661989 h 967521"/>
                  <a:gd name="connsiteX4" fmla="*/ 527001 w 1040757"/>
                  <a:gd name="connsiteY4" fmla="*/ 687587 h 967521"/>
                  <a:gd name="connsiteX5" fmla="*/ 493069 w 1040757"/>
                  <a:gd name="connsiteY5" fmla="*/ 486372 h 967521"/>
                  <a:gd name="connsiteX6" fmla="*/ 506761 w 1040757"/>
                  <a:gd name="connsiteY6" fmla="*/ 466727 h 967521"/>
                  <a:gd name="connsiteX7" fmla="*/ 704715 w 1040757"/>
                  <a:gd name="connsiteY7" fmla="*/ 430837 h 967521"/>
                  <a:gd name="connsiteX8" fmla="*/ 610941 w 1040757"/>
                  <a:gd name="connsiteY8" fmla="*/ 257176 h 967521"/>
                  <a:gd name="connsiteX9" fmla="*/ 620377 w 1040757"/>
                  <a:gd name="connsiteY9" fmla="*/ 223844 h 967521"/>
                  <a:gd name="connsiteX10" fmla="*/ 788559 w 1040757"/>
                  <a:gd name="connsiteY10" fmla="*/ 130648 h 967521"/>
                  <a:gd name="connsiteX11" fmla="*/ 805013 w 1040757"/>
                  <a:gd name="connsiteY11" fmla="*/ 124420 h 967521"/>
                  <a:gd name="connsiteX12" fmla="*/ 930624 w 1040757"/>
                  <a:gd name="connsiteY12" fmla="*/ 0 h 967521"/>
                  <a:gd name="connsiteX13" fmla="*/ 1040757 w 1040757"/>
                  <a:gd name="connsiteY13" fmla="*/ 155377 h 967521"/>
                  <a:gd name="connsiteX14" fmla="*/ 806798 w 1040757"/>
                  <a:gd name="connsiteY14" fmla="*/ 152402 h 967521"/>
                  <a:gd name="connsiteX15" fmla="*/ 737743 w 1040757"/>
                  <a:gd name="connsiteY15" fmla="*/ 433388 h 967521"/>
                  <a:gd name="connsiteX16" fmla="*/ 547243 w 1040757"/>
                  <a:gd name="connsiteY16" fmla="*/ 702470 h 967521"/>
                  <a:gd name="connsiteX17" fmla="*/ 294145 w 1040757"/>
                  <a:gd name="connsiteY17" fmla="*/ 897359 h 967521"/>
                  <a:gd name="connsiteX18" fmla="*/ 0 w 1040757"/>
                  <a:gd name="connsiteY18" fmla="*/ 967521 h 967521"/>
                  <a:gd name="connsiteX19" fmla="*/ 178594 w 1040757"/>
                  <a:gd name="connsiteY19" fmla="*/ 828682 h 967521"/>
                  <a:gd name="connsiteX0" fmla="*/ 0 w 862163"/>
                  <a:gd name="connsiteY0" fmla="*/ 828682 h 897359"/>
                  <a:gd name="connsiteX1" fmla="*/ 96591 w 862163"/>
                  <a:gd name="connsiteY1" fmla="*/ 878909 h 897359"/>
                  <a:gd name="connsiteX2" fmla="*/ 131714 w 862163"/>
                  <a:gd name="connsiteY2" fmla="*/ 673895 h 897359"/>
                  <a:gd name="connsiteX3" fmla="*/ 147192 w 862163"/>
                  <a:gd name="connsiteY3" fmla="*/ 661989 h 897359"/>
                  <a:gd name="connsiteX4" fmla="*/ 348407 w 862163"/>
                  <a:gd name="connsiteY4" fmla="*/ 687587 h 897359"/>
                  <a:gd name="connsiteX5" fmla="*/ 314475 w 862163"/>
                  <a:gd name="connsiteY5" fmla="*/ 486372 h 897359"/>
                  <a:gd name="connsiteX6" fmla="*/ 328167 w 862163"/>
                  <a:gd name="connsiteY6" fmla="*/ 466727 h 897359"/>
                  <a:gd name="connsiteX7" fmla="*/ 526121 w 862163"/>
                  <a:gd name="connsiteY7" fmla="*/ 430837 h 897359"/>
                  <a:gd name="connsiteX8" fmla="*/ 432347 w 862163"/>
                  <a:gd name="connsiteY8" fmla="*/ 257176 h 897359"/>
                  <a:gd name="connsiteX9" fmla="*/ 441783 w 862163"/>
                  <a:gd name="connsiteY9" fmla="*/ 223844 h 897359"/>
                  <a:gd name="connsiteX10" fmla="*/ 609965 w 862163"/>
                  <a:gd name="connsiteY10" fmla="*/ 130648 h 897359"/>
                  <a:gd name="connsiteX11" fmla="*/ 626419 w 862163"/>
                  <a:gd name="connsiteY11" fmla="*/ 124420 h 897359"/>
                  <a:gd name="connsiteX12" fmla="*/ 752030 w 862163"/>
                  <a:gd name="connsiteY12" fmla="*/ 0 h 897359"/>
                  <a:gd name="connsiteX13" fmla="*/ 862163 w 862163"/>
                  <a:gd name="connsiteY13" fmla="*/ 155377 h 897359"/>
                  <a:gd name="connsiteX14" fmla="*/ 628204 w 862163"/>
                  <a:gd name="connsiteY14" fmla="*/ 152402 h 897359"/>
                  <a:gd name="connsiteX15" fmla="*/ 559149 w 862163"/>
                  <a:gd name="connsiteY15" fmla="*/ 433388 h 897359"/>
                  <a:gd name="connsiteX16" fmla="*/ 368649 w 862163"/>
                  <a:gd name="connsiteY16" fmla="*/ 702470 h 897359"/>
                  <a:gd name="connsiteX17" fmla="*/ 115551 w 862163"/>
                  <a:gd name="connsiteY17" fmla="*/ 897359 h 897359"/>
                  <a:gd name="connsiteX18" fmla="*/ 0 w 862163"/>
                  <a:gd name="connsiteY18" fmla="*/ 828682 h 897359"/>
                  <a:gd name="connsiteX0" fmla="*/ 18960 w 765572"/>
                  <a:gd name="connsiteY0" fmla="*/ 897359 h 897359"/>
                  <a:gd name="connsiteX1" fmla="*/ 0 w 765572"/>
                  <a:gd name="connsiteY1" fmla="*/ 878909 h 897359"/>
                  <a:gd name="connsiteX2" fmla="*/ 35123 w 765572"/>
                  <a:gd name="connsiteY2" fmla="*/ 673895 h 897359"/>
                  <a:gd name="connsiteX3" fmla="*/ 50601 w 765572"/>
                  <a:gd name="connsiteY3" fmla="*/ 661989 h 897359"/>
                  <a:gd name="connsiteX4" fmla="*/ 251816 w 765572"/>
                  <a:gd name="connsiteY4" fmla="*/ 687587 h 897359"/>
                  <a:gd name="connsiteX5" fmla="*/ 217884 w 765572"/>
                  <a:gd name="connsiteY5" fmla="*/ 486372 h 897359"/>
                  <a:gd name="connsiteX6" fmla="*/ 231576 w 765572"/>
                  <a:gd name="connsiteY6" fmla="*/ 466727 h 897359"/>
                  <a:gd name="connsiteX7" fmla="*/ 429530 w 765572"/>
                  <a:gd name="connsiteY7" fmla="*/ 430837 h 897359"/>
                  <a:gd name="connsiteX8" fmla="*/ 335756 w 765572"/>
                  <a:gd name="connsiteY8" fmla="*/ 257176 h 897359"/>
                  <a:gd name="connsiteX9" fmla="*/ 345192 w 765572"/>
                  <a:gd name="connsiteY9" fmla="*/ 223844 h 897359"/>
                  <a:gd name="connsiteX10" fmla="*/ 513374 w 765572"/>
                  <a:gd name="connsiteY10" fmla="*/ 130648 h 897359"/>
                  <a:gd name="connsiteX11" fmla="*/ 529828 w 765572"/>
                  <a:gd name="connsiteY11" fmla="*/ 124420 h 897359"/>
                  <a:gd name="connsiteX12" fmla="*/ 655439 w 765572"/>
                  <a:gd name="connsiteY12" fmla="*/ 0 h 897359"/>
                  <a:gd name="connsiteX13" fmla="*/ 765572 w 765572"/>
                  <a:gd name="connsiteY13" fmla="*/ 155377 h 897359"/>
                  <a:gd name="connsiteX14" fmla="*/ 531613 w 765572"/>
                  <a:gd name="connsiteY14" fmla="*/ 152402 h 897359"/>
                  <a:gd name="connsiteX15" fmla="*/ 462558 w 765572"/>
                  <a:gd name="connsiteY15" fmla="*/ 433388 h 897359"/>
                  <a:gd name="connsiteX16" fmla="*/ 272058 w 765572"/>
                  <a:gd name="connsiteY16" fmla="*/ 702470 h 897359"/>
                  <a:gd name="connsiteX17" fmla="*/ 18960 w 765572"/>
                  <a:gd name="connsiteY17" fmla="*/ 897359 h 897359"/>
                  <a:gd name="connsiteX0" fmla="*/ 0 w 746612"/>
                  <a:gd name="connsiteY0" fmla="*/ 897359 h 897359"/>
                  <a:gd name="connsiteX1" fmla="*/ 16163 w 746612"/>
                  <a:gd name="connsiteY1" fmla="*/ 673895 h 897359"/>
                  <a:gd name="connsiteX2" fmla="*/ 31641 w 746612"/>
                  <a:gd name="connsiteY2" fmla="*/ 661989 h 897359"/>
                  <a:gd name="connsiteX3" fmla="*/ 232856 w 746612"/>
                  <a:gd name="connsiteY3" fmla="*/ 687587 h 897359"/>
                  <a:gd name="connsiteX4" fmla="*/ 198924 w 746612"/>
                  <a:gd name="connsiteY4" fmla="*/ 486372 h 897359"/>
                  <a:gd name="connsiteX5" fmla="*/ 212616 w 746612"/>
                  <a:gd name="connsiteY5" fmla="*/ 466727 h 897359"/>
                  <a:gd name="connsiteX6" fmla="*/ 410570 w 746612"/>
                  <a:gd name="connsiteY6" fmla="*/ 430837 h 897359"/>
                  <a:gd name="connsiteX7" fmla="*/ 316796 w 746612"/>
                  <a:gd name="connsiteY7" fmla="*/ 257176 h 897359"/>
                  <a:gd name="connsiteX8" fmla="*/ 326232 w 746612"/>
                  <a:gd name="connsiteY8" fmla="*/ 223844 h 897359"/>
                  <a:gd name="connsiteX9" fmla="*/ 494414 w 746612"/>
                  <a:gd name="connsiteY9" fmla="*/ 130648 h 897359"/>
                  <a:gd name="connsiteX10" fmla="*/ 510868 w 746612"/>
                  <a:gd name="connsiteY10" fmla="*/ 124420 h 897359"/>
                  <a:gd name="connsiteX11" fmla="*/ 636479 w 746612"/>
                  <a:gd name="connsiteY11" fmla="*/ 0 h 897359"/>
                  <a:gd name="connsiteX12" fmla="*/ 746612 w 746612"/>
                  <a:gd name="connsiteY12" fmla="*/ 155377 h 897359"/>
                  <a:gd name="connsiteX13" fmla="*/ 512653 w 746612"/>
                  <a:gd name="connsiteY13" fmla="*/ 152402 h 897359"/>
                  <a:gd name="connsiteX14" fmla="*/ 443598 w 746612"/>
                  <a:gd name="connsiteY14" fmla="*/ 433388 h 897359"/>
                  <a:gd name="connsiteX15" fmla="*/ 253098 w 746612"/>
                  <a:gd name="connsiteY15" fmla="*/ 702470 h 897359"/>
                  <a:gd name="connsiteX16" fmla="*/ 0 w 746612"/>
                  <a:gd name="connsiteY16" fmla="*/ 897359 h 897359"/>
                  <a:gd name="connsiteX0" fmla="*/ 236935 w 730449"/>
                  <a:gd name="connsiteY0" fmla="*/ 702470 h 702470"/>
                  <a:gd name="connsiteX1" fmla="*/ 0 w 730449"/>
                  <a:gd name="connsiteY1" fmla="*/ 673895 h 702470"/>
                  <a:gd name="connsiteX2" fmla="*/ 15478 w 730449"/>
                  <a:gd name="connsiteY2" fmla="*/ 661989 h 702470"/>
                  <a:gd name="connsiteX3" fmla="*/ 216693 w 730449"/>
                  <a:gd name="connsiteY3" fmla="*/ 687587 h 702470"/>
                  <a:gd name="connsiteX4" fmla="*/ 182761 w 730449"/>
                  <a:gd name="connsiteY4" fmla="*/ 486372 h 702470"/>
                  <a:gd name="connsiteX5" fmla="*/ 196453 w 730449"/>
                  <a:gd name="connsiteY5" fmla="*/ 466727 h 702470"/>
                  <a:gd name="connsiteX6" fmla="*/ 394407 w 730449"/>
                  <a:gd name="connsiteY6" fmla="*/ 430837 h 702470"/>
                  <a:gd name="connsiteX7" fmla="*/ 300633 w 730449"/>
                  <a:gd name="connsiteY7" fmla="*/ 257176 h 702470"/>
                  <a:gd name="connsiteX8" fmla="*/ 310069 w 730449"/>
                  <a:gd name="connsiteY8" fmla="*/ 223844 h 702470"/>
                  <a:gd name="connsiteX9" fmla="*/ 478251 w 730449"/>
                  <a:gd name="connsiteY9" fmla="*/ 130648 h 702470"/>
                  <a:gd name="connsiteX10" fmla="*/ 494705 w 730449"/>
                  <a:gd name="connsiteY10" fmla="*/ 124420 h 702470"/>
                  <a:gd name="connsiteX11" fmla="*/ 620316 w 730449"/>
                  <a:gd name="connsiteY11" fmla="*/ 0 h 702470"/>
                  <a:gd name="connsiteX12" fmla="*/ 730449 w 730449"/>
                  <a:gd name="connsiteY12" fmla="*/ 155377 h 702470"/>
                  <a:gd name="connsiteX13" fmla="*/ 496490 w 730449"/>
                  <a:gd name="connsiteY13" fmla="*/ 152402 h 702470"/>
                  <a:gd name="connsiteX14" fmla="*/ 427435 w 730449"/>
                  <a:gd name="connsiteY14" fmla="*/ 433388 h 702470"/>
                  <a:gd name="connsiteX15" fmla="*/ 236935 w 730449"/>
                  <a:gd name="connsiteY15" fmla="*/ 702470 h 702470"/>
                  <a:gd name="connsiteX0" fmla="*/ 221457 w 714971"/>
                  <a:gd name="connsiteY0" fmla="*/ 702470 h 702470"/>
                  <a:gd name="connsiteX1" fmla="*/ 0 w 714971"/>
                  <a:gd name="connsiteY1" fmla="*/ 661989 h 702470"/>
                  <a:gd name="connsiteX2" fmla="*/ 201215 w 714971"/>
                  <a:gd name="connsiteY2" fmla="*/ 687587 h 702470"/>
                  <a:gd name="connsiteX3" fmla="*/ 167283 w 714971"/>
                  <a:gd name="connsiteY3" fmla="*/ 486372 h 702470"/>
                  <a:gd name="connsiteX4" fmla="*/ 180975 w 714971"/>
                  <a:gd name="connsiteY4" fmla="*/ 466727 h 702470"/>
                  <a:gd name="connsiteX5" fmla="*/ 378929 w 714971"/>
                  <a:gd name="connsiteY5" fmla="*/ 430837 h 702470"/>
                  <a:gd name="connsiteX6" fmla="*/ 285155 w 714971"/>
                  <a:gd name="connsiteY6" fmla="*/ 257176 h 702470"/>
                  <a:gd name="connsiteX7" fmla="*/ 294591 w 714971"/>
                  <a:gd name="connsiteY7" fmla="*/ 223844 h 702470"/>
                  <a:gd name="connsiteX8" fmla="*/ 462773 w 714971"/>
                  <a:gd name="connsiteY8" fmla="*/ 130648 h 702470"/>
                  <a:gd name="connsiteX9" fmla="*/ 479227 w 714971"/>
                  <a:gd name="connsiteY9" fmla="*/ 124420 h 702470"/>
                  <a:gd name="connsiteX10" fmla="*/ 604838 w 714971"/>
                  <a:gd name="connsiteY10" fmla="*/ 0 h 702470"/>
                  <a:gd name="connsiteX11" fmla="*/ 714971 w 714971"/>
                  <a:gd name="connsiteY11" fmla="*/ 155377 h 702470"/>
                  <a:gd name="connsiteX12" fmla="*/ 481012 w 714971"/>
                  <a:gd name="connsiteY12" fmla="*/ 152402 h 702470"/>
                  <a:gd name="connsiteX13" fmla="*/ 411957 w 714971"/>
                  <a:gd name="connsiteY13" fmla="*/ 433388 h 702470"/>
                  <a:gd name="connsiteX14" fmla="*/ 221457 w 714971"/>
                  <a:gd name="connsiteY14" fmla="*/ 702470 h 702470"/>
                  <a:gd name="connsiteX0" fmla="*/ 54174 w 547688"/>
                  <a:gd name="connsiteY0" fmla="*/ 702470 h 702470"/>
                  <a:gd name="connsiteX1" fmla="*/ 33932 w 547688"/>
                  <a:gd name="connsiteY1" fmla="*/ 687587 h 702470"/>
                  <a:gd name="connsiteX2" fmla="*/ 0 w 547688"/>
                  <a:gd name="connsiteY2" fmla="*/ 486372 h 702470"/>
                  <a:gd name="connsiteX3" fmla="*/ 13692 w 547688"/>
                  <a:gd name="connsiteY3" fmla="*/ 466727 h 702470"/>
                  <a:gd name="connsiteX4" fmla="*/ 211646 w 547688"/>
                  <a:gd name="connsiteY4" fmla="*/ 430837 h 702470"/>
                  <a:gd name="connsiteX5" fmla="*/ 117872 w 547688"/>
                  <a:gd name="connsiteY5" fmla="*/ 257176 h 702470"/>
                  <a:gd name="connsiteX6" fmla="*/ 127308 w 547688"/>
                  <a:gd name="connsiteY6" fmla="*/ 223844 h 702470"/>
                  <a:gd name="connsiteX7" fmla="*/ 295490 w 547688"/>
                  <a:gd name="connsiteY7" fmla="*/ 130648 h 702470"/>
                  <a:gd name="connsiteX8" fmla="*/ 311944 w 547688"/>
                  <a:gd name="connsiteY8" fmla="*/ 124420 h 702470"/>
                  <a:gd name="connsiteX9" fmla="*/ 437555 w 547688"/>
                  <a:gd name="connsiteY9" fmla="*/ 0 h 702470"/>
                  <a:gd name="connsiteX10" fmla="*/ 547688 w 547688"/>
                  <a:gd name="connsiteY10" fmla="*/ 155377 h 702470"/>
                  <a:gd name="connsiteX11" fmla="*/ 313729 w 547688"/>
                  <a:gd name="connsiteY11" fmla="*/ 152402 h 702470"/>
                  <a:gd name="connsiteX12" fmla="*/ 244674 w 547688"/>
                  <a:gd name="connsiteY12" fmla="*/ 433388 h 702470"/>
                  <a:gd name="connsiteX13" fmla="*/ 54174 w 547688"/>
                  <a:gd name="connsiteY13" fmla="*/ 702470 h 702470"/>
                  <a:gd name="connsiteX0" fmla="*/ 54174 w 547688"/>
                  <a:gd name="connsiteY0" fmla="*/ 702470 h 702470"/>
                  <a:gd name="connsiteX1" fmla="*/ 0 w 547688"/>
                  <a:gd name="connsiteY1" fmla="*/ 486372 h 702470"/>
                  <a:gd name="connsiteX2" fmla="*/ 13692 w 547688"/>
                  <a:gd name="connsiteY2" fmla="*/ 466727 h 702470"/>
                  <a:gd name="connsiteX3" fmla="*/ 211646 w 547688"/>
                  <a:gd name="connsiteY3" fmla="*/ 430837 h 702470"/>
                  <a:gd name="connsiteX4" fmla="*/ 117872 w 547688"/>
                  <a:gd name="connsiteY4" fmla="*/ 257176 h 702470"/>
                  <a:gd name="connsiteX5" fmla="*/ 127308 w 547688"/>
                  <a:gd name="connsiteY5" fmla="*/ 223844 h 702470"/>
                  <a:gd name="connsiteX6" fmla="*/ 295490 w 547688"/>
                  <a:gd name="connsiteY6" fmla="*/ 130648 h 702470"/>
                  <a:gd name="connsiteX7" fmla="*/ 311944 w 547688"/>
                  <a:gd name="connsiteY7" fmla="*/ 124420 h 702470"/>
                  <a:gd name="connsiteX8" fmla="*/ 437555 w 547688"/>
                  <a:gd name="connsiteY8" fmla="*/ 0 h 702470"/>
                  <a:gd name="connsiteX9" fmla="*/ 547688 w 547688"/>
                  <a:gd name="connsiteY9" fmla="*/ 155377 h 702470"/>
                  <a:gd name="connsiteX10" fmla="*/ 313729 w 547688"/>
                  <a:gd name="connsiteY10" fmla="*/ 152402 h 702470"/>
                  <a:gd name="connsiteX11" fmla="*/ 244674 w 547688"/>
                  <a:gd name="connsiteY11" fmla="*/ 433388 h 702470"/>
                  <a:gd name="connsiteX12" fmla="*/ 54174 w 547688"/>
                  <a:gd name="connsiteY12" fmla="*/ 702470 h 702470"/>
                  <a:gd name="connsiteX0" fmla="*/ 244674 w 547688"/>
                  <a:gd name="connsiteY0" fmla="*/ 433388 h 486372"/>
                  <a:gd name="connsiteX1" fmla="*/ 0 w 547688"/>
                  <a:gd name="connsiteY1" fmla="*/ 486372 h 486372"/>
                  <a:gd name="connsiteX2" fmla="*/ 13692 w 547688"/>
                  <a:gd name="connsiteY2" fmla="*/ 466727 h 486372"/>
                  <a:gd name="connsiteX3" fmla="*/ 211646 w 547688"/>
                  <a:gd name="connsiteY3" fmla="*/ 430837 h 486372"/>
                  <a:gd name="connsiteX4" fmla="*/ 117872 w 547688"/>
                  <a:gd name="connsiteY4" fmla="*/ 257176 h 486372"/>
                  <a:gd name="connsiteX5" fmla="*/ 127308 w 547688"/>
                  <a:gd name="connsiteY5" fmla="*/ 223844 h 486372"/>
                  <a:gd name="connsiteX6" fmla="*/ 295490 w 547688"/>
                  <a:gd name="connsiteY6" fmla="*/ 130648 h 486372"/>
                  <a:gd name="connsiteX7" fmla="*/ 311944 w 547688"/>
                  <a:gd name="connsiteY7" fmla="*/ 124420 h 486372"/>
                  <a:gd name="connsiteX8" fmla="*/ 437555 w 547688"/>
                  <a:gd name="connsiteY8" fmla="*/ 0 h 486372"/>
                  <a:gd name="connsiteX9" fmla="*/ 547688 w 547688"/>
                  <a:gd name="connsiteY9" fmla="*/ 155377 h 486372"/>
                  <a:gd name="connsiteX10" fmla="*/ 313729 w 547688"/>
                  <a:gd name="connsiteY10" fmla="*/ 152402 h 486372"/>
                  <a:gd name="connsiteX11" fmla="*/ 244674 w 547688"/>
                  <a:gd name="connsiteY11" fmla="*/ 433388 h 486372"/>
                  <a:gd name="connsiteX0" fmla="*/ 230982 w 533996"/>
                  <a:gd name="connsiteY0" fmla="*/ 433388 h 466727"/>
                  <a:gd name="connsiteX1" fmla="*/ 0 w 533996"/>
                  <a:gd name="connsiteY1" fmla="*/ 466727 h 466727"/>
                  <a:gd name="connsiteX2" fmla="*/ 197954 w 533996"/>
                  <a:gd name="connsiteY2" fmla="*/ 430837 h 466727"/>
                  <a:gd name="connsiteX3" fmla="*/ 104180 w 533996"/>
                  <a:gd name="connsiteY3" fmla="*/ 257176 h 466727"/>
                  <a:gd name="connsiteX4" fmla="*/ 113616 w 533996"/>
                  <a:gd name="connsiteY4" fmla="*/ 223844 h 466727"/>
                  <a:gd name="connsiteX5" fmla="*/ 281798 w 533996"/>
                  <a:gd name="connsiteY5" fmla="*/ 130648 h 466727"/>
                  <a:gd name="connsiteX6" fmla="*/ 298252 w 533996"/>
                  <a:gd name="connsiteY6" fmla="*/ 124420 h 466727"/>
                  <a:gd name="connsiteX7" fmla="*/ 423863 w 533996"/>
                  <a:gd name="connsiteY7" fmla="*/ 0 h 466727"/>
                  <a:gd name="connsiteX8" fmla="*/ 533996 w 533996"/>
                  <a:gd name="connsiteY8" fmla="*/ 155377 h 466727"/>
                  <a:gd name="connsiteX9" fmla="*/ 300037 w 533996"/>
                  <a:gd name="connsiteY9" fmla="*/ 152402 h 466727"/>
                  <a:gd name="connsiteX10" fmla="*/ 230982 w 533996"/>
                  <a:gd name="connsiteY10" fmla="*/ 433388 h 466727"/>
                  <a:gd name="connsiteX0" fmla="*/ 126802 w 429816"/>
                  <a:gd name="connsiteY0" fmla="*/ 433388 h 433388"/>
                  <a:gd name="connsiteX1" fmla="*/ 93774 w 429816"/>
                  <a:gd name="connsiteY1" fmla="*/ 430837 h 433388"/>
                  <a:gd name="connsiteX2" fmla="*/ 0 w 429816"/>
                  <a:gd name="connsiteY2" fmla="*/ 257176 h 433388"/>
                  <a:gd name="connsiteX3" fmla="*/ 9436 w 429816"/>
                  <a:gd name="connsiteY3" fmla="*/ 223844 h 433388"/>
                  <a:gd name="connsiteX4" fmla="*/ 177618 w 429816"/>
                  <a:gd name="connsiteY4" fmla="*/ 130648 h 433388"/>
                  <a:gd name="connsiteX5" fmla="*/ 194072 w 429816"/>
                  <a:gd name="connsiteY5" fmla="*/ 124420 h 433388"/>
                  <a:gd name="connsiteX6" fmla="*/ 319683 w 429816"/>
                  <a:gd name="connsiteY6" fmla="*/ 0 h 433388"/>
                  <a:gd name="connsiteX7" fmla="*/ 429816 w 429816"/>
                  <a:gd name="connsiteY7" fmla="*/ 155377 h 433388"/>
                  <a:gd name="connsiteX8" fmla="*/ 195857 w 429816"/>
                  <a:gd name="connsiteY8" fmla="*/ 152402 h 433388"/>
                  <a:gd name="connsiteX9" fmla="*/ 126802 w 429816"/>
                  <a:gd name="connsiteY9" fmla="*/ 433388 h 433388"/>
                  <a:gd name="connsiteX0" fmla="*/ 126802 w 429816"/>
                  <a:gd name="connsiteY0" fmla="*/ 433388 h 433388"/>
                  <a:gd name="connsiteX1" fmla="*/ 0 w 429816"/>
                  <a:gd name="connsiteY1" fmla="*/ 257176 h 433388"/>
                  <a:gd name="connsiteX2" fmla="*/ 9436 w 429816"/>
                  <a:gd name="connsiteY2" fmla="*/ 223844 h 433388"/>
                  <a:gd name="connsiteX3" fmla="*/ 177618 w 429816"/>
                  <a:gd name="connsiteY3" fmla="*/ 130648 h 433388"/>
                  <a:gd name="connsiteX4" fmla="*/ 194072 w 429816"/>
                  <a:gd name="connsiteY4" fmla="*/ 124420 h 433388"/>
                  <a:gd name="connsiteX5" fmla="*/ 319683 w 429816"/>
                  <a:gd name="connsiteY5" fmla="*/ 0 h 433388"/>
                  <a:gd name="connsiteX6" fmla="*/ 429816 w 429816"/>
                  <a:gd name="connsiteY6" fmla="*/ 155377 h 433388"/>
                  <a:gd name="connsiteX7" fmla="*/ 195857 w 429816"/>
                  <a:gd name="connsiteY7" fmla="*/ 152402 h 433388"/>
                  <a:gd name="connsiteX8" fmla="*/ 126802 w 429816"/>
                  <a:gd name="connsiteY8" fmla="*/ 433388 h 433388"/>
                  <a:gd name="connsiteX0" fmla="*/ 195857 w 429816"/>
                  <a:gd name="connsiteY0" fmla="*/ 152402 h 257176"/>
                  <a:gd name="connsiteX1" fmla="*/ 0 w 429816"/>
                  <a:gd name="connsiteY1" fmla="*/ 257176 h 257176"/>
                  <a:gd name="connsiteX2" fmla="*/ 9436 w 429816"/>
                  <a:gd name="connsiteY2" fmla="*/ 223844 h 257176"/>
                  <a:gd name="connsiteX3" fmla="*/ 177618 w 429816"/>
                  <a:gd name="connsiteY3" fmla="*/ 130648 h 257176"/>
                  <a:gd name="connsiteX4" fmla="*/ 194072 w 429816"/>
                  <a:gd name="connsiteY4" fmla="*/ 124420 h 257176"/>
                  <a:gd name="connsiteX5" fmla="*/ 319683 w 429816"/>
                  <a:gd name="connsiteY5" fmla="*/ 0 h 257176"/>
                  <a:gd name="connsiteX6" fmla="*/ 429816 w 429816"/>
                  <a:gd name="connsiteY6" fmla="*/ 155377 h 257176"/>
                  <a:gd name="connsiteX7" fmla="*/ 195857 w 429816"/>
                  <a:gd name="connsiteY7" fmla="*/ 152402 h 257176"/>
                  <a:gd name="connsiteX0" fmla="*/ 186421 w 420380"/>
                  <a:gd name="connsiteY0" fmla="*/ 152402 h 223844"/>
                  <a:gd name="connsiteX1" fmla="*/ 0 w 420380"/>
                  <a:gd name="connsiteY1" fmla="*/ 223844 h 223844"/>
                  <a:gd name="connsiteX2" fmla="*/ 168182 w 420380"/>
                  <a:gd name="connsiteY2" fmla="*/ 130648 h 223844"/>
                  <a:gd name="connsiteX3" fmla="*/ 184636 w 420380"/>
                  <a:gd name="connsiteY3" fmla="*/ 124420 h 223844"/>
                  <a:gd name="connsiteX4" fmla="*/ 310247 w 420380"/>
                  <a:gd name="connsiteY4" fmla="*/ 0 h 223844"/>
                  <a:gd name="connsiteX5" fmla="*/ 420380 w 420380"/>
                  <a:gd name="connsiteY5" fmla="*/ 155377 h 223844"/>
                  <a:gd name="connsiteX6" fmla="*/ 186421 w 420380"/>
                  <a:gd name="connsiteY6" fmla="*/ 152402 h 223844"/>
                  <a:gd name="connsiteX0" fmla="*/ 18239 w 252198"/>
                  <a:gd name="connsiteY0" fmla="*/ 152402 h 155377"/>
                  <a:gd name="connsiteX1" fmla="*/ 0 w 252198"/>
                  <a:gd name="connsiteY1" fmla="*/ 130648 h 155377"/>
                  <a:gd name="connsiteX2" fmla="*/ 16454 w 252198"/>
                  <a:gd name="connsiteY2" fmla="*/ 124420 h 155377"/>
                  <a:gd name="connsiteX3" fmla="*/ 142065 w 252198"/>
                  <a:gd name="connsiteY3" fmla="*/ 0 h 155377"/>
                  <a:gd name="connsiteX4" fmla="*/ 252198 w 252198"/>
                  <a:gd name="connsiteY4" fmla="*/ 155377 h 155377"/>
                  <a:gd name="connsiteX5" fmla="*/ 18239 w 252198"/>
                  <a:gd name="connsiteY5" fmla="*/ 152402 h 155377"/>
                  <a:gd name="connsiteX0" fmla="*/ 1785 w 235744"/>
                  <a:gd name="connsiteY0" fmla="*/ 152402 h 155377"/>
                  <a:gd name="connsiteX1" fmla="*/ 0 w 235744"/>
                  <a:gd name="connsiteY1" fmla="*/ 124420 h 155377"/>
                  <a:gd name="connsiteX2" fmla="*/ 125611 w 235744"/>
                  <a:gd name="connsiteY2" fmla="*/ 0 h 155377"/>
                  <a:gd name="connsiteX3" fmla="*/ 235744 w 235744"/>
                  <a:gd name="connsiteY3" fmla="*/ 155377 h 155377"/>
                  <a:gd name="connsiteX4" fmla="*/ 1785 w 235744"/>
                  <a:gd name="connsiteY4" fmla="*/ 152402 h 155377"/>
                  <a:gd name="connsiteX0" fmla="*/ 0 w 248604"/>
                  <a:gd name="connsiteY0" fmla="*/ 146707 h 155377"/>
                  <a:gd name="connsiteX1" fmla="*/ 12860 w 248604"/>
                  <a:gd name="connsiteY1" fmla="*/ 124420 h 155377"/>
                  <a:gd name="connsiteX2" fmla="*/ 138471 w 248604"/>
                  <a:gd name="connsiteY2" fmla="*/ 0 h 155377"/>
                  <a:gd name="connsiteX3" fmla="*/ 248604 w 248604"/>
                  <a:gd name="connsiteY3" fmla="*/ 155377 h 155377"/>
                  <a:gd name="connsiteX4" fmla="*/ 0 w 248604"/>
                  <a:gd name="connsiteY4" fmla="*/ 146707 h 155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604" h="155377">
                    <a:moveTo>
                      <a:pt x="0" y="146707"/>
                    </a:moveTo>
                    <a:lnTo>
                      <a:pt x="12860" y="124420"/>
                    </a:lnTo>
                    <a:lnTo>
                      <a:pt x="138471" y="0"/>
                    </a:lnTo>
                    <a:lnTo>
                      <a:pt x="248604" y="155377"/>
                    </a:lnTo>
                    <a:lnTo>
                      <a:pt x="0" y="146707"/>
                    </a:lnTo>
                    <a:close/>
                  </a:path>
                </a:pathLst>
              </a:custGeom>
              <a:gradFill>
                <a:gsLst>
                  <a:gs pos="74000">
                    <a:schemeClr val="bg1"/>
                  </a:gs>
                  <a:gs pos="0">
                    <a:srgbClr val="898B8A"/>
                  </a:gs>
                  <a:gs pos="45000">
                    <a:srgbClr val="898B8A"/>
                  </a:gs>
                </a:gsLst>
                <a:lin ang="165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0" name="正方形/長方形 409">
                <a:extLst>
                  <a:ext uri="{FF2B5EF4-FFF2-40B4-BE49-F238E27FC236}">
                    <a16:creationId xmlns:a16="http://schemas.microsoft.com/office/drawing/2014/main" id="{B215A112-8C9C-489D-B2BD-32858BFB7910}"/>
                  </a:ext>
                </a:extLst>
              </p:cNvPr>
              <p:cNvSpPr/>
              <p:nvPr/>
            </p:nvSpPr>
            <p:spPr>
              <a:xfrm rot="10800000">
                <a:off x="4367191" y="9631922"/>
                <a:ext cx="716095" cy="794997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146497 w 1042543"/>
                  <a:gd name="connsiteY17" fmla="*/ 935376 h 964033"/>
                  <a:gd name="connsiteX18" fmla="*/ 0 w 1042543"/>
                  <a:gd name="connsiteY18" fmla="*/ 964033 h 964033"/>
                  <a:gd name="connsiteX19" fmla="*/ 178594 w 1042543"/>
                  <a:gd name="connsiteY19" fmla="*/ 828682 h 964033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4033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8534 w 1046064"/>
                  <a:gd name="connsiteY10" fmla="*/ 124420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2434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9544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15070 w 1044278"/>
                  <a:gd name="connsiteY7" fmla="*/ 43100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8236 w 1044278"/>
                  <a:gd name="connsiteY7" fmla="*/ 43083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78594 w 1040757"/>
                  <a:gd name="connsiteY0" fmla="*/ 828682 h 967521"/>
                  <a:gd name="connsiteX1" fmla="*/ 275185 w 1040757"/>
                  <a:gd name="connsiteY1" fmla="*/ 878909 h 967521"/>
                  <a:gd name="connsiteX2" fmla="*/ 310308 w 1040757"/>
                  <a:gd name="connsiteY2" fmla="*/ 673895 h 967521"/>
                  <a:gd name="connsiteX3" fmla="*/ 325786 w 1040757"/>
                  <a:gd name="connsiteY3" fmla="*/ 661989 h 967521"/>
                  <a:gd name="connsiteX4" fmla="*/ 527001 w 1040757"/>
                  <a:gd name="connsiteY4" fmla="*/ 687587 h 967521"/>
                  <a:gd name="connsiteX5" fmla="*/ 493069 w 1040757"/>
                  <a:gd name="connsiteY5" fmla="*/ 486372 h 967521"/>
                  <a:gd name="connsiteX6" fmla="*/ 506761 w 1040757"/>
                  <a:gd name="connsiteY6" fmla="*/ 466727 h 967521"/>
                  <a:gd name="connsiteX7" fmla="*/ 704715 w 1040757"/>
                  <a:gd name="connsiteY7" fmla="*/ 430837 h 967521"/>
                  <a:gd name="connsiteX8" fmla="*/ 610941 w 1040757"/>
                  <a:gd name="connsiteY8" fmla="*/ 257176 h 967521"/>
                  <a:gd name="connsiteX9" fmla="*/ 620377 w 1040757"/>
                  <a:gd name="connsiteY9" fmla="*/ 223844 h 967521"/>
                  <a:gd name="connsiteX10" fmla="*/ 788559 w 1040757"/>
                  <a:gd name="connsiteY10" fmla="*/ 130648 h 967521"/>
                  <a:gd name="connsiteX11" fmla="*/ 805013 w 1040757"/>
                  <a:gd name="connsiteY11" fmla="*/ 124420 h 967521"/>
                  <a:gd name="connsiteX12" fmla="*/ 930624 w 1040757"/>
                  <a:gd name="connsiteY12" fmla="*/ 0 h 967521"/>
                  <a:gd name="connsiteX13" fmla="*/ 1040757 w 1040757"/>
                  <a:gd name="connsiteY13" fmla="*/ 155377 h 967521"/>
                  <a:gd name="connsiteX14" fmla="*/ 806798 w 1040757"/>
                  <a:gd name="connsiteY14" fmla="*/ 152402 h 967521"/>
                  <a:gd name="connsiteX15" fmla="*/ 737743 w 1040757"/>
                  <a:gd name="connsiteY15" fmla="*/ 433388 h 967521"/>
                  <a:gd name="connsiteX16" fmla="*/ 547243 w 1040757"/>
                  <a:gd name="connsiteY16" fmla="*/ 702470 h 967521"/>
                  <a:gd name="connsiteX17" fmla="*/ 294145 w 1040757"/>
                  <a:gd name="connsiteY17" fmla="*/ 897359 h 967521"/>
                  <a:gd name="connsiteX18" fmla="*/ 0 w 1040757"/>
                  <a:gd name="connsiteY18" fmla="*/ 967521 h 967521"/>
                  <a:gd name="connsiteX19" fmla="*/ 178594 w 1040757"/>
                  <a:gd name="connsiteY19" fmla="*/ 828682 h 967521"/>
                  <a:gd name="connsiteX0" fmla="*/ 0 w 862163"/>
                  <a:gd name="connsiteY0" fmla="*/ 828682 h 897359"/>
                  <a:gd name="connsiteX1" fmla="*/ 96591 w 862163"/>
                  <a:gd name="connsiteY1" fmla="*/ 878909 h 897359"/>
                  <a:gd name="connsiteX2" fmla="*/ 131714 w 862163"/>
                  <a:gd name="connsiteY2" fmla="*/ 673895 h 897359"/>
                  <a:gd name="connsiteX3" fmla="*/ 147192 w 862163"/>
                  <a:gd name="connsiteY3" fmla="*/ 661989 h 897359"/>
                  <a:gd name="connsiteX4" fmla="*/ 348407 w 862163"/>
                  <a:gd name="connsiteY4" fmla="*/ 687587 h 897359"/>
                  <a:gd name="connsiteX5" fmla="*/ 314475 w 862163"/>
                  <a:gd name="connsiteY5" fmla="*/ 486372 h 897359"/>
                  <a:gd name="connsiteX6" fmla="*/ 328167 w 862163"/>
                  <a:gd name="connsiteY6" fmla="*/ 466727 h 897359"/>
                  <a:gd name="connsiteX7" fmla="*/ 526121 w 862163"/>
                  <a:gd name="connsiteY7" fmla="*/ 430837 h 897359"/>
                  <a:gd name="connsiteX8" fmla="*/ 432347 w 862163"/>
                  <a:gd name="connsiteY8" fmla="*/ 257176 h 897359"/>
                  <a:gd name="connsiteX9" fmla="*/ 441783 w 862163"/>
                  <a:gd name="connsiteY9" fmla="*/ 223844 h 897359"/>
                  <a:gd name="connsiteX10" fmla="*/ 609965 w 862163"/>
                  <a:gd name="connsiteY10" fmla="*/ 130648 h 897359"/>
                  <a:gd name="connsiteX11" fmla="*/ 626419 w 862163"/>
                  <a:gd name="connsiteY11" fmla="*/ 124420 h 897359"/>
                  <a:gd name="connsiteX12" fmla="*/ 752030 w 862163"/>
                  <a:gd name="connsiteY12" fmla="*/ 0 h 897359"/>
                  <a:gd name="connsiteX13" fmla="*/ 862163 w 862163"/>
                  <a:gd name="connsiteY13" fmla="*/ 155377 h 897359"/>
                  <a:gd name="connsiteX14" fmla="*/ 628204 w 862163"/>
                  <a:gd name="connsiteY14" fmla="*/ 152402 h 897359"/>
                  <a:gd name="connsiteX15" fmla="*/ 559149 w 862163"/>
                  <a:gd name="connsiteY15" fmla="*/ 433388 h 897359"/>
                  <a:gd name="connsiteX16" fmla="*/ 368649 w 862163"/>
                  <a:gd name="connsiteY16" fmla="*/ 702470 h 897359"/>
                  <a:gd name="connsiteX17" fmla="*/ 115551 w 862163"/>
                  <a:gd name="connsiteY17" fmla="*/ 897359 h 897359"/>
                  <a:gd name="connsiteX18" fmla="*/ 0 w 862163"/>
                  <a:gd name="connsiteY18" fmla="*/ 828682 h 897359"/>
                  <a:gd name="connsiteX0" fmla="*/ 18960 w 765572"/>
                  <a:gd name="connsiteY0" fmla="*/ 897359 h 897359"/>
                  <a:gd name="connsiteX1" fmla="*/ 0 w 765572"/>
                  <a:gd name="connsiteY1" fmla="*/ 878909 h 897359"/>
                  <a:gd name="connsiteX2" fmla="*/ 35123 w 765572"/>
                  <a:gd name="connsiteY2" fmla="*/ 673895 h 897359"/>
                  <a:gd name="connsiteX3" fmla="*/ 50601 w 765572"/>
                  <a:gd name="connsiteY3" fmla="*/ 661989 h 897359"/>
                  <a:gd name="connsiteX4" fmla="*/ 251816 w 765572"/>
                  <a:gd name="connsiteY4" fmla="*/ 687587 h 897359"/>
                  <a:gd name="connsiteX5" fmla="*/ 217884 w 765572"/>
                  <a:gd name="connsiteY5" fmla="*/ 486372 h 897359"/>
                  <a:gd name="connsiteX6" fmla="*/ 231576 w 765572"/>
                  <a:gd name="connsiteY6" fmla="*/ 466727 h 897359"/>
                  <a:gd name="connsiteX7" fmla="*/ 429530 w 765572"/>
                  <a:gd name="connsiteY7" fmla="*/ 430837 h 897359"/>
                  <a:gd name="connsiteX8" fmla="*/ 335756 w 765572"/>
                  <a:gd name="connsiteY8" fmla="*/ 257176 h 897359"/>
                  <a:gd name="connsiteX9" fmla="*/ 345192 w 765572"/>
                  <a:gd name="connsiteY9" fmla="*/ 223844 h 897359"/>
                  <a:gd name="connsiteX10" fmla="*/ 513374 w 765572"/>
                  <a:gd name="connsiteY10" fmla="*/ 130648 h 897359"/>
                  <a:gd name="connsiteX11" fmla="*/ 529828 w 765572"/>
                  <a:gd name="connsiteY11" fmla="*/ 124420 h 897359"/>
                  <a:gd name="connsiteX12" fmla="*/ 655439 w 765572"/>
                  <a:gd name="connsiteY12" fmla="*/ 0 h 897359"/>
                  <a:gd name="connsiteX13" fmla="*/ 765572 w 765572"/>
                  <a:gd name="connsiteY13" fmla="*/ 155377 h 897359"/>
                  <a:gd name="connsiteX14" fmla="*/ 531613 w 765572"/>
                  <a:gd name="connsiteY14" fmla="*/ 152402 h 897359"/>
                  <a:gd name="connsiteX15" fmla="*/ 462558 w 765572"/>
                  <a:gd name="connsiteY15" fmla="*/ 433388 h 897359"/>
                  <a:gd name="connsiteX16" fmla="*/ 272058 w 765572"/>
                  <a:gd name="connsiteY16" fmla="*/ 702470 h 897359"/>
                  <a:gd name="connsiteX17" fmla="*/ 18960 w 765572"/>
                  <a:gd name="connsiteY17" fmla="*/ 897359 h 897359"/>
                  <a:gd name="connsiteX0" fmla="*/ 272058 w 765572"/>
                  <a:gd name="connsiteY0" fmla="*/ 702470 h 878909"/>
                  <a:gd name="connsiteX1" fmla="*/ 0 w 765572"/>
                  <a:gd name="connsiteY1" fmla="*/ 878909 h 878909"/>
                  <a:gd name="connsiteX2" fmla="*/ 35123 w 765572"/>
                  <a:gd name="connsiteY2" fmla="*/ 673895 h 878909"/>
                  <a:gd name="connsiteX3" fmla="*/ 50601 w 765572"/>
                  <a:gd name="connsiteY3" fmla="*/ 661989 h 878909"/>
                  <a:gd name="connsiteX4" fmla="*/ 251816 w 765572"/>
                  <a:gd name="connsiteY4" fmla="*/ 687587 h 878909"/>
                  <a:gd name="connsiteX5" fmla="*/ 217884 w 765572"/>
                  <a:gd name="connsiteY5" fmla="*/ 486372 h 878909"/>
                  <a:gd name="connsiteX6" fmla="*/ 231576 w 765572"/>
                  <a:gd name="connsiteY6" fmla="*/ 466727 h 878909"/>
                  <a:gd name="connsiteX7" fmla="*/ 429530 w 765572"/>
                  <a:gd name="connsiteY7" fmla="*/ 430837 h 878909"/>
                  <a:gd name="connsiteX8" fmla="*/ 335756 w 765572"/>
                  <a:gd name="connsiteY8" fmla="*/ 257176 h 878909"/>
                  <a:gd name="connsiteX9" fmla="*/ 345192 w 765572"/>
                  <a:gd name="connsiteY9" fmla="*/ 223844 h 878909"/>
                  <a:gd name="connsiteX10" fmla="*/ 513374 w 765572"/>
                  <a:gd name="connsiteY10" fmla="*/ 130648 h 878909"/>
                  <a:gd name="connsiteX11" fmla="*/ 529828 w 765572"/>
                  <a:gd name="connsiteY11" fmla="*/ 124420 h 878909"/>
                  <a:gd name="connsiteX12" fmla="*/ 655439 w 765572"/>
                  <a:gd name="connsiteY12" fmla="*/ 0 h 878909"/>
                  <a:gd name="connsiteX13" fmla="*/ 765572 w 765572"/>
                  <a:gd name="connsiteY13" fmla="*/ 155377 h 878909"/>
                  <a:gd name="connsiteX14" fmla="*/ 531613 w 765572"/>
                  <a:gd name="connsiteY14" fmla="*/ 152402 h 878909"/>
                  <a:gd name="connsiteX15" fmla="*/ 462558 w 765572"/>
                  <a:gd name="connsiteY15" fmla="*/ 433388 h 878909"/>
                  <a:gd name="connsiteX16" fmla="*/ 272058 w 765572"/>
                  <a:gd name="connsiteY16" fmla="*/ 702470 h 878909"/>
                  <a:gd name="connsiteX0" fmla="*/ 236935 w 730449"/>
                  <a:gd name="connsiteY0" fmla="*/ 702470 h 702470"/>
                  <a:gd name="connsiteX1" fmla="*/ 0 w 730449"/>
                  <a:gd name="connsiteY1" fmla="*/ 673895 h 702470"/>
                  <a:gd name="connsiteX2" fmla="*/ 15478 w 730449"/>
                  <a:gd name="connsiteY2" fmla="*/ 661989 h 702470"/>
                  <a:gd name="connsiteX3" fmla="*/ 216693 w 730449"/>
                  <a:gd name="connsiteY3" fmla="*/ 687587 h 702470"/>
                  <a:gd name="connsiteX4" fmla="*/ 182761 w 730449"/>
                  <a:gd name="connsiteY4" fmla="*/ 486372 h 702470"/>
                  <a:gd name="connsiteX5" fmla="*/ 196453 w 730449"/>
                  <a:gd name="connsiteY5" fmla="*/ 466727 h 702470"/>
                  <a:gd name="connsiteX6" fmla="*/ 394407 w 730449"/>
                  <a:gd name="connsiteY6" fmla="*/ 430837 h 702470"/>
                  <a:gd name="connsiteX7" fmla="*/ 300633 w 730449"/>
                  <a:gd name="connsiteY7" fmla="*/ 257176 h 702470"/>
                  <a:gd name="connsiteX8" fmla="*/ 310069 w 730449"/>
                  <a:gd name="connsiteY8" fmla="*/ 223844 h 702470"/>
                  <a:gd name="connsiteX9" fmla="*/ 478251 w 730449"/>
                  <a:gd name="connsiteY9" fmla="*/ 130648 h 702470"/>
                  <a:gd name="connsiteX10" fmla="*/ 494705 w 730449"/>
                  <a:gd name="connsiteY10" fmla="*/ 124420 h 702470"/>
                  <a:gd name="connsiteX11" fmla="*/ 620316 w 730449"/>
                  <a:gd name="connsiteY11" fmla="*/ 0 h 702470"/>
                  <a:gd name="connsiteX12" fmla="*/ 730449 w 730449"/>
                  <a:gd name="connsiteY12" fmla="*/ 155377 h 702470"/>
                  <a:gd name="connsiteX13" fmla="*/ 496490 w 730449"/>
                  <a:gd name="connsiteY13" fmla="*/ 152402 h 702470"/>
                  <a:gd name="connsiteX14" fmla="*/ 427435 w 730449"/>
                  <a:gd name="connsiteY14" fmla="*/ 433388 h 702470"/>
                  <a:gd name="connsiteX15" fmla="*/ 236935 w 730449"/>
                  <a:gd name="connsiteY15" fmla="*/ 702470 h 702470"/>
                  <a:gd name="connsiteX0" fmla="*/ 221457 w 714971"/>
                  <a:gd name="connsiteY0" fmla="*/ 702470 h 702470"/>
                  <a:gd name="connsiteX1" fmla="*/ 0 w 714971"/>
                  <a:gd name="connsiteY1" fmla="*/ 661989 h 702470"/>
                  <a:gd name="connsiteX2" fmla="*/ 201215 w 714971"/>
                  <a:gd name="connsiteY2" fmla="*/ 687587 h 702470"/>
                  <a:gd name="connsiteX3" fmla="*/ 167283 w 714971"/>
                  <a:gd name="connsiteY3" fmla="*/ 486372 h 702470"/>
                  <a:gd name="connsiteX4" fmla="*/ 180975 w 714971"/>
                  <a:gd name="connsiteY4" fmla="*/ 466727 h 702470"/>
                  <a:gd name="connsiteX5" fmla="*/ 378929 w 714971"/>
                  <a:gd name="connsiteY5" fmla="*/ 430837 h 702470"/>
                  <a:gd name="connsiteX6" fmla="*/ 285155 w 714971"/>
                  <a:gd name="connsiteY6" fmla="*/ 257176 h 702470"/>
                  <a:gd name="connsiteX7" fmla="*/ 294591 w 714971"/>
                  <a:gd name="connsiteY7" fmla="*/ 223844 h 702470"/>
                  <a:gd name="connsiteX8" fmla="*/ 462773 w 714971"/>
                  <a:gd name="connsiteY8" fmla="*/ 130648 h 702470"/>
                  <a:gd name="connsiteX9" fmla="*/ 479227 w 714971"/>
                  <a:gd name="connsiteY9" fmla="*/ 124420 h 702470"/>
                  <a:gd name="connsiteX10" fmla="*/ 604838 w 714971"/>
                  <a:gd name="connsiteY10" fmla="*/ 0 h 702470"/>
                  <a:gd name="connsiteX11" fmla="*/ 714971 w 714971"/>
                  <a:gd name="connsiteY11" fmla="*/ 155377 h 702470"/>
                  <a:gd name="connsiteX12" fmla="*/ 481012 w 714971"/>
                  <a:gd name="connsiteY12" fmla="*/ 152402 h 702470"/>
                  <a:gd name="connsiteX13" fmla="*/ 411957 w 714971"/>
                  <a:gd name="connsiteY13" fmla="*/ 433388 h 702470"/>
                  <a:gd name="connsiteX14" fmla="*/ 221457 w 714971"/>
                  <a:gd name="connsiteY14" fmla="*/ 702470 h 702470"/>
                  <a:gd name="connsiteX0" fmla="*/ 54174 w 547688"/>
                  <a:gd name="connsiteY0" fmla="*/ 702470 h 702470"/>
                  <a:gd name="connsiteX1" fmla="*/ 33932 w 547688"/>
                  <a:gd name="connsiteY1" fmla="*/ 687587 h 702470"/>
                  <a:gd name="connsiteX2" fmla="*/ 0 w 547688"/>
                  <a:gd name="connsiteY2" fmla="*/ 486372 h 702470"/>
                  <a:gd name="connsiteX3" fmla="*/ 13692 w 547688"/>
                  <a:gd name="connsiteY3" fmla="*/ 466727 h 702470"/>
                  <a:gd name="connsiteX4" fmla="*/ 211646 w 547688"/>
                  <a:gd name="connsiteY4" fmla="*/ 430837 h 702470"/>
                  <a:gd name="connsiteX5" fmla="*/ 117872 w 547688"/>
                  <a:gd name="connsiteY5" fmla="*/ 257176 h 702470"/>
                  <a:gd name="connsiteX6" fmla="*/ 127308 w 547688"/>
                  <a:gd name="connsiteY6" fmla="*/ 223844 h 702470"/>
                  <a:gd name="connsiteX7" fmla="*/ 295490 w 547688"/>
                  <a:gd name="connsiteY7" fmla="*/ 130648 h 702470"/>
                  <a:gd name="connsiteX8" fmla="*/ 311944 w 547688"/>
                  <a:gd name="connsiteY8" fmla="*/ 124420 h 702470"/>
                  <a:gd name="connsiteX9" fmla="*/ 437555 w 547688"/>
                  <a:gd name="connsiteY9" fmla="*/ 0 h 702470"/>
                  <a:gd name="connsiteX10" fmla="*/ 547688 w 547688"/>
                  <a:gd name="connsiteY10" fmla="*/ 155377 h 702470"/>
                  <a:gd name="connsiteX11" fmla="*/ 313729 w 547688"/>
                  <a:gd name="connsiteY11" fmla="*/ 152402 h 702470"/>
                  <a:gd name="connsiteX12" fmla="*/ 244674 w 547688"/>
                  <a:gd name="connsiteY12" fmla="*/ 433388 h 702470"/>
                  <a:gd name="connsiteX13" fmla="*/ 54174 w 547688"/>
                  <a:gd name="connsiteY13" fmla="*/ 702470 h 702470"/>
                  <a:gd name="connsiteX0" fmla="*/ 54174 w 547688"/>
                  <a:gd name="connsiteY0" fmla="*/ 578050 h 578050"/>
                  <a:gd name="connsiteX1" fmla="*/ 33932 w 547688"/>
                  <a:gd name="connsiteY1" fmla="*/ 563167 h 578050"/>
                  <a:gd name="connsiteX2" fmla="*/ 0 w 547688"/>
                  <a:gd name="connsiteY2" fmla="*/ 361952 h 578050"/>
                  <a:gd name="connsiteX3" fmla="*/ 13692 w 547688"/>
                  <a:gd name="connsiteY3" fmla="*/ 342307 h 578050"/>
                  <a:gd name="connsiteX4" fmla="*/ 211646 w 547688"/>
                  <a:gd name="connsiteY4" fmla="*/ 306417 h 578050"/>
                  <a:gd name="connsiteX5" fmla="*/ 117872 w 547688"/>
                  <a:gd name="connsiteY5" fmla="*/ 132756 h 578050"/>
                  <a:gd name="connsiteX6" fmla="*/ 127308 w 547688"/>
                  <a:gd name="connsiteY6" fmla="*/ 99424 h 578050"/>
                  <a:gd name="connsiteX7" fmla="*/ 295490 w 547688"/>
                  <a:gd name="connsiteY7" fmla="*/ 6228 h 578050"/>
                  <a:gd name="connsiteX8" fmla="*/ 311944 w 547688"/>
                  <a:gd name="connsiteY8" fmla="*/ 0 h 578050"/>
                  <a:gd name="connsiteX9" fmla="*/ 547688 w 547688"/>
                  <a:gd name="connsiteY9" fmla="*/ 30957 h 578050"/>
                  <a:gd name="connsiteX10" fmla="*/ 313729 w 547688"/>
                  <a:gd name="connsiteY10" fmla="*/ 27982 h 578050"/>
                  <a:gd name="connsiteX11" fmla="*/ 244674 w 547688"/>
                  <a:gd name="connsiteY11" fmla="*/ 308968 h 578050"/>
                  <a:gd name="connsiteX12" fmla="*/ 54174 w 547688"/>
                  <a:gd name="connsiteY12" fmla="*/ 578050 h 578050"/>
                  <a:gd name="connsiteX0" fmla="*/ 54174 w 313729"/>
                  <a:gd name="connsiteY0" fmla="*/ 578050 h 578050"/>
                  <a:gd name="connsiteX1" fmla="*/ 33932 w 313729"/>
                  <a:gd name="connsiteY1" fmla="*/ 563167 h 578050"/>
                  <a:gd name="connsiteX2" fmla="*/ 0 w 313729"/>
                  <a:gd name="connsiteY2" fmla="*/ 361952 h 578050"/>
                  <a:gd name="connsiteX3" fmla="*/ 13692 w 313729"/>
                  <a:gd name="connsiteY3" fmla="*/ 342307 h 578050"/>
                  <a:gd name="connsiteX4" fmla="*/ 211646 w 313729"/>
                  <a:gd name="connsiteY4" fmla="*/ 306417 h 578050"/>
                  <a:gd name="connsiteX5" fmla="*/ 117872 w 313729"/>
                  <a:gd name="connsiteY5" fmla="*/ 132756 h 578050"/>
                  <a:gd name="connsiteX6" fmla="*/ 127308 w 313729"/>
                  <a:gd name="connsiteY6" fmla="*/ 99424 h 578050"/>
                  <a:gd name="connsiteX7" fmla="*/ 295490 w 313729"/>
                  <a:gd name="connsiteY7" fmla="*/ 6228 h 578050"/>
                  <a:gd name="connsiteX8" fmla="*/ 311944 w 313729"/>
                  <a:gd name="connsiteY8" fmla="*/ 0 h 578050"/>
                  <a:gd name="connsiteX9" fmla="*/ 313729 w 313729"/>
                  <a:gd name="connsiteY9" fmla="*/ 27982 h 578050"/>
                  <a:gd name="connsiteX10" fmla="*/ 244674 w 313729"/>
                  <a:gd name="connsiteY10" fmla="*/ 308968 h 578050"/>
                  <a:gd name="connsiteX11" fmla="*/ 54174 w 313729"/>
                  <a:gd name="connsiteY11" fmla="*/ 578050 h 578050"/>
                  <a:gd name="connsiteX0" fmla="*/ 54174 w 313729"/>
                  <a:gd name="connsiteY0" fmla="*/ 571822 h 571822"/>
                  <a:gd name="connsiteX1" fmla="*/ 33932 w 313729"/>
                  <a:gd name="connsiteY1" fmla="*/ 556939 h 571822"/>
                  <a:gd name="connsiteX2" fmla="*/ 0 w 313729"/>
                  <a:gd name="connsiteY2" fmla="*/ 355724 h 571822"/>
                  <a:gd name="connsiteX3" fmla="*/ 13692 w 313729"/>
                  <a:gd name="connsiteY3" fmla="*/ 336079 h 571822"/>
                  <a:gd name="connsiteX4" fmla="*/ 211646 w 313729"/>
                  <a:gd name="connsiteY4" fmla="*/ 300189 h 571822"/>
                  <a:gd name="connsiteX5" fmla="*/ 117872 w 313729"/>
                  <a:gd name="connsiteY5" fmla="*/ 126528 h 571822"/>
                  <a:gd name="connsiteX6" fmla="*/ 127308 w 313729"/>
                  <a:gd name="connsiteY6" fmla="*/ 93196 h 571822"/>
                  <a:gd name="connsiteX7" fmla="*/ 295490 w 313729"/>
                  <a:gd name="connsiteY7" fmla="*/ 0 h 571822"/>
                  <a:gd name="connsiteX8" fmla="*/ 313729 w 313729"/>
                  <a:gd name="connsiteY8" fmla="*/ 21754 h 571822"/>
                  <a:gd name="connsiteX9" fmla="*/ 244674 w 313729"/>
                  <a:gd name="connsiteY9" fmla="*/ 302740 h 571822"/>
                  <a:gd name="connsiteX10" fmla="*/ 54174 w 313729"/>
                  <a:gd name="connsiteY10" fmla="*/ 571822 h 571822"/>
                  <a:gd name="connsiteX0" fmla="*/ 54174 w 313729"/>
                  <a:gd name="connsiteY0" fmla="*/ 550068 h 550068"/>
                  <a:gd name="connsiteX1" fmla="*/ 33932 w 313729"/>
                  <a:gd name="connsiteY1" fmla="*/ 535185 h 550068"/>
                  <a:gd name="connsiteX2" fmla="*/ 0 w 313729"/>
                  <a:gd name="connsiteY2" fmla="*/ 333970 h 550068"/>
                  <a:gd name="connsiteX3" fmla="*/ 13692 w 313729"/>
                  <a:gd name="connsiteY3" fmla="*/ 314325 h 550068"/>
                  <a:gd name="connsiteX4" fmla="*/ 211646 w 313729"/>
                  <a:gd name="connsiteY4" fmla="*/ 278435 h 550068"/>
                  <a:gd name="connsiteX5" fmla="*/ 117872 w 313729"/>
                  <a:gd name="connsiteY5" fmla="*/ 104774 h 550068"/>
                  <a:gd name="connsiteX6" fmla="*/ 127308 w 313729"/>
                  <a:gd name="connsiteY6" fmla="*/ 71442 h 550068"/>
                  <a:gd name="connsiteX7" fmla="*/ 313729 w 313729"/>
                  <a:gd name="connsiteY7" fmla="*/ 0 h 550068"/>
                  <a:gd name="connsiteX8" fmla="*/ 244674 w 313729"/>
                  <a:gd name="connsiteY8" fmla="*/ 280986 h 550068"/>
                  <a:gd name="connsiteX9" fmla="*/ 54174 w 313729"/>
                  <a:gd name="connsiteY9" fmla="*/ 550068 h 550068"/>
                  <a:gd name="connsiteX0" fmla="*/ 54174 w 244674"/>
                  <a:gd name="connsiteY0" fmla="*/ 478626 h 478626"/>
                  <a:gd name="connsiteX1" fmla="*/ 33932 w 244674"/>
                  <a:gd name="connsiteY1" fmla="*/ 463743 h 478626"/>
                  <a:gd name="connsiteX2" fmla="*/ 0 w 244674"/>
                  <a:gd name="connsiteY2" fmla="*/ 262528 h 478626"/>
                  <a:gd name="connsiteX3" fmla="*/ 13692 w 244674"/>
                  <a:gd name="connsiteY3" fmla="*/ 242883 h 478626"/>
                  <a:gd name="connsiteX4" fmla="*/ 211646 w 244674"/>
                  <a:gd name="connsiteY4" fmla="*/ 206993 h 478626"/>
                  <a:gd name="connsiteX5" fmla="*/ 117872 w 244674"/>
                  <a:gd name="connsiteY5" fmla="*/ 33332 h 478626"/>
                  <a:gd name="connsiteX6" fmla="*/ 127308 w 244674"/>
                  <a:gd name="connsiteY6" fmla="*/ 0 h 478626"/>
                  <a:gd name="connsiteX7" fmla="*/ 244674 w 244674"/>
                  <a:gd name="connsiteY7" fmla="*/ 209544 h 478626"/>
                  <a:gd name="connsiteX8" fmla="*/ 54174 w 244674"/>
                  <a:gd name="connsiteY8" fmla="*/ 478626 h 478626"/>
                  <a:gd name="connsiteX0" fmla="*/ 54174 w 244674"/>
                  <a:gd name="connsiteY0" fmla="*/ 445294 h 445294"/>
                  <a:gd name="connsiteX1" fmla="*/ 33932 w 244674"/>
                  <a:gd name="connsiteY1" fmla="*/ 430411 h 445294"/>
                  <a:gd name="connsiteX2" fmla="*/ 0 w 244674"/>
                  <a:gd name="connsiteY2" fmla="*/ 229196 h 445294"/>
                  <a:gd name="connsiteX3" fmla="*/ 13692 w 244674"/>
                  <a:gd name="connsiteY3" fmla="*/ 209551 h 445294"/>
                  <a:gd name="connsiteX4" fmla="*/ 211646 w 244674"/>
                  <a:gd name="connsiteY4" fmla="*/ 173661 h 445294"/>
                  <a:gd name="connsiteX5" fmla="*/ 117872 w 244674"/>
                  <a:gd name="connsiteY5" fmla="*/ 0 h 445294"/>
                  <a:gd name="connsiteX6" fmla="*/ 244674 w 244674"/>
                  <a:gd name="connsiteY6" fmla="*/ 176212 h 445294"/>
                  <a:gd name="connsiteX7" fmla="*/ 54174 w 244674"/>
                  <a:gd name="connsiteY7" fmla="*/ 445294 h 445294"/>
                  <a:gd name="connsiteX0" fmla="*/ 54174 w 244674"/>
                  <a:gd name="connsiteY0" fmla="*/ 271633 h 271633"/>
                  <a:gd name="connsiteX1" fmla="*/ 33932 w 244674"/>
                  <a:gd name="connsiteY1" fmla="*/ 256750 h 271633"/>
                  <a:gd name="connsiteX2" fmla="*/ 0 w 244674"/>
                  <a:gd name="connsiteY2" fmla="*/ 55535 h 271633"/>
                  <a:gd name="connsiteX3" fmla="*/ 13692 w 244674"/>
                  <a:gd name="connsiteY3" fmla="*/ 35890 h 271633"/>
                  <a:gd name="connsiteX4" fmla="*/ 211646 w 244674"/>
                  <a:gd name="connsiteY4" fmla="*/ 0 h 271633"/>
                  <a:gd name="connsiteX5" fmla="*/ 244674 w 244674"/>
                  <a:gd name="connsiteY5" fmla="*/ 2551 h 271633"/>
                  <a:gd name="connsiteX6" fmla="*/ 54174 w 244674"/>
                  <a:gd name="connsiteY6" fmla="*/ 271633 h 27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674" h="271633">
                    <a:moveTo>
                      <a:pt x="54174" y="271633"/>
                    </a:moveTo>
                    <a:lnTo>
                      <a:pt x="33932" y="256750"/>
                    </a:lnTo>
                    <a:lnTo>
                      <a:pt x="0" y="55535"/>
                    </a:lnTo>
                    <a:lnTo>
                      <a:pt x="13692" y="35890"/>
                    </a:lnTo>
                    <a:lnTo>
                      <a:pt x="211646" y="0"/>
                    </a:lnTo>
                    <a:lnTo>
                      <a:pt x="244674" y="2551"/>
                    </a:lnTo>
                    <a:lnTo>
                      <a:pt x="54174" y="271633"/>
                    </a:lnTo>
                    <a:close/>
                  </a:path>
                </a:pathLst>
              </a:custGeom>
              <a:gradFill>
                <a:gsLst>
                  <a:gs pos="80000">
                    <a:schemeClr val="bg1"/>
                  </a:gs>
                  <a:gs pos="0">
                    <a:srgbClr val="898B8A"/>
                  </a:gs>
                  <a:gs pos="64000">
                    <a:srgbClr val="898B8A"/>
                  </a:gs>
                </a:gsLst>
                <a:lin ang="1278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1" name="正方形/長方形 409">
                <a:extLst>
                  <a:ext uri="{FF2B5EF4-FFF2-40B4-BE49-F238E27FC236}">
                    <a16:creationId xmlns:a16="http://schemas.microsoft.com/office/drawing/2014/main" id="{C95421D6-CFAF-48C9-99E9-D8E1D2F8A6EA}"/>
                  </a:ext>
                </a:extLst>
              </p:cNvPr>
              <p:cNvSpPr/>
              <p:nvPr/>
            </p:nvSpPr>
            <p:spPr>
              <a:xfrm rot="10800000">
                <a:off x="4924734" y="9061534"/>
                <a:ext cx="796242" cy="688866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146497 w 1042543"/>
                  <a:gd name="connsiteY17" fmla="*/ 935376 h 964033"/>
                  <a:gd name="connsiteX18" fmla="*/ 0 w 1042543"/>
                  <a:gd name="connsiteY18" fmla="*/ 964033 h 964033"/>
                  <a:gd name="connsiteX19" fmla="*/ 178594 w 1042543"/>
                  <a:gd name="connsiteY19" fmla="*/ 828682 h 964033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4033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8534 w 1046064"/>
                  <a:gd name="connsiteY10" fmla="*/ 124420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2434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9544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15070 w 1044278"/>
                  <a:gd name="connsiteY7" fmla="*/ 43100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8236 w 1044278"/>
                  <a:gd name="connsiteY7" fmla="*/ 43083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78594 w 1040757"/>
                  <a:gd name="connsiteY0" fmla="*/ 828682 h 967521"/>
                  <a:gd name="connsiteX1" fmla="*/ 275185 w 1040757"/>
                  <a:gd name="connsiteY1" fmla="*/ 878909 h 967521"/>
                  <a:gd name="connsiteX2" fmla="*/ 310308 w 1040757"/>
                  <a:gd name="connsiteY2" fmla="*/ 673895 h 967521"/>
                  <a:gd name="connsiteX3" fmla="*/ 325786 w 1040757"/>
                  <a:gd name="connsiteY3" fmla="*/ 661989 h 967521"/>
                  <a:gd name="connsiteX4" fmla="*/ 527001 w 1040757"/>
                  <a:gd name="connsiteY4" fmla="*/ 687587 h 967521"/>
                  <a:gd name="connsiteX5" fmla="*/ 493069 w 1040757"/>
                  <a:gd name="connsiteY5" fmla="*/ 486372 h 967521"/>
                  <a:gd name="connsiteX6" fmla="*/ 506761 w 1040757"/>
                  <a:gd name="connsiteY6" fmla="*/ 466727 h 967521"/>
                  <a:gd name="connsiteX7" fmla="*/ 704715 w 1040757"/>
                  <a:gd name="connsiteY7" fmla="*/ 430837 h 967521"/>
                  <a:gd name="connsiteX8" fmla="*/ 610941 w 1040757"/>
                  <a:gd name="connsiteY8" fmla="*/ 257176 h 967521"/>
                  <a:gd name="connsiteX9" fmla="*/ 620377 w 1040757"/>
                  <a:gd name="connsiteY9" fmla="*/ 223844 h 967521"/>
                  <a:gd name="connsiteX10" fmla="*/ 788559 w 1040757"/>
                  <a:gd name="connsiteY10" fmla="*/ 130648 h 967521"/>
                  <a:gd name="connsiteX11" fmla="*/ 805013 w 1040757"/>
                  <a:gd name="connsiteY11" fmla="*/ 124420 h 967521"/>
                  <a:gd name="connsiteX12" fmla="*/ 930624 w 1040757"/>
                  <a:gd name="connsiteY12" fmla="*/ 0 h 967521"/>
                  <a:gd name="connsiteX13" fmla="*/ 1040757 w 1040757"/>
                  <a:gd name="connsiteY13" fmla="*/ 155377 h 967521"/>
                  <a:gd name="connsiteX14" fmla="*/ 806798 w 1040757"/>
                  <a:gd name="connsiteY14" fmla="*/ 152402 h 967521"/>
                  <a:gd name="connsiteX15" fmla="*/ 737743 w 1040757"/>
                  <a:gd name="connsiteY15" fmla="*/ 433388 h 967521"/>
                  <a:gd name="connsiteX16" fmla="*/ 547243 w 1040757"/>
                  <a:gd name="connsiteY16" fmla="*/ 702470 h 967521"/>
                  <a:gd name="connsiteX17" fmla="*/ 294145 w 1040757"/>
                  <a:gd name="connsiteY17" fmla="*/ 897359 h 967521"/>
                  <a:gd name="connsiteX18" fmla="*/ 0 w 1040757"/>
                  <a:gd name="connsiteY18" fmla="*/ 967521 h 967521"/>
                  <a:gd name="connsiteX19" fmla="*/ 178594 w 1040757"/>
                  <a:gd name="connsiteY19" fmla="*/ 828682 h 967521"/>
                  <a:gd name="connsiteX0" fmla="*/ 0 w 862163"/>
                  <a:gd name="connsiteY0" fmla="*/ 828682 h 897359"/>
                  <a:gd name="connsiteX1" fmla="*/ 96591 w 862163"/>
                  <a:gd name="connsiteY1" fmla="*/ 878909 h 897359"/>
                  <a:gd name="connsiteX2" fmla="*/ 131714 w 862163"/>
                  <a:gd name="connsiteY2" fmla="*/ 673895 h 897359"/>
                  <a:gd name="connsiteX3" fmla="*/ 147192 w 862163"/>
                  <a:gd name="connsiteY3" fmla="*/ 661989 h 897359"/>
                  <a:gd name="connsiteX4" fmla="*/ 348407 w 862163"/>
                  <a:gd name="connsiteY4" fmla="*/ 687587 h 897359"/>
                  <a:gd name="connsiteX5" fmla="*/ 314475 w 862163"/>
                  <a:gd name="connsiteY5" fmla="*/ 486372 h 897359"/>
                  <a:gd name="connsiteX6" fmla="*/ 328167 w 862163"/>
                  <a:gd name="connsiteY6" fmla="*/ 466727 h 897359"/>
                  <a:gd name="connsiteX7" fmla="*/ 526121 w 862163"/>
                  <a:gd name="connsiteY7" fmla="*/ 430837 h 897359"/>
                  <a:gd name="connsiteX8" fmla="*/ 432347 w 862163"/>
                  <a:gd name="connsiteY8" fmla="*/ 257176 h 897359"/>
                  <a:gd name="connsiteX9" fmla="*/ 441783 w 862163"/>
                  <a:gd name="connsiteY9" fmla="*/ 223844 h 897359"/>
                  <a:gd name="connsiteX10" fmla="*/ 609965 w 862163"/>
                  <a:gd name="connsiteY10" fmla="*/ 130648 h 897359"/>
                  <a:gd name="connsiteX11" fmla="*/ 626419 w 862163"/>
                  <a:gd name="connsiteY11" fmla="*/ 124420 h 897359"/>
                  <a:gd name="connsiteX12" fmla="*/ 752030 w 862163"/>
                  <a:gd name="connsiteY12" fmla="*/ 0 h 897359"/>
                  <a:gd name="connsiteX13" fmla="*/ 862163 w 862163"/>
                  <a:gd name="connsiteY13" fmla="*/ 155377 h 897359"/>
                  <a:gd name="connsiteX14" fmla="*/ 628204 w 862163"/>
                  <a:gd name="connsiteY14" fmla="*/ 152402 h 897359"/>
                  <a:gd name="connsiteX15" fmla="*/ 559149 w 862163"/>
                  <a:gd name="connsiteY15" fmla="*/ 433388 h 897359"/>
                  <a:gd name="connsiteX16" fmla="*/ 368649 w 862163"/>
                  <a:gd name="connsiteY16" fmla="*/ 702470 h 897359"/>
                  <a:gd name="connsiteX17" fmla="*/ 115551 w 862163"/>
                  <a:gd name="connsiteY17" fmla="*/ 897359 h 897359"/>
                  <a:gd name="connsiteX18" fmla="*/ 0 w 862163"/>
                  <a:gd name="connsiteY18" fmla="*/ 828682 h 897359"/>
                  <a:gd name="connsiteX0" fmla="*/ 18960 w 765572"/>
                  <a:gd name="connsiteY0" fmla="*/ 897359 h 897359"/>
                  <a:gd name="connsiteX1" fmla="*/ 0 w 765572"/>
                  <a:gd name="connsiteY1" fmla="*/ 878909 h 897359"/>
                  <a:gd name="connsiteX2" fmla="*/ 35123 w 765572"/>
                  <a:gd name="connsiteY2" fmla="*/ 673895 h 897359"/>
                  <a:gd name="connsiteX3" fmla="*/ 50601 w 765572"/>
                  <a:gd name="connsiteY3" fmla="*/ 661989 h 897359"/>
                  <a:gd name="connsiteX4" fmla="*/ 251816 w 765572"/>
                  <a:gd name="connsiteY4" fmla="*/ 687587 h 897359"/>
                  <a:gd name="connsiteX5" fmla="*/ 217884 w 765572"/>
                  <a:gd name="connsiteY5" fmla="*/ 486372 h 897359"/>
                  <a:gd name="connsiteX6" fmla="*/ 231576 w 765572"/>
                  <a:gd name="connsiteY6" fmla="*/ 466727 h 897359"/>
                  <a:gd name="connsiteX7" fmla="*/ 429530 w 765572"/>
                  <a:gd name="connsiteY7" fmla="*/ 430837 h 897359"/>
                  <a:gd name="connsiteX8" fmla="*/ 335756 w 765572"/>
                  <a:gd name="connsiteY8" fmla="*/ 257176 h 897359"/>
                  <a:gd name="connsiteX9" fmla="*/ 345192 w 765572"/>
                  <a:gd name="connsiteY9" fmla="*/ 223844 h 897359"/>
                  <a:gd name="connsiteX10" fmla="*/ 513374 w 765572"/>
                  <a:gd name="connsiteY10" fmla="*/ 130648 h 897359"/>
                  <a:gd name="connsiteX11" fmla="*/ 529828 w 765572"/>
                  <a:gd name="connsiteY11" fmla="*/ 124420 h 897359"/>
                  <a:gd name="connsiteX12" fmla="*/ 655439 w 765572"/>
                  <a:gd name="connsiteY12" fmla="*/ 0 h 897359"/>
                  <a:gd name="connsiteX13" fmla="*/ 765572 w 765572"/>
                  <a:gd name="connsiteY13" fmla="*/ 155377 h 897359"/>
                  <a:gd name="connsiteX14" fmla="*/ 531613 w 765572"/>
                  <a:gd name="connsiteY14" fmla="*/ 152402 h 897359"/>
                  <a:gd name="connsiteX15" fmla="*/ 462558 w 765572"/>
                  <a:gd name="connsiteY15" fmla="*/ 433388 h 897359"/>
                  <a:gd name="connsiteX16" fmla="*/ 272058 w 765572"/>
                  <a:gd name="connsiteY16" fmla="*/ 702470 h 897359"/>
                  <a:gd name="connsiteX17" fmla="*/ 18960 w 765572"/>
                  <a:gd name="connsiteY17" fmla="*/ 897359 h 897359"/>
                  <a:gd name="connsiteX0" fmla="*/ 18960 w 765572"/>
                  <a:gd name="connsiteY0" fmla="*/ 772939 h 772939"/>
                  <a:gd name="connsiteX1" fmla="*/ 0 w 765572"/>
                  <a:gd name="connsiteY1" fmla="*/ 754489 h 772939"/>
                  <a:gd name="connsiteX2" fmla="*/ 35123 w 765572"/>
                  <a:gd name="connsiteY2" fmla="*/ 549475 h 772939"/>
                  <a:gd name="connsiteX3" fmla="*/ 50601 w 765572"/>
                  <a:gd name="connsiteY3" fmla="*/ 537569 h 772939"/>
                  <a:gd name="connsiteX4" fmla="*/ 251816 w 765572"/>
                  <a:gd name="connsiteY4" fmla="*/ 563167 h 772939"/>
                  <a:gd name="connsiteX5" fmla="*/ 217884 w 765572"/>
                  <a:gd name="connsiteY5" fmla="*/ 361952 h 772939"/>
                  <a:gd name="connsiteX6" fmla="*/ 231576 w 765572"/>
                  <a:gd name="connsiteY6" fmla="*/ 342307 h 772939"/>
                  <a:gd name="connsiteX7" fmla="*/ 429530 w 765572"/>
                  <a:gd name="connsiteY7" fmla="*/ 306417 h 772939"/>
                  <a:gd name="connsiteX8" fmla="*/ 335756 w 765572"/>
                  <a:gd name="connsiteY8" fmla="*/ 132756 h 772939"/>
                  <a:gd name="connsiteX9" fmla="*/ 345192 w 765572"/>
                  <a:gd name="connsiteY9" fmla="*/ 99424 h 772939"/>
                  <a:gd name="connsiteX10" fmla="*/ 513374 w 765572"/>
                  <a:gd name="connsiteY10" fmla="*/ 6228 h 772939"/>
                  <a:gd name="connsiteX11" fmla="*/ 529828 w 765572"/>
                  <a:gd name="connsiteY11" fmla="*/ 0 h 772939"/>
                  <a:gd name="connsiteX12" fmla="*/ 765572 w 765572"/>
                  <a:gd name="connsiteY12" fmla="*/ 30957 h 772939"/>
                  <a:gd name="connsiteX13" fmla="*/ 531613 w 765572"/>
                  <a:gd name="connsiteY13" fmla="*/ 27982 h 772939"/>
                  <a:gd name="connsiteX14" fmla="*/ 462558 w 765572"/>
                  <a:gd name="connsiteY14" fmla="*/ 308968 h 772939"/>
                  <a:gd name="connsiteX15" fmla="*/ 272058 w 765572"/>
                  <a:gd name="connsiteY15" fmla="*/ 578050 h 772939"/>
                  <a:gd name="connsiteX16" fmla="*/ 18960 w 765572"/>
                  <a:gd name="connsiteY16" fmla="*/ 772939 h 772939"/>
                  <a:gd name="connsiteX0" fmla="*/ 18960 w 531613"/>
                  <a:gd name="connsiteY0" fmla="*/ 772939 h 772939"/>
                  <a:gd name="connsiteX1" fmla="*/ 0 w 531613"/>
                  <a:gd name="connsiteY1" fmla="*/ 754489 h 772939"/>
                  <a:gd name="connsiteX2" fmla="*/ 35123 w 531613"/>
                  <a:gd name="connsiteY2" fmla="*/ 549475 h 772939"/>
                  <a:gd name="connsiteX3" fmla="*/ 50601 w 531613"/>
                  <a:gd name="connsiteY3" fmla="*/ 537569 h 772939"/>
                  <a:gd name="connsiteX4" fmla="*/ 251816 w 531613"/>
                  <a:gd name="connsiteY4" fmla="*/ 563167 h 772939"/>
                  <a:gd name="connsiteX5" fmla="*/ 217884 w 531613"/>
                  <a:gd name="connsiteY5" fmla="*/ 361952 h 772939"/>
                  <a:gd name="connsiteX6" fmla="*/ 231576 w 531613"/>
                  <a:gd name="connsiteY6" fmla="*/ 342307 h 772939"/>
                  <a:gd name="connsiteX7" fmla="*/ 429530 w 531613"/>
                  <a:gd name="connsiteY7" fmla="*/ 306417 h 772939"/>
                  <a:gd name="connsiteX8" fmla="*/ 335756 w 531613"/>
                  <a:gd name="connsiteY8" fmla="*/ 132756 h 772939"/>
                  <a:gd name="connsiteX9" fmla="*/ 345192 w 531613"/>
                  <a:gd name="connsiteY9" fmla="*/ 99424 h 772939"/>
                  <a:gd name="connsiteX10" fmla="*/ 513374 w 531613"/>
                  <a:gd name="connsiteY10" fmla="*/ 6228 h 772939"/>
                  <a:gd name="connsiteX11" fmla="*/ 529828 w 531613"/>
                  <a:gd name="connsiteY11" fmla="*/ 0 h 772939"/>
                  <a:gd name="connsiteX12" fmla="*/ 531613 w 531613"/>
                  <a:gd name="connsiteY12" fmla="*/ 27982 h 772939"/>
                  <a:gd name="connsiteX13" fmla="*/ 462558 w 531613"/>
                  <a:gd name="connsiteY13" fmla="*/ 308968 h 772939"/>
                  <a:gd name="connsiteX14" fmla="*/ 272058 w 531613"/>
                  <a:gd name="connsiteY14" fmla="*/ 578050 h 772939"/>
                  <a:gd name="connsiteX15" fmla="*/ 18960 w 531613"/>
                  <a:gd name="connsiteY15" fmla="*/ 772939 h 772939"/>
                  <a:gd name="connsiteX0" fmla="*/ 18960 w 529828"/>
                  <a:gd name="connsiteY0" fmla="*/ 772939 h 772939"/>
                  <a:gd name="connsiteX1" fmla="*/ 0 w 529828"/>
                  <a:gd name="connsiteY1" fmla="*/ 754489 h 772939"/>
                  <a:gd name="connsiteX2" fmla="*/ 35123 w 529828"/>
                  <a:gd name="connsiteY2" fmla="*/ 549475 h 772939"/>
                  <a:gd name="connsiteX3" fmla="*/ 50601 w 529828"/>
                  <a:gd name="connsiteY3" fmla="*/ 537569 h 772939"/>
                  <a:gd name="connsiteX4" fmla="*/ 251816 w 529828"/>
                  <a:gd name="connsiteY4" fmla="*/ 563167 h 772939"/>
                  <a:gd name="connsiteX5" fmla="*/ 217884 w 529828"/>
                  <a:gd name="connsiteY5" fmla="*/ 361952 h 772939"/>
                  <a:gd name="connsiteX6" fmla="*/ 231576 w 529828"/>
                  <a:gd name="connsiteY6" fmla="*/ 342307 h 772939"/>
                  <a:gd name="connsiteX7" fmla="*/ 429530 w 529828"/>
                  <a:gd name="connsiteY7" fmla="*/ 306417 h 772939"/>
                  <a:gd name="connsiteX8" fmla="*/ 335756 w 529828"/>
                  <a:gd name="connsiteY8" fmla="*/ 132756 h 772939"/>
                  <a:gd name="connsiteX9" fmla="*/ 345192 w 529828"/>
                  <a:gd name="connsiteY9" fmla="*/ 99424 h 772939"/>
                  <a:gd name="connsiteX10" fmla="*/ 513374 w 529828"/>
                  <a:gd name="connsiteY10" fmla="*/ 6228 h 772939"/>
                  <a:gd name="connsiteX11" fmla="*/ 529828 w 529828"/>
                  <a:gd name="connsiteY11" fmla="*/ 0 h 772939"/>
                  <a:gd name="connsiteX12" fmla="*/ 462558 w 529828"/>
                  <a:gd name="connsiteY12" fmla="*/ 308968 h 772939"/>
                  <a:gd name="connsiteX13" fmla="*/ 272058 w 529828"/>
                  <a:gd name="connsiteY13" fmla="*/ 578050 h 772939"/>
                  <a:gd name="connsiteX14" fmla="*/ 18960 w 529828"/>
                  <a:gd name="connsiteY14" fmla="*/ 772939 h 772939"/>
                  <a:gd name="connsiteX0" fmla="*/ 18960 w 529828"/>
                  <a:gd name="connsiteY0" fmla="*/ 772939 h 772939"/>
                  <a:gd name="connsiteX1" fmla="*/ 0 w 529828"/>
                  <a:gd name="connsiteY1" fmla="*/ 754489 h 772939"/>
                  <a:gd name="connsiteX2" fmla="*/ 35123 w 529828"/>
                  <a:gd name="connsiteY2" fmla="*/ 549475 h 772939"/>
                  <a:gd name="connsiteX3" fmla="*/ 50601 w 529828"/>
                  <a:gd name="connsiteY3" fmla="*/ 537569 h 772939"/>
                  <a:gd name="connsiteX4" fmla="*/ 251816 w 529828"/>
                  <a:gd name="connsiteY4" fmla="*/ 563167 h 772939"/>
                  <a:gd name="connsiteX5" fmla="*/ 217884 w 529828"/>
                  <a:gd name="connsiteY5" fmla="*/ 361952 h 772939"/>
                  <a:gd name="connsiteX6" fmla="*/ 231576 w 529828"/>
                  <a:gd name="connsiteY6" fmla="*/ 342307 h 772939"/>
                  <a:gd name="connsiteX7" fmla="*/ 429530 w 529828"/>
                  <a:gd name="connsiteY7" fmla="*/ 306417 h 772939"/>
                  <a:gd name="connsiteX8" fmla="*/ 335756 w 529828"/>
                  <a:gd name="connsiteY8" fmla="*/ 132756 h 772939"/>
                  <a:gd name="connsiteX9" fmla="*/ 345192 w 529828"/>
                  <a:gd name="connsiteY9" fmla="*/ 99424 h 772939"/>
                  <a:gd name="connsiteX10" fmla="*/ 529828 w 529828"/>
                  <a:gd name="connsiteY10" fmla="*/ 0 h 772939"/>
                  <a:gd name="connsiteX11" fmla="*/ 462558 w 529828"/>
                  <a:gd name="connsiteY11" fmla="*/ 308968 h 772939"/>
                  <a:gd name="connsiteX12" fmla="*/ 272058 w 529828"/>
                  <a:gd name="connsiteY12" fmla="*/ 578050 h 772939"/>
                  <a:gd name="connsiteX13" fmla="*/ 18960 w 529828"/>
                  <a:gd name="connsiteY13" fmla="*/ 772939 h 772939"/>
                  <a:gd name="connsiteX0" fmla="*/ 18960 w 462558"/>
                  <a:gd name="connsiteY0" fmla="*/ 673515 h 673515"/>
                  <a:gd name="connsiteX1" fmla="*/ 0 w 462558"/>
                  <a:gd name="connsiteY1" fmla="*/ 655065 h 673515"/>
                  <a:gd name="connsiteX2" fmla="*/ 35123 w 462558"/>
                  <a:gd name="connsiteY2" fmla="*/ 450051 h 673515"/>
                  <a:gd name="connsiteX3" fmla="*/ 50601 w 462558"/>
                  <a:gd name="connsiteY3" fmla="*/ 438145 h 673515"/>
                  <a:gd name="connsiteX4" fmla="*/ 251816 w 462558"/>
                  <a:gd name="connsiteY4" fmla="*/ 463743 h 673515"/>
                  <a:gd name="connsiteX5" fmla="*/ 217884 w 462558"/>
                  <a:gd name="connsiteY5" fmla="*/ 262528 h 673515"/>
                  <a:gd name="connsiteX6" fmla="*/ 231576 w 462558"/>
                  <a:gd name="connsiteY6" fmla="*/ 242883 h 673515"/>
                  <a:gd name="connsiteX7" fmla="*/ 429530 w 462558"/>
                  <a:gd name="connsiteY7" fmla="*/ 206993 h 673515"/>
                  <a:gd name="connsiteX8" fmla="*/ 335756 w 462558"/>
                  <a:gd name="connsiteY8" fmla="*/ 33332 h 673515"/>
                  <a:gd name="connsiteX9" fmla="*/ 345192 w 462558"/>
                  <a:gd name="connsiteY9" fmla="*/ 0 h 673515"/>
                  <a:gd name="connsiteX10" fmla="*/ 462558 w 462558"/>
                  <a:gd name="connsiteY10" fmla="*/ 209544 h 673515"/>
                  <a:gd name="connsiteX11" fmla="*/ 272058 w 462558"/>
                  <a:gd name="connsiteY11" fmla="*/ 478626 h 673515"/>
                  <a:gd name="connsiteX12" fmla="*/ 18960 w 462558"/>
                  <a:gd name="connsiteY12" fmla="*/ 673515 h 673515"/>
                  <a:gd name="connsiteX0" fmla="*/ 18960 w 462558"/>
                  <a:gd name="connsiteY0" fmla="*/ 640183 h 640183"/>
                  <a:gd name="connsiteX1" fmla="*/ 0 w 462558"/>
                  <a:gd name="connsiteY1" fmla="*/ 621733 h 640183"/>
                  <a:gd name="connsiteX2" fmla="*/ 35123 w 462558"/>
                  <a:gd name="connsiteY2" fmla="*/ 416719 h 640183"/>
                  <a:gd name="connsiteX3" fmla="*/ 50601 w 462558"/>
                  <a:gd name="connsiteY3" fmla="*/ 404813 h 640183"/>
                  <a:gd name="connsiteX4" fmla="*/ 251816 w 462558"/>
                  <a:gd name="connsiteY4" fmla="*/ 430411 h 640183"/>
                  <a:gd name="connsiteX5" fmla="*/ 217884 w 462558"/>
                  <a:gd name="connsiteY5" fmla="*/ 229196 h 640183"/>
                  <a:gd name="connsiteX6" fmla="*/ 231576 w 462558"/>
                  <a:gd name="connsiteY6" fmla="*/ 209551 h 640183"/>
                  <a:gd name="connsiteX7" fmla="*/ 429530 w 462558"/>
                  <a:gd name="connsiteY7" fmla="*/ 173661 h 640183"/>
                  <a:gd name="connsiteX8" fmla="*/ 335756 w 462558"/>
                  <a:gd name="connsiteY8" fmla="*/ 0 h 640183"/>
                  <a:gd name="connsiteX9" fmla="*/ 462558 w 462558"/>
                  <a:gd name="connsiteY9" fmla="*/ 176212 h 640183"/>
                  <a:gd name="connsiteX10" fmla="*/ 272058 w 462558"/>
                  <a:gd name="connsiteY10" fmla="*/ 445294 h 640183"/>
                  <a:gd name="connsiteX11" fmla="*/ 18960 w 462558"/>
                  <a:gd name="connsiteY11" fmla="*/ 640183 h 640183"/>
                  <a:gd name="connsiteX0" fmla="*/ 18960 w 462558"/>
                  <a:gd name="connsiteY0" fmla="*/ 466522 h 466522"/>
                  <a:gd name="connsiteX1" fmla="*/ 0 w 462558"/>
                  <a:gd name="connsiteY1" fmla="*/ 448072 h 466522"/>
                  <a:gd name="connsiteX2" fmla="*/ 35123 w 462558"/>
                  <a:gd name="connsiteY2" fmla="*/ 243058 h 466522"/>
                  <a:gd name="connsiteX3" fmla="*/ 50601 w 462558"/>
                  <a:gd name="connsiteY3" fmla="*/ 231152 h 466522"/>
                  <a:gd name="connsiteX4" fmla="*/ 251816 w 462558"/>
                  <a:gd name="connsiteY4" fmla="*/ 256750 h 466522"/>
                  <a:gd name="connsiteX5" fmla="*/ 217884 w 462558"/>
                  <a:gd name="connsiteY5" fmla="*/ 55535 h 466522"/>
                  <a:gd name="connsiteX6" fmla="*/ 231576 w 462558"/>
                  <a:gd name="connsiteY6" fmla="*/ 35890 h 466522"/>
                  <a:gd name="connsiteX7" fmla="*/ 429530 w 462558"/>
                  <a:gd name="connsiteY7" fmla="*/ 0 h 466522"/>
                  <a:gd name="connsiteX8" fmla="*/ 462558 w 462558"/>
                  <a:gd name="connsiteY8" fmla="*/ 2551 h 466522"/>
                  <a:gd name="connsiteX9" fmla="*/ 272058 w 462558"/>
                  <a:gd name="connsiteY9" fmla="*/ 271633 h 466522"/>
                  <a:gd name="connsiteX10" fmla="*/ 18960 w 462558"/>
                  <a:gd name="connsiteY10" fmla="*/ 466522 h 466522"/>
                  <a:gd name="connsiteX0" fmla="*/ 18960 w 462558"/>
                  <a:gd name="connsiteY0" fmla="*/ 463971 h 463971"/>
                  <a:gd name="connsiteX1" fmla="*/ 0 w 462558"/>
                  <a:gd name="connsiteY1" fmla="*/ 445521 h 463971"/>
                  <a:gd name="connsiteX2" fmla="*/ 35123 w 462558"/>
                  <a:gd name="connsiteY2" fmla="*/ 240507 h 463971"/>
                  <a:gd name="connsiteX3" fmla="*/ 50601 w 462558"/>
                  <a:gd name="connsiteY3" fmla="*/ 228601 h 463971"/>
                  <a:gd name="connsiteX4" fmla="*/ 251816 w 462558"/>
                  <a:gd name="connsiteY4" fmla="*/ 254199 h 463971"/>
                  <a:gd name="connsiteX5" fmla="*/ 217884 w 462558"/>
                  <a:gd name="connsiteY5" fmla="*/ 52984 h 463971"/>
                  <a:gd name="connsiteX6" fmla="*/ 231576 w 462558"/>
                  <a:gd name="connsiteY6" fmla="*/ 33339 h 463971"/>
                  <a:gd name="connsiteX7" fmla="*/ 462558 w 462558"/>
                  <a:gd name="connsiteY7" fmla="*/ 0 h 463971"/>
                  <a:gd name="connsiteX8" fmla="*/ 272058 w 462558"/>
                  <a:gd name="connsiteY8" fmla="*/ 269082 h 463971"/>
                  <a:gd name="connsiteX9" fmla="*/ 18960 w 462558"/>
                  <a:gd name="connsiteY9" fmla="*/ 463971 h 463971"/>
                  <a:gd name="connsiteX0" fmla="*/ 18960 w 272058"/>
                  <a:gd name="connsiteY0" fmla="*/ 430632 h 430632"/>
                  <a:gd name="connsiteX1" fmla="*/ 0 w 272058"/>
                  <a:gd name="connsiteY1" fmla="*/ 412182 h 430632"/>
                  <a:gd name="connsiteX2" fmla="*/ 35123 w 272058"/>
                  <a:gd name="connsiteY2" fmla="*/ 207168 h 430632"/>
                  <a:gd name="connsiteX3" fmla="*/ 50601 w 272058"/>
                  <a:gd name="connsiteY3" fmla="*/ 195262 h 430632"/>
                  <a:gd name="connsiteX4" fmla="*/ 251816 w 272058"/>
                  <a:gd name="connsiteY4" fmla="*/ 220860 h 430632"/>
                  <a:gd name="connsiteX5" fmla="*/ 217884 w 272058"/>
                  <a:gd name="connsiteY5" fmla="*/ 19645 h 430632"/>
                  <a:gd name="connsiteX6" fmla="*/ 231576 w 272058"/>
                  <a:gd name="connsiteY6" fmla="*/ 0 h 430632"/>
                  <a:gd name="connsiteX7" fmla="*/ 272058 w 272058"/>
                  <a:gd name="connsiteY7" fmla="*/ 235743 h 430632"/>
                  <a:gd name="connsiteX8" fmla="*/ 18960 w 272058"/>
                  <a:gd name="connsiteY8" fmla="*/ 430632 h 430632"/>
                  <a:gd name="connsiteX0" fmla="*/ 18960 w 272058"/>
                  <a:gd name="connsiteY0" fmla="*/ 410987 h 410987"/>
                  <a:gd name="connsiteX1" fmla="*/ 0 w 272058"/>
                  <a:gd name="connsiteY1" fmla="*/ 392537 h 410987"/>
                  <a:gd name="connsiteX2" fmla="*/ 35123 w 272058"/>
                  <a:gd name="connsiteY2" fmla="*/ 187523 h 410987"/>
                  <a:gd name="connsiteX3" fmla="*/ 50601 w 272058"/>
                  <a:gd name="connsiteY3" fmla="*/ 175617 h 410987"/>
                  <a:gd name="connsiteX4" fmla="*/ 251816 w 272058"/>
                  <a:gd name="connsiteY4" fmla="*/ 201215 h 410987"/>
                  <a:gd name="connsiteX5" fmla="*/ 217884 w 272058"/>
                  <a:gd name="connsiteY5" fmla="*/ 0 h 410987"/>
                  <a:gd name="connsiteX6" fmla="*/ 272058 w 272058"/>
                  <a:gd name="connsiteY6" fmla="*/ 216098 h 410987"/>
                  <a:gd name="connsiteX7" fmla="*/ 18960 w 272058"/>
                  <a:gd name="connsiteY7" fmla="*/ 410987 h 410987"/>
                  <a:gd name="connsiteX0" fmla="*/ 18960 w 272058"/>
                  <a:gd name="connsiteY0" fmla="*/ 235370 h 235370"/>
                  <a:gd name="connsiteX1" fmla="*/ 0 w 272058"/>
                  <a:gd name="connsiteY1" fmla="*/ 216920 h 235370"/>
                  <a:gd name="connsiteX2" fmla="*/ 35123 w 272058"/>
                  <a:gd name="connsiteY2" fmla="*/ 11906 h 235370"/>
                  <a:gd name="connsiteX3" fmla="*/ 50601 w 272058"/>
                  <a:gd name="connsiteY3" fmla="*/ 0 h 235370"/>
                  <a:gd name="connsiteX4" fmla="*/ 251816 w 272058"/>
                  <a:gd name="connsiteY4" fmla="*/ 25598 h 235370"/>
                  <a:gd name="connsiteX5" fmla="*/ 272058 w 272058"/>
                  <a:gd name="connsiteY5" fmla="*/ 40481 h 235370"/>
                  <a:gd name="connsiteX6" fmla="*/ 18960 w 272058"/>
                  <a:gd name="connsiteY6" fmla="*/ 235370 h 23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058" h="235370">
                    <a:moveTo>
                      <a:pt x="18960" y="235370"/>
                    </a:moveTo>
                    <a:lnTo>
                      <a:pt x="0" y="216920"/>
                    </a:lnTo>
                    <a:lnTo>
                      <a:pt x="35123" y="11906"/>
                    </a:lnTo>
                    <a:lnTo>
                      <a:pt x="50601" y="0"/>
                    </a:lnTo>
                    <a:lnTo>
                      <a:pt x="251816" y="25598"/>
                    </a:lnTo>
                    <a:lnTo>
                      <a:pt x="272058" y="40481"/>
                    </a:lnTo>
                    <a:lnTo>
                      <a:pt x="18960" y="235370"/>
                    </a:lnTo>
                    <a:close/>
                  </a:path>
                </a:pathLst>
              </a:custGeom>
              <a:gradFill>
                <a:gsLst>
                  <a:gs pos="78000">
                    <a:schemeClr val="bg1"/>
                  </a:gs>
                  <a:gs pos="0">
                    <a:srgbClr val="898B8A"/>
                  </a:gs>
                  <a:gs pos="62000">
                    <a:srgbClr val="898B8A"/>
                  </a:gs>
                </a:gsLst>
                <a:lin ang="1392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95" name="グループ化 694">
              <a:extLst>
                <a:ext uri="{FF2B5EF4-FFF2-40B4-BE49-F238E27FC236}">
                  <a16:creationId xmlns:a16="http://schemas.microsoft.com/office/drawing/2014/main" id="{609426F5-F067-44F9-8C71-CA294812917A}"/>
                </a:ext>
              </a:extLst>
            </p:cNvPr>
            <p:cNvGrpSpPr/>
            <p:nvPr/>
          </p:nvGrpSpPr>
          <p:grpSpPr>
            <a:xfrm>
              <a:off x="1731902" y="573182"/>
              <a:ext cx="1401581" cy="2052509"/>
              <a:chOff x="1731902" y="573182"/>
              <a:chExt cx="1401581" cy="2052509"/>
            </a:xfrm>
          </p:grpSpPr>
          <p:sp>
            <p:nvSpPr>
              <p:cNvPr id="835" name="正方形/長方形 406">
                <a:extLst>
                  <a:ext uri="{FF2B5EF4-FFF2-40B4-BE49-F238E27FC236}">
                    <a16:creationId xmlns:a16="http://schemas.microsoft.com/office/drawing/2014/main" id="{3A72637B-45BD-401B-BB26-FB336C616894}"/>
                  </a:ext>
                </a:extLst>
              </p:cNvPr>
              <p:cNvSpPr/>
              <p:nvPr/>
            </p:nvSpPr>
            <p:spPr>
              <a:xfrm>
                <a:off x="2152989" y="573182"/>
                <a:ext cx="397248" cy="717837"/>
              </a:xfrm>
              <a:custGeom>
                <a:avLst/>
                <a:gdLst>
                  <a:gd name="connsiteX0" fmla="*/ 0 w 440789"/>
                  <a:gd name="connsiteY0" fmla="*/ 0 h 406004"/>
                  <a:gd name="connsiteX1" fmla="*/ 440789 w 440789"/>
                  <a:gd name="connsiteY1" fmla="*/ 0 h 406004"/>
                  <a:gd name="connsiteX2" fmla="*/ 440789 w 440789"/>
                  <a:gd name="connsiteY2" fmla="*/ 406004 h 406004"/>
                  <a:gd name="connsiteX3" fmla="*/ 0 w 440789"/>
                  <a:gd name="connsiteY3" fmla="*/ 406004 h 406004"/>
                  <a:gd name="connsiteX4" fmla="*/ 0 w 440789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0 w 495558"/>
                  <a:gd name="connsiteY3" fmla="*/ 120254 h 406004"/>
                  <a:gd name="connsiteX4" fmla="*/ 54769 w 495558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74819 w 495558"/>
                  <a:gd name="connsiteY3" fmla="*/ 159527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20050 w 495558"/>
                  <a:gd name="connsiteY3" fmla="*/ 264302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55782 w 495558"/>
                  <a:gd name="connsiteY3" fmla="*/ 30240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39113 w 495558"/>
                  <a:gd name="connsiteY3" fmla="*/ 35955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359552"/>
                  <a:gd name="connsiteX1" fmla="*/ 495558 w 495558"/>
                  <a:gd name="connsiteY1" fmla="*/ 0 h 359552"/>
                  <a:gd name="connsiteX2" fmla="*/ 283627 w 495558"/>
                  <a:gd name="connsiteY2" fmla="*/ 351236 h 359552"/>
                  <a:gd name="connsiteX3" fmla="*/ 139113 w 495558"/>
                  <a:gd name="connsiteY3" fmla="*/ 359552 h 359552"/>
                  <a:gd name="connsiteX4" fmla="*/ 20050 w 495558"/>
                  <a:gd name="connsiteY4" fmla="*/ 264302 h 359552"/>
                  <a:gd name="connsiteX5" fmla="*/ 0 w 495558"/>
                  <a:gd name="connsiteY5" fmla="*/ 120254 h 359552"/>
                  <a:gd name="connsiteX6" fmla="*/ 54769 w 495558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290770 w 502701"/>
                  <a:gd name="connsiteY2" fmla="*/ 351236 h 359552"/>
                  <a:gd name="connsiteX3" fmla="*/ 146256 w 502701"/>
                  <a:gd name="connsiteY3" fmla="*/ 359552 h 359552"/>
                  <a:gd name="connsiteX4" fmla="*/ 27193 w 502701"/>
                  <a:gd name="connsiteY4" fmla="*/ 264302 h 359552"/>
                  <a:gd name="connsiteX5" fmla="*/ 0 w 502701"/>
                  <a:gd name="connsiteY5" fmla="*/ 122635 h 359552"/>
                  <a:gd name="connsiteX6" fmla="*/ 61912 w 502701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391526 w 502701"/>
                  <a:gd name="connsiteY2" fmla="*/ 1857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405814 w 502701"/>
                  <a:gd name="connsiteY2" fmla="*/ 2619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60761"/>
                  <a:gd name="connsiteX1" fmla="*/ 502701 w 502701"/>
                  <a:gd name="connsiteY1" fmla="*/ 0 h 360761"/>
                  <a:gd name="connsiteX2" fmla="*/ 405814 w 502701"/>
                  <a:gd name="connsiteY2" fmla="*/ 261921 h 360761"/>
                  <a:gd name="connsiteX3" fmla="*/ 293152 w 502701"/>
                  <a:gd name="connsiteY3" fmla="*/ 360761 h 360761"/>
                  <a:gd name="connsiteX4" fmla="*/ 146256 w 502701"/>
                  <a:gd name="connsiteY4" fmla="*/ 359552 h 360761"/>
                  <a:gd name="connsiteX5" fmla="*/ 27193 w 502701"/>
                  <a:gd name="connsiteY5" fmla="*/ 264302 h 360761"/>
                  <a:gd name="connsiteX6" fmla="*/ 0 w 502701"/>
                  <a:gd name="connsiteY6" fmla="*/ 122635 h 360761"/>
                  <a:gd name="connsiteX7" fmla="*/ 61912 w 502701"/>
                  <a:gd name="connsiteY7" fmla="*/ 0 h 360761"/>
                  <a:gd name="connsiteX0" fmla="*/ 61912 w 436026"/>
                  <a:gd name="connsiteY0" fmla="*/ 0 h 360761"/>
                  <a:gd name="connsiteX1" fmla="*/ 436026 w 436026"/>
                  <a:gd name="connsiteY1" fmla="*/ 114300 h 360761"/>
                  <a:gd name="connsiteX2" fmla="*/ 405814 w 436026"/>
                  <a:gd name="connsiteY2" fmla="*/ 261921 h 360761"/>
                  <a:gd name="connsiteX3" fmla="*/ 293152 w 436026"/>
                  <a:gd name="connsiteY3" fmla="*/ 360761 h 360761"/>
                  <a:gd name="connsiteX4" fmla="*/ 146256 w 436026"/>
                  <a:gd name="connsiteY4" fmla="*/ 359552 h 360761"/>
                  <a:gd name="connsiteX5" fmla="*/ 27193 w 436026"/>
                  <a:gd name="connsiteY5" fmla="*/ 264302 h 360761"/>
                  <a:gd name="connsiteX6" fmla="*/ 0 w 436026"/>
                  <a:gd name="connsiteY6" fmla="*/ 122635 h 360761"/>
                  <a:gd name="connsiteX7" fmla="*/ 61912 w 436026"/>
                  <a:gd name="connsiteY7" fmla="*/ 0 h 360761"/>
                  <a:gd name="connsiteX0" fmla="*/ 61912 w 436026"/>
                  <a:gd name="connsiteY0" fmla="*/ 0 h 360761"/>
                  <a:gd name="connsiteX1" fmla="*/ 286751 w 436026"/>
                  <a:gd name="connsiteY1" fmla="*/ 61896 h 360761"/>
                  <a:gd name="connsiteX2" fmla="*/ 436026 w 436026"/>
                  <a:gd name="connsiteY2" fmla="*/ 114300 h 360761"/>
                  <a:gd name="connsiteX3" fmla="*/ 405814 w 436026"/>
                  <a:gd name="connsiteY3" fmla="*/ 261921 h 360761"/>
                  <a:gd name="connsiteX4" fmla="*/ 293152 w 436026"/>
                  <a:gd name="connsiteY4" fmla="*/ 360761 h 360761"/>
                  <a:gd name="connsiteX5" fmla="*/ 146256 w 436026"/>
                  <a:gd name="connsiteY5" fmla="*/ 359552 h 360761"/>
                  <a:gd name="connsiteX6" fmla="*/ 27193 w 436026"/>
                  <a:gd name="connsiteY6" fmla="*/ 264302 h 360761"/>
                  <a:gd name="connsiteX7" fmla="*/ 0 w 436026"/>
                  <a:gd name="connsiteY7" fmla="*/ 122635 h 360761"/>
                  <a:gd name="connsiteX8" fmla="*/ 61912 w 436026"/>
                  <a:gd name="connsiteY8" fmla="*/ 0 h 360761"/>
                  <a:gd name="connsiteX0" fmla="*/ 61912 w 436026"/>
                  <a:gd name="connsiteY0" fmla="*/ 11923 h 372684"/>
                  <a:gd name="connsiteX1" fmla="*/ 367714 w 436026"/>
                  <a:gd name="connsiteY1" fmla="*/ 0 h 372684"/>
                  <a:gd name="connsiteX2" fmla="*/ 436026 w 436026"/>
                  <a:gd name="connsiteY2" fmla="*/ 126223 h 372684"/>
                  <a:gd name="connsiteX3" fmla="*/ 405814 w 436026"/>
                  <a:gd name="connsiteY3" fmla="*/ 273844 h 372684"/>
                  <a:gd name="connsiteX4" fmla="*/ 293152 w 436026"/>
                  <a:gd name="connsiteY4" fmla="*/ 372684 h 372684"/>
                  <a:gd name="connsiteX5" fmla="*/ 146256 w 436026"/>
                  <a:gd name="connsiteY5" fmla="*/ 371475 h 372684"/>
                  <a:gd name="connsiteX6" fmla="*/ 27193 w 436026"/>
                  <a:gd name="connsiteY6" fmla="*/ 276225 h 372684"/>
                  <a:gd name="connsiteX7" fmla="*/ 0 w 436026"/>
                  <a:gd name="connsiteY7" fmla="*/ 134558 h 372684"/>
                  <a:gd name="connsiteX8" fmla="*/ 61912 w 436026"/>
                  <a:gd name="connsiteY8" fmla="*/ 11923 h 372684"/>
                  <a:gd name="connsiteX0" fmla="*/ 61912 w 436026"/>
                  <a:gd name="connsiteY0" fmla="*/ 11923 h 372684"/>
                  <a:gd name="connsiteX1" fmla="*/ 236744 w 436026"/>
                  <a:gd name="connsiteY1" fmla="*/ 0 h 372684"/>
                  <a:gd name="connsiteX2" fmla="*/ 367714 w 436026"/>
                  <a:gd name="connsiteY2" fmla="*/ 0 h 372684"/>
                  <a:gd name="connsiteX3" fmla="*/ 436026 w 436026"/>
                  <a:gd name="connsiteY3" fmla="*/ 126223 h 372684"/>
                  <a:gd name="connsiteX4" fmla="*/ 405814 w 436026"/>
                  <a:gd name="connsiteY4" fmla="*/ 273844 h 372684"/>
                  <a:gd name="connsiteX5" fmla="*/ 293152 w 436026"/>
                  <a:gd name="connsiteY5" fmla="*/ 372684 h 372684"/>
                  <a:gd name="connsiteX6" fmla="*/ 146256 w 436026"/>
                  <a:gd name="connsiteY6" fmla="*/ 371475 h 372684"/>
                  <a:gd name="connsiteX7" fmla="*/ 27193 w 436026"/>
                  <a:gd name="connsiteY7" fmla="*/ 276225 h 372684"/>
                  <a:gd name="connsiteX8" fmla="*/ 0 w 436026"/>
                  <a:gd name="connsiteY8" fmla="*/ 134558 h 372684"/>
                  <a:gd name="connsiteX9" fmla="*/ 61912 w 436026"/>
                  <a:gd name="connsiteY9" fmla="*/ 11923 h 372684"/>
                  <a:gd name="connsiteX0" fmla="*/ 61912 w 436026"/>
                  <a:gd name="connsiteY0" fmla="*/ 59548 h 420309"/>
                  <a:gd name="connsiteX1" fmla="*/ 227219 w 436026"/>
                  <a:gd name="connsiteY1" fmla="*/ 0 h 420309"/>
                  <a:gd name="connsiteX2" fmla="*/ 367714 w 436026"/>
                  <a:gd name="connsiteY2" fmla="*/ 47625 h 420309"/>
                  <a:gd name="connsiteX3" fmla="*/ 436026 w 436026"/>
                  <a:gd name="connsiteY3" fmla="*/ 173848 h 420309"/>
                  <a:gd name="connsiteX4" fmla="*/ 405814 w 436026"/>
                  <a:gd name="connsiteY4" fmla="*/ 321469 h 420309"/>
                  <a:gd name="connsiteX5" fmla="*/ 293152 w 436026"/>
                  <a:gd name="connsiteY5" fmla="*/ 420309 h 420309"/>
                  <a:gd name="connsiteX6" fmla="*/ 146256 w 436026"/>
                  <a:gd name="connsiteY6" fmla="*/ 419100 h 420309"/>
                  <a:gd name="connsiteX7" fmla="*/ 27193 w 436026"/>
                  <a:gd name="connsiteY7" fmla="*/ 323850 h 420309"/>
                  <a:gd name="connsiteX8" fmla="*/ 0 w 436026"/>
                  <a:gd name="connsiteY8" fmla="*/ 182183 h 420309"/>
                  <a:gd name="connsiteX9" fmla="*/ 61912 w 436026"/>
                  <a:gd name="connsiteY9" fmla="*/ 59548 h 420309"/>
                  <a:gd name="connsiteX0" fmla="*/ 61912 w 436026"/>
                  <a:gd name="connsiteY0" fmla="*/ 57167 h 417928"/>
                  <a:gd name="connsiteX1" fmla="*/ 255794 w 436026"/>
                  <a:gd name="connsiteY1" fmla="*/ 0 h 417928"/>
                  <a:gd name="connsiteX2" fmla="*/ 367714 w 436026"/>
                  <a:gd name="connsiteY2" fmla="*/ 45244 h 417928"/>
                  <a:gd name="connsiteX3" fmla="*/ 436026 w 436026"/>
                  <a:gd name="connsiteY3" fmla="*/ 171467 h 417928"/>
                  <a:gd name="connsiteX4" fmla="*/ 405814 w 436026"/>
                  <a:gd name="connsiteY4" fmla="*/ 319088 h 417928"/>
                  <a:gd name="connsiteX5" fmla="*/ 293152 w 436026"/>
                  <a:gd name="connsiteY5" fmla="*/ 417928 h 417928"/>
                  <a:gd name="connsiteX6" fmla="*/ 146256 w 436026"/>
                  <a:gd name="connsiteY6" fmla="*/ 416719 h 417928"/>
                  <a:gd name="connsiteX7" fmla="*/ 27193 w 436026"/>
                  <a:gd name="connsiteY7" fmla="*/ 321469 h 417928"/>
                  <a:gd name="connsiteX8" fmla="*/ 0 w 436026"/>
                  <a:gd name="connsiteY8" fmla="*/ 179802 h 417928"/>
                  <a:gd name="connsiteX9" fmla="*/ 61912 w 436026"/>
                  <a:gd name="connsiteY9" fmla="*/ 57167 h 417928"/>
                  <a:gd name="connsiteX0" fmla="*/ 61912 w 436026"/>
                  <a:gd name="connsiteY0" fmla="*/ 57167 h 417928"/>
                  <a:gd name="connsiteX1" fmla="*/ 120063 w 436026"/>
                  <a:gd name="connsiteY1" fmla="*/ 42863 h 417928"/>
                  <a:gd name="connsiteX2" fmla="*/ 255794 w 436026"/>
                  <a:gd name="connsiteY2" fmla="*/ 0 h 417928"/>
                  <a:gd name="connsiteX3" fmla="*/ 367714 w 436026"/>
                  <a:gd name="connsiteY3" fmla="*/ 45244 h 417928"/>
                  <a:gd name="connsiteX4" fmla="*/ 436026 w 436026"/>
                  <a:gd name="connsiteY4" fmla="*/ 171467 h 417928"/>
                  <a:gd name="connsiteX5" fmla="*/ 405814 w 436026"/>
                  <a:gd name="connsiteY5" fmla="*/ 319088 h 417928"/>
                  <a:gd name="connsiteX6" fmla="*/ 293152 w 436026"/>
                  <a:gd name="connsiteY6" fmla="*/ 417928 h 417928"/>
                  <a:gd name="connsiteX7" fmla="*/ 146256 w 436026"/>
                  <a:gd name="connsiteY7" fmla="*/ 416719 h 417928"/>
                  <a:gd name="connsiteX8" fmla="*/ 27193 w 436026"/>
                  <a:gd name="connsiteY8" fmla="*/ 321469 h 417928"/>
                  <a:gd name="connsiteX9" fmla="*/ 0 w 436026"/>
                  <a:gd name="connsiteY9" fmla="*/ 179802 h 417928"/>
                  <a:gd name="connsiteX10" fmla="*/ 61912 w 436026"/>
                  <a:gd name="connsiteY10" fmla="*/ 57167 h 417928"/>
                  <a:gd name="connsiteX0" fmla="*/ 61912 w 436026"/>
                  <a:gd name="connsiteY0" fmla="*/ 300054 h 660815"/>
                  <a:gd name="connsiteX1" fmla="*/ 241507 w 436026"/>
                  <a:gd name="connsiteY1" fmla="*/ 0 h 660815"/>
                  <a:gd name="connsiteX2" fmla="*/ 255794 w 436026"/>
                  <a:gd name="connsiteY2" fmla="*/ 242887 h 660815"/>
                  <a:gd name="connsiteX3" fmla="*/ 367714 w 436026"/>
                  <a:gd name="connsiteY3" fmla="*/ 288131 h 660815"/>
                  <a:gd name="connsiteX4" fmla="*/ 436026 w 436026"/>
                  <a:gd name="connsiteY4" fmla="*/ 414354 h 660815"/>
                  <a:gd name="connsiteX5" fmla="*/ 405814 w 436026"/>
                  <a:gd name="connsiteY5" fmla="*/ 561975 h 660815"/>
                  <a:gd name="connsiteX6" fmla="*/ 293152 w 436026"/>
                  <a:gd name="connsiteY6" fmla="*/ 660815 h 660815"/>
                  <a:gd name="connsiteX7" fmla="*/ 146256 w 436026"/>
                  <a:gd name="connsiteY7" fmla="*/ 659606 h 660815"/>
                  <a:gd name="connsiteX8" fmla="*/ 27193 w 436026"/>
                  <a:gd name="connsiteY8" fmla="*/ 564356 h 660815"/>
                  <a:gd name="connsiteX9" fmla="*/ 0 w 436026"/>
                  <a:gd name="connsiteY9" fmla="*/ 422689 h 660815"/>
                  <a:gd name="connsiteX10" fmla="*/ 61912 w 436026"/>
                  <a:gd name="connsiteY10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241507 w 436026"/>
                  <a:gd name="connsiteY2" fmla="*/ 0 h 660815"/>
                  <a:gd name="connsiteX3" fmla="*/ 255794 w 436026"/>
                  <a:gd name="connsiteY3" fmla="*/ 242887 h 660815"/>
                  <a:gd name="connsiteX4" fmla="*/ 367714 w 436026"/>
                  <a:gd name="connsiteY4" fmla="*/ 288131 h 660815"/>
                  <a:gd name="connsiteX5" fmla="*/ 436026 w 436026"/>
                  <a:gd name="connsiteY5" fmla="*/ 414354 h 660815"/>
                  <a:gd name="connsiteX6" fmla="*/ 405814 w 436026"/>
                  <a:gd name="connsiteY6" fmla="*/ 561975 h 660815"/>
                  <a:gd name="connsiteX7" fmla="*/ 293152 w 436026"/>
                  <a:gd name="connsiteY7" fmla="*/ 660815 h 660815"/>
                  <a:gd name="connsiteX8" fmla="*/ 146256 w 436026"/>
                  <a:gd name="connsiteY8" fmla="*/ 659606 h 660815"/>
                  <a:gd name="connsiteX9" fmla="*/ 27193 w 436026"/>
                  <a:gd name="connsiteY9" fmla="*/ 564356 h 660815"/>
                  <a:gd name="connsiteX10" fmla="*/ 0 w 436026"/>
                  <a:gd name="connsiteY10" fmla="*/ 422689 h 660815"/>
                  <a:gd name="connsiteX11" fmla="*/ 61912 w 436026"/>
                  <a:gd name="connsiteY11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1912 w 436026"/>
                  <a:gd name="connsiteY0" fmla="*/ 300054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2445 w 436026"/>
                  <a:gd name="connsiteY2" fmla="*/ 195263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15301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48638 w 436026"/>
                  <a:gd name="connsiteY2" fmla="*/ 333376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1982 w 436026"/>
                  <a:gd name="connsiteY2" fmla="*/ 247651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01026 w 436026"/>
                  <a:gd name="connsiteY2" fmla="*/ 364332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10551 w 436026"/>
                  <a:gd name="connsiteY3" fmla="*/ 426245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6745 w 436026"/>
                  <a:gd name="connsiteY3" fmla="*/ 4119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91501 w 436026"/>
                  <a:gd name="connsiteY3" fmla="*/ 481014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17694 w 436026"/>
                  <a:gd name="connsiteY4" fmla="*/ 47148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355806 w 436026"/>
                  <a:gd name="connsiteY4" fmla="*/ 30003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3413 w 436026"/>
                  <a:gd name="connsiteY4" fmla="*/ 466726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62938 w 436026"/>
                  <a:gd name="connsiteY4" fmla="*/ 431007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9126 w 436026"/>
                  <a:gd name="connsiteY4" fmla="*/ 4667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424864 w 436026"/>
                  <a:gd name="connsiteY4" fmla="*/ 4286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72463 w 436026"/>
                  <a:gd name="connsiteY4" fmla="*/ 519114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3388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4864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2482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05814 w 455076"/>
                  <a:gd name="connsiteY15" fmla="*/ 569119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43914 w 455076"/>
                  <a:gd name="connsiteY15" fmla="*/ 592932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09589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398669 w 455076"/>
                  <a:gd name="connsiteY4" fmla="*/ 561976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91513 w 455076"/>
                  <a:gd name="connsiteY4" fmla="*/ 576264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20101 w 455076"/>
                  <a:gd name="connsiteY17" fmla="*/ 581026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24838 w 455076"/>
                  <a:gd name="connsiteY4" fmla="*/ 540545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29601 w 455076"/>
                  <a:gd name="connsiteY4" fmla="*/ 635795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43876 w 455076"/>
                  <a:gd name="connsiteY3" fmla="*/ 676276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52402 w 485033"/>
                  <a:gd name="connsiteY2" fmla="*/ 566738 h 741777"/>
                  <a:gd name="connsiteX3" fmla="*/ 173833 w 485033"/>
                  <a:gd name="connsiteY3" fmla="*/ 676276 h 741777"/>
                  <a:gd name="connsiteX4" fmla="*/ 247652 w 485033"/>
                  <a:gd name="connsiteY4" fmla="*/ 509589 h 741777"/>
                  <a:gd name="connsiteX5" fmla="*/ 330996 w 485033"/>
                  <a:gd name="connsiteY5" fmla="*/ 671514 h 741777"/>
                  <a:gd name="connsiteX6" fmla="*/ 278608 w 485033"/>
                  <a:gd name="connsiteY6" fmla="*/ 495302 h 741777"/>
                  <a:gd name="connsiteX7" fmla="*/ 440533 w 485033"/>
                  <a:gd name="connsiteY7" fmla="*/ 571501 h 741777"/>
                  <a:gd name="connsiteX8" fmla="*/ 288133 w 485033"/>
                  <a:gd name="connsiteY8" fmla="*/ 469108 h 741777"/>
                  <a:gd name="connsiteX9" fmla="*/ 466727 w 485033"/>
                  <a:gd name="connsiteY9" fmla="*/ 423864 h 741777"/>
                  <a:gd name="connsiteX10" fmla="*/ 292895 w 485033"/>
                  <a:gd name="connsiteY10" fmla="*/ 433388 h 741777"/>
                  <a:gd name="connsiteX11" fmla="*/ 392907 w 485033"/>
                  <a:gd name="connsiteY11" fmla="*/ 292895 h 741777"/>
                  <a:gd name="connsiteX12" fmla="*/ 266702 w 485033"/>
                  <a:gd name="connsiteY12" fmla="*/ 411957 h 741777"/>
                  <a:gd name="connsiteX13" fmla="*/ 261939 w 485033"/>
                  <a:gd name="connsiteY13" fmla="*/ 247651 h 741777"/>
                  <a:gd name="connsiteX14" fmla="*/ 150020 w 485033"/>
                  <a:gd name="connsiteY14" fmla="*/ 209551 h 741777"/>
                  <a:gd name="connsiteX15" fmla="*/ 269083 w 485033"/>
                  <a:gd name="connsiteY15" fmla="*/ 0 h 741777"/>
                  <a:gd name="connsiteX16" fmla="*/ 285751 w 485033"/>
                  <a:gd name="connsiteY16" fmla="*/ 250031 h 741777"/>
                  <a:gd name="connsiteX17" fmla="*/ 407196 w 485033"/>
                  <a:gd name="connsiteY17" fmla="*/ 285750 h 741777"/>
                  <a:gd name="connsiteX18" fmla="*/ 485033 w 485033"/>
                  <a:gd name="connsiteY18" fmla="*/ 431023 h 741777"/>
                  <a:gd name="connsiteX19" fmla="*/ 450058 w 485033"/>
                  <a:gd name="connsiteY19" fmla="*/ 581026 h 741777"/>
                  <a:gd name="connsiteX20" fmla="*/ 363591 w 485033"/>
                  <a:gd name="connsiteY20" fmla="*/ 741777 h 741777"/>
                  <a:gd name="connsiteX21" fmla="*/ 135732 w 485033"/>
                  <a:gd name="connsiteY21" fmla="*/ 704850 h 741777"/>
                  <a:gd name="connsiteX22" fmla="*/ 0 w 485033"/>
                  <a:gd name="connsiteY22" fmla="*/ 581025 h 741777"/>
                  <a:gd name="connsiteX23" fmla="*/ 29957 w 485033"/>
                  <a:gd name="connsiteY23" fmla="*/ 429833 h 741777"/>
                  <a:gd name="connsiteX24" fmla="*/ 94250 w 485033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9621 w 533658"/>
                  <a:gd name="connsiteY5" fmla="*/ 671514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70071 w 533658"/>
                  <a:gd name="connsiteY3" fmla="*/ 623889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65321 w 533658"/>
                  <a:gd name="connsiteY3" fmla="*/ 492920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81977 w 533658"/>
                  <a:gd name="connsiteY3" fmla="*/ 500064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84346 w 533658"/>
                  <a:gd name="connsiteY3" fmla="*/ 509589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72440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7241 w 533658"/>
                  <a:gd name="connsiteY8" fmla="*/ 678659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1909 w 485033"/>
                  <a:gd name="connsiteY2" fmla="*/ 423863 h 741777"/>
                  <a:gd name="connsiteX3" fmla="*/ 197646 w 485033"/>
                  <a:gd name="connsiteY3" fmla="*/ 466726 h 741777"/>
                  <a:gd name="connsiteX4" fmla="*/ 52389 w 485033"/>
                  <a:gd name="connsiteY4" fmla="*/ 576265 h 741777"/>
                  <a:gd name="connsiteX5" fmla="*/ 216696 w 485033"/>
                  <a:gd name="connsiteY5" fmla="*/ 492920 h 741777"/>
                  <a:gd name="connsiteX6" fmla="*/ 171451 w 485033"/>
                  <a:gd name="connsiteY6" fmla="*/ 673894 h 741777"/>
                  <a:gd name="connsiteX7" fmla="*/ 247652 w 485033"/>
                  <a:gd name="connsiteY7" fmla="*/ 509589 h 741777"/>
                  <a:gd name="connsiteX8" fmla="*/ 328616 w 485033"/>
                  <a:gd name="connsiteY8" fmla="*/ 678659 h 741777"/>
                  <a:gd name="connsiteX9" fmla="*/ 278608 w 485033"/>
                  <a:gd name="connsiteY9" fmla="*/ 495302 h 741777"/>
                  <a:gd name="connsiteX10" fmla="*/ 440533 w 485033"/>
                  <a:gd name="connsiteY10" fmla="*/ 571501 h 741777"/>
                  <a:gd name="connsiteX11" fmla="*/ 288133 w 485033"/>
                  <a:gd name="connsiteY11" fmla="*/ 469108 h 741777"/>
                  <a:gd name="connsiteX12" fmla="*/ 466727 w 485033"/>
                  <a:gd name="connsiteY12" fmla="*/ 423864 h 741777"/>
                  <a:gd name="connsiteX13" fmla="*/ 292895 w 485033"/>
                  <a:gd name="connsiteY13" fmla="*/ 433388 h 741777"/>
                  <a:gd name="connsiteX14" fmla="*/ 392907 w 485033"/>
                  <a:gd name="connsiteY14" fmla="*/ 292895 h 741777"/>
                  <a:gd name="connsiteX15" fmla="*/ 266702 w 485033"/>
                  <a:gd name="connsiteY15" fmla="*/ 411957 h 741777"/>
                  <a:gd name="connsiteX16" fmla="*/ 261939 w 485033"/>
                  <a:gd name="connsiteY16" fmla="*/ 247651 h 741777"/>
                  <a:gd name="connsiteX17" fmla="*/ 150020 w 485033"/>
                  <a:gd name="connsiteY17" fmla="*/ 209551 h 741777"/>
                  <a:gd name="connsiteX18" fmla="*/ 269083 w 485033"/>
                  <a:gd name="connsiteY18" fmla="*/ 0 h 741777"/>
                  <a:gd name="connsiteX19" fmla="*/ 285751 w 485033"/>
                  <a:gd name="connsiteY19" fmla="*/ 250031 h 741777"/>
                  <a:gd name="connsiteX20" fmla="*/ 407196 w 485033"/>
                  <a:gd name="connsiteY20" fmla="*/ 285750 h 741777"/>
                  <a:gd name="connsiteX21" fmla="*/ 485033 w 485033"/>
                  <a:gd name="connsiteY21" fmla="*/ 431023 h 741777"/>
                  <a:gd name="connsiteX22" fmla="*/ 450058 w 485033"/>
                  <a:gd name="connsiteY22" fmla="*/ 581026 h 741777"/>
                  <a:gd name="connsiteX23" fmla="*/ 363591 w 485033"/>
                  <a:gd name="connsiteY23" fmla="*/ 741777 h 741777"/>
                  <a:gd name="connsiteX24" fmla="*/ 135732 w 485033"/>
                  <a:gd name="connsiteY24" fmla="*/ 704850 h 741777"/>
                  <a:gd name="connsiteX25" fmla="*/ 0 w 485033"/>
                  <a:gd name="connsiteY25" fmla="*/ 581025 h 741777"/>
                  <a:gd name="connsiteX26" fmla="*/ 6144 w 485033"/>
                  <a:gd name="connsiteY26" fmla="*/ 417926 h 741777"/>
                  <a:gd name="connsiteX27" fmla="*/ 94250 w 485033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29588 w 478889"/>
                  <a:gd name="connsiteY24" fmla="*/ 704850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51019 w 478889"/>
                  <a:gd name="connsiteY24" fmla="*/ 695325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9589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79608 w 478889"/>
                  <a:gd name="connsiteY13" fmla="*/ 435770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5795 w 478889"/>
                  <a:gd name="connsiteY16" fmla="*/ 242889 h 701296"/>
                  <a:gd name="connsiteX17" fmla="*/ 143876 w 478889"/>
                  <a:gd name="connsiteY17" fmla="*/ 204789 h 701296"/>
                  <a:gd name="connsiteX18" fmla="*/ 255795 w 478889"/>
                  <a:gd name="connsiteY18" fmla="*/ 0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27" fmla="*/ 88106 w 478889"/>
                  <a:gd name="connsiteY27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5795 w 478889"/>
                  <a:gd name="connsiteY18" fmla="*/ 0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27" fmla="*/ 88106 w 478889"/>
                  <a:gd name="connsiteY27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27" fmla="*/ 88106 w 478889"/>
                  <a:gd name="connsiteY27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62940 w 478889"/>
                  <a:gd name="connsiteY19" fmla="*/ 133352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88106 w 478889"/>
                  <a:gd name="connsiteY28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88106 w 478889"/>
                  <a:gd name="connsiteY28" fmla="*/ 292911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18900 w 478889"/>
                  <a:gd name="connsiteY8" fmla="*/ 660800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16519 w 478889"/>
                  <a:gd name="connsiteY8" fmla="*/ 656038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6498 w 478889"/>
                  <a:gd name="connsiteY6" fmla="*/ 660202 h 701296"/>
                  <a:gd name="connsiteX7" fmla="*/ 241508 w 478889"/>
                  <a:gd name="connsiteY7" fmla="*/ 497684 h 701296"/>
                  <a:gd name="connsiteX8" fmla="*/ 316519 w 478889"/>
                  <a:gd name="connsiteY8" fmla="*/ 656038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8284 w 478889"/>
                  <a:gd name="connsiteY6" fmla="*/ 656630 h 701296"/>
                  <a:gd name="connsiteX7" fmla="*/ 241508 w 478889"/>
                  <a:gd name="connsiteY7" fmla="*/ 497684 h 701296"/>
                  <a:gd name="connsiteX8" fmla="*/ 316519 w 478889"/>
                  <a:gd name="connsiteY8" fmla="*/ 656038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53984 w 478889"/>
                  <a:gd name="connsiteY4" fmla="*/ 568527 h 701296"/>
                  <a:gd name="connsiteX5" fmla="*/ 210552 w 478889"/>
                  <a:gd name="connsiteY5" fmla="*/ 488158 h 701296"/>
                  <a:gd name="connsiteX6" fmla="*/ 168284 w 478889"/>
                  <a:gd name="connsiteY6" fmla="*/ 656630 h 701296"/>
                  <a:gd name="connsiteX7" fmla="*/ 241508 w 478889"/>
                  <a:gd name="connsiteY7" fmla="*/ 497684 h 701296"/>
                  <a:gd name="connsiteX8" fmla="*/ 316519 w 478889"/>
                  <a:gd name="connsiteY8" fmla="*/ 656038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22434 w 478889"/>
                  <a:gd name="connsiteY2" fmla="*/ 419101 h 701296"/>
                  <a:gd name="connsiteX3" fmla="*/ 191502 w 478889"/>
                  <a:gd name="connsiteY3" fmla="*/ 461964 h 701296"/>
                  <a:gd name="connsiteX4" fmla="*/ 53984 w 478889"/>
                  <a:gd name="connsiteY4" fmla="*/ 568527 h 701296"/>
                  <a:gd name="connsiteX5" fmla="*/ 210552 w 478889"/>
                  <a:gd name="connsiteY5" fmla="*/ 488158 h 701296"/>
                  <a:gd name="connsiteX6" fmla="*/ 168284 w 478889"/>
                  <a:gd name="connsiteY6" fmla="*/ 656630 h 701296"/>
                  <a:gd name="connsiteX7" fmla="*/ 241508 w 478889"/>
                  <a:gd name="connsiteY7" fmla="*/ 497684 h 701296"/>
                  <a:gd name="connsiteX8" fmla="*/ 316519 w 478889"/>
                  <a:gd name="connsiteY8" fmla="*/ 656038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2434 w 478889"/>
                  <a:gd name="connsiteY1" fmla="*/ 419101 h 701296"/>
                  <a:gd name="connsiteX2" fmla="*/ 191502 w 478889"/>
                  <a:gd name="connsiteY2" fmla="*/ 461964 h 701296"/>
                  <a:gd name="connsiteX3" fmla="*/ 53984 w 478889"/>
                  <a:gd name="connsiteY3" fmla="*/ 568527 h 701296"/>
                  <a:gd name="connsiteX4" fmla="*/ 210552 w 478889"/>
                  <a:gd name="connsiteY4" fmla="*/ 488158 h 701296"/>
                  <a:gd name="connsiteX5" fmla="*/ 168284 w 478889"/>
                  <a:gd name="connsiteY5" fmla="*/ 656630 h 701296"/>
                  <a:gd name="connsiteX6" fmla="*/ 241508 w 478889"/>
                  <a:gd name="connsiteY6" fmla="*/ 497684 h 701296"/>
                  <a:gd name="connsiteX7" fmla="*/ 316519 w 478889"/>
                  <a:gd name="connsiteY7" fmla="*/ 656038 h 701296"/>
                  <a:gd name="connsiteX8" fmla="*/ 272464 w 478889"/>
                  <a:gd name="connsiteY8" fmla="*/ 490540 h 701296"/>
                  <a:gd name="connsiteX9" fmla="*/ 425459 w 478889"/>
                  <a:gd name="connsiteY9" fmla="*/ 564358 h 701296"/>
                  <a:gd name="connsiteX10" fmla="*/ 279607 w 478889"/>
                  <a:gd name="connsiteY10" fmla="*/ 457203 h 701296"/>
                  <a:gd name="connsiteX11" fmla="*/ 449868 w 478889"/>
                  <a:gd name="connsiteY11" fmla="*/ 421483 h 701296"/>
                  <a:gd name="connsiteX12" fmla="*/ 279608 w 478889"/>
                  <a:gd name="connsiteY12" fmla="*/ 431008 h 701296"/>
                  <a:gd name="connsiteX13" fmla="*/ 378429 w 478889"/>
                  <a:gd name="connsiteY13" fmla="*/ 288133 h 701296"/>
                  <a:gd name="connsiteX14" fmla="*/ 260558 w 478889"/>
                  <a:gd name="connsiteY14" fmla="*/ 407195 h 701296"/>
                  <a:gd name="connsiteX15" fmla="*/ 248652 w 478889"/>
                  <a:gd name="connsiteY15" fmla="*/ 244675 h 701296"/>
                  <a:gd name="connsiteX16" fmla="*/ 143876 w 478889"/>
                  <a:gd name="connsiteY16" fmla="*/ 204789 h 701296"/>
                  <a:gd name="connsiteX17" fmla="*/ 251033 w 478889"/>
                  <a:gd name="connsiteY17" fmla="*/ 0 h 701296"/>
                  <a:gd name="connsiteX18" fmla="*/ 270083 w 478889"/>
                  <a:gd name="connsiteY18" fmla="*/ 7146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27" fmla="*/ 92868 w 478889"/>
                  <a:gd name="connsiteY27" fmla="*/ 288148 h 701296"/>
                  <a:gd name="connsiteX0" fmla="*/ 0 w 478889"/>
                  <a:gd name="connsiteY0" fmla="*/ 413164 h 701296"/>
                  <a:gd name="connsiteX1" fmla="*/ 22434 w 478889"/>
                  <a:gd name="connsiteY1" fmla="*/ 419101 h 701296"/>
                  <a:gd name="connsiteX2" fmla="*/ 191502 w 478889"/>
                  <a:gd name="connsiteY2" fmla="*/ 461964 h 701296"/>
                  <a:gd name="connsiteX3" fmla="*/ 53984 w 478889"/>
                  <a:gd name="connsiteY3" fmla="*/ 568527 h 701296"/>
                  <a:gd name="connsiteX4" fmla="*/ 210552 w 478889"/>
                  <a:gd name="connsiteY4" fmla="*/ 488158 h 701296"/>
                  <a:gd name="connsiteX5" fmla="*/ 168284 w 478889"/>
                  <a:gd name="connsiteY5" fmla="*/ 656630 h 701296"/>
                  <a:gd name="connsiteX6" fmla="*/ 241508 w 478889"/>
                  <a:gd name="connsiteY6" fmla="*/ 497684 h 701296"/>
                  <a:gd name="connsiteX7" fmla="*/ 316519 w 478889"/>
                  <a:gd name="connsiteY7" fmla="*/ 656038 h 701296"/>
                  <a:gd name="connsiteX8" fmla="*/ 272464 w 478889"/>
                  <a:gd name="connsiteY8" fmla="*/ 490540 h 701296"/>
                  <a:gd name="connsiteX9" fmla="*/ 425459 w 478889"/>
                  <a:gd name="connsiteY9" fmla="*/ 564358 h 701296"/>
                  <a:gd name="connsiteX10" fmla="*/ 279607 w 478889"/>
                  <a:gd name="connsiteY10" fmla="*/ 457203 h 701296"/>
                  <a:gd name="connsiteX11" fmla="*/ 449868 w 478889"/>
                  <a:gd name="connsiteY11" fmla="*/ 421483 h 701296"/>
                  <a:gd name="connsiteX12" fmla="*/ 279608 w 478889"/>
                  <a:gd name="connsiteY12" fmla="*/ 431008 h 701296"/>
                  <a:gd name="connsiteX13" fmla="*/ 378429 w 478889"/>
                  <a:gd name="connsiteY13" fmla="*/ 288133 h 701296"/>
                  <a:gd name="connsiteX14" fmla="*/ 260558 w 478889"/>
                  <a:gd name="connsiteY14" fmla="*/ 407195 h 701296"/>
                  <a:gd name="connsiteX15" fmla="*/ 248652 w 478889"/>
                  <a:gd name="connsiteY15" fmla="*/ 244675 h 701296"/>
                  <a:gd name="connsiteX16" fmla="*/ 143876 w 478889"/>
                  <a:gd name="connsiteY16" fmla="*/ 204789 h 701296"/>
                  <a:gd name="connsiteX17" fmla="*/ 251033 w 478889"/>
                  <a:gd name="connsiteY17" fmla="*/ 0 h 701296"/>
                  <a:gd name="connsiteX18" fmla="*/ 270083 w 478889"/>
                  <a:gd name="connsiteY18" fmla="*/ 7146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0" fmla="*/ 2378 w 456455"/>
                  <a:gd name="connsiteY0" fmla="*/ 576263 h 701296"/>
                  <a:gd name="connsiteX1" fmla="*/ 0 w 456455"/>
                  <a:gd name="connsiteY1" fmla="*/ 419101 h 701296"/>
                  <a:gd name="connsiteX2" fmla="*/ 169068 w 456455"/>
                  <a:gd name="connsiteY2" fmla="*/ 461964 h 701296"/>
                  <a:gd name="connsiteX3" fmla="*/ 31550 w 456455"/>
                  <a:gd name="connsiteY3" fmla="*/ 568527 h 701296"/>
                  <a:gd name="connsiteX4" fmla="*/ 188118 w 456455"/>
                  <a:gd name="connsiteY4" fmla="*/ 488158 h 701296"/>
                  <a:gd name="connsiteX5" fmla="*/ 145850 w 456455"/>
                  <a:gd name="connsiteY5" fmla="*/ 656630 h 701296"/>
                  <a:gd name="connsiteX6" fmla="*/ 219074 w 456455"/>
                  <a:gd name="connsiteY6" fmla="*/ 497684 h 701296"/>
                  <a:gd name="connsiteX7" fmla="*/ 294085 w 456455"/>
                  <a:gd name="connsiteY7" fmla="*/ 656038 h 701296"/>
                  <a:gd name="connsiteX8" fmla="*/ 250030 w 456455"/>
                  <a:gd name="connsiteY8" fmla="*/ 490540 h 701296"/>
                  <a:gd name="connsiteX9" fmla="*/ 403025 w 456455"/>
                  <a:gd name="connsiteY9" fmla="*/ 564358 h 701296"/>
                  <a:gd name="connsiteX10" fmla="*/ 257173 w 456455"/>
                  <a:gd name="connsiteY10" fmla="*/ 457203 h 701296"/>
                  <a:gd name="connsiteX11" fmla="*/ 427434 w 456455"/>
                  <a:gd name="connsiteY11" fmla="*/ 421483 h 701296"/>
                  <a:gd name="connsiteX12" fmla="*/ 257174 w 456455"/>
                  <a:gd name="connsiteY12" fmla="*/ 431008 h 701296"/>
                  <a:gd name="connsiteX13" fmla="*/ 355995 w 456455"/>
                  <a:gd name="connsiteY13" fmla="*/ 288133 h 701296"/>
                  <a:gd name="connsiteX14" fmla="*/ 238124 w 456455"/>
                  <a:gd name="connsiteY14" fmla="*/ 407195 h 701296"/>
                  <a:gd name="connsiteX15" fmla="*/ 226218 w 456455"/>
                  <a:gd name="connsiteY15" fmla="*/ 244675 h 701296"/>
                  <a:gd name="connsiteX16" fmla="*/ 121442 w 456455"/>
                  <a:gd name="connsiteY16" fmla="*/ 204789 h 701296"/>
                  <a:gd name="connsiteX17" fmla="*/ 228599 w 456455"/>
                  <a:gd name="connsiteY17" fmla="*/ 0 h 701296"/>
                  <a:gd name="connsiteX18" fmla="*/ 247649 w 456455"/>
                  <a:gd name="connsiteY18" fmla="*/ 7146 h 701296"/>
                  <a:gd name="connsiteX19" fmla="*/ 257173 w 456455"/>
                  <a:gd name="connsiteY19" fmla="*/ 245269 h 701296"/>
                  <a:gd name="connsiteX20" fmla="*/ 378618 w 456455"/>
                  <a:gd name="connsiteY20" fmla="*/ 280988 h 701296"/>
                  <a:gd name="connsiteX21" fmla="*/ 456455 w 456455"/>
                  <a:gd name="connsiteY21" fmla="*/ 426261 h 701296"/>
                  <a:gd name="connsiteX22" fmla="*/ 421480 w 456455"/>
                  <a:gd name="connsiteY22" fmla="*/ 576264 h 701296"/>
                  <a:gd name="connsiteX23" fmla="*/ 311200 w 456455"/>
                  <a:gd name="connsiteY23" fmla="*/ 701296 h 701296"/>
                  <a:gd name="connsiteX24" fmla="*/ 128585 w 456455"/>
                  <a:gd name="connsiteY24" fmla="*/ 690563 h 701296"/>
                  <a:gd name="connsiteX25" fmla="*/ 2378 w 456455"/>
                  <a:gd name="connsiteY25" fmla="*/ 576263 h 701296"/>
                  <a:gd name="connsiteX0" fmla="*/ 0 w 454077"/>
                  <a:gd name="connsiteY0" fmla="*/ 576263 h 701296"/>
                  <a:gd name="connsiteX1" fmla="*/ 166690 w 454077"/>
                  <a:gd name="connsiteY1" fmla="*/ 461964 h 701296"/>
                  <a:gd name="connsiteX2" fmla="*/ 29172 w 454077"/>
                  <a:gd name="connsiteY2" fmla="*/ 568527 h 701296"/>
                  <a:gd name="connsiteX3" fmla="*/ 185740 w 454077"/>
                  <a:gd name="connsiteY3" fmla="*/ 488158 h 701296"/>
                  <a:gd name="connsiteX4" fmla="*/ 143472 w 454077"/>
                  <a:gd name="connsiteY4" fmla="*/ 656630 h 701296"/>
                  <a:gd name="connsiteX5" fmla="*/ 216696 w 454077"/>
                  <a:gd name="connsiteY5" fmla="*/ 497684 h 701296"/>
                  <a:gd name="connsiteX6" fmla="*/ 291707 w 454077"/>
                  <a:gd name="connsiteY6" fmla="*/ 656038 h 701296"/>
                  <a:gd name="connsiteX7" fmla="*/ 247652 w 454077"/>
                  <a:gd name="connsiteY7" fmla="*/ 490540 h 701296"/>
                  <a:gd name="connsiteX8" fmla="*/ 400647 w 454077"/>
                  <a:gd name="connsiteY8" fmla="*/ 564358 h 701296"/>
                  <a:gd name="connsiteX9" fmla="*/ 254795 w 454077"/>
                  <a:gd name="connsiteY9" fmla="*/ 457203 h 701296"/>
                  <a:gd name="connsiteX10" fmla="*/ 425056 w 454077"/>
                  <a:gd name="connsiteY10" fmla="*/ 421483 h 701296"/>
                  <a:gd name="connsiteX11" fmla="*/ 254796 w 454077"/>
                  <a:gd name="connsiteY11" fmla="*/ 431008 h 701296"/>
                  <a:gd name="connsiteX12" fmla="*/ 353617 w 454077"/>
                  <a:gd name="connsiteY12" fmla="*/ 288133 h 701296"/>
                  <a:gd name="connsiteX13" fmla="*/ 235746 w 454077"/>
                  <a:gd name="connsiteY13" fmla="*/ 407195 h 701296"/>
                  <a:gd name="connsiteX14" fmla="*/ 223840 w 454077"/>
                  <a:gd name="connsiteY14" fmla="*/ 244675 h 701296"/>
                  <a:gd name="connsiteX15" fmla="*/ 119064 w 454077"/>
                  <a:gd name="connsiteY15" fmla="*/ 204789 h 701296"/>
                  <a:gd name="connsiteX16" fmla="*/ 226221 w 454077"/>
                  <a:gd name="connsiteY16" fmla="*/ 0 h 701296"/>
                  <a:gd name="connsiteX17" fmla="*/ 245271 w 454077"/>
                  <a:gd name="connsiteY17" fmla="*/ 7146 h 701296"/>
                  <a:gd name="connsiteX18" fmla="*/ 254795 w 454077"/>
                  <a:gd name="connsiteY18" fmla="*/ 245269 h 701296"/>
                  <a:gd name="connsiteX19" fmla="*/ 376240 w 454077"/>
                  <a:gd name="connsiteY19" fmla="*/ 280988 h 701296"/>
                  <a:gd name="connsiteX20" fmla="*/ 454077 w 454077"/>
                  <a:gd name="connsiteY20" fmla="*/ 426261 h 701296"/>
                  <a:gd name="connsiteX21" fmla="*/ 419102 w 454077"/>
                  <a:gd name="connsiteY21" fmla="*/ 576264 h 701296"/>
                  <a:gd name="connsiteX22" fmla="*/ 308822 w 454077"/>
                  <a:gd name="connsiteY22" fmla="*/ 701296 h 701296"/>
                  <a:gd name="connsiteX23" fmla="*/ 126207 w 454077"/>
                  <a:gd name="connsiteY23" fmla="*/ 690563 h 701296"/>
                  <a:gd name="connsiteX24" fmla="*/ 0 w 454077"/>
                  <a:gd name="connsiteY24" fmla="*/ 576263 h 701296"/>
                  <a:gd name="connsiteX0" fmla="*/ 6705 w 460782"/>
                  <a:gd name="connsiteY0" fmla="*/ 576263 h 701296"/>
                  <a:gd name="connsiteX1" fmla="*/ 35877 w 460782"/>
                  <a:gd name="connsiteY1" fmla="*/ 568527 h 701296"/>
                  <a:gd name="connsiteX2" fmla="*/ 192445 w 460782"/>
                  <a:gd name="connsiteY2" fmla="*/ 488158 h 701296"/>
                  <a:gd name="connsiteX3" fmla="*/ 150177 w 460782"/>
                  <a:gd name="connsiteY3" fmla="*/ 656630 h 701296"/>
                  <a:gd name="connsiteX4" fmla="*/ 223401 w 460782"/>
                  <a:gd name="connsiteY4" fmla="*/ 497684 h 701296"/>
                  <a:gd name="connsiteX5" fmla="*/ 298412 w 460782"/>
                  <a:gd name="connsiteY5" fmla="*/ 656038 h 701296"/>
                  <a:gd name="connsiteX6" fmla="*/ 254357 w 460782"/>
                  <a:gd name="connsiteY6" fmla="*/ 490540 h 701296"/>
                  <a:gd name="connsiteX7" fmla="*/ 407352 w 460782"/>
                  <a:gd name="connsiteY7" fmla="*/ 564358 h 701296"/>
                  <a:gd name="connsiteX8" fmla="*/ 261500 w 460782"/>
                  <a:gd name="connsiteY8" fmla="*/ 457203 h 701296"/>
                  <a:gd name="connsiteX9" fmla="*/ 431761 w 460782"/>
                  <a:gd name="connsiteY9" fmla="*/ 421483 h 701296"/>
                  <a:gd name="connsiteX10" fmla="*/ 261501 w 460782"/>
                  <a:gd name="connsiteY10" fmla="*/ 431008 h 701296"/>
                  <a:gd name="connsiteX11" fmla="*/ 360322 w 460782"/>
                  <a:gd name="connsiteY11" fmla="*/ 288133 h 701296"/>
                  <a:gd name="connsiteX12" fmla="*/ 242451 w 460782"/>
                  <a:gd name="connsiteY12" fmla="*/ 407195 h 701296"/>
                  <a:gd name="connsiteX13" fmla="*/ 230545 w 460782"/>
                  <a:gd name="connsiteY13" fmla="*/ 244675 h 701296"/>
                  <a:gd name="connsiteX14" fmla="*/ 125769 w 460782"/>
                  <a:gd name="connsiteY14" fmla="*/ 204789 h 701296"/>
                  <a:gd name="connsiteX15" fmla="*/ 232926 w 460782"/>
                  <a:gd name="connsiteY15" fmla="*/ 0 h 701296"/>
                  <a:gd name="connsiteX16" fmla="*/ 251976 w 460782"/>
                  <a:gd name="connsiteY16" fmla="*/ 7146 h 701296"/>
                  <a:gd name="connsiteX17" fmla="*/ 261500 w 460782"/>
                  <a:gd name="connsiteY17" fmla="*/ 245269 h 701296"/>
                  <a:gd name="connsiteX18" fmla="*/ 382945 w 460782"/>
                  <a:gd name="connsiteY18" fmla="*/ 280988 h 701296"/>
                  <a:gd name="connsiteX19" fmla="*/ 460782 w 460782"/>
                  <a:gd name="connsiteY19" fmla="*/ 426261 h 701296"/>
                  <a:gd name="connsiteX20" fmla="*/ 425807 w 460782"/>
                  <a:gd name="connsiteY20" fmla="*/ 576264 h 701296"/>
                  <a:gd name="connsiteX21" fmla="*/ 315527 w 460782"/>
                  <a:gd name="connsiteY21" fmla="*/ 701296 h 701296"/>
                  <a:gd name="connsiteX22" fmla="*/ 132912 w 460782"/>
                  <a:gd name="connsiteY22" fmla="*/ 690563 h 701296"/>
                  <a:gd name="connsiteX23" fmla="*/ 6705 w 460782"/>
                  <a:gd name="connsiteY23" fmla="*/ 576263 h 701296"/>
                  <a:gd name="connsiteX0" fmla="*/ 0 w 454077"/>
                  <a:gd name="connsiteY0" fmla="*/ 576263 h 701296"/>
                  <a:gd name="connsiteX1" fmla="*/ 185740 w 454077"/>
                  <a:gd name="connsiteY1" fmla="*/ 488158 h 701296"/>
                  <a:gd name="connsiteX2" fmla="*/ 143472 w 454077"/>
                  <a:gd name="connsiteY2" fmla="*/ 656630 h 701296"/>
                  <a:gd name="connsiteX3" fmla="*/ 216696 w 454077"/>
                  <a:gd name="connsiteY3" fmla="*/ 497684 h 701296"/>
                  <a:gd name="connsiteX4" fmla="*/ 291707 w 454077"/>
                  <a:gd name="connsiteY4" fmla="*/ 656038 h 701296"/>
                  <a:gd name="connsiteX5" fmla="*/ 247652 w 454077"/>
                  <a:gd name="connsiteY5" fmla="*/ 490540 h 701296"/>
                  <a:gd name="connsiteX6" fmla="*/ 400647 w 454077"/>
                  <a:gd name="connsiteY6" fmla="*/ 564358 h 701296"/>
                  <a:gd name="connsiteX7" fmla="*/ 254795 w 454077"/>
                  <a:gd name="connsiteY7" fmla="*/ 457203 h 701296"/>
                  <a:gd name="connsiteX8" fmla="*/ 425056 w 454077"/>
                  <a:gd name="connsiteY8" fmla="*/ 421483 h 701296"/>
                  <a:gd name="connsiteX9" fmla="*/ 254796 w 454077"/>
                  <a:gd name="connsiteY9" fmla="*/ 431008 h 701296"/>
                  <a:gd name="connsiteX10" fmla="*/ 353617 w 454077"/>
                  <a:gd name="connsiteY10" fmla="*/ 288133 h 701296"/>
                  <a:gd name="connsiteX11" fmla="*/ 235746 w 454077"/>
                  <a:gd name="connsiteY11" fmla="*/ 407195 h 701296"/>
                  <a:gd name="connsiteX12" fmla="*/ 223840 w 454077"/>
                  <a:gd name="connsiteY12" fmla="*/ 244675 h 701296"/>
                  <a:gd name="connsiteX13" fmla="*/ 119064 w 454077"/>
                  <a:gd name="connsiteY13" fmla="*/ 204789 h 701296"/>
                  <a:gd name="connsiteX14" fmla="*/ 226221 w 454077"/>
                  <a:gd name="connsiteY14" fmla="*/ 0 h 701296"/>
                  <a:gd name="connsiteX15" fmla="*/ 245271 w 454077"/>
                  <a:gd name="connsiteY15" fmla="*/ 7146 h 701296"/>
                  <a:gd name="connsiteX16" fmla="*/ 254795 w 454077"/>
                  <a:gd name="connsiteY16" fmla="*/ 245269 h 701296"/>
                  <a:gd name="connsiteX17" fmla="*/ 376240 w 454077"/>
                  <a:gd name="connsiteY17" fmla="*/ 280988 h 701296"/>
                  <a:gd name="connsiteX18" fmla="*/ 454077 w 454077"/>
                  <a:gd name="connsiteY18" fmla="*/ 426261 h 701296"/>
                  <a:gd name="connsiteX19" fmla="*/ 419102 w 454077"/>
                  <a:gd name="connsiteY19" fmla="*/ 576264 h 701296"/>
                  <a:gd name="connsiteX20" fmla="*/ 308822 w 454077"/>
                  <a:gd name="connsiteY20" fmla="*/ 701296 h 701296"/>
                  <a:gd name="connsiteX21" fmla="*/ 126207 w 454077"/>
                  <a:gd name="connsiteY21" fmla="*/ 690563 h 701296"/>
                  <a:gd name="connsiteX22" fmla="*/ 0 w 454077"/>
                  <a:gd name="connsiteY22" fmla="*/ 576263 h 701296"/>
                  <a:gd name="connsiteX0" fmla="*/ 7143 w 335013"/>
                  <a:gd name="connsiteY0" fmla="*/ 690563 h 701296"/>
                  <a:gd name="connsiteX1" fmla="*/ 66676 w 335013"/>
                  <a:gd name="connsiteY1" fmla="*/ 488158 h 701296"/>
                  <a:gd name="connsiteX2" fmla="*/ 24408 w 335013"/>
                  <a:gd name="connsiteY2" fmla="*/ 656630 h 701296"/>
                  <a:gd name="connsiteX3" fmla="*/ 97632 w 335013"/>
                  <a:gd name="connsiteY3" fmla="*/ 497684 h 701296"/>
                  <a:gd name="connsiteX4" fmla="*/ 172643 w 335013"/>
                  <a:gd name="connsiteY4" fmla="*/ 656038 h 701296"/>
                  <a:gd name="connsiteX5" fmla="*/ 128588 w 335013"/>
                  <a:gd name="connsiteY5" fmla="*/ 490540 h 701296"/>
                  <a:gd name="connsiteX6" fmla="*/ 281583 w 335013"/>
                  <a:gd name="connsiteY6" fmla="*/ 564358 h 701296"/>
                  <a:gd name="connsiteX7" fmla="*/ 135731 w 335013"/>
                  <a:gd name="connsiteY7" fmla="*/ 457203 h 701296"/>
                  <a:gd name="connsiteX8" fmla="*/ 305992 w 335013"/>
                  <a:gd name="connsiteY8" fmla="*/ 421483 h 701296"/>
                  <a:gd name="connsiteX9" fmla="*/ 135732 w 335013"/>
                  <a:gd name="connsiteY9" fmla="*/ 431008 h 701296"/>
                  <a:gd name="connsiteX10" fmla="*/ 234553 w 335013"/>
                  <a:gd name="connsiteY10" fmla="*/ 288133 h 701296"/>
                  <a:gd name="connsiteX11" fmla="*/ 116682 w 335013"/>
                  <a:gd name="connsiteY11" fmla="*/ 407195 h 701296"/>
                  <a:gd name="connsiteX12" fmla="*/ 104776 w 335013"/>
                  <a:gd name="connsiteY12" fmla="*/ 244675 h 701296"/>
                  <a:gd name="connsiteX13" fmla="*/ 0 w 335013"/>
                  <a:gd name="connsiteY13" fmla="*/ 204789 h 701296"/>
                  <a:gd name="connsiteX14" fmla="*/ 107157 w 335013"/>
                  <a:gd name="connsiteY14" fmla="*/ 0 h 701296"/>
                  <a:gd name="connsiteX15" fmla="*/ 126207 w 335013"/>
                  <a:gd name="connsiteY15" fmla="*/ 7146 h 701296"/>
                  <a:gd name="connsiteX16" fmla="*/ 135731 w 335013"/>
                  <a:gd name="connsiteY16" fmla="*/ 245269 h 701296"/>
                  <a:gd name="connsiteX17" fmla="*/ 257176 w 335013"/>
                  <a:gd name="connsiteY17" fmla="*/ 280988 h 701296"/>
                  <a:gd name="connsiteX18" fmla="*/ 335013 w 335013"/>
                  <a:gd name="connsiteY18" fmla="*/ 426261 h 701296"/>
                  <a:gd name="connsiteX19" fmla="*/ 300038 w 335013"/>
                  <a:gd name="connsiteY19" fmla="*/ 576264 h 701296"/>
                  <a:gd name="connsiteX20" fmla="*/ 189758 w 335013"/>
                  <a:gd name="connsiteY20" fmla="*/ 701296 h 701296"/>
                  <a:gd name="connsiteX21" fmla="*/ 7143 w 335013"/>
                  <a:gd name="connsiteY21" fmla="*/ 690563 h 701296"/>
                  <a:gd name="connsiteX0" fmla="*/ 7143 w 335013"/>
                  <a:gd name="connsiteY0" fmla="*/ 690563 h 701296"/>
                  <a:gd name="connsiteX1" fmla="*/ 24408 w 335013"/>
                  <a:gd name="connsiteY1" fmla="*/ 656630 h 701296"/>
                  <a:gd name="connsiteX2" fmla="*/ 97632 w 335013"/>
                  <a:gd name="connsiteY2" fmla="*/ 497684 h 701296"/>
                  <a:gd name="connsiteX3" fmla="*/ 172643 w 335013"/>
                  <a:gd name="connsiteY3" fmla="*/ 656038 h 701296"/>
                  <a:gd name="connsiteX4" fmla="*/ 128588 w 335013"/>
                  <a:gd name="connsiteY4" fmla="*/ 490540 h 701296"/>
                  <a:gd name="connsiteX5" fmla="*/ 281583 w 335013"/>
                  <a:gd name="connsiteY5" fmla="*/ 564358 h 701296"/>
                  <a:gd name="connsiteX6" fmla="*/ 135731 w 335013"/>
                  <a:gd name="connsiteY6" fmla="*/ 457203 h 701296"/>
                  <a:gd name="connsiteX7" fmla="*/ 305992 w 335013"/>
                  <a:gd name="connsiteY7" fmla="*/ 421483 h 701296"/>
                  <a:gd name="connsiteX8" fmla="*/ 135732 w 335013"/>
                  <a:gd name="connsiteY8" fmla="*/ 431008 h 701296"/>
                  <a:gd name="connsiteX9" fmla="*/ 234553 w 335013"/>
                  <a:gd name="connsiteY9" fmla="*/ 288133 h 701296"/>
                  <a:gd name="connsiteX10" fmla="*/ 116682 w 335013"/>
                  <a:gd name="connsiteY10" fmla="*/ 407195 h 701296"/>
                  <a:gd name="connsiteX11" fmla="*/ 104776 w 335013"/>
                  <a:gd name="connsiteY11" fmla="*/ 244675 h 701296"/>
                  <a:gd name="connsiteX12" fmla="*/ 0 w 335013"/>
                  <a:gd name="connsiteY12" fmla="*/ 204789 h 701296"/>
                  <a:gd name="connsiteX13" fmla="*/ 107157 w 335013"/>
                  <a:gd name="connsiteY13" fmla="*/ 0 h 701296"/>
                  <a:gd name="connsiteX14" fmla="*/ 126207 w 335013"/>
                  <a:gd name="connsiteY14" fmla="*/ 7146 h 701296"/>
                  <a:gd name="connsiteX15" fmla="*/ 135731 w 335013"/>
                  <a:gd name="connsiteY15" fmla="*/ 245269 h 701296"/>
                  <a:gd name="connsiteX16" fmla="*/ 257176 w 335013"/>
                  <a:gd name="connsiteY16" fmla="*/ 280988 h 701296"/>
                  <a:gd name="connsiteX17" fmla="*/ 335013 w 335013"/>
                  <a:gd name="connsiteY17" fmla="*/ 426261 h 701296"/>
                  <a:gd name="connsiteX18" fmla="*/ 300038 w 335013"/>
                  <a:gd name="connsiteY18" fmla="*/ 576264 h 701296"/>
                  <a:gd name="connsiteX19" fmla="*/ 189758 w 335013"/>
                  <a:gd name="connsiteY19" fmla="*/ 701296 h 701296"/>
                  <a:gd name="connsiteX20" fmla="*/ 7143 w 335013"/>
                  <a:gd name="connsiteY20" fmla="*/ 690563 h 701296"/>
                  <a:gd name="connsiteX0" fmla="*/ 7143 w 335013"/>
                  <a:gd name="connsiteY0" fmla="*/ 690563 h 701296"/>
                  <a:gd name="connsiteX1" fmla="*/ 97632 w 335013"/>
                  <a:gd name="connsiteY1" fmla="*/ 497684 h 701296"/>
                  <a:gd name="connsiteX2" fmla="*/ 172643 w 335013"/>
                  <a:gd name="connsiteY2" fmla="*/ 656038 h 701296"/>
                  <a:gd name="connsiteX3" fmla="*/ 128588 w 335013"/>
                  <a:gd name="connsiteY3" fmla="*/ 490540 h 701296"/>
                  <a:gd name="connsiteX4" fmla="*/ 281583 w 335013"/>
                  <a:gd name="connsiteY4" fmla="*/ 564358 h 701296"/>
                  <a:gd name="connsiteX5" fmla="*/ 135731 w 335013"/>
                  <a:gd name="connsiteY5" fmla="*/ 457203 h 701296"/>
                  <a:gd name="connsiteX6" fmla="*/ 305992 w 335013"/>
                  <a:gd name="connsiteY6" fmla="*/ 421483 h 701296"/>
                  <a:gd name="connsiteX7" fmla="*/ 135732 w 335013"/>
                  <a:gd name="connsiteY7" fmla="*/ 431008 h 701296"/>
                  <a:gd name="connsiteX8" fmla="*/ 234553 w 335013"/>
                  <a:gd name="connsiteY8" fmla="*/ 288133 h 701296"/>
                  <a:gd name="connsiteX9" fmla="*/ 116682 w 335013"/>
                  <a:gd name="connsiteY9" fmla="*/ 407195 h 701296"/>
                  <a:gd name="connsiteX10" fmla="*/ 104776 w 335013"/>
                  <a:gd name="connsiteY10" fmla="*/ 244675 h 701296"/>
                  <a:gd name="connsiteX11" fmla="*/ 0 w 335013"/>
                  <a:gd name="connsiteY11" fmla="*/ 204789 h 701296"/>
                  <a:gd name="connsiteX12" fmla="*/ 107157 w 335013"/>
                  <a:gd name="connsiteY12" fmla="*/ 0 h 701296"/>
                  <a:gd name="connsiteX13" fmla="*/ 126207 w 335013"/>
                  <a:gd name="connsiteY13" fmla="*/ 7146 h 701296"/>
                  <a:gd name="connsiteX14" fmla="*/ 135731 w 335013"/>
                  <a:gd name="connsiteY14" fmla="*/ 245269 h 701296"/>
                  <a:gd name="connsiteX15" fmla="*/ 257176 w 335013"/>
                  <a:gd name="connsiteY15" fmla="*/ 280988 h 701296"/>
                  <a:gd name="connsiteX16" fmla="*/ 335013 w 335013"/>
                  <a:gd name="connsiteY16" fmla="*/ 426261 h 701296"/>
                  <a:gd name="connsiteX17" fmla="*/ 300038 w 335013"/>
                  <a:gd name="connsiteY17" fmla="*/ 576264 h 701296"/>
                  <a:gd name="connsiteX18" fmla="*/ 189758 w 335013"/>
                  <a:gd name="connsiteY18" fmla="*/ 701296 h 701296"/>
                  <a:gd name="connsiteX19" fmla="*/ 7143 w 335013"/>
                  <a:gd name="connsiteY19" fmla="*/ 690563 h 701296"/>
                  <a:gd name="connsiteX0" fmla="*/ 189758 w 335013"/>
                  <a:gd name="connsiteY0" fmla="*/ 701296 h 701296"/>
                  <a:gd name="connsiteX1" fmla="*/ 97632 w 335013"/>
                  <a:gd name="connsiteY1" fmla="*/ 497684 h 701296"/>
                  <a:gd name="connsiteX2" fmla="*/ 172643 w 335013"/>
                  <a:gd name="connsiteY2" fmla="*/ 656038 h 701296"/>
                  <a:gd name="connsiteX3" fmla="*/ 128588 w 335013"/>
                  <a:gd name="connsiteY3" fmla="*/ 490540 h 701296"/>
                  <a:gd name="connsiteX4" fmla="*/ 281583 w 335013"/>
                  <a:gd name="connsiteY4" fmla="*/ 564358 h 701296"/>
                  <a:gd name="connsiteX5" fmla="*/ 135731 w 335013"/>
                  <a:gd name="connsiteY5" fmla="*/ 457203 h 701296"/>
                  <a:gd name="connsiteX6" fmla="*/ 305992 w 335013"/>
                  <a:gd name="connsiteY6" fmla="*/ 421483 h 701296"/>
                  <a:gd name="connsiteX7" fmla="*/ 135732 w 335013"/>
                  <a:gd name="connsiteY7" fmla="*/ 431008 h 701296"/>
                  <a:gd name="connsiteX8" fmla="*/ 234553 w 335013"/>
                  <a:gd name="connsiteY8" fmla="*/ 288133 h 701296"/>
                  <a:gd name="connsiteX9" fmla="*/ 116682 w 335013"/>
                  <a:gd name="connsiteY9" fmla="*/ 407195 h 701296"/>
                  <a:gd name="connsiteX10" fmla="*/ 104776 w 335013"/>
                  <a:gd name="connsiteY10" fmla="*/ 244675 h 701296"/>
                  <a:gd name="connsiteX11" fmla="*/ 0 w 335013"/>
                  <a:gd name="connsiteY11" fmla="*/ 204789 h 701296"/>
                  <a:gd name="connsiteX12" fmla="*/ 107157 w 335013"/>
                  <a:gd name="connsiteY12" fmla="*/ 0 h 701296"/>
                  <a:gd name="connsiteX13" fmla="*/ 126207 w 335013"/>
                  <a:gd name="connsiteY13" fmla="*/ 7146 h 701296"/>
                  <a:gd name="connsiteX14" fmla="*/ 135731 w 335013"/>
                  <a:gd name="connsiteY14" fmla="*/ 245269 h 701296"/>
                  <a:gd name="connsiteX15" fmla="*/ 257176 w 335013"/>
                  <a:gd name="connsiteY15" fmla="*/ 280988 h 701296"/>
                  <a:gd name="connsiteX16" fmla="*/ 335013 w 335013"/>
                  <a:gd name="connsiteY16" fmla="*/ 426261 h 701296"/>
                  <a:gd name="connsiteX17" fmla="*/ 300038 w 335013"/>
                  <a:gd name="connsiteY17" fmla="*/ 576264 h 701296"/>
                  <a:gd name="connsiteX18" fmla="*/ 189758 w 335013"/>
                  <a:gd name="connsiteY18" fmla="*/ 701296 h 701296"/>
                  <a:gd name="connsiteX0" fmla="*/ 189758 w 335013"/>
                  <a:gd name="connsiteY0" fmla="*/ 701296 h 701296"/>
                  <a:gd name="connsiteX1" fmla="*/ 172643 w 335013"/>
                  <a:gd name="connsiteY1" fmla="*/ 656038 h 701296"/>
                  <a:gd name="connsiteX2" fmla="*/ 128588 w 335013"/>
                  <a:gd name="connsiteY2" fmla="*/ 490540 h 701296"/>
                  <a:gd name="connsiteX3" fmla="*/ 281583 w 335013"/>
                  <a:gd name="connsiteY3" fmla="*/ 564358 h 701296"/>
                  <a:gd name="connsiteX4" fmla="*/ 135731 w 335013"/>
                  <a:gd name="connsiteY4" fmla="*/ 457203 h 701296"/>
                  <a:gd name="connsiteX5" fmla="*/ 305992 w 335013"/>
                  <a:gd name="connsiteY5" fmla="*/ 421483 h 701296"/>
                  <a:gd name="connsiteX6" fmla="*/ 135732 w 335013"/>
                  <a:gd name="connsiteY6" fmla="*/ 431008 h 701296"/>
                  <a:gd name="connsiteX7" fmla="*/ 234553 w 335013"/>
                  <a:gd name="connsiteY7" fmla="*/ 288133 h 701296"/>
                  <a:gd name="connsiteX8" fmla="*/ 116682 w 335013"/>
                  <a:gd name="connsiteY8" fmla="*/ 407195 h 701296"/>
                  <a:gd name="connsiteX9" fmla="*/ 104776 w 335013"/>
                  <a:gd name="connsiteY9" fmla="*/ 244675 h 701296"/>
                  <a:gd name="connsiteX10" fmla="*/ 0 w 335013"/>
                  <a:gd name="connsiteY10" fmla="*/ 204789 h 701296"/>
                  <a:gd name="connsiteX11" fmla="*/ 107157 w 335013"/>
                  <a:gd name="connsiteY11" fmla="*/ 0 h 701296"/>
                  <a:gd name="connsiteX12" fmla="*/ 126207 w 335013"/>
                  <a:gd name="connsiteY12" fmla="*/ 7146 h 701296"/>
                  <a:gd name="connsiteX13" fmla="*/ 135731 w 335013"/>
                  <a:gd name="connsiteY13" fmla="*/ 245269 h 701296"/>
                  <a:gd name="connsiteX14" fmla="*/ 257176 w 335013"/>
                  <a:gd name="connsiteY14" fmla="*/ 280988 h 701296"/>
                  <a:gd name="connsiteX15" fmla="*/ 335013 w 335013"/>
                  <a:gd name="connsiteY15" fmla="*/ 426261 h 701296"/>
                  <a:gd name="connsiteX16" fmla="*/ 300038 w 335013"/>
                  <a:gd name="connsiteY16" fmla="*/ 576264 h 701296"/>
                  <a:gd name="connsiteX17" fmla="*/ 189758 w 335013"/>
                  <a:gd name="connsiteY17" fmla="*/ 701296 h 701296"/>
                  <a:gd name="connsiteX0" fmla="*/ 189758 w 335013"/>
                  <a:gd name="connsiteY0" fmla="*/ 701296 h 701296"/>
                  <a:gd name="connsiteX1" fmla="*/ 128588 w 335013"/>
                  <a:gd name="connsiteY1" fmla="*/ 490540 h 701296"/>
                  <a:gd name="connsiteX2" fmla="*/ 281583 w 335013"/>
                  <a:gd name="connsiteY2" fmla="*/ 564358 h 701296"/>
                  <a:gd name="connsiteX3" fmla="*/ 135731 w 335013"/>
                  <a:gd name="connsiteY3" fmla="*/ 457203 h 701296"/>
                  <a:gd name="connsiteX4" fmla="*/ 305992 w 335013"/>
                  <a:gd name="connsiteY4" fmla="*/ 421483 h 701296"/>
                  <a:gd name="connsiteX5" fmla="*/ 135732 w 335013"/>
                  <a:gd name="connsiteY5" fmla="*/ 431008 h 701296"/>
                  <a:gd name="connsiteX6" fmla="*/ 234553 w 335013"/>
                  <a:gd name="connsiteY6" fmla="*/ 288133 h 701296"/>
                  <a:gd name="connsiteX7" fmla="*/ 116682 w 335013"/>
                  <a:gd name="connsiteY7" fmla="*/ 407195 h 701296"/>
                  <a:gd name="connsiteX8" fmla="*/ 104776 w 335013"/>
                  <a:gd name="connsiteY8" fmla="*/ 244675 h 701296"/>
                  <a:gd name="connsiteX9" fmla="*/ 0 w 335013"/>
                  <a:gd name="connsiteY9" fmla="*/ 204789 h 701296"/>
                  <a:gd name="connsiteX10" fmla="*/ 107157 w 335013"/>
                  <a:gd name="connsiteY10" fmla="*/ 0 h 701296"/>
                  <a:gd name="connsiteX11" fmla="*/ 126207 w 335013"/>
                  <a:gd name="connsiteY11" fmla="*/ 7146 h 701296"/>
                  <a:gd name="connsiteX12" fmla="*/ 135731 w 335013"/>
                  <a:gd name="connsiteY12" fmla="*/ 245269 h 701296"/>
                  <a:gd name="connsiteX13" fmla="*/ 257176 w 335013"/>
                  <a:gd name="connsiteY13" fmla="*/ 280988 h 701296"/>
                  <a:gd name="connsiteX14" fmla="*/ 335013 w 335013"/>
                  <a:gd name="connsiteY14" fmla="*/ 426261 h 701296"/>
                  <a:gd name="connsiteX15" fmla="*/ 300038 w 335013"/>
                  <a:gd name="connsiteY15" fmla="*/ 576264 h 701296"/>
                  <a:gd name="connsiteX16" fmla="*/ 189758 w 335013"/>
                  <a:gd name="connsiteY16" fmla="*/ 701296 h 701296"/>
                  <a:gd name="connsiteX0" fmla="*/ 300038 w 335013"/>
                  <a:gd name="connsiteY0" fmla="*/ 576264 h 576264"/>
                  <a:gd name="connsiteX1" fmla="*/ 128588 w 335013"/>
                  <a:gd name="connsiteY1" fmla="*/ 490540 h 576264"/>
                  <a:gd name="connsiteX2" fmla="*/ 281583 w 335013"/>
                  <a:gd name="connsiteY2" fmla="*/ 564358 h 576264"/>
                  <a:gd name="connsiteX3" fmla="*/ 135731 w 335013"/>
                  <a:gd name="connsiteY3" fmla="*/ 457203 h 576264"/>
                  <a:gd name="connsiteX4" fmla="*/ 305992 w 335013"/>
                  <a:gd name="connsiteY4" fmla="*/ 421483 h 576264"/>
                  <a:gd name="connsiteX5" fmla="*/ 135732 w 335013"/>
                  <a:gd name="connsiteY5" fmla="*/ 431008 h 576264"/>
                  <a:gd name="connsiteX6" fmla="*/ 234553 w 335013"/>
                  <a:gd name="connsiteY6" fmla="*/ 288133 h 576264"/>
                  <a:gd name="connsiteX7" fmla="*/ 116682 w 335013"/>
                  <a:gd name="connsiteY7" fmla="*/ 407195 h 576264"/>
                  <a:gd name="connsiteX8" fmla="*/ 104776 w 335013"/>
                  <a:gd name="connsiteY8" fmla="*/ 244675 h 576264"/>
                  <a:gd name="connsiteX9" fmla="*/ 0 w 335013"/>
                  <a:gd name="connsiteY9" fmla="*/ 204789 h 576264"/>
                  <a:gd name="connsiteX10" fmla="*/ 107157 w 335013"/>
                  <a:gd name="connsiteY10" fmla="*/ 0 h 576264"/>
                  <a:gd name="connsiteX11" fmla="*/ 126207 w 335013"/>
                  <a:gd name="connsiteY11" fmla="*/ 7146 h 576264"/>
                  <a:gd name="connsiteX12" fmla="*/ 135731 w 335013"/>
                  <a:gd name="connsiteY12" fmla="*/ 245269 h 576264"/>
                  <a:gd name="connsiteX13" fmla="*/ 257176 w 335013"/>
                  <a:gd name="connsiteY13" fmla="*/ 280988 h 576264"/>
                  <a:gd name="connsiteX14" fmla="*/ 335013 w 335013"/>
                  <a:gd name="connsiteY14" fmla="*/ 426261 h 576264"/>
                  <a:gd name="connsiteX15" fmla="*/ 300038 w 335013"/>
                  <a:gd name="connsiteY15" fmla="*/ 576264 h 576264"/>
                  <a:gd name="connsiteX0" fmla="*/ 300038 w 335013"/>
                  <a:gd name="connsiteY0" fmla="*/ 576264 h 576264"/>
                  <a:gd name="connsiteX1" fmla="*/ 281583 w 335013"/>
                  <a:gd name="connsiteY1" fmla="*/ 564358 h 576264"/>
                  <a:gd name="connsiteX2" fmla="*/ 135731 w 335013"/>
                  <a:gd name="connsiteY2" fmla="*/ 457203 h 576264"/>
                  <a:gd name="connsiteX3" fmla="*/ 305992 w 335013"/>
                  <a:gd name="connsiteY3" fmla="*/ 421483 h 576264"/>
                  <a:gd name="connsiteX4" fmla="*/ 135732 w 335013"/>
                  <a:gd name="connsiteY4" fmla="*/ 431008 h 576264"/>
                  <a:gd name="connsiteX5" fmla="*/ 234553 w 335013"/>
                  <a:gd name="connsiteY5" fmla="*/ 288133 h 576264"/>
                  <a:gd name="connsiteX6" fmla="*/ 116682 w 335013"/>
                  <a:gd name="connsiteY6" fmla="*/ 407195 h 576264"/>
                  <a:gd name="connsiteX7" fmla="*/ 104776 w 335013"/>
                  <a:gd name="connsiteY7" fmla="*/ 244675 h 576264"/>
                  <a:gd name="connsiteX8" fmla="*/ 0 w 335013"/>
                  <a:gd name="connsiteY8" fmla="*/ 204789 h 576264"/>
                  <a:gd name="connsiteX9" fmla="*/ 107157 w 335013"/>
                  <a:gd name="connsiteY9" fmla="*/ 0 h 576264"/>
                  <a:gd name="connsiteX10" fmla="*/ 126207 w 335013"/>
                  <a:gd name="connsiteY10" fmla="*/ 7146 h 576264"/>
                  <a:gd name="connsiteX11" fmla="*/ 135731 w 335013"/>
                  <a:gd name="connsiteY11" fmla="*/ 245269 h 576264"/>
                  <a:gd name="connsiteX12" fmla="*/ 257176 w 335013"/>
                  <a:gd name="connsiteY12" fmla="*/ 280988 h 576264"/>
                  <a:gd name="connsiteX13" fmla="*/ 335013 w 335013"/>
                  <a:gd name="connsiteY13" fmla="*/ 426261 h 576264"/>
                  <a:gd name="connsiteX14" fmla="*/ 300038 w 335013"/>
                  <a:gd name="connsiteY14" fmla="*/ 576264 h 576264"/>
                  <a:gd name="connsiteX0" fmla="*/ 300038 w 335013"/>
                  <a:gd name="connsiteY0" fmla="*/ 576264 h 576264"/>
                  <a:gd name="connsiteX1" fmla="*/ 135731 w 335013"/>
                  <a:gd name="connsiteY1" fmla="*/ 457203 h 576264"/>
                  <a:gd name="connsiteX2" fmla="*/ 305992 w 335013"/>
                  <a:gd name="connsiteY2" fmla="*/ 421483 h 576264"/>
                  <a:gd name="connsiteX3" fmla="*/ 135732 w 335013"/>
                  <a:gd name="connsiteY3" fmla="*/ 431008 h 576264"/>
                  <a:gd name="connsiteX4" fmla="*/ 234553 w 335013"/>
                  <a:gd name="connsiteY4" fmla="*/ 288133 h 576264"/>
                  <a:gd name="connsiteX5" fmla="*/ 116682 w 335013"/>
                  <a:gd name="connsiteY5" fmla="*/ 407195 h 576264"/>
                  <a:gd name="connsiteX6" fmla="*/ 104776 w 335013"/>
                  <a:gd name="connsiteY6" fmla="*/ 244675 h 576264"/>
                  <a:gd name="connsiteX7" fmla="*/ 0 w 335013"/>
                  <a:gd name="connsiteY7" fmla="*/ 204789 h 576264"/>
                  <a:gd name="connsiteX8" fmla="*/ 107157 w 335013"/>
                  <a:gd name="connsiteY8" fmla="*/ 0 h 576264"/>
                  <a:gd name="connsiteX9" fmla="*/ 126207 w 335013"/>
                  <a:gd name="connsiteY9" fmla="*/ 7146 h 576264"/>
                  <a:gd name="connsiteX10" fmla="*/ 135731 w 335013"/>
                  <a:gd name="connsiteY10" fmla="*/ 245269 h 576264"/>
                  <a:gd name="connsiteX11" fmla="*/ 257176 w 335013"/>
                  <a:gd name="connsiteY11" fmla="*/ 280988 h 576264"/>
                  <a:gd name="connsiteX12" fmla="*/ 335013 w 335013"/>
                  <a:gd name="connsiteY12" fmla="*/ 426261 h 576264"/>
                  <a:gd name="connsiteX13" fmla="*/ 300038 w 335013"/>
                  <a:gd name="connsiteY13" fmla="*/ 576264 h 576264"/>
                  <a:gd name="connsiteX0" fmla="*/ 335013 w 335013"/>
                  <a:gd name="connsiteY0" fmla="*/ 426261 h 457203"/>
                  <a:gd name="connsiteX1" fmla="*/ 135731 w 335013"/>
                  <a:gd name="connsiteY1" fmla="*/ 457203 h 457203"/>
                  <a:gd name="connsiteX2" fmla="*/ 305992 w 335013"/>
                  <a:gd name="connsiteY2" fmla="*/ 421483 h 457203"/>
                  <a:gd name="connsiteX3" fmla="*/ 135732 w 335013"/>
                  <a:gd name="connsiteY3" fmla="*/ 431008 h 457203"/>
                  <a:gd name="connsiteX4" fmla="*/ 234553 w 335013"/>
                  <a:gd name="connsiteY4" fmla="*/ 288133 h 457203"/>
                  <a:gd name="connsiteX5" fmla="*/ 116682 w 335013"/>
                  <a:gd name="connsiteY5" fmla="*/ 407195 h 457203"/>
                  <a:gd name="connsiteX6" fmla="*/ 104776 w 335013"/>
                  <a:gd name="connsiteY6" fmla="*/ 244675 h 457203"/>
                  <a:gd name="connsiteX7" fmla="*/ 0 w 335013"/>
                  <a:gd name="connsiteY7" fmla="*/ 204789 h 457203"/>
                  <a:gd name="connsiteX8" fmla="*/ 107157 w 335013"/>
                  <a:gd name="connsiteY8" fmla="*/ 0 h 457203"/>
                  <a:gd name="connsiteX9" fmla="*/ 126207 w 335013"/>
                  <a:gd name="connsiteY9" fmla="*/ 7146 h 457203"/>
                  <a:gd name="connsiteX10" fmla="*/ 135731 w 335013"/>
                  <a:gd name="connsiteY10" fmla="*/ 245269 h 457203"/>
                  <a:gd name="connsiteX11" fmla="*/ 257176 w 335013"/>
                  <a:gd name="connsiteY11" fmla="*/ 280988 h 457203"/>
                  <a:gd name="connsiteX12" fmla="*/ 335013 w 335013"/>
                  <a:gd name="connsiteY12" fmla="*/ 426261 h 457203"/>
                  <a:gd name="connsiteX0" fmla="*/ 335013 w 335013"/>
                  <a:gd name="connsiteY0" fmla="*/ 426261 h 431008"/>
                  <a:gd name="connsiteX1" fmla="*/ 305992 w 335013"/>
                  <a:gd name="connsiteY1" fmla="*/ 421483 h 431008"/>
                  <a:gd name="connsiteX2" fmla="*/ 135732 w 335013"/>
                  <a:gd name="connsiteY2" fmla="*/ 431008 h 431008"/>
                  <a:gd name="connsiteX3" fmla="*/ 234553 w 335013"/>
                  <a:gd name="connsiteY3" fmla="*/ 288133 h 431008"/>
                  <a:gd name="connsiteX4" fmla="*/ 116682 w 335013"/>
                  <a:gd name="connsiteY4" fmla="*/ 407195 h 431008"/>
                  <a:gd name="connsiteX5" fmla="*/ 104776 w 335013"/>
                  <a:gd name="connsiteY5" fmla="*/ 244675 h 431008"/>
                  <a:gd name="connsiteX6" fmla="*/ 0 w 335013"/>
                  <a:gd name="connsiteY6" fmla="*/ 204789 h 431008"/>
                  <a:gd name="connsiteX7" fmla="*/ 107157 w 335013"/>
                  <a:gd name="connsiteY7" fmla="*/ 0 h 431008"/>
                  <a:gd name="connsiteX8" fmla="*/ 126207 w 335013"/>
                  <a:gd name="connsiteY8" fmla="*/ 7146 h 431008"/>
                  <a:gd name="connsiteX9" fmla="*/ 135731 w 335013"/>
                  <a:gd name="connsiteY9" fmla="*/ 245269 h 431008"/>
                  <a:gd name="connsiteX10" fmla="*/ 257176 w 335013"/>
                  <a:gd name="connsiteY10" fmla="*/ 280988 h 431008"/>
                  <a:gd name="connsiteX11" fmla="*/ 335013 w 335013"/>
                  <a:gd name="connsiteY11" fmla="*/ 426261 h 431008"/>
                  <a:gd name="connsiteX0" fmla="*/ 257176 w 305992"/>
                  <a:gd name="connsiteY0" fmla="*/ 280988 h 431008"/>
                  <a:gd name="connsiteX1" fmla="*/ 305992 w 305992"/>
                  <a:gd name="connsiteY1" fmla="*/ 421483 h 431008"/>
                  <a:gd name="connsiteX2" fmla="*/ 135732 w 305992"/>
                  <a:gd name="connsiteY2" fmla="*/ 431008 h 431008"/>
                  <a:gd name="connsiteX3" fmla="*/ 234553 w 305992"/>
                  <a:gd name="connsiteY3" fmla="*/ 288133 h 431008"/>
                  <a:gd name="connsiteX4" fmla="*/ 116682 w 305992"/>
                  <a:gd name="connsiteY4" fmla="*/ 407195 h 431008"/>
                  <a:gd name="connsiteX5" fmla="*/ 104776 w 305992"/>
                  <a:gd name="connsiteY5" fmla="*/ 244675 h 431008"/>
                  <a:gd name="connsiteX6" fmla="*/ 0 w 305992"/>
                  <a:gd name="connsiteY6" fmla="*/ 204789 h 431008"/>
                  <a:gd name="connsiteX7" fmla="*/ 107157 w 305992"/>
                  <a:gd name="connsiteY7" fmla="*/ 0 h 431008"/>
                  <a:gd name="connsiteX8" fmla="*/ 126207 w 305992"/>
                  <a:gd name="connsiteY8" fmla="*/ 7146 h 431008"/>
                  <a:gd name="connsiteX9" fmla="*/ 135731 w 305992"/>
                  <a:gd name="connsiteY9" fmla="*/ 245269 h 431008"/>
                  <a:gd name="connsiteX10" fmla="*/ 257176 w 305992"/>
                  <a:gd name="connsiteY10" fmla="*/ 280988 h 431008"/>
                  <a:gd name="connsiteX0" fmla="*/ 257176 w 257176"/>
                  <a:gd name="connsiteY0" fmla="*/ 280988 h 431008"/>
                  <a:gd name="connsiteX1" fmla="*/ 135732 w 257176"/>
                  <a:gd name="connsiteY1" fmla="*/ 431008 h 431008"/>
                  <a:gd name="connsiteX2" fmla="*/ 234553 w 257176"/>
                  <a:gd name="connsiteY2" fmla="*/ 288133 h 431008"/>
                  <a:gd name="connsiteX3" fmla="*/ 116682 w 257176"/>
                  <a:gd name="connsiteY3" fmla="*/ 407195 h 431008"/>
                  <a:gd name="connsiteX4" fmla="*/ 104776 w 257176"/>
                  <a:gd name="connsiteY4" fmla="*/ 244675 h 431008"/>
                  <a:gd name="connsiteX5" fmla="*/ 0 w 257176"/>
                  <a:gd name="connsiteY5" fmla="*/ 204789 h 431008"/>
                  <a:gd name="connsiteX6" fmla="*/ 107157 w 257176"/>
                  <a:gd name="connsiteY6" fmla="*/ 0 h 431008"/>
                  <a:gd name="connsiteX7" fmla="*/ 126207 w 257176"/>
                  <a:gd name="connsiteY7" fmla="*/ 7146 h 431008"/>
                  <a:gd name="connsiteX8" fmla="*/ 135731 w 257176"/>
                  <a:gd name="connsiteY8" fmla="*/ 245269 h 431008"/>
                  <a:gd name="connsiteX9" fmla="*/ 257176 w 257176"/>
                  <a:gd name="connsiteY9" fmla="*/ 280988 h 431008"/>
                  <a:gd name="connsiteX0" fmla="*/ 257176 w 257176"/>
                  <a:gd name="connsiteY0" fmla="*/ 280988 h 407195"/>
                  <a:gd name="connsiteX1" fmla="*/ 234553 w 257176"/>
                  <a:gd name="connsiteY1" fmla="*/ 288133 h 407195"/>
                  <a:gd name="connsiteX2" fmla="*/ 116682 w 257176"/>
                  <a:gd name="connsiteY2" fmla="*/ 407195 h 407195"/>
                  <a:gd name="connsiteX3" fmla="*/ 104776 w 257176"/>
                  <a:gd name="connsiteY3" fmla="*/ 244675 h 407195"/>
                  <a:gd name="connsiteX4" fmla="*/ 0 w 257176"/>
                  <a:gd name="connsiteY4" fmla="*/ 204789 h 407195"/>
                  <a:gd name="connsiteX5" fmla="*/ 107157 w 257176"/>
                  <a:gd name="connsiteY5" fmla="*/ 0 h 407195"/>
                  <a:gd name="connsiteX6" fmla="*/ 126207 w 257176"/>
                  <a:gd name="connsiteY6" fmla="*/ 7146 h 407195"/>
                  <a:gd name="connsiteX7" fmla="*/ 135731 w 257176"/>
                  <a:gd name="connsiteY7" fmla="*/ 245269 h 407195"/>
                  <a:gd name="connsiteX8" fmla="*/ 257176 w 257176"/>
                  <a:gd name="connsiteY8" fmla="*/ 280988 h 407195"/>
                  <a:gd name="connsiteX0" fmla="*/ 135731 w 234553"/>
                  <a:gd name="connsiteY0" fmla="*/ 245269 h 407195"/>
                  <a:gd name="connsiteX1" fmla="*/ 234553 w 234553"/>
                  <a:gd name="connsiteY1" fmla="*/ 288133 h 407195"/>
                  <a:gd name="connsiteX2" fmla="*/ 116682 w 234553"/>
                  <a:gd name="connsiteY2" fmla="*/ 407195 h 407195"/>
                  <a:gd name="connsiteX3" fmla="*/ 104776 w 234553"/>
                  <a:gd name="connsiteY3" fmla="*/ 244675 h 407195"/>
                  <a:gd name="connsiteX4" fmla="*/ 0 w 234553"/>
                  <a:gd name="connsiteY4" fmla="*/ 204789 h 407195"/>
                  <a:gd name="connsiteX5" fmla="*/ 107157 w 234553"/>
                  <a:gd name="connsiteY5" fmla="*/ 0 h 407195"/>
                  <a:gd name="connsiteX6" fmla="*/ 126207 w 234553"/>
                  <a:gd name="connsiteY6" fmla="*/ 7146 h 407195"/>
                  <a:gd name="connsiteX7" fmla="*/ 135731 w 234553"/>
                  <a:gd name="connsiteY7" fmla="*/ 245269 h 407195"/>
                  <a:gd name="connsiteX0" fmla="*/ 135731 w 135731"/>
                  <a:gd name="connsiteY0" fmla="*/ 245269 h 407195"/>
                  <a:gd name="connsiteX1" fmla="*/ 116682 w 135731"/>
                  <a:gd name="connsiteY1" fmla="*/ 407195 h 407195"/>
                  <a:gd name="connsiteX2" fmla="*/ 104776 w 135731"/>
                  <a:gd name="connsiteY2" fmla="*/ 244675 h 407195"/>
                  <a:gd name="connsiteX3" fmla="*/ 0 w 135731"/>
                  <a:gd name="connsiteY3" fmla="*/ 204789 h 407195"/>
                  <a:gd name="connsiteX4" fmla="*/ 107157 w 135731"/>
                  <a:gd name="connsiteY4" fmla="*/ 0 h 407195"/>
                  <a:gd name="connsiteX5" fmla="*/ 126207 w 135731"/>
                  <a:gd name="connsiteY5" fmla="*/ 7146 h 407195"/>
                  <a:gd name="connsiteX6" fmla="*/ 135731 w 135731"/>
                  <a:gd name="connsiteY6" fmla="*/ 245269 h 407195"/>
                  <a:gd name="connsiteX0" fmla="*/ 135731 w 135731"/>
                  <a:gd name="connsiteY0" fmla="*/ 245269 h 245269"/>
                  <a:gd name="connsiteX1" fmla="*/ 104776 w 135731"/>
                  <a:gd name="connsiteY1" fmla="*/ 244675 h 245269"/>
                  <a:gd name="connsiteX2" fmla="*/ 0 w 135731"/>
                  <a:gd name="connsiteY2" fmla="*/ 204789 h 245269"/>
                  <a:gd name="connsiteX3" fmla="*/ 107157 w 135731"/>
                  <a:gd name="connsiteY3" fmla="*/ 0 h 245269"/>
                  <a:gd name="connsiteX4" fmla="*/ 126207 w 135731"/>
                  <a:gd name="connsiteY4" fmla="*/ 7146 h 245269"/>
                  <a:gd name="connsiteX5" fmla="*/ 135731 w 135731"/>
                  <a:gd name="connsiteY5" fmla="*/ 245269 h 24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731" h="245269">
                    <a:moveTo>
                      <a:pt x="135731" y="245269"/>
                    </a:moveTo>
                    <a:lnTo>
                      <a:pt x="104776" y="244675"/>
                    </a:lnTo>
                    <a:lnTo>
                      <a:pt x="0" y="204789"/>
                    </a:lnTo>
                    <a:lnTo>
                      <a:pt x="107157" y="0"/>
                    </a:lnTo>
                    <a:lnTo>
                      <a:pt x="126207" y="7146"/>
                    </a:lnTo>
                    <a:lnTo>
                      <a:pt x="135731" y="245269"/>
                    </a:lnTo>
                    <a:close/>
                  </a:path>
                </a:pathLst>
              </a:custGeom>
              <a:gradFill flip="none" rotWithShape="1">
                <a:gsLst>
                  <a:gs pos="49000">
                    <a:srgbClr val="898B8A"/>
                  </a:gs>
                  <a:gs pos="70000">
                    <a:schemeClr val="bg1"/>
                  </a:gs>
                </a:gsLst>
                <a:lin ang="10560000" scaled="0"/>
                <a:tileRect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6" name="正方形/長方形 406">
                <a:extLst>
                  <a:ext uri="{FF2B5EF4-FFF2-40B4-BE49-F238E27FC236}">
                    <a16:creationId xmlns:a16="http://schemas.microsoft.com/office/drawing/2014/main" id="{20971B4A-1952-49FB-BF28-DD3604028635}"/>
                  </a:ext>
                </a:extLst>
              </p:cNvPr>
              <p:cNvSpPr/>
              <p:nvPr/>
            </p:nvSpPr>
            <p:spPr>
              <a:xfrm>
                <a:off x="1731902" y="1289283"/>
                <a:ext cx="1401581" cy="1336408"/>
              </a:xfrm>
              <a:custGeom>
                <a:avLst/>
                <a:gdLst>
                  <a:gd name="connsiteX0" fmla="*/ 0 w 440789"/>
                  <a:gd name="connsiteY0" fmla="*/ 0 h 406004"/>
                  <a:gd name="connsiteX1" fmla="*/ 440789 w 440789"/>
                  <a:gd name="connsiteY1" fmla="*/ 0 h 406004"/>
                  <a:gd name="connsiteX2" fmla="*/ 440789 w 440789"/>
                  <a:gd name="connsiteY2" fmla="*/ 406004 h 406004"/>
                  <a:gd name="connsiteX3" fmla="*/ 0 w 440789"/>
                  <a:gd name="connsiteY3" fmla="*/ 406004 h 406004"/>
                  <a:gd name="connsiteX4" fmla="*/ 0 w 440789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0 w 495558"/>
                  <a:gd name="connsiteY3" fmla="*/ 120254 h 406004"/>
                  <a:gd name="connsiteX4" fmla="*/ 54769 w 495558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74819 w 495558"/>
                  <a:gd name="connsiteY3" fmla="*/ 159527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20050 w 495558"/>
                  <a:gd name="connsiteY3" fmla="*/ 264302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55782 w 495558"/>
                  <a:gd name="connsiteY3" fmla="*/ 30240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39113 w 495558"/>
                  <a:gd name="connsiteY3" fmla="*/ 35955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359552"/>
                  <a:gd name="connsiteX1" fmla="*/ 495558 w 495558"/>
                  <a:gd name="connsiteY1" fmla="*/ 0 h 359552"/>
                  <a:gd name="connsiteX2" fmla="*/ 283627 w 495558"/>
                  <a:gd name="connsiteY2" fmla="*/ 351236 h 359552"/>
                  <a:gd name="connsiteX3" fmla="*/ 139113 w 495558"/>
                  <a:gd name="connsiteY3" fmla="*/ 359552 h 359552"/>
                  <a:gd name="connsiteX4" fmla="*/ 20050 w 495558"/>
                  <a:gd name="connsiteY4" fmla="*/ 264302 h 359552"/>
                  <a:gd name="connsiteX5" fmla="*/ 0 w 495558"/>
                  <a:gd name="connsiteY5" fmla="*/ 120254 h 359552"/>
                  <a:gd name="connsiteX6" fmla="*/ 54769 w 495558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290770 w 502701"/>
                  <a:gd name="connsiteY2" fmla="*/ 351236 h 359552"/>
                  <a:gd name="connsiteX3" fmla="*/ 146256 w 502701"/>
                  <a:gd name="connsiteY3" fmla="*/ 359552 h 359552"/>
                  <a:gd name="connsiteX4" fmla="*/ 27193 w 502701"/>
                  <a:gd name="connsiteY4" fmla="*/ 264302 h 359552"/>
                  <a:gd name="connsiteX5" fmla="*/ 0 w 502701"/>
                  <a:gd name="connsiteY5" fmla="*/ 122635 h 359552"/>
                  <a:gd name="connsiteX6" fmla="*/ 61912 w 502701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391526 w 502701"/>
                  <a:gd name="connsiteY2" fmla="*/ 1857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405814 w 502701"/>
                  <a:gd name="connsiteY2" fmla="*/ 2619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60761"/>
                  <a:gd name="connsiteX1" fmla="*/ 502701 w 502701"/>
                  <a:gd name="connsiteY1" fmla="*/ 0 h 360761"/>
                  <a:gd name="connsiteX2" fmla="*/ 405814 w 502701"/>
                  <a:gd name="connsiteY2" fmla="*/ 261921 h 360761"/>
                  <a:gd name="connsiteX3" fmla="*/ 293152 w 502701"/>
                  <a:gd name="connsiteY3" fmla="*/ 360761 h 360761"/>
                  <a:gd name="connsiteX4" fmla="*/ 146256 w 502701"/>
                  <a:gd name="connsiteY4" fmla="*/ 359552 h 360761"/>
                  <a:gd name="connsiteX5" fmla="*/ 27193 w 502701"/>
                  <a:gd name="connsiteY5" fmla="*/ 264302 h 360761"/>
                  <a:gd name="connsiteX6" fmla="*/ 0 w 502701"/>
                  <a:gd name="connsiteY6" fmla="*/ 122635 h 360761"/>
                  <a:gd name="connsiteX7" fmla="*/ 61912 w 502701"/>
                  <a:gd name="connsiteY7" fmla="*/ 0 h 360761"/>
                  <a:gd name="connsiteX0" fmla="*/ 61912 w 436026"/>
                  <a:gd name="connsiteY0" fmla="*/ 0 h 360761"/>
                  <a:gd name="connsiteX1" fmla="*/ 436026 w 436026"/>
                  <a:gd name="connsiteY1" fmla="*/ 114300 h 360761"/>
                  <a:gd name="connsiteX2" fmla="*/ 405814 w 436026"/>
                  <a:gd name="connsiteY2" fmla="*/ 261921 h 360761"/>
                  <a:gd name="connsiteX3" fmla="*/ 293152 w 436026"/>
                  <a:gd name="connsiteY3" fmla="*/ 360761 h 360761"/>
                  <a:gd name="connsiteX4" fmla="*/ 146256 w 436026"/>
                  <a:gd name="connsiteY4" fmla="*/ 359552 h 360761"/>
                  <a:gd name="connsiteX5" fmla="*/ 27193 w 436026"/>
                  <a:gd name="connsiteY5" fmla="*/ 264302 h 360761"/>
                  <a:gd name="connsiteX6" fmla="*/ 0 w 436026"/>
                  <a:gd name="connsiteY6" fmla="*/ 122635 h 360761"/>
                  <a:gd name="connsiteX7" fmla="*/ 61912 w 436026"/>
                  <a:gd name="connsiteY7" fmla="*/ 0 h 360761"/>
                  <a:gd name="connsiteX0" fmla="*/ 61912 w 436026"/>
                  <a:gd name="connsiteY0" fmla="*/ 0 h 360761"/>
                  <a:gd name="connsiteX1" fmla="*/ 286751 w 436026"/>
                  <a:gd name="connsiteY1" fmla="*/ 61896 h 360761"/>
                  <a:gd name="connsiteX2" fmla="*/ 436026 w 436026"/>
                  <a:gd name="connsiteY2" fmla="*/ 114300 h 360761"/>
                  <a:gd name="connsiteX3" fmla="*/ 405814 w 436026"/>
                  <a:gd name="connsiteY3" fmla="*/ 261921 h 360761"/>
                  <a:gd name="connsiteX4" fmla="*/ 293152 w 436026"/>
                  <a:gd name="connsiteY4" fmla="*/ 360761 h 360761"/>
                  <a:gd name="connsiteX5" fmla="*/ 146256 w 436026"/>
                  <a:gd name="connsiteY5" fmla="*/ 359552 h 360761"/>
                  <a:gd name="connsiteX6" fmla="*/ 27193 w 436026"/>
                  <a:gd name="connsiteY6" fmla="*/ 264302 h 360761"/>
                  <a:gd name="connsiteX7" fmla="*/ 0 w 436026"/>
                  <a:gd name="connsiteY7" fmla="*/ 122635 h 360761"/>
                  <a:gd name="connsiteX8" fmla="*/ 61912 w 436026"/>
                  <a:gd name="connsiteY8" fmla="*/ 0 h 360761"/>
                  <a:gd name="connsiteX0" fmla="*/ 61912 w 436026"/>
                  <a:gd name="connsiteY0" fmla="*/ 11923 h 372684"/>
                  <a:gd name="connsiteX1" fmla="*/ 367714 w 436026"/>
                  <a:gd name="connsiteY1" fmla="*/ 0 h 372684"/>
                  <a:gd name="connsiteX2" fmla="*/ 436026 w 436026"/>
                  <a:gd name="connsiteY2" fmla="*/ 126223 h 372684"/>
                  <a:gd name="connsiteX3" fmla="*/ 405814 w 436026"/>
                  <a:gd name="connsiteY3" fmla="*/ 273844 h 372684"/>
                  <a:gd name="connsiteX4" fmla="*/ 293152 w 436026"/>
                  <a:gd name="connsiteY4" fmla="*/ 372684 h 372684"/>
                  <a:gd name="connsiteX5" fmla="*/ 146256 w 436026"/>
                  <a:gd name="connsiteY5" fmla="*/ 371475 h 372684"/>
                  <a:gd name="connsiteX6" fmla="*/ 27193 w 436026"/>
                  <a:gd name="connsiteY6" fmla="*/ 276225 h 372684"/>
                  <a:gd name="connsiteX7" fmla="*/ 0 w 436026"/>
                  <a:gd name="connsiteY7" fmla="*/ 134558 h 372684"/>
                  <a:gd name="connsiteX8" fmla="*/ 61912 w 436026"/>
                  <a:gd name="connsiteY8" fmla="*/ 11923 h 372684"/>
                  <a:gd name="connsiteX0" fmla="*/ 61912 w 436026"/>
                  <a:gd name="connsiteY0" fmla="*/ 11923 h 372684"/>
                  <a:gd name="connsiteX1" fmla="*/ 236744 w 436026"/>
                  <a:gd name="connsiteY1" fmla="*/ 0 h 372684"/>
                  <a:gd name="connsiteX2" fmla="*/ 367714 w 436026"/>
                  <a:gd name="connsiteY2" fmla="*/ 0 h 372684"/>
                  <a:gd name="connsiteX3" fmla="*/ 436026 w 436026"/>
                  <a:gd name="connsiteY3" fmla="*/ 126223 h 372684"/>
                  <a:gd name="connsiteX4" fmla="*/ 405814 w 436026"/>
                  <a:gd name="connsiteY4" fmla="*/ 273844 h 372684"/>
                  <a:gd name="connsiteX5" fmla="*/ 293152 w 436026"/>
                  <a:gd name="connsiteY5" fmla="*/ 372684 h 372684"/>
                  <a:gd name="connsiteX6" fmla="*/ 146256 w 436026"/>
                  <a:gd name="connsiteY6" fmla="*/ 371475 h 372684"/>
                  <a:gd name="connsiteX7" fmla="*/ 27193 w 436026"/>
                  <a:gd name="connsiteY7" fmla="*/ 276225 h 372684"/>
                  <a:gd name="connsiteX8" fmla="*/ 0 w 436026"/>
                  <a:gd name="connsiteY8" fmla="*/ 134558 h 372684"/>
                  <a:gd name="connsiteX9" fmla="*/ 61912 w 436026"/>
                  <a:gd name="connsiteY9" fmla="*/ 11923 h 372684"/>
                  <a:gd name="connsiteX0" fmla="*/ 61912 w 436026"/>
                  <a:gd name="connsiteY0" fmla="*/ 59548 h 420309"/>
                  <a:gd name="connsiteX1" fmla="*/ 227219 w 436026"/>
                  <a:gd name="connsiteY1" fmla="*/ 0 h 420309"/>
                  <a:gd name="connsiteX2" fmla="*/ 367714 w 436026"/>
                  <a:gd name="connsiteY2" fmla="*/ 47625 h 420309"/>
                  <a:gd name="connsiteX3" fmla="*/ 436026 w 436026"/>
                  <a:gd name="connsiteY3" fmla="*/ 173848 h 420309"/>
                  <a:gd name="connsiteX4" fmla="*/ 405814 w 436026"/>
                  <a:gd name="connsiteY4" fmla="*/ 321469 h 420309"/>
                  <a:gd name="connsiteX5" fmla="*/ 293152 w 436026"/>
                  <a:gd name="connsiteY5" fmla="*/ 420309 h 420309"/>
                  <a:gd name="connsiteX6" fmla="*/ 146256 w 436026"/>
                  <a:gd name="connsiteY6" fmla="*/ 419100 h 420309"/>
                  <a:gd name="connsiteX7" fmla="*/ 27193 w 436026"/>
                  <a:gd name="connsiteY7" fmla="*/ 323850 h 420309"/>
                  <a:gd name="connsiteX8" fmla="*/ 0 w 436026"/>
                  <a:gd name="connsiteY8" fmla="*/ 182183 h 420309"/>
                  <a:gd name="connsiteX9" fmla="*/ 61912 w 436026"/>
                  <a:gd name="connsiteY9" fmla="*/ 59548 h 420309"/>
                  <a:gd name="connsiteX0" fmla="*/ 61912 w 436026"/>
                  <a:gd name="connsiteY0" fmla="*/ 57167 h 417928"/>
                  <a:gd name="connsiteX1" fmla="*/ 255794 w 436026"/>
                  <a:gd name="connsiteY1" fmla="*/ 0 h 417928"/>
                  <a:gd name="connsiteX2" fmla="*/ 367714 w 436026"/>
                  <a:gd name="connsiteY2" fmla="*/ 45244 h 417928"/>
                  <a:gd name="connsiteX3" fmla="*/ 436026 w 436026"/>
                  <a:gd name="connsiteY3" fmla="*/ 171467 h 417928"/>
                  <a:gd name="connsiteX4" fmla="*/ 405814 w 436026"/>
                  <a:gd name="connsiteY4" fmla="*/ 319088 h 417928"/>
                  <a:gd name="connsiteX5" fmla="*/ 293152 w 436026"/>
                  <a:gd name="connsiteY5" fmla="*/ 417928 h 417928"/>
                  <a:gd name="connsiteX6" fmla="*/ 146256 w 436026"/>
                  <a:gd name="connsiteY6" fmla="*/ 416719 h 417928"/>
                  <a:gd name="connsiteX7" fmla="*/ 27193 w 436026"/>
                  <a:gd name="connsiteY7" fmla="*/ 321469 h 417928"/>
                  <a:gd name="connsiteX8" fmla="*/ 0 w 436026"/>
                  <a:gd name="connsiteY8" fmla="*/ 179802 h 417928"/>
                  <a:gd name="connsiteX9" fmla="*/ 61912 w 436026"/>
                  <a:gd name="connsiteY9" fmla="*/ 57167 h 417928"/>
                  <a:gd name="connsiteX0" fmla="*/ 61912 w 436026"/>
                  <a:gd name="connsiteY0" fmla="*/ 57167 h 417928"/>
                  <a:gd name="connsiteX1" fmla="*/ 120063 w 436026"/>
                  <a:gd name="connsiteY1" fmla="*/ 42863 h 417928"/>
                  <a:gd name="connsiteX2" fmla="*/ 255794 w 436026"/>
                  <a:gd name="connsiteY2" fmla="*/ 0 h 417928"/>
                  <a:gd name="connsiteX3" fmla="*/ 367714 w 436026"/>
                  <a:gd name="connsiteY3" fmla="*/ 45244 h 417928"/>
                  <a:gd name="connsiteX4" fmla="*/ 436026 w 436026"/>
                  <a:gd name="connsiteY4" fmla="*/ 171467 h 417928"/>
                  <a:gd name="connsiteX5" fmla="*/ 405814 w 436026"/>
                  <a:gd name="connsiteY5" fmla="*/ 319088 h 417928"/>
                  <a:gd name="connsiteX6" fmla="*/ 293152 w 436026"/>
                  <a:gd name="connsiteY6" fmla="*/ 417928 h 417928"/>
                  <a:gd name="connsiteX7" fmla="*/ 146256 w 436026"/>
                  <a:gd name="connsiteY7" fmla="*/ 416719 h 417928"/>
                  <a:gd name="connsiteX8" fmla="*/ 27193 w 436026"/>
                  <a:gd name="connsiteY8" fmla="*/ 321469 h 417928"/>
                  <a:gd name="connsiteX9" fmla="*/ 0 w 436026"/>
                  <a:gd name="connsiteY9" fmla="*/ 179802 h 417928"/>
                  <a:gd name="connsiteX10" fmla="*/ 61912 w 436026"/>
                  <a:gd name="connsiteY10" fmla="*/ 57167 h 417928"/>
                  <a:gd name="connsiteX0" fmla="*/ 61912 w 436026"/>
                  <a:gd name="connsiteY0" fmla="*/ 300054 h 660815"/>
                  <a:gd name="connsiteX1" fmla="*/ 241507 w 436026"/>
                  <a:gd name="connsiteY1" fmla="*/ 0 h 660815"/>
                  <a:gd name="connsiteX2" fmla="*/ 255794 w 436026"/>
                  <a:gd name="connsiteY2" fmla="*/ 242887 h 660815"/>
                  <a:gd name="connsiteX3" fmla="*/ 367714 w 436026"/>
                  <a:gd name="connsiteY3" fmla="*/ 288131 h 660815"/>
                  <a:gd name="connsiteX4" fmla="*/ 436026 w 436026"/>
                  <a:gd name="connsiteY4" fmla="*/ 414354 h 660815"/>
                  <a:gd name="connsiteX5" fmla="*/ 405814 w 436026"/>
                  <a:gd name="connsiteY5" fmla="*/ 561975 h 660815"/>
                  <a:gd name="connsiteX6" fmla="*/ 293152 w 436026"/>
                  <a:gd name="connsiteY6" fmla="*/ 660815 h 660815"/>
                  <a:gd name="connsiteX7" fmla="*/ 146256 w 436026"/>
                  <a:gd name="connsiteY7" fmla="*/ 659606 h 660815"/>
                  <a:gd name="connsiteX8" fmla="*/ 27193 w 436026"/>
                  <a:gd name="connsiteY8" fmla="*/ 564356 h 660815"/>
                  <a:gd name="connsiteX9" fmla="*/ 0 w 436026"/>
                  <a:gd name="connsiteY9" fmla="*/ 422689 h 660815"/>
                  <a:gd name="connsiteX10" fmla="*/ 61912 w 436026"/>
                  <a:gd name="connsiteY10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241507 w 436026"/>
                  <a:gd name="connsiteY2" fmla="*/ 0 h 660815"/>
                  <a:gd name="connsiteX3" fmla="*/ 255794 w 436026"/>
                  <a:gd name="connsiteY3" fmla="*/ 242887 h 660815"/>
                  <a:gd name="connsiteX4" fmla="*/ 367714 w 436026"/>
                  <a:gd name="connsiteY4" fmla="*/ 288131 h 660815"/>
                  <a:gd name="connsiteX5" fmla="*/ 436026 w 436026"/>
                  <a:gd name="connsiteY5" fmla="*/ 414354 h 660815"/>
                  <a:gd name="connsiteX6" fmla="*/ 405814 w 436026"/>
                  <a:gd name="connsiteY6" fmla="*/ 561975 h 660815"/>
                  <a:gd name="connsiteX7" fmla="*/ 293152 w 436026"/>
                  <a:gd name="connsiteY7" fmla="*/ 660815 h 660815"/>
                  <a:gd name="connsiteX8" fmla="*/ 146256 w 436026"/>
                  <a:gd name="connsiteY8" fmla="*/ 659606 h 660815"/>
                  <a:gd name="connsiteX9" fmla="*/ 27193 w 436026"/>
                  <a:gd name="connsiteY9" fmla="*/ 564356 h 660815"/>
                  <a:gd name="connsiteX10" fmla="*/ 0 w 436026"/>
                  <a:gd name="connsiteY10" fmla="*/ 422689 h 660815"/>
                  <a:gd name="connsiteX11" fmla="*/ 61912 w 436026"/>
                  <a:gd name="connsiteY11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1912 w 436026"/>
                  <a:gd name="connsiteY0" fmla="*/ 300054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2445 w 436026"/>
                  <a:gd name="connsiteY2" fmla="*/ 195263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15301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48638 w 436026"/>
                  <a:gd name="connsiteY2" fmla="*/ 333376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1982 w 436026"/>
                  <a:gd name="connsiteY2" fmla="*/ 247651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01026 w 436026"/>
                  <a:gd name="connsiteY2" fmla="*/ 364332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10551 w 436026"/>
                  <a:gd name="connsiteY3" fmla="*/ 426245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6745 w 436026"/>
                  <a:gd name="connsiteY3" fmla="*/ 4119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91501 w 436026"/>
                  <a:gd name="connsiteY3" fmla="*/ 481014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17694 w 436026"/>
                  <a:gd name="connsiteY4" fmla="*/ 47148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355806 w 436026"/>
                  <a:gd name="connsiteY4" fmla="*/ 30003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3413 w 436026"/>
                  <a:gd name="connsiteY4" fmla="*/ 466726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62938 w 436026"/>
                  <a:gd name="connsiteY4" fmla="*/ 431007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9126 w 436026"/>
                  <a:gd name="connsiteY4" fmla="*/ 4667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424864 w 436026"/>
                  <a:gd name="connsiteY4" fmla="*/ 4286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72463 w 436026"/>
                  <a:gd name="connsiteY4" fmla="*/ 519114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3388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4864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2482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05814 w 455076"/>
                  <a:gd name="connsiteY15" fmla="*/ 569119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43914 w 455076"/>
                  <a:gd name="connsiteY15" fmla="*/ 592932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09589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398669 w 455076"/>
                  <a:gd name="connsiteY4" fmla="*/ 561976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91513 w 455076"/>
                  <a:gd name="connsiteY4" fmla="*/ 576264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20101 w 455076"/>
                  <a:gd name="connsiteY17" fmla="*/ 581026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24838 w 455076"/>
                  <a:gd name="connsiteY4" fmla="*/ 540545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29601 w 455076"/>
                  <a:gd name="connsiteY4" fmla="*/ 635795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43876 w 455076"/>
                  <a:gd name="connsiteY3" fmla="*/ 676276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52402 w 485033"/>
                  <a:gd name="connsiteY2" fmla="*/ 566738 h 741777"/>
                  <a:gd name="connsiteX3" fmla="*/ 173833 w 485033"/>
                  <a:gd name="connsiteY3" fmla="*/ 676276 h 741777"/>
                  <a:gd name="connsiteX4" fmla="*/ 247652 w 485033"/>
                  <a:gd name="connsiteY4" fmla="*/ 509589 h 741777"/>
                  <a:gd name="connsiteX5" fmla="*/ 330996 w 485033"/>
                  <a:gd name="connsiteY5" fmla="*/ 671514 h 741777"/>
                  <a:gd name="connsiteX6" fmla="*/ 278608 w 485033"/>
                  <a:gd name="connsiteY6" fmla="*/ 495302 h 741777"/>
                  <a:gd name="connsiteX7" fmla="*/ 440533 w 485033"/>
                  <a:gd name="connsiteY7" fmla="*/ 571501 h 741777"/>
                  <a:gd name="connsiteX8" fmla="*/ 288133 w 485033"/>
                  <a:gd name="connsiteY8" fmla="*/ 469108 h 741777"/>
                  <a:gd name="connsiteX9" fmla="*/ 466727 w 485033"/>
                  <a:gd name="connsiteY9" fmla="*/ 423864 h 741777"/>
                  <a:gd name="connsiteX10" fmla="*/ 292895 w 485033"/>
                  <a:gd name="connsiteY10" fmla="*/ 433388 h 741777"/>
                  <a:gd name="connsiteX11" fmla="*/ 392907 w 485033"/>
                  <a:gd name="connsiteY11" fmla="*/ 292895 h 741777"/>
                  <a:gd name="connsiteX12" fmla="*/ 266702 w 485033"/>
                  <a:gd name="connsiteY12" fmla="*/ 411957 h 741777"/>
                  <a:gd name="connsiteX13" fmla="*/ 261939 w 485033"/>
                  <a:gd name="connsiteY13" fmla="*/ 247651 h 741777"/>
                  <a:gd name="connsiteX14" fmla="*/ 150020 w 485033"/>
                  <a:gd name="connsiteY14" fmla="*/ 209551 h 741777"/>
                  <a:gd name="connsiteX15" fmla="*/ 269083 w 485033"/>
                  <a:gd name="connsiteY15" fmla="*/ 0 h 741777"/>
                  <a:gd name="connsiteX16" fmla="*/ 285751 w 485033"/>
                  <a:gd name="connsiteY16" fmla="*/ 250031 h 741777"/>
                  <a:gd name="connsiteX17" fmla="*/ 407196 w 485033"/>
                  <a:gd name="connsiteY17" fmla="*/ 285750 h 741777"/>
                  <a:gd name="connsiteX18" fmla="*/ 485033 w 485033"/>
                  <a:gd name="connsiteY18" fmla="*/ 431023 h 741777"/>
                  <a:gd name="connsiteX19" fmla="*/ 450058 w 485033"/>
                  <a:gd name="connsiteY19" fmla="*/ 581026 h 741777"/>
                  <a:gd name="connsiteX20" fmla="*/ 363591 w 485033"/>
                  <a:gd name="connsiteY20" fmla="*/ 741777 h 741777"/>
                  <a:gd name="connsiteX21" fmla="*/ 135732 w 485033"/>
                  <a:gd name="connsiteY21" fmla="*/ 704850 h 741777"/>
                  <a:gd name="connsiteX22" fmla="*/ 0 w 485033"/>
                  <a:gd name="connsiteY22" fmla="*/ 581025 h 741777"/>
                  <a:gd name="connsiteX23" fmla="*/ 29957 w 485033"/>
                  <a:gd name="connsiteY23" fmla="*/ 429833 h 741777"/>
                  <a:gd name="connsiteX24" fmla="*/ 94250 w 485033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9621 w 533658"/>
                  <a:gd name="connsiteY5" fmla="*/ 671514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70071 w 533658"/>
                  <a:gd name="connsiteY3" fmla="*/ 623889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65321 w 533658"/>
                  <a:gd name="connsiteY3" fmla="*/ 492920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81977 w 533658"/>
                  <a:gd name="connsiteY3" fmla="*/ 500064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84346 w 533658"/>
                  <a:gd name="connsiteY3" fmla="*/ 509589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72440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7241 w 533658"/>
                  <a:gd name="connsiteY8" fmla="*/ 678659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1909 w 485033"/>
                  <a:gd name="connsiteY2" fmla="*/ 423863 h 741777"/>
                  <a:gd name="connsiteX3" fmla="*/ 197646 w 485033"/>
                  <a:gd name="connsiteY3" fmla="*/ 466726 h 741777"/>
                  <a:gd name="connsiteX4" fmla="*/ 52389 w 485033"/>
                  <a:gd name="connsiteY4" fmla="*/ 576265 h 741777"/>
                  <a:gd name="connsiteX5" fmla="*/ 216696 w 485033"/>
                  <a:gd name="connsiteY5" fmla="*/ 492920 h 741777"/>
                  <a:gd name="connsiteX6" fmla="*/ 171451 w 485033"/>
                  <a:gd name="connsiteY6" fmla="*/ 673894 h 741777"/>
                  <a:gd name="connsiteX7" fmla="*/ 247652 w 485033"/>
                  <a:gd name="connsiteY7" fmla="*/ 509589 h 741777"/>
                  <a:gd name="connsiteX8" fmla="*/ 328616 w 485033"/>
                  <a:gd name="connsiteY8" fmla="*/ 678659 h 741777"/>
                  <a:gd name="connsiteX9" fmla="*/ 278608 w 485033"/>
                  <a:gd name="connsiteY9" fmla="*/ 495302 h 741777"/>
                  <a:gd name="connsiteX10" fmla="*/ 440533 w 485033"/>
                  <a:gd name="connsiteY10" fmla="*/ 571501 h 741777"/>
                  <a:gd name="connsiteX11" fmla="*/ 288133 w 485033"/>
                  <a:gd name="connsiteY11" fmla="*/ 469108 h 741777"/>
                  <a:gd name="connsiteX12" fmla="*/ 466727 w 485033"/>
                  <a:gd name="connsiteY12" fmla="*/ 423864 h 741777"/>
                  <a:gd name="connsiteX13" fmla="*/ 292895 w 485033"/>
                  <a:gd name="connsiteY13" fmla="*/ 433388 h 741777"/>
                  <a:gd name="connsiteX14" fmla="*/ 392907 w 485033"/>
                  <a:gd name="connsiteY14" fmla="*/ 292895 h 741777"/>
                  <a:gd name="connsiteX15" fmla="*/ 266702 w 485033"/>
                  <a:gd name="connsiteY15" fmla="*/ 411957 h 741777"/>
                  <a:gd name="connsiteX16" fmla="*/ 261939 w 485033"/>
                  <a:gd name="connsiteY16" fmla="*/ 247651 h 741777"/>
                  <a:gd name="connsiteX17" fmla="*/ 150020 w 485033"/>
                  <a:gd name="connsiteY17" fmla="*/ 209551 h 741777"/>
                  <a:gd name="connsiteX18" fmla="*/ 269083 w 485033"/>
                  <a:gd name="connsiteY18" fmla="*/ 0 h 741777"/>
                  <a:gd name="connsiteX19" fmla="*/ 285751 w 485033"/>
                  <a:gd name="connsiteY19" fmla="*/ 250031 h 741777"/>
                  <a:gd name="connsiteX20" fmla="*/ 407196 w 485033"/>
                  <a:gd name="connsiteY20" fmla="*/ 285750 h 741777"/>
                  <a:gd name="connsiteX21" fmla="*/ 485033 w 485033"/>
                  <a:gd name="connsiteY21" fmla="*/ 431023 h 741777"/>
                  <a:gd name="connsiteX22" fmla="*/ 450058 w 485033"/>
                  <a:gd name="connsiteY22" fmla="*/ 581026 h 741777"/>
                  <a:gd name="connsiteX23" fmla="*/ 363591 w 485033"/>
                  <a:gd name="connsiteY23" fmla="*/ 741777 h 741777"/>
                  <a:gd name="connsiteX24" fmla="*/ 135732 w 485033"/>
                  <a:gd name="connsiteY24" fmla="*/ 704850 h 741777"/>
                  <a:gd name="connsiteX25" fmla="*/ 0 w 485033"/>
                  <a:gd name="connsiteY25" fmla="*/ 581025 h 741777"/>
                  <a:gd name="connsiteX26" fmla="*/ 6144 w 485033"/>
                  <a:gd name="connsiteY26" fmla="*/ 417926 h 741777"/>
                  <a:gd name="connsiteX27" fmla="*/ 94250 w 485033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29588 w 478889"/>
                  <a:gd name="connsiteY24" fmla="*/ 704850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51019 w 478889"/>
                  <a:gd name="connsiteY24" fmla="*/ 695325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9589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79608 w 478889"/>
                  <a:gd name="connsiteY13" fmla="*/ 435770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5795 w 478889"/>
                  <a:gd name="connsiteY16" fmla="*/ 242889 h 701296"/>
                  <a:gd name="connsiteX17" fmla="*/ 143876 w 478889"/>
                  <a:gd name="connsiteY17" fmla="*/ 204789 h 701296"/>
                  <a:gd name="connsiteX18" fmla="*/ 255795 w 478889"/>
                  <a:gd name="connsiteY18" fmla="*/ 0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27" fmla="*/ 88106 w 478889"/>
                  <a:gd name="connsiteY27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5795 w 478889"/>
                  <a:gd name="connsiteY18" fmla="*/ 0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27" fmla="*/ 88106 w 478889"/>
                  <a:gd name="connsiteY27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27" fmla="*/ 88106 w 478889"/>
                  <a:gd name="connsiteY27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62940 w 478889"/>
                  <a:gd name="connsiteY19" fmla="*/ 133352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88106 w 478889"/>
                  <a:gd name="connsiteY28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88106 w 478889"/>
                  <a:gd name="connsiteY28" fmla="*/ 292911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18900 w 478889"/>
                  <a:gd name="connsiteY8" fmla="*/ 660800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16519 w 478889"/>
                  <a:gd name="connsiteY8" fmla="*/ 656038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6498 w 478889"/>
                  <a:gd name="connsiteY6" fmla="*/ 660202 h 701296"/>
                  <a:gd name="connsiteX7" fmla="*/ 241508 w 478889"/>
                  <a:gd name="connsiteY7" fmla="*/ 497684 h 701296"/>
                  <a:gd name="connsiteX8" fmla="*/ 316519 w 478889"/>
                  <a:gd name="connsiteY8" fmla="*/ 656038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8284 w 478889"/>
                  <a:gd name="connsiteY6" fmla="*/ 656630 h 701296"/>
                  <a:gd name="connsiteX7" fmla="*/ 241508 w 478889"/>
                  <a:gd name="connsiteY7" fmla="*/ 497684 h 701296"/>
                  <a:gd name="connsiteX8" fmla="*/ 316519 w 478889"/>
                  <a:gd name="connsiteY8" fmla="*/ 656038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53984 w 478889"/>
                  <a:gd name="connsiteY4" fmla="*/ 568527 h 701296"/>
                  <a:gd name="connsiteX5" fmla="*/ 210552 w 478889"/>
                  <a:gd name="connsiteY5" fmla="*/ 488158 h 701296"/>
                  <a:gd name="connsiteX6" fmla="*/ 168284 w 478889"/>
                  <a:gd name="connsiteY6" fmla="*/ 656630 h 701296"/>
                  <a:gd name="connsiteX7" fmla="*/ 241508 w 478889"/>
                  <a:gd name="connsiteY7" fmla="*/ 497684 h 701296"/>
                  <a:gd name="connsiteX8" fmla="*/ 316519 w 478889"/>
                  <a:gd name="connsiteY8" fmla="*/ 656038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22434 w 478889"/>
                  <a:gd name="connsiteY2" fmla="*/ 419101 h 701296"/>
                  <a:gd name="connsiteX3" fmla="*/ 191502 w 478889"/>
                  <a:gd name="connsiteY3" fmla="*/ 461964 h 701296"/>
                  <a:gd name="connsiteX4" fmla="*/ 53984 w 478889"/>
                  <a:gd name="connsiteY4" fmla="*/ 568527 h 701296"/>
                  <a:gd name="connsiteX5" fmla="*/ 210552 w 478889"/>
                  <a:gd name="connsiteY5" fmla="*/ 488158 h 701296"/>
                  <a:gd name="connsiteX6" fmla="*/ 168284 w 478889"/>
                  <a:gd name="connsiteY6" fmla="*/ 656630 h 701296"/>
                  <a:gd name="connsiteX7" fmla="*/ 241508 w 478889"/>
                  <a:gd name="connsiteY7" fmla="*/ 497684 h 701296"/>
                  <a:gd name="connsiteX8" fmla="*/ 316519 w 478889"/>
                  <a:gd name="connsiteY8" fmla="*/ 656038 h 701296"/>
                  <a:gd name="connsiteX9" fmla="*/ 272464 w 478889"/>
                  <a:gd name="connsiteY9" fmla="*/ 490540 h 701296"/>
                  <a:gd name="connsiteX10" fmla="*/ 425459 w 478889"/>
                  <a:gd name="connsiteY10" fmla="*/ 564358 h 701296"/>
                  <a:gd name="connsiteX11" fmla="*/ 279607 w 478889"/>
                  <a:gd name="connsiteY11" fmla="*/ 457203 h 701296"/>
                  <a:gd name="connsiteX12" fmla="*/ 449868 w 478889"/>
                  <a:gd name="connsiteY12" fmla="*/ 421483 h 701296"/>
                  <a:gd name="connsiteX13" fmla="*/ 279608 w 478889"/>
                  <a:gd name="connsiteY13" fmla="*/ 431008 h 701296"/>
                  <a:gd name="connsiteX14" fmla="*/ 378429 w 478889"/>
                  <a:gd name="connsiteY14" fmla="*/ 288133 h 701296"/>
                  <a:gd name="connsiteX15" fmla="*/ 260558 w 478889"/>
                  <a:gd name="connsiteY15" fmla="*/ 407195 h 701296"/>
                  <a:gd name="connsiteX16" fmla="*/ 248652 w 478889"/>
                  <a:gd name="connsiteY16" fmla="*/ 244675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1002 h 694150"/>
                  <a:gd name="connsiteX1" fmla="*/ 201026 w 478889"/>
                  <a:gd name="connsiteY1" fmla="*/ 423862 h 694150"/>
                  <a:gd name="connsiteX2" fmla="*/ 22434 w 478889"/>
                  <a:gd name="connsiteY2" fmla="*/ 411955 h 694150"/>
                  <a:gd name="connsiteX3" fmla="*/ 191502 w 478889"/>
                  <a:gd name="connsiteY3" fmla="*/ 454818 h 694150"/>
                  <a:gd name="connsiteX4" fmla="*/ 53984 w 478889"/>
                  <a:gd name="connsiteY4" fmla="*/ 561381 h 694150"/>
                  <a:gd name="connsiteX5" fmla="*/ 210552 w 478889"/>
                  <a:gd name="connsiteY5" fmla="*/ 481012 h 694150"/>
                  <a:gd name="connsiteX6" fmla="*/ 168284 w 478889"/>
                  <a:gd name="connsiteY6" fmla="*/ 649484 h 694150"/>
                  <a:gd name="connsiteX7" fmla="*/ 241508 w 478889"/>
                  <a:gd name="connsiteY7" fmla="*/ 490538 h 694150"/>
                  <a:gd name="connsiteX8" fmla="*/ 316519 w 478889"/>
                  <a:gd name="connsiteY8" fmla="*/ 648892 h 694150"/>
                  <a:gd name="connsiteX9" fmla="*/ 272464 w 478889"/>
                  <a:gd name="connsiteY9" fmla="*/ 483394 h 694150"/>
                  <a:gd name="connsiteX10" fmla="*/ 425459 w 478889"/>
                  <a:gd name="connsiteY10" fmla="*/ 557212 h 694150"/>
                  <a:gd name="connsiteX11" fmla="*/ 279607 w 478889"/>
                  <a:gd name="connsiteY11" fmla="*/ 450057 h 694150"/>
                  <a:gd name="connsiteX12" fmla="*/ 449868 w 478889"/>
                  <a:gd name="connsiteY12" fmla="*/ 414337 h 694150"/>
                  <a:gd name="connsiteX13" fmla="*/ 279608 w 478889"/>
                  <a:gd name="connsiteY13" fmla="*/ 423862 h 694150"/>
                  <a:gd name="connsiteX14" fmla="*/ 378429 w 478889"/>
                  <a:gd name="connsiteY14" fmla="*/ 280987 h 694150"/>
                  <a:gd name="connsiteX15" fmla="*/ 260558 w 478889"/>
                  <a:gd name="connsiteY15" fmla="*/ 400049 h 694150"/>
                  <a:gd name="connsiteX16" fmla="*/ 248652 w 478889"/>
                  <a:gd name="connsiteY16" fmla="*/ 237529 h 694150"/>
                  <a:gd name="connsiteX17" fmla="*/ 143876 w 478889"/>
                  <a:gd name="connsiteY17" fmla="*/ 197643 h 694150"/>
                  <a:gd name="connsiteX18" fmla="*/ 270083 w 478889"/>
                  <a:gd name="connsiteY18" fmla="*/ 0 h 694150"/>
                  <a:gd name="connsiteX19" fmla="*/ 279607 w 478889"/>
                  <a:gd name="connsiteY19" fmla="*/ 238123 h 694150"/>
                  <a:gd name="connsiteX20" fmla="*/ 401052 w 478889"/>
                  <a:gd name="connsiteY20" fmla="*/ 273842 h 694150"/>
                  <a:gd name="connsiteX21" fmla="*/ 478889 w 478889"/>
                  <a:gd name="connsiteY21" fmla="*/ 419115 h 694150"/>
                  <a:gd name="connsiteX22" fmla="*/ 443914 w 478889"/>
                  <a:gd name="connsiteY22" fmla="*/ 569118 h 694150"/>
                  <a:gd name="connsiteX23" fmla="*/ 333634 w 478889"/>
                  <a:gd name="connsiteY23" fmla="*/ 694150 h 694150"/>
                  <a:gd name="connsiteX24" fmla="*/ 151019 w 478889"/>
                  <a:gd name="connsiteY24" fmla="*/ 683417 h 694150"/>
                  <a:gd name="connsiteX25" fmla="*/ 24812 w 478889"/>
                  <a:gd name="connsiteY25" fmla="*/ 569117 h 694150"/>
                  <a:gd name="connsiteX26" fmla="*/ 0 w 478889"/>
                  <a:gd name="connsiteY26" fmla="*/ 406018 h 694150"/>
                  <a:gd name="connsiteX27" fmla="*/ 92868 w 478889"/>
                  <a:gd name="connsiteY27" fmla="*/ 281002 h 694150"/>
                  <a:gd name="connsiteX0" fmla="*/ 92868 w 478889"/>
                  <a:gd name="connsiteY0" fmla="*/ 83359 h 496507"/>
                  <a:gd name="connsiteX1" fmla="*/ 201026 w 478889"/>
                  <a:gd name="connsiteY1" fmla="*/ 226219 h 496507"/>
                  <a:gd name="connsiteX2" fmla="*/ 22434 w 478889"/>
                  <a:gd name="connsiteY2" fmla="*/ 214312 h 496507"/>
                  <a:gd name="connsiteX3" fmla="*/ 191502 w 478889"/>
                  <a:gd name="connsiteY3" fmla="*/ 257175 h 496507"/>
                  <a:gd name="connsiteX4" fmla="*/ 53984 w 478889"/>
                  <a:gd name="connsiteY4" fmla="*/ 363738 h 496507"/>
                  <a:gd name="connsiteX5" fmla="*/ 210552 w 478889"/>
                  <a:gd name="connsiteY5" fmla="*/ 283369 h 496507"/>
                  <a:gd name="connsiteX6" fmla="*/ 168284 w 478889"/>
                  <a:gd name="connsiteY6" fmla="*/ 451841 h 496507"/>
                  <a:gd name="connsiteX7" fmla="*/ 241508 w 478889"/>
                  <a:gd name="connsiteY7" fmla="*/ 292895 h 496507"/>
                  <a:gd name="connsiteX8" fmla="*/ 316519 w 478889"/>
                  <a:gd name="connsiteY8" fmla="*/ 451249 h 496507"/>
                  <a:gd name="connsiteX9" fmla="*/ 272464 w 478889"/>
                  <a:gd name="connsiteY9" fmla="*/ 285751 h 496507"/>
                  <a:gd name="connsiteX10" fmla="*/ 425459 w 478889"/>
                  <a:gd name="connsiteY10" fmla="*/ 359569 h 496507"/>
                  <a:gd name="connsiteX11" fmla="*/ 279607 w 478889"/>
                  <a:gd name="connsiteY11" fmla="*/ 252414 h 496507"/>
                  <a:gd name="connsiteX12" fmla="*/ 449868 w 478889"/>
                  <a:gd name="connsiteY12" fmla="*/ 216694 h 496507"/>
                  <a:gd name="connsiteX13" fmla="*/ 279608 w 478889"/>
                  <a:gd name="connsiteY13" fmla="*/ 226219 h 496507"/>
                  <a:gd name="connsiteX14" fmla="*/ 378429 w 478889"/>
                  <a:gd name="connsiteY14" fmla="*/ 83344 h 496507"/>
                  <a:gd name="connsiteX15" fmla="*/ 260558 w 478889"/>
                  <a:gd name="connsiteY15" fmla="*/ 202406 h 496507"/>
                  <a:gd name="connsiteX16" fmla="*/ 248652 w 478889"/>
                  <a:gd name="connsiteY16" fmla="*/ 39886 h 496507"/>
                  <a:gd name="connsiteX17" fmla="*/ 143876 w 478889"/>
                  <a:gd name="connsiteY17" fmla="*/ 0 h 496507"/>
                  <a:gd name="connsiteX18" fmla="*/ 279607 w 478889"/>
                  <a:gd name="connsiteY18" fmla="*/ 40480 h 496507"/>
                  <a:gd name="connsiteX19" fmla="*/ 401052 w 478889"/>
                  <a:gd name="connsiteY19" fmla="*/ 76199 h 496507"/>
                  <a:gd name="connsiteX20" fmla="*/ 478889 w 478889"/>
                  <a:gd name="connsiteY20" fmla="*/ 221472 h 496507"/>
                  <a:gd name="connsiteX21" fmla="*/ 443914 w 478889"/>
                  <a:gd name="connsiteY21" fmla="*/ 371475 h 496507"/>
                  <a:gd name="connsiteX22" fmla="*/ 333634 w 478889"/>
                  <a:gd name="connsiteY22" fmla="*/ 496507 h 496507"/>
                  <a:gd name="connsiteX23" fmla="*/ 151019 w 478889"/>
                  <a:gd name="connsiteY23" fmla="*/ 485774 h 496507"/>
                  <a:gd name="connsiteX24" fmla="*/ 24812 w 478889"/>
                  <a:gd name="connsiteY24" fmla="*/ 371474 h 496507"/>
                  <a:gd name="connsiteX25" fmla="*/ 0 w 478889"/>
                  <a:gd name="connsiteY25" fmla="*/ 208375 h 496507"/>
                  <a:gd name="connsiteX26" fmla="*/ 92868 w 478889"/>
                  <a:gd name="connsiteY26" fmla="*/ 83359 h 496507"/>
                  <a:gd name="connsiteX0" fmla="*/ 92868 w 478889"/>
                  <a:gd name="connsiteY0" fmla="*/ 43473 h 456621"/>
                  <a:gd name="connsiteX1" fmla="*/ 201026 w 478889"/>
                  <a:gd name="connsiteY1" fmla="*/ 186333 h 456621"/>
                  <a:gd name="connsiteX2" fmla="*/ 22434 w 478889"/>
                  <a:gd name="connsiteY2" fmla="*/ 174426 h 456621"/>
                  <a:gd name="connsiteX3" fmla="*/ 191502 w 478889"/>
                  <a:gd name="connsiteY3" fmla="*/ 217289 h 456621"/>
                  <a:gd name="connsiteX4" fmla="*/ 53984 w 478889"/>
                  <a:gd name="connsiteY4" fmla="*/ 323852 h 456621"/>
                  <a:gd name="connsiteX5" fmla="*/ 210552 w 478889"/>
                  <a:gd name="connsiteY5" fmla="*/ 243483 h 456621"/>
                  <a:gd name="connsiteX6" fmla="*/ 168284 w 478889"/>
                  <a:gd name="connsiteY6" fmla="*/ 411955 h 456621"/>
                  <a:gd name="connsiteX7" fmla="*/ 241508 w 478889"/>
                  <a:gd name="connsiteY7" fmla="*/ 253009 h 456621"/>
                  <a:gd name="connsiteX8" fmla="*/ 316519 w 478889"/>
                  <a:gd name="connsiteY8" fmla="*/ 411363 h 456621"/>
                  <a:gd name="connsiteX9" fmla="*/ 272464 w 478889"/>
                  <a:gd name="connsiteY9" fmla="*/ 245865 h 456621"/>
                  <a:gd name="connsiteX10" fmla="*/ 425459 w 478889"/>
                  <a:gd name="connsiteY10" fmla="*/ 319683 h 456621"/>
                  <a:gd name="connsiteX11" fmla="*/ 279607 w 478889"/>
                  <a:gd name="connsiteY11" fmla="*/ 212528 h 456621"/>
                  <a:gd name="connsiteX12" fmla="*/ 449868 w 478889"/>
                  <a:gd name="connsiteY12" fmla="*/ 176808 h 456621"/>
                  <a:gd name="connsiteX13" fmla="*/ 279608 w 478889"/>
                  <a:gd name="connsiteY13" fmla="*/ 186333 h 456621"/>
                  <a:gd name="connsiteX14" fmla="*/ 378429 w 478889"/>
                  <a:gd name="connsiteY14" fmla="*/ 43458 h 456621"/>
                  <a:gd name="connsiteX15" fmla="*/ 260558 w 478889"/>
                  <a:gd name="connsiteY15" fmla="*/ 162520 h 456621"/>
                  <a:gd name="connsiteX16" fmla="*/ 248652 w 478889"/>
                  <a:gd name="connsiteY16" fmla="*/ 0 h 456621"/>
                  <a:gd name="connsiteX17" fmla="*/ 279607 w 478889"/>
                  <a:gd name="connsiteY17" fmla="*/ 594 h 456621"/>
                  <a:gd name="connsiteX18" fmla="*/ 401052 w 478889"/>
                  <a:gd name="connsiteY18" fmla="*/ 36313 h 456621"/>
                  <a:gd name="connsiteX19" fmla="*/ 478889 w 478889"/>
                  <a:gd name="connsiteY19" fmla="*/ 181586 h 456621"/>
                  <a:gd name="connsiteX20" fmla="*/ 443914 w 478889"/>
                  <a:gd name="connsiteY20" fmla="*/ 331589 h 456621"/>
                  <a:gd name="connsiteX21" fmla="*/ 333634 w 478889"/>
                  <a:gd name="connsiteY21" fmla="*/ 456621 h 456621"/>
                  <a:gd name="connsiteX22" fmla="*/ 151019 w 478889"/>
                  <a:gd name="connsiteY22" fmla="*/ 445888 h 456621"/>
                  <a:gd name="connsiteX23" fmla="*/ 24812 w 478889"/>
                  <a:gd name="connsiteY23" fmla="*/ 331588 h 456621"/>
                  <a:gd name="connsiteX24" fmla="*/ 0 w 478889"/>
                  <a:gd name="connsiteY24" fmla="*/ 168489 h 456621"/>
                  <a:gd name="connsiteX25" fmla="*/ 92868 w 478889"/>
                  <a:gd name="connsiteY25" fmla="*/ 43473 h 456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78889" h="456621">
                    <a:moveTo>
                      <a:pt x="92868" y="43473"/>
                    </a:moveTo>
                    <a:lnTo>
                      <a:pt x="201026" y="186333"/>
                    </a:lnTo>
                    <a:lnTo>
                      <a:pt x="22434" y="174426"/>
                    </a:lnTo>
                    <a:lnTo>
                      <a:pt x="191502" y="217289"/>
                    </a:lnTo>
                    <a:lnTo>
                      <a:pt x="53984" y="323852"/>
                    </a:lnTo>
                    <a:lnTo>
                      <a:pt x="210552" y="243483"/>
                    </a:lnTo>
                    <a:lnTo>
                      <a:pt x="168284" y="411955"/>
                    </a:lnTo>
                    <a:lnTo>
                      <a:pt x="241508" y="253009"/>
                    </a:lnTo>
                    <a:lnTo>
                      <a:pt x="316519" y="411363"/>
                    </a:lnTo>
                    <a:lnTo>
                      <a:pt x="272464" y="245865"/>
                    </a:lnTo>
                    <a:lnTo>
                      <a:pt x="425459" y="319683"/>
                    </a:lnTo>
                    <a:lnTo>
                      <a:pt x="279607" y="212528"/>
                    </a:lnTo>
                    <a:lnTo>
                      <a:pt x="449868" y="176808"/>
                    </a:lnTo>
                    <a:lnTo>
                      <a:pt x="279608" y="186333"/>
                    </a:lnTo>
                    <a:lnTo>
                      <a:pt x="378429" y="43458"/>
                    </a:lnTo>
                    <a:lnTo>
                      <a:pt x="260558" y="162520"/>
                    </a:lnTo>
                    <a:lnTo>
                      <a:pt x="248652" y="0"/>
                    </a:lnTo>
                    <a:lnTo>
                      <a:pt x="279607" y="594"/>
                    </a:lnTo>
                    <a:lnTo>
                      <a:pt x="401052" y="36313"/>
                    </a:lnTo>
                    <a:lnTo>
                      <a:pt x="478889" y="181586"/>
                    </a:lnTo>
                    <a:lnTo>
                      <a:pt x="443914" y="331589"/>
                    </a:lnTo>
                    <a:lnTo>
                      <a:pt x="333634" y="456621"/>
                    </a:lnTo>
                    <a:lnTo>
                      <a:pt x="151019" y="445888"/>
                    </a:lnTo>
                    <a:lnTo>
                      <a:pt x="24812" y="331588"/>
                    </a:lnTo>
                    <a:lnTo>
                      <a:pt x="0" y="168489"/>
                    </a:lnTo>
                    <a:lnTo>
                      <a:pt x="92868" y="4347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chemeClr val="bg1"/>
                  </a:gs>
                  <a:gs pos="41000">
                    <a:srgbClr val="898B8A"/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96" name="グループ化 695">
              <a:extLst>
                <a:ext uri="{FF2B5EF4-FFF2-40B4-BE49-F238E27FC236}">
                  <a16:creationId xmlns:a16="http://schemas.microsoft.com/office/drawing/2014/main" id="{216F7A21-817F-46FC-AA46-B3DBFC3F05C2}"/>
                </a:ext>
              </a:extLst>
            </p:cNvPr>
            <p:cNvGrpSpPr/>
            <p:nvPr/>
          </p:nvGrpSpPr>
          <p:grpSpPr>
            <a:xfrm>
              <a:off x="2955761" y="329258"/>
              <a:ext cx="3040797" cy="2821472"/>
              <a:chOff x="2955761" y="329258"/>
              <a:chExt cx="3040797" cy="2821472"/>
            </a:xfrm>
          </p:grpSpPr>
          <p:sp>
            <p:nvSpPr>
              <p:cNvPr id="830" name="正方形/長方形 409">
                <a:extLst>
                  <a:ext uri="{FF2B5EF4-FFF2-40B4-BE49-F238E27FC236}">
                    <a16:creationId xmlns:a16="http://schemas.microsoft.com/office/drawing/2014/main" id="{99905C46-C795-47E3-9A60-A7AE622488F6}"/>
                  </a:ext>
                </a:extLst>
              </p:cNvPr>
              <p:cNvSpPr/>
              <p:nvPr/>
            </p:nvSpPr>
            <p:spPr>
              <a:xfrm>
                <a:off x="3735685" y="2266727"/>
                <a:ext cx="821712" cy="731727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796679 w 1042543"/>
                  <a:gd name="connsiteY10" fmla="*/ 127397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79429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38376"/>
                  <a:gd name="connsiteY0" fmla="*/ 828682 h 964033"/>
                  <a:gd name="connsiteX1" fmla="*/ 280543 w 1038376"/>
                  <a:gd name="connsiteY1" fmla="*/ 873920 h 964033"/>
                  <a:gd name="connsiteX2" fmla="*/ 306736 w 1038376"/>
                  <a:gd name="connsiteY2" fmla="*/ 669132 h 964033"/>
                  <a:gd name="connsiteX3" fmla="*/ 325786 w 1038376"/>
                  <a:gd name="connsiteY3" fmla="*/ 661989 h 964033"/>
                  <a:gd name="connsiteX4" fmla="*/ 530573 w 1038376"/>
                  <a:gd name="connsiteY4" fmla="*/ 688182 h 964033"/>
                  <a:gd name="connsiteX5" fmla="*/ 490092 w 1038376"/>
                  <a:gd name="connsiteY5" fmla="*/ 483395 h 964033"/>
                  <a:gd name="connsiteX6" fmla="*/ 506761 w 1038376"/>
                  <a:gd name="connsiteY6" fmla="*/ 466727 h 964033"/>
                  <a:gd name="connsiteX7" fmla="*/ 711549 w 1038376"/>
                  <a:gd name="connsiteY7" fmla="*/ 431007 h 964033"/>
                  <a:gd name="connsiteX8" fmla="*/ 604392 w 1038376"/>
                  <a:gd name="connsiteY8" fmla="*/ 247651 h 964033"/>
                  <a:gd name="connsiteX9" fmla="*/ 620377 w 1038376"/>
                  <a:gd name="connsiteY9" fmla="*/ 223844 h 964033"/>
                  <a:gd name="connsiteX10" fmla="*/ 794298 w 1038376"/>
                  <a:gd name="connsiteY10" fmla="*/ 126206 h 964033"/>
                  <a:gd name="connsiteX11" fmla="*/ 930624 w 1038376"/>
                  <a:gd name="connsiteY11" fmla="*/ 0 h 964033"/>
                  <a:gd name="connsiteX12" fmla="*/ 1038376 w 1038376"/>
                  <a:gd name="connsiteY12" fmla="*/ 151210 h 964033"/>
                  <a:gd name="connsiteX13" fmla="*/ 806798 w 1038376"/>
                  <a:gd name="connsiteY13" fmla="*/ 152402 h 964033"/>
                  <a:gd name="connsiteX14" fmla="*/ 737743 w 1038376"/>
                  <a:gd name="connsiteY14" fmla="*/ 433388 h 964033"/>
                  <a:gd name="connsiteX15" fmla="*/ 547243 w 1038376"/>
                  <a:gd name="connsiteY15" fmla="*/ 702470 h 964033"/>
                  <a:gd name="connsiteX16" fmla="*/ 294145 w 1038376"/>
                  <a:gd name="connsiteY16" fmla="*/ 897359 h 964033"/>
                  <a:gd name="connsiteX17" fmla="*/ 0 w 1038376"/>
                  <a:gd name="connsiteY17" fmla="*/ 964033 h 964033"/>
                  <a:gd name="connsiteX18" fmla="*/ 178594 w 1038376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11549 w 1038971"/>
                  <a:gd name="connsiteY7" fmla="*/ 431007 h 964033"/>
                  <a:gd name="connsiteX8" fmla="*/ 604392 w 1038971"/>
                  <a:gd name="connsiteY8" fmla="*/ 247651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11549 w 1038971"/>
                  <a:gd name="connsiteY7" fmla="*/ 431007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72704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2704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806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17727 w 1038971"/>
                  <a:gd name="connsiteY4" fmla="*/ 690588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17727 w 1038971"/>
                  <a:gd name="connsiteY4" fmla="*/ 690588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1453 w 1038971"/>
                  <a:gd name="connsiteY7" fmla="*/ 429758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930624"/>
                  <a:gd name="connsiteY0" fmla="*/ 828682 h 964033"/>
                  <a:gd name="connsiteX1" fmla="*/ 266851 w 930624"/>
                  <a:gd name="connsiteY1" fmla="*/ 875790 h 964033"/>
                  <a:gd name="connsiteX2" fmla="*/ 306736 w 930624"/>
                  <a:gd name="connsiteY2" fmla="*/ 676872 h 964033"/>
                  <a:gd name="connsiteX3" fmla="*/ 325786 w 930624"/>
                  <a:gd name="connsiteY3" fmla="*/ 661989 h 964033"/>
                  <a:gd name="connsiteX4" fmla="*/ 517727 w 930624"/>
                  <a:gd name="connsiteY4" fmla="*/ 690588 h 964033"/>
                  <a:gd name="connsiteX5" fmla="*/ 490092 w 930624"/>
                  <a:gd name="connsiteY5" fmla="*/ 483395 h 964033"/>
                  <a:gd name="connsiteX6" fmla="*/ 504380 w 930624"/>
                  <a:gd name="connsiteY6" fmla="*/ 463750 h 964033"/>
                  <a:gd name="connsiteX7" fmla="*/ 701453 w 930624"/>
                  <a:gd name="connsiteY7" fmla="*/ 429758 h 964033"/>
                  <a:gd name="connsiteX8" fmla="*/ 610345 w 930624"/>
                  <a:gd name="connsiteY8" fmla="*/ 248247 h 964033"/>
                  <a:gd name="connsiteX9" fmla="*/ 620377 w 930624"/>
                  <a:gd name="connsiteY9" fmla="*/ 223844 h 964033"/>
                  <a:gd name="connsiteX10" fmla="*/ 791321 w 930624"/>
                  <a:gd name="connsiteY10" fmla="*/ 126206 h 964033"/>
                  <a:gd name="connsiteX11" fmla="*/ 930624 w 930624"/>
                  <a:gd name="connsiteY11" fmla="*/ 0 h 964033"/>
                  <a:gd name="connsiteX12" fmla="*/ 806798 w 930624"/>
                  <a:gd name="connsiteY12" fmla="*/ 152402 h 964033"/>
                  <a:gd name="connsiteX13" fmla="*/ 737743 w 930624"/>
                  <a:gd name="connsiteY13" fmla="*/ 433388 h 964033"/>
                  <a:gd name="connsiteX14" fmla="*/ 547243 w 930624"/>
                  <a:gd name="connsiteY14" fmla="*/ 702470 h 964033"/>
                  <a:gd name="connsiteX15" fmla="*/ 294145 w 930624"/>
                  <a:gd name="connsiteY15" fmla="*/ 897359 h 964033"/>
                  <a:gd name="connsiteX16" fmla="*/ 0 w 930624"/>
                  <a:gd name="connsiteY16" fmla="*/ 964033 h 964033"/>
                  <a:gd name="connsiteX17" fmla="*/ 178594 w 930624"/>
                  <a:gd name="connsiteY17" fmla="*/ 828682 h 964033"/>
                  <a:gd name="connsiteX0" fmla="*/ 178594 w 806798"/>
                  <a:gd name="connsiteY0" fmla="*/ 702476 h 837827"/>
                  <a:gd name="connsiteX1" fmla="*/ 266851 w 806798"/>
                  <a:gd name="connsiteY1" fmla="*/ 749584 h 837827"/>
                  <a:gd name="connsiteX2" fmla="*/ 306736 w 806798"/>
                  <a:gd name="connsiteY2" fmla="*/ 550666 h 837827"/>
                  <a:gd name="connsiteX3" fmla="*/ 325786 w 806798"/>
                  <a:gd name="connsiteY3" fmla="*/ 535783 h 837827"/>
                  <a:gd name="connsiteX4" fmla="*/ 517727 w 806798"/>
                  <a:gd name="connsiteY4" fmla="*/ 564382 h 837827"/>
                  <a:gd name="connsiteX5" fmla="*/ 490092 w 806798"/>
                  <a:gd name="connsiteY5" fmla="*/ 357189 h 837827"/>
                  <a:gd name="connsiteX6" fmla="*/ 504380 w 806798"/>
                  <a:gd name="connsiteY6" fmla="*/ 337544 h 837827"/>
                  <a:gd name="connsiteX7" fmla="*/ 701453 w 806798"/>
                  <a:gd name="connsiteY7" fmla="*/ 303552 h 837827"/>
                  <a:gd name="connsiteX8" fmla="*/ 610345 w 806798"/>
                  <a:gd name="connsiteY8" fmla="*/ 122041 h 837827"/>
                  <a:gd name="connsiteX9" fmla="*/ 620377 w 806798"/>
                  <a:gd name="connsiteY9" fmla="*/ 97638 h 837827"/>
                  <a:gd name="connsiteX10" fmla="*/ 791321 w 806798"/>
                  <a:gd name="connsiteY10" fmla="*/ 0 h 837827"/>
                  <a:gd name="connsiteX11" fmla="*/ 806798 w 806798"/>
                  <a:gd name="connsiteY11" fmla="*/ 26196 h 837827"/>
                  <a:gd name="connsiteX12" fmla="*/ 737743 w 806798"/>
                  <a:gd name="connsiteY12" fmla="*/ 307182 h 837827"/>
                  <a:gd name="connsiteX13" fmla="*/ 547243 w 806798"/>
                  <a:gd name="connsiteY13" fmla="*/ 576264 h 837827"/>
                  <a:gd name="connsiteX14" fmla="*/ 294145 w 806798"/>
                  <a:gd name="connsiteY14" fmla="*/ 771153 h 837827"/>
                  <a:gd name="connsiteX15" fmla="*/ 0 w 806798"/>
                  <a:gd name="connsiteY15" fmla="*/ 837827 h 837827"/>
                  <a:gd name="connsiteX16" fmla="*/ 178594 w 806798"/>
                  <a:gd name="connsiteY16" fmla="*/ 702476 h 837827"/>
                  <a:gd name="connsiteX0" fmla="*/ 178594 w 806798"/>
                  <a:gd name="connsiteY0" fmla="*/ 676280 h 811631"/>
                  <a:gd name="connsiteX1" fmla="*/ 266851 w 806798"/>
                  <a:gd name="connsiteY1" fmla="*/ 723388 h 811631"/>
                  <a:gd name="connsiteX2" fmla="*/ 306736 w 806798"/>
                  <a:gd name="connsiteY2" fmla="*/ 524470 h 811631"/>
                  <a:gd name="connsiteX3" fmla="*/ 325786 w 806798"/>
                  <a:gd name="connsiteY3" fmla="*/ 509587 h 811631"/>
                  <a:gd name="connsiteX4" fmla="*/ 517727 w 806798"/>
                  <a:gd name="connsiteY4" fmla="*/ 538186 h 811631"/>
                  <a:gd name="connsiteX5" fmla="*/ 490092 w 806798"/>
                  <a:gd name="connsiteY5" fmla="*/ 330993 h 811631"/>
                  <a:gd name="connsiteX6" fmla="*/ 504380 w 806798"/>
                  <a:gd name="connsiteY6" fmla="*/ 311348 h 811631"/>
                  <a:gd name="connsiteX7" fmla="*/ 701453 w 806798"/>
                  <a:gd name="connsiteY7" fmla="*/ 277356 h 811631"/>
                  <a:gd name="connsiteX8" fmla="*/ 610345 w 806798"/>
                  <a:gd name="connsiteY8" fmla="*/ 95845 h 811631"/>
                  <a:gd name="connsiteX9" fmla="*/ 620377 w 806798"/>
                  <a:gd name="connsiteY9" fmla="*/ 71442 h 811631"/>
                  <a:gd name="connsiteX10" fmla="*/ 806798 w 806798"/>
                  <a:gd name="connsiteY10" fmla="*/ 0 h 811631"/>
                  <a:gd name="connsiteX11" fmla="*/ 737743 w 806798"/>
                  <a:gd name="connsiteY11" fmla="*/ 280986 h 811631"/>
                  <a:gd name="connsiteX12" fmla="*/ 547243 w 806798"/>
                  <a:gd name="connsiteY12" fmla="*/ 550068 h 811631"/>
                  <a:gd name="connsiteX13" fmla="*/ 294145 w 806798"/>
                  <a:gd name="connsiteY13" fmla="*/ 744957 h 811631"/>
                  <a:gd name="connsiteX14" fmla="*/ 0 w 806798"/>
                  <a:gd name="connsiteY14" fmla="*/ 811631 h 811631"/>
                  <a:gd name="connsiteX15" fmla="*/ 178594 w 806798"/>
                  <a:gd name="connsiteY15" fmla="*/ 676280 h 811631"/>
                  <a:gd name="connsiteX0" fmla="*/ 178594 w 737743"/>
                  <a:gd name="connsiteY0" fmla="*/ 604838 h 740189"/>
                  <a:gd name="connsiteX1" fmla="*/ 266851 w 737743"/>
                  <a:gd name="connsiteY1" fmla="*/ 651946 h 740189"/>
                  <a:gd name="connsiteX2" fmla="*/ 306736 w 737743"/>
                  <a:gd name="connsiteY2" fmla="*/ 453028 h 740189"/>
                  <a:gd name="connsiteX3" fmla="*/ 325786 w 737743"/>
                  <a:gd name="connsiteY3" fmla="*/ 438145 h 740189"/>
                  <a:gd name="connsiteX4" fmla="*/ 517727 w 737743"/>
                  <a:gd name="connsiteY4" fmla="*/ 466744 h 740189"/>
                  <a:gd name="connsiteX5" fmla="*/ 490092 w 737743"/>
                  <a:gd name="connsiteY5" fmla="*/ 259551 h 740189"/>
                  <a:gd name="connsiteX6" fmla="*/ 504380 w 737743"/>
                  <a:gd name="connsiteY6" fmla="*/ 239906 h 740189"/>
                  <a:gd name="connsiteX7" fmla="*/ 701453 w 737743"/>
                  <a:gd name="connsiteY7" fmla="*/ 205914 h 740189"/>
                  <a:gd name="connsiteX8" fmla="*/ 610345 w 737743"/>
                  <a:gd name="connsiteY8" fmla="*/ 24403 h 740189"/>
                  <a:gd name="connsiteX9" fmla="*/ 620377 w 737743"/>
                  <a:gd name="connsiteY9" fmla="*/ 0 h 740189"/>
                  <a:gd name="connsiteX10" fmla="*/ 737743 w 737743"/>
                  <a:gd name="connsiteY10" fmla="*/ 209544 h 740189"/>
                  <a:gd name="connsiteX11" fmla="*/ 547243 w 737743"/>
                  <a:gd name="connsiteY11" fmla="*/ 478626 h 740189"/>
                  <a:gd name="connsiteX12" fmla="*/ 294145 w 737743"/>
                  <a:gd name="connsiteY12" fmla="*/ 673515 h 740189"/>
                  <a:gd name="connsiteX13" fmla="*/ 0 w 737743"/>
                  <a:gd name="connsiteY13" fmla="*/ 740189 h 740189"/>
                  <a:gd name="connsiteX14" fmla="*/ 178594 w 737743"/>
                  <a:gd name="connsiteY14" fmla="*/ 604838 h 740189"/>
                  <a:gd name="connsiteX0" fmla="*/ 178594 w 737743"/>
                  <a:gd name="connsiteY0" fmla="*/ 580435 h 715786"/>
                  <a:gd name="connsiteX1" fmla="*/ 266851 w 737743"/>
                  <a:gd name="connsiteY1" fmla="*/ 627543 h 715786"/>
                  <a:gd name="connsiteX2" fmla="*/ 306736 w 737743"/>
                  <a:gd name="connsiteY2" fmla="*/ 428625 h 715786"/>
                  <a:gd name="connsiteX3" fmla="*/ 325786 w 737743"/>
                  <a:gd name="connsiteY3" fmla="*/ 413742 h 715786"/>
                  <a:gd name="connsiteX4" fmla="*/ 517727 w 737743"/>
                  <a:gd name="connsiteY4" fmla="*/ 442341 h 715786"/>
                  <a:gd name="connsiteX5" fmla="*/ 490092 w 737743"/>
                  <a:gd name="connsiteY5" fmla="*/ 235148 h 715786"/>
                  <a:gd name="connsiteX6" fmla="*/ 504380 w 737743"/>
                  <a:gd name="connsiteY6" fmla="*/ 215503 h 715786"/>
                  <a:gd name="connsiteX7" fmla="*/ 701453 w 737743"/>
                  <a:gd name="connsiteY7" fmla="*/ 181511 h 715786"/>
                  <a:gd name="connsiteX8" fmla="*/ 610345 w 737743"/>
                  <a:gd name="connsiteY8" fmla="*/ 0 h 715786"/>
                  <a:gd name="connsiteX9" fmla="*/ 737743 w 737743"/>
                  <a:gd name="connsiteY9" fmla="*/ 185141 h 715786"/>
                  <a:gd name="connsiteX10" fmla="*/ 547243 w 737743"/>
                  <a:gd name="connsiteY10" fmla="*/ 454223 h 715786"/>
                  <a:gd name="connsiteX11" fmla="*/ 294145 w 737743"/>
                  <a:gd name="connsiteY11" fmla="*/ 649112 h 715786"/>
                  <a:gd name="connsiteX12" fmla="*/ 0 w 737743"/>
                  <a:gd name="connsiteY12" fmla="*/ 715786 h 715786"/>
                  <a:gd name="connsiteX13" fmla="*/ 178594 w 737743"/>
                  <a:gd name="connsiteY13" fmla="*/ 580435 h 715786"/>
                  <a:gd name="connsiteX0" fmla="*/ 178594 w 737743"/>
                  <a:gd name="connsiteY0" fmla="*/ 398924 h 534275"/>
                  <a:gd name="connsiteX1" fmla="*/ 266851 w 737743"/>
                  <a:gd name="connsiteY1" fmla="*/ 446032 h 534275"/>
                  <a:gd name="connsiteX2" fmla="*/ 306736 w 737743"/>
                  <a:gd name="connsiteY2" fmla="*/ 247114 h 534275"/>
                  <a:gd name="connsiteX3" fmla="*/ 325786 w 737743"/>
                  <a:gd name="connsiteY3" fmla="*/ 232231 h 534275"/>
                  <a:gd name="connsiteX4" fmla="*/ 517727 w 737743"/>
                  <a:gd name="connsiteY4" fmla="*/ 260830 h 534275"/>
                  <a:gd name="connsiteX5" fmla="*/ 490092 w 737743"/>
                  <a:gd name="connsiteY5" fmla="*/ 53637 h 534275"/>
                  <a:gd name="connsiteX6" fmla="*/ 504380 w 737743"/>
                  <a:gd name="connsiteY6" fmla="*/ 33992 h 534275"/>
                  <a:gd name="connsiteX7" fmla="*/ 701453 w 737743"/>
                  <a:gd name="connsiteY7" fmla="*/ 0 h 534275"/>
                  <a:gd name="connsiteX8" fmla="*/ 737743 w 737743"/>
                  <a:gd name="connsiteY8" fmla="*/ 3630 h 534275"/>
                  <a:gd name="connsiteX9" fmla="*/ 547243 w 737743"/>
                  <a:gd name="connsiteY9" fmla="*/ 272712 h 534275"/>
                  <a:gd name="connsiteX10" fmla="*/ 294145 w 737743"/>
                  <a:gd name="connsiteY10" fmla="*/ 467601 h 534275"/>
                  <a:gd name="connsiteX11" fmla="*/ 0 w 737743"/>
                  <a:gd name="connsiteY11" fmla="*/ 534275 h 534275"/>
                  <a:gd name="connsiteX12" fmla="*/ 178594 w 737743"/>
                  <a:gd name="connsiteY12" fmla="*/ 398924 h 534275"/>
                  <a:gd name="connsiteX0" fmla="*/ 178594 w 701453"/>
                  <a:gd name="connsiteY0" fmla="*/ 398924 h 534275"/>
                  <a:gd name="connsiteX1" fmla="*/ 266851 w 701453"/>
                  <a:gd name="connsiteY1" fmla="*/ 446032 h 534275"/>
                  <a:gd name="connsiteX2" fmla="*/ 306736 w 701453"/>
                  <a:gd name="connsiteY2" fmla="*/ 247114 h 534275"/>
                  <a:gd name="connsiteX3" fmla="*/ 325786 w 701453"/>
                  <a:gd name="connsiteY3" fmla="*/ 232231 h 534275"/>
                  <a:gd name="connsiteX4" fmla="*/ 517727 w 701453"/>
                  <a:gd name="connsiteY4" fmla="*/ 260830 h 534275"/>
                  <a:gd name="connsiteX5" fmla="*/ 490092 w 701453"/>
                  <a:gd name="connsiteY5" fmla="*/ 53637 h 534275"/>
                  <a:gd name="connsiteX6" fmla="*/ 504380 w 701453"/>
                  <a:gd name="connsiteY6" fmla="*/ 33992 h 534275"/>
                  <a:gd name="connsiteX7" fmla="*/ 701453 w 701453"/>
                  <a:gd name="connsiteY7" fmla="*/ 0 h 534275"/>
                  <a:gd name="connsiteX8" fmla="*/ 547243 w 701453"/>
                  <a:gd name="connsiteY8" fmla="*/ 272712 h 534275"/>
                  <a:gd name="connsiteX9" fmla="*/ 294145 w 701453"/>
                  <a:gd name="connsiteY9" fmla="*/ 467601 h 534275"/>
                  <a:gd name="connsiteX10" fmla="*/ 0 w 701453"/>
                  <a:gd name="connsiteY10" fmla="*/ 534275 h 534275"/>
                  <a:gd name="connsiteX11" fmla="*/ 178594 w 701453"/>
                  <a:gd name="connsiteY11" fmla="*/ 398924 h 534275"/>
                  <a:gd name="connsiteX0" fmla="*/ 178594 w 547243"/>
                  <a:gd name="connsiteY0" fmla="*/ 364932 h 500283"/>
                  <a:gd name="connsiteX1" fmla="*/ 266851 w 547243"/>
                  <a:gd name="connsiteY1" fmla="*/ 412040 h 500283"/>
                  <a:gd name="connsiteX2" fmla="*/ 306736 w 547243"/>
                  <a:gd name="connsiteY2" fmla="*/ 213122 h 500283"/>
                  <a:gd name="connsiteX3" fmla="*/ 325786 w 547243"/>
                  <a:gd name="connsiteY3" fmla="*/ 198239 h 500283"/>
                  <a:gd name="connsiteX4" fmla="*/ 517727 w 547243"/>
                  <a:gd name="connsiteY4" fmla="*/ 226838 h 500283"/>
                  <a:gd name="connsiteX5" fmla="*/ 490092 w 547243"/>
                  <a:gd name="connsiteY5" fmla="*/ 19645 h 500283"/>
                  <a:gd name="connsiteX6" fmla="*/ 504380 w 547243"/>
                  <a:gd name="connsiteY6" fmla="*/ 0 h 500283"/>
                  <a:gd name="connsiteX7" fmla="*/ 547243 w 547243"/>
                  <a:gd name="connsiteY7" fmla="*/ 238720 h 500283"/>
                  <a:gd name="connsiteX8" fmla="*/ 294145 w 547243"/>
                  <a:gd name="connsiteY8" fmla="*/ 433609 h 500283"/>
                  <a:gd name="connsiteX9" fmla="*/ 0 w 547243"/>
                  <a:gd name="connsiteY9" fmla="*/ 500283 h 500283"/>
                  <a:gd name="connsiteX10" fmla="*/ 178594 w 547243"/>
                  <a:gd name="connsiteY10" fmla="*/ 364932 h 500283"/>
                  <a:gd name="connsiteX0" fmla="*/ 178594 w 547243"/>
                  <a:gd name="connsiteY0" fmla="*/ 345287 h 480638"/>
                  <a:gd name="connsiteX1" fmla="*/ 266851 w 547243"/>
                  <a:gd name="connsiteY1" fmla="*/ 392395 h 480638"/>
                  <a:gd name="connsiteX2" fmla="*/ 306736 w 547243"/>
                  <a:gd name="connsiteY2" fmla="*/ 193477 h 480638"/>
                  <a:gd name="connsiteX3" fmla="*/ 325786 w 547243"/>
                  <a:gd name="connsiteY3" fmla="*/ 178594 h 480638"/>
                  <a:gd name="connsiteX4" fmla="*/ 517727 w 547243"/>
                  <a:gd name="connsiteY4" fmla="*/ 207193 h 480638"/>
                  <a:gd name="connsiteX5" fmla="*/ 490092 w 547243"/>
                  <a:gd name="connsiteY5" fmla="*/ 0 h 480638"/>
                  <a:gd name="connsiteX6" fmla="*/ 547243 w 547243"/>
                  <a:gd name="connsiteY6" fmla="*/ 219075 h 480638"/>
                  <a:gd name="connsiteX7" fmla="*/ 294145 w 547243"/>
                  <a:gd name="connsiteY7" fmla="*/ 413964 h 480638"/>
                  <a:gd name="connsiteX8" fmla="*/ 0 w 547243"/>
                  <a:gd name="connsiteY8" fmla="*/ 480638 h 480638"/>
                  <a:gd name="connsiteX9" fmla="*/ 178594 w 547243"/>
                  <a:gd name="connsiteY9" fmla="*/ 345287 h 480638"/>
                  <a:gd name="connsiteX0" fmla="*/ 178594 w 547243"/>
                  <a:gd name="connsiteY0" fmla="*/ 166693 h 302044"/>
                  <a:gd name="connsiteX1" fmla="*/ 266851 w 547243"/>
                  <a:gd name="connsiteY1" fmla="*/ 213801 h 302044"/>
                  <a:gd name="connsiteX2" fmla="*/ 306736 w 547243"/>
                  <a:gd name="connsiteY2" fmla="*/ 14883 h 302044"/>
                  <a:gd name="connsiteX3" fmla="*/ 325786 w 547243"/>
                  <a:gd name="connsiteY3" fmla="*/ 0 h 302044"/>
                  <a:gd name="connsiteX4" fmla="*/ 517727 w 547243"/>
                  <a:gd name="connsiteY4" fmla="*/ 28599 h 302044"/>
                  <a:gd name="connsiteX5" fmla="*/ 547243 w 547243"/>
                  <a:gd name="connsiteY5" fmla="*/ 40481 h 302044"/>
                  <a:gd name="connsiteX6" fmla="*/ 294145 w 547243"/>
                  <a:gd name="connsiteY6" fmla="*/ 235370 h 302044"/>
                  <a:gd name="connsiteX7" fmla="*/ 0 w 547243"/>
                  <a:gd name="connsiteY7" fmla="*/ 302044 h 302044"/>
                  <a:gd name="connsiteX8" fmla="*/ 178594 w 547243"/>
                  <a:gd name="connsiteY8" fmla="*/ 166693 h 302044"/>
                  <a:gd name="connsiteX0" fmla="*/ 0 w 368649"/>
                  <a:gd name="connsiteY0" fmla="*/ 166693 h 235370"/>
                  <a:gd name="connsiteX1" fmla="*/ 88257 w 368649"/>
                  <a:gd name="connsiteY1" fmla="*/ 213801 h 235370"/>
                  <a:gd name="connsiteX2" fmla="*/ 128142 w 368649"/>
                  <a:gd name="connsiteY2" fmla="*/ 14883 h 235370"/>
                  <a:gd name="connsiteX3" fmla="*/ 147192 w 368649"/>
                  <a:gd name="connsiteY3" fmla="*/ 0 h 235370"/>
                  <a:gd name="connsiteX4" fmla="*/ 339133 w 368649"/>
                  <a:gd name="connsiteY4" fmla="*/ 28599 h 235370"/>
                  <a:gd name="connsiteX5" fmla="*/ 368649 w 368649"/>
                  <a:gd name="connsiteY5" fmla="*/ 40481 h 235370"/>
                  <a:gd name="connsiteX6" fmla="*/ 115551 w 368649"/>
                  <a:gd name="connsiteY6" fmla="*/ 235370 h 235370"/>
                  <a:gd name="connsiteX7" fmla="*/ 0 w 368649"/>
                  <a:gd name="connsiteY7" fmla="*/ 166693 h 235370"/>
                  <a:gd name="connsiteX0" fmla="*/ 27294 w 280392"/>
                  <a:gd name="connsiteY0" fmla="*/ 235370 h 235370"/>
                  <a:gd name="connsiteX1" fmla="*/ 0 w 280392"/>
                  <a:gd name="connsiteY1" fmla="*/ 213801 h 235370"/>
                  <a:gd name="connsiteX2" fmla="*/ 39885 w 280392"/>
                  <a:gd name="connsiteY2" fmla="*/ 14883 h 235370"/>
                  <a:gd name="connsiteX3" fmla="*/ 58935 w 280392"/>
                  <a:gd name="connsiteY3" fmla="*/ 0 h 235370"/>
                  <a:gd name="connsiteX4" fmla="*/ 250876 w 280392"/>
                  <a:gd name="connsiteY4" fmla="*/ 28599 h 235370"/>
                  <a:gd name="connsiteX5" fmla="*/ 280392 w 280392"/>
                  <a:gd name="connsiteY5" fmla="*/ 40481 h 235370"/>
                  <a:gd name="connsiteX6" fmla="*/ 27294 w 280392"/>
                  <a:gd name="connsiteY6" fmla="*/ 235370 h 235370"/>
                  <a:gd name="connsiteX0" fmla="*/ 0 w 280761"/>
                  <a:gd name="connsiteY0" fmla="*/ 250015 h 250015"/>
                  <a:gd name="connsiteX1" fmla="*/ 369 w 280761"/>
                  <a:gd name="connsiteY1" fmla="*/ 213801 h 250015"/>
                  <a:gd name="connsiteX2" fmla="*/ 40254 w 280761"/>
                  <a:gd name="connsiteY2" fmla="*/ 14883 h 250015"/>
                  <a:gd name="connsiteX3" fmla="*/ 59304 w 280761"/>
                  <a:gd name="connsiteY3" fmla="*/ 0 h 250015"/>
                  <a:gd name="connsiteX4" fmla="*/ 251245 w 280761"/>
                  <a:gd name="connsiteY4" fmla="*/ 28599 h 250015"/>
                  <a:gd name="connsiteX5" fmla="*/ 280761 w 280761"/>
                  <a:gd name="connsiteY5" fmla="*/ 40481 h 250015"/>
                  <a:gd name="connsiteX6" fmla="*/ 0 w 280761"/>
                  <a:gd name="connsiteY6" fmla="*/ 250015 h 250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0761" h="250015">
                    <a:moveTo>
                      <a:pt x="0" y="250015"/>
                    </a:moveTo>
                    <a:lnTo>
                      <a:pt x="369" y="213801"/>
                    </a:lnTo>
                    <a:lnTo>
                      <a:pt x="40254" y="14883"/>
                    </a:lnTo>
                    <a:lnTo>
                      <a:pt x="59304" y="0"/>
                    </a:lnTo>
                    <a:lnTo>
                      <a:pt x="251245" y="28599"/>
                    </a:lnTo>
                    <a:lnTo>
                      <a:pt x="280761" y="40481"/>
                    </a:lnTo>
                    <a:lnTo>
                      <a:pt x="0" y="250015"/>
                    </a:lnTo>
                    <a:close/>
                  </a:path>
                </a:pathLst>
              </a:custGeom>
              <a:gradFill>
                <a:gsLst>
                  <a:gs pos="84000">
                    <a:schemeClr val="bg1"/>
                  </a:gs>
                  <a:gs pos="0">
                    <a:srgbClr val="898B8A"/>
                  </a:gs>
                  <a:gs pos="65000">
                    <a:srgbClr val="898B8A"/>
                  </a:gs>
                </a:gsLst>
                <a:lin ang="141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31" name="正方形/長方形 409">
                <a:extLst>
                  <a:ext uri="{FF2B5EF4-FFF2-40B4-BE49-F238E27FC236}">
                    <a16:creationId xmlns:a16="http://schemas.microsoft.com/office/drawing/2014/main" id="{97F8E48B-7D06-4F38-AAE6-92A7E5B3CC74}"/>
                  </a:ext>
                </a:extLst>
              </p:cNvPr>
              <p:cNvSpPr/>
              <p:nvPr/>
            </p:nvSpPr>
            <p:spPr>
              <a:xfrm>
                <a:off x="2955761" y="2754594"/>
                <a:ext cx="860884" cy="396136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796679 w 1042543"/>
                  <a:gd name="connsiteY10" fmla="*/ 127397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79429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38376"/>
                  <a:gd name="connsiteY0" fmla="*/ 828682 h 964033"/>
                  <a:gd name="connsiteX1" fmla="*/ 280543 w 1038376"/>
                  <a:gd name="connsiteY1" fmla="*/ 873920 h 964033"/>
                  <a:gd name="connsiteX2" fmla="*/ 306736 w 1038376"/>
                  <a:gd name="connsiteY2" fmla="*/ 669132 h 964033"/>
                  <a:gd name="connsiteX3" fmla="*/ 325786 w 1038376"/>
                  <a:gd name="connsiteY3" fmla="*/ 661989 h 964033"/>
                  <a:gd name="connsiteX4" fmla="*/ 530573 w 1038376"/>
                  <a:gd name="connsiteY4" fmla="*/ 688182 h 964033"/>
                  <a:gd name="connsiteX5" fmla="*/ 490092 w 1038376"/>
                  <a:gd name="connsiteY5" fmla="*/ 483395 h 964033"/>
                  <a:gd name="connsiteX6" fmla="*/ 506761 w 1038376"/>
                  <a:gd name="connsiteY6" fmla="*/ 466727 h 964033"/>
                  <a:gd name="connsiteX7" fmla="*/ 711549 w 1038376"/>
                  <a:gd name="connsiteY7" fmla="*/ 431007 h 964033"/>
                  <a:gd name="connsiteX8" fmla="*/ 604392 w 1038376"/>
                  <a:gd name="connsiteY8" fmla="*/ 247651 h 964033"/>
                  <a:gd name="connsiteX9" fmla="*/ 620377 w 1038376"/>
                  <a:gd name="connsiteY9" fmla="*/ 223844 h 964033"/>
                  <a:gd name="connsiteX10" fmla="*/ 794298 w 1038376"/>
                  <a:gd name="connsiteY10" fmla="*/ 126206 h 964033"/>
                  <a:gd name="connsiteX11" fmla="*/ 930624 w 1038376"/>
                  <a:gd name="connsiteY11" fmla="*/ 0 h 964033"/>
                  <a:gd name="connsiteX12" fmla="*/ 1038376 w 1038376"/>
                  <a:gd name="connsiteY12" fmla="*/ 151210 h 964033"/>
                  <a:gd name="connsiteX13" fmla="*/ 806798 w 1038376"/>
                  <a:gd name="connsiteY13" fmla="*/ 152402 h 964033"/>
                  <a:gd name="connsiteX14" fmla="*/ 737743 w 1038376"/>
                  <a:gd name="connsiteY14" fmla="*/ 433388 h 964033"/>
                  <a:gd name="connsiteX15" fmla="*/ 547243 w 1038376"/>
                  <a:gd name="connsiteY15" fmla="*/ 702470 h 964033"/>
                  <a:gd name="connsiteX16" fmla="*/ 294145 w 1038376"/>
                  <a:gd name="connsiteY16" fmla="*/ 897359 h 964033"/>
                  <a:gd name="connsiteX17" fmla="*/ 0 w 1038376"/>
                  <a:gd name="connsiteY17" fmla="*/ 964033 h 964033"/>
                  <a:gd name="connsiteX18" fmla="*/ 178594 w 1038376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11549 w 1038971"/>
                  <a:gd name="connsiteY7" fmla="*/ 431007 h 964033"/>
                  <a:gd name="connsiteX8" fmla="*/ 604392 w 1038971"/>
                  <a:gd name="connsiteY8" fmla="*/ 247651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11549 w 1038971"/>
                  <a:gd name="connsiteY7" fmla="*/ 431007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72704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2704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806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17727 w 1038971"/>
                  <a:gd name="connsiteY4" fmla="*/ 690588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17727 w 1038971"/>
                  <a:gd name="connsiteY4" fmla="*/ 690588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1453 w 1038971"/>
                  <a:gd name="connsiteY7" fmla="*/ 429758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702476 h 837827"/>
                  <a:gd name="connsiteX1" fmla="*/ 266851 w 1038971"/>
                  <a:gd name="connsiteY1" fmla="*/ 749584 h 837827"/>
                  <a:gd name="connsiteX2" fmla="*/ 306736 w 1038971"/>
                  <a:gd name="connsiteY2" fmla="*/ 550666 h 837827"/>
                  <a:gd name="connsiteX3" fmla="*/ 325786 w 1038971"/>
                  <a:gd name="connsiteY3" fmla="*/ 535783 h 837827"/>
                  <a:gd name="connsiteX4" fmla="*/ 517727 w 1038971"/>
                  <a:gd name="connsiteY4" fmla="*/ 564382 h 837827"/>
                  <a:gd name="connsiteX5" fmla="*/ 490092 w 1038971"/>
                  <a:gd name="connsiteY5" fmla="*/ 357189 h 837827"/>
                  <a:gd name="connsiteX6" fmla="*/ 504380 w 1038971"/>
                  <a:gd name="connsiteY6" fmla="*/ 337544 h 837827"/>
                  <a:gd name="connsiteX7" fmla="*/ 701453 w 1038971"/>
                  <a:gd name="connsiteY7" fmla="*/ 303552 h 837827"/>
                  <a:gd name="connsiteX8" fmla="*/ 610345 w 1038971"/>
                  <a:gd name="connsiteY8" fmla="*/ 122041 h 837827"/>
                  <a:gd name="connsiteX9" fmla="*/ 620377 w 1038971"/>
                  <a:gd name="connsiteY9" fmla="*/ 97638 h 837827"/>
                  <a:gd name="connsiteX10" fmla="*/ 791321 w 1038971"/>
                  <a:gd name="connsiteY10" fmla="*/ 0 h 837827"/>
                  <a:gd name="connsiteX11" fmla="*/ 1038971 w 1038971"/>
                  <a:gd name="connsiteY11" fmla="*/ 24409 h 837827"/>
                  <a:gd name="connsiteX12" fmla="*/ 806798 w 1038971"/>
                  <a:gd name="connsiteY12" fmla="*/ 26196 h 837827"/>
                  <a:gd name="connsiteX13" fmla="*/ 737743 w 1038971"/>
                  <a:gd name="connsiteY13" fmla="*/ 307182 h 837827"/>
                  <a:gd name="connsiteX14" fmla="*/ 547243 w 1038971"/>
                  <a:gd name="connsiteY14" fmla="*/ 576264 h 837827"/>
                  <a:gd name="connsiteX15" fmla="*/ 294145 w 1038971"/>
                  <a:gd name="connsiteY15" fmla="*/ 771153 h 837827"/>
                  <a:gd name="connsiteX16" fmla="*/ 0 w 1038971"/>
                  <a:gd name="connsiteY16" fmla="*/ 837827 h 837827"/>
                  <a:gd name="connsiteX17" fmla="*/ 178594 w 1038971"/>
                  <a:gd name="connsiteY17" fmla="*/ 702476 h 837827"/>
                  <a:gd name="connsiteX0" fmla="*/ 178594 w 806798"/>
                  <a:gd name="connsiteY0" fmla="*/ 702476 h 837827"/>
                  <a:gd name="connsiteX1" fmla="*/ 266851 w 806798"/>
                  <a:gd name="connsiteY1" fmla="*/ 749584 h 837827"/>
                  <a:gd name="connsiteX2" fmla="*/ 306736 w 806798"/>
                  <a:gd name="connsiteY2" fmla="*/ 550666 h 837827"/>
                  <a:gd name="connsiteX3" fmla="*/ 325786 w 806798"/>
                  <a:gd name="connsiteY3" fmla="*/ 535783 h 837827"/>
                  <a:gd name="connsiteX4" fmla="*/ 517727 w 806798"/>
                  <a:gd name="connsiteY4" fmla="*/ 564382 h 837827"/>
                  <a:gd name="connsiteX5" fmla="*/ 490092 w 806798"/>
                  <a:gd name="connsiteY5" fmla="*/ 357189 h 837827"/>
                  <a:gd name="connsiteX6" fmla="*/ 504380 w 806798"/>
                  <a:gd name="connsiteY6" fmla="*/ 337544 h 837827"/>
                  <a:gd name="connsiteX7" fmla="*/ 701453 w 806798"/>
                  <a:gd name="connsiteY7" fmla="*/ 303552 h 837827"/>
                  <a:gd name="connsiteX8" fmla="*/ 610345 w 806798"/>
                  <a:gd name="connsiteY8" fmla="*/ 122041 h 837827"/>
                  <a:gd name="connsiteX9" fmla="*/ 620377 w 806798"/>
                  <a:gd name="connsiteY9" fmla="*/ 97638 h 837827"/>
                  <a:gd name="connsiteX10" fmla="*/ 791321 w 806798"/>
                  <a:gd name="connsiteY10" fmla="*/ 0 h 837827"/>
                  <a:gd name="connsiteX11" fmla="*/ 806798 w 806798"/>
                  <a:gd name="connsiteY11" fmla="*/ 26196 h 837827"/>
                  <a:gd name="connsiteX12" fmla="*/ 737743 w 806798"/>
                  <a:gd name="connsiteY12" fmla="*/ 307182 h 837827"/>
                  <a:gd name="connsiteX13" fmla="*/ 547243 w 806798"/>
                  <a:gd name="connsiteY13" fmla="*/ 576264 h 837827"/>
                  <a:gd name="connsiteX14" fmla="*/ 294145 w 806798"/>
                  <a:gd name="connsiteY14" fmla="*/ 771153 h 837827"/>
                  <a:gd name="connsiteX15" fmla="*/ 0 w 806798"/>
                  <a:gd name="connsiteY15" fmla="*/ 837827 h 837827"/>
                  <a:gd name="connsiteX16" fmla="*/ 178594 w 806798"/>
                  <a:gd name="connsiteY16" fmla="*/ 702476 h 837827"/>
                  <a:gd name="connsiteX0" fmla="*/ 178594 w 806798"/>
                  <a:gd name="connsiteY0" fmla="*/ 676280 h 811631"/>
                  <a:gd name="connsiteX1" fmla="*/ 266851 w 806798"/>
                  <a:gd name="connsiteY1" fmla="*/ 723388 h 811631"/>
                  <a:gd name="connsiteX2" fmla="*/ 306736 w 806798"/>
                  <a:gd name="connsiteY2" fmla="*/ 524470 h 811631"/>
                  <a:gd name="connsiteX3" fmla="*/ 325786 w 806798"/>
                  <a:gd name="connsiteY3" fmla="*/ 509587 h 811631"/>
                  <a:gd name="connsiteX4" fmla="*/ 517727 w 806798"/>
                  <a:gd name="connsiteY4" fmla="*/ 538186 h 811631"/>
                  <a:gd name="connsiteX5" fmla="*/ 490092 w 806798"/>
                  <a:gd name="connsiteY5" fmla="*/ 330993 h 811631"/>
                  <a:gd name="connsiteX6" fmla="*/ 504380 w 806798"/>
                  <a:gd name="connsiteY6" fmla="*/ 311348 h 811631"/>
                  <a:gd name="connsiteX7" fmla="*/ 701453 w 806798"/>
                  <a:gd name="connsiteY7" fmla="*/ 277356 h 811631"/>
                  <a:gd name="connsiteX8" fmla="*/ 610345 w 806798"/>
                  <a:gd name="connsiteY8" fmla="*/ 95845 h 811631"/>
                  <a:gd name="connsiteX9" fmla="*/ 620377 w 806798"/>
                  <a:gd name="connsiteY9" fmla="*/ 71442 h 811631"/>
                  <a:gd name="connsiteX10" fmla="*/ 806798 w 806798"/>
                  <a:gd name="connsiteY10" fmla="*/ 0 h 811631"/>
                  <a:gd name="connsiteX11" fmla="*/ 737743 w 806798"/>
                  <a:gd name="connsiteY11" fmla="*/ 280986 h 811631"/>
                  <a:gd name="connsiteX12" fmla="*/ 547243 w 806798"/>
                  <a:gd name="connsiteY12" fmla="*/ 550068 h 811631"/>
                  <a:gd name="connsiteX13" fmla="*/ 294145 w 806798"/>
                  <a:gd name="connsiteY13" fmla="*/ 744957 h 811631"/>
                  <a:gd name="connsiteX14" fmla="*/ 0 w 806798"/>
                  <a:gd name="connsiteY14" fmla="*/ 811631 h 811631"/>
                  <a:gd name="connsiteX15" fmla="*/ 178594 w 806798"/>
                  <a:gd name="connsiteY15" fmla="*/ 676280 h 811631"/>
                  <a:gd name="connsiteX0" fmla="*/ 178594 w 737743"/>
                  <a:gd name="connsiteY0" fmla="*/ 604838 h 740189"/>
                  <a:gd name="connsiteX1" fmla="*/ 266851 w 737743"/>
                  <a:gd name="connsiteY1" fmla="*/ 651946 h 740189"/>
                  <a:gd name="connsiteX2" fmla="*/ 306736 w 737743"/>
                  <a:gd name="connsiteY2" fmla="*/ 453028 h 740189"/>
                  <a:gd name="connsiteX3" fmla="*/ 325786 w 737743"/>
                  <a:gd name="connsiteY3" fmla="*/ 438145 h 740189"/>
                  <a:gd name="connsiteX4" fmla="*/ 517727 w 737743"/>
                  <a:gd name="connsiteY4" fmla="*/ 466744 h 740189"/>
                  <a:gd name="connsiteX5" fmla="*/ 490092 w 737743"/>
                  <a:gd name="connsiteY5" fmla="*/ 259551 h 740189"/>
                  <a:gd name="connsiteX6" fmla="*/ 504380 w 737743"/>
                  <a:gd name="connsiteY6" fmla="*/ 239906 h 740189"/>
                  <a:gd name="connsiteX7" fmla="*/ 701453 w 737743"/>
                  <a:gd name="connsiteY7" fmla="*/ 205914 h 740189"/>
                  <a:gd name="connsiteX8" fmla="*/ 610345 w 737743"/>
                  <a:gd name="connsiteY8" fmla="*/ 24403 h 740189"/>
                  <a:gd name="connsiteX9" fmla="*/ 620377 w 737743"/>
                  <a:gd name="connsiteY9" fmla="*/ 0 h 740189"/>
                  <a:gd name="connsiteX10" fmla="*/ 737743 w 737743"/>
                  <a:gd name="connsiteY10" fmla="*/ 209544 h 740189"/>
                  <a:gd name="connsiteX11" fmla="*/ 547243 w 737743"/>
                  <a:gd name="connsiteY11" fmla="*/ 478626 h 740189"/>
                  <a:gd name="connsiteX12" fmla="*/ 294145 w 737743"/>
                  <a:gd name="connsiteY12" fmla="*/ 673515 h 740189"/>
                  <a:gd name="connsiteX13" fmla="*/ 0 w 737743"/>
                  <a:gd name="connsiteY13" fmla="*/ 740189 h 740189"/>
                  <a:gd name="connsiteX14" fmla="*/ 178594 w 737743"/>
                  <a:gd name="connsiteY14" fmla="*/ 604838 h 740189"/>
                  <a:gd name="connsiteX0" fmla="*/ 178594 w 737743"/>
                  <a:gd name="connsiteY0" fmla="*/ 580435 h 715786"/>
                  <a:gd name="connsiteX1" fmla="*/ 266851 w 737743"/>
                  <a:gd name="connsiteY1" fmla="*/ 627543 h 715786"/>
                  <a:gd name="connsiteX2" fmla="*/ 306736 w 737743"/>
                  <a:gd name="connsiteY2" fmla="*/ 428625 h 715786"/>
                  <a:gd name="connsiteX3" fmla="*/ 325786 w 737743"/>
                  <a:gd name="connsiteY3" fmla="*/ 413742 h 715786"/>
                  <a:gd name="connsiteX4" fmla="*/ 517727 w 737743"/>
                  <a:gd name="connsiteY4" fmla="*/ 442341 h 715786"/>
                  <a:gd name="connsiteX5" fmla="*/ 490092 w 737743"/>
                  <a:gd name="connsiteY5" fmla="*/ 235148 h 715786"/>
                  <a:gd name="connsiteX6" fmla="*/ 504380 w 737743"/>
                  <a:gd name="connsiteY6" fmla="*/ 215503 h 715786"/>
                  <a:gd name="connsiteX7" fmla="*/ 701453 w 737743"/>
                  <a:gd name="connsiteY7" fmla="*/ 181511 h 715786"/>
                  <a:gd name="connsiteX8" fmla="*/ 610345 w 737743"/>
                  <a:gd name="connsiteY8" fmla="*/ 0 h 715786"/>
                  <a:gd name="connsiteX9" fmla="*/ 737743 w 737743"/>
                  <a:gd name="connsiteY9" fmla="*/ 185141 h 715786"/>
                  <a:gd name="connsiteX10" fmla="*/ 547243 w 737743"/>
                  <a:gd name="connsiteY10" fmla="*/ 454223 h 715786"/>
                  <a:gd name="connsiteX11" fmla="*/ 294145 w 737743"/>
                  <a:gd name="connsiteY11" fmla="*/ 649112 h 715786"/>
                  <a:gd name="connsiteX12" fmla="*/ 0 w 737743"/>
                  <a:gd name="connsiteY12" fmla="*/ 715786 h 715786"/>
                  <a:gd name="connsiteX13" fmla="*/ 178594 w 737743"/>
                  <a:gd name="connsiteY13" fmla="*/ 580435 h 715786"/>
                  <a:gd name="connsiteX0" fmla="*/ 178594 w 737743"/>
                  <a:gd name="connsiteY0" fmla="*/ 398924 h 534275"/>
                  <a:gd name="connsiteX1" fmla="*/ 266851 w 737743"/>
                  <a:gd name="connsiteY1" fmla="*/ 446032 h 534275"/>
                  <a:gd name="connsiteX2" fmla="*/ 306736 w 737743"/>
                  <a:gd name="connsiteY2" fmla="*/ 247114 h 534275"/>
                  <a:gd name="connsiteX3" fmla="*/ 325786 w 737743"/>
                  <a:gd name="connsiteY3" fmla="*/ 232231 h 534275"/>
                  <a:gd name="connsiteX4" fmla="*/ 517727 w 737743"/>
                  <a:gd name="connsiteY4" fmla="*/ 260830 h 534275"/>
                  <a:gd name="connsiteX5" fmla="*/ 490092 w 737743"/>
                  <a:gd name="connsiteY5" fmla="*/ 53637 h 534275"/>
                  <a:gd name="connsiteX6" fmla="*/ 504380 w 737743"/>
                  <a:gd name="connsiteY6" fmla="*/ 33992 h 534275"/>
                  <a:gd name="connsiteX7" fmla="*/ 701453 w 737743"/>
                  <a:gd name="connsiteY7" fmla="*/ 0 h 534275"/>
                  <a:gd name="connsiteX8" fmla="*/ 737743 w 737743"/>
                  <a:gd name="connsiteY8" fmla="*/ 3630 h 534275"/>
                  <a:gd name="connsiteX9" fmla="*/ 547243 w 737743"/>
                  <a:gd name="connsiteY9" fmla="*/ 272712 h 534275"/>
                  <a:gd name="connsiteX10" fmla="*/ 294145 w 737743"/>
                  <a:gd name="connsiteY10" fmla="*/ 467601 h 534275"/>
                  <a:gd name="connsiteX11" fmla="*/ 0 w 737743"/>
                  <a:gd name="connsiteY11" fmla="*/ 534275 h 534275"/>
                  <a:gd name="connsiteX12" fmla="*/ 178594 w 737743"/>
                  <a:gd name="connsiteY12" fmla="*/ 398924 h 534275"/>
                  <a:gd name="connsiteX0" fmla="*/ 178594 w 701453"/>
                  <a:gd name="connsiteY0" fmla="*/ 398924 h 534275"/>
                  <a:gd name="connsiteX1" fmla="*/ 266851 w 701453"/>
                  <a:gd name="connsiteY1" fmla="*/ 446032 h 534275"/>
                  <a:gd name="connsiteX2" fmla="*/ 306736 w 701453"/>
                  <a:gd name="connsiteY2" fmla="*/ 247114 h 534275"/>
                  <a:gd name="connsiteX3" fmla="*/ 325786 w 701453"/>
                  <a:gd name="connsiteY3" fmla="*/ 232231 h 534275"/>
                  <a:gd name="connsiteX4" fmla="*/ 517727 w 701453"/>
                  <a:gd name="connsiteY4" fmla="*/ 260830 h 534275"/>
                  <a:gd name="connsiteX5" fmla="*/ 490092 w 701453"/>
                  <a:gd name="connsiteY5" fmla="*/ 53637 h 534275"/>
                  <a:gd name="connsiteX6" fmla="*/ 504380 w 701453"/>
                  <a:gd name="connsiteY6" fmla="*/ 33992 h 534275"/>
                  <a:gd name="connsiteX7" fmla="*/ 701453 w 701453"/>
                  <a:gd name="connsiteY7" fmla="*/ 0 h 534275"/>
                  <a:gd name="connsiteX8" fmla="*/ 547243 w 701453"/>
                  <a:gd name="connsiteY8" fmla="*/ 272712 h 534275"/>
                  <a:gd name="connsiteX9" fmla="*/ 294145 w 701453"/>
                  <a:gd name="connsiteY9" fmla="*/ 467601 h 534275"/>
                  <a:gd name="connsiteX10" fmla="*/ 0 w 701453"/>
                  <a:gd name="connsiteY10" fmla="*/ 534275 h 534275"/>
                  <a:gd name="connsiteX11" fmla="*/ 178594 w 701453"/>
                  <a:gd name="connsiteY11" fmla="*/ 398924 h 534275"/>
                  <a:gd name="connsiteX0" fmla="*/ 178594 w 547243"/>
                  <a:gd name="connsiteY0" fmla="*/ 364932 h 500283"/>
                  <a:gd name="connsiteX1" fmla="*/ 266851 w 547243"/>
                  <a:gd name="connsiteY1" fmla="*/ 412040 h 500283"/>
                  <a:gd name="connsiteX2" fmla="*/ 306736 w 547243"/>
                  <a:gd name="connsiteY2" fmla="*/ 213122 h 500283"/>
                  <a:gd name="connsiteX3" fmla="*/ 325786 w 547243"/>
                  <a:gd name="connsiteY3" fmla="*/ 198239 h 500283"/>
                  <a:gd name="connsiteX4" fmla="*/ 517727 w 547243"/>
                  <a:gd name="connsiteY4" fmla="*/ 226838 h 500283"/>
                  <a:gd name="connsiteX5" fmla="*/ 490092 w 547243"/>
                  <a:gd name="connsiteY5" fmla="*/ 19645 h 500283"/>
                  <a:gd name="connsiteX6" fmla="*/ 504380 w 547243"/>
                  <a:gd name="connsiteY6" fmla="*/ 0 h 500283"/>
                  <a:gd name="connsiteX7" fmla="*/ 547243 w 547243"/>
                  <a:gd name="connsiteY7" fmla="*/ 238720 h 500283"/>
                  <a:gd name="connsiteX8" fmla="*/ 294145 w 547243"/>
                  <a:gd name="connsiteY8" fmla="*/ 433609 h 500283"/>
                  <a:gd name="connsiteX9" fmla="*/ 0 w 547243"/>
                  <a:gd name="connsiteY9" fmla="*/ 500283 h 500283"/>
                  <a:gd name="connsiteX10" fmla="*/ 178594 w 547243"/>
                  <a:gd name="connsiteY10" fmla="*/ 364932 h 500283"/>
                  <a:gd name="connsiteX0" fmla="*/ 178594 w 547243"/>
                  <a:gd name="connsiteY0" fmla="*/ 345287 h 480638"/>
                  <a:gd name="connsiteX1" fmla="*/ 266851 w 547243"/>
                  <a:gd name="connsiteY1" fmla="*/ 392395 h 480638"/>
                  <a:gd name="connsiteX2" fmla="*/ 306736 w 547243"/>
                  <a:gd name="connsiteY2" fmla="*/ 193477 h 480638"/>
                  <a:gd name="connsiteX3" fmla="*/ 325786 w 547243"/>
                  <a:gd name="connsiteY3" fmla="*/ 178594 h 480638"/>
                  <a:gd name="connsiteX4" fmla="*/ 517727 w 547243"/>
                  <a:gd name="connsiteY4" fmla="*/ 207193 h 480638"/>
                  <a:gd name="connsiteX5" fmla="*/ 490092 w 547243"/>
                  <a:gd name="connsiteY5" fmla="*/ 0 h 480638"/>
                  <a:gd name="connsiteX6" fmla="*/ 547243 w 547243"/>
                  <a:gd name="connsiteY6" fmla="*/ 219075 h 480638"/>
                  <a:gd name="connsiteX7" fmla="*/ 294145 w 547243"/>
                  <a:gd name="connsiteY7" fmla="*/ 413964 h 480638"/>
                  <a:gd name="connsiteX8" fmla="*/ 0 w 547243"/>
                  <a:gd name="connsiteY8" fmla="*/ 480638 h 480638"/>
                  <a:gd name="connsiteX9" fmla="*/ 178594 w 547243"/>
                  <a:gd name="connsiteY9" fmla="*/ 345287 h 480638"/>
                  <a:gd name="connsiteX0" fmla="*/ 178594 w 547243"/>
                  <a:gd name="connsiteY0" fmla="*/ 166693 h 302044"/>
                  <a:gd name="connsiteX1" fmla="*/ 266851 w 547243"/>
                  <a:gd name="connsiteY1" fmla="*/ 213801 h 302044"/>
                  <a:gd name="connsiteX2" fmla="*/ 306736 w 547243"/>
                  <a:gd name="connsiteY2" fmla="*/ 14883 h 302044"/>
                  <a:gd name="connsiteX3" fmla="*/ 325786 w 547243"/>
                  <a:gd name="connsiteY3" fmla="*/ 0 h 302044"/>
                  <a:gd name="connsiteX4" fmla="*/ 517727 w 547243"/>
                  <a:gd name="connsiteY4" fmla="*/ 28599 h 302044"/>
                  <a:gd name="connsiteX5" fmla="*/ 547243 w 547243"/>
                  <a:gd name="connsiteY5" fmla="*/ 40481 h 302044"/>
                  <a:gd name="connsiteX6" fmla="*/ 294145 w 547243"/>
                  <a:gd name="connsiteY6" fmla="*/ 235370 h 302044"/>
                  <a:gd name="connsiteX7" fmla="*/ 0 w 547243"/>
                  <a:gd name="connsiteY7" fmla="*/ 302044 h 302044"/>
                  <a:gd name="connsiteX8" fmla="*/ 178594 w 547243"/>
                  <a:gd name="connsiteY8" fmla="*/ 166693 h 302044"/>
                  <a:gd name="connsiteX0" fmla="*/ 517727 w 547243"/>
                  <a:gd name="connsiteY0" fmla="*/ 14465 h 287910"/>
                  <a:gd name="connsiteX1" fmla="*/ 547243 w 547243"/>
                  <a:gd name="connsiteY1" fmla="*/ 26347 h 287910"/>
                  <a:gd name="connsiteX2" fmla="*/ 294145 w 547243"/>
                  <a:gd name="connsiteY2" fmla="*/ 221236 h 287910"/>
                  <a:gd name="connsiteX3" fmla="*/ 0 w 547243"/>
                  <a:gd name="connsiteY3" fmla="*/ 287910 h 287910"/>
                  <a:gd name="connsiteX4" fmla="*/ 178594 w 547243"/>
                  <a:gd name="connsiteY4" fmla="*/ 152559 h 287910"/>
                  <a:gd name="connsiteX5" fmla="*/ 266851 w 547243"/>
                  <a:gd name="connsiteY5" fmla="*/ 199667 h 287910"/>
                  <a:gd name="connsiteX6" fmla="*/ 306736 w 547243"/>
                  <a:gd name="connsiteY6" fmla="*/ 749 h 287910"/>
                  <a:gd name="connsiteX7" fmla="*/ 357029 w 547243"/>
                  <a:gd name="connsiteY7" fmla="*/ 17109 h 287910"/>
                  <a:gd name="connsiteX0" fmla="*/ 517727 w 517727"/>
                  <a:gd name="connsiteY0" fmla="*/ 14465 h 287910"/>
                  <a:gd name="connsiteX1" fmla="*/ 294145 w 517727"/>
                  <a:gd name="connsiteY1" fmla="*/ 221236 h 287910"/>
                  <a:gd name="connsiteX2" fmla="*/ 0 w 517727"/>
                  <a:gd name="connsiteY2" fmla="*/ 287910 h 287910"/>
                  <a:gd name="connsiteX3" fmla="*/ 178594 w 517727"/>
                  <a:gd name="connsiteY3" fmla="*/ 152559 h 287910"/>
                  <a:gd name="connsiteX4" fmla="*/ 266851 w 517727"/>
                  <a:gd name="connsiteY4" fmla="*/ 199667 h 287910"/>
                  <a:gd name="connsiteX5" fmla="*/ 306736 w 517727"/>
                  <a:gd name="connsiteY5" fmla="*/ 749 h 287910"/>
                  <a:gd name="connsiteX6" fmla="*/ 357029 w 517727"/>
                  <a:gd name="connsiteY6" fmla="*/ 17109 h 287910"/>
                  <a:gd name="connsiteX0" fmla="*/ 294145 w 357029"/>
                  <a:gd name="connsiteY0" fmla="*/ 221236 h 287910"/>
                  <a:gd name="connsiteX1" fmla="*/ 0 w 357029"/>
                  <a:gd name="connsiteY1" fmla="*/ 287910 h 287910"/>
                  <a:gd name="connsiteX2" fmla="*/ 178594 w 357029"/>
                  <a:gd name="connsiteY2" fmla="*/ 152559 h 287910"/>
                  <a:gd name="connsiteX3" fmla="*/ 266851 w 357029"/>
                  <a:gd name="connsiteY3" fmla="*/ 199667 h 287910"/>
                  <a:gd name="connsiteX4" fmla="*/ 306736 w 357029"/>
                  <a:gd name="connsiteY4" fmla="*/ 749 h 287910"/>
                  <a:gd name="connsiteX5" fmla="*/ 357029 w 357029"/>
                  <a:gd name="connsiteY5" fmla="*/ 17109 h 287910"/>
                  <a:gd name="connsiteX0" fmla="*/ 294145 w 306736"/>
                  <a:gd name="connsiteY0" fmla="*/ 220487 h 287161"/>
                  <a:gd name="connsiteX1" fmla="*/ 0 w 306736"/>
                  <a:gd name="connsiteY1" fmla="*/ 287161 h 287161"/>
                  <a:gd name="connsiteX2" fmla="*/ 178594 w 306736"/>
                  <a:gd name="connsiteY2" fmla="*/ 151810 h 287161"/>
                  <a:gd name="connsiteX3" fmla="*/ 266851 w 306736"/>
                  <a:gd name="connsiteY3" fmla="*/ 198918 h 287161"/>
                  <a:gd name="connsiteX4" fmla="*/ 306736 w 306736"/>
                  <a:gd name="connsiteY4" fmla="*/ 0 h 287161"/>
                  <a:gd name="connsiteX0" fmla="*/ 294145 w 294145"/>
                  <a:gd name="connsiteY0" fmla="*/ 68677 h 135351"/>
                  <a:gd name="connsiteX1" fmla="*/ 0 w 294145"/>
                  <a:gd name="connsiteY1" fmla="*/ 135351 h 135351"/>
                  <a:gd name="connsiteX2" fmla="*/ 178594 w 294145"/>
                  <a:gd name="connsiteY2" fmla="*/ 0 h 135351"/>
                  <a:gd name="connsiteX3" fmla="*/ 266851 w 294145"/>
                  <a:gd name="connsiteY3" fmla="*/ 47108 h 13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145" h="135351">
                    <a:moveTo>
                      <a:pt x="294145" y="68677"/>
                    </a:moveTo>
                    <a:lnTo>
                      <a:pt x="0" y="135351"/>
                    </a:lnTo>
                    <a:lnTo>
                      <a:pt x="178594" y="0"/>
                    </a:lnTo>
                    <a:lnTo>
                      <a:pt x="266851" y="47108"/>
                    </a:lnTo>
                  </a:path>
                </a:pathLst>
              </a:custGeom>
              <a:gradFill>
                <a:gsLst>
                  <a:gs pos="54000">
                    <a:srgbClr val="898B8A"/>
                  </a:gs>
                  <a:gs pos="64000">
                    <a:schemeClr val="bg1"/>
                  </a:gs>
                  <a:gs pos="0">
                    <a:srgbClr val="898B8A"/>
                  </a:gs>
                </a:gsLst>
                <a:lin ang="150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32" name="正方形/長方形 409">
                <a:extLst>
                  <a:ext uri="{FF2B5EF4-FFF2-40B4-BE49-F238E27FC236}">
                    <a16:creationId xmlns:a16="http://schemas.microsoft.com/office/drawing/2014/main" id="{C5E49DF8-82A1-454B-9321-72112ADAC032}"/>
                  </a:ext>
                </a:extLst>
              </p:cNvPr>
              <p:cNvSpPr/>
              <p:nvPr/>
            </p:nvSpPr>
            <p:spPr>
              <a:xfrm>
                <a:off x="4390131" y="1587048"/>
                <a:ext cx="724809" cy="798156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796679 w 1042543"/>
                  <a:gd name="connsiteY10" fmla="*/ 127397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79429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38376"/>
                  <a:gd name="connsiteY0" fmla="*/ 828682 h 964033"/>
                  <a:gd name="connsiteX1" fmla="*/ 280543 w 1038376"/>
                  <a:gd name="connsiteY1" fmla="*/ 873920 h 964033"/>
                  <a:gd name="connsiteX2" fmla="*/ 306736 w 1038376"/>
                  <a:gd name="connsiteY2" fmla="*/ 669132 h 964033"/>
                  <a:gd name="connsiteX3" fmla="*/ 325786 w 1038376"/>
                  <a:gd name="connsiteY3" fmla="*/ 661989 h 964033"/>
                  <a:gd name="connsiteX4" fmla="*/ 530573 w 1038376"/>
                  <a:gd name="connsiteY4" fmla="*/ 688182 h 964033"/>
                  <a:gd name="connsiteX5" fmla="*/ 490092 w 1038376"/>
                  <a:gd name="connsiteY5" fmla="*/ 483395 h 964033"/>
                  <a:gd name="connsiteX6" fmla="*/ 506761 w 1038376"/>
                  <a:gd name="connsiteY6" fmla="*/ 466727 h 964033"/>
                  <a:gd name="connsiteX7" fmla="*/ 711549 w 1038376"/>
                  <a:gd name="connsiteY7" fmla="*/ 431007 h 964033"/>
                  <a:gd name="connsiteX8" fmla="*/ 604392 w 1038376"/>
                  <a:gd name="connsiteY8" fmla="*/ 247651 h 964033"/>
                  <a:gd name="connsiteX9" fmla="*/ 620377 w 1038376"/>
                  <a:gd name="connsiteY9" fmla="*/ 223844 h 964033"/>
                  <a:gd name="connsiteX10" fmla="*/ 794298 w 1038376"/>
                  <a:gd name="connsiteY10" fmla="*/ 126206 h 964033"/>
                  <a:gd name="connsiteX11" fmla="*/ 930624 w 1038376"/>
                  <a:gd name="connsiteY11" fmla="*/ 0 h 964033"/>
                  <a:gd name="connsiteX12" fmla="*/ 1038376 w 1038376"/>
                  <a:gd name="connsiteY12" fmla="*/ 151210 h 964033"/>
                  <a:gd name="connsiteX13" fmla="*/ 806798 w 1038376"/>
                  <a:gd name="connsiteY13" fmla="*/ 152402 h 964033"/>
                  <a:gd name="connsiteX14" fmla="*/ 737743 w 1038376"/>
                  <a:gd name="connsiteY14" fmla="*/ 433388 h 964033"/>
                  <a:gd name="connsiteX15" fmla="*/ 547243 w 1038376"/>
                  <a:gd name="connsiteY15" fmla="*/ 702470 h 964033"/>
                  <a:gd name="connsiteX16" fmla="*/ 294145 w 1038376"/>
                  <a:gd name="connsiteY16" fmla="*/ 897359 h 964033"/>
                  <a:gd name="connsiteX17" fmla="*/ 0 w 1038376"/>
                  <a:gd name="connsiteY17" fmla="*/ 964033 h 964033"/>
                  <a:gd name="connsiteX18" fmla="*/ 178594 w 1038376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11549 w 1038971"/>
                  <a:gd name="connsiteY7" fmla="*/ 431007 h 964033"/>
                  <a:gd name="connsiteX8" fmla="*/ 604392 w 1038971"/>
                  <a:gd name="connsiteY8" fmla="*/ 247651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11549 w 1038971"/>
                  <a:gd name="connsiteY7" fmla="*/ 431007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72704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2704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806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17727 w 1038971"/>
                  <a:gd name="connsiteY4" fmla="*/ 690588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17727 w 1038971"/>
                  <a:gd name="connsiteY4" fmla="*/ 690588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1453 w 1038971"/>
                  <a:gd name="connsiteY7" fmla="*/ 429758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702476 h 837827"/>
                  <a:gd name="connsiteX1" fmla="*/ 266851 w 1038971"/>
                  <a:gd name="connsiteY1" fmla="*/ 749584 h 837827"/>
                  <a:gd name="connsiteX2" fmla="*/ 306736 w 1038971"/>
                  <a:gd name="connsiteY2" fmla="*/ 550666 h 837827"/>
                  <a:gd name="connsiteX3" fmla="*/ 325786 w 1038971"/>
                  <a:gd name="connsiteY3" fmla="*/ 535783 h 837827"/>
                  <a:gd name="connsiteX4" fmla="*/ 517727 w 1038971"/>
                  <a:gd name="connsiteY4" fmla="*/ 564382 h 837827"/>
                  <a:gd name="connsiteX5" fmla="*/ 490092 w 1038971"/>
                  <a:gd name="connsiteY5" fmla="*/ 357189 h 837827"/>
                  <a:gd name="connsiteX6" fmla="*/ 504380 w 1038971"/>
                  <a:gd name="connsiteY6" fmla="*/ 337544 h 837827"/>
                  <a:gd name="connsiteX7" fmla="*/ 701453 w 1038971"/>
                  <a:gd name="connsiteY7" fmla="*/ 303552 h 837827"/>
                  <a:gd name="connsiteX8" fmla="*/ 610345 w 1038971"/>
                  <a:gd name="connsiteY8" fmla="*/ 122041 h 837827"/>
                  <a:gd name="connsiteX9" fmla="*/ 620377 w 1038971"/>
                  <a:gd name="connsiteY9" fmla="*/ 97638 h 837827"/>
                  <a:gd name="connsiteX10" fmla="*/ 791321 w 1038971"/>
                  <a:gd name="connsiteY10" fmla="*/ 0 h 837827"/>
                  <a:gd name="connsiteX11" fmla="*/ 1038971 w 1038971"/>
                  <a:gd name="connsiteY11" fmla="*/ 24409 h 837827"/>
                  <a:gd name="connsiteX12" fmla="*/ 806798 w 1038971"/>
                  <a:gd name="connsiteY12" fmla="*/ 26196 h 837827"/>
                  <a:gd name="connsiteX13" fmla="*/ 737743 w 1038971"/>
                  <a:gd name="connsiteY13" fmla="*/ 307182 h 837827"/>
                  <a:gd name="connsiteX14" fmla="*/ 547243 w 1038971"/>
                  <a:gd name="connsiteY14" fmla="*/ 576264 h 837827"/>
                  <a:gd name="connsiteX15" fmla="*/ 294145 w 1038971"/>
                  <a:gd name="connsiteY15" fmla="*/ 771153 h 837827"/>
                  <a:gd name="connsiteX16" fmla="*/ 0 w 1038971"/>
                  <a:gd name="connsiteY16" fmla="*/ 837827 h 837827"/>
                  <a:gd name="connsiteX17" fmla="*/ 178594 w 1038971"/>
                  <a:gd name="connsiteY17" fmla="*/ 702476 h 837827"/>
                  <a:gd name="connsiteX0" fmla="*/ 178594 w 806798"/>
                  <a:gd name="connsiteY0" fmla="*/ 702476 h 837827"/>
                  <a:gd name="connsiteX1" fmla="*/ 266851 w 806798"/>
                  <a:gd name="connsiteY1" fmla="*/ 749584 h 837827"/>
                  <a:gd name="connsiteX2" fmla="*/ 306736 w 806798"/>
                  <a:gd name="connsiteY2" fmla="*/ 550666 h 837827"/>
                  <a:gd name="connsiteX3" fmla="*/ 325786 w 806798"/>
                  <a:gd name="connsiteY3" fmla="*/ 535783 h 837827"/>
                  <a:gd name="connsiteX4" fmla="*/ 517727 w 806798"/>
                  <a:gd name="connsiteY4" fmla="*/ 564382 h 837827"/>
                  <a:gd name="connsiteX5" fmla="*/ 490092 w 806798"/>
                  <a:gd name="connsiteY5" fmla="*/ 357189 h 837827"/>
                  <a:gd name="connsiteX6" fmla="*/ 504380 w 806798"/>
                  <a:gd name="connsiteY6" fmla="*/ 337544 h 837827"/>
                  <a:gd name="connsiteX7" fmla="*/ 701453 w 806798"/>
                  <a:gd name="connsiteY7" fmla="*/ 303552 h 837827"/>
                  <a:gd name="connsiteX8" fmla="*/ 610345 w 806798"/>
                  <a:gd name="connsiteY8" fmla="*/ 122041 h 837827"/>
                  <a:gd name="connsiteX9" fmla="*/ 620377 w 806798"/>
                  <a:gd name="connsiteY9" fmla="*/ 97638 h 837827"/>
                  <a:gd name="connsiteX10" fmla="*/ 791321 w 806798"/>
                  <a:gd name="connsiteY10" fmla="*/ 0 h 837827"/>
                  <a:gd name="connsiteX11" fmla="*/ 806798 w 806798"/>
                  <a:gd name="connsiteY11" fmla="*/ 26196 h 837827"/>
                  <a:gd name="connsiteX12" fmla="*/ 737743 w 806798"/>
                  <a:gd name="connsiteY12" fmla="*/ 307182 h 837827"/>
                  <a:gd name="connsiteX13" fmla="*/ 547243 w 806798"/>
                  <a:gd name="connsiteY13" fmla="*/ 576264 h 837827"/>
                  <a:gd name="connsiteX14" fmla="*/ 294145 w 806798"/>
                  <a:gd name="connsiteY14" fmla="*/ 771153 h 837827"/>
                  <a:gd name="connsiteX15" fmla="*/ 0 w 806798"/>
                  <a:gd name="connsiteY15" fmla="*/ 837827 h 837827"/>
                  <a:gd name="connsiteX16" fmla="*/ 178594 w 806798"/>
                  <a:gd name="connsiteY16" fmla="*/ 702476 h 837827"/>
                  <a:gd name="connsiteX0" fmla="*/ 178594 w 806798"/>
                  <a:gd name="connsiteY0" fmla="*/ 676280 h 811631"/>
                  <a:gd name="connsiteX1" fmla="*/ 266851 w 806798"/>
                  <a:gd name="connsiteY1" fmla="*/ 723388 h 811631"/>
                  <a:gd name="connsiteX2" fmla="*/ 306736 w 806798"/>
                  <a:gd name="connsiteY2" fmla="*/ 524470 h 811631"/>
                  <a:gd name="connsiteX3" fmla="*/ 325786 w 806798"/>
                  <a:gd name="connsiteY3" fmla="*/ 509587 h 811631"/>
                  <a:gd name="connsiteX4" fmla="*/ 517727 w 806798"/>
                  <a:gd name="connsiteY4" fmla="*/ 538186 h 811631"/>
                  <a:gd name="connsiteX5" fmla="*/ 490092 w 806798"/>
                  <a:gd name="connsiteY5" fmla="*/ 330993 h 811631"/>
                  <a:gd name="connsiteX6" fmla="*/ 504380 w 806798"/>
                  <a:gd name="connsiteY6" fmla="*/ 311348 h 811631"/>
                  <a:gd name="connsiteX7" fmla="*/ 701453 w 806798"/>
                  <a:gd name="connsiteY7" fmla="*/ 277356 h 811631"/>
                  <a:gd name="connsiteX8" fmla="*/ 610345 w 806798"/>
                  <a:gd name="connsiteY8" fmla="*/ 95845 h 811631"/>
                  <a:gd name="connsiteX9" fmla="*/ 620377 w 806798"/>
                  <a:gd name="connsiteY9" fmla="*/ 71442 h 811631"/>
                  <a:gd name="connsiteX10" fmla="*/ 806798 w 806798"/>
                  <a:gd name="connsiteY10" fmla="*/ 0 h 811631"/>
                  <a:gd name="connsiteX11" fmla="*/ 737743 w 806798"/>
                  <a:gd name="connsiteY11" fmla="*/ 280986 h 811631"/>
                  <a:gd name="connsiteX12" fmla="*/ 547243 w 806798"/>
                  <a:gd name="connsiteY12" fmla="*/ 550068 h 811631"/>
                  <a:gd name="connsiteX13" fmla="*/ 294145 w 806798"/>
                  <a:gd name="connsiteY13" fmla="*/ 744957 h 811631"/>
                  <a:gd name="connsiteX14" fmla="*/ 0 w 806798"/>
                  <a:gd name="connsiteY14" fmla="*/ 811631 h 811631"/>
                  <a:gd name="connsiteX15" fmla="*/ 178594 w 806798"/>
                  <a:gd name="connsiteY15" fmla="*/ 676280 h 811631"/>
                  <a:gd name="connsiteX0" fmla="*/ 178594 w 737743"/>
                  <a:gd name="connsiteY0" fmla="*/ 604838 h 740189"/>
                  <a:gd name="connsiteX1" fmla="*/ 266851 w 737743"/>
                  <a:gd name="connsiteY1" fmla="*/ 651946 h 740189"/>
                  <a:gd name="connsiteX2" fmla="*/ 306736 w 737743"/>
                  <a:gd name="connsiteY2" fmla="*/ 453028 h 740189"/>
                  <a:gd name="connsiteX3" fmla="*/ 325786 w 737743"/>
                  <a:gd name="connsiteY3" fmla="*/ 438145 h 740189"/>
                  <a:gd name="connsiteX4" fmla="*/ 517727 w 737743"/>
                  <a:gd name="connsiteY4" fmla="*/ 466744 h 740189"/>
                  <a:gd name="connsiteX5" fmla="*/ 490092 w 737743"/>
                  <a:gd name="connsiteY5" fmla="*/ 259551 h 740189"/>
                  <a:gd name="connsiteX6" fmla="*/ 504380 w 737743"/>
                  <a:gd name="connsiteY6" fmla="*/ 239906 h 740189"/>
                  <a:gd name="connsiteX7" fmla="*/ 701453 w 737743"/>
                  <a:gd name="connsiteY7" fmla="*/ 205914 h 740189"/>
                  <a:gd name="connsiteX8" fmla="*/ 610345 w 737743"/>
                  <a:gd name="connsiteY8" fmla="*/ 24403 h 740189"/>
                  <a:gd name="connsiteX9" fmla="*/ 620377 w 737743"/>
                  <a:gd name="connsiteY9" fmla="*/ 0 h 740189"/>
                  <a:gd name="connsiteX10" fmla="*/ 737743 w 737743"/>
                  <a:gd name="connsiteY10" fmla="*/ 209544 h 740189"/>
                  <a:gd name="connsiteX11" fmla="*/ 547243 w 737743"/>
                  <a:gd name="connsiteY11" fmla="*/ 478626 h 740189"/>
                  <a:gd name="connsiteX12" fmla="*/ 294145 w 737743"/>
                  <a:gd name="connsiteY12" fmla="*/ 673515 h 740189"/>
                  <a:gd name="connsiteX13" fmla="*/ 0 w 737743"/>
                  <a:gd name="connsiteY13" fmla="*/ 740189 h 740189"/>
                  <a:gd name="connsiteX14" fmla="*/ 178594 w 737743"/>
                  <a:gd name="connsiteY14" fmla="*/ 604838 h 740189"/>
                  <a:gd name="connsiteX0" fmla="*/ 178594 w 737743"/>
                  <a:gd name="connsiteY0" fmla="*/ 580435 h 715786"/>
                  <a:gd name="connsiteX1" fmla="*/ 266851 w 737743"/>
                  <a:gd name="connsiteY1" fmla="*/ 627543 h 715786"/>
                  <a:gd name="connsiteX2" fmla="*/ 306736 w 737743"/>
                  <a:gd name="connsiteY2" fmla="*/ 428625 h 715786"/>
                  <a:gd name="connsiteX3" fmla="*/ 325786 w 737743"/>
                  <a:gd name="connsiteY3" fmla="*/ 413742 h 715786"/>
                  <a:gd name="connsiteX4" fmla="*/ 517727 w 737743"/>
                  <a:gd name="connsiteY4" fmla="*/ 442341 h 715786"/>
                  <a:gd name="connsiteX5" fmla="*/ 490092 w 737743"/>
                  <a:gd name="connsiteY5" fmla="*/ 235148 h 715786"/>
                  <a:gd name="connsiteX6" fmla="*/ 504380 w 737743"/>
                  <a:gd name="connsiteY6" fmla="*/ 215503 h 715786"/>
                  <a:gd name="connsiteX7" fmla="*/ 701453 w 737743"/>
                  <a:gd name="connsiteY7" fmla="*/ 181511 h 715786"/>
                  <a:gd name="connsiteX8" fmla="*/ 610345 w 737743"/>
                  <a:gd name="connsiteY8" fmla="*/ 0 h 715786"/>
                  <a:gd name="connsiteX9" fmla="*/ 737743 w 737743"/>
                  <a:gd name="connsiteY9" fmla="*/ 185141 h 715786"/>
                  <a:gd name="connsiteX10" fmla="*/ 547243 w 737743"/>
                  <a:gd name="connsiteY10" fmla="*/ 454223 h 715786"/>
                  <a:gd name="connsiteX11" fmla="*/ 294145 w 737743"/>
                  <a:gd name="connsiteY11" fmla="*/ 649112 h 715786"/>
                  <a:gd name="connsiteX12" fmla="*/ 0 w 737743"/>
                  <a:gd name="connsiteY12" fmla="*/ 715786 h 715786"/>
                  <a:gd name="connsiteX13" fmla="*/ 178594 w 737743"/>
                  <a:gd name="connsiteY13" fmla="*/ 580435 h 715786"/>
                  <a:gd name="connsiteX0" fmla="*/ 178594 w 737743"/>
                  <a:gd name="connsiteY0" fmla="*/ 398924 h 534275"/>
                  <a:gd name="connsiteX1" fmla="*/ 266851 w 737743"/>
                  <a:gd name="connsiteY1" fmla="*/ 446032 h 534275"/>
                  <a:gd name="connsiteX2" fmla="*/ 306736 w 737743"/>
                  <a:gd name="connsiteY2" fmla="*/ 247114 h 534275"/>
                  <a:gd name="connsiteX3" fmla="*/ 325786 w 737743"/>
                  <a:gd name="connsiteY3" fmla="*/ 232231 h 534275"/>
                  <a:gd name="connsiteX4" fmla="*/ 517727 w 737743"/>
                  <a:gd name="connsiteY4" fmla="*/ 260830 h 534275"/>
                  <a:gd name="connsiteX5" fmla="*/ 490092 w 737743"/>
                  <a:gd name="connsiteY5" fmla="*/ 53637 h 534275"/>
                  <a:gd name="connsiteX6" fmla="*/ 504380 w 737743"/>
                  <a:gd name="connsiteY6" fmla="*/ 33992 h 534275"/>
                  <a:gd name="connsiteX7" fmla="*/ 701453 w 737743"/>
                  <a:gd name="connsiteY7" fmla="*/ 0 h 534275"/>
                  <a:gd name="connsiteX8" fmla="*/ 737743 w 737743"/>
                  <a:gd name="connsiteY8" fmla="*/ 3630 h 534275"/>
                  <a:gd name="connsiteX9" fmla="*/ 547243 w 737743"/>
                  <a:gd name="connsiteY9" fmla="*/ 272712 h 534275"/>
                  <a:gd name="connsiteX10" fmla="*/ 294145 w 737743"/>
                  <a:gd name="connsiteY10" fmla="*/ 467601 h 534275"/>
                  <a:gd name="connsiteX11" fmla="*/ 0 w 737743"/>
                  <a:gd name="connsiteY11" fmla="*/ 534275 h 534275"/>
                  <a:gd name="connsiteX12" fmla="*/ 178594 w 737743"/>
                  <a:gd name="connsiteY12" fmla="*/ 398924 h 534275"/>
                  <a:gd name="connsiteX0" fmla="*/ 0 w 559149"/>
                  <a:gd name="connsiteY0" fmla="*/ 398924 h 467601"/>
                  <a:gd name="connsiteX1" fmla="*/ 88257 w 559149"/>
                  <a:gd name="connsiteY1" fmla="*/ 446032 h 467601"/>
                  <a:gd name="connsiteX2" fmla="*/ 128142 w 559149"/>
                  <a:gd name="connsiteY2" fmla="*/ 247114 h 467601"/>
                  <a:gd name="connsiteX3" fmla="*/ 147192 w 559149"/>
                  <a:gd name="connsiteY3" fmla="*/ 232231 h 467601"/>
                  <a:gd name="connsiteX4" fmla="*/ 339133 w 559149"/>
                  <a:gd name="connsiteY4" fmla="*/ 260830 h 467601"/>
                  <a:gd name="connsiteX5" fmla="*/ 311498 w 559149"/>
                  <a:gd name="connsiteY5" fmla="*/ 53637 h 467601"/>
                  <a:gd name="connsiteX6" fmla="*/ 325786 w 559149"/>
                  <a:gd name="connsiteY6" fmla="*/ 33992 h 467601"/>
                  <a:gd name="connsiteX7" fmla="*/ 522859 w 559149"/>
                  <a:gd name="connsiteY7" fmla="*/ 0 h 467601"/>
                  <a:gd name="connsiteX8" fmla="*/ 559149 w 559149"/>
                  <a:gd name="connsiteY8" fmla="*/ 3630 h 467601"/>
                  <a:gd name="connsiteX9" fmla="*/ 368649 w 559149"/>
                  <a:gd name="connsiteY9" fmla="*/ 272712 h 467601"/>
                  <a:gd name="connsiteX10" fmla="*/ 115551 w 559149"/>
                  <a:gd name="connsiteY10" fmla="*/ 467601 h 467601"/>
                  <a:gd name="connsiteX11" fmla="*/ 0 w 559149"/>
                  <a:gd name="connsiteY11" fmla="*/ 398924 h 467601"/>
                  <a:gd name="connsiteX0" fmla="*/ 27294 w 470892"/>
                  <a:gd name="connsiteY0" fmla="*/ 467601 h 467601"/>
                  <a:gd name="connsiteX1" fmla="*/ 0 w 470892"/>
                  <a:gd name="connsiteY1" fmla="*/ 446032 h 467601"/>
                  <a:gd name="connsiteX2" fmla="*/ 39885 w 470892"/>
                  <a:gd name="connsiteY2" fmla="*/ 247114 h 467601"/>
                  <a:gd name="connsiteX3" fmla="*/ 58935 w 470892"/>
                  <a:gd name="connsiteY3" fmla="*/ 232231 h 467601"/>
                  <a:gd name="connsiteX4" fmla="*/ 250876 w 470892"/>
                  <a:gd name="connsiteY4" fmla="*/ 260830 h 467601"/>
                  <a:gd name="connsiteX5" fmla="*/ 223241 w 470892"/>
                  <a:gd name="connsiteY5" fmla="*/ 53637 h 467601"/>
                  <a:gd name="connsiteX6" fmla="*/ 237529 w 470892"/>
                  <a:gd name="connsiteY6" fmla="*/ 33992 h 467601"/>
                  <a:gd name="connsiteX7" fmla="*/ 434602 w 470892"/>
                  <a:gd name="connsiteY7" fmla="*/ 0 h 467601"/>
                  <a:gd name="connsiteX8" fmla="*/ 470892 w 470892"/>
                  <a:gd name="connsiteY8" fmla="*/ 3630 h 467601"/>
                  <a:gd name="connsiteX9" fmla="*/ 280392 w 470892"/>
                  <a:gd name="connsiteY9" fmla="*/ 272712 h 467601"/>
                  <a:gd name="connsiteX10" fmla="*/ 27294 w 470892"/>
                  <a:gd name="connsiteY10" fmla="*/ 467601 h 467601"/>
                  <a:gd name="connsiteX0" fmla="*/ 0 w 443598"/>
                  <a:gd name="connsiteY0" fmla="*/ 467601 h 467601"/>
                  <a:gd name="connsiteX1" fmla="*/ 12591 w 443598"/>
                  <a:gd name="connsiteY1" fmla="*/ 247114 h 467601"/>
                  <a:gd name="connsiteX2" fmla="*/ 31641 w 443598"/>
                  <a:gd name="connsiteY2" fmla="*/ 232231 h 467601"/>
                  <a:gd name="connsiteX3" fmla="*/ 223582 w 443598"/>
                  <a:gd name="connsiteY3" fmla="*/ 260830 h 467601"/>
                  <a:gd name="connsiteX4" fmla="*/ 195947 w 443598"/>
                  <a:gd name="connsiteY4" fmla="*/ 53637 h 467601"/>
                  <a:gd name="connsiteX5" fmla="*/ 210235 w 443598"/>
                  <a:gd name="connsiteY5" fmla="*/ 33992 h 467601"/>
                  <a:gd name="connsiteX6" fmla="*/ 407308 w 443598"/>
                  <a:gd name="connsiteY6" fmla="*/ 0 h 467601"/>
                  <a:gd name="connsiteX7" fmla="*/ 443598 w 443598"/>
                  <a:gd name="connsiteY7" fmla="*/ 3630 h 467601"/>
                  <a:gd name="connsiteX8" fmla="*/ 253098 w 443598"/>
                  <a:gd name="connsiteY8" fmla="*/ 272712 h 467601"/>
                  <a:gd name="connsiteX9" fmla="*/ 0 w 443598"/>
                  <a:gd name="connsiteY9" fmla="*/ 467601 h 467601"/>
                  <a:gd name="connsiteX0" fmla="*/ 240507 w 431007"/>
                  <a:gd name="connsiteY0" fmla="*/ 272712 h 272712"/>
                  <a:gd name="connsiteX1" fmla="*/ 0 w 431007"/>
                  <a:gd name="connsiteY1" fmla="*/ 247114 h 272712"/>
                  <a:gd name="connsiteX2" fmla="*/ 19050 w 431007"/>
                  <a:gd name="connsiteY2" fmla="*/ 232231 h 272712"/>
                  <a:gd name="connsiteX3" fmla="*/ 210991 w 431007"/>
                  <a:gd name="connsiteY3" fmla="*/ 260830 h 272712"/>
                  <a:gd name="connsiteX4" fmla="*/ 183356 w 431007"/>
                  <a:gd name="connsiteY4" fmla="*/ 53637 h 272712"/>
                  <a:gd name="connsiteX5" fmla="*/ 197644 w 431007"/>
                  <a:gd name="connsiteY5" fmla="*/ 33992 h 272712"/>
                  <a:gd name="connsiteX6" fmla="*/ 394717 w 431007"/>
                  <a:gd name="connsiteY6" fmla="*/ 0 h 272712"/>
                  <a:gd name="connsiteX7" fmla="*/ 431007 w 431007"/>
                  <a:gd name="connsiteY7" fmla="*/ 3630 h 272712"/>
                  <a:gd name="connsiteX8" fmla="*/ 240507 w 431007"/>
                  <a:gd name="connsiteY8" fmla="*/ 272712 h 272712"/>
                  <a:gd name="connsiteX0" fmla="*/ 221457 w 411957"/>
                  <a:gd name="connsiteY0" fmla="*/ 272712 h 272712"/>
                  <a:gd name="connsiteX1" fmla="*/ 0 w 411957"/>
                  <a:gd name="connsiteY1" fmla="*/ 232231 h 272712"/>
                  <a:gd name="connsiteX2" fmla="*/ 191941 w 411957"/>
                  <a:gd name="connsiteY2" fmla="*/ 260830 h 272712"/>
                  <a:gd name="connsiteX3" fmla="*/ 164306 w 411957"/>
                  <a:gd name="connsiteY3" fmla="*/ 53637 h 272712"/>
                  <a:gd name="connsiteX4" fmla="*/ 178594 w 411957"/>
                  <a:gd name="connsiteY4" fmla="*/ 33992 h 272712"/>
                  <a:gd name="connsiteX5" fmla="*/ 375667 w 411957"/>
                  <a:gd name="connsiteY5" fmla="*/ 0 h 272712"/>
                  <a:gd name="connsiteX6" fmla="*/ 411957 w 411957"/>
                  <a:gd name="connsiteY6" fmla="*/ 3630 h 272712"/>
                  <a:gd name="connsiteX7" fmla="*/ 221457 w 411957"/>
                  <a:gd name="connsiteY7" fmla="*/ 272712 h 272712"/>
                  <a:gd name="connsiteX0" fmla="*/ 57151 w 247651"/>
                  <a:gd name="connsiteY0" fmla="*/ 272712 h 272712"/>
                  <a:gd name="connsiteX1" fmla="*/ 27635 w 247651"/>
                  <a:gd name="connsiteY1" fmla="*/ 260830 h 272712"/>
                  <a:gd name="connsiteX2" fmla="*/ 0 w 247651"/>
                  <a:gd name="connsiteY2" fmla="*/ 53637 h 272712"/>
                  <a:gd name="connsiteX3" fmla="*/ 14288 w 247651"/>
                  <a:gd name="connsiteY3" fmla="*/ 33992 h 272712"/>
                  <a:gd name="connsiteX4" fmla="*/ 211361 w 247651"/>
                  <a:gd name="connsiteY4" fmla="*/ 0 h 272712"/>
                  <a:gd name="connsiteX5" fmla="*/ 247651 w 247651"/>
                  <a:gd name="connsiteY5" fmla="*/ 3630 h 272712"/>
                  <a:gd name="connsiteX6" fmla="*/ 57151 w 247651"/>
                  <a:gd name="connsiteY6" fmla="*/ 272712 h 27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1" h="272712">
                    <a:moveTo>
                      <a:pt x="57151" y="272712"/>
                    </a:moveTo>
                    <a:lnTo>
                      <a:pt x="27635" y="260830"/>
                    </a:lnTo>
                    <a:lnTo>
                      <a:pt x="0" y="53637"/>
                    </a:lnTo>
                    <a:lnTo>
                      <a:pt x="14288" y="33992"/>
                    </a:lnTo>
                    <a:lnTo>
                      <a:pt x="211361" y="0"/>
                    </a:lnTo>
                    <a:lnTo>
                      <a:pt x="247651" y="3630"/>
                    </a:lnTo>
                    <a:lnTo>
                      <a:pt x="57151" y="272712"/>
                    </a:lnTo>
                    <a:close/>
                  </a:path>
                </a:pathLst>
              </a:custGeom>
              <a:gradFill>
                <a:gsLst>
                  <a:gs pos="83000">
                    <a:schemeClr val="bg1"/>
                  </a:gs>
                  <a:gs pos="0">
                    <a:srgbClr val="898B8A"/>
                  </a:gs>
                  <a:gs pos="66000">
                    <a:srgbClr val="898B8A"/>
                  </a:gs>
                </a:gsLst>
                <a:lin ang="129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33" name="正方形/長方形 409">
                <a:extLst>
                  <a:ext uri="{FF2B5EF4-FFF2-40B4-BE49-F238E27FC236}">
                    <a16:creationId xmlns:a16="http://schemas.microsoft.com/office/drawing/2014/main" id="{D7ACB2DE-F55F-48E9-BB6B-1375AFCC2BD1}"/>
                  </a:ext>
                </a:extLst>
              </p:cNvPr>
              <p:cNvSpPr/>
              <p:nvPr/>
            </p:nvSpPr>
            <p:spPr>
              <a:xfrm>
                <a:off x="4742082" y="698630"/>
                <a:ext cx="574966" cy="899040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796679 w 1042543"/>
                  <a:gd name="connsiteY10" fmla="*/ 127397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79429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38376"/>
                  <a:gd name="connsiteY0" fmla="*/ 828682 h 964033"/>
                  <a:gd name="connsiteX1" fmla="*/ 280543 w 1038376"/>
                  <a:gd name="connsiteY1" fmla="*/ 873920 h 964033"/>
                  <a:gd name="connsiteX2" fmla="*/ 306736 w 1038376"/>
                  <a:gd name="connsiteY2" fmla="*/ 669132 h 964033"/>
                  <a:gd name="connsiteX3" fmla="*/ 325786 w 1038376"/>
                  <a:gd name="connsiteY3" fmla="*/ 661989 h 964033"/>
                  <a:gd name="connsiteX4" fmla="*/ 530573 w 1038376"/>
                  <a:gd name="connsiteY4" fmla="*/ 688182 h 964033"/>
                  <a:gd name="connsiteX5" fmla="*/ 490092 w 1038376"/>
                  <a:gd name="connsiteY5" fmla="*/ 483395 h 964033"/>
                  <a:gd name="connsiteX6" fmla="*/ 506761 w 1038376"/>
                  <a:gd name="connsiteY6" fmla="*/ 466727 h 964033"/>
                  <a:gd name="connsiteX7" fmla="*/ 711549 w 1038376"/>
                  <a:gd name="connsiteY7" fmla="*/ 431007 h 964033"/>
                  <a:gd name="connsiteX8" fmla="*/ 604392 w 1038376"/>
                  <a:gd name="connsiteY8" fmla="*/ 247651 h 964033"/>
                  <a:gd name="connsiteX9" fmla="*/ 620377 w 1038376"/>
                  <a:gd name="connsiteY9" fmla="*/ 223844 h 964033"/>
                  <a:gd name="connsiteX10" fmla="*/ 794298 w 1038376"/>
                  <a:gd name="connsiteY10" fmla="*/ 126206 h 964033"/>
                  <a:gd name="connsiteX11" fmla="*/ 930624 w 1038376"/>
                  <a:gd name="connsiteY11" fmla="*/ 0 h 964033"/>
                  <a:gd name="connsiteX12" fmla="*/ 1038376 w 1038376"/>
                  <a:gd name="connsiteY12" fmla="*/ 151210 h 964033"/>
                  <a:gd name="connsiteX13" fmla="*/ 806798 w 1038376"/>
                  <a:gd name="connsiteY13" fmla="*/ 152402 h 964033"/>
                  <a:gd name="connsiteX14" fmla="*/ 737743 w 1038376"/>
                  <a:gd name="connsiteY14" fmla="*/ 433388 h 964033"/>
                  <a:gd name="connsiteX15" fmla="*/ 547243 w 1038376"/>
                  <a:gd name="connsiteY15" fmla="*/ 702470 h 964033"/>
                  <a:gd name="connsiteX16" fmla="*/ 294145 w 1038376"/>
                  <a:gd name="connsiteY16" fmla="*/ 897359 h 964033"/>
                  <a:gd name="connsiteX17" fmla="*/ 0 w 1038376"/>
                  <a:gd name="connsiteY17" fmla="*/ 964033 h 964033"/>
                  <a:gd name="connsiteX18" fmla="*/ 178594 w 1038376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11549 w 1038971"/>
                  <a:gd name="connsiteY7" fmla="*/ 431007 h 964033"/>
                  <a:gd name="connsiteX8" fmla="*/ 604392 w 1038971"/>
                  <a:gd name="connsiteY8" fmla="*/ 247651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11549 w 1038971"/>
                  <a:gd name="connsiteY7" fmla="*/ 431007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72704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2704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806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17727 w 1038971"/>
                  <a:gd name="connsiteY4" fmla="*/ 690588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17727 w 1038971"/>
                  <a:gd name="connsiteY4" fmla="*/ 690588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1453 w 1038971"/>
                  <a:gd name="connsiteY7" fmla="*/ 429758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702476 h 837827"/>
                  <a:gd name="connsiteX1" fmla="*/ 266851 w 1038971"/>
                  <a:gd name="connsiteY1" fmla="*/ 749584 h 837827"/>
                  <a:gd name="connsiteX2" fmla="*/ 306736 w 1038971"/>
                  <a:gd name="connsiteY2" fmla="*/ 550666 h 837827"/>
                  <a:gd name="connsiteX3" fmla="*/ 325786 w 1038971"/>
                  <a:gd name="connsiteY3" fmla="*/ 535783 h 837827"/>
                  <a:gd name="connsiteX4" fmla="*/ 517727 w 1038971"/>
                  <a:gd name="connsiteY4" fmla="*/ 564382 h 837827"/>
                  <a:gd name="connsiteX5" fmla="*/ 490092 w 1038971"/>
                  <a:gd name="connsiteY5" fmla="*/ 357189 h 837827"/>
                  <a:gd name="connsiteX6" fmla="*/ 504380 w 1038971"/>
                  <a:gd name="connsiteY6" fmla="*/ 337544 h 837827"/>
                  <a:gd name="connsiteX7" fmla="*/ 701453 w 1038971"/>
                  <a:gd name="connsiteY7" fmla="*/ 303552 h 837827"/>
                  <a:gd name="connsiteX8" fmla="*/ 610345 w 1038971"/>
                  <a:gd name="connsiteY8" fmla="*/ 122041 h 837827"/>
                  <a:gd name="connsiteX9" fmla="*/ 620377 w 1038971"/>
                  <a:gd name="connsiteY9" fmla="*/ 97638 h 837827"/>
                  <a:gd name="connsiteX10" fmla="*/ 791321 w 1038971"/>
                  <a:gd name="connsiteY10" fmla="*/ 0 h 837827"/>
                  <a:gd name="connsiteX11" fmla="*/ 1038971 w 1038971"/>
                  <a:gd name="connsiteY11" fmla="*/ 24409 h 837827"/>
                  <a:gd name="connsiteX12" fmla="*/ 806798 w 1038971"/>
                  <a:gd name="connsiteY12" fmla="*/ 26196 h 837827"/>
                  <a:gd name="connsiteX13" fmla="*/ 737743 w 1038971"/>
                  <a:gd name="connsiteY13" fmla="*/ 307182 h 837827"/>
                  <a:gd name="connsiteX14" fmla="*/ 547243 w 1038971"/>
                  <a:gd name="connsiteY14" fmla="*/ 576264 h 837827"/>
                  <a:gd name="connsiteX15" fmla="*/ 294145 w 1038971"/>
                  <a:gd name="connsiteY15" fmla="*/ 771153 h 837827"/>
                  <a:gd name="connsiteX16" fmla="*/ 0 w 1038971"/>
                  <a:gd name="connsiteY16" fmla="*/ 837827 h 837827"/>
                  <a:gd name="connsiteX17" fmla="*/ 178594 w 1038971"/>
                  <a:gd name="connsiteY17" fmla="*/ 702476 h 837827"/>
                  <a:gd name="connsiteX0" fmla="*/ 178594 w 806798"/>
                  <a:gd name="connsiteY0" fmla="*/ 702476 h 837827"/>
                  <a:gd name="connsiteX1" fmla="*/ 266851 w 806798"/>
                  <a:gd name="connsiteY1" fmla="*/ 749584 h 837827"/>
                  <a:gd name="connsiteX2" fmla="*/ 306736 w 806798"/>
                  <a:gd name="connsiteY2" fmla="*/ 550666 h 837827"/>
                  <a:gd name="connsiteX3" fmla="*/ 325786 w 806798"/>
                  <a:gd name="connsiteY3" fmla="*/ 535783 h 837827"/>
                  <a:gd name="connsiteX4" fmla="*/ 517727 w 806798"/>
                  <a:gd name="connsiteY4" fmla="*/ 564382 h 837827"/>
                  <a:gd name="connsiteX5" fmla="*/ 490092 w 806798"/>
                  <a:gd name="connsiteY5" fmla="*/ 357189 h 837827"/>
                  <a:gd name="connsiteX6" fmla="*/ 504380 w 806798"/>
                  <a:gd name="connsiteY6" fmla="*/ 337544 h 837827"/>
                  <a:gd name="connsiteX7" fmla="*/ 701453 w 806798"/>
                  <a:gd name="connsiteY7" fmla="*/ 303552 h 837827"/>
                  <a:gd name="connsiteX8" fmla="*/ 610345 w 806798"/>
                  <a:gd name="connsiteY8" fmla="*/ 122041 h 837827"/>
                  <a:gd name="connsiteX9" fmla="*/ 620377 w 806798"/>
                  <a:gd name="connsiteY9" fmla="*/ 97638 h 837827"/>
                  <a:gd name="connsiteX10" fmla="*/ 791321 w 806798"/>
                  <a:gd name="connsiteY10" fmla="*/ 0 h 837827"/>
                  <a:gd name="connsiteX11" fmla="*/ 806798 w 806798"/>
                  <a:gd name="connsiteY11" fmla="*/ 26196 h 837827"/>
                  <a:gd name="connsiteX12" fmla="*/ 737743 w 806798"/>
                  <a:gd name="connsiteY12" fmla="*/ 307182 h 837827"/>
                  <a:gd name="connsiteX13" fmla="*/ 547243 w 806798"/>
                  <a:gd name="connsiteY13" fmla="*/ 576264 h 837827"/>
                  <a:gd name="connsiteX14" fmla="*/ 294145 w 806798"/>
                  <a:gd name="connsiteY14" fmla="*/ 771153 h 837827"/>
                  <a:gd name="connsiteX15" fmla="*/ 0 w 806798"/>
                  <a:gd name="connsiteY15" fmla="*/ 837827 h 837827"/>
                  <a:gd name="connsiteX16" fmla="*/ 178594 w 806798"/>
                  <a:gd name="connsiteY16" fmla="*/ 702476 h 837827"/>
                  <a:gd name="connsiteX0" fmla="*/ 147351 w 775555"/>
                  <a:gd name="connsiteY0" fmla="*/ 702476 h 869070"/>
                  <a:gd name="connsiteX1" fmla="*/ 235608 w 775555"/>
                  <a:gd name="connsiteY1" fmla="*/ 749584 h 869070"/>
                  <a:gd name="connsiteX2" fmla="*/ 275493 w 775555"/>
                  <a:gd name="connsiteY2" fmla="*/ 550666 h 869070"/>
                  <a:gd name="connsiteX3" fmla="*/ 294543 w 775555"/>
                  <a:gd name="connsiteY3" fmla="*/ 535783 h 869070"/>
                  <a:gd name="connsiteX4" fmla="*/ 486484 w 775555"/>
                  <a:gd name="connsiteY4" fmla="*/ 564382 h 869070"/>
                  <a:gd name="connsiteX5" fmla="*/ 458849 w 775555"/>
                  <a:gd name="connsiteY5" fmla="*/ 357189 h 869070"/>
                  <a:gd name="connsiteX6" fmla="*/ 473137 w 775555"/>
                  <a:gd name="connsiteY6" fmla="*/ 337544 h 869070"/>
                  <a:gd name="connsiteX7" fmla="*/ 670210 w 775555"/>
                  <a:gd name="connsiteY7" fmla="*/ 303552 h 869070"/>
                  <a:gd name="connsiteX8" fmla="*/ 579102 w 775555"/>
                  <a:gd name="connsiteY8" fmla="*/ 122041 h 869070"/>
                  <a:gd name="connsiteX9" fmla="*/ 589134 w 775555"/>
                  <a:gd name="connsiteY9" fmla="*/ 97638 h 869070"/>
                  <a:gd name="connsiteX10" fmla="*/ 760078 w 775555"/>
                  <a:gd name="connsiteY10" fmla="*/ 0 h 869070"/>
                  <a:gd name="connsiteX11" fmla="*/ 775555 w 775555"/>
                  <a:gd name="connsiteY11" fmla="*/ 26196 h 869070"/>
                  <a:gd name="connsiteX12" fmla="*/ 706500 w 775555"/>
                  <a:gd name="connsiteY12" fmla="*/ 307182 h 869070"/>
                  <a:gd name="connsiteX13" fmla="*/ 516000 w 775555"/>
                  <a:gd name="connsiteY13" fmla="*/ 576264 h 869070"/>
                  <a:gd name="connsiteX14" fmla="*/ 262902 w 775555"/>
                  <a:gd name="connsiteY14" fmla="*/ 771153 h 869070"/>
                  <a:gd name="connsiteX15" fmla="*/ 0 w 775555"/>
                  <a:gd name="connsiteY15" fmla="*/ 869070 h 869070"/>
                  <a:gd name="connsiteX0" fmla="*/ 0 w 628204"/>
                  <a:gd name="connsiteY0" fmla="*/ 702476 h 771153"/>
                  <a:gd name="connsiteX1" fmla="*/ 88257 w 628204"/>
                  <a:gd name="connsiteY1" fmla="*/ 749584 h 771153"/>
                  <a:gd name="connsiteX2" fmla="*/ 128142 w 628204"/>
                  <a:gd name="connsiteY2" fmla="*/ 550666 h 771153"/>
                  <a:gd name="connsiteX3" fmla="*/ 147192 w 628204"/>
                  <a:gd name="connsiteY3" fmla="*/ 535783 h 771153"/>
                  <a:gd name="connsiteX4" fmla="*/ 339133 w 628204"/>
                  <a:gd name="connsiteY4" fmla="*/ 564382 h 771153"/>
                  <a:gd name="connsiteX5" fmla="*/ 311498 w 628204"/>
                  <a:gd name="connsiteY5" fmla="*/ 357189 h 771153"/>
                  <a:gd name="connsiteX6" fmla="*/ 325786 w 628204"/>
                  <a:gd name="connsiteY6" fmla="*/ 337544 h 771153"/>
                  <a:gd name="connsiteX7" fmla="*/ 522859 w 628204"/>
                  <a:gd name="connsiteY7" fmla="*/ 303552 h 771153"/>
                  <a:gd name="connsiteX8" fmla="*/ 431751 w 628204"/>
                  <a:gd name="connsiteY8" fmla="*/ 122041 h 771153"/>
                  <a:gd name="connsiteX9" fmla="*/ 441783 w 628204"/>
                  <a:gd name="connsiteY9" fmla="*/ 97638 h 771153"/>
                  <a:gd name="connsiteX10" fmla="*/ 612727 w 628204"/>
                  <a:gd name="connsiteY10" fmla="*/ 0 h 771153"/>
                  <a:gd name="connsiteX11" fmla="*/ 628204 w 628204"/>
                  <a:gd name="connsiteY11" fmla="*/ 26196 h 771153"/>
                  <a:gd name="connsiteX12" fmla="*/ 559149 w 628204"/>
                  <a:gd name="connsiteY12" fmla="*/ 307182 h 771153"/>
                  <a:gd name="connsiteX13" fmla="*/ 368649 w 628204"/>
                  <a:gd name="connsiteY13" fmla="*/ 576264 h 771153"/>
                  <a:gd name="connsiteX14" fmla="*/ 115551 w 628204"/>
                  <a:gd name="connsiteY14" fmla="*/ 771153 h 771153"/>
                  <a:gd name="connsiteX0" fmla="*/ 0 w 628204"/>
                  <a:gd name="connsiteY0" fmla="*/ 702476 h 749584"/>
                  <a:gd name="connsiteX1" fmla="*/ 88257 w 628204"/>
                  <a:gd name="connsiteY1" fmla="*/ 749584 h 749584"/>
                  <a:gd name="connsiteX2" fmla="*/ 128142 w 628204"/>
                  <a:gd name="connsiteY2" fmla="*/ 550666 h 749584"/>
                  <a:gd name="connsiteX3" fmla="*/ 147192 w 628204"/>
                  <a:gd name="connsiteY3" fmla="*/ 535783 h 749584"/>
                  <a:gd name="connsiteX4" fmla="*/ 339133 w 628204"/>
                  <a:gd name="connsiteY4" fmla="*/ 564382 h 749584"/>
                  <a:gd name="connsiteX5" fmla="*/ 311498 w 628204"/>
                  <a:gd name="connsiteY5" fmla="*/ 357189 h 749584"/>
                  <a:gd name="connsiteX6" fmla="*/ 325786 w 628204"/>
                  <a:gd name="connsiteY6" fmla="*/ 337544 h 749584"/>
                  <a:gd name="connsiteX7" fmla="*/ 522859 w 628204"/>
                  <a:gd name="connsiteY7" fmla="*/ 303552 h 749584"/>
                  <a:gd name="connsiteX8" fmla="*/ 431751 w 628204"/>
                  <a:gd name="connsiteY8" fmla="*/ 122041 h 749584"/>
                  <a:gd name="connsiteX9" fmla="*/ 441783 w 628204"/>
                  <a:gd name="connsiteY9" fmla="*/ 97638 h 749584"/>
                  <a:gd name="connsiteX10" fmla="*/ 612727 w 628204"/>
                  <a:gd name="connsiteY10" fmla="*/ 0 h 749584"/>
                  <a:gd name="connsiteX11" fmla="*/ 628204 w 628204"/>
                  <a:gd name="connsiteY11" fmla="*/ 26196 h 749584"/>
                  <a:gd name="connsiteX12" fmla="*/ 559149 w 628204"/>
                  <a:gd name="connsiteY12" fmla="*/ 307182 h 749584"/>
                  <a:gd name="connsiteX13" fmla="*/ 368649 w 628204"/>
                  <a:gd name="connsiteY13" fmla="*/ 576264 h 749584"/>
                  <a:gd name="connsiteX0" fmla="*/ 0 w 539947"/>
                  <a:gd name="connsiteY0" fmla="*/ 749584 h 749584"/>
                  <a:gd name="connsiteX1" fmla="*/ 39885 w 539947"/>
                  <a:gd name="connsiteY1" fmla="*/ 550666 h 749584"/>
                  <a:gd name="connsiteX2" fmla="*/ 58935 w 539947"/>
                  <a:gd name="connsiteY2" fmla="*/ 535783 h 749584"/>
                  <a:gd name="connsiteX3" fmla="*/ 250876 w 539947"/>
                  <a:gd name="connsiteY3" fmla="*/ 564382 h 749584"/>
                  <a:gd name="connsiteX4" fmla="*/ 223241 w 539947"/>
                  <a:gd name="connsiteY4" fmla="*/ 357189 h 749584"/>
                  <a:gd name="connsiteX5" fmla="*/ 237529 w 539947"/>
                  <a:gd name="connsiteY5" fmla="*/ 337544 h 749584"/>
                  <a:gd name="connsiteX6" fmla="*/ 434602 w 539947"/>
                  <a:gd name="connsiteY6" fmla="*/ 303552 h 749584"/>
                  <a:gd name="connsiteX7" fmla="*/ 343494 w 539947"/>
                  <a:gd name="connsiteY7" fmla="*/ 122041 h 749584"/>
                  <a:gd name="connsiteX8" fmla="*/ 353526 w 539947"/>
                  <a:gd name="connsiteY8" fmla="*/ 97638 h 749584"/>
                  <a:gd name="connsiteX9" fmla="*/ 524470 w 539947"/>
                  <a:gd name="connsiteY9" fmla="*/ 0 h 749584"/>
                  <a:gd name="connsiteX10" fmla="*/ 539947 w 539947"/>
                  <a:gd name="connsiteY10" fmla="*/ 26196 h 749584"/>
                  <a:gd name="connsiteX11" fmla="*/ 470892 w 539947"/>
                  <a:gd name="connsiteY11" fmla="*/ 307182 h 749584"/>
                  <a:gd name="connsiteX12" fmla="*/ 280392 w 539947"/>
                  <a:gd name="connsiteY12" fmla="*/ 576264 h 749584"/>
                  <a:gd name="connsiteX0" fmla="*/ 0 w 500062"/>
                  <a:gd name="connsiteY0" fmla="*/ 550666 h 576264"/>
                  <a:gd name="connsiteX1" fmla="*/ 19050 w 500062"/>
                  <a:gd name="connsiteY1" fmla="*/ 535783 h 576264"/>
                  <a:gd name="connsiteX2" fmla="*/ 210991 w 500062"/>
                  <a:gd name="connsiteY2" fmla="*/ 564382 h 576264"/>
                  <a:gd name="connsiteX3" fmla="*/ 183356 w 500062"/>
                  <a:gd name="connsiteY3" fmla="*/ 357189 h 576264"/>
                  <a:gd name="connsiteX4" fmla="*/ 197644 w 500062"/>
                  <a:gd name="connsiteY4" fmla="*/ 337544 h 576264"/>
                  <a:gd name="connsiteX5" fmla="*/ 394717 w 500062"/>
                  <a:gd name="connsiteY5" fmla="*/ 303552 h 576264"/>
                  <a:gd name="connsiteX6" fmla="*/ 303609 w 500062"/>
                  <a:gd name="connsiteY6" fmla="*/ 122041 h 576264"/>
                  <a:gd name="connsiteX7" fmla="*/ 313641 w 500062"/>
                  <a:gd name="connsiteY7" fmla="*/ 97638 h 576264"/>
                  <a:gd name="connsiteX8" fmla="*/ 484585 w 500062"/>
                  <a:gd name="connsiteY8" fmla="*/ 0 h 576264"/>
                  <a:gd name="connsiteX9" fmla="*/ 500062 w 500062"/>
                  <a:gd name="connsiteY9" fmla="*/ 26196 h 576264"/>
                  <a:gd name="connsiteX10" fmla="*/ 431007 w 500062"/>
                  <a:gd name="connsiteY10" fmla="*/ 307182 h 576264"/>
                  <a:gd name="connsiteX11" fmla="*/ 240507 w 500062"/>
                  <a:gd name="connsiteY11" fmla="*/ 576264 h 576264"/>
                  <a:gd name="connsiteX0" fmla="*/ 0 w 481012"/>
                  <a:gd name="connsiteY0" fmla="*/ 535783 h 576264"/>
                  <a:gd name="connsiteX1" fmla="*/ 191941 w 481012"/>
                  <a:gd name="connsiteY1" fmla="*/ 564382 h 576264"/>
                  <a:gd name="connsiteX2" fmla="*/ 164306 w 481012"/>
                  <a:gd name="connsiteY2" fmla="*/ 357189 h 576264"/>
                  <a:gd name="connsiteX3" fmla="*/ 178594 w 481012"/>
                  <a:gd name="connsiteY3" fmla="*/ 337544 h 576264"/>
                  <a:gd name="connsiteX4" fmla="*/ 375667 w 481012"/>
                  <a:gd name="connsiteY4" fmla="*/ 303552 h 576264"/>
                  <a:gd name="connsiteX5" fmla="*/ 284559 w 481012"/>
                  <a:gd name="connsiteY5" fmla="*/ 122041 h 576264"/>
                  <a:gd name="connsiteX6" fmla="*/ 294591 w 481012"/>
                  <a:gd name="connsiteY6" fmla="*/ 97638 h 576264"/>
                  <a:gd name="connsiteX7" fmla="*/ 465535 w 481012"/>
                  <a:gd name="connsiteY7" fmla="*/ 0 h 576264"/>
                  <a:gd name="connsiteX8" fmla="*/ 481012 w 481012"/>
                  <a:gd name="connsiteY8" fmla="*/ 26196 h 576264"/>
                  <a:gd name="connsiteX9" fmla="*/ 411957 w 481012"/>
                  <a:gd name="connsiteY9" fmla="*/ 307182 h 576264"/>
                  <a:gd name="connsiteX10" fmla="*/ 221457 w 481012"/>
                  <a:gd name="connsiteY10" fmla="*/ 576264 h 576264"/>
                  <a:gd name="connsiteX0" fmla="*/ 27635 w 316706"/>
                  <a:gd name="connsiteY0" fmla="*/ 564382 h 576264"/>
                  <a:gd name="connsiteX1" fmla="*/ 0 w 316706"/>
                  <a:gd name="connsiteY1" fmla="*/ 357189 h 576264"/>
                  <a:gd name="connsiteX2" fmla="*/ 14288 w 316706"/>
                  <a:gd name="connsiteY2" fmla="*/ 337544 h 576264"/>
                  <a:gd name="connsiteX3" fmla="*/ 211361 w 316706"/>
                  <a:gd name="connsiteY3" fmla="*/ 303552 h 576264"/>
                  <a:gd name="connsiteX4" fmla="*/ 120253 w 316706"/>
                  <a:gd name="connsiteY4" fmla="*/ 122041 h 576264"/>
                  <a:gd name="connsiteX5" fmla="*/ 130285 w 316706"/>
                  <a:gd name="connsiteY5" fmla="*/ 97638 h 576264"/>
                  <a:gd name="connsiteX6" fmla="*/ 301229 w 316706"/>
                  <a:gd name="connsiteY6" fmla="*/ 0 h 576264"/>
                  <a:gd name="connsiteX7" fmla="*/ 316706 w 316706"/>
                  <a:gd name="connsiteY7" fmla="*/ 26196 h 576264"/>
                  <a:gd name="connsiteX8" fmla="*/ 247651 w 316706"/>
                  <a:gd name="connsiteY8" fmla="*/ 307182 h 576264"/>
                  <a:gd name="connsiteX9" fmla="*/ 57151 w 316706"/>
                  <a:gd name="connsiteY9" fmla="*/ 576264 h 576264"/>
                  <a:gd name="connsiteX0" fmla="*/ 0 w 316706"/>
                  <a:gd name="connsiteY0" fmla="*/ 357189 h 576264"/>
                  <a:gd name="connsiteX1" fmla="*/ 14288 w 316706"/>
                  <a:gd name="connsiteY1" fmla="*/ 337544 h 576264"/>
                  <a:gd name="connsiteX2" fmla="*/ 211361 w 316706"/>
                  <a:gd name="connsiteY2" fmla="*/ 303552 h 576264"/>
                  <a:gd name="connsiteX3" fmla="*/ 120253 w 316706"/>
                  <a:gd name="connsiteY3" fmla="*/ 122041 h 576264"/>
                  <a:gd name="connsiteX4" fmla="*/ 130285 w 316706"/>
                  <a:gd name="connsiteY4" fmla="*/ 97638 h 576264"/>
                  <a:gd name="connsiteX5" fmla="*/ 301229 w 316706"/>
                  <a:gd name="connsiteY5" fmla="*/ 0 h 576264"/>
                  <a:gd name="connsiteX6" fmla="*/ 316706 w 316706"/>
                  <a:gd name="connsiteY6" fmla="*/ 26196 h 576264"/>
                  <a:gd name="connsiteX7" fmla="*/ 247651 w 316706"/>
                  <a:gd name="connsiteY7" fmla="*/ 307182 h 576264"/>
                  <a:gd name="connsiteX8" fmla="*/ 57151 w 316706"/>
                  <a:gd name="connsiteY8" fmla="*/ 576264 h 576264"/>
                  <a:gd name="connsiteX0" fmla="*/ 0 w 316706"/>
                  <a:gd name="connsiteY0" fmla="*/ 357189 h 357189"/>
                  <a:gd name="connsiteX1" fmla="*/ 14288 w 316706"/>
                  <a:gd name="connsiteY1" fmla="*/ 337544 h 357189"/>
                  <a:gd name="connsiteX2" fmla="*/ 211361 w 316706"/>
                  <a:gd name="connsiteY2" fmla="*/ 303552 h 357189"/>
                  <a:gd name="connsiteX3" fmla="*/ 120253 w 316706"/>
                  <a:gd name="connsiteY3" fmla="*/ 122041 h 357189"/>
                  <a:gd name="connsiteX4" fmla="*/ 130285 w 316706"/>
                  <a:gd name="connsiteY4" fmla="*/ 97638 h 357189"/>
                  <a:gd name="connsiteX5" fmla="*/ 301229 w 316706"/>
                  <a:gd name="connsiteY5" fmla="*/ 0 h 357189"/>
                  <a:gd name="connsiteX6" fmla="*/ 316706 w 316706"/>
                  <a:gd name="connsiteY6" fmla="*/ 26196 h 357189"/>
                  <a:gd name="connsiteX7" fmla="*/ 247651 w 316706"/>
                  <a:gd name="connsiteY7" fmla="*/ 307182 h 357189"/>
                  <a:gd name="connsiteX0" fmla="*/ 0 w 302418"/>
                  <a:gd name="connsiteY0" fmla="*/ 337544 h 337544"/>
                  <a:gd name="connsiteX1" fmla="*/ 197073 w 302418"/>
                  <a:gd name="connsiteY1" fmla="*/ 303552 h 337544"/>
                  <a:gd name="connsiteX2" fmla="*/ 105965 w 302418"/>
                  <a:gd name="connsiteY2" fmla="*/ 122041 h 337544"/>
                  <a:gd name="connsiteX3" fmla="*/ 115997 w 302418"/>
                  <a:gd name="connsiteY3" fmla="*/ 97638 h 337544"/>
                  <a:gd name="connsiteX4" fmla="*/ 286941 w 302418"/>
                  <a:gd name="connsiteY4" fmla="*/ 0 h 337544"/>
                  <a:gd name="connsiteX5" fmla="*/ 302418 w 302418"/>
                  <a:gd name="connsiteY5" fmla="*/ 26196 h 337544"/>
                  <a:gd name="connsiteX6" fmla="*/ 233363 w 302418"/>
                  <a:gd name="connsiteY6" fmla="*/ 307182 h 337544"/>
                  <a:gd name="connsiteX0" fmla="*/ 91108 w 196453"/>
                  <a:gd name="connsiteY0" fmla="*/ 303552 h 307182"/>
                  <a:gd name="connsiteX1" fmla="*/ 0 w 196453"/>
                  <a:gd name="connsiteY1" fmla="*/ 122041 h 307182"/>
                  <a:gd name="connsiteX2" fmla="*/ 10032 w 196453"/>
                  <a:gd name="connsiteY2" fmla="*/ 97638 h 307182"/>
                  <a:gd name="connsiteX3" fmla="*/ 180976 w 196453"/>
                  <a:gd name="connsiteY3" fmla="*/ 0 h 307182"/>
                  <a:gd name="connsiteX4" fmla="*/ 196453 w 196453"/>
                  <a:gd name="connsiteY4" fmla="*/ 26196 h 307182"/>
                  <a:gd name="connsiteX5" fmla="*/ 127398 w 196453"/>
                  <a:gd name="connsiteY5" fmla="*/ 307182 h 30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453" h="307182">
                    <a:moveTo>
                      <a:pt x="91108" y="303552"/>
                    </a:moveTo>
                    <a:lnTo>
                      <a:pt x="0" y="122041"/>
                    </a:lnTo>
                    <a:lnTo>
                      <a:pt x="10032" y="97638"/>
                    </a:lnTo>
                    <a:lnTo>
                      <a:pt x="180976" y="0"/>
                    </a:lnTo>
                    <a:lnTo>
                      <a:pt x="196453" y="26196"/>
                    </a:lnTo>
                    <a:lnTo>
                      <a:pt x="127398" y="307182"/>
                    </a:lnTo>
                  </a:path>
                </a:pathLst>
              </a:custGeom>
              <a:gradFill>
                <a:gsLst>
                  <a:gs pos="71000">
                    <a:schemeClr val="bg1"/>
                  </a:gs>
                  <a:gs pos="0">
                    <a:srgbClr val="898B8A"/>
                  </a:gs>
                  <a:gs pos="52000">
                    <a:srgbClr val="898B8A"/>
                  </a:gs>
                </a:gsLst>
                <a:lin ang="117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34" name="正方形/長方形 409">
                <a:extLst>
                  <a:ext uri="{FF2B5EF4-FFF2-40B4-BE49-F238E27FC236}">
                    <a16:creationId xmlns:a16="http://schemas.microsoft.com/office/drawing/2014/main" id="{37E84BBE-4A39-4AA8-A676-B92EFCA8CBA8}"/>
                  </a:ext>
                </a:extLst>
              </p:cNvPr>
              <p:cNvSpPr/>
              <p:nvPr/>
            </p:nvSpPr>
            <p:spPr>
              <a:xfrm>
                <a:off x="5271752" y="329258"/>
                <a:ext cx="724806" cy="446040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796679 w 1042543"/>
                  <a:gd name="connsiteY10" fmla="*/ 127397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79429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38376"/>
                  <a:gd name="connsiteY0" fmla="*/ 828682 h 964033"/>
                  <a:gd name="connsiteX1" fmla="*/ 280543 w 1038376"/>
                  <a:gd name="connsiteY1" fmla="*/ 873920 h 964033"/>
                  <a:gd name="connsiteX2" fmla="*/ 306736 w 1038376"/>
                  <a:gd name="connsiteY2" fmla="*/ 669132 h 964033"/>
                  <a:gd name="connsiteX3" fmla="*/ 325786 w 1038376"/>
                  <a:gd name="connsiteY3" fmla="*/ 661989 h 964033"/>
                  <a:gd name="connsiteX4" fmla="*/ 530573 w 1038376"/>
                  <a:gd name="connsiteY4" fmla="*/ 688182 h 964033"/>
                  <a:gd name="connsiteX5" fmla="*/ 490092 w 1038376"/>
                  <a:gd name="connsiteY5" fmla="*/ 483395 h 964033"/>
                  <a:gd name="connsiteX6" fmla="*/ 506761 w 1038376"/>
                  <a:gd name="connsiteY6" fmla="*/ 466727 h 964033"/>
                  <a:gd name="connsiteX7" fmla="*/ 711549 w 1038376"/>
                  <a:gd name="connsiteY7" fmla="*/ 431007 h 964033"/>
                  <a:gd name="connsiteX8" fmla="*/ 604392 w 1038376"/>
                  <a:gd name="connsiteY8" fmla="*/ 247651 h 964033"/>
                  <a:gd name="connsiteX9" fmla="*/ 620377 w 1038376"/>
                  <a:gd name="connsiteY9" fmla="*/ 223844 h 964033"/>
                  <a:gd name="connsiteX10" fmla="*/ 794298 w 1038376"/>
                  <a:gd name="connsiteY10" fmla="*/ 126206 h 964033"/>
                  <a:gd name="connsiteX11" fmla="*/ 930624 w 1038376"/>
                  <a:gd name="connsiteY11" fmla="*/ 0 h 964033"/>
                  <a:gd name="connsiteX12" fmla="*/ 1038376 w 1038376"/>
                  <a:gd name="connsiteY12" fmla="*/ 151210 h 964033"/>
                  <a:gd name="connsiteX13" fmla="*/ 806798 w 1038376"/>
                  <a:gd name="connsiteY13" fmla="*/ 152402 h 964033"/>
                  <a:gd name="connsiteX14" fmla="*/ 737743 w 1038376"/>
                  <a:gd name="connsiteY14" fmla="*/ 433388 h 964033"/>
                  <a:gd name="connsiteX15" fmla="*/ 547243 w 1038376"/>
                  <a:gd name="connsiteY15" fmla="*/ 702470 h 964033"/>
                  <a:gd name="connsiteX16" fmla="*/ 294145 w 1038376"/>
                  <a:gd name="connsiteY16" fmla="*/ 897359 h 964033"/>
                  <a:gd name="connsiteX17" fmla="*/ 0 w 1038376"/>
                  <a:gd name="connsiteY17" fmla="*/ 964033 h 964033"/>
                  <a:gd name="connsiteX18" fmla="*/ 178594 w 1038376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11549 w 1038971"/>
                  <a:gd name="connsiteY7" fmla="*/ 431007 h 964033"/>
                  <a:gd name="connsiteX8" fmla="*/ 604392 w 1038971"/>
                  <a:gd name="connsiteY8" fmla="*/ 247651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11549 w 1038971"/>
                  <a:gd name="connsiteY7" fmla="*/ 431007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6761 w 1038971"/>
                  <a:gd name="connsiteY6" fmla="*/ 466727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30573 w 1038971"/>
                  <a:gd name="connsiteY4" fmla="*/ 688182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6913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80543 w 1038971"/>
                  <a:gd name="connsiteY1" fmla="*/ 873920 h 964033"/>
                  <a:gd name="connsiteX2" fmla="*/ 306736 w 1038971"/>
                  <a:gd name="connsiteY2" fmla="*/ 672704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2704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806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8637 w 1038971"/>
                  <a:gd name="connsiteY1" fmla="*/ 880469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2349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6191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4298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6897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21048 w 1038971"/>
                  <a:gd name="connsiteY4" fmla="*/ 693540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17727 w 1038971"/>
                  <a:gd name="connsiteY4" fmla="*/ 690588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4405 w 1038971"/>
                  <a:gd name="connsiteY7" fmla="*/ 431603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178594 w 1038971"/>
                  <a:gd name="connsiteY0" fmla="*/ 828682 h 964033"/>
                  <a:gd name="connsiteX1" fmla="*/ 266851 w 1038971"/>
                  <a:gd name="connsiteY1" fmla="*/ 875790 h 964033"/>
                  <a:gd name="connsiteX2" fmla="*/ 306736 w 1038971"/>
                  <a:gd name="connsiteY2" fmla="*/ 676872 h 964033"/>
                  <a:gd name="connsiteX3" fmla="*/ 325786 w 1038971"/>
                  <a:gd name="connsiteY3" fmla="*/ 661989 h 964033"/>
                  <a:gd name="connsiteX4" fmla="*/ 517727 w 1038971"/>
                  <a:gd name="connsiteY4" fmla="*/ 690588 h 964033"/>
                  <a:gd name="connsiteX5" fmla="*/ 490092 w 1038971"/>
                  <a:gd name="connsiteY5" fmla="*/ 483395 h 964033"/>
                  <a:gd name="connsiteX6" fmla="*/ 504380 w 1038971"/>
                  <a:gd name="connsiteY6" fmla="*/ 463750 h 964033"/>
                  <a:gd name="connsiteX7" fmla="*/ 701453 w 1038971"/>
                  <a:gd name="connsiteY7" fmla="*/ 429758 h 964033"/>
                  <a:gd name="connsiteX8" fmla="*/ 610345 w 1038971"/>
                  <a:gd name="connsiteY8" fmla="*/ 248247 h 964033"/>
                  <a:gd name="connsiteX9" fmla="*/ 620377 w 1038971"/>
                  <a:gd name="connsiteY9" fmla="*/ 223844 h 964033"/>
                  <a:gd name="connsiteX10" fmla="*/ 791321 w 1038971"/>
                  <a:gd name="connsiteY10" fmla="*/ 126206 h 964033"/>
                  <a:gd name="connsiteX11" fmla="*/ 930624 w 1038971"/>
                  <a:gd name="connsiteY11" fmla="*/ 0 h 964033"/>
                  <a:gd name="connsiteX12" fmla="*/ 1038971 w 1038971"/>
                  <a:gd name="connsiteY12" fmla="*/ 150615 h 964033"/>
                  <a:gd name="connsiteX13" fmla="*/ 806798 w 1038971"/>
                  <a:gd name="connsiteY13" fmla="*/ 152402 h 964033"/>
                  <a:gd name="connsiteX14" fmla="*/ 737743 w 1038971"/>
                  <a:gd name="connsiteY14" fmla="*/ 433388 h 964033"/>
                  <a:gd name="connsiteX15" fmla="*/ 547243 w 1038971"/>
                  <a:gd name="connsiteY15" fmla="*/ 702470 h 964033"/>
                  <a:gd name="connsiteX16" fmla="*/ 294145 w 1038971"/>
                  <a:gd name="connsiteY16" fmla="*/ 897359 h 964033"/>
                  <a:gd name="connsiteX17" fmla="*/ 0 w 1038971"/>
                  <a:gd name="connsiteY17" fmla="*/ 964033 h 964033"/>
                  <a:gd name="connsiteX18" fmla="*/ 178594 w 1038971"/>
                  <a:gd name="connsiteY18" fmla="*/ 828682 h 964033"/>
                  <a:gd name="connsiteX0" fmla="*/ 0 w 860377"/>
                  <a:gd name="connsiteY0" fmla="*/ 828682 h 897359"/>
                  <a:gd name="connsiteX1" fmla="*/ 88257 w 860377"/>
                  <a:gd name="connsiteY1" fmla="*/ 875790 h 897359"/>
                  <a:gd name="connsiteX2" fmla="*/ 128142 w 860377"/>
                  <a:gd name="connsiteY2" fmla="*/ 676872 h 897359"/>
                  <a:gd name="connsiteX3" fmla="*/ 147192 w 860377"/>
                  <a:gd name="connsiteY3" fmla="*/ 661989 h 897359"/>
                  <a:gd name="connsiteX4" fmla="*/ 339133 w 860377"/>
                  <a:gd name="connsiteY4" fmla="*/ 690588 h 897359"/>
                  <a:gd name="connsiteX5" fmla="*/ 311498 w 860377"/>
                  <a:gd name="connsiteY5" fmla="*/ 483395 h 897359"/>
                  <a:gd name="connsiteX6" fmla="*/ 325786 w 860377"/>
                  <a:gd name="connsiteY6" fmla="*/ 463750 h 897359"/>
                  <a:gd name="connsiteX7" fmla="*/ 522859 w 860377"/>
                  <a:gd name="connsiteY7" fmla="*/ 429758 h 897359"/>
                  <a:gd name="connsiteX8" fmla="*/ 431751 w 860377"/>
                  <a:gd name="connsiteY8" fmla="*/ 248247 h 897359"/>
                  <a:gd name="connsiteX9" fmla="*/ 441783 w 860377"/>
                  <a:gd name="connsiteY9" fmla="*/ 223844 h 897359"/>
                  <a:gd name="connsiteX10" fmla="*/ 612727 w 860377"/>
                  <a:gd name="connsiteY10" fmla="*/ 126206 h 897359"/>
                  <a:gd name="connsiteX11" fmla="*/ 752030 w 860377"/>
                  <a:gd name="connsiteY11" fmla="*/ 0 h 897359"/>
                  <a:gd name="connsiteX12" fmla="*/ 860377 w 860377"/>
                  <a:gd name="connsiteY12" fmla="*/ 150615 h 897359"/>
                  <a:gd name="connsiteX13" fmla="*/ 628204 w 860377"/>
                  <a:gd name="connsiteY13" fmla="*/ 152402 h 897359"/>
                  <a:gd name="connsiteX14" fmla="*/ 559149 w 860377"/>
                  <a:gd name="connsiteY14" fmla="*/ 433388 h 897359"/>
                  <a:gd name="connsiteX15" fmla="*/ 368649 w 860377"/>
                  <a:gd name="connsiteY15" fmla="*/ 702470 h 897359"/>
                  <a:gd name="connsiteX16" fmla="*/ 115551 w 860377"/>
                  <a:gd name="connsiteY16" fmla="*/ 897359 h 897359"/>
                  <a:gd name="connsiteX17" fmla="*/ 0 w 860377"/>
                  <a:gd name="connsiteY17" fmla="*/ 828682 h 897359"/>
                  <a:gd name="connsiteX0" fmla="*/ 27294 w 772120"/>
                  <a:gd name="connsiteY0" fmla="*/ 897359 h 897359"/>
                  <a:gd name="connsiteX1" fmla="*/ 0 w 772120"/>
                  <a:gd name="connsiteY1" fmla="*/ 875790 h 897359"/>
                  <a:gd name="connsiteX2" fmla="*/ 39885 w 772120"/>
                  <a:gd name="connsiteY2" fmla="*/ 676872 h 897359"/>
                  <a:gd name="connsiteX3" fmla="*/ 58935 w 772120"/>
                  <a:gd name="connsiteY3" fmla="*/ 661989 h 897359"/>
                  <a:gd name="connsiteX4" fmla="*/ 250876 w 772120"/>
                  <a:gd name="connsiteY4" fmla="*/ 690588 h 897359"/>
                  <a:gd name="connsiteX5" fmla="*/ 223241 w 772120"/>
                  <a:gd name="connsiteY5" fmla="*/ 483395 h 897359"/>
                  <a:gd name="connsiteX6" fmla="*/ 237529 w 772120"/>
                  <a:gd name="connsiteY6" fmla="*/ 463750 h 897359"/>
                  <a:gd name="connsiteX7" fmla="*/ 434602 w 772120"/>
                  <a:gd name="connsiteY7" fmla="*/ 429758 h 897359"/>
                  <a:gd name="connsiteX8" fmla="*/ 343494 w 772120"/>
                  <a:gd name="connsiteY8" fmla="*/ 248247 h 897359"/>
                  <a:gd name="connsiteX9" fmla="*/ 353526 w 772120"/>
                  <a:gd name="connsiteY9" fmla="*/ 223844 h 897359"/>
                  <a:gd name="connsiteX10" fmla="*/ 524470 w 772120"/>
                  <a:gd name="connsiteY10" fmla="*/ 126206 h 897359"/>
                  <a:gd name="connsiteX11" fmla="*/ 663773 w 772120"/>
                  <a:gd name="connsiteY11" fmla="*/ 0 h 897359"/>
                  <a:gd name="connsiteX12" fmla="*/ 772120 w 772120"/>
                  <a:gd name="connsiteY12" fmla="*/ 150615 h 897359"/>
                  <a:gd name="connsiteX13" fmla="*/ 539947 w 772120"/>
                  <a:gd name="connsiteY13" fmla="*/ 152402 h 897359"/>
                  <a:gd name="connsiteX14" fmla="*/ 470892 w 772120"/>
                  <a:gd name="connsiteY14" fmla="*/ 433388 h 897359"/>
                  <a:gd name="connsiteX15" fmla="*/ 280392 w 772120"/>
                  <a:gd name="connsiteY15" fmla="*/ 702470 h 897359"/>
                  <a:gd name="connsiteX16" fmla="*/ 27294 w 772120"/>
                  <a:gd name="connsiteY16" fmla="*/ 897359 h 897359"/>
                  <a:gd name="connsiteX0" fmla="*/ 0 w 744826"/>
                  <a:gd name="connsiteY0" fmla="*/ 897359 h 897359"/>
                  <a:gd name="connsiteX1" fmla="*/ 12591 w 744826"/>
                  <a:gd name="connsiteY1" fmla="*/ 676872 h 897359"/>
                  <a:gd name="connsiteX2" fmla="*/ 31641 w 744826"/>
                  <a:gd name="connsiteY2" fmla="*/ 661989 h 897359"/>
                  <a:gd name="connsiteX3" fmla="*/ 223582 w 744826"/>
                  <a:gd name="connsiteY3" fmla="*/ 690588 h 897359"/>
                  <a:gd name="connsiteX4" fmla="*/ 195947 w 744826"/>
                  <a:gd name="connsiteY4" fmla="*/ 483395 h 897359"/>
                  <a:gd name="connsiteX5" fmla="*/ 210235 w 744826"/>
                  <a:gd name="connsiteY5" fmla="*/ 463750 h 897359"/>
                  <a:gd name="connsiteX6" fmla="*/ 407308 w 744826"/>
                  <a:gd name="connsiteY6" fmla="*/ 429758 h 897359"/>
                  <a:gd name="connsiteX7" fmla="*/ 316200 w 744826"/>
                  <a:gd name="connsiteY7" fmla="*/ 248247 h 897359"/>
                  <a:gd name="connsiteX8" fmla="*/ 326232 w 744826"/>
                  <a:gd name="connsiteY8" fmla="*/ 223844 h 897359"/>
                  <a:gd name="connsiteX9" fmla="*/ 497176 w 744826"/>
                  <a:gd name="connsiteY9" fmla="*/ 126206 h 897359"/>
                  <a:gd name="connsiteX10" fmla="*/ 636479 w 744826"/>
                  <a:gd name="connsiteY10" fmla="*/ 0 h 897359"/>
                  <a:gd name="connsiteX11" fmla="*/ 744826 w 744826"/>
                  <a:gd name="connsiteY11" fmla="*/ 150615 h 897359"/>
                  <a:gd name="connsiteX12" fmla="*/ 512653 w 744826"/>
                  <a:gd name="connsiteY12" fmla="*/ 152402 h 897359"/>
                  <a:gd name="connsiteX13" fmla="*/ 443598 w 744826"/>
                  <a:gd name="connsiteY13" fmla="*/ 433388 h 897359"/>
                  <a:gd name="connsiteX14" fmla="*/ 253098 w 744826"/>
                  <a:gd name="connsiteY14" fmla="*/ 702470 h 897359"/>
                  <a:gd name="connsiteX15" fmla="*/ 0 w 744826"/>
                  <a:gd name="connsiteY15" fmla="*/ 897359 h 897359"/>
                  <a:gd name="connsiteX0" fmla="*/ 240507 w 732235"/>
                  <a:gd name="connsiteY0" fmla="*/ 702470 h 702470"/>
                  <a:gd name="connsiteX1" fmla="*/ 0 w 732235"/>
                  <a:gd name="connsiteY1" fmla="*/ 676872 h 702470"/>
                  <a:gd name="connsiteX2" fmla="*/ 19050 w 732235"/>
                  <a:gd name="connsiteY2" fmla="*/ 661989 h 702470"/>
                  <a:gd name="connsiteX3" fmla="*/ 210991 w 732235"/>
                  <a:gd name="connsiteY3" fmla="*/ 690588 h 702470"/>
                  <a:gd name="connsiteX4" fmla="*/ 183356 w 732235"/>
                  <a:gd name="connsiteY4" fmla="*/ 483395 h 702470"/>
                  <a:gd name="connsiteX5" fmla="*/ 197644 w 732235"/>
                  <a:gd name="connsiteY5" fmla="*/ 463750 h 702470"/>
                  <a:gd name="connsiteX6" fmla="*/ 394717 w 732235"/>
                  <a:gd name="connsiteY6" fmla="*/ 429758 h 702470"/>
                  <a:gd name="connsiteX7" fmla="*/ 303609 w 732235"/>
                  <a:gd name="connsiteY7" fmla="*/ 248247 h 702470"/>
                  <a:gd name="connsiteX8" fmla="*/ 313641 w 732235"/>
                  <a:gd name="connsiteY8" fmla="*/ 223844 h 702470"/>
                  <a:gd name="connsiteX9" fmla="*/ 484585 w 732235"/>
                  <a:gd name="connsiteY9" fmla="*/ 126206 h 702470"/>
                  <a:gd name="connsiteX10" fmla="*/ 623888 w 732235"/>
                  <a:gd name="connsiteY10" fmla="*/ 0 h 702470"/>
                  <a:gd name="connsiteX11" fmla="*/ 732235 w 732235"/>
                  <a:gd name="connsiteY11" fmla="*/ 150615 h 702470"/>
                  <a:gd name="connsiteX12" fmla="*/ 500062 w 732235"/>
                  <a:gd name="connsiteY12" fmla="*/ 152402 h 702470"/>
                  <a:gd name="connsiteX13" fmla="*/ 431007 w 732235"/>
                  <a:gd name="connsiteY13" fmla="*/ 433388 h 702470"/>
                  <a:gd name="connsiteX14" fmla="*/ 240507 w 732235"/>
                  <a:gd name="connsiteY14" fmla="*/ 702470 h 702470"/>
                  <a:gd name="connsiteX0" fmla="*/ 221457 w 713185"/>
                  <a:gd name="connsiteY0" fmla="*/ 702470 h 702470"/>
                  <a:gd name="connsiteX1" fmla="*/ 0 w 713185"/>
                  <a:gd name="connsiteY1" fmla="*/ 661989 h 702470"/>
                  <a:gd name="connsiteX2" fmla="*/ 191941 w 713185"/>
                  <a:gd name="connsiteY2" fmla="*/ 690588 h 702470"/>
                  <a:gd name="connsiteX3" fmla="*/ 164306 w 713185"/>
                  <a:gd name="connsiteY3" fmla="*/ 483395 h 702470"/>
                  <a:gd name="connsiteX4" fmla="*/ 178594 w 713185"/>
                  <a:gd name="connsiteY4" fmla="*/ 463750 h 702470"/>
                  <a:gd name="connsiteX5" fmla="*/ 375667 w 713185"/>
                  <a:gd name="connsiteY5" fmla="*/ 429758 h 702470"/>
                  <a:gd name="connsiteX6" fmla="*/ 284559 w 713185"/>
                  <a:gd name="connsiteY6" fmla="*/ 248247 h 702470"/>
                  <a:gd name="connsiteX7" fmla="*/ 294591 w 713185"/>
                  <a:gd name="connsiteY7" fmla="*/ 223844 h 702470"/>
                  <a:gd name="connsiteX8" fmla="*/ 465535 w 713185"/>
                  <a:gd name="connsiteY8" fmla="*/ 126206 h 702470"/>
                  <a:gd name="connsiteX9" fmla="*/ 604838 w 713185"/>
                  <a:gd name="connsiteY9" fmla="*/ 0 h 702470"/>
                  <a:gd name="connsiteX10" fmla="*/ 713185 w 713185"/>
                  <a:gd name="connsiteY10" fmla="*/ 150615 h 702470"/>
                  <a:gd name="connsiteX11" fmla="*/ 481012 w 713185"/>
                  <a:gd name="connsiteY11" fmla="*/ 152402 h 702470"/>
                  <a:gd name="connsiteX12" fmla="*/ 411957 w 713185"/>
                  <a:gd name="connsiteY12" fmla="*/ 433388 h 702470"/>
                  <a:gd name="connsiteX13" fmla="*/ 221457 w 713185"/>
                  <a:gd name="connsiteY13" fmla="*/ 702470 h 702470"/>
                  <a:gd name="connsiteX0" fmla="*/ 57151 w 548879"/>
                  <a:gd name="connsiteY0" fmla="*/ 702470 h 702470"/>
                  <a:gd name="connsiteX1" fmla="*/ 27635 w 548879"/>
                  <a:gd name="connsiteY1" fmla="*/ 690588 h 702470"/>
                  <a:gd name="connsiteX2" fmla="*/ 0 w 548879"/>
                  <a:gd name="connsiteY2" fmla="*/ 483395 h 702470"/>
                  <a:gd name="connsiteX3" fmla="*/ 14288 w 548879"/>
                  <a:gd name="connsiteY3" fmla="*/ 463750 h 702470"/>
                  <a:gd name="connsiteX4" fmla="*/ 211361 w 548879"/>
                  <a:gd name="connsiteY4" fmla="*/ 429758 h 702470"/>
                  <a:gd name="connsiteX5" fmla="*/ 120253 w 548879"/>
                  <a:gd name="connsiteY5" fmla="*/ 248247 h 702470"/>
                  <a:gd name="connsiteX6" fmla="*/ 130285 w 548879"/>
                  <a:gd name="connsiteY6" fmla="*/ 223844 h 702470"/>
                  <a:gd name="connsiteX7" fmla="*/ 301229 w 548879"/>
                  <a:gd name="connsiteY7" fmla="*/ 126206 h 702470"/>
                  <a:gd name="connsiteX8" fmla="*/ 440532 w 548879"/>
                  <a:gd name="connsiteY8" fmla="*/ 0 h 702470"/>
                  <a:gd name="connsiteX9" fmla="*/ 548879 w 548879"/>
                  <a:gd name="connsiteY9" fmla="*/ 150615 h 702470"/>
                  <a:gd name="connsiteX10" fmla="*/ 316706 w 548879"/>
                  <a:gd name="connsiteY10" fmla="*/ 152402 h 702470"/>
                  <a:gd name="connsiteX11" fmla="*/ 247651 w 548879"/>
                  <a:gd name="connsiteY11" fmla="*/ 433388 h 702470"/>
                  <a:gd name="connsiteX12" fmla="*/ 57151 w 548879"/>
                  <a:gd name="connsiteY12" fmla="*/ 702470 h 702470"/>
                  <a:gd name="connsiteX0" fmla="*/ 57151 w 548879"/>
                  <a:gd name="connsiteY0" fmla="*/ 702470 h 702470"/>
                  <a:gd name="connsiteX1" fmla="*/ 0 w 548879"/>
                  <a:gd name="connsiteY1" fmla="*/ 483395 h 702470"/>
                  <a:gd name="connsiteX2" fmla="*/ 14288 w 548879"/>
                  <a:gd name="connsiteY2" fmla="*/ 463750 h 702470"/>
                  <a:gd name="connsiteX3" fmla="*/ 211361 w 548879"/>
                  <a:gd name="connsiteY3" fmla="*/ 429758 h 702470"/>
                  <a:gd name="connsiteX4" fmla="*/ 120253 w 548879"/>
                  <a:gd name="connsiteY4" fmla="*/ 248247 h 702470"/>
                  <a:gd name="connsiteX5" fmla="*/ 130285 w 548879"/>
                  <a:gd name="connsiteY5" fmla="*/ 223844 h 702470"/>
                  <a:gd name="connsiteX6" fmla="*/ 301229 w 548879"/>
                  <a:gd name="connsiteY6" fmla="*/ 126206 h 702470"/>
                  <a:gd name="connsiteX7" fmla="*/ 440532 w 548879"/>
                  <a:gd name="connsiteY7" fmla="*/ 0 h 702470"/>
                  <a:gd name="connsiteX8" fmla="*/ 548879 w 548879"/>
                  <a:gd name="connsiteY8" fmla="*/ 150615 h 702470"/>
                  <a:gd name="connsiteX9" fmla="*/ 316706 w 548879"/>
                  <a:gd name="connsiteY9" fmla="*/ 152402 h 702470"/>
                  <a:gd name="connsiteX10" fmla="*/ 247651 w 548879"/>
                  <a:gd name="connsiteY10" fmla="*/ 433388 h 702470"/>
                  <a:gd name="connsiteX11" fmla="*/ 57151 w 548879"/>
                  <a:gd name="connsiteY11" fmla="*/ 702470 h 702470"/>
                  <a:gd name="connsiteX0" fmla="*/ 247651 w 548879"/>
                  <a:gd name="connsiteY0" fmla="*/ 433388 h 483395"/>
                  <a:gd name="connsiteX1" fmla="*/ 0 w 548879"/>
                  <a:gd name="connsiteY1" fmla="*/ 483395 h 483395"/>
                  <a:gd name="connsiteX2" fmla="*/ 14288 w 548879"/>
                  <a:gd name="connsiteY2" fmla="*/ 463750 h 483395"/>
                  <a:gd name="connsiteX3" fmla="*/ 211361 w 548879"/>
                  <a:gd name="connsiteY3" fmla="*/ 429758 h 483395"/>
                  <a:gd name="connsiteX4" fmla="*/ 120253 w 548879"/>
                  <a:gd name="connsiteY4" fmla="*/ 248247 h 483395"/>
                  <a:gd name="connsiteX5" fmla="*/ 130285 w 548879"/>
                  <a:gd name="connsiteY5" fmla="*/ 223844 h 483395"/>
                  <a:gd name="connsiteX6" fmla="*/ 301229 w 548879"/>
                  <a:gd name="connsiteY6" fmla="*/ 126206 h 483395"/>
                  <a:gd name="connsiteX7" fmla="*/ 440532 w 548879"/>
                  <a:gd name="connsiteY7" fmla="*/ 0 h 483395"/>
                  <a:gd name="connsiteX8" fmla="*/ 548879 w 548879"/>
                  <a:gd name="connsiteY8" fmla="*/ 150615 h 483395"/>
                  <a:gd name="connsiteX9" fmla="*/ 316706 w 548879"/>
                  <a:gd name="connsiteY9" fmla="*/ 152402 h 483395"/>
                  <a:gd name="connsiteX10" fmla="*/ 247651 w 548879"/>
                  <a:gd name="connsiteY10" fmla="*/ 433388 h 483395"/>
                  <a:gd name="connsiteX0" fmla="*/ 247651 w 548879"/>
                  <a:gd name="connsiteY0" fmla="*/ 433388 h 483395"/>
                  <a:gd name="connsiteX1" fmla="*/ 0 w 548879"/>
                  <a:gd name="connsiteY1" fmla="*/ 483395 h 483395"/>
                  <a:gd name="connsiteX2" fmla="*/ 211361 w 548879"/>
                  <a:gd name="connsiteY2" fmla="*/ 429758 h 483395"/>
                  <a:gd name="connsiteX3" fmla="*/ 120253 w 548879"/>
                  <a:gd name="connsiteY3" fmla="*/ 248247 h 483395"/>
                  <a:gd name="connsiteX4" fmla="*/ 130285 w 548879"/>
                  <a:gd name="connsiteY4" fmla="*/ 223844 h 483395"/>
                  <a:gd name="connsiteX5" fmla="*/ 301229 w 548879"/>
                  <a:gd name="connsiteY5" fmla="*/ 126206 h 483395"/>
                  <a:gd name="connsiteX6" fmla="*/ 440532 w 548879"/>
                  <a:gd name="connsiteY6" fmla="*/ 0 h 483395"/>
                  <a:gd name="connsiteX7" fmla="*/ 548879 w 548879"/>
                  <a:gd name="connsiteY7" fmla="*/ 150615 h 483395"/>
                  <a:gd name="connsiteX8" fmla="*/ 316706 w 548879"/>
                  <a:gd name="connsiteY8" fmla="*/ 152402 h 483395"/>
                  <a:gd name="connsiteX9" fmla="*/ 247651 w 548879"/>
                  <a:gd name="connsiteY9" fmla="*/ 433388 h 483395"/>
                  <a:gd name="connsiteX0" fmla="*/ 127398 w 428626"/>
                  <a:gd name="connsiteY0" fmla="*/ 433388 h 433388"/>
                  <a:gd name="connsiteX1" fmla="*/ 91108 w 428626"/>
                  <a:gd name="connsiteY1" fmla="*/ 429758 h 433388"/>
                  <a:gd name="connsiteX2" fmla="*/ 0 w 428626"/>
                  <a:gd name="connsiteY2" fmla="*/ 248247 h 433388"/>
                  <a:gd name="connsiteX3" fmla="*/ 10032 w 428626"/>
                  <a:gd name="connsiteY3" fmla="*/ 223844 h 433388"/>
                  <a:gd name="connsiteX4" fmla="*/ 180976 w 428626"/>
                  <a:gd name="connsiteY4" fmla="*/ 126206 h 433388"/>
                  <a:gd name="connsiteX5" fmla="*/ 320279 w 428626"/>
                  <a:gd name="connsiteY5" fmla="*/ 0 h 433388"/>
                  <a:gd name="connsiteX6" fmla="*/ 428626 w 428626"/>
                  <a:gd name="connsiteY6" fmla="*/ 150615 h 433388"/>
                  <a:gd name="connsiteX7" fmla="*/ 196453 w 428626"/>
                  <a:gd name="connsiteY7" fmla="*/ 152402 h 433388"/>
                  <a:gd name="connsiteX8" fmla="*/ 127398 w 428626"/>
                  <a:gd name="connsiteY8" fmla="*/ 433388 h 433388"/>
                  <a:gd name="connsiteX0" fmla="*/ 196453 w 428626"/>
                  <a:gd name="connsiteY0" fmla="*/ 152402 h 429758"/>
                  <a:gd name="connsiteX1" fmla="*/ 91108 w 428626"/>
                  <a:gd name="connsiteY1" fmla="*/ 429758 h 429758"/>
                  <a:gd name="connsiteX2" fmla="*/ 0 w 428626"/>
                  <a:gd name="connsiteY2" fmla="*/ 248247 h 429758"/>
                  <a:gd name="connsiteX3" fmla="*/ 10032 w 428626"/>
                  <a:gd name="connsiteY3" fmla="*/ 223844 h 429758"/>
                  <a:gd name="connsiteX4" fmla="*/ 180976 w 428626"/>
                  <a:gd name="connsiteY4" fmla="*/ 126206 h 429758"/>
                  <a:gd name="connsiteX5" fmla="*/ 320279 w 428626"/>
                  <a:gd name="connsiteY5" fmla="*/ 0 h 429758"/>
                  <a:gd name="connsiteX6" fmla="*/ 428626 w 428626"/>
                  <a:gd name="connsiteY6" fmla="*/ 150615 h 429758"/>
                  <a:gd name="connsiteX7" fmla="*/ 196453 w 428626"/>
                  <a:gd name="connsiteY7" fmla="*/ 152402 h 429758"/>
                  <a:gd name="connsiteX0" fmla="*/ 196453 w 428626"/>
                  <a:gd name="connsiteY0" fmla="*/ 152402 h 248247"/>
                  <a:gd name="connsiteX1" fmla="*/ 0 w 428626"/>
                  <a:gd name="connsiteY1" fmla="*/ 248247 h 248247"/>
                  <a:gd name="connsiteX2" fmla="*/ 10032 w 428626"/>
                  <a:gd name="connsiteY2" fmla="*/ 223844 h 248247"/>
                  <a:gd name="connsiteX3" fmla="*/ 180976 w 428626"/>
                  <a:gd name="connsiteY3" fmla="*/ 126206 h 248247"/>
                  <a:gd name="connsiteX4" fmla="*/ 320279 w 428626"/>
                  <a:gd name="connsiteY4" fmla="*/ 0 h 248247"/>
                  <a:gd name="connsiteX5" fmla="*/ 428626 w 428626"/>
                  <a:gd name="connsiteY5" fmla="*/ 150615 h 248247"/>
                  <a:gd name="connsiteX6" fmla="*/ 196453 w 428626"/>
                  <a:gd name="connsiteY6" fmla="*/ 152402 h 248247"/>
                  <a:gd name="connsiteX0" fmla="*/ 186421 w 418594"/>
                  <a:gd name="connsiteY0" fmla="*/ 152402 h 223844"/>
                  <a:gd name="connsiteX1" fmla="*/ 0 w 418594"/>
                  <a:gd name="connsiteY1" fmla="*/ 223844 h 223844"/>
                  <a:gd name="connsiteX2" fmla="*/ 170944 w 418594"/>
                  <a:gd name="connsiteY2" fmla="*/ 126206 h 223844"/>
                  <a:gd name="connsiteX3" fmla="*/ 310247 w 418594"/>
                  <a:gd name="connsiteY3" fmla="*/ 0 h 223844"/>
                  <a:gd name="connsiteX4" fmla="*/ 418594 w 418594"/>
                  <a:gd name="connsiteY4" fmla="*/ 150615 h 223844"/>
                  <a:gd name="connsiteX5" fmla="*/ 186421 w 418594"/>
                  <a:gd name="connsiteY5" fmla="*/ 152402 h 223844"/>
                  <a:gd name="connsiteX0" fmla="*/ 15477 w 247650"/>
                  <a:gd name="connsiteY0" fmla="*/ 152402 h 152402"/>
                  <a:gd name="connsiteX1" fmla="*/ 0 w 247650"/>
                  <a:gd name="connsiteY1" fmla="*/ 126206 h 152402"/>
                  <a:gd name="connsiteX2" fmla="*/ 139303 w 247650"/>
                  <a:gd name="connsiteY2" fmla="*/ 0 h 152402"/>
                  <a:gd name="connsiteX3" fmla="*/ 247650 w 247650"/>
                  <a:gd name="connsiteY3" fmla="*/ 150615 h 152402"/>
                  <a:gd name="connsiteX4" fmla="*/ 15477 w 247650"/>
                  <a:gd name="connsiteY4" fmla="*/ 152402 h 15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0" h="152402">
                    <a:moveTo>
                      <a:pt x="15477" y="152402"/>
                    </a:moveTo>
                    <a:lnTo>
                      <a:pt x="0" y="126206"/>
                    </a:lnTo>
                    <a:lnTo>
                      <a:pt x="139303" y="0"/>
                    </a:lnTo>
                    <a:lnTo>
                      <a:pt x="247650" y="150615"/>
                    </a:lnTo>
                    <a:lnTo>
                      <a:pt x="15477" y="152402"/>
                    </a:lnTo>
                    <a:close/>
                  </a:path>
                </a:pathLst>
              </a:custGeom>
              <a:gradFill>
                <a:gsLst>
                  <a:gs pos="61000">
                    <a:schemeClr val="bg1"/>
                  </a:gs>
                  <a:gs pos="0">
                    <a:srgbClr val="898B8A"/>
                  </a:gs>
                  <a:gs pos="43000">
                    <a:srgbClr val="898B8A"/>
                  </a:gs>
                </a:gsLst>
                <a:lin ang="162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697" name="グループ化 696">
              <a:extLst>
                <a:ext uri="{FF2B5EF4-FFF2-40B4-BE49-F238E27FC236}">
                  <a16:creationId xmlns:a16="http://schemas.microsoft.com/office/drawing/2014/main" id="{48E3004D-10F9-486F-8D2C-6F26DD649EC5}"/>
                </a:ext>
              </a:extLst>
            </p:cNvPr>
            <p:cNvGrpSpPr/>
            <p:nvPr/>
          </p:nvGrpSpPr>
          <p:grpSpPr>
            <a:xfrm>
              <a:off x="-166310" y="1574726"/>
              <a:ext cx="2090787" cy="1590741"/>
              <a:chOff x="-166310" y="1574726"/>
              <a:chExt cx="2090787" cy="1590741"/>
            </a:xfrm>
          </p:grpSpPr>
          <p:sp>
            <p:nvSpPr>
              <p:cNvPr id="827" name="正方形/長方形 344">
                <a:extLst>
                  <a:ext uri="{FF2B5EF4-FFF2-40B4-BE49-F238E27FC236}">
                    <a16:creationId xmlns:a16="http://schemas.microsoft.com/office/drawing/2014/main" id="{A4E057B7-FE36-4919-B7E8-07216C319285}"/>
                  </a:ext>
                </a:extLst>
              </p:cNvPr>
              <p:cNvSpPr/>
              <p:nvPr/>
            </p:nvSpPr>
            <p:spPr>
              <a:xfrm>
                <a:off x="1072757" y="2733666"/>
                <a:ext cx="851720" cy="431801"/>
              </a:xfrm>
              <a:custGeom>
                <a:avLst/>
                <a:gdLst>
                  <a:gd name="connsiteX0" fmla="*/ 0 w 400050"/>
                  <a:gd name="connsiteY0" fmla="*/ 0 h 186069"/>
                  <a:gd name="connsiteX1" fmla="*/ 400050 w 400050"/>
                  <a:gd name="connsiteY1" fmla="*/ 0 h 186069"/>
                  <a:gd name="connsiteX2" fmla="*/ 400050 w 400050"/>
                  <a:gd name="connsiteY2" fmla="*/ 186069 h 186069"/>
                  <a:gd name="connsiteX3" fmla="*/ 0 w 400050"/>
                  <a:gd name="connsiteY3" fmla="*/ 186069 h 186069"/>
                  <a:gd name="connsiteX4" fmla="*/ 0 w 400050"/>
                  <a:gd name="connsiteY4" fmla="*/ 0 h 186069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0 w 707231"/>
                  <a:gd name="connsiteY3" fmla="*/ 186069 h 726613"/>
                  <a:gd name="connsiteX4" fmla="*/ 0 w 707231"/>
                  <a:gd name="connsiteY4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87616 w 707231"/>
                  <a:gd name="connsiteY3" fmla="*/ 324283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63803 w 707231"/>
                  <a:gd name="connsiteY3" fmla="*/ 443345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09073 w 707231"/>
                  <a:gd name="connsiteY3" fmla="*/ 571933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233362 w 707231"/>
                  <a:gd name="connsiteY0" fmla="*/ 264319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233362 w 707231"/>
                  <a:gd name="connsiteY6" fmla="*/ 264319 h 726613"/>
                  <a:gd name="connsiteX0" fmla="*/ 233362 w 707231"/>
                  <a:gd name="connsiteY0" fmla="*/ 78250 h 540544"/>
                  <a:gd name="connsiteX1" fmla="*/ 554831 w 707231"/>
                  <a:gd name="connsiteY1" fmla="*/ 263988 h 540544"/>
                  <a:gd name="connsiteX2" fmla="*/ 707231 w 707231"/>
                  <a:gd name="connsiteY2" fmla="*/ 540544 h 540544"/>
                  <a:gd name="connsiteX3" fmla="*/ 425742 w 707231"/>
                  <a:gd name="connsiteY3" fmla="*/ 450158 h 540544"/>
                  <a:gd name="connsiteX4" fmla="*/ 163803 w 707231"/>
                  <a:gd name="connsiteY4" fmla="*/ 257276 h 540544"/>
                  <a:gd name="connsiteX5" fmla="*/ 0 w 707231"/>
                  <a:gd name="connsiteY5" fmla="*/ 0 h 540544"/>
                  <a:gd name="connsiteX6" fmla="*/ 233362 w 707231"/>
                  <a:gd name="connsiteY6" fmla="*/ 78250 h 540544"/>
                  <a:gd name="connsiteX0" fmla="*/ 233362 w 707231"/>
                  <a:gd name="connsiteY0" fmla="*/ 78250 h 540544"/>
                  <a:gd name="connsiteX1" fmla="*/ 335254 w 707231"/>
                  <a:gd name="connsiteY1" fmla="*/ 1405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33362 w 707231"/>
                  <a:gd name="connsiteY0" fmla="*/ 78250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26218 w 707231"/>
                  <a:gd name="connsiteY0" fmla="*/ 80631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707231 w 707231"/>
                  <a:gd name="connsiteY4" fmla="*/ 540544 h 540544"/>
                  <a:gd name="connsiteX5" fmla="*/ 425742 w 707231"/>
                  <a:gd name="connsiteY5" fmla="*/ 450158 h 540544"/>
                  <a:gd name="connsiteX6" fmla="*/ 147135 w 707231"/>
                  <a:gd name="connsiteY6" fmla="*/ 266801 h 540544"/>
                  <a:gd name="connsiteX7" fmla="*/ 0 w 707231"/>
                  <a:gd name="connsiteY7" fmla="*/ 0 h 540544"/>
                  <a:gd name="connsiteX8" fmla="*/ 226218 w 707231"/>
                  <a:gd name="connsiteY8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25742 w 707231"/>
                  <a:gd name="connsiteY6" fmla="*/ 450158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442410 w 707231"/>
                  <a:gd name="connsiteY5" fmla="*/ 45015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0384 w 707231"/>
                  <a:gd name="connsiteY4" fmla="*/ 443014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64400 w 707231"/>
                  <a:gd name="connsiteY1" fmla="*/ 251919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0384 w 707231"/>
                  <a:gd name="connsiteY4" fmla="*/ 443014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64995 w 707231"/>
                  <a:gd name="connsiteY1" fmla="*/ 251919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0384 w 707231"/>
                  <a:gd name="connsiteY4" fmla="*/ 443014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33362 w 714375"/>
                  <a:gd name="connsiteY0" fmla="*/ 83608 h 543521"/>
                  <a:gd name="connsiteX1" fmla="*/ 172139 w 714375"/>
                  <a:gd name="connsiteY1" fmla="*/ 254896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7528 w 714375"/>
                  <a:gd name="connsiteY4" fmla="*/ 445991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233362 w 714375"/>
                  <a:gd name="connsiteY0" fmla="*/ 83608 h 543521"/>
                  <a:gd name="connsiteX1" fmla="*/ 173330 w 714375"/>
                  <a:gd name="connsiteY1" fmla="*/ 254896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7528 w 714375"/>
                  <a:gd name="connsiteY4" fmla="*/ 445991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233362 w 714375"/>
                  <a:gd name="connsiteY0" fmla="*/ 83608 h 543521"/>
                  <a:gd name="connsiteX1" fmla="*/ 174437 w 714375"/>
                  <a:gd name="connsiteY1" fmla="*/ 254527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7528 w 714375"/>
                  <a:gd name="connsiteY4" fmla="*/ 445991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233362 w 714375"/>
                  <a:gd name="connsiteY0" fmla="*/ 83608 h 543521"/>
                  <a:gd name="connsiteX1" fmla="*/ 176282 w 714375"/>
                  <a:gd name="connsiteY1" fmla="*/ 253051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7528 w 714375"/>
                  <a:gd name="connsiteY4" fmla="*/ 445991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233362 w 714375"/>
                  <a:gd name="connsiteY0" fmla="*/ 83608 h 543521"/>
                  <a:gd name="connsiteX1" fmla="*/ 176282 w 714375"/>
                  <a:gd name="connsiteY1" fmla="*/ 253051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8266 w 714375"/>
                  <a:gd name="connsiteY4" fmla="*/ 443777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79083 w 560096"/>
                  <a:gd name="connsiteY0" fmla="*/ 0 h 459913"/>
                  <a:gd name="connsiteX1" fmla="*/ 22003 w 560096"/>
                  <a:gd name="connsiteY1" fmla="*/ 169443 h 459913"/>
                  <a:gd name="connsiteX2" fmla="*/ 233865 w 560096"/>
                  <a:gd name="connsiteY2" fmla="*/ 147639 h 459913"/>
                  <a:gd name="connsiteX3" fmla="*/ 254794 w 560096"/>
                  <a:gd name="connsiteY3" fmla="*/ 162357 h 459913"/>
                  <a:gd name="connsiteX4" fmla="*/ 273987 w 560096"/>
                  <a:gd name="connsiteY4" fmla="*/ 360169 h 459913"/>
                  <a:gd name="connsiteX5" fmla="*/ 378619 w 560096"/>
                  <a:gd name="connsiteY5" fmla="*/ 312376 h 459913"/>
                  <a:gd name="connsiteX6" fmla="*/ 560096 w 560096"/>
                  <a:gd name="connsiteY6" fmla="*/ 459913 h 459913"/>
                  <a:gd name="connsiteX7" fmla="*/ 269082 w 560096"/>
                  <a:gd name="connsiteY7" fmla="*/ 383815 h 459913"/>
                  <a:gd name="connsiteX8" fmla="*/ 0 w 560096"/>
                  <a:gd name="connsiteY8" fmla="*/ 186170 h 459913"/>
                  <a:gd name="connsiteX9" fmla="*/ 79083 w 560096"/>
                  <a:gd name="connsiteY9" fmla="*/ 0 h 459913"/>
                  <a:gd name="connsiteX0" fmla="*/ 0 w 560096"/>
                  <a:gd name="connsiteY0" fmla="*/ 38531 h 312274"/>
                  <a:gd name="connsiteX1" fmla="*/ 22003 w 560096"/>
                  <a:gd name="connsiteY1" fmla="*/ 21804 h 312274"/>
                  <a:gd name="connsiteX2" fmla="*/ 233865 w 560096"/>
                  <a:gd name="connsiteY2" fmla="*/ 0 h 312274"/>
                  <a:gd name="connsiteX3" fmla="*/ 254794 w 560096"/>
                  <a:gd name="connsiteY3" fmla="*/ 14718 h 312274"/>
                  <a:gd name="connsiteX4" fmla="*/ 273987 w 560096"/>
                  <a:gd name="connsiteY4" fmla="*/ 212530 h 312274"/>
                  <a:gd name="connsiteX5" fmla="*/ 378619 w 560096"/>
                  <a:gd name="connsiteY5" fmla="*/ 164737 h 312274"/>
                  <a:gd name="connsiteX6" fmla="*/ 560096 w 560096"/>
                  <a:gd name="connsiteY6" fmla="*/ 312274 h 312274"/>
                  <a:gd name="connsiteX7" fmla="*/ 269082 w 560096"/>
                  <a:gd name="connsiteY7" fmla="*/ 236176 h 312274"/>
                  <a:gd name="connsiteX8" fmla="*/ 0 w 560096"/>
                  <a:gd name="connsiteY8" fmla="*/ 38531 h 312274"/>
                  <a:gd name="connsiteX0" fmla="*/ 247079 w 538093"/>
                  <a:gd name="connsiteY0" fmla="*/ 236176 h 312274"/>
                  <a:gd name="connsiteX1" fmla="*/ 0 w 538093"/>
                  <a:gd name="connsiteY1" fmla="*/ 21804 h 312274"/>
                  <a:gd name="connsiteX2" fmla="*/ 211862 w 538093"/>
                  <a:gd name="connsiteY2" fmla="*/ 0 h 312274"/>
                  <a:gd name="connsiteX3" fmla="*/ 232791 w 538093"/>
                  <a:gd name="connsiteY3" fmla="*/ 14718 h 312274"/>
                  <a:gd name="connsiteX4" fmla="*/ 251984 w 538093"/>
                  <a:gd name="connsiteY4" fmla="*/ 212530 h 312274"/>
                  <a:gd name="connsiteX5" fmla="*/ 356616 w 538093"/>
                  <a:gd name="connsiteY5" fmla="*/ 164737 h 312274"/>
                  <a:gd name="connsiteX6" fmla="*/ 538093 w 538093"/>
                  <a:gd name="connsiteY6" fmla="*/ 312274 h 312274"/>
                  <a:gd name="connsiteX7" fmla="*/ 247079 w 538093"/>
                  <a:gd name="connsiteY7" fmla="*/ 236176 h 312274"/>
                  <a:gd name="connsiteX0" fmla="*/ 35217 w 326231"/>
                  <a:gd name="connsiteY0" fmla="*/ 236176 h 312274"/>
                  <a:gd name="connsiteX1" fmla="*/ 0 w 326231"/>
                  <a:gd name="connsiteY1" fmla="*/ 0 h 312274"/>
                  <a:gd name="connsiteX2" fmla="*/ 20929 w 326231"/>
                  <a:gd name="connsiteY2" fmla="*/ 14718 h 312274"/>
                  <a:gd name="connsiteX3" fmla="*/ 40122 w 326231"/>
                  <a:gd name="connsiteY3" fmla="*/ 212530 h 312274"/>
                  <a:gd name="connsiteX4" fmla="*/ 144754 w 326231"/>
                  <a:gd name="connsiteY4" fmla="*/ 164737 h 312274"/>
                  <a:gd name="connsiteX5" fmla="*/ 326231 w 326231"/>
                  <a:gd name="connsiteY5" fmla="*/ 312274 h 312274"/>
                  <a:gd name="connsiteX6" fmla="*/ 35217 w 326231"/>
                  <a:gd name="connsiteY6" fmla="*/ 236176 h 312274"/>
                  <a:gd name="connsiteX0" fmla="*/ 14288 w 305302"/>
                  <a:gd name="connsiteY0" fmla="*/ 221458 h 297556"/>
                  <a:gd name="connsiteX1" fmla="*/ 0 w 305302"/>
                  <a:gd name="connsiteY1" fmla="*/ 0 h 297556"/>
                  <a:gd name="connsiteX2" fmla="*/ 19193 w 305302"/>
                  <a:gd name="connsiteY2" fmla="*/ 197812 h 297556"/>
                  <a:gd name="connsiteX3" fmla="*/ 123825 w 305302"/>
                  <a:gd name="connsiteY3" fmla="*/ 150019 h 297556"/>
                  <a:gd name="connsiteX4" fmla="*/ 305302 w 305302"/>
                  <a:gd name="connsiteY4" fmla="*/ 297556 h 297556"/>
                  <a:gd name="connsiteX5" fmla="*/ 14288 w 305302"/>
                  <a:gd name="connsiteY5" fmla="*/ 221458 h 297556"/>
                  <a:gd name="connsiteX0" fmla="*/ 0 w 291014"/>
                  <a:gd name="connsiteY0" fmla="*/ 71439 h 147537"/>
                  <a:gd name="connsiteX1" fmla="*/ 4905 w 291014"/>
                  <a:gd name="connsiteY1" fmla="*/ 47793 h 147537"/>
                  <a:gd name="connsiteX2" fmla="*/ 109537 w 291014"/>
                  <a:gd name="connsiteY2" fmla="*/ 0 h 147537"/>
                  <a:gd name="connsiteX3" fmla="*/ 291014 w 291014"/>
                  <a:gd name="connsiteY3" fmla="*/ 147537 h 147537"/>
                  <a:gd name="connsiteX4" fmla="*/ 0 w 291014"/>
                  <a:gd name="connsiteY4" fmla="*/ 71439 h 14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014" h="147537">
                    <a:moveTo>
                      <a:pt x="0" y="71439"/>
                    </a:moveTo>
                    <a:lnTo>
                      <a:pt x="4905" y="47793"/>
                    </a:lnTo>
                    <a:lnTo>
                      <a:pt x="109537" y="0"/>
                    </a:lnTo>
                    <a:lnTo>
                      <a:pt x="291014" y="147537"/>
                    </a:lnTo>
                    <a:lnTo>
                      <a:pt x="0" y="71439"/>
                    </a:lnTo>
                    <a:close/>
                  </a:path>
                </a:pathLst>
              </a:custGeom>
              <a:gradFill>
                <a:gsLst>
                  <a:gs pos="67000">
                    <a:schemeClr val="bg1"/>
                  </a:gs>
                  <a:gs pos="0">
                    <a:srgbClr val="898B8A"/>
                  </a:gs>
                  <a:gs pos="54000">
                    <a:srgbClr val="898B8A"/>
                  </a:gs>
                </a:gsLst>
                <a:lin ang="174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8" name="正方形/長方形 344">
                <a:extLst>
                  <a:ext uri="{FF2B5EF4-FFF2-40B4-BE49-F238E27FC236}">
                    <a16:creationId xmlns:a16="http://schemas.microsoft.com/office/drawing/2014/main" id="{A65DB5DF-2B21-428D-A274-BC8AF6349863}"/>
                  </a:ext>
                </a:extLst>
              </p:cNvPr>
              <p:cNvSpPr/>
              <p:nvPr/>
            </p:nvSpPr>
            <p:spPr>
              <a:xfrm>
                <a:off x="285223" y="2251524"/>
                <a:ext cx="801887" cy="691224"/>
              </a:xfrm>
              <a:custGeom>
                <a:avLst/>
                <a:gdLst>
                  <a:gd name="connsiteX0" fmla="*/ 0 w 400050"/>
                  <a:gd name="connsiteY0" fmla="*/ 0 h 186069"/>
                  <a:gd name="connsiteX1" fmla="*/ 400050 w 400050"/>
                  <a:gd name="connsiteY1" fmla="*/ 0 h 186069"/>
                  <a:gd name="connsiteX2" fmla="*/ 400050 w 400050"/>
                  <a:gd name="connsiteY2" fmla="*/ 186069 h 186069"/>
                  <a:gd name="connsiteX3" fmla="*/ 0 w 400050"/>
                  <a:gd name="connsiteY3" fmla="*/ 186069 h 186069"/>
                  <a:gd name="connsiteX4" fmla="*/ 0 w 400050"/>
                  <a:gd name="connsiteY4" fmla="*/ 0 h 186069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0 w 707231"/>
                  <a:gd name="connsiteY3" fmla="*/ 186069 h 726613"/>
                  <a:gd name="connsiteX4" fmla="*/ 0 w 707231"/>
                  <a:gd name="connsiteY4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87616 w 707231"/>
                  <a:gd name="connsiteY3" fmla="*/ 324283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63803 w 707231"/>
                  <a:gd name="connsiteY3" fmla="*/ 443345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09073 w 707231"/>
                  <a:gd name="connsiteY3" fmla="*/ 571933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233362 w 707231"/>
                  <a:gd name="connsiteY0" fmla="*/ 264319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233362 w 707231"/>
                  <a:gd name="connsiteY6" fmla="*/ 264319 h 726613"/>
                  <a:gd name="connsiteX0" fmla="*/ 233362 w 707231"/>
                  <a:gd name="connsiteY0" fmla="*/ 78250 h 540544"/>
                  <a:gd name="connsiteX1" fmla="*/ 554831 w 707231"/>
                  <a:gd name="connsiteY1" fmla="*/ 263988 h 540544"/>
                  <a:gd name="connsiteX2" fmla="*/ 707231 w 707231"/>
                  <a:gd name="connsiteY2" fmla="*/ 540544 h 540544"/>
                  <a:gd name="connsiteX3" fmla="*/ 425742 w 707231"/>
                  <a:gd name="connsiteY3" fmla="*/ 450158 h 540544"/>
                  <a:gd name="connsiteX4" fmla="*/ 163803 w 707231"/>
                  <a:gd name="connsiteY4" fmla="*/ 257276 h 540544"/>
                  <a:gd name="connsiteX5" fmla="*/ 0 w 707231"/>
                  <a:gd name="connsiteY5" fmla="*/ 0 h 540544"/>
                  <a:gd name="connsiteX6" fmla="*/ 233362 w 707231"/>
                  <a:gd name="connsiteY6" fmla="*/ 78250 h 540544"/>
                  <a:gd name="connsiteX0" fmla="*/ 233362 w 707231"/>
                  <a:gd name="connsiteY0" fmla="*/ 78250 h 540544"/>
                  <a:gd name="connsiteX1" fmla="*/ 335254 w 707231"/>
                  <a:gd name="connsiteY1" fmla="*/ 1405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33362 w 707231"/>
                  <a:gd name="connsiteY0" fmla="*/ 78250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26218 w 707231"/>
                  <a:gd name="connsiteY0" fmla="*/ 80631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707231 w 707231"/>
                  <a:gd name="connsiteY4" fmla="*/ 540544 h 540544"/>
                  <a:gd name="connsiteX5" fmla="*/ 425742 w 707231"/>
                  <a:gd name="connsiteY5" fmla="*/ 450158 h 540544"/>
                  <a:gd name="connsiteX6" fmla="*/ 147135 w 707231"/>
                  <a:gd name="connsiteY6" fmla="*/ 266801 h 540544"/>
                  <a:gd name="connsiteX7" fmla="*/ 0 w 707231"/>
                  <a:gd name="connsiteY7" fmla="*/ 0 h 540544"/>
                  <a:gd name="connsiteX8" fmla="*/ 226218 w 707231"/>
                  <a:gd name="connsiteY8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25742 w 707231"/>
                  <a:gd name="connsiteY6" fmla="*/ 450158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442410 w 707231"/>
                  <a:gd name="connsiteY5" fmla="*/ 45015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0384 w 707231"/>
                  <a:gd name="connsiteY4" fmla="*/ 443014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64400 w 707231"/>
                  <a:gd name="connsiteY1" fmla="*/ 251919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0384 w 707231"/>
                  <a:gd name="connsiteY4" fmla="*/ 443014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64995 w 707231"/>
                  <a:gd name="connsiteY1" fmla="*/ 251919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0384 w 707231"/>
                  <a:gd name="connsiteY4" fmla="*/ 443014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33362 w 714375"/>
                  <a:gd name="connsiteY0" fmla="*/ 83608 h 543521"/>
                  <a:gd name="connsiteX1" fmla="*/ 172139 w 714375"/>
                  <a:gd name="connsiteY1" fmla="*/ 254896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7528 w 714375"/>
                  <a:gd name="connsiteY4" fmla="*/ 445991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233362 w 714375"/>
                  <a:gd name="connsiteY0" fmla="*/ 83608 h 543521"/>
                  <a:gd name="connsiteX1" fmla="*/ 173330 w 714375"/>
                  <a:gd name="connsiteY1" fmla="*/ 254896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7528 w 714375"/>
                  <a:gd name="connsiteY4" fmla="*/ 445991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233362 w 714375"/>
                  <a:gd name="connsiteY0" fmla="*/ 83608 h 543521"/>
                  <a:gd name="connsiteX1" fmla="*/ 174437 w 714375"/>
                  <a:gd name="connsiteY1" fmla="*/ 254527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7528 w 714375"/>
                  <a:gd name="connsiteY4" fmla="*/ 445991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233362 w 714375"/>
                  <a:gd name="connsiteY0" fmla="*/ 83608 h 543521"/>
                  <a:gd name="connsiteX1" fmla="*/ 176282 w 714375"/>
                  <a:gd name="connsiteY1" fmla="*/ 253051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7528 w 714375"/>
                  <a:gd name="connsiteY4" fmla="*/ 445991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233362 w 714375"/>
                  <a:gd name="connsiteY0" fmla="*/ 83608 h 543521"/>
                  <a:gd name="connsiteX1" fmla="*/ 176282 w 714375"/>
                  <a:gd name="connsiteY1" fmla="*/ 253051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8266 w 714375"/>
                  <a:gd name="connsiteY4" fmla="*/ 443777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79083 w 560096"/>
                  <a:gd name="connsiteY0" fmla="*/ 0 h 459913"/>
                  <a:gd name="connsiteX1" fmla="*/ 22003 w 560096"/>
                  <a:gd name="connsiteY1" fmla="*/ 169443 h 459913"/>
                  <a:gd name="connsiteX2" fmla="*/ 233865 w 560096"/>
                  <a:gd name="connsiteY2" fmla="*/ 147639 h 459913"/>
                  <a:gd name="connsiteX3" fmla="*/ 254794 w 560096"/>
                  <a:gd name="connsiteY3" fmla="*/ 162357 h 459913"/>
                  <a:gd name="connsiteX4" fmla="*/ 273987 w 560096"/>
                  <a:gd name="connsiteY4" fmla="*/ 360169 h 459913"/>
                  <a:gd name="connsiteX5" fmla="*/ 378619 w 560096"/>
                  <a:gd name="connsiteY5" fmla="*/ 312376 h 459913"/>
                  <a:gd name="connsiteX6" fmla="*/ 560096 w 560096"/>
                  <a:gd name="connsiteY6" fmla="*/ 459913 h 459913"/>
                  <a:gd name="connsiteX7" fmla="*/ 269082 w 560096"/>
                  <a:gd name="connsiteY7" fmla="*/ 383815 h 459913"/>
                  <a:gd name="connsiteX8" fmla="*/ 0 w 560096"/>
                  <a:gd name="connsiteY8" fmla="*/ 186170 h 459913"/>
                  <a:gd name="connsiteX9" fmla="*/ 79083 w 560096"/>
                  <a:gd name="connsiteY9" fmla="*/ 0 h 459913"/>
                  <a:gd name="connsiteX0" fmla="*/ 0 w 560096"/>
                  <a:gd name="connsiteY0" fmla="*/ 38531 h 312274"/>
                  <a:gd name="connsiteX1" fmla="*/ 22003 w 560096"/>
                  <a:gd name="connsiteY1" fmla="*/ 21804 h 312274"/>
                  <a:gd name="connsiteX2" fmla="*/ 233865 w 560096"/>
                  <a:gd name="connsiteY2" fmla="*/ 0 h 312274"/>
                  <a:gd name="connsiteX3" fmla="*/ 254794 w 560096"/>
                  <a:gd name="connsiteY3" fmla="*/ 14718 h 312274"/>
                  <a:gd name="connsiteX4" fmla="*/ 273987 w 560096"/>
                  <a:gd name="connsiteY4" fmla="*/ 212530 h 312274"/>
                  <a:gd name="connsiteX5" fmla="*/ 378619 w 560096"/>
                  <a:gd name="connsiteY5" fmla="*/ 164737 h 312274"/>
                  <a:gd name="connsiteX6" fmla="*/ 560096 w 560096"/>
                  <a:gd name="connsiteY6" fmla="*/ 312274 h 312274"/>
                  <a:gd name="connsiteX7" fmla="*/ 269082 w 560096"/>
                  <a:gd name="connsiteY7" fmla="*/ 236176 h 312274"/>
                  <a:gd name="connsiteX8" fmla="*/ 0 w 560096"/>
                  <a:gd name="connsiteY8" fmla="*/ 38531 h 312274"/>
                  <a:gd name="connsiteX0" fmla="*/ 0 w 378619"/>
                  <a:gd name="connsiteY0" fmla="*/ 38531 h 236176"/>
                  <a:gd name="connsiteX1" fmla="*/ 22003 w 378619"/>
                  <a:gd name="connsiteY1" fmla="*/ 21804 h 236176"/>
                  <a:gd name="connsiteX2" fmla="*/ 233865 w 378619"/>
                  <a:gd name="connsiteY2" fmla="*/ 0 h 236176"/>
                  <a:gd name="connsiteX3" fmla="*/ 254794 w 378619"/>
                  <a:gd name="connsiteY3" fmla="*/ 14718 h 236176"/>
                  <a:gd name="connsiteX4" fmla="*/ 273987 w 378619"/>
                  <a:gd name="connsiteY4" fmla="*/ 212530 h 236176"/>
                  <a:gd name="connsiteX5" fmla="*/ 378619 w 378619"/>
                  <a:gd name="connsiteY5" fmla="*/ 164737 h 236176"/>
                  <a:gd name="connsiteX6" fmla="*/ 269082 w 378619"/>
                  <a:gd name="connsiteY6" fmla="*/ 236176 h 236176"/>
                  <a:gd name="connsiteX7" fmla="*/ 0 w 378619"/>
                  <a:gd name="connsiteY7" fmla="*/ 38531 h 236176"/>
                  <a:gd name="connsiteX0" fmla="*/ 0 w 273987"/>
                  <a:gd name="connsiteY0" fmla="*/ 38531 h 236176"/>
                  <a:gd name="connsiteX1" fmla="*/ 22003 w 273987"/>
                  <a:gd name="connsiteY1" fmla="*/ 21804 h 236176"/>
                  <a:gd name="connsiteX2" fmla="*/ 233865 w 273987"/>
                  <a:gd name="connsiteY2" fmla="*/ 0 h 236176"/>
                  <a:gd name="connsiteX3" fmla="*/ 254794 w 273987"/>
                  <a:gd name="connsiteY3" fmla="*/ 14718 h 236176"/>
                  <a:gd name="connsiteX4" fmla="*/ 273987 w 273987"/>
                  <a:gd name="connsiteY4" fmla="*/ 212530 h 236176"/>
                  <a:gd name="connsiteX5" fmla="*/ 269082 w 273987"/>
                  <a:gd name="connsiteY5" fmla="*/ 236176 h 236176"/>
                  <a:gd name="connsiteX6" fmla="*/ 0 w 273987"/>
                  <a:gd name="connsiteY6" fmla="*/ 38531 h 23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987" h="236176">
                    <a:moveTo>
                      <a:pt x="0" y="38531"/>
                    </a:moveTo>
                    <a:lnTo>
                      <a:pt x="22003" y="21804"/>
                    </a:lnTo>
                    <a:lnTo>
                      <a:pt x="233865" y="0"/>
                    </a:lnTo>
                    <a:lnTo>
                      <a:pt x="254794" y="14718"/>
                    </a:lnTo>
                    <a:lnTo>
                      <a:pt x="273987" y="212530"/>
                    </a:lnTo>
                    <a:lnTo>
                      <a:pt x="269082" y="236176"/>
                    </a:lnTo>
                    <a:lnTo>
                      <a:pt x="0" y="38531"/>
                    </a:lnTo>
                    <a:close/>
                  </a:path>
                </a:pathLst>
              </a:custGeom>
              <a:gradFill>
                <a:gsLst>
                  <a:gs pos="80000">
                    <a:schemeClr val="bg1"/>
                  </a:gs>
                  <a:gs pos="0">
                    <a:srgbClr val="898B8A"/>
                  </a:gs>
                  <a:gs pos="64000">
                    <a:srgbClr val="898B8A"/>
                  </a:gs>
                </a:gsLst>
                <a:lin ang="1848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9" name="正方形/長方形 344">
                <a:extLst>
                  <a:ext uri="{FF2B5EF4-FFF2-40B4-BE49-F238E27FC236}">
                    <a16:creationId xmlns:a16="http://schemas.microsoft.com/office/drawing/2014/main" id="{BB878BCB-7908-4185-A520-8D5BBFC34758}"/>
                  </a:ext>
                </a:extLst>
              </p:cNvPr>
              <p:cNvSpPr/>
              <p:nvPr/>
            </p:nvSpPr>
            <p:spPr>
              <a:xfrm>
                <a:off x="-166310" y="1574726"/>
                <a:ext cx="682988" cy="789568"/>
              </a:xfrm>
              <a:custGeom>
                <a:avLst/>
                <a:gdLst>
                  <a:gd name="connsiteX0" fmla="*/ 0 w 400050"/>
                  <a:gd name="connsiteY0" fmla="*/ 0 h 186069"/>
                  <a:gd name="connsiteX1" fmla="*/ 400050 w 400050"/>
                  <a:gd name="connsiteY1" fmla="*/ 0 h 186069"/>
                  <a:gd name="connsiteX2" fmla="*/ 400050 w 400050"/>
                  <a:gd name="connsiteY2" fmla="*/ 186069 h 186069"/>
                  <a:gd name="connsiteX3" fmla="*/ 0 w 400050"/>
                  <a:gd name="connsiteY3" fmla="*/ 186069 h 186069"/>
                  <a:gd name="connsiteX4" fmla="*/ 0 w 400050"/>
                  <a:gd name="connsiteY4" fmla="*/ 0 h 186069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0 w 707231"/>
                  <a:gd name="connsiteY3" fmla="*/ 186069 h 726613"/>
                  <a:gd name="connsiteX4" fmla="*/ 0 w 707231"/>
                  <a:gd name="connsiteY4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87616 w 707231"/>
                  <a:gd name="connsiteY3" fmla="*/ 324283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63803 w 707231"/>
                  <a:gd name="connsiteY3" fmla="*/ 443345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09073 w 707231"/>
                  <a:gd name="connsiteY3" fmla="*/ 571933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233362 w 707231"/>
                  <a:gd name="connsiteY0" fmla="*/ 264319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233362 w 707231"/>
                  <a:gd name="connsiteY6" fmla="*/ 264319 h 726613"/>
                  <a:gd name="connsiteX0" fmla="*/ 233362 w 707231"/>
                  <a:gd name="connsiteY0" fmla="*/ 78250 h 540544"/>
                  <a:gd name="connsiteX1" fmla="*/ 554831 w 707231"/>
                  <a:gd name="connsiteY1" fmla="*/ 263988 h 540544"/>
                  <a:gd name="connsiteX2" fmla="*/ 707231 w 707231"/>
                  <a:gd name="connsiteY2" fmla="*/ 540544 h 540544"/>
                  <a:gd name="connsiteX3" fmla="*/ 425742 w 707231"/>
                  <a:gd name="connsiteY3" fmla="*/ 450158 h 540544"/>
                  <a:gd name="connsiteX4" fmla="*/ 163803 w 707231"/>
                  <a:gd name="connsiteY4" fmla="*/ 257276 h 540544"/>
                  <a:gd name="connsiteX5" fmla="*/ 0 w 707231"/>
                  <a:gd name="connsiteY5" fmla="*/ 0 h 540544"/>
                  <a:gd name="connsiteX6" fmla="*/ 233362 w 707231"/>
                  <a:gd name="connsiteY6" fmla="*/ 78250 h 540544"/>
                  <a:gd name="connsiteX0" fmla="*/ 233362 w 707231"/>
                  <a:gd name="connsiteY0" fmla="*/ 78250 h 540544"/>
                  <a:gd name="connsiteX1" fmla="*/ 335254 w 707231"/>
                  <a:gd name="connsiteY1" fmla="*/ 1405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33362 w 707231"/>
                  <a:gd name="connsiteY0" fmla="*/ 78250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26218 w 707231"/>
                  <a:gd name="connsiteY0" fmla="*/ 80631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707231 w 707231"/>
                  <a:gd name="connsiteY4" fmla="*/ 540544 h 540544"/>
                  <a:gd name="connsiteX5" fmla="*/ 425742 w 707231"/>
                  <a:gd name="connsiteY5" fmla="*/ 450158 h 540544"/>
                  <a:gd name="connsiteX6" fmla="*/ 147135 w 707231"/>
                  <a:gd name="connsiteY6" fmla="*/ 266801 h 540544"/>
                  <a:gd name="connsiteX7" fmla="*/ 0 w 707231"/>
                  <a:gd name="connsiteY7" fmla="*/ 0 h 540544"/>
                  <a:gd name="connsiteX8" fmla="*/ 226218 w 707231"/>
                  <a:gd name="connsiteY8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25742 w 707231"/>
                  <a:gd name="connsiteY6" fmla="*/ 450158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442410 w 707231"/>
                  <a:gd name="connsiteY5" fmla="*/ 45015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0384 w 707231"/>
                  <a:gd name="connsiteY4" fmla="*/ 443014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64400 w 707231"/>
                  <a:gd name="connsiteY1" fmla="*/ 251919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0384 w 707231"/>
                  <a:gd name="connsiteY4" fmla="*/ 443014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64995 w 707231"/>
                  <a:gd name="connsiteY1" fmla="*/ 251919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0384 w 707231"/>
                  <a:gd name="connsiteY4" fmla="*/ 443014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33362 w 714375"/>
                  <a:gd name="connsiteY0" fmla="*/ 83608 h 543521"/>
                  <a:gd name="connsiteX1" fmla="*/ 172139 w 714375"/>
                  <a:gd name="connsiteY1" fmla="*/ 254896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7528 w 714375"/>
                  <a:gd name="connsiteY4" fmla="*/ 445991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233362 w 714375"/>
                  <a:gd name="connsiteY0" fmla="*/ 83608 h 543521"/>
                  <a:gd name="connsiteX1" fmla="*/ 173330 w 714375"/>
                  <a:gd name="connsiteY1" fmla="*/ 254896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7528 w 714375"/>
                  <a:gd name="connsiteY4" fmla="*/ 445991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233362 w 714375"/>
                  <a:gd name="connsiteY0" fmla="*/ 83608 h 543521"/>
                  <a:gd name="connsiteX1" fmla="*/ 174437 w 714375"/>
                  <a:gd name="connsiteY1" fmla="*/ 254527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7528 w 714375"/>
                  <a:gd name="connsiteY4" fmla="*/ 445991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233362 w 714375"/>
                  <a:gd name="connsiteY0" fmla="*/ 83608 h 543521"/>
                  <a:gd name="connsiteX1" fmla="*/ 176282 w 714375"/>
                  <a:gd name="connsiteY1" fmla="*/ 253051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7528 w 714375"/>
                  <a:gd name="connsiteY4" fmla="*/ 445991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233362 w 714375"/>
                  <a:gd name="connsiteY0" fmla="*/ 83608 h 543521"/>
                  <a:gd name="connsiteX1" fmla="*/ 176282 w 714375"/>
                  <a:gd name="connsiteY1" fmla="*/ 253051 h 543521"/>
                  <a:gd name="connsiteX2" fmla="*/ 388144 w 714375"/>
                  <a:gd name="connsiteY2" fmla="*/ 231247 h 543521"/>
                  <a:gd name="connsiteX3" fmla="*/ 409073 w 714375"/>
                  <a:gd name="connsiteY3" fmla="*/ 245965 h 543521"/>
                  <a:gd name="connsiteX4" fmla="*/ 428266 w 714375"/>
                  <a:gd name="connsiteY4" fmla="*/ 443777 h 543521"/>
                  <a:gd name="connsiteX5" fmla="*/ 532898 w 714375"/>
                  <a:gd name="connsiteY5" fmla="*/ 395984 h 543521"/>
                  <a:gd name="connsiteX6" fmla="*/ 714375 w 714375"/>
                  <a:gd name="connsiteY6" fmla="*/ 543521 h 543521"/>
                  <a:gd name="connsiteX7" fmla="*/ 423361 w 714375"/>
                  <a:gd name="connsiteY7" fmla="*/ 467423 h 543521"/>
                  <a:gd name="connsiteX8" fmla="*/ 154279 w 714375"/>
                  <a:gd name="connsiteY8" fmla="*/ 269778 h 543521"/>
                  <a:gd name="connsiteX9" fmla="*/ 0 w 714375"/>
                  <a:gd name="connsiteY9" fmla="*/ 0 h 543521"/>
                  <a:gd name="connsiteX10" fmla="*/ 233362 w 714375"/>
                  <a:gd name="connsiteY10" fmla="*/ 83608 h 543521"/>
                  <a:gd name="connsiteX0" fmla="*/ 233362 w 532898"/>
                  <a:gd name="connsiteY0" fmla="*/ 83608 h 467423"/>
                  <a:gd name="connsiteX1" fmla="*/ 176282 w 532898"/>
                  <a:gd name="connsiteY1" fmla="*/ 253051 h 467423"/>
                  <a:gd name="connsiteX2" fmla="*/ 388144 w 532898"/>
                  <a:gd name="connsiteY2" fmla="*/ 231247 h 467423"/>
                  <a:gd name="connsiteX3" fmla="*/ 409073 w 532898"/>
                  <a:gd name="connsiteY3" fmla="*/ 245965 h 467423"/>
                  <a:gd name="connsiteX4" fmla="*/ 428266 w 532898"/>
                  <a:gd name="connsiteY4" fmla="*/ 443777 h 467423"/>
                  <a:gd name="connsiteX5" fmla="*/ 532898 w 532898"/>
                  <a:gd name="connsiteY5" fmla="*/ 395984 h 467423"/>
                  <a:gd name="connsiteX6" fmla="*/ 423361 w 532898"/>
                  <a:gd name="connsiteY6" fmla="*/ 467423 h 467423"/>
                  <a:gd name="connsiteX7" fmla="*/ 154279 w 532898"/>
                  <a:gd name="connsiteY7" fmla="*/ 269778 h 467423"/>
                  <a:gd name="connsiteX8" fmla="*/ 0 w 532898"/>
                  <a:gd name="connsiteY8" fmla="*/ 0 h 467423"/>
                  <a:gd name="connsiteX9" fmla="*/ 233362 w 532898"/>
                  <a:gd name="connsiteY9" fmla="*/ 83608 h 467423"/>
                  <a:gd name="connsiteX0" fmla="*/ 233362 w 428266"/>
                  <a:gd name="connsiteY0" fmla="*/ 83608 h 467423"/>
                  <a:gd name="connsiteX1" fmla="*/ 176282 w 428266"/>
                  <a:gd name="connsiteY1" fmla="*/ 253051 h 467423"/>
                  <a:gd name="connsiteX2" fmla="*/ 388144 w 428266"/>
                  <a:gd name="connsiteY2" fmla="*/ 231247 h 467423"/>
                  <a:gd name="connsiteX3" fmla="*/ 409073 w 428266"/>
                  <a:gd name="connsiteY3" fmla="*/ 245965 h 467423"/>
                  <a:gd name="connsiteX4" fmla="*/ 428266 w 428266"/>
                  <a:gd name="connsiteY4" fmla="*/ 443777 h 467423"/>
                  <a:gd name="connsiteX5" fmla="*/ 423361 w 428266"/>
                  <a:gd name="connsiteY5" fmla="*/ 467423 h 467423"/>
                  <a:gd name="connsiteX6" fmla="*/ 154279 w 428266"/>
                  <a:gd name="connsiteY6" fmla="*/ 269778 h 467423"/>
                  <a:gd name="connsiteX7" fmla="*/ 0 w 428266"/>
                  <a:gd name="connsiteY7" fmla="*/ 0 h 467423"/>
                  <a:gd name="connsiteX8" fmla="*/ 233362 w 428266"/>
                  <a:gd name="connsiteY8" fmla="*/ 83608 h 467423"/>
                  <a:gd name="connsiteX0" fmla="*/ 233362 w 423361"/>
                  <a:gd name="connsiteY0" fmla="*/ 83608 h 467423"/>
                  <a:gd name="connsiteX1" fmla="*/ 176282 w 423361"/>
                  <a:gd name="connsiteY1" fmla="*/ 253051 h 467423"/>
                  <a:gd name="connsiteX2" fmla="*/ 388144 w 423361"/>
                  <a:gd name="connsiteY2" fmla="*/ 231247 h 467423"/>
                  <a:gd name="connsiteX3" fmla="*/ 409073 w 423361"/>
                  <a:gd name="connsiteY3" fmla="*/ 245965 h 467423"/>
                  <a:gd name="connsiteX4" fmla="*/ 423361 w 423361"/>
                  <a:gd name="connsiteY4" fmla="*/ 467423 h 467423"/>
                  <a:gd name="connsiteX5" fmla="*/ 154279 w 423361"/>
                  <a:gd name="connsiteY5" fmla="*/ 269778 h 467423"/>
                  <a:gd name="connsiteX6" fmla="*/ 0 w 423361"/>
                  <a:gd name="connsiteY6" fmla="*/ 0 h 467423"/>
                  <a:gd name="connsiteX7" fmla="*/ 233362 w 423361"/>
                  <a:gd name="connsiteY7" fmla="*/ 83608 h 467423"/>
                  <a:gd name="connsiteX0" fmla="*/ 233362 w 409073"/>
                  <a:gd name="connsiteY0" fmla="*/ 83608 h 269778"/>
                  <a:gd name="connsiteX1" fmla="*/ 176282 w 409073"/>
                  <a:gd name="connsiteY1" fmla="*/ 253051 h 269778"/>
                  <a:gd name="connsiteX2" fmla="*/ 388144 w 409073"/>
                  <a:gd name="connsiteY2" fmla="*/ 231247 h 269778"/>
                  <a:gd name="connsiteX3" fmla="*/ 409073 w 409073"/>
                  <a:gd name="connsiteY3" fmla="*/ 245965 h 269778"/>
                  <a:gd name="connsiteX4" fmla="*/ 154279 w 409073"/>
                  <a:gd name="connsiteY4" fmla="*/ 269778 h 269778"/>
                  <a:gd name="connsiteX5" fmla="*/ 0 w 409073"/>
                  <a:gd name="connsiteY5" fmla="*/ 0 h 269778"/>
                  <a:gd name="connsiteX6" fmla="*/ 233362 w 409073"/>
                  <a:gd name="connsiteY6" fmla="*/ 83608 h 269778"/>
                  <a:gd name="connsiteX0" fmla="*/ 233362 w 388144"/>
                  <a:gd name="connsiteY0" fmla="*/ 83608 h 269778"/>
                  <a:gd name="connsiteX1" fmla="*/ 176282 w 388144"/>
                  <a:gd name="connsiteY1" fmla="*/ 253051 h 269778"/>
                  <a:gd name="connsiteX2" fmla="*/ 388144 w 388144"/>
                  <a:gd name="connsiteY2" fmla="*/ 231247 h 269778"/>
                  <a:gd name="connsiteX3" fmla="*/ 154279 w 388144"/>
                  <a:gd name="connsiteY3" fmla="*/ 269778 h 269778"/>
                  <a:gd name="connsiteX4" fmla="*/ 0 w 388144"/>
                  <a:gd name="connsiteY4" fmla="*/ 0 h 269778"/>
                  <a:gd name="connsiteX5" fmla="*/ 233362 w 388144"/>
                  <a:gd name="connsiteY5" fmla="*/ 83608 h 269778"/>
                  <a:gd name="connsiteX0" fmla="*/ 233362 w 233362"/>
                  <a:gd name="connsiteY0" fmla="*/ 83608 h 269778"/>
                  <a:gd name="connsiteX1" fmla="*/ 176282 w 233362"/>
                  <a:gd name="connsiteY1" fmla="*/ 253051 h 269778"/>
                  <a:gd name="connsiteX2" fmla="*/ 154279 w 233362"/>
                  <a:gd name="connsiteY2" fmla="*/ 269778 h 269778"/>
                  <a:gd name="connsiteX3" fmla="*/ 0 w 233362"/>
                  <a:gd name="connsiteY3" fmla="*/ 0 h 269778"/>
                  <a:gd name="connsiteX4" fmla="*/ 233362 w 233362"/>
                  <a:gd name="connsiteY4" fmla="*/ 83608 h 26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362" h="269778">
                    <a:moveTo>
                      <a:pt x="233362" y="83608"/>
                    </a:moveTo>
                    <a:lnTo>
                      <a:pt x="176282" y="253051"/>
                    </a:lnTo>
                    <a:lnTo>
                      <a:pt x="154279" y="269778"/>
                    </a:lnTo>
                    <a:lnTo>
                      <a:pt x="0" y="0"/>
                    </a:lnTo>
                    <a:lnTo>
                      <a:pt x="233362" y="83608"/>
                    </a:lnTo>
                    <a:close/>
                  </a:path>
                </a:pathLst>
              </a:custGeom>
              <a:gradFill>
                <a:gsLst>
                  <a:gs pos="71000">
                    <a:schemeClr val="bg1"/>
                  </a:gs>
                  <a:gs pos="0">
                    <a:srgbClr val="898B8A"/>
                  </a:gs>
                  <a:gs pos="56000">
                    <a:srgbClr val="898B8A"/>
                  </a:gs>
                </a:gsLst>
                <a:lin ang="195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98" name="八角形 697">
              <a:extLst>
                <a:ext uri="{FF2B5EF4-FFF2-40B4-BE49-F238E27FC236}">
                  <a16:creationId xmlns:a16="http://schemas.microsoft.com/office/drawing/2014/main" id="{81610BCD-83CD-4026-99EE-B8482D089BB8}"/>
                </a:ext>
              </a:extLst>
            </p:cNvPr>
            <p:cNvSpPr/>
            <p:nvPr/>
          </p:nvSpPr>
          <p:spPr>
            <a:xfrm rot="10800000">
              <a:off x="6794256" y="1911938"/>
              <a:ext cx="1009076" cy="1009076"/>
            </a:xfrm>
            <a:prstGeom prst="octagon">
              <a:avLst/>
            </a:pr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9" name="正方形/長方形 406">
              <a:extLst>
                <a:ext uri="{FF2B5EF4-FFF2-40B4-BE49-F238E27FC236}">
                  <a16:creationId xmlns:a16="http://schemas.microsoft.com/office/drawing/2014/main" id="{DBCB2C1D-81DB-4DC6-897A-A8F7FA4F8C06}"/>
                </a:ext>
              </a:extLst>
            </p:cNvPr>
            <p:cNvSpPr/>
            <p:nvPr/>
          </p:nvSpPr>
          <p:spPr>
            <a:xfrm>
              <a:off x="2346736" y="9046183"/>
              <a:ext cx="468342" cy="595918"/>
            </a:xfrm>
            <a:custGeom>
              <a:avLst/>
              <a:gdLst>
                <a:gd name="connsiteX0" fmla="*/ 0 w 440789"/>
                <a:gd name="connsiteY0" fmla="*/ 0 h 406004"/>
                <a:gd name="connsiteX1" fmla="*/ 440789 w 440789"/>
                <a:gd name="connsiteY1" fmla="*/ 0 h 406004"/>
                <a:gd name="connsiteX2" fmla="*/ 440789 w 440789"/>
                <a:gd name="connsiteY2" fmla="*/ 406004 h 406004"/>
                <a:gd name="connsiteX3" fmla="*/ 0 w 440789"/>
                <a:gd name="connsiteY3" fmla="*/ 406004 h 406004"/>
                <a:gd name="connsiteX4" fmla="*/ 0 w 440789"/>
                <a:gd name="connsiteY4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0 w 495558"/>
                <a:gd name="connsiteY3" fmla="*/ 120254 h 406004"/>
                <a:gd name="connsiteX4" fmla="*/ 54769 w 495558"/>
                <a:gd name="connsiteY4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74819 w 495558"/>
                <a:gd name="connsiteY3" fmla="*/ 159527 h 406004"/>
                <a:gd name="connsiteX4" fmla="*/ 0 w 495558"/>
                <a:gd name="connsiteY4" fmla="*/ 120254 h 406004"/>
                <a:gd name="connsiteX5" fmla="*/ 54769 w 495558"/>
                <a:gd name="connsiteY5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20050 w 495558"/>
                <a:gd name="connsiteY3" fmla="*/ 264302 h 406004"/>
                <a:gd name="connsiteX4" fmla="*/ 0 w 495558"/>
                <a:gd name="connsiteY4" fmla="*/ 120254 h 406004"/>
                <a:gd name="connsiteX5" fmla="*/ 54769 w 495558"/>
                <a:gd name="connsiteY5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155782 w 495558"/>
                <a:gd name="connsiteY3" fmla="*/ 302402 h 406004"/>
                <a:gd name="connsiteX4" fmla="*/ 20050 w 495558"/>
                <a:gd name="connsiteY4" fmla="*/ 264302 h 406004"/>
                <a:gd name="connsiteX5" fmla="*/ 0 w 495558"/>
                <a:gd name="connsiteY5" fmla="*/ 120254 h 406004"/>
                <a:gd name="connsiteX6" fmla="*/ 54769 w 495558"/>
                <a:gd name="connsiteY6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139113 w 495558"/>
                <a:gd name="connsiteY3" fmla="*/ 359552 h 406004"/>
                <a:gd name="connsiteX4" fmla="*/ 20050 w 495558"/>
                <a:gd name="connsiteY4" fmla="*/ 264302 h 406004"/>
                <a:gd name="connsiteX5" fmla="*/ 0 w 495558"/>
                <a:gd name="connsiteY5" fmla="*/ 120254 h 406004"/>
                <a:gd name="connsiteX6" fmla="*/ 54769 w 495558"/>
                <a:gd name="connsiteY6" fmla="*/ 0 h 406004"/>
                <a:gd name="connsiteX0" fmla="*/ 54769 w 495558"/>
                <a:gd name="connsiteY0" fmla="*/ 0 h 359552"/>
                <a:gd name="connsiteX1" fmla="*/ 495558 w 495558"/>
                <a:gd name="connsiteY1" fmla="*/ 0 h 359552"/>
                <a:gd name="connsiteX2" fmla="*/ 283627 w 495558"/>
                <a:gd name="connsiteY2" fmla="*/ 351236 h 359552"/>
                <a:gd name="connsiteX3" fmla="*/ 139113 w 495558"/>
                <a:gd name="connsiteY3" fmla="*/ 359552 h 359552"/>
                <a:gd name="connsiteX4" fmla="*/ 20050 w 495558"/>
                <a:gd name="connsiteY4" fmla="*/ 264302 h 359552"/>
                <a:gd name="connsiteX5" fmla="*/ 0 w 495558"/>
                <a:gd name="connsiteY5" fmla="*/ 120254 h 359552"/>
                <a:gd name="connsiteX6" fmla="*/ 54769 w 495558"/>
                <a:gd name="connsiteY6" fmla="*/ 0 h 359552"/>
                <a:gd name="connsiteX0" fmla="*/ 61912 w 502701"/>
                <a:gd name="connsiteY0" fmla="*/ 0 h 359552"/>
                <a:gd name="connsiteX1" fmla="*/ 502701 w 502701"/>
                <a:gd name="connsiteY1" fmla="*/ 0 h 359552"/>
                <a:gd name="connsiteX2" fmla="*/ 290770 w 502701"/>
                <a:gd name="connsiteY2" fmla="*/ 351236 h 359552"/>
                <a:gd name="connsiteX3" fmla="*/ 146256 w 502701"/>
                <a:gd name="connsiteY3" fmla="*/ 359552 h 359552"/>
                <a:gd name="connsiteX4" fmla="*/ 27193 w 502701"/>
                <a:gd name="connsiteY4" fmla="*/ 264302 h 359552"/>
                <a:gd name="connsiteX5" fmla="*/ 0 w 502701"/>
                <a:gd name="connsiteY5" fmla="*/ 122635 h 359552"/>
                <a:gd name="connsiteX6" fmla="*/ 61912 w 502701"/>
                <a:gd name="connsiteY6" fmla="*/ 0 h 359552"/>
                <a:gd name="connsiteX0" fmla="*/ 61912 w 502701"/>
                <a:gd name="connsiteY0" fmla="*/ 0 h 359552"/>
                <a:gd name="connsiteX1" fmla="*/ 502701 w 502701"/>
                <a:gd name="connsiteY1" fmla="*/ 0 h 359552"/>
                <a:gd name="connsiteX2" fmla="*/ 391526 w 502701"/>
                <a:gd name="connsiteY2" fmla="*/ 185721 h 359552"/>
                <a:gd name="connsiteX3" fmla="*/ 290770 w 502701"/>
                <a:gd name="connsiteY3" fmla="*/ 351236 h 359552"/>
                <a:gd name="connsiteX4" fmla="*/ 146256 w 502701"/>
                <a:gd name="connsiteY4" fmla="*/ 359552 h 359552"/>
                <a:gd name="connsiteX5" fmla="*/ 27193 w 502701"/>
                <a:gd name="connsiteY5" fmla="*/ 264302 h 359552"/>
                <a:gd name="connsiteX6" fmla="*/ 0 w 502701"/>
                <a:gd name="connsiteY6" fmla="*/ 122635 h 359552"/>
                <a:gd name="connsiteX7" fmla="*/ 61912 w 502701"/>
                <a:gd name="connsiteY7" fmla="*/ 0 h 359552"/>
                <a:gd name="connsiteX0" fmla="*/ 61912 w 502701"/>
                <a:gd name="connsiteY0" fmla="*/ 0 h 359552"/>
                <a:gd name="connsiteX1" fmla="*/ 502701 w 502701"/>
                <a:gd name="connsiteY1" fmla="*/ 0 h 359552"/>
                <a:gd name="connsiteX2" fmla="*/ 405814 w 502701"/>
                <a:gd name="connsiteY2" fmla="*/ 261921 h 359552"/>
                <a:gd name="connsiteX3" fmla="*/ 290770 w 502701"/>
                <a:gd name="connsiteY3" fmla="*/ 351236 h 359552"/>
                <a:gd name="connsiteX4" fmla="*/ 146256 w 502701"/>
                <a:gd name="connsiteY4" fmla="*/ 359552 h 359552"/>
                <a:gd name="connsiteX5" fmla="*/ 27193 w 502701"/>
                <a:gd name="connsiteY5" fmla="*/ 264302 h 359552"/>
                <a:gd name="connsiteX6" fmla="*/ 0 w 502701"/>
                <a:gd name="connsiteY6" fmla="*/ 122635 h 359552"/>
                <a:gd name="connsiteX7" fmla="*/ 61912 w 502701"/>
                <a:gd name="connsiteY7" fmla="*/ 0 h 359552"/>
                <a:gd name="connsiteX0" fmla="*/ 61912 w 502701"/>
                <a:gd name="connsiteY0" fmla="*/ 0 h 360761"/>
                <a:gd name="connsiteX1" fmla="*/ 502701 w 502701"/>
                <a:gd name="connsiteY1" fmla="*/ 0 h 360761"/>
                <a:gd name="connsiteX2" fmla="*/ 405814 w 502701"/>
                <a:gd name="connsiteY2" fmla="*/ 261921 h 360761"/>
                <a:gd name="connsiteX3" fmla="*/ 293152 w 502701"/>
                <a:gd name="connsiteY3" fmla="*/ 360761 h 360761"/>
                <a:gd name="connsiteX4" fmla="*/ 146256 w 502701"/>
                <a:gd name="connsiteY4" fmla="*/ 359552 h 360761"/>
                <a:gd name="connsiteX5" fmla="*/ 27193 w 502701"/>
                <a:gd name="connsiteY5" fmla="*/ 264302 h 360761"/>
                <a:gd name="connsiteX6" fmla="*/ 0 w 502701"/>
                <a:gd name="connsiteY6" fmla="*/ 122635 h 360761"/>
                <a:gd name="connsiteX7" fmla="*/ 61912 w 502701"/>
                <a:gd name="connsiteY7" fmla="*/ 0 h 360761"/>
                <a:gd name="connsiteX0" fmla="*/ 61912 w 436026"/>
                <a:gd name="connsiteY0" fmla="*/ 0 h 360761"/>
                <a:gd name="connsiteX1" fmla="*/ 436026 w 436026"/>
                <a:gd name="connsiteY1" fmla="*/ 114300 h 360761"/>
                <a:gd name="connsiteX2" fmla="*/ 405814 w 436026"/>
                <a:gd name="connsiteY2" fmla="*/ 261921 h 360761"/>
                <a:gd name="connsiteX3" fmla="*/ 293152 w 436026"/>
                <a:gd name="connsiteY3" fmla="*/ 360761 h 360761"/>
                <a:gd name="connsiteX4" fmla="*/ 146256 w 436026"/>
                <a:gd name="connsiteY4" fmla="*/ 359552 h 360761"/>
                <a:gd name="connsiteX5" fmla="*/ 27193 w 436026"/>
                <a:gd name="connsiteY5" fmla="*/ 264302 h 360761"/>
                <a:gd name="connsiteX6" fmla="*/ 0 w 436026"/>
                <a:gd name="connsiteY6" fmla="*/ 122635 h 360761"/>
                <a:gd name="connsiteX7" fmla="*/ 61912 w 436026"/>
                <a:gd name="connsiteY7" fmla="*/ 0 h 360761"/>
                <a:gd name="connsiteX0" fmla="*/ 61912 w 436026"/>
                <a:gd name="connsiteY0" fmla="*/ 0 h 360761"/>
                <a:gd name="connsiteX1" fmla="*/ 286751 w 436026"/>
                <a:gd name="connsiteY1" fmla="*/ 61896 h 360761"/>
                <a:gd name="connsiteX2" fmla="*/ 436026 w 436026"/>
                <a:gd name="connsiteY2" fmla="*/ 114300 h 360761"/>
                <a:gd name="connsiteX3" fmla="*/ 405814 w 436026"/>
                <a:gd name="connsiteY3" fmla="*/ 261921 h 360761"/>
                <a:gd name="connsiteX4" fmla="*/ 293152 w 436026"/>
                <a:gd name="connsiteY4" fmla="*/ 360761 h 360761"/>
                <a:gd name="connsiteX5" fmla="*/ 146256 w 436026"/>
                <a:gd name="connsiteY5" fmla="*/ 359552 h 360761"/>
                <a:gd name="connsiteX6" fmla="*/ 27193 w 436026"/>
                <a:gd name="connsiteY6" fmla="*/ 264302 h 360761"/>
                <a:gd name="connsiteX7" fmla="*/ 0 w 436026"/>
                <a:gd name="connsiteY7" fmla="*/ 122635 h 360761"/>
                <a:gd name="connsiteX8" fmla="*/ 61912 w 436026"/>
                <a:gd name="connsiteY8" fmla="*/ 0 h 360761"/>
                <a:gd name="connsiteX0" fmla="*/ 61912 w 436026"/>
                <a:gd name="connsiteY0" fmla="*/ 11923 h 372684"/>
                <a:gd name="connsiteX1" fmla="*/ 367714 w 436026"/>
                <a:gd name="connsiteY1" fmla="*/ 0 h 372684"/>
                <a:gd name="connsiteX2" fmla="*/ 436026 w 436026"/>
                <a:gd name="connsiteY2" fmla="*/ 126223 h 372684"/>
                <a:gd name="connsiteX3" fmla="*/ 405814 w 436026"/>
                <a:gd name="connsiteY3" fmla="*/ 273844 h 372684"/>
                <a:gd name="connsiteX4" fmla="*/ 293152 w 436026"/>
                <a:gd name="connsiteY4" fmla="*/ 372684 h 372684"/>
                <a:gd name="connsiteX5" fmla="*/ 146256 w 436026"/>
                <a:gd name="connsiteY5" fmla="*/ 371475 h 372684"/>
                <a:gd name="connsiteX6" fmla="*/ 27193 w 436026"/>
                <a:gd name="connsiteY6" fmla="*/ 276225 h 372684"/>
                <a:gd name="connsiteX7" fmla="*/ 0 w 436026"/>
                <a:gd name="connsiteY7" fmla="*/ 134558 h 372684"/>
                <a:gd name="connsiteX8" fmla="*/ 61912 w 436026"/>
                <a:gd name="connsiteY8" fmla="*/ 11923 h 372684"/>
                <a:gd name="connsiteX0" fmla="*/ 61912 w 436026"/>
                <a:gd name="connsiteY0" fmla="*/ 11923 h 372684"/>
                <a:gd name="connsiteX1" fmla="*/ 236744 w 436026"/>
                <a:gd name="connsiteY1" fmla="*/ 0 h 372684"/>
                <a:gd name="connsiteX2" fmla="*/ 367714 w 436026"/>
                <a:gd name="connsiteY2" fmla="*/ 0 h 372684"/>
                <a:gd name="connsiteX3" fmla="*/ 436026 w 436026"/>
                <a:gd name="connsiteY3" fmla="*/ 126223 h 372684"/>
                <a:gd name="connsiteX4" fmla="*/ 405814 w 436026"/>
                <a:gd name="connsiteY4" fmla="*/ 273844 h 372684"/>
                <a:gd name="connsiteX5" fmla="*/ 293152 w 436026"/>
                <a:gd name="connsiteY5" fmla="*/ 372684 h 372684"/>
                <a:gd name="connsiteX6" fmla="*/ 146256 w 436026"/>
                <a:gd name="connsiteY6" fmla="*/ 371475 h 372684"/>
                <a:gd name="connsiteX7" fmla="*/ 27193 w 436026"/>
                <a:gd name="connsiteY7" fmla="*/ 276225 h 372684"/>
                <a:gd name="connsiteX8" fmla="*/ 0 w 436026"/>
                <a:gd name="connsiteY8" fmla="*/ 134558 h 372684"/>
                <a:gd name="connsiteX9" fmla="*/ 61912 w 436026"/>
                <a:gd name="connsiteY9" fmla="*/ 11923 h 372684"/>
                <a:gd name="connsiteX0" fmla="*/ 61912 w 436026"/>
                <a:gd name="connsiteY0" fmla="*/ 59548 h 420309"/>
                <a:gd name="connsiteX1" fmla="*/ 227219 w 436026"/>
                <a:gd name="connsiteY1" fmla="*/ 0 h 420309"/>
                <a:gd name="connsiteX2" fmla="*/ 367714 w 436026"/>
                <a:gd name="connsiteY2" fmla="*/ 47625 h 420309"/>
                <a:gd name="connsiteX3" fmla="*/ 436026 w 436026"/>
                <a:gd name="connsiteY3" fmla="*/ 173848 h 420309"/>
                <a:gd name="connsiteX4" fmla="*/ 405814 w 436026"/>
                <a:gd name="connsiteY4" fmla="*/ 321469 h 420309"/>
                <a:gd name="connsiteX5" fmla="*/ 293152 w 436026"/>
                <a:gd name="connsiteY5" fmla="*/ 420309 h 420309"/>
                <a:gd name="connsiteX6" fmla="*/ 146256 w 436026"/>
                <a:gd name="connsiteY6" fmla="*/ 419100 h 420309"/>
                <a:gd name="connsiteX7" fmla="*/ 27193 w 436026"/>
                <a:gd name="connsiteY7" fmla="*/ 323850 h 420309"/>
                <a:gd name="connsiteX8" fmla="*/ 0 w 436026"/>
                <a:gd name="connsiteY8" fmla="*/ 182183 h 420309"/>
                <a:gd name="connsiteX9" fmla="*/ 61912 w 436026"/>
                <a:gd name="connsiteY9" fmla="*/ 59548 h 420309"/>
                <a:gd name="connsiteX0" fmla="*/ 61912 w 436026"/>
                <a:gd name="connsiteY0" fmla="*/ 57167 h 417928"/>
                <a:gd name="connsiteX1" fmla="*/ 255794 w 436026"/>
                <a:gd name="connsiteY1" fmla="*/ 0 h 417928"/>
                <a:gd name="connsiteX2" fmla="*/ 367714 w 436026"/>
                <a:gd name="connsiteY2" fmla="*/ 45244 h 417928"/>
                <a:gd name="connsiteX3" fmla="*/ 436026 w 436026"/>
                <a:gd name="connsiteY3" fmla="*/ 171467 h 417928"/>
                <a:gd name="connsiteX4" fmla="*/ 405814 w 436026"/>
                <a:gd name="connsiteY4" fmla="*/ 319088 h 417928"/>
                <a:gd name="connsiteX5" fmla="*/ 293152 w 436026"/>
                <a:gd name="connsiteY5" fmla="*/ 417928 h 417928"/>
                <a:gd name="connsiteX6" fmla="*/ 146256 w 436026"/>
                <a:gd name="connsiteY6" fmla="*/ 416719 h 417928"/>
                <a:gd name="connsiteX7" fmla="*/ 27193 w 436026"/>
                <a:gd name="connsiteY7" fmla="*/ 321469 h 417928"/>
                <a:gd name="connsiteX8" fmla="*/ 0 w 436026"/>
                <a:gd name="connsiteY8" fmla="*/ 179802 h 417928"/>
                <a:gd name="connsiteX9" fmla="*/ 61912 w 436026"/>
                <a:gd name="connsiteY9" fmla="*/ 57167 h 417928"/>
                <a:gd name="connsiteX0" fmla="*/ 61912 w 436026"/>
                <a:gd name="connsiteY0" fmla="*/ 57167 h 417928"/>
                <a:gd name="connsiteX1" fmla="*/ 120063 w 436026"/>
                <a:gd name="connsiteY1" fmla="*/ 42863 h 417928"/>
                <a:gd name="connsiteX2" fmla="*/ 255794 w 436026"/>
                <a:gd name="connsiteY2" fmla="*/ 0 h 417928"/>
                <a:gd name="connsiteX3" fmla="*/ 367714 w 436026"/>
                <a:gd name="connsiteY3" fmla="*/ 45244 h 417928"/>
                <a:gd name="connsiteX4" fmla="*/ 436026 w 436026"/>
                <a:gd name="connsiteY4" fmla="*/ 171467 h 417928"/>
                <a:gd name="connsiteX5" fmla="*/ 405814 w 436026"/>
                <a:gd name="connsiteY5" fmla="*/ 319088 h 417928"/>
                <a:gd name="connsiteX6" fmla="*/ 293152 w 436026"/>
                <a:gd name="connsiteY6" fmla="*/ 417928 h 417928"/>
                <a:gd name="connsiteX7" fmla="*/ 146256 w 436026"/>
                <a:gd name="connsiteY7" fmla="*/ 416719 h 417928"/>
                <a:gd name="connsiteX8" fmla="*/ 27193 w 436026"/>
                <a:gd name="connsiteY8" fmla="*/ 321469 h 417928"/>
                <a:gd name="connsiteX9" fmla="*/ 0 w 436026"/>
                <a:gd name="connsiteY9" fmla="*/ 179802 h 417928"/>
                <a:gd name="connsiteX10" fmla="*/ 61912 w 436026"/>
                <a:gd name="connsiteY10" fmla="*/ 57167 h 417928"/>
                <a:gd name="connsiteX0" fmla="*/ 61912 w 436026"/>
                <a:gd name="connsiteY0" fmla="*/ 300054 h 660815"/>
                <a:gd name="connsiteX1" fmla="*/ 241507 w 436026"/>
                <a:gd name="connsiteY1" fmla="*/ 0 h 660815"/>
                <a:gd name="connsiteX2" fmla="*/ 255794 w 436026"/>
                <a:gd name="connsiteY2" fmla="*/ 242887 h 660815"/>
                <a:gd name="connsiteX3" fmla="*/ 367714 w 436026"/>
                <a:gd name="connsiteY3" fmla="*/ 288131 h 660815"/>
                <a:gd name="connsiteX4" fmla="*/ 436026 w 436026"/>
                <a:gd name="connsiteY4" fmla="*/ 414354 h 660815"/>
                <a:gd name="connsiteX5" fmla="*/ 405814 w 436026"/>
                <a:gd name="connsiteY5" fmla="*/ 561975 h 660815"/>
                <a:gd name="connsiteX6" fmla="*/ 293152 w 436026"/>
                <a:gd name="connsiteY6" fmla="*/ 660815 h 660815"/>
                <a:gd name="connsiteX7" fmla="*/ 146256 w 436026"/>
                <a:gd name="connsiteY7" fmla="*/ 659606 h 660815"/>
                <a:gd name="connsiteX8" fmla="*/ 27193 w 436026"/>
                <a:gd name="connsiteY8" fmla="*/ 564356 h 660815"/>
                <a:gd name="connsiteX9" fmla="*/ 0 w 436026"/>
                <a:gd name="connsiteY9" fmla="*/ 422689 h 660815"/>
                <a:gd name="connsiteX10" fmla="*/ 61912 w 436026"/>
                <a:gd name="connsiteY10" fmla="*/ 300054 h 660815"/>
                <a:gd name="connsiteX0" fmla="*/ 61912 w 436026"/>
                <a:gd name="connsiteY0" fmla="*/ 300054 h 660815"/>
                <a:gd name="connsiteX1" fmla="*/ 101013 w 436026"/>
                <a:gd name="connsiteY1" fmla="*/ 238126 h 660815"/>
                <a:gd name="connsiteX2" fmla="*/ 241507 w 436026"/>
                <a:gd name="connsiteY2" fmla="*/ 0 h 660815"/>
                <a:gd name="connsiteX3" fmla="*/ 255794 w 436026"/>
                <a:gd name="connsiteY3" fmla="*/ 242887 h 660815"/>
                <a:gd name="connsiteX4" fmla="*/ 367714 w 436026"/>
                <a:gd name="connsiteY4" fmla="*/ 288131 h 660815"/>
                <a:gd name="connsiteX5" fmla="*/ 436026 w 436026"/>
                <a:gd name="connsiteY5" fmla="*/ 414354 h 660815"/>
                <a:gd name="connsiteX6" fmla="*/ 405814 w 436026"/>
                <a:gd name="connsiteY6" fmla="*/ 561975 h 660815"/>
                <a:gd name="connsiteX7" fmla="*/ 293152 w 436026"/>
                <a:gd name="connsiteY7" fmla="*/ 660815 h 660815"/>
                <a:gd name="connsiteX8" fmla="*/ 146256 w 436026"/>
                <a:gd name="connsiteY8" fmla="*/ 659606 h 660815"/>
                <a:gd name="connsiteX9" fmla="*/ 27193 w 436026"/>
                <a:gd name="connsiteY9" fmla="*/ 564356 h 660815"/>
                <a:gd name="connsiteX10" fmla="*/ 0 w 436026"/>
                <a:gd name="connsiteY10" fmla="*/ 422689 h 660815"/>
                <a:gd name="connsiteX11" fmla="*/ 61912 w 436026"/>
                <a:gd name="connsiteY11" fmla="*/ 300054 h 660815"/>
                <a:gd name="connsiteX0" fmla="*/ 61912 w 436026"/>
                <a:gd name="connsiteY0" fmla="*/ 300054 h 660815"/>
                <a:gd name="connsiteX1" fmla="*/ 101013 w 436026"/>
                <a:gd name="connsiteY1" fmla="*/ 238126 h 660815"/>
                <a:gd name="connsiteX2" fmla="*/ 124826 w 436026"/>
                <a:gd name="connsiteY2" fmla="*/ 200026 h 660815"/>
                <a:gd name="connsiteX3" fmla="*/ 241507 w 436026"/>
                <a:gd name="connsiteY3" fmla="*/ 0 h 660815"/>
                <a:gd name="connsiteX4" fmla="*/ 255794 w 436026"/>
                <a:gd name="connsiteY4" fmla="*/ 242887 h 660815"/>
                <a:gd name="connsiteX5" fmla="*/ 367714 w 436026"/>
                <a:gd name="connsiteY5" fmla="*/ 288131 h 660815"/>
                <a:gd name="connsiteX6" fmla="*/ 436026 w 436026"/>
                <a:gd name="connsiteY6" fmla="*/ 414354 h 660815"/>
                <a:gd name="connsiteX7" fmla="*/ 405814 w 436026"/>
                <a:gd name="connsiteY7" fmla="*/ 561975 h 660815"/>
                <a:gd name="connsiteX8" fmla="*/ 293152 w 436026"/>
                <a:gd name="connsiteY8" fmla="*/ 660815 h 660815"/>
                <a:gd name="connsiteX9" fmla="*/ 146256 w 436026"/>
                <a:gd name="connsiteY9" fmla="*/ 659606 h 660815"/>
                <a:gd name="connsiteX10" fmla="*/ 27193 w 436026"/>
                <a:gd name="connsiteY10" fmla="*/ 564356 h 660815"/>
                <a:gd name="connsiteX11" fmla="*/ 0 w 436026"/>
                <a:gd name="connsiteY11" fmla="*/ 422689 h 660815"/>
                <a:gd name="connsiteX12" fmla="*/ 61912 w 436026"/>
                <a:gd name="connsiteY12" fmla="*/ 300054 h 660815"/>
                <a:gd name="connsiteX0" fmla="*/ 61912 w 436026"/>
                <a:gd name="connsiteY0" fmla="*/ 300054 h 660815"/>
                <a:gd name="connsiteX1" fmla="*/ 177213 w 436026"/>
                <a:gd name="connsiteY1" fmla="*/ 428626 h 660815"/>
                <a:gd name="connsiteX2" fmla="*/ 124826 w 436026"/>
                <a:gd name="connsiteY2" fmla="*/ 200026 h 660815"/>
                <a:gd name="connsiteX3" fmla="*/ 241507 w 436026"/>
                <a:gd name="connsiteY3" fmla="*/ 0 h 660815"/>
                <a:gd name="connsiteX4" fmla="*/ 255794 w 436026"/>
                <a:gd name="connsiteY4" fmla="*/ 242887 h 660815"/>
                <a:gd name="connsiteX5" fmla="*/ 367714 w 436026"/>
                <a:gd name="connsiteY5" fmla="*/ 288131 h 660815"/>
                <a:gd name="connsiteX6" fmla="*/ 436026 w 436026"/>
                <a:gd name="connsiteY6" fmla="*/ 414354 h 660815"/>
                <a:gd name="connsiteX7" fmla="*/ 405814 w 436026"/>
                <a:gd name="connsiteY7" fmla="*/ 561975 h 660815"/>
                <a:gd name="connsiteX8" fmla="*/ 293152 w 436026"/>
                <a:gd name="connsiteY8" fmla="*/ 660815 h 660815"/>
                <a:gd name="connsiteX9" fmla="*/ 146256 w 436026"/>
                <a:gd name="connsiteY9" fmla="*/ 659606 h 660815"/>
                <a:gd name="connsiteX10" fmla="*/ 27193 w 436026"/>
                <a:gd name="connsiteY10" fmla="*/ 564356 h 660815"/>
                <a:gd name="connsiteX11" fmla="*/ 0 w 436026"/>
                <a:gd name="connsiteY11" fmla="*/ 422689 h 660815"/>
                <a:gd name="connsiteX12" fmla="*/ 61912 w 436026"/>
                <a:gd name="connsiteY12" fmla="*/ 300054 h 660815"/>
                <a:gd name="connsiteX0" fmla="*/ 64293 w 436026"/>
                <a:gd name="connsiteY0" fmla="*/ 290529 h 660815"/>
                <a:gd name="connsiteX1" fmla="*/ 177213 w 436026"/>
                <a:gd name="connsiteY1" fmla="*/ 428626 h 660815"/>
                <a:gd name="connsiteX2" fmla="*/ 124826 w 436026"/>
                <a:gd name="connsiteY2" fmla="*/ 200026 h 660815"/>
                <a:gd name="connsiteX3" fmla="*/ 241507 w 436026"/>
                <a:gd name="connsiteY3" fmla="*/ 0 h 660815"/>
                <a:gd name="connsiteX4" fmla="*/ 255794 w 436026"/>
                <a:gd name="connsiteY4" fmla="*/ 242887 h 660815"/>
                <a:gd name="connsiteX5" fmla="*/ 367714 w 436026"/>
                <a:gd name="connsiteY5" fmla="*/ 288131 h 660815"/>
                <a:gd name="connsiteX6" fmla="*/ 436026 w 436026"/>
                <a:gd name="connsiteY6" fmla="*/ 414354 h 660815"/>
                <a:gd name="connsiteX7" fmla="*/ 405814 w 436026"/>
                <a:gd name="connsiteY7" fmla="*/ 561975 h 660815"/>
                <a:gd name="connsiteX8" fmla="*/ 293152 w 436026"/>
                <a:gd name="connsiteY8" fmla="*/ 660815 h 660815"/>
                <a:gd name="connsiteX9" fmla="*/ 146256 w 436026"/>
                <a:gd name="connsiteY9" fmla="*/ 659606 h 660815"/>
                <a:gd name="connsiteX10" fmla="*/ 27193 w 436026"/>
                <a:gd name="connsiteY10" fmla="*/ 564356 h 660815"/>
                <a:gd name="connsiteX11" fmla="*/ 0 w 436026"/>
                <a:gd name="connsiteY11" fmla="*/ 422689 h 660815"/>
                <a:gd name="connsiteX12" fmla="*/ 64293 w 436026"/>
                <a:gd name="connsiteY12" fmla="*/ 290529 h 660815"/>
                <a:gd name="connsiteX0" fmla="*/ 64293 w 436026"/>
                <a:gd name="connsiteY0" fmla="*/ 290529 h 660815"/>
                <a:gd name="connsiteX1" fmla="*/ 177213 w 436026"/>
                <a:gd name="connsiteY1" fmla="*/ 428626 h 660815"/>
                <a:gd name="connsiteX2" fmla="*/ 122445 w 436026"/>
                <a:gd name="connsiteY2" fmla="*/ 195263 h 660815"/>
                <a:gd name="connsiteX3" fmla="*/ 241507 w 436026"/>
                <a:gd name="connsiteY3" fmla="*/ 0 h 660815"/>
                <a:gd name="connsiteX4" fmla="*/ 255794 w 436026"/>
                <a:gd name="connsiteY4" fmla="*/ 242887 h 660815"/>
                <a:gd name="connsiteX5" fmla="*/ 367714 w 436026"/>
                <a:gd name="connsiteY5" fmla="*/ 288131 h 660815"/>
                <a:gd name="connsiteX6" fmla="*/ 436026 w 436026"/>
                <a:gd name="connsiteY6" fmla="*/ 414354 h 660815"/>
                <a:gd name="connsiteX7" fmla="*/ 405814 w 436026"/>
                <a:gd name="connsiteY7" fmla="*/ 561975 h 660815"/>
                <a:gd name="connsiteX8" fmla="*/ 293152 w 436026"/>
                <a:gd name="connsiteY8" fmla="*/ 660815 h 660815"/>
                <a:gd name="connsiteX9" fmla="*/ 146256 w 436026"/>
                <a:gd name="connsiteY9" fmla="*/ 659606 h 660815"/>
                <a:gd name="connsiteX10" fmla="*/ 27193 w 436026"/>
                <a:gd name="connsiteY10" fmla="*/ 564356 h 660815"/>
                <a:gd name="connsiteX11" fmla="*/ 0 w 436026"/>
                <a:gd name="connsiteY11" fmla="*/ 422689 h 660815"/>
                <a:gd name="connsiteX12" fmla="*/ 64293 w 436026"/>
                <a:gd name="connsiteY12" fmla="*/ 290529 h 660815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202407 h 667959"/>
                <a:gd name="connsiteX3" fmla="*/ 239126 w 436026"/>
                <a:gd name="connsiteY3" fmla="*/ 0 h 667959"/>
                <a:gd name="connsiteX4" fmla="*/ 255794 w 436026"/>
                <a:gd name="connsiteY4" fmla="*/ 250031 h 667959"/>
                <a:gd name="connsiteX5" fmla="*/ 367714 w 436026"/>
                <a:gd name="connsiteY5" fmla="*/ 295275 h 667959"/>
                <a:gd name="connsiteX6" fmla="*/ 436026 w 436026"/>
                <a:gd name="connsiteY6" fmla="*/ 421498 h 667959"/>
                <a:gd name="connsiteX7" fmla="*/ 405814 w 436026"/>
                <a:gd name="connsiteY7" fmla="*/ 569119 h 667959"/>
                <a:gd name="connsiteX8" fmla="*/ 293152 w 436026"/>
                <a:gd name="connsiteY8" fmla="*/ 667959 h 667959"/>
                <a:gd name="connsiteX9" fmla="*/ 146256 w 436026"/>
                <a:gd name="connsiteY9" fmla="*/ 666750 h 667959"/>
                <a:gd name="connsiteX10" fmla="*/ 27193 w 436026"/>
                <a:gd name="connsiteY10" fmla="*/ 571500 h 667959"/>
                <a:gd name="connsiteX11" fmla="*/ 0 w 436026"/>
                <a:gd name="connsiteY11" fmla="*/ 429833 h 667959"/>
                <a:gd name="connsiteX12" fmla="*/ 64293 w 436026"/>
                <a:gd name="connsiteY12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15301 w 436026"/>
                <a:gd name="connsiteY2" fmla="*/ 202407 h 667959"/>
                <a:gd name="connsiteX3" fmla="*/ 239126 w 436026"/>
                <a:gd name="connsiteY3" fmla="*/ 0 h 667959"/>
                <a:gd name="connsiteX4" fmla="*/ 255794 w 436026"/>
                <a:gd name="connsiteY4" fmla="*/ 250031 h 667959"/>
                <a:gd name="connsiteX5" fmla="*/ 367714 w 436026"/>
                <a:gd name="connsiteY5" fmla="*/ 295275 h 667959"/>
                <a:gd name="connsiteX6" fmla="*/ 436026 w 436026"/>
                <a:gd name="connsiteY6" fmla="*/ 421498 h 667959"/>
                <a:gd name="connsiteX7" fmla="*/ 405814 w 436026"/>
                <a:gd name="connsiteY7" fmla="*/ 569119 h 667959"/>
                <a:gd name="connsiteX8" fmla="*/ 293152 w 436026"/>
                <a:gd name="connsiteY8" fmla="*/ 667959 h 667959"/>
                <a:gd name="connsiteX9" fmla="*/ 146256 w 436026"/>
                <a:gd name="connsiteY9" fmla="*/ 666750 h 667959"/>
                <a:gd name="connsiteX10" fmla="*/ 27193 w 436026"/>
                <a:gd name="connsiteY10" fmla="*/ 571500 h 667959"/>
                <a:gd name="connsiteX11" fmla="*/ 0 w 436026"/>
                <a:gd name="connsiteY11" fmla="*/ 429833 h 667959"/>
                <a:gd name="connsiteX12" fmla="*/ 64293 w 436026"/>
                <a:gd name="connsiteY12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48638 w 436026"/>
                <a:gd name="connsiteY2" fmla="*/ 333376 h 667959"/>
                <a:gd name="connsiteX3" fmla="*/ 115301 w 436026"/>
                <a:gd name="connsiteY3" fmla="*/ 202407 h 667959"/>
                <a:gd name="connsiteX4" fmla="*/ 239126 w 436026"/>
                <a:gd name="connsiteY4" fmla="*/ 0 h 667959"/>
                <a:gd name="connsiteX5" fmla="*/ 255794 w 436026"/>
                <a:gd name="connsiteY5" fmla="*/ 250031 h 667959"/>
                <a:gd name="connsiteX6" fmla="*/ 367714 w 436026"/>
                <a:gd name="connsiteY6" fmla="*/ 295275 h 667959"/>
                <a:gd name="connsiteX7" fmla="*/ 436026 w 436026"/>
                <a:gd name="connsiteY7" fmla="*/ 421498 h 667959"/>
                <a:gd name="connsiteX8" fmla="*/ 405814 w 436026"/>
                <a:gd name="connsiteY8" fmla="*/ 569119 h 667959"/>
                <a:gd name="connsiteX9" fmla="*/ 293152 w 436026"/>
                <a:gd name="connsiteY9" fmla="*/ 667959 h 667959"/>
                <a:gd name="connsiteX10" fmla="*/ 146256 w 436026"/>
                <a:gd name="connsiteY10" fmla="*/ 666750 h 667959"/>
                <a:gd name="connsiteX11" fmla="*/ 27193 w 436026"/>
                <a:gd name="connsiteY11" fmla="*/ 571500 h 667959"/>
                <a:gd name="connsiteX12" fmla="*/ 0 w 436026"/>
                <a:gd name="connsiteY12" fmla="*/ 429833 h 667959"/>
                <a:gd name="connsiteX13" fmla="*/ 64293 w 436026"/>
                <a:gd name="connsiteY13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31982 w 436026"/>
                <a:gd name="connsiteY2" fmla="*/ 247651 h 667959"/>
                <a:gd name="connsiteX3" fmla="*/ 115301 w 436026"/>
                <a:gd name="connsiteY3" fmla="*/ 202407 h 667959"/>
                <a:gd name="connsiteX4" fmla="*/ 239126 w 436026"/>
                <a:gd name="connsiteY4" fmla="*/ 0 h 667959"/>
                <a:gd name="connsiteX5" fmla="*/ 255794 w 436026"/>
                <a:gd name="connsiteY5" fmla="*/ 250031 h 667959"/>
                <a:gd name="connsiteX6" fmla="*/ 367714 w 436026"/>
                <a:gd name="connsiteY6" fmla="*/ 295275 h 667959"/>
                <a:gd name="connsiteX7" fmla="*/ 436026 w 436026"/>
                <a:gd name="connsiteY7" fmla="*/ 421498 h 667959"/>
                <a:gd name="connsiteX8" fmla="*/ 405814 w 436026"/>
                <a:gd name="connsiteY8" fmla="*/ 569119 h 667959"/>
                <a:gd name="connsiteX9" fmla="*/ 293152 w 436026"/>
                <a:gd name="connsiteY9" fmla="*/ 667959 h 667959"/>
                <a:gd name="connsiteX10" fmla="*/ 146256 w 436026"/>
                <a:gd name="connsiteY10" fmla="*/ 666750 h 667959"/>
                <a:gd name="connsiteX11" fmla="*/ 27193 w 436026"/>
                <a:gd name="connsiteY11" fmla="*/ 571500 h 667959"/>
                <a:gd name="connsiteX12" fmla="*/ 0 w 436026"/>
                <a:gd name="connsiteY12" fmla="*/ 429833 h 667959"/>
                <a:gd name="connsiteX13" fmla="*/ 64293 w 436026"/>
                <a:gd name="connsiteY13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01026 w 436026"/>
                <a:gd name="connsiteY2" fmla="*/ 364332 h 667959"/>
                <a:gd name="connsiteX3" fmla="*/ 231982 w 436026"/>
                <a:gd name="connsiteY3" fmla="*/ 247651 h 667959"/>
                <a:gd name="connsiteX4" fmla="*/ 115301 w 436026"/>
                <a:gd name="connsiteY4" fmla="*/ 202407 h 667959"/>
                <a:gd name="connsiteX5" fmla="*/ 239126 w 436026"/>
                <a:gd name="connsiteY5" fmla="*/ 0 h 667959"/>
                <a:gd name="connsiteX6" fmla="*/ 255794 w 436026"/>
                <a:gd name="connsiteY6" fmla="*/ 250031 h 667959"/>
                <a:gd name="connsiteX7" fmla="*/ 367714 w 436026"/>
                <a:gd name="connsiteY7" fmla="*/ 295275 h 667959"/>
                <a:gd name="connsiteX8" fmla="*/ 436026 w 436026"/>
                <a:gd name="connsiteY8" fmla="*/ 421498 h 667959"/>
                <a:gd name="connsiteX9" fmla="*/ 405814 w 436026"/>
                <a:gd name="connsiteY9" fmla="*/ 569119 h 667959"/>
                <a:gd name="connsiteX10" fmla="*/ 293152 w 436026"/>
                <a:gd name="connsiteY10" fmla="*/ 667959 h 667959"/>
                <a:gd name="connsiteX11" fmla="*/ 146256 w 436026"/>
                <a:gd name="connsiteY11" fmla="*/ 666750 h 667959"/>
                <a:gd name="connsiteX12" fmla="*/ 27193 w 436026"/>
                <a:gd name="connsiteY12" fmla="*/ 571500 h 667959"/>
                <a:gd name="connsiteX13" fmla="*/ 0 w 436026"/>
                <a:gd name="connsiteY13" fmla="*/ 429833 h 667959"/>
                <a:gd name="connsiteX14" fmla="*/ 64293 w 436026"/>
                <a:gd name="connsiteY14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39126 w 436026"/>
                <a:gd name="connsiteY2" fmla="*/ 414338 h 667959"/>
                <a:gd name="connsiteX3" fmla="*/ 231982 w 436026"/>
                <a:gd name="connsiteY3" fmla="*/ 247651 h 667959"/>
                <a:gd name="connsiteX4" fmla="*/ 115301 w 436026"/>
                <a:gd name="connsiteY4" fmla="*/ 202407 h 667959"/>
                <a:gd name="connsiteX5" fmla="*/ 239126 w 436026"/>
                <a:gd name="connsiteY5" fmla="*/ 0 h 667959"/>
                <a:gd name="connsiteX6" fmla="*/ 255794 w 436026"/>
                <a:gd name="connsiteY6" fmla="*/ 250031 h 667959"/>
                <a:gd name="connsiteX7" fmla="*/ 367714 w 436026"/>
                <a:gd name="connsiteY7" fmla="*/ 295275 h 667959"/>
                <a:gd name="connsiteX8" fmla="*/ 436026 w 436026"/>
                <a:gd name="connsiteY8" fmla="*/ 421498 h 667959"/>
                <a:gd name="connsiteX9" fmla="*/ 405814 w 436026"/>
                <a:gd name="connsiteY9" fmla="*/ 569119 h 667959"/>
                <a:gd name="connsiteX10" fmla="*/ 293152 w 436026"/>
                <a:gd name="connsiteY10" fmla="*/ 667959 h 667959"/>
                <a:gd name="connsiteX11" fmla="*/ 146256 w 436026"/>
                <a:gd name="connsiteY11" fmla="*/ 666750 h 667959"/>
                <a:gd name="connsiteX12" fmla="*/ 27193 w 436026"/>
                <a:gd name="connsiteY12" fmla="*/ 571500 h 667959"/>
                <a:gd name="connsiteX13" fmla="*/ 0 w 436026"/>
                <a:gd name="connsiteY13" fmla="*/ 429833 h 667959"/>
                <a:gd name="connsiteX14" fmla="*/ 64293 w 436026"/>
                <a:gd name="connsiteY14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39126 w 436026"/>
                <a:gd name="connsiteY2" fmla="*/ 414338 h 667959"/>
                <a:gd name="connsiteX3" fmla="*/ 210551 w 436026"/>
                <a:gd name="connsiteY3" fmla="*/ 426245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39126 w 436026"/>
                <a:gd name="connsiteY2" fmla="*/ 414338 h 667959"/>
                <a:gd name="connsiteX3" fmla="*/ 329613 w 436026"/>
                <a:gd name="connsiteY3" fmla="*/ 335757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329613 w 436026"/>
                <a:gd name="connsiteY3" fmla="*/ 335757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239126 w 436026"/>
                <a:gd name="connsiteY3" fmla="*/ 416719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239126 w 436026"/>
                <a:gd name="connsiteY3" fmla="*/ 416719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236745 w 436026"/>
                <a:gd name="connsiteY3" fmla="*/ 411957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91501 w 436026"/>
                <a:gd name="connsiteY3" fmla="*/ 481014 h 667959"/>
                <a:gd name="connsiteX4" fmla="*/ 236745 w 436026"/>
                <a:gd name="connsiteY4" fmla="*/ 411957 h 667959"/>
                <a:gd name="connsiteX5" fmla="*/ 231982 w 436026"/>
                <a:gd name="connsiteY5" fmla="*/ 247651 h 667959"/>
                <a:gd name="connsiteX6" fmla="*/ 115301 w 436026"/>
                <a:gd name="connsiteY6" fmla="*/ 202407 h 667959"/>
                <a:gd name="connsiteX7" fmla="*/ 239126 w 436026"/>
                <a:gd name="connsiteY7" fmla="*/ 0 h 667959"/>
                <a:gd name="connsiteX8" fmla="*/ 255794 w 436026"/>
                <a:gd name="connsiteY8" fmla="*/ 250031 h 667959"/>
                <a:gd name="connsiteX9" fmla="*/ 367714 w 436026"/>
                <a:gd name="connsiteY9" fmla="*/ 295275 h 667959"/>
                <a:gd name="connsiteX10" fmla="*/ 436026 w 436026"/>
                <a:gd name="connsiteY10" fmla="*/ 421498 h 667959"/>
                <a:gd name="connsiteX11" fmla="*/ 405814 w 436026"/>
                <a:gd name="connsiteY11" fmla="*/ 569119 h 667959"/>
                <a:gd name="connsiteX12" fmla="*/ 293152 w 436026"/>
                <a:gd name="connsiteY12" fmla="*/ 667959 h 667959"/>
                <a:gd name="connsiteX13" fmla="*/ 146256 w 436026"/>
                <a:gd name="connsiteY13" fmla="*/ 666750 h 667959"/>
                <a:gd name="connsiteX14" fmla="*/ 27193 w 436026"/>
                <a:gd name="connsiteY14" fmla="*/ 571500 h 667959"/>
                <a:gd name="connsiteX15" fmla="*/ 0 w 436026"/>
                <a:gd name="connsiteY15" fmla="*/ 429833 h 667959"/>
                <a:gd name="connsiteX16" fmla="*/ 64293 w 436026"/>
                <a:gd name="connsiteY16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36745 w 436026"/>
                <a:gd name="connsiteY4" fmla="*/ 411957 h 667959"/>
                <a:gd name="connsiteX5" fmla="*/ 231982 w 436026"/>
                <a:gd name="connsiteY5" fmla="*/ 247651 h 667959"/>
                <a:gd name="connsiteX6" fmla="*/ 115301 w 436026"/>
                <a:gd name="connsiteY6" fmla="*/ 202407 h 667959"/>
                <a:gd name="connsiteX7" fmla="*/ 239126 w 436026"/>
                <a:gd name="connsiteY7" fmla="*/ 0 h 667959"/>
                <a:gd name="connsiteX8" fmla="*/ 255794 w 436026"/>
                <a:gd name="connsiteY8" fmla="*/ 250031 h 667959"/>
                <a:gd name="connsiteX9" fmla="*/ 367714 w 436026"/>
                <a:gd name="connsiteY9" fmla="*/ 295275 h 667959"/>
                <a:gd name="connsiteX10" fmla="*/ 436026 w 436026"/>
                <a:gd name="connsiteY10" fmla="*/ 421498 h 667959"/>
                <a:gd name="connsiteX11" fmla="*/ 405814 w 436026"/>
                <a:gd name="connsiteY11" fmla="*/ 569119 h 667959"/>
                <a:gd name="connsiteX12" fmla="*/ 293152 w 436026"/>
                <a:gd name="connsiteY12" fmla="*/ 667959 h 667959"/>
                <a:gd name="connsiteX13" fmla="*/ 146256 w 436026"/>
                <a:gd name="connsiteY13" fmla="*/ 666750 h 667959"/>
                <a:gd name="connsiteX14" fmla="*/ 27193 w 436026"/>
                <a:gd name="connsiteY14" fmla="*/ 571500 h 667959"/>
                <a:gd name="connsiteX15" fmla="*/ 0 w 436026"/>
                <a:gd name="connsiteY15" fmla="*/ 429833 h 667959"/>
                <a:gd name="connsiteX16" fmla="*/ 64293 w 436026"/>
                <a:gd name="connsiteY16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17694 w 436026"/>
                <a:gd name="connsiteY4" fmla="*/ 471489 h 667959"/>
                <a:gd name="connsiteX5" fmla="*/ 236745 w 436026"/>
                <a:gd name="connsiteY5" fmla="*/ 411957 h 667959"/>
                <a:gd name="connsiteX6" fmla="*/ 231982 w 436026"/>
                <a:gd name="connsiteY6" fmla="*/ 247651 h 667959"/>
                <a:gd name="connsiteX7" fmla="*/ 115301 w 436026"/>
                <a:gd name="connsiteY7" fmla="*/ 202407 h 667959"/>
                <a:gd name="connsiteX8" fmla="*/ 239126 w 436026"/>
                <a:gd name="connsiteY8" fmla="*/ 0 h 667959"/>
                <a:gd name="connsiteX9" fmla="*/ 255794 w 436026"/>
                <a:gd name="connsiteY9" fmla="*/ 250031 h 667959"/>
                <a:gd name="connsiteX10" fmla="*/ 367714 w 436026"/>
                <a:gd name="connsiteY10" fmla="*/ 295275 h 667959"/>
                <a:gd name="connsiteX11" fmla="*/ 436026 w 436026"/>
                <a:gd name="connsiteY11" fmla="*/ 421498 h 667959"/>
                <a:gd name="connsiteX12" fmla="*/ 405814 w 436026"/>
                <a:gd name="connsiteY12" fmla="*/ 569119 h 667959"/>
                <a:gd name="connsiteX13" fmla="*/ 293152 w 436026"/>
                <a:gd name="connsiteY13" fmla="*/ 667959 h 667959"/>
                <a:gd name="connsiteX14" fmla="*/ 146256 w 436026"/>
                <a:gd name="connsiteY14" fmla="*/ 666750 h 667959"/>
                <a:gd name="connsiteX15" fmla="*/ 27193 w 436026"/>
                <a:gd name="connsiteY15" fmla="*/ 571500 h 667959"/>
                <a:gd name="connsiteX16" fmla="*/ 0 w 436026"/>
                <a:gd name="connsiteY16" fmla="*/ 429833 h 667959"/>
                <a:gd name="connsiteX17" fmla="*/ 64293 w 436026"/>
                <a:gd name="connsiteY17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355806 w 436026"/>
                <a:gd name="connsiteY4" fmla="*/ 300039 h 667959"/>
                <a:gd name="connsiteX5" fmla="*/ 236745 w 436026"/>
                <a:gd name="connsiteY5" fmla="*/ 411957 h 667959"/>
                <a:gd name="connsiteX6" fmla="*/ 231982 w 436026"/>
                <a:gd name="connsiteY6" fmla="*/ 247651 h 667959"/>
                <a:gd name="connsiteX7" fmla="*/ 115301 w 436026"/>
                <a:gd name="connsiteY7" fmla="*/ 202407 h 667959"/>
                <a:gd name="connsiteX8" fmla="*/ 239126 w 436026"/>
                <a:gd name="connsiteY8" fmla="*/ 0 h 667959"/>
                <a:gd name="connsiteX9" fmla="*/ 255794 w 436026"/>
                <a:gd name="connsiteY9" fmla="*/ 250031 h 667959"/>
                <a:gd name="connsiteX10" fmla="*/ 367714 w 436026"/>
                <a:gd name="connsiteY10" fmla="*/ 295275 h 667959"/>
                <a:gd name="connsiteX11" fmla="*/ 436026 w 436026"/>
                <a:gd name="connsiteY11" fmla="*/ 421498 h 667959"/>
                <a:gd name="connsiteX12" fmla="*/ 405814 w 436026"/>
                <a:gd name="connsiteY12" fmla="*/ 569119 h 667959"/>
                <a:gd name="connsiteX13" fmla="*/ 293152 w 436026"/>
                <a:gd name="connsiteY13" fmla="*/ 667959 h 667959"/>
                <a:gd name="connsiteX14" fmla="*/ 146256 w 436026"/>
                <a:gd name="connsiteY14" fmla="*/ 666750 h 667959"/>
                <a:gd name="connsiteX15" fmla="*/ 27193 w 436026"/>
                <a:gd name="connsiteY15" fmla="*/ 571500 h 667959"/>
                <a:gd name="connsiteX16" fmla="*/ 0 w 436026"/>
                <a:gd name="connsiteY16" fmla="*/ 429833 h 667959"/>
                <a:gd name="connsiteX17" fmla="*/ 64293 w 436026"/>
                <a:gd name="connsiteY17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53413 w 436026"/>
                <a:gd name="connsiteY4" fmla="*/ 466726 h 667959"/>
                <a:gd name="connsiteX5" fmla="*/ 355806 w 436026"/>
                <a:gd name="connsiteY5" fmla="*/ 300039 h 667959"/>
                <a:gd name="connsiteX6" fmla="*/ 236745 w 436026"/>
                <a:gd name="connsiteY6" fmla="*/ 411957 h 667959"/>
                <a:gd name="connsiteX7" fmla="*/ 231982 w 436026"/>
                <a:gd name="connsiteY7" fmla="*/ 247651 h 667959"/>
                <a:gd name="connsiteX8" fmla="*/ 115301 w 436026"/>
                <a:gd name="connsiteY8" fmla="*/ 202407 h 667959"/>
                <a:gd name="connsiteX9" fmla="*/ 239126 w 436026"/>
                <a:gd name="connsiteY9" fmla="*/ 0 h 667959"/>
                <a:gd name="connsiteX10" fmla="*/ 255794 w 436026"/>
                <a:gd name="connsiteY10" fmla="*/ 250031 h 667959"/>
                <a:gd name="connsiteX11" fmla="*/ 367714 w 436026"/>
                <a:gd name="connsiteY11" fmla="*/ 295275 h 667959"/>
                <a:gd name="connsiteX12" fmla="*/ 436026 w 436026"/>
                <a:gd name="connsiteY12" fmla="*/ 421498 h 667959"/>
                <a:gd name="connsiteX13" fmla="*/ 405814 w 436026"/>
                <a:gd name="connsiteY13" fmla="*/ 569119 h 667959"/>
                <a:gd name="connsiteX14" fmla="*/ 293152 w 436026"/>
                <a:gd name="connsiteY14" fmla="*/ 667959 h 667959"/>
                <a:gd name="connsiteX15" fmla="*/ 146256 w 436026"/>
                <a:gd name="connsiteY15" fmla="*/ 666750 h 667959"/>
                <a:gd name="connsiteX16" fmla="*/ 27193 w 436026"/>
                <a:gd name="connsiteY16" fmla="*/ 571500 h 667959"/>
                <a:gd name="connsiteX17" fmla="*/ 0 w 436026"/>
                <a:gd name="connsiteY17" fmla="*/ 429833 h 667959"/>
                <a:gd name="connsiteX18" fmla="*/ 64293 w 436026"/>
                <a:gd name="connsiteY18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62938 w 436026"/>
                <a:gd name="connsiteY4" fmla="*/ 431007 h 667959"/>
                <a:gd name="connsiteX5" fmla="*/ 355806 w 436026"/>
                <a:gd name="connsiteY5" fmla="*/ 300039 h 667959"/>
                <a:gd name="connsiteX6" fmla="*/ 236745 w 436026"/>
                <a:gd name="connsiteY6" fmla="*/ 411957 h 667959"/>
                <a:gd name="connsiteX7" fmla="*/ 231982 w 436026"/>
                <a:gd name="connsiteY7" fmla="*/ 247651 h 667959"/>
                <a:gd name="connsiteX8" fmla="*/ 115301 w 436026"/>
                <a:gd name="connsiteY8" fmla="*/ 202407 h 667959"/>
                <a:gd name="connsiteX9" fmla="*/ 239126 w 436026"/>
                <a:gd name="connsiteY9" fmla="*/ 0 h 667959"/>
                <a:gd name="connsiteX10" fmla="*/ 255794 w 436026"/>
                <a:gd name="connsiteY10" fmla="*/ 250031 h 667959"/>
                <a:gd name="connsiteX11" fmla="*/ 367714 w 436026"/>
                <a:gd name="connsiteY11" fmla="*/ 295275 h 667959"/>
                <a:gd name="connsiteX12" fmla="*/ 436026 w 436026"/>
                <a:gd name="connsiteY12" fmla="*/ 421498 h 667959"/>
                <a:gd name="connsiteX13" fmla="*/ 405814 w 436026"/>
                <a:gd name="connsiteY13" fmla="*/ 569119 h 667959"/>
                <a:gd name="connsiteX14" fmla="*/ 293152 w 436026"/>
                <a:gd name="connsiteY14" fmla="*/ 667959 h 667959"/>
                <a:gd name="connsiteX15" fmla="*/ 146256 w 436026"/>
                <a:gd name="connsiteY15" fmla="*/ 666750 h 667959"/>
                <a:gd name="connsiteX16" fmla="*/ 27193 w 436026"/>
                <a:gd name="connsiteY16" fmla="*/ 571500 h 667959"/>
                <a:gd name="connsiteX17" fmla="*/ 0 w 436026"/>
                <a:gd name="connsiteY17" fmla="*/ 429833 h 667959"/>
                <a:gd name="connsiteX18" fmla="*/ 64293 w 436026"/>
                <a:gd name="connsiteY18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39126 w 436026"/>
                <a:gd name="connsiteY4" fmla="*/ 466726 h 667959"/>
                <a:gd name="connsiteX5" fmla="*/ 262938 w 436026"/>
                <a:gd name="connsiteY5" fmla="*/ 431007 h 667959"/>
                <a:gd name="connsiteX6" fmla="*/ 355806 w 436026"/>
                <a:gd name="connsiteY6" fmla="*/ 300039 h 667959"/>
                <a:gd name="connsiteX7" fmla="*/ 236745 w 436026"/>
                <a:gd name="connsiteY7" fmla="*/ 411957 h 667959"/>
                <a:gd name="connsiteX8" fmla="*/ 231982 w 436026"/>
                <a:gd name="connsiteY8" fmla="*/ 247651 h 667959"/>
                <a:gd name="connsiteX9" fmla="*/ 115301 w 436026"/>
                <a:gd name="connsiteY9" fmla="*/ 202407 h 667959"/>
                <a:gd name="connsiteX10" fmla="*/ 239126 w 436026"/>
                <a:gd name="connsiteY10" fmla="*/ 0 h 667959"/>
                <a:gd name="connsiteX11" fmla="*/ 255794 w 436026"/>
                <a:gd name="connsiteY11" fmla="*/ 250031 h 667959"/>
                <a:gd name="connsiteX12" fmla="*/ 367714 w 436026"/>
                <a:gd name="connsiteY12" fmla="*/ 295275 h 667959"/>
                <a:gd name="connsiteX13" fmla="*/ 436026 w 436026"/>
                <a:gd name="connsiteY13" fmla="*/ 421498 h 667959"/>
                <a:gd name="connsiteX14" fmla="*/ 405814 w 436026"/>
                <a:gd name="connsiteY14" fmla="*/ 569119 h 667959"/>
                <a:gd name="connsiteX15" fmla="*/ 293152 w 436026"/>
                <a:gd name="connsiteY15" fmla="*/ 667959 h 667959"/>
                <a:gd name="connsiteX16" fmla="*/ 146256 w 436026"/>
                <a:gd name="connsiteY16" fmla="*/ 666750 h 667959"/>
                <a:gd name="connsiteX17" fmla="*/ 27193 w 436026"/>
                <a:gd name="connsiteY17" fmla="*/ 571500 h 667959"/>
                <a:gd name="connsiteX18" fmla="*/ 0 w 436026"/>
                <a:gd name="connsiteY18" fmla="*/ 429833 h 667959"/>
                <a:gd name="connsiteX19" fmla="*/ 64293 w 436026"/>
                <a:gd name="connsiteY19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424864 w 436026"/>
                <a:gd name="connsiteY4" fmla="*/ 428626 h 667959"/>
                <a:gd name="connsiteX5" fmla="*/ 262938 w 436026"/>
                <a:gd name="connsiteY5" fmla="*/ 431007 h 667959"/>
                <a:gd name="connsiteX6" fmla="*/ 355806 w 436026"/>
                <a:gd name="connsiteY6" fmla="*/ 300039 h 667959"/>
                <a:gd name="connsiteX7" fmla="*/ 236745 w 436026"/>
                <a:gd name="connsiteY7" fmla="*/ 411957 h 667959"/>
                <a:gd name="connsiteX8" fmla="*/ 231982 w 436026"/>
                <a:gd name="connsiteY8" fmla="*/ 247651 h 667959"/>
                <a:gd name="connsiteX9" fmla="*/ 115301 w 436026"/>
                <a:gd name="connsiteY9" fmla="*/ 202407 h 667959"/>
                <a:gd name="connsiteX10" fmla="*/ 239126 w 436026"/>
                <a:gd name="connsiteY10" fmla="*/ 0 h 667959"/>
                <a:gd name="connsiteX11" fmla="*/ 255794 w 436026"/>
                <a:gd name="connsiteY11" fmla="*/ 250031 h 667959"/>
                <a:gd name="connsiteX12" fmla="*/ 367714 w 436026"/>
                <a:gd name="connsiteY12" fmla="*/ 295275 h 667959"/>
                <a:gd name="connsiteX13" fmla="*/ 436026 w 436026"/>
                <a:gd name="connsiteY13" fmla="*/ 421498 h 667959"/>
                <a:gd name="connsiteX14" fmla="*/ 405814 w 436026"/>
                <a:gd name="connsiteY14" fmla="*/ 569119 h 667959"/>
                <a:gd name="connsiteX15" fmla="*/ 293152 w 436026"/>
                <a:gd name="connsiteY15" fmla="*/ 667959 h 667959"/>
                <a:gd name="connsiteX16" fmla="*/ 146256 w 436026"/>
                <a:gd name="connsiteY16" fmla="*/ 666750 h 667959"/>
                <a:gd name="connsiteX17" fmla="*/ 27193 w 436026"/>
                <a:gd name="connsiteY17" fmla="*/ 571500 h 667959"/>
                <a:gd name="connsiteX18" fmla="*/ 0 w 436026"/>
                <a:gd name="connsiteY18" fmla="*/ 429833 h 667959"/>
                <a:gd name="connsiteX19" fmla="*/ 64293 w 436026"/>
                <a:gd name="connsiteY19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72463 w 436026"/>
                <a:gd name="connsiteY4" fmla="*/ 519114 h 667959"/>
                <a:gd name="connsiteX5" fmla="*/ 424864 w 436026"/>
                <a:gd name="connsiteY5" fmla="*/ 428626 h 667959"/>
                <a:gd name="connsiteX6" fmla="*/ 262938 w 436026"/>
                <a:gd name="connsiteY6" fmla="*/ 431007 h 667959"/>
                <a:gd name="connsiteX7" fmla="*/ 355806 w 436026"/>
                <a:gd name="connsiteY7" fmla="*/ 300039 h 667959"/>
                <a:gd name="connsiteX8" fmla="*/ 236745 w 436026"/>
                <a:gd name="connsiteY8" fmla="*/ 411957 h 667959"/>
                <a:gd name="connsiteX9" fmla="*/ 231982 w 436026"/>
                <a:gd name="connsiteY9" fmla="*/ 247651 h 667959"/>
                <a:gd name="connsiteX10" fmla="*/ 115301 w 436026"/>
                <a:gd name="connsiteY10" fmla="*/ 202407 h 667959"/>
                <a:gd name="connsiteX11" fmla="*/ 239126 w 436026"/>
                <a:gd name="connsiteY11" fmla="*/ 0 h 667959"/>
                <a:gd name="connsiteX12" fmla="*/ 255794 w 436026"/>
                <a:gd name="connsiteY12" fmla="*/ 250031 h 667959"/>
                <a:gd name="connsiteX13" fmla="*/ 367714 w 436026"/>
                <a:gd name="connsiteY13" fmla="*/ 295275 h 667959"/>
                <a:gd name="connsiteX14" fmla="*/ 436026 w 436026"/>
                <a:gd name="connsiteY14" fmla="*/ 421498 h 667959"/>
                <a:gd name="connsiteX15" fmla="*/ 405814 w 436026"/>
                <a:gd name="connsiteY15" fmla="*/ 569119 h 667959"/>
                <a:gd name="connsiteX16" fmla="*/ 293152 w 436026"/>
                <a:gd name="connsiteY16" fmla="*/ 667959 h 667959"/>
                <a:gd name="connsiteX17" fmla="*/ 146256 w 436026"/>
                <a:gd name="connsiteY17" fmla="*/ 666750 h 667959"/>
                <a:gd name="connsiteX18" fmla="*/ 27193 w 436026"/>
                <a:gd name="connsiteY18" fmla="*/ 571500 h 667959"/>
                <a:gd name="connsiteX19" fmla="*/ 0 w 436026"/>
                <a:gd name="connsiteY19" fmla="*/ 429833 h 667959"/>
                <a:gd name="connsiteX20" fmla="*/ 64293 w 436026"/>
                <a:gd name="connsiteY20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58176 w 436026"/>
                <a:gd name="connsiteY4" fmla="*/ 469108 h 667959"/>
                <a:gd name="connsiteX5" fmla="*/ 424864 w 436026"/>
                <a:gd name="connsiteY5" fmla="*/ 428626 h 667959"/>
                <a:gd name="connsiteX6" fmla="*/ 262938 w 436026"/>
                <a:gd name="connsiteY6" fmla="*/ 431007 h 667959"/>
                <a:gd name="connsiteX7" fmla="*/ 355806 w 436026"/>
                <a:gd name="connsiteY7" fmla="*/ 300039 h 667959"/>
                <a:gd name="connsiteX8" fmla="*/ 236745 w 436026"/>
                <a:gd name="connsiteY8" fmla="*/ 411957 h 667959"/>
                <a:gd name="connsiteX9" fmla="*/ 231982 w 436026"/>
                <a:gd name="connsiteY9" fmla="*/ 247651 h 667959"/>
                <a:gd name="connsiteX10" fmla="*/ 115301 w 436026"/>
                <a:gd name="connsiteY10" fmla="*/ 202407 h 667959"/>
                <a:gd name="connsiteX11" fmla="*/ 239126 w 436026"/>
                <a:gd name="connsiteY11" fmla="*/ 0 h 667959"/>
                <a:gd name="connsiteX12" fmla="*/ 255794 w 436026"/>
                <a:gd name="connsiteY12" fmla="*/ 250031 h 667959"/>
                <a:gd name="connsiteX13" fmla="*/ 367714 w 436026"/>
                <a:gd name="connsiteY13" fmla="*/ 295275 h 667959"/>
                <a:gd name="connsiteX14" fmla="*/ 436026 w 436026"/>
                <a:gd name="connsiteY14" fmla="*/ 421498 h 667959"/>
                <a:gd name="connsiteX15" fmla="*/ 405814 w 436026"/>
                <a:gd name="connsiteY15" fmla="*/ 569119 h 667959"/>
                <a:gd name="connsiteX16" fmla="*/ 293152 w 436026"/>
                <a:gd name="connsiteY16" fmla="*/ 667959 h 667959"/>
                <a:gd name="connsiteX17" fmla="*/ 146256 w 436026"/>
                <a:gd name="connsiteY17" fmla="*/ 666750 h 667959"/>
                <a:gd name="connsiteX18" fmla="*/ 27193 w 436026"/>
                <a:gd name="connsiteY18" fmla="*/ 571500 h 667959"/>
                <a:gd name="connsiteX19" fmla="*/ 0 w 436026"/>
                <a:gd name="connsiteY19" fmla="*/ 429833 h 667959"/>
                <a:gd name="connsiteX20" fmla="*/ 64293 w 436026"/>
                <a:gd name="connsiteY20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58176 w 436026"/>
                <a:gd name="connsiteY4" fmla="*/ 469108 h 667959"/>
                <a:gd name="connsiteX5" fmla="*/ 424864 w 436026"/>
                <a:gd name="connsiteY5" fmla="*/ 428626 h 667959"/>
                <a:gd name="connsiteX6" fmla="*/ 262938 w 436026"/>
                <a:gd name="connsiteY6" fmla="*/ 433388 h 667959"/>
                <a:gd name="connsiteX7" fmla="*/ 355806 w 436026"/>
                <a:gd name="connsiteY7" fmla="*/ 300039 h 667959"/>
                <a:gd name="connsiteX8" fmla="*/ 236745 w 436026"/>
                <a:gd name="connsiteY8" fmla="*/ 411957 h 667959"/>
                <a:gd name="connsiteX9" fmla="*/ 231982 w 436026"/>
                <a:gd name="connsiteY9" fmla="*/ 247651 h 667959"/>
                <a:gd name="connsiteX10" fmla="*/ 115301 w 436026"/>
                <a:gd name="connsiteY10" fmla="*/ 202407 h 667959"/>
                <a:gd name="connsiteX11" fmla="*/ 239126 w 436026"/>
                <a:gd name="connsiteY11" fmla="*/ 0 h 667959"/>
                <a:gd name="connsiteX12" fmla="*/ 255794 w 436026"/>
                <a:gd name="connsiteY12" fmla="*/ 250031 h 667959"/>
                <a:gd name="connsiteX13" fmla="*/ 367714 w 436026"/>
                <a:gd name="connsiteY13" fmla="*/ 295275 h 667959"/>
                <a:gd name="connsiteX14" fmla="*/ 436026 w 436026"/>
                <a:gd name="connsiteY14" fmla="*/ 421498 h 667959"/>
                <a:gd name="connsiteX15" fmla="*/ 405814 w 436026"/>
                <a:gd name="connsiteY15" fmla="*/ 569119 h 667959"/>
                <a:gd name="connsiteX16" fmla="*/ 293152 w 436026"/>
                <a:gd name="connsiteY16" fmla="*/ 667959 h 667959"/>
                <a:gd name="connsiteX17" fmla="*/ 146256 w 436026"/>
                <a:gd name="connsiteY17" fmla="*/ 666750 h 667959"/>
                <a:gd name="connsiteX18" fmla="*/ 27193 w 436026"/>
                <a:gd name="connsiteY18" fmla="*/ 571500 h 667959"/>
                <a:gd name="connsiteX19" fmla="*/ 0 w 436026"/>
                <a:gd name="connsiteY19" fmla="*/ 429833 h 667959"/>
                <a:gd name="connsiteX20" fmla="*/ 64293 w 436026"/>
                <a:gd name="connsiteY20" fmla="*/ 297673 h 667959"/>
                <a:gd name="connsiteX0" fmla="*/ 64293 w 483651"/>
                <a:gd name="connsiteY0" fmla="*/ 297673 h 667959"/>
                <a:gd name="connsiteX1" fmla="*/ 177213 w 483651"/>
                <a:gd name="connsiteY1" fmla="*/ 435770 h 667959"/>
                <a:gd name="connsiteX2" fmla="*/ 122445 w 483651"/>
                <a:gd name="connsiteY2" fmla="*/ 566738 h 667959"/>
                <a:gd name="connsiteX3" fmla="*/ 174832 w 483651"/>
                <a:gd name="connsiteY3" fmla="*/ 583408 h 667959"/>
                <a:gd name="connsiteX4" fmla="*/ 258176 w 483651"/>
                <a:gd name="connsiteY4" fmla="*/ 469108 h 667959"/>
                <a:gd name="connsiteX5" fmla="*/ 424864 w 483651"/>
                <a:gd name="connsiteY5" fmla="*/ 428626 h 667959"/>
                <a:gd name="connsiteX6" fmla="*/ 262938 w 483651"/>
                <a:gd name="connsiteY6" fmla="*/ 433388 h 667959"/>
                <a:gd name="connsiteX7" fmla="*/ 355806 w 483651"/>
                <a:gd name="connsiteY7" fmla="*/ 300039 h 667959"/>
                <a:gd name="connsiteX8" fmla="*/ 236745 w 483651"/>
                <a:gd name="connsiteY8" fmla="*/ 411957 h 667959"/>
                <a:gd name="connsiteX9" fmla="*/ 231982 w 483651"/>
                <a:gd name="connsiteY9" fmla="*/ 247651 h 667959"/>
                <a:gd name="connsiteX10" fmla="*/ 115301 w 483651"/>
                <a:gd name="connsiteY10" fmla="*/ 202407 h 667959"/>
                <a:gd name="connsiteX11" fmla="*/ 239126 w 483651"/>
                <a:gd name="connsiteY11" fmla="*/ 0 h 667959"/>
                <a:gd name="connsiteX12" fmla="*/ 255794 w 483651"/>
                <a:gd name="connsiteY12" fmla="*/ 250031 h 667959"/>
                <a:gd name="connsiteX13" fmla="*/ 367714 w 483651"/>
                <a:gd name="connsiteY13" fmla="*/ 295275 h 667959"/>
                <a:gd name="connsiteX14" fmla="*/ 483651 w 483651"/>
                <a:gd name="connsiteY14" fmla="*/ 426261 h 667959"/>
                <a:gd name="connsiteX15" fmla="*/ 405814 w 483651"/>
                <a:gd name="connsiteY15" fmla="*/ 569119 h 667959"/>
                <a:gd name="connsiteX16" fmla="*/ 293152 w 483651"/>
                <a:gd name="connsiteY16" fmla="*/ 667959 h 667959"/>
                <a:gd name="connsiteX17" fmla="*/ 146256 w 483651"/>
                <a:gd name="connsiteY17" fmla="*/ 666750 h 667959"/>
                <a:gd name="connsiteX18" fmla="*/ 27193 w 483651"/>
                <a:gd name="connsiteY18" fmla="*/ 571500 h 667959"/>
                <a:gd name="connsiteX19" fmla="*/ 0 w 483651"/>
                <a:gd name="connsiteY19" fmla="*/ 429833 h 667959"/>
                <a:gd name="connsiteX20" fmla="*/ 64293 w 483651"/>
                <a:gd name="connsiteY20" fmla="*/ 297673 h 667959"/>
                <a:gd name="connsiteX0" fmla="*/ 64293 w 483651"/>
                <a:gd name="connsiteY0" fmla="*/ 297673 h 667959"/>
                <a:gd name="connsiteX1" fmla="*/ 177213 w 483651"/>
                <a:gd name="connsiteY1" fmla="*/ 435770 h 667959"/>
                <a:gd name="connsiteX2" fmla="*/ 122445 w 483651"/>
                <a:gd name="connsiteY2" fmla="*/ 566738 h 667959"/>
                <a:gd name="connsiteX3" fmla="*/ 174832 w 483651"/>
                <a:gd name="connsiteY3" fmla="*/ 583408 h 667959"/>
                <a:gd name="connsiteX4" fmla="*/ 258176 w 483651"/>
                <a:gd name="connsiteY4" fmla="*/ 469108 h 667959"/>
                <a:gd name="connsiteX5" fmla="*/ 422482 w 483651"/>
                <a:gd name="connsiteY5" fmla="*/ 428626 h 667959"/>
                <a:gd name="connsiteX6" fmla="*/ 262938 w 483651"/>
                <a:gd name="connsiteY6" fmla="*/ 433388 h 667959"/>
                <a:gd name="connsiteX7" fmla="*/ 355806 w 483651"/>
                <a:gd name="connsiteY7" fmla="*/ 300039 h 667959"/>
                <a:gd name="connsiteX8" fmla="*/ 236745 w 483651"/>
                <a:gd name="connsiteY8" fmla="*/ 411957 h 667959"/>
                <a:gd name="connsiteX9" fmla="*/ 231982 w 483651"/>
                <a:gd name="connsiteY9" fmla="*/ 247651 h 667959"/>
                <a:gd name="connsiteX10" fmla="*/ 115301 w 483651"/>
                <a:gd name="connsiteY10" fmla="*/ 202407 h 667959"/>
                <a:gd name="connsiteX11" fmla="*/ 239126 w 483651"/>
                <a:gd name="connsiteY11" fmla="*/ 0 h 667959"/>
                <a:gd name="connsiteX12" fmla="*/ 255794 w 483651"/>
                <a:gd name="connsiteY12" fmla="*/ 250031 h 667959"/>
                <a:gd name="connsiteX13" fmla="*/ 367714 w 483651"/>
                <a:gd name="connsiteY13" fmla="*/ 295275 h 667959"/>
                <a:gd name="connsiteX14" fmla="*/ 483651 w 483651"/>
                <a:gd name="connsiteY14" fmla="*/ 426261 h 667959"/>
                <a:gd name="connsiteX15" fmla="*/ 405814 w 483651"/>
                <a:gd name="connsiteY15" fmla="*/ 569119 h 667959"/>
                <a:gd name="connsiteX16" fmla="*/ 293152 w 483651"/>
                <a:gd name="connsiteY16" fmla="*/ 667959 h 667959"/>
                <a:gd name="connsiteX17" fmla="*/ 146256 w 483651"/>
                <a:gd name="connsiteY17" fmla="*/ 666750 h 667959"/>
                <a:gd name="connsiteX18" fmla="*/ 27193 w 483651"/>
                <a:gd name="connsiteY18" fmla="*/ 571500 h 667959"/>
                <a:gd name="connsiteX19" fmla="*/ 0 w 483651"/>
                <a:gd name="connsiteY19" fmla="*/ 429833 h 667959"/>
                <a:gd name="connsiteX20" fmla="*/ 64293 w 483651"/>
                <a:gd name="connsiteY20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58176 w 455076"/>
                <a:gd name="connsiteY4" fmla="*/ 469108 h 667959"/>
                <a:gd name="connsiteX5" fmla="*/ 422482 w 455076"/>
                <a:gd name="connsiteY5" fmla="*/ 428626 h 667959"/>
                <a:gd name="connsiteX6" fmla="*/ 262938 w 455076"/>
                <a:gd name="connsiteY6" fmla="*/ 433388 h 667959"/>
                <a:gd name="connsiteX7" fmla="*/ 355806 w 455076"/>
                <a:gd name="connsiteY7" fmla="*/ 300039 h 667959"/>
                <a:gd name="connsiteX8" fmla="*/ 236745 w 455076"/>
                <a:gd name="connsiteY8" fmla="*/ 411957 h 667959"/>
                <a:gd name="connsiteX9" fmla="*/ 231982 w 455076"/>
                <a:gd name="connsiteY9" fmla="*/ 247651 h 667959"/>
                <a:gd name="connsiteX10" fmla="*/ 115301 w 455076"/>
                <a:gd name="connsiteY10" fmla="*/ 202407 h 667959"/>
                <a:gd name="connsiteX11" fmla="*/ 239126 w 455076"/>
                <a:gd name="connsiteY11" fmla="*/ 0 h 667959"/>
                <a:gd name="connsiteX12" fmla="*/ 255794 w 455076"/>
                <a:gd name="connsiteY12" fmla="*/ 250031 h 667959"/>
                <a:gd name="connsiteX13" fmla="*/ 367714 w 455076"/>
                <a:gd name="connsiteY13" fmla="*/ 295275 h 667959"/>
                <a:gd name="connsiteX14" fmla="*/ 455076 w 455076"/>
                <a:gd name="connsiteY14" fmla="*/ 431023 h 667959"/>
                <a:gd name="connsiteX15" fmla="*/ 405814 w 455076"/>
                <a:gd name="connsiteY15" fmla="*/ 569119 h 667959"/>
                <a:gd name="connsiteX16" fmla="*/ 293152 w 455076"/>
                <a:gd name="connsiteY16" fmla="*/ 667959 h 667959"/>
                <a:gd name="connsiteX17" fmla="*/ 146256 w 455076"/>
                <a:gd name="connsiteY17" fmla="*/ 666750 h 667959"/>
                <a:gd name="connsiteX18" fmla="*/ 27193 w 455076"/>
                <a:gd name="connsiteY18" fmla="*/ 571500 h 667959"/>
                <a:gd name="connsiteX19" fmla="*/ 0 w 455076"/>
                <a:gd name="connsiteY19" fmla="*/ 429833 h 667959"/>
                <a:gd name="connsiteX20" fmla="*/ 64293 w 455076"/>
                <a:gd name="connsiteY20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58176 w 455076"/>
                <a:gd name="connsiteY4" fmla="*/ 469108 h 667959"/>
                <a:gd name="connsiteX5" fmla="*/ 422482 w 455076"/>
                <a:gd name="connsiteY5" fmla="*/ 428626 h 667959"/>
                <a:gd name="connsiteX6" fmla="*/ 262938 w 455076"/>
                <a:gd name="connsiteY6" fmla="*/ 433388 h 667959"/>
                <a:gd name="connsiteX7" fmla="*/ 355806 w 455076"/>
                <a:gd name="connsiteY7" fmla="*/ 300039 h 667959"/>
                <a:gd name="connsiteX8" fmla="*/ 236745 w 455076"/>
                <a:gd name="connsiteY8" fmla="*/ 411957 h 667959"/>
                <a:gd name="connsiteX9" fmla="*/ 231982 w 455076"/>
                <a:gd name="connsiteY9" fmla="*/ 247651 h 667959"/>
                <a:gd name="connsiteX10" fmla="*/ 115301 w 455076"/>
                <a:gd name="connsiteY10" fmla="*/ 202407 h 667959"/>
                <a:gd name="connsiteX11" fmla="*/ 239126 w 455076"/>
                <a:gd name="connsiteY11" fmla="*/ 0 h 667959"/>
                <a:gd name="connsiteX12" fmla="*/ 255794 w 455076"/>
                <a:gd name="connsiteY12" fmla="*/ 250031 h 667959"/>
                <a:gd name="connsiteX13" fmla="*/ 367714 w 455076"/>
                <a:gd name="connsiteY13" fmla="*/ 295275 h 667959"/>
                <a:gd name="connsiteX14" fmla="*/ 455076 w 455076"/>
                <a:gd name="connsiteY14" fmla="*/ 431023 h 667959"/>
                <a:gd name="connsiteX15" fmla="*/ 443914 w 455076"/>
                <a:gd name="connsiteY15" fmla="*/ 592932 h 667959"/>
                <a:gd name="connsiteX16" fmla="*/ 293152 w 455076"/>
                <a:gd name="connsiteY16" fmla="*/ 667959 h 667959"/>
                <a:gd name="connsiteX17" fmla="*/ 146256 w 455076"/>
                <a:gd name="connsiteY17" fmla="*/ 666750 h 667959"/>
                <a:gd name="connsiteX18" fmla="*/ 27193 w 455076"/>
                <a:gd name="connsiteY18" fmla="*/ 571500 h 667959"/>
                <a:gd name="connsiteX19" fmla="*/ 0 w 455076"/>
                <a:gd name="connsiteY19" fmla="*/ 429833 h 667959"/>
                <a:gd name="connsiteX20" fmla="*/ 64293 w 455076"/>
                <a:gd name="connsiteY20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24838 w 455076"/>
                <a:gd name="connsiteY4" fmla="*/ 509589 h 667959"/>
                <a:gd name="connsiteX5" fmla="*/ 258176 w 455076"/>
                <a:gd name="connsiteY5" fmla="*/ 469108 h 667959"/>
                <a:gd name="connsiteX6" fmla="*/ 422482 w 455076"/>
                <a:gd name="connsiteY6" fmla="*/ 428626 h 667959"/>
                <a:gd name="connsiteX7" fmla="*/ 262938 w 455076"/>
                <a:gd name="connsiteY7" fmla="*/ 433388 h 667959"/>
                <a:gd name="connsiteX8" fmla="*/ 355806 w 455076"/>
                <a:gd name="connsiteY8" fmla="*/ 300039 h 667959"/>
                <a:gd name="connsiteX9" fmla="*/ 236745 w 455076"/>
                <a:gd name="connsiteY9" fmla="*/ 411957 h 667959"/>
                <a:gd name="connsiteX10" fmla="*/ 231982 w 455076"/>
                <a:gd name="connsiteY10" fmla="*/ 247651 h 667959"/>
                <a:gd name="connsiteX11" fmla="*/ 115301 w 455076"/>
                <a:gd name="connsiteY11" fmla="*/ 202407 h 667959"/>
                <a:gd name="connsiteX12" fmla="*/ 239126 w 455076"/>
                <a:gd name="connsiteY12" fmla="*/ 0 h 667959"/>
                <a:gd name="connsiteX13" fmla="*/ 255794 w 455076"/>
                <a:gd name="connsiteY13" fmla="*/ 250031 h 667959"/>
                <a:gd name="connsiteX14" fmla="*/ 367714 w 455076"/>
                <a:gd name="connsiteY14" fmla="*/ 295275 h 667959"/>
                <a:gd name="connsiteX15" fmla="*/ 455076 w 455076"/>
                <a:gd name="connsiteY15" fmla="*/ 431023 h 667959"/>
                <a:gd name="connsiteX16" fmla="*/ 443914 w 455076"/>
                <a:gd name="connsiteY16" fmla="*/ 592932 h 667959"/>
                <a:gd name="connsiteX17" fmla="*/ 293152 w 455076"/>
                <a:gd name="connsiteY17" fmla="*/ 667959 h 667959"/>
                <a:gd name="connsiteX18" fmla="*/ 146256 w 455076"/>
                <a:gd name="connsiteY18" fmla="*/ 666750 h 667959"/>
                <a:gd name="connsiteX19" fmla="*/ 27193 w 455076"/>
                <a:gd name="connsiteY19" fmla="*/ 571500 h 667959"/>
                <a:gd name="connsiteX20" fmla="*/ 0 w 455076"/>
                <a:gd name="connsiteY20" fmla="*/ 429833 h 667959"/>
                <a:gd name="connsiteX21" fmla="*/ 64293 w 455076"/>
                <a:gd name="connsiteY21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398669 w 455076"/>
                <a:gd name="connsiteY4" fmla="*/ 561976 h 667959"/>
                <a:gd name="connsiteX5" fmla="*/ 258176 w 455076"/>
                <a:gd name="connsiteY5" fmla="*/ 469108 h 667959"/>
                <a:gd name="connsiteX6" fmla="*/ 422482 w 455076"/>
                <a:gd name="connsiteY6" fmla="*/ 428626 h 667959"/>
                <a:gd name="connsiteX7" fmla="*/ 262938 w 455076"/>
                <a:gd name="connsiteY7" fmla="*/ 433388 h 667959"/>
                <a:gd name="connsiteX8" fmla="*/ 355806 w 455076"/>
                <a:gd name="connsiteY8" fmla="*/ 300039 h 667959"/>
                <a:gd name="connsiteX9" fmla="*/ 236745 w 455076"/>
                <a:gd name="connsiteY9" fmla="*/ 411957 h 667959"/>
                <a:gd name="connsiteX10" fmla="*/ 231982 w 455076"/>
                <a:gd name="connsiteY10" fmla="*/ 247651 h 667959"/>
                <a:gd name="connsiteX11" fmla="*/ 115301 w 455076"/>
                <a:gd name="connsiteY11" fmla="*/ 202407 h 667959"/>
                <a:gd name="connsiteX12" fmla="*/ 239126 w 455076"/>
                <a:gd name="connsiteY12" fmla="*/ 0 h 667959"/>
                <a:gd name="connsiteX13" fmla="*/ 255794 w 455076"/>
                <a:gd name="connsiteY13" fmla="*/ 250031 h 667959"/>
                <a:gd name="connsiteX14" fmla="*/ 367714 w 455076"/>
                <a:gd name="connsiteY14" fmla="*/ 295275 h 667959"/>
                <a:gd name="connsiteX15" fmla="*/ 455076 w 455076"/>
                <a:gd name="connsiteY15" fmla="*/ 431023 h 667959"/>
                <a:gd name="connsiteX16" fmla="*/ 443914 w 455076"/>
                <a:gd name="connsiteY16" fmla="*/ 592932 h 667959"/>
                <a:gd name="connsiteX17" fmla="*/ 293152 w 455076"/>
                <a:gd name="connsiteY17" fmla="*/ 667959 h 667959"/>
                <a:gd name="connsiteX18" fmla="*/ 146256 w 455076"/>
                <a:gd name="connsiteY18" fmla="*/ 666750 h 667959"/>
                <a:gd name="connsiteX19" fmla="*/ 27193 w 455076"/>
                <a:gd name="connsiteY19" fmla="*/ 571500 h 667959"/>
                <a:gd name="connsiteX20" fmla="*/ 0 w 455076"/>
                <a:gd name="connsiteY20" fmla="*/ 429833 h 667959"/>
                <a:gd name="connsiteX21" fmla="*/ 64293 w 455076"/>
                <a:gd name="connsiteY21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91513 w 455076"/>
                <a:gd name="connsiteY4" fmla="*/ 576264 h 667959"/>
                <a:gd name="connsiteX5" fmla="*/ 398669 w 455076"/>
                <a:gd name="connsiteY5" fmla="*/ 561976 h 667959"/>
                <a:gd name="connsiteX6" fmla="*/ 258176 w 455076"/>
                <a:gd name="connsiteY6" fmla="*/ 469108 h 667959"/>
                <a:gd name="connsiteX7" fmla="*/ 422482 w 455076"/>
                <a:gd name="connsiteY7" fmla="*/ 428626 h 667959"/>
                <a:gd name="connsiteX8" fmla="*/ 262938 w 455076"/>
                <a:gd name="connsiteY8" fmla="*/ 433388 h 667959"/>
                <a:gd name="connsiteX9" fmla="*/ 355806 w 455076"/>
                <a:gd name="connsiteY9" fmla="*/ 300039 h 667959"/>
                <a:gd name="connsiteX10" fmla="*/ 236745 w 455076"/>
                <a:gd name="connsiteY10" fmla="*/ 411957 h 667959"/>
                <a:gd name="connsiteX11" fmla="*/ 231982 w 455076"/>
                <a:gd name="connsiteY11" fmla="*/ 247651 h 667959"/>
                <a:gd name="connsiteX12" fmla="*/ 115301 w 455076"/>
                <a:gd name="connsiteY12" fmla="*/ 202407 h 667959"/>
                <a:gd name="connsiteX13" fmla="*/ 239126 w 455076"/>
                <a:gd name="connsiteY13" fmla="*/ 0 h 667959"/>
                <a:gd name="connsiteX14" fmla="*/ 255794 w 455076"/>
                <a:gd name="connsiteY14" fmla="*/ 250031 h 667959"/>
                <a:gd name="connsiteX15" fmla="*/ 367714 w 455076"/>
                <a:gd name="connsiteY15" fmla="*/ 295275 h 667959"/>
                <a:gd name="connsiteX16" fmla="*/ 455076 w 455076"/>
                <a:gd name="connsiteY16" fmla="*/ 431023 h 667959"/>
                <a:gd name="connsiteX17" fmla="*/ 443914 w 455076"/>
                <a:gd name="connsiteY17" fmla="*/ 592932 h 667959"/>
                <a:gd name="connsiteX18" fmla="*/ 293152 w 455076"/>
                <a:gd name="connsiteY18" fmla="*/ 667959 h 667959"/>
                <a:gd name="connsiteX19" fmla="*/ 146256 w 455076"/>
                <a:gd name="connsiteY19" fmla="*/ 666750 h 667959"/>
                <a:gd name="connsiteX20" fmla="*/ 27193 w 455076"/>
                <a:gd name="connsiteY20" fmla="*/ 571500 h 667959"/>
                <a:gd name="connsiteX21" fmla="*/ 0 w 455076"/>
                <a:gd name="connsiteY21" fmla="*/ 429833 h 667959"/>
                <a:gd name="connsiteX22" fmla="*/ 64293 w 455076"/>
                <a:gd name="connsiteY22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58176 w 455076"/>
                <a:gd name="connsiteY4" fmla="*/ 502446 h 667959"/>
                <a:gd name="connsiteX5" fmla="*/ 398669 w 455076"/>
                <a:gd name="connsiteY5" fmla="*/ 561976 h 667959"/>
                <a:gd name="connsiteX6" fmla="*/ 258176 w 455076"/>
                <a:gd name="connsiteY6" fmla="*/ 469108 h 667959"/>
                <a:gd name="connsiteX7" fmla="*/ 422482 w 455076"/>
                <a:gd name="connsiteY7" fmla="*/ 428626 h 667959"/>
                <a:gd name="connsiteX8" fmla="*/ 262938 w 455076"/>
                <a:gd name="connsiteY8" fmla="*/ 433388 h 667959"/>
                <a:gd name="connsiteX9" fmla="*/ 355806 w 455076"/>
                <a:gd name="connsiteY9" fmla="*/ 300039 h 667959"/>
                <a:gd name="connsiteX10" fmla="*/ 236745 w 455076"/>
                <a:gd name="connsiteY10" fmla="*/ 411957 h 667959"/>
                <a:gd name="connsiteX11" fmla="*/ 231982 w 455076"/>
                <a:gd name="connsiteY11" fmla="*/ 247651 h 667959"/>
                <a:gd name="connsiteX12" fmla="*/ 115301 w 455076"/>
                <a:gd name="connsiteY12" fmla="*/ 202407 h 667959"/>
                <a:gd name="connsiteX13" fmla="*/ 239126 w 455076"/>
                <a:gd name="connsiteY13" fmla="*/ 0 h 667959"/>
                <a:gd name="connsiteX14" fmla="*/ 255794 w 455076"/>
                <a:gd name="connsiteY14" fmla="*/ 250031 h 667959"/>
                <a:gd name="connsiteX15" fmla="*/ 367714 w 455076"/>
                <a:gd name="connsiteY15" fmla="*/ 295275 h 667959"/>
                <a:gd name="connsiteX16" fmla="*/ 455076 w 455076"/>
                <a:gd name="connsiteY16" fmla="*/ 431023 h 667959"/>
                <a:gd name="connsiteX17" fmla="*/ 443914 w 455076"/>
                <a:gd name="connsiteY17" fmla="*/ 592932 h 667959"/>
                <a:gd name="connsiteX18" fmla="*/ 293152 w 455076"/>
                <a:gd name="connsiteY18" fmla="*/ 667959 h 667959"/>
                <a:gd name="connsiteX19" fmla="*/ 146256 w 455076"/>
                <a:gd name="connsiteY19" fmla="*/ 666750 h 667959"/>
                <a:gd name="connsiteX20" fmla="*/ 27193 w 455076"/>
                <a:gd name="connsiteY20" fmla="*/ 571500 h 667959"/>
                <a:gd name="connsiteX21" fmla="*/ 0 w 455076"/>
                <a:gd name="connsiteY21" fmla="*/ 429833 h 667959"/>
                <a:gd name="connsiteX22" fmla="*/ 64293 w 455076"/>
                <a:gd name="connsiteY22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58176 w 455076"/>
                <a:gd name="connsiteY4" fmla="*/ 502446 h 667959"/>
                <a:gd name="connsiteX5" fmla="*/ 398669 w 455076"/>
                <a:gd name="connsiteY5" fmla="*/ 561976 h 667959"/>
                <a:gd name="connsiteX6" fmla="*/ 258176 w 455076"/>
                <a:gd name="connsiteY6" fmla="*/ 469108 h 667959"/>
                <a:gd name="connsiteX7" fmla="*/ 422482 w 455076"/>
                <a:gd name="connsiteY7" fmla="*/ 428626 h 667959"/>
                <a:gd name="connsiteX8" fmla="*/ 262938 w 455076"/>
                <a:gd name="connsiteY8" fmla="*/ 433388 h 667959"/>
                <a:gd name="connsiteX9" fmla="*/ 355806 w 455076"/>
                <a:gd name="connsiteY9" fmla="*/ 300039 h 667959"/>
                <a:gd name="connsiteX10" fmla="*/ 236745 w 455076"/>
                <a:gd name="connsiteY10" fmla="*/ 411957 h 667959"/>
                <a:gd name="connsiteX11" fmla="*/ 231982 w 455076"/>
                <a:gd name="connsiteY11" fmla="*/ 247651 h 667959"/>
                <a:gd name="connsiteX12" fmla="*/ 115301 w 455076"/>
                <a:gd name="connsiteY12" fmla="*/ 202407 h 667959"/>
                <a:gd name="connsiteX13" fmla="*/ 239126 w 455076"/>
                <a:gd name="connsiteY13" fmla="*/ 0 h 667959"/>
                <a:gd name="connsiteX14" fmla="*/ 255794 w 455076"/>
                <a:gd name="connsiteY14" fmla="*/ 250031 h 667959"/>
                <a:gd name="connsiteX15" fmla="*/ 367714 w 455076"/>
                <a:gd name="connsiteY15" fmla="*/ 295275 h 667959"/>
                <a:gd name="connsiteX16" fmla="*/ 455076 w 455076"/>
                <a:gd name="connsiteY16" fmla="*/ 431023 h 667959"/>
                <a:gd name="connsiteX17" fmla="*/ 420101 w 455076"/>
                <a:gd name="connsiteY17" fmla="*/ 581026 h 667959"/>
                <a:gd name="connsiteX18" fmla="*/ 293152 w 455076"/>
                <a:gd name="connsiteY18" fmla="*/ 667959 h 667959"/>
                <a:gd name="connsiteX19" fmla="*/ 146256 w 455076"/>
                <a:gd name="connsiteY19" fmla="*/ 666750 h 667959"/>
                <a:gd name="connsiteX20" fmla="*/ 27193 w 455076"/>
                <a:gd name="connsiteY20" fmla="*/ 571500 h 667959"/>
                <a:gd name="connsiteX21" fmla="*/ 0 w 455076"/>
                <a:gd name="connsiteY21" fmla="*/ 429833 h 667959"/>
                <a:gd name="connsiteX22" fmla="*/ 64293 w 455076"/>
                <a:gd name="connsiteY22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24838 w 455076"/>
                <a:gd name="connsiteY4" fmla="*/ 540545 h 667959"/>
                <a:gd name="connsiteX5" fmla="*/ 258176 w 455076"/>
                <a:gd name="connsiteY5" fmla="*/ 502446 h 667959"/>
                <a:gd name="connsiteX6" fmla="*/ 398669 w 455076"/>
                <a:gd name="connsiteY6" fmla="*/ 561976 h 667959"/>
                <a:gd name="connsiteX7" fmla="*/ 258176 w 455076"/>
                <a:gd name="connsiteY7" fmla="*/ 469108 h 667959"/>
                <a:gd name="connsiteX8" fmla="*/ 422482 w 455076"/>
                <a:gd name="connsiteY8" fmla="*/ 428626 h 667959"/>
                <a:gd name="connsiteX9" fmla="*/ 262938 w 455076"/>
                <a:gd name="connsiteY9" fmla="*/ 433388 h 667959"/>
                <a:gd name="connsiteX10" fmla="*/ 355806 w 455076"/>
                <a:gd name="connsiteY10" fmla="*/ 300039 h 667959"/>
                <a:gd name="connsiteX11" fmla="*/ 236745 w 455076"/>
                <a:gd name="connsiteY11" fmla="*/ 411957 h 667959"/>
                <a:gd name="connsiteX12" fmla="*/ 231982 w 455076"/>
                <a:gd name="connsiteY12" fmla="*/ 247651 h 667959"/>
                <a:gd name="connsiteX13" fmla="*/ 115301 w 455076"/>
                <a:gd name="connsiteY13" fmla="*/ 202407 h 667959"/>
                <a:gd name="connsiteX14" fmla="*/ 239126 w 455076"/>
                <a:gd name="connsiteY14" fmla="*/ 0 h 667959"/>
                <a:gd name="connsiteX15" fmla="*/ 255794 w 455076"/>
                <a:gd name="connsiteY15" fmla="*/ 250031 h 667959"/>
                <a:gd name="connsiteX16" fmla="*/ 367714 w 455076"/>
                <a:gd name="connsiteY16" fmla="*/ 295275 h 667959"/>
                <a:gd name="connsiteX17" fmla="*/ 455076 w 455076"/>
                <a:gd name="connsiteY17" fmla="*/ 431023 h 667959"/>
                <a:gd name="connsiteX18" fmla="*/ 420101 w 455076"/>
                <a:gd name="connsiteY18" fmla="*/ 581026 h 667959"/>
                <a:gd name="connsiteX19" fmla="*/ 293152 w 455076"/>
                <a:gd name="connsiteY19" fmla="*/ 667959 h 667959"/>
                <a:gd name="connsiteX20" fmla="*/ 146256 w 455076"/>
                <a:gd name="connsiteY20" fmla="*/ 666750 h 667959"/>
                <a:gd name="connsiteX21" fmla="*/ 27193 w 455076"/>
                <a:gd name="connsiteY21" fmla="*/ 571500 h 667959"/>
                <a:gd name="connsiteX22" fmla="*/ 0 w 455076"/>
                <a:gd name="connsiteY22" fmla="*/ 429833 h 667959"/>
                <a:gd name="connsiteX23" fmla="*/ 64293 w 455076"/>
                <a:gd name="connsiteY23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24838 w 455076"/>
                <a:gd name="connsiteY4" fmla="*/ 540545 h 667959"/>
                <a:gd name="connsiteX5" fmla="*/ 258176 w 455076"/>
                <a:gd name="connsiteY5" fmla="*/ 502446 h 667959"/>
                <a:gd name="connsiteX6" fmla="*/ 398669 w 455076"/>
                <a:gd name="connsiteY6" fmla="*/ 561976 h 667959"/>
                <a:gd name="connsiteX7" fmla="*/ 258176 w 455076"/>
                <a:gd name="connsiteY7" fmla="*/ 469108 h 667959"/>
                <a:gd name="connsiteX8" fmla="*/ 422482 w 455076"/>
                <a:gd name="connsiteY8" fmla="*/ 428626 h 667959"/>
                <a:gd name="connsiteX9" fmla="*/ 262938 w 455076"/>
                <a:gd name="connsiteY9" fmla="*/ 433388 h 667959"/>
                <a:gd name="connsiteX10" fmla="*/ 355806 w 455076"/>
                <a:gd name="connsiteY10" fmla="*/ 300039 h 667959"/>
                <a:gd name="connsiteX11" fmla="*/ 236745 w 455076"/>
                <a:gd name="connsiteY11" fmla="*/ 411957 h 667959"/>
                <a:gd name="connsiteX12" fmla="*/ 231982 w 455076"/>
                <a:gd name="connsiteY12" fmla="*/ 247651 h 667959"/>
                <a:gd name="connsiteX13" fmla="*/ 115301 w 455076"/>
                <a:gd name="connsiteY13" fmla="*/ 202407 h 667959"/>
                <a:gd name="connsiteX14" fmla="*/ 239126 w 455076"/>
                <a:gd name="connsiteY14" fmla="*/ 0 h 667959"/>
                <a:gd name="connsiteX15" fmla="*/ 255794 w 455076"/>
                <a:gd name="connsiteY15" fmla="*/ 250031 h 667959"/>
                <a:gd name="connsiteX16" fmla="*/ 367714 w 455076"/>
                <a:gd name="connsiteY16" fmla="*/ 295275 h 667959"/>
                <a:gd name="connsiteX17" fmla="*/ 455076 w 455076"/>
                <a:gd name="connsiteY17" fmla="*/ 431023 h 667959"/>
                <a:gd name="connsiteX18" fmla="*/ 420101 w 455076"/>
                <a:gd name="connsiteY18" fmla="*/ 581026 h 667959"/>
                <a:gd name="connsiteX19" fmla="*/ 293152 w 455076"/>
                <a:gd name="connsiteY19" fmla="*/ 667959 h 667959"/>
                <a:gd name="connsiteX20" fmla="*/ 146256 w 455076"/>
                <a:gd name="connsiteY20" fmla="*/ 666750 h 667959"/>
                <a:gd name="connsiteX21" fmla="*/ 27193 w 455076"/>
                <a:gd name="connsiteY21" fmla="*/ 571500 h 667959"/>
                <a:gd name="connsiteX22" fmla="*/ 0 w 455076"/>
                <a:gd name="connsiteY22" fmla="*/ 429833 h 667959"/>
                <a:gd name="connsiteX23" fmla="*/ 64293 w 455076"/>
                <a:gd name="connsiteY23" fmla="*/ 297673 h 667959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74832 w 455076"/>
                <a:gd name="connsiteY3" fmla="*/ 583408 h 741777"/>
                <a:gd name="connsiteX4" fmla="*/ 224838 w 455076"/>
                <a:gd name="connsiteY4" fmla="*/ 540545 h 741777"/>
                <a:gd name="connsiteX5" fmla="*/ 258176 w 455076"/>
                <a:gd name="connsiteY5" fmla="*/ 502446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74832 w 455076"/>
                <a:gd name="connsiteY3" fmla="*/ 583408 h 741777"/>
                <a:gd name="connsiteX4" fmla="*/ 293895 w 455076"/>
                <a:gd name="connsiteY4" fmla="*/ 650082 h 741777"/>
                <a:gd name="connsiteX5" fmla="*/ 258176 w 455076"/>
                <a:gd name="connsiteY5" fmla="*/ 502446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74832 w 455076"/>
                <a:gd name="connsiteY3" fmla="*/ 583408 h 741777"/>
                <a:gd name="connsiteX4" fmla="*/ 293895 w 455076"/>
                <a:gd name="connsiteY4" fmla="*/ 650082 h 741777"/>
                <a:gd name="connsiteX5" fmla="*/ 248651 w 455076"/>
                <a:gd name="connsiteY5" fmla="*/ 495302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74832 w 455076"/>
                <a:gd name="connsiteY3" fmla="*/ 583408 h 741777"/>
                <a:gd name="connsiteX4" fmla="*/ 291514 w 455076"/>
                <a:gd name="connsiteY4" fmla="*/ 650082 h 741777"/>
                <a:gd name="connsiteX5" fmla="*/ 248651 w 455076"/>
                <a:gd name="connsiteY5" fmla="*/ 495302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91514 w 455076"/>
                <a:gd name="connsiteY4" fmla="*/ 650082 h 741777"/>
                <a:gd name="connsiteX5" fmla="*/ 248651 w 455076"/>
                <a:gd name="connsiteY5" fmla="*/ 495302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29601 w 455076"/>
                <a:gd name="connsiteY4" fmla="*/ 635795 h 741777"/>
                <a:gd name="connsiteX5" fmla="*/ 291514 w 455076"/>
                <a:gd name="connsiteY5" fmla="*/ 650082 h 741777"/>
                <a:gd name="connsiteX6" fmla="*/ 248651 w 455076"/>
                <a:gd name="connsiteY6" fmla="*/ 495302 h 741777"/>
                <a:gd name="connsiteX7" fmla="*/ 398669 w 455076"/>
                <a:gd name="connsiteY7" fmla="*/ 561976 h 741777"/>
                <a:gd name="connsiteX8" fmla="*/ 258176 w 455076"/>
                <a:gd name="connsiteY8" fmla="*/ 469108 h 741777"/>
                <a:gd name="connsiteX9" fmla="*/ 422482 w 455076"/>
                <a:gd name="connsiteY9" fmla="*/ 428626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291514 w 455076"/>
                <a:gd name="connsiteY5" fmla="*/ 650082 h 741777"/>
                <a:gd name="connsiteX6" fmla="*/ 248651 w 455076"/>
                <a:gd name="connsiteY6" fmla="*/ 495302 h 741777"/>
                <a:gd name="connsiteX7" fmla="*/ 398669 w 455076"/>
                <a:gd name="connsiteY7" fmla="*/ 561976 h 741777"/>
                <a:gd name="connsiteX8" fmla="*/ 258176 w 455076"/>
                <a:gd name="connsiteY8" fmla="*/ 469108 h 741777"/>
                <a:gd name="connsiteX9" fmla="*/ 422482 w 455076"/>
                <a:gd name="connsiteY9" fmla="*/ 428626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398669 w 455076"/>
                <a:gd name="connsiteY7" fmla="*/ 561976 h 741777"/>
                <a:gd name="connsiteX8" fmla="*/ 258176 w 455076"/>
                <a:gd name="connsiteY8" fmla="*/ 469108 h 741777"/>
                <a:gd name="connsiteX9" fmla="*/ 422482 w 455076"/>
                <a:gd name="connsiteY9" fmla="*/ 428626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22482 w 455076"/>
                <a:gd name="connsiteY9" fmla="*/ 428626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62950 w 455076"/>
                <a:gd name="connsiteY11" fmla="*/ 292895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62950 w 455076"/>
                <a:gd name="connsiteY11" fmla="*/ 292895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20063 w 455076"/>
                <a:gd name="connsiteY14" fmla="*/ 209551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62950 w 455076"/>
                <a:gd name="connsiteY11" fmla="*/ 292895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20063 w 455076"/>
                <a:gd name="connsiteY14" fmla="*/ 209551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05775 w 455076"/>
                <a:gd name="connsiteY21" fmla="*/ 7048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43876 w 455076"/>
                <a:gd name="connsiteY3" fmla="*/ 676276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62950 w 455076"/>
                <a:gd name="connsiteY11" fmla="*/ 292895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20063 w 455076"/>
                <a:gd name="connsiteY14" fmla="*/ 209551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05775 w 455076"/>
                <a:gd name="connsiteY21" fmla="*/ 7048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94250 w 485033"/>
                <a:gd name="connsiteY0" fmla="*/ 297673 h 741777"/>
                <a:gd name="connsiteX1" fmla="*/ 207170 w 485033"/>
                <a:gd name="connsiteY1" fmla="*/ 435770 h 741777"/>
                <a:gd name="connsiteX2" fmla="*/ 152402 w 485033"/>
                <a:gd name="connsiteY2" fmla="*/ 566738 h 741777"/>
                <a:gd name="connsiteX3" fmla="*/ 173833 w 485033"/>
                <a:gd name="connsiteY3" fmla="*/ 676276 h 741777"/>
                <a:gd name="connsiteX4" fmla="*/ 247652 w 485033"/>
                <a:gd name="connsiteY4" fmla="*/ 509589 h 741777"/>
                <a:gd name="connsiteX5" fmla="*/ 330996 w 485033"/>
                <a:gd name="connsiteY5" fmla="*/ 671514 h 741777"/>
                <a:gd name="connsiteX6" fmla="*/ 278608 w 485033"/>
                <a:gd name="connsiteY6" fmla="*/ 495302 h 741777"/>
                <a:gd name="connsiteX7" fmla="*/ 440533 w 485033"/>
                <a:gd name="connsiteY7" fmla="*/ 571501 h 741777"/>
                <a:gd name="connsiteX8" fmla="*/ 288133 w 485033"/>
                <a:gd name="connsiteY8" fmla="*/ 469108 h 741777"/>
                <a:gd name="connsiteX9" fmla="*/ 466727 w 485033"/>
                <a:gd name="connsiteY9" fmla="*/ 423864 h 741777"/>
                <a:gd name="connsiteX10" fmla="*/ 292895 w 485033"/>
                <a:gd name="connsiteY10" fmla="*/ 433388 h 741777"/>
                <a:gd name="connsiteX11" fmla="*/ 392907 w 485033"/>
                <a:gd name="connsiteY11" fmla="*/ 292895 h 741777"/>
                <a:gd name="connsiteX12" fmla="*/ 266702 w 485033"/>
                <a:gd name="connsiteY12" fmla="*/ 411957 h 741777"/>
                <a:gd name="connsiteX13" fmla="*/ 261939 w 485033"/>
                <a:gd name="connsiteY13" fmla="*/ 247651 h 741777"/>
                <a:gd name="connsiteX14" fmla="*/ 150020 w 485033"/>
                <a:gd name="connsiteY14" fmla="*/ 209551 h 741777"/>
                <a:gd name="connsiteX15" fmla="*/ 269083 w 485033"/>
                <a:gd name="connsiteY15" fmla="*/ 0 h 741777"/>
                <a:gd name="connsiteX16" fmla="*/ 285751 w 485033"/>
                <a:gd name="connsiteY16" fmla="*/ 250031 h 741777"/>
                <a:gd name="connsiteX17" fmla="*/ 407196 w 485033"/>
                <a:gd name="connsiteY17" fmla="*/ 285750 h 741777"/>
                <a:gd name="connsiteX18" fmla="*/ 485033 w 485033"/>
                <a:gd name="connsiteY18" fmla="*/ 431023 h 741777"/>
                <a:gd name="connsiteX19" fmla="*/ 450058 w 485033"/>
                <a:gd name="connsiteY19" fmla="*/ 581026 h 741777"/>
                <a:gd name="connsiteX20" fmla="*/ 363591 w 485033"/>
                <a:gd name="connsiteY20" fmla="*/ 741777 h 741777"/>
                <a:gd name="connsiteX21" fmla="*/ 135732 w 485033"/>
                <a:gd name="connsiteY21" fmla="*/ 704850 h 741777"/>
                <a:gd name="connsiteX22" fmla="*/ 0 w 485033"/>
                <a:gd name="connsiteY22" fmla="*/ 581025 h 741777"/>
                <a:gd name="connsiteX23" fmla="*/ 29957 w 485033"/>
                <a:gd name="connsiteY23" fmla="*/ 429833 h 741777"/>
                <a:gd name="connsiteX24" fmla="*/ 94250 w 485033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201027 w 533658"/>
                <a:gd name="connsiteY2" fmla="*/ 566738 h 741777"/>
                <a:gd name="connsiteX3" fmla="*/ 222458 w 533658"/>
                <a:gd name="connsiteY3" fmla="*/ 676276 h 741777"/>
                <a:gd name="connsiteX4" fmla="*/ 296277 w 533658"/>
                <a:gd name="connsiteY4" fmla="*/ 509589 h 741777"/>
                <a:gd name="connsiteX5" fmla="*/ 379621 w 533658"/>
                <a:gd name="connsiteY5" fmla="*/ 671514 h 741777"/>
                <a:gd name="connsiteX6" fmla="*/ 327233 w 533658"/>
                <a:gd name="connsiteY6" fmla="*/ 495302 h 741777"/>
                <a:gd name="connsiteX7" fmla="*/ 489158 w 533658"/>
                <a:gd name="connsiteY7" fmla="*/ 571501 h 741777"/>
                <a:gd name="connsiteX8" fmla="*/ 336758 w 533658"/>
                <a:gd name="connsiteY8" fmla="*/ 469108 h 741777"/>
                <a:gd name="connsiteX9" fmla="*/ 515352 w 533658"/>
                <a:gd name="connsiteY9" fmla="*/ 423864 h 741777"/>
                <a:gd name="connsiteX10" fmla="*/ 341520 w 533658"/>
                <a:gd name="connsiteY10" fmla="*/ 433388 h 741777"/>
                <a:gd name="connsiteX11" fmla="*/ 441532 w 533658"/>
                <a:gd name="connsiteY11" fmla="*/ 292895 h 741777"/>
                <a:gd name="connsiteX12" fmla="*/ 315327 w 533658"/>
                <a:gd name="connsiteY12" fmla="*/ 411957 h 741777"/>
                <a:gd name="connsiteX13" fmla="*/ 310564 w 533658"/>
                <a:gd name="connsiteY13" fmla="*/ 247651 h 741777"/>
                <a:gd name="connsiteX14" fmla="*/ 198645 w 533658"/>
                <a:gd name="connsiteY14" fmla="*/ 209551 h 741777"/>
                <a:gd name="connsiteX15" fmla="*/ 317708 w 533658"/>
                <a:gd name="connsiteY15" fmla="*/ 0 h 741777"/>
                <a:gd name="connsiteX16" fmla="*/ 334376 w 533658"/>
                <a:gd name="connsiteY16" fmla="*/ 250031 h 741777"/>
                <a:gd name="connsiteX17" fmla="*/ 455821 w 533658"/>
                <a:gd name="connsiteY17" fmla="*/ 285750 h 741777"/>
                <a:gd name="connsiteX18" fmla="*/ 533658 w 533658"/>
                <a:gd name="connsiteY18" fmla="*/ 431023 h 741777"/>
                <a:gd name="connsiteX19" fmla="*/ 498683 w 533658"/>
                <a:gd name="connsiteY19" fmla="*/ 581026 h 741777"/>
                <a:gd name="connsiteX20" fmla="*/ 412216 w 533658"/>
                <a:gd name="connsiteY20" fmla="*/ 741777 h 741777"/>
                <a:gd name="connsiteX21" fmla="*/ 184357 w 533658"/>
                <a:gd name="connsiteY21" fmla="*/ 704850 h 741777"/>
                <a:gd name="connsiteX22" fmla="*/ 48625 w 533658"/>
                <a:gd name="connsiteY22" fmla="*/ 581025 h 741777"/>
                <a:gd name="connsiteX23" fmla="*/ 0 w 533658"/>
                <a:gd name="connsiteY23" fmla="*/ 425070 h 741777"/>
                <a:gd name="connsiteX24" fmla="*/ 142875 w 533658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201027 w 533658"/>
                <a:gd name="connsiteY2" fmla="*/ 566738 h 741777"/>
                <a:gd name="connsiteX3" fmla="*/ 222458 w 533658"/>
                <a:gd name="connsiteY3" fmla="*/ 676276 h 741777"/>
                <a:gd name="connsiteX4" fmla="*/ 296277 w 533658"/>
                <a:gd name="connsiteY4" fmla="*/ 509589 h 741777"/>
                <a:gd name="connsiteX5" fmla="*/ 374859 w 533658"/>
                <a:gd name="connsiteY5" fmla="*/ 666752 h 741777"/>
                <a:gd name="connsiteX6" fmla="*/ 327233 w 533658"/>
                <a:gd name="connsiteY6" fmla="*/ 495302 h 741777"/>
                <a:gd name="connsiteX7" fmla="*/ 489158 w 533658"/>
                <a:gd name="connsiteY7" fmla="*/ 571501 h 741777"/>
                <a:gd name="connsiteX8" fmla="*/ 336758 w 533658"/>
                <a:gd name="connsiteY8" fmla="*/ 469108 h 741777"/>
                <a:gd name="connsiteX9" fmla="*/ 515352 w 533658"/>
                <a:gd name="connsiteY9" fmla="*/ 423864 h 741777"/>
                <a:gd name="connsiteX10" fmla="*/ 341520 w 533658"/>
                <a:gd name="connsiteY10" fmla="*/ 433388 h 741777"/>
                <a:gd name="connsiteX11" fmla="*/ 441532 w 533658"/>
                <a:gd name="connsiteY11" fmla="*/ 292895 h 741777"/>
                <a:gd name="connsiteX12" fmla="*/ 315327 w 533658"/>
                <a:gd name="connsiteY12" fmla="*/ 411957 h 741777"/>
                <a:gd name="connsiteX13" fmla="*/ 310564 w 533658"/>
                <a:gd name="connsiteY13" fmla="*/ 247651 h 741777"/>
                <a:gd name="connsiteX14" fmla="*/ 198645 w 533658"/>
                <a:gd name="connsiteY14" fmla="*/ 209551 h 741777"/>
                <a:gd name="connsiteX15" fmla="*/ 317708 w 533658"/>
                <a:gd name="connsiteY15" fmla="*/ 0 h 741777"/>
                <a:gd name="connsiteX16" fmla="*/ 334376 w 533658"/>
                <a:gd name="connsiteY16" fmla="*/ 250031 h 741777"/>
                <a:gd name="connsiteX17" fmla="*/ 455821 w 533658"/>
                <a:gd name="connsiteY17" fmla="*/ 285750 h 741777"/>
                <a:gd name="connsiteX18" fmla="*/ 533658 w 533658"/>
                <a:gd name="connsiteY18" fmla="*/ 431023 h 741777"/>
                <a:gd name="connsiteX19" fmla="*/ 498683 w 533658"/>
                <a:gd name="connsiteY19" fmla="*/ 581026 h 741777"/>
                <a:gd name="connsiteX20" fmla="*/ 412216 w 533658"/>
                <a:gd name="connsiteY20" fmla="*/ 741777 h 741777"/>
                <a:gd name="connsiteX21" fmla="*/ 184357 w 533658"/>
                <a:gd name="connsiteY21" fmla="*/ 704850 h 741777"/>
                <a:gd name="connsiteX22" fmla="*/ 48625 w 533658"/>
                <a:gd name="connsiteY22" fmla="*/ 581025 h 741777"/>
                <a:gd name="connsiteX23" fmla="*/ 0 w 533658"/>
                <a:gd name="connsiteY23" fmla="*/ 425070 h 741777"/>
                <a:gd name="connsiteX24" fmla="*/ 142875 w 533658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201027 w 533658"/>
                <a:gd name="connsiteY2" fmla="*/ 566738 h 741777"/>
                <a:gd name="connsiteX3" fmla="*/ 220076 w 533658"/>
                <a:gd name="connsiteY3" fmla="*/ 673894 h 741777"/>
                <a:gd name="connsiteX4" fmla="*/ 296277 w 533658"/>
                <a:gd name="connsiteY4" fmla="*/ 509589 h 741777"/>
                <a:gd name="connsiteX5" fmla="*/ 374859 w 533658"/>
                <a:gd name="connsiteY5" fmla="*/ 666752 h 741777"/>
                <a:gd name="connsiteX6" fmla="*/ 327233 w 533658"/>
                <a:gd name="connsiteY6" fmla="*/ 495302 h 741777"/>
                <a:gd name="connsiteX7" fmla="*/ 489158 w 533658"/>
                <a:gd name="connsiteY7" fmla="*/ 571501 h 741777"/>
                <a:gd name="connsiteX8" fmla="*/ 336758 w 533658"/>
                <a:gd name="connsiteY8" fmla="*/ 469108 h 741777"/>
                <a:gd name="connsiteX9" fmla="*/ 515352 w 533658"/>
                <a:gd name="connsiteY9" fmla="*/ 423864 h 741777"/>
                <a:gd name="connsiteX10" fmla="*/ 341520 w 533658"/>
                <a:gd name="connsiteY10" fmla="*/ 433388 h 741777"/>
                <a:gd name="connsiteX11" fmla="*/ 441532 w 533658"/>
                <a:gd name="connsiteY11" fmla="*/ 292895 h 741777"/>
                <a:gd name="connsiteX12" fmla="*/ 315327 w 533658"/>
                <a:gd name="connsiteY12" fmla="*/ 411957 h 741777"/>
                <a:gd name="connsiteX13" fmla="*/ 310564 w 533658"/>
                <a:gd name="connsiteY13" fmla="*/ 247651 h 741777"/>
                <a:gd name="connsiteX14" fmla="*/ 198645 w 533658"/>
                <a:gd name="connsiteY14" fmla="*/ 209551 h 741777"/>
                <a:gd name="connsiteX15" fmla="*/ 317708 w 533658"/>
                <a:gd name="connsiteY15" fmla="*/ 0 h 741777"/>
                <a:gd name="connsiteX16" fmla="*/ 334376 w 533658"/>
                <a:gd name="connsiteY16" fmla="*/ 250031 h 741777"/>
                <a:gd name="connsiteX17" fmla="*/ 455821 w 533658"/>
                <a:gd name="connsiteY17" fmla="*/ 285750 h 741777"/>
                <a:gd name="connsiteX18" fmla="*/ 533658 w 533658"/>
                <a:gd name="connsiteY18" fmla="*/ 431023 h 741777"/>
                <a:gd name="connsiteX19" fmla="*/ 498683 w 533658"/>
                <a:gd name="connsiteY19" fmla="*/ 581026 h 741777"/>
                <a:gd name="connsiteX20" fmla="*/ 412216 w 533658"/>
                <a:gd name="connsiteY20" fmla="*/ 741777 h 741777"/>
                <a:gd name="connsiteX21" fmla="*/ 184357 w 533658"/>
                <a:gd name="connsiteY21" fmla="*/ 704850 h 741777"/>
                <a:gd name="connsiteX22" fmla="*/ 48625 w 533658"/>
                <a:gd name="connsiteY22" fmla="*/ 581025 h 741777"/>
                <a:gd name="connsiteX23" fmla="*/ 0 w 533658"/>
                <a:gd name="connsiteY23" fmla="*/ 425070 h 741777"/>
                <a:gd name="connsiteX24" fmla="*/ 142875 w 533658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220076 w 533658"/>
                <a:gd name="connsiteY3" fmla="*/ 673894 h 741777"/>
                <a:gd name="connsiteX4" fmla="*/ 296277 w 533658"/>
                <a:gd name="connsiteY4" fmla="*/ 509589 h 741777"/>
                <a:gd name="connsiteX5" fmla="*/ 374859 w 533658"/>
                <a:gd name="connsiteY5" fmla="*/ 666752 h 741777"/>
                <a:gd name="connsiteX6" fmla="*/ 327233 w 533658"/>
                <a:gd name="connsiteY6" fmla="*/ 495302 h 741777"/>
                <a:gd name="connsiteX7" fmla="*/ 489158 w 533658"/>
                <a:gd name="connsiteY7" fmla="*/ 571501 h 741777"/>
                <a:gd name="connsiteX8" fmla="*/ 336758 w 533658"/>
                <a:gd name="connsiteY8" fmla="*/ 469108 h 741777"/>
                <a:gd name="connsiteX9" fmla="*/ 515352 w 533658"/>
                <a:gd name="connsiteY9" fmla="*/ 423864 h 741777"/>
                <a:gd name="connsiteX10" fmla="*/ 341520 w 533658"/>
                <a:gd name="connsiteY10" fmla="*/ 433388 h 741777"/>
                <a:gd name="connsiteX11" fmla="*/ 441532 w 533658"/>
                <a:gd name="connsiteY11" fmla="*/ 292895 h 741777"/>
                <a:gd name="connsiteX12" fmla="*/ 315327 w 533658"/>
                <a:gd name="connsiteY12" fmla="*/ 411957 h 741777"/>
                <a:gd name="connsiteX13" fmla="*/ 310564 w 533658"/>
                <a:gd name="connsiteY13" fmla="*/ 247651 h 741777"/>
                <a:gd name="connsiteX14" fmla="*/ 198645 w 533658"/>
                <a:gd name="connsiteY14" fmla="*/ 209551 h 741777"/>
                <a:gd name="connsiteX15" fmla="*/ 317708 w 533658"/>
                <a:gd name="connsiteY15" fmla="*/ 0 h 741777"/>
                <a:gd name="connsiteX16" fmla="*/ 334376 w 533658"/>
                <a:gd name="connsiteY16" fmla="*/ 250031 h 741777"/>
                <a:gd name="connsiteX17" fmla="*/ 455821 w 533658"/>
                <a:gd name="connsiteY17" fmla="*/ 285750 h 741777"/>
                <a:gd name="connsiteX18" fmla="*/ 533658 w 533658"/>
                <a:gd name="connsiteY18" fmla="*/ 431023 h 741777"/>
                <a:gd name="connsiteX19" fmla="*/ 498683 w 533658"/>
                <a:gd name="connsiteY19" fmla="*/ 581026 h 741777"/>
                <a:gd name="connsiteX20" fmla="*/ 412216 w 533658"/>
                <a:gd name="connsiteY20" fmla="*/ 741777 h 741777"/>
                <a:gd name="connsiteX21" fmla="*/ 184357 w 533658"/>
                <a:gd name="connsiteY21" fmla="*/ 704850 h 741777"/>
                <a:gd name="connsiteX22" fmla="*/ 48625 w 533658"/>
                <a:gd name="connsiteY22" fmla="*/ 581025 h 741777"/>
                <a:gd name="connsiteX23" fmla="*/ 0 w 533658"/>
                <a:gd name="connsiteY23" fmla="*/ 425070 h 741777"/>
                <a:gd name="connsiteX24" fmla="*/ 142875 w 533658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170071 w 533658"/>
                <a:gd name="connsiteY3" fmla="*/ 623889 h 741777"/>
                <a:gd name="connsiteX4" fmla="*/ 220076 w 533658"/>
                <a:gd name="connsiteY4" fmla="*/ 673894 h 741777"/>
                <a:gd name="connsiteX5" fmla="*/ 296277 w 533658"/>
                <a:gd name="connsiteY5" fmla="*/ 509589 h 741777"/>
                <a:gd name="connsiteX6" fmla="*/ 374859 w 533658"/>
                <a:gd name="connsiteY6" fmla="*/ 666752 h 741777"/>
                <a:gd name="connsiteX7" fmla="*/ 327233 w 533658"/>
                <a:gd name="connsiteY7" fmla="*/ 495302 h 741777"/>
                <a:gd name="connsiteX8" fmla="*/ 489158 w 533658"/>
                <a:gd name="connsiteY8" fmla="*/ 571501 h 741777"/>
                <a:gd name="connsiteX9" fmla="*/ 336758 w 533658"/>
                <a:gd name="connsiteY9" fmla="*/ 469108 h 741777"/>
                <a:gd name="connsiteX10" fmla="*/ 515352 w 533658"/>
                <a:gd name="connsiteY10" fmla="*/ 423864 h 741777"/>
                <a:gd name="connsiteX11" fmla="*/ 341520 w 533658"/>
                <a:gd name="connsiteY11" fmla="*/ 433388 h 741777"/>
                <a:gd name="connsiteX12" fmla="*/ 441532 w 533658"/>
                <a:gd name="connsiteY12" fmla="*/ 292895 h 741777"/>
                <a:gd name="connsiteX13" fmla="*/ 315327 w 533658"/>
                <a:gd name="connsiteY13" fmla="*/ 411957 h 741777"/>
                <a:gd name="connsiteX14" fmla="*/ 310564 w 533658"/>
                <a:gd name="connsiteY14" fmla="*/ 247651 h 741777"/>
                <a:gd name="connsiteX15" fmla="*/ 198645 w 533658"/>
                <a:gd name="connsiteY15" fmla="*/ 209551 h 741777"/>
                <a:gd name="connsiteX16" fmla="*/ 317708 w 533658"/>
                <a:gd name="connsiteY16" fmla="*/ 0 h 741777"/>
                <a:gd name="connsiteX17" fmla="*/ 334376 w 533658"/>
                <a:gd name="connsiteY17" fmla="*/ 250031 h 741777"/>
                <a:gd name="connsiteX18" fmla="*/ 455821 w 533658"/>
                <a:gd name="connsiteY18" fmla="*/ 285750 h 741777"/>
                <a:gd name="connsiteX19" fmla="*/ 533658 w 533658"/>
                <a:gd name="connsiteY19" fmla="*/ 431023 h 741777"/>
                <a:gd name="connsiteX20" fmla="*/ 498683 w 533658"/>
                <a:gd name="connsiteY20" fmla="*/ 581026 h 741777"/>
                <a:gd name="connsiteX21" fmla="*/ 412216 w 533658"/>
                <a:gd name="connsiteY21" fmla="*/ 741777 h 741777"/>
                <a:gd name="connsiteX22" fmla="*/ 184357 w 533658"/>
                <a:gd name="connsiteY22" fmla="*/ 704850 h 741777"/>
                <a:gd name="connsiteX23" fmla="*/ 48625 w 533658"/>
                <a:gd name="connsiteY23" fmla="*/ 581025 h 741777"/>
                <a:gd name="connsiteX24" fmla="*/ 0 w 533658"/>
                <a:gd name="connsiteY24" fmla="*/ 425070 h 741777"/>
                <a:gd name="connsiteX25" fmla="*/ 142875 w 533658"/>
                <a:gd name="connsiteY25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265321 w 533658"/>
                <a:gd name="connsiteY3" fmla="*/ 492920 h 741777"/>
                <a:gd name="connsiteX4" fmla="*/ 220076 w 533658"/>
                <a:gd name="connsiteY4" fmla="*/ 673894 h 741777"/>
                <a:gd name="connsiteX5" fmla="*/ 296277 w 533658"/>
                <a:gd name="connsiteY5" fmla="*/ 509589 h 741777"/>
                <a:gd name="connsiteX6" fmla="*/ 374859 w 533658"/>
                <a:gd name="connsiteY6" fmla="*/ 666752 h 741777"/>
                <a:gd name="connsiteX7" fmla="*/ 327233 w 533658"/>
                <a:gd name="connsiteY7" fmla="*/ 495302 h 741777"/>
                <a:gd name="connsiteX8" fmla="*/ 489158 w 533658"/>
                <a:gd name="connsiteY8" fmla="*/ 571501 h 741777"/>
                <a:gd name="connsiteX9" fmla="*/ 336758 w 533658"/>
                <a:gd name="connsiteY9" fmla="*/ 469108 h 741777"/>
                <a:gd name="connsiteX10" fmla="*/ 515352 w 533658"/>
                <a:gd name="connsiteY10" fmla="*/ 423864 h 741777"/>
                <a:gd name="connsiteX11" fmla="*/ 341520 w 533658"/>
                <a:gd name="connsiteY11" fmla="*/ 433388 h 741777"/>
                <a:gd name="connsiteX12" fmla="*/ 441532 w 533658"/>
                <a:gd name="connsiteY12" fmla="*/ 292895 h 741777"/>
                <a:gd name="connsiteX13" fmla="*/ 315327 w 533658"/>
                <a:gd name="connsiteY13" fmla="*/ 411957 h 741777"/>
                <a:gd name="connsiteX14" fmla="*/ 310564 w 533658"/>
                <a:gd name="connsiteY14" fmla="*/ 247651 h 741777"/>
                <a:gd name="connsiteX15" fmla="*/ 198645 w 533658"/>
                <a:gd name="connsiteY15" fmla="*/ 209551 h 741777"/>
                <a:gd name="connsiteX16" fmla="*/ 317708 w 533658"/>
                <a:gd name="connsiteY16" fmla="*/ 0 h 741777"/>
                <a:gd name="connsiteX17" fmla="*/ 334376 w 533658"/>
                <a:gd name="connsiteY17" fmla="*/ 250031 h 741777"/>
                <a:gd name="connsiteX18" fmla="*/ 455821 w 533658"/>
                <a:gd name="connsiteY18" fmla="*/ 285750 h 741777"/>
                <a:gd name="connsiteX19" fmla="*/ 533658 w 533658"/>
                <a:gd name="connsiteY19" fmla="*/ 431023 h 741777"/>
                <a:gd name="connsiteX20" fmla="*/ 498683 w 533658"/>
                <a:gd name="connsiteY20" fmla="*/ 581026 h 741777"/>
                <a:gd name="connsiteX21" fmla="*/ 412216 w 533658"/>
                <a:gd name="connsiteY21" fmla="*/ 741777 h 741777"/>
                <a:gd name="connsiteX22" fmla="*/ 184357 w 533658"/>
                <a:gd name="connsiteY22" fmla="*/ 704850 h 741777"/>
                <a:gd name="connsiteX23" fmla="*/ 48625 w 533658"/>
                <a:gd name="connsiteY23" fmla="*/ 581025 h 741777"/>
                <a:gd name="connsiteX24" fmla="*/ 0 w 533658"/>
                <a:gd name="connsiteY24" fmla="*/ 425070 h 741777"/>
                <a:gd name="connsiteX25" fmla="*/ 142875 w 533658"/>
                <a:gd name="connsiteY25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181977 w 533658"/>
                <a:gd name="connsiteY3" fmla="*/ 500064 h 741777"/>
                <a:gd name="connsiteX4" fmla="*/ 265321 w 533658"/>
                <a:gd name="connsiteY4" fmla="*/ 492920 h 741777"/>
                <a:gd name="connsiteX5" fmla="*/ 220076 w 533658"/>
                <a:gd name="connsiteY5" fmla="*/ 673894 h 741777"/>
                <a:gd name="connsiteX6" fmla="*/ 296277 w 533658"/>
                <a:gd name="connsiteY6" fmla="*/ 509589 h 741777"/>
                <a:gd name="connsiteX7" fmla="*/ 374859 w 533658"/>
                <a:gd name="connsiteY7" fmla="*/ 666752 h 741777"/>
                <a:gd name="connsiteX8" fmla="*/ 327233 w 533658"/>
                <a:gd name="connsiteY8" fmla="*/ 495302 h 741777"/>
                <a:gd name="connsiteX9" fmla="*/ 489158 w 533658"/>
                <a:gd name="connsiteY9" fmla="*/ 571501 h 741777"/>
                <a:gd name="connsiteX10" fmla="*/ 336758 w 533658"/>
                <a:gd name="connsiteY10" fmla="*/ 469108 h 741777"/>
                <a:gd name="connsiteX11" fmla="*/ 515352 w 533658"/>
                <a:gd name="connsiteY11" fmla="*/ 423864 h 741777"/>
                <a:gd name="connsiteX12" fmla="*/ 341520 w 533658"/>
                <a:gd name="connsiteY12" fmla="*/ 433388 h 741777"/>
                <a:gd name="connsiteX13" fmla="*/ 441532 w 533658"/>
                <a:gd name="connsiteY13" fmla="*/ 292895 h 741777"/>
                <a:gd name="connsiteX14" fmla="*/ 315327 w 533658"/>
                <a:gd name="connsiteY14" fmla="*/ 411957 h 741777"/>
                <a:gd name="connsiteX15" fmla="*/ 310564 w 533658"/>
                <a:gd name="connsiteY15" fmla="*/ 247651 h 741777"/>
                <a:gd name="connsiteX16" fmla="*/ 198645 w 533658"/>
                <a:gd name="connsiteY16" fmla="*/ 209551 h 741777"/>
                <a:gd name="connsiteX17" fmla="*/ 317708 w 533658"/>
                <a:gd name="connsiteY17" fmla="*/ 0 h 741777"/>
                <a:gd name="connsiteX18" fmla="*/ 334376 w 533658"/>
                <a:gd name="connsiteY18" fmla="*/ 250031 h 741777"/>
                <a:gd name="connsiteX19" fmla="*/ 455821 w 533658"/>
                <a:gd name="connsiteY19" fmla="*/ 285750 h 741777"/>
                <a:gd name="connsiteX20" fmla="*/ 533658 w 533658"/>
                <a:gd name="connsiteY20" fmla="*/ 431023 h 741777"/>
                <a:gd name="connsiteX21" fmla="*/ 498683 w 533658"/>
                <a:gd name="connsiteY21" fmla="*/ 581026 h 741777"/>
                <a:gd name="connsiteX22" fmla="*/ 412216 w 533658"/>
                <a:gd name="connsiteY22" fmla="*/ 741777 h 741777"/>
                <a:gd name="connsiteX23" fmla="*/ 184357 w 533658"/>
                <a:gd name="connsiteY23" fmla="*/ 704850 h 741777"/>
                <a:gd name="connsiteX24" fmla="*/ 48625 w 533658"/>
                <a:gd name="connsiteY24" fmla="*/ 581025 h 741777"/>
                <a:gd name="connsiteX25" fmla="*/ 0 w 533658"/>
                <a:gd name="connsiteY25" fmla="*/ 425070 h 741777"/>
                <a:gd name="connsiteX26" fmla="*/ 142875 w 533658"/>
                <a:gd name="connsiteY26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117683 w 533658"/>
                <a:gd name="connsiteY3" fmla="*/ 566739 h 741777"/>
                <a:gd name="connsiteX4" fmla="*/ 265321 w 533658"/>
                <a:gd name="connsiteY4" fmla="*/ 492920 h 741777"/>
                <a:gd name="connsiteX5" fmla="*/ 220076 w 533658"/>
                <a:gd name="connsiteY5" fmla="*/ 673894 h 741777"/>
                <a:gd name="connsiteX6" fmla="*/ 296277 w 533658"/>
                <a:gd name="connsiteY6" fmla="*/ 509589 h 741777"/>
                <a:gd name="connsiteX7" fmla="*/ 374859 w 533658"/>
                <a:gd name="connsiteY7" fmla="*/ 666752 h 741777"/>
                <a:gd name="connsiteX8" fmla="*/ 327233 w 533658"/>
                <a:gd name="connsiteY8" fmla="*/ 495302 h 741777"/>
                <a:gd name="connsiteX9" fmla="*/ 489158 w 533658"/>
                <a:gd name="connsiteY9" fmla="*/ 571501 h 741777"/>
                <a:gd name="connsiteX10" fmla="*/ 336758 w 533658"/>
                <a:gd name="connsiteY10" fmla="*/ 469108 h 741777"/>
                <a:gd name="connsiteX11" fmla="*/ 515352 w 533658"/>
                <a:gd name="connsiteY11" fmla="*/ 423864 h 741777"/>
                <a:gd name="connsiteX12" fmla="*/ 341520 w 533658"/>
                <a:gd name="connsiteY12" fmla="*/ 433388 h 741777"/>
                <a:gd name="connsiteX13" fmla="*/ 441532 w 533658"/>
                <a:gd name="connsiteY13" fmla="*/ 292895 h 741777"/>
                <a:gd name="connsiteX14" fmla="*/ 315327 w 533658"/>
                <a:gd name="connsiteY14" fmla="*/ 411957 h 741777"/>
                <a:gd name="connsiteX15" fmla="*/ 310564 w 533658"/>
                <a:gd name="connsiteY15" fmla="*/ 247651 h 741777"/>
                <a:gd name="connsiteX16" fmla="*/ 198645 w 533658"/>
                <a:gd name="connsiteY16" fmla="*/ 209551 h 741777"/>
                <a:gd name="connsiteX17" fmla="*/ 317708 w 533658"/>
                <a:gd name="connsiteY17" fmla="*/ 0 h 741777"/>
                <a:gd name="connsiteX18" fmla="*/ 334376 w 533658"/>
                <a:gd name="connsiteY18" fmla="*/ 250031 h 741777"/>
                <a:gd name="connsiteX19" fmla="*/ 455821 w 533658"/>
                <a:gd name="connsiteY19" fmla="*/ 285750 h 741777"/>
                <a:gd name="connsiteX20" fmla="*/ 533658 w 533658"/>
                <a:gd name="connsiteY20" fmla="*/ 431023 h 741777"/>
                <a:gd name="connsiteX21" fmla="*/ 498683 w 533658"/>
                <a:gd name="connsiteY21" fmla="*/ 581026 h 741777"/>
                <a:gd name="connsiteX22" fmla="*/ 412216 w 533658"/>
                <a:gd name="connsiteY22" fmla="*/ 741777 h 741777"/>
                <a:gd name="connsiteX23" fmla="*/ 184357 w 533658"/>
                <a:gd name="connsiteY23" fmla="*/ 704850 h 741777"/>
                <a:gd name="connsiteX24" fmla="*/ 48625 w 533658"/>
                <a:gd name="connsiteY24" fmla="*/ 581025 h 741777"/>
                <a:gd name="connsiteX25" fmla="*/ 0 w 533658"/>
                <a:gd name="connsiteY25" fmla="*/ 425070 h 741777"/>
                <a:gd name="connsiteX26" fmla="*/ 142875 w 533658"/>
                <a:gd name="connsiteY26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46246 w 533658"/>
                <a:gd name="connsiteY2" fmla="*/ 431007 h 741777"/>
                <a:gd name="connsiteX3" fmla="*/ 117683 w 533658"/>
                <a:gd name="connsiteY3" fmla="*/ 566739 h 741777"/>
                <a:gd name="connsiteX4" fmla="*/ 265321 w 533658"/>
                <a:gd name="connsiteY4" fmla="*/ 492920 h 741777"/>
                <a:gd name="connsiteX5" fmla="*/ 220076 w 533658"/>
                <a:gd name="connsiteY5" fmla="*/ 673894 h 741777"/>
                <a:gd name="connsiteX6" fmla="*/ 296277 w 533658"/>
                <a:gd name="connsiteY6" fmla="*/ 509589 h 741777"/>
                <a:gd name="connsiteX7" fmla="*/ 374859 w 533658"/>
                <a:gd name="connsiteY7" fmla="*/ 666752 h 741777"/>
                <a:gd name="connsiteX8" fmla="*/ 327233 w 533658"/>
                <a:gd name="connsiteY8" fmla="*/ 495302 h 741777"/>
                <a:gd name="connsiteX9" fmla="*/ 489158 w 533658"/>
                <a:gd name="connsiteY9" fmla="*/ 571501 h 741777"/>
                <a:gd name="connsiteX10" fmla="*/ 336758 w 533658"/>
                <a:gd name="connsiteY10" fmla="*/ 469108 h 741777"/>
                <a:gd name="connsiteX11" fmla="*/ 515352 w 533658"/>
                <a:gd name="connsiteY11" fmla="*/ 423864 h 741777"/>
                <a:gd name="connsiteX12" fmla="*/ 341520 w 533658"/>
                <a:gd name="connsiteY12" fmla="*/ 433388 h 741777"/>
                <a:gd name="connsiteX13" fmla="*/ 441532 w 533658"/>
                <a:gd name="connsiteY13" fmla="*/ 292895 h 741777"/>
                <a:gd name="connsiteX14" fmla="*/ 315327 w 533658"/>
                <a:gd name="connsiteY14" fmla="*/ 411957 h 741777"/>
                <a:gd name="connsiteX15" fmla="*/ 310564 w 533658"/>
                <a:gd name="connsiteY15" fmla="*/ 247651 h 741777"/>
                <a:gd name="connsiteX16" fmla="*/ 198645 w 533658"/>
                <a:gd name="connsiteY16" fmla="*/ 209551 h 741777"/>
                <a:gd name="connsiteX17" fmla="*/ 317708 w 533658"/>
                <a:gd name="connsiteY17" fmla="*/ 0 h 741777"/>
                <a:gd name="connsiteX18" fmla="*/ 334376 w 533658"/>
                <a:gd name="connsiteY18" fmla="*/ 250031 h 741777"/>
                <a:gd name="connsiteX19" fmla="*/ 455821 w 533658"/>
                <a:gd name="connsiteY19" fmla="*/ 285750 h 741777"/>
                <a:gd name="connsiteX20" fmla="*/ 533658 w 533658"/>
                <a:gd name="connsiteY20" fmla="*/ 431023 h 741777"/>
                <a:gd name="connsiteX21" fmla="*/ 498683 w 533658"/>
                <a:gd name="connsiteY21" fmla="*/ 581026 h 741777"/>
                <a:gd name="connsiteX22" fmla="*/ 412216 w 533658"/>
                <a:gd name="connsiteY22" fmla="*/ 741777 h 741777"/>
                <a:gd name="connsiteX23" fmla="*/ 184357 w 533658"/>
                <a:gd name="connsiteY23" fmla="*/ 704850 h 741777"/>
                <a:gd name="connsiteX24" fmla="*/ 48625 w 533658"/>
                <a:gd name="connsiteY24" fmla="*/ 581025 h 741777"/>
                <a:gd name="connsiteX25" fmla="*/ 0 w 533658"/>
                <a:gd name="connsiteY25" fmla="*/ 425070 h 741777"/>
                <a:gd name="connsiteX26" fmla="*/ 142875 w 533658"/>
                <a:gd name="connsiteY26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46246 w 533658"/>
                <a:gd name="connsiteY2" fmla="*/ 431007 h 741777"/>
                <a:gd name="connsiteX3" fmla="*/ 84346 w 533658"/>
                <a:gd name="connsiteY3" fmla="*/ 509589 h 741777"/>
                <a:gd name="connsiteX4" fmla="*/ 117683 w 533658"/>
                <a:gd name="connsiteY4" fmla="*/ 566739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46246 w 533658"/>
                <a:gd name="connsiteY2" fmla="*/ 431007 h 741777"/>
                <a:gd name="connsiteX3" fmla="*/ 246271 w 533658"/>
                <a:gd name="connsiteY3" fmla="*/ 466726 h 741777"/>
                <a:gd name="connsiteX4" fmla="*/ 117683 w 533658"/>
                <a:gd name="connsiteY4" fmla="*/ 566739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46246 w 533658"/>
                <a:gd name="connsiteY2" fmla="*/ 431007 h 741777"/>
                <a:gd name="connsiteX3" fmla="*/ 246271 w 533658"/>
                <a:gd name="connsiteY3" fmla="*/ 466726 h 741777"/>
                <a:gd name="connsiteX4" fmla="*/ 103395 w 533658"/>
                <a:gd name="connsiteY4" fmla="*/ 569121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72440 w 533658"/>
                <a:gd name="connsiteY2" fmla="*/ 423863 h 741777"/>
                <a:gd name="connsiteX3" fmla="*/ 246271 w 533658"/>
                <a:gd name="connsiteY3" fmla="*/ 466726 h 741777"/>
                <a:gd name="connsiteX4" fmla="*/ 103395 w 533658"/>
                <a:gd name="connsiteY4" fmla="*/ 569121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60534 w 533658"/>
                <a:gd name="connsiteY2" fmla="*/ 423863 h 741777"/>
                <a:gd name="connsiteX3" fmla="*/ 246271 w 533658"/>
                <a:gd name="connsiteY3" fmla="*/ 466726 h 741777"/>
                <a:gd name="connsiteX4" fmla="*/ 103395 w 533658"/>
                <a:gd name="connsiteY4" fmla="*/ 569121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60534 w 533658"/>
                <a:gd name="connsiteY2" fmla="*/ 423863 h 741777"/>
                <a:gd name="connsiteX3" fmla="*/ 246271 w 533658"/>
                <a:gd name="connsiteY3" fmla="*/ 466726 h 741777"/>
                <a:gd name="connsiteX4" fmla="*/ 101014 w 533658"/>
                <a:gd name="connsiteY4" fmla="*/ 576265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60534 w 533658"/>
                <a:gd name="connsiteY2" fmla="*/ 423863 h 741777"/>
                <a:gd name="connsiteX3" fmla="*/ 246271 w 533658"/>
                <a:gd name="connsiteY3" fmla="*/ 466726 h 741777"/>
                <a:gd name="connsiteX4" fmla="*/ 101014 w 533658"/>
                <a:gd name="connsiteY4" fmla="*/ 576265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7241 w 533658"/>
                <a:gd name="connsiteY8" fmla="*/ 678659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94250 w 485033"/>
                <a:gd name="connsiteY0" fmla="*/ 297673 h 741777"/>
                <a:gd name="connsiteX1" fmla="*/ 207170 w 485033"/>
                <a:gd name="connsiteY1" fmla="*/ 435770 h 741777"/>
                <a:gd name="connsiteX2" fmla="*/ 11909 w 485033"/>
                <a:gd name="connsiteY2" fmla="*/ 423863 h 741777"/>
                <a:gd name="connsiteX3" fmla="*/ 197646 w 485033"/>
                <a:gd name="connsiteY3" fmla="*/ 466726 h 741777"/>
                <a:gd name="connsiteX4" fmla="*/ 52389 w 485033"/>
                <a:gd name="connsiteY4" fmla="*/ 576265 h 741777"/>
                <a:gd name="connsiteX5" fmla="*/ 216696 w 485033"/>
                <a:gd name="connsiteY5" fmla="*/ 492920 h 741777"/>
                <a:gd name="connsiteX6" fmla="*/ 171451 w 485033"/>
                <a:gd name="connsiteY6" fmla="*/ 673894 h 741777"/>
                <a:gd name="connsiteX7" fmla="*/ 247652 w 485033"/>
                <a:gd name="connsiteY7" fmla="*/ 509589 h 741777"/>
                <a:gd name="connsiteX8" fmla="*/ 328616 w 485033"/>
                <a:gd name="connsiteY8" fmla="*/ 678659 h 741777"/>
                <a:gd name="connsiteX9" fmla="*/ 278608 w 485033"/>
                <a:gd name="connsiteY9" fmla="*/ 495302 h 741777"/>
                <a:gd name="connsiteX10" fmla="*/ 440533 w 485033"/>
                <a:gd name="connsiteY10" fmla="*/ 571501 h 741777"/>
                <a:gd name="connsiteX11" fmla="*/ 288133 w 485033"/>
                <a:gd name="connsiteY11" fmla="*/ 469108 h 741777"/>
                <a:gd name="connsiteX12" fmla="*/ 466727 w 485033"/>
                <a:gd name="connsiteY12" fmla="*/ 423864 h 741777"/>
                <a:gd name="connsiteX13" fmla="*/ 292895 w 485033"/>
                <a:gd name="connsiteY13" fmla="*/ 433388 h 741777"/>
                <a:gd name="connsiteX14" fmla="*/ 392907 w 485033"/>
                <a:gd name="connsiteY14" fmla="*/ 292895 h 741777"/>
                <a:gd name="connsiteX15" fmla="*/ 266702 w 485033"/>
                <a:gd name="connsiteY15" fmla="*/ 411957 h 741777"/>
                <a:gd name="connsiteX16" fmla="*/ 261939 w 485033"/>
                <a:gd name="connsiteY16" fmla="*/ 247651 h 741777"/>
                <a:gd name="connsiteX17" fmla="*/ 150020 w 485033"/>
                <a:gd name="connsiteY17" fmla="*/ 209551 h 741777"/>
                <a:gd name="connsiteX18" fmla="*/ 269083 w 485033"/>
                <a:gd name="connsiteY18" fmla="*/ 0 h 741777"/>
                <a:gd name="connsiteX19" fmla="*/ 285751 w 485033"/>
                <a:gd name="connsiteY19" fmla="*/ 250031 h 741777"/>
                <a:gd name="connsiteX20" fmla="*/ 407196 w 485033"/>
                <a:gd name="connsiteY20" fmla="*/ 285750 h 741777"/>
                <a:gd name="connsiteX21" fmla="*/ 485033 w 485033"/>
                <a:gd name="connsiteY21" fmla="*/ 431023 h 741777"/>
                <a:gd name="connsiteX22" fmla="*/ 450058 w 485033"/>
                <a:gd name="connsiteY22" fmla="*/ 581026 h 741777"/>
                <a:gd name="connsiteX23" fmla="*/ 363591 w 485033"/>
                <a:gd name="connsiteY23" fmla="*/ 741777 h 741777"/>
                <a:gd name="connsiteX24" fmla="*/ 135732 w 485033"/>
                <a:gd name="connsiteY24" fmla="*/ 704850 h 741777"/>
                <a:gd name="connsiteX25" fmla="*/ 0 w 485033"/>
                <a:gd name="connsiteY25" fmla="*/ 581025 h 741777"/>
                <a:gd name="connsiteX26" fmla="*/ 6144 w 485033"/>
                <a:gd name="connsiteY26" fmla="*/ 417926 h 741777"/>
                <a:gd name="connsiteX27" fmla="*/ 94250 w 485033"/>
                <a:gd name="connsiteY27" fmla="*/ 297673 h 741777"/>
                <a:gd name="connsiteX0" fmla="*/ 88106 w 478889"/>
                <a:gd name="connsiteY0" fmla="*/ 297673 h 741777"/>
                <a:gd name="connsiteX1" fmla="*/ 201026 w 478889"/>
                <a:gd name="connsiteY1" fmla="*/ 435770 h 741777"/>
                <a:gd name="connsiteX2" fmla="*/ 5765 w 478889"/>
                <a:gd name="connsiteY2" fmla="*/ 423863 h 741777"/>
                <a:gd name="connsiteX3" fmla="*/ 191502 w 478889"/>
                <a:gd name="connsiteY3" fmla="*/ 466726 h 741777"/>
                <a:gd name="connsiteX4" fmla="*/ 46245 w 478889"/>
                <a:gd name="connsiteY4" fmla="*/ 576265 h 741777"/>
                <a:gd name="connsiteX5" fmla="*/ 210552 w 478889"/>
                <a:gd name="connsiteY5" fmla="*/ 492920 h 741777"/>
                <a:gd name="connsiteX6" fmla="*/ 165307 w 478889"/>
                <a:gd name="connsiteY6" fmla="*/ 673894 h 741777"/>
                <a:gd name="connsiteX7" fmla="*/ 241508 w 478889"/>
                <a:gd name="connsiteY7" fmla="*/ 509589 h 741777"/>
                <a:gd name="connsiteX8" fmla="*/ 322472 w 478889"/>
                <a:gd name="connsiteY8" fmla="*/ 678659 h 741777"/>
                <a:gd name="connsiteX9" fmla="*/ 272464 w 478889"/>
                <a:gd name="connsiteY9" fmla="*/ 495302 h 741777"/>
                <a:gd name="connsiteX10" fmla="*/ 434389 w 478889"/>
                <a:gd name="connsiteY10" fmla="*/ 571501 h 741777"/>
                <a:gd name="connsiteX11" fmla="*/ 281989 w 478889"/>
                <a:gd name="connsiteY11" fmla="*/ 469108 h 741777"/>
                <a:gd name="connsiteX12" fmla="*/ 460583 w 478889"/>
                <a:gd name="connsiteY12" fmla="*/ 423864 h 741777"/>
                <a:gd name="connsiteX13" fmla="*/ 286751 w 478889"/>
                <a:gd name="connsiteY13" fmla="*/ 433388 h 741777"/>
                <a:gd name="connsiteX14" fmla="*/ 386763 w 478889"/>
                <a:gd name="connsiteY14" fmla="*/ 292895 h 741777"/>
                <a:gd name="connsiteX15" fmla="*/ 260558 w 478889"/>
                <a:gd name="connsiteY15" fmla="*/ 411957 h 741777"/>
                <a:gd name="connsiteX16" fmla="*/ 255795 w 478889"/>
                <a:gd name="connsiteY16" fmla="*/ 247651 h 741777"/>
                <a:gd name="connsiteX17" fmla="*/ 143876 w 478889"/>
                <a:gd name="connsiteY17" fmla="*/ 209551 h 741777"/>
                <a:gd name="connsiteX18" fmla="*/ 262939 w 478889"/>
                <a:gd name="connsiteY18" fmla="*/ 0 h 741777"/>
                <a:gd name="connsiteX19" fmla="*/ 279607 w 478889"/>
                <a:gd name="connsiteY19" fmla="*/ 250031 h 741777"/>
                <a:gd name="connsiteX20" fmla="*/ 401052 w 478889"/>
                <a:gd name="connsiteY20" fmla="*/ 285750 h 741777"/>
                <a:gd name="connsiteX21" fmla="*/ 478889 w 478889"/>
                <a:gd name="connsiteY21" fmla="*/ 431023 h 741777"/>
                <a:gd name="connsiteX22" fmla="*/ 443914 w 478889"/>
                <a:gd name="connsiteY22" fmla="*/ 581026 h 741777"/>
                <a:gd name="connsiteX23" fmla="*/ 357447 w 478889"/>
                <a:gd name="connsiteY23" fmla="*/ 741777 h 741777"/>
                <a:gd name="connsiteX24" fmla="*/ 129588 w 478889"/>
                <a:gd name="connsiteY24" fmla="*/ 704850 h 741777"/>
                <a:gd name="connsiteX25" fmla="*/ 24812 w 478889"/>
                <a:gd name="connsiteY25" fmla="*/ 581025 h 741777"/>
                <a:gd name="connsiteX26" fmla="*/ 0 w 478889"/>
                <a:gd name="connsiteY26" fmla="*/ 417926 h 741777"/>
                <a:gd name="connsiteX27" fmla="*/ 88106 w 478889"/>
                <a:gd name="connsiteY27" fmla="*/ 297673 h 741777"/>
                <a:gd name="connsiteX0" fmla="*/ 88106 w 478889"/>
                <a:gd name="connsiteY0" fmla="*/ 297673 h 741777"/>
                <a:gd name="connsiteX1" fmla="*/ 201026 w 478889"/>
                <a:gd name="connsiteY1" fmla="*/ 435770 h 741777"/>
                <a:gd name="connsiteX2" fmla="*/ 5765 w 478889"/>
                <a:gd name="connsiteY2" fmla="*/ 423863 h 741777"/>
                <a:gd name="connsiteX3" fmla="*/ 191502 w 478889"/>
                <a:gd name="connsiteY3" fmla="*/ 466726 h 741777"/>
                <a:gd name="connsiteX4" fmla="*/ 46245 w 478889"/>
                <a:gd name="connsiteY4" fmla="*/ 576265 h 741777"/>
                <a:gd name="connsiteX5" fmla="*/ 210552 w 478889"/>
                <a:gd name="connsiteY5" fmla="*/ 492920 h 741777"/>
                <a:gd name="connsiteX6" fmla="*/ 165307 w 478889"/>
                <a:gd name="connsiteY6" fmla="*/ 673894 h 741777"/>
                <a:gd name="connsiteX7" fmla="*/ 241508 w 478889"/>
                <a:gd name="connsiteY7" fmla="*/ 509589 h 741777"/>
                <a:gd name="connsiteX8" fmla="*/ 322472 w 478889"/>
                <a:gd name="connsiteY8" fmla="*/ 678659 h 741777"/>
                <a:gd name="connsiteX9" fmla="*/ 272464 w 478889"/>
                <a:gd name="connsiteY9" fmla="*/ 495302 h 741777"/>
                <a:gd name="connsiteX10" fmla="*/ 434389 w 478889"/>
                <a:gd name="connsiteY10" fmla="*/ 571501 h 741777"/>
                <a:gd name="connsiteX11" fmla="*/ 281989 w 478889"/>
                <a:gd name="connsiteY11" fmla="*/ 469108 h 741777"/>
                <a:gd name="connsiteX12" fmla="*/ 460583 w 478889"/>
                <a:gd name="connsiteY12" fmla="*/ 423864 h 741777"/>
                <a:gd name="connsiteX13" fmla="*/ 286751 w 478889"/>
                <a:gd name="connsiteY13" fmla="*/ 433388 h 741777"/>
                <a:gd name="connsiteX14" fmla="*/ 386763 w 478889"/>
                <a:gd name="connsiteY14" fmla="*/ 292895 h 741777"/>
                <a:gd name="connsiteX15" fmla="*/ 260558 w 478889"/>
                <a:gd name="connsiteY15" fmla="*/ 411957 h 741777"/>
                <a:gd name="connsiteX16" fmla="*/ 255795 w 478889"/>
                <a:gd name="connsiteY16" fmla="*/ 247651 h 741777"/>
                <a:gd name="connsiteX17" fmla="*/ 143876 w 478889"/>
                <a:gd name="connsiteY17" fmla="*/ 209551 h 741777"/>
                <a:gd name="connsiteX18" fmla="*/ 262939 w 478889"/>
                <a:gd name="connsiteY18" fmla="*/ 0 h 741777"/>
                <a:gd name="connsiteX19" fmla="*/ 279607 w 478889"/>
                <a:gd name="connsiteY19" fmla="*/ 250031 h 741777"/>
                <a:gd name="connsiteX20" fmla="*/ 401052 w 478889"/>
                <a:gd name="connsiteY20" fmla="*/ 285750 h 741777"/>
                <a:gd name="connsiteX21" fmla="*/ 478889 w 478889"/>
                <a:gd name="connsiteY21" fmla="*/ 431023 h 741777"/>
                <a:gd name="connsiteX22" fmla="*/ 443914 w 478889"/>
                <a:gd name="connsiteY22" fmla="*/ 581026 h 741777"/>
                <a:gd name="connsiteX23" fmla="*/ 357447 w 478889"/>
                <a:gd name="connsiteY23" fmla="*/ 741777 h 741777"/>
                <a:gd name="connsiteX24" fmla="*/ 151019 w 478889"/>
                <a:gd name="connsiteY24" fmla="*/ 695325 h 741777"/>
                <a:gd name="connsiteX25" fmla="*/ 24812 w 478889"/>
                <a:gd name="connsiteY25" fmla="*/ 581025 h 741777"/>
                <a:gd name="connsiteX26" fmla="*/ 0 w 478889"/>
                <a:gd name="connsiteY26" fmla="*/ 417926 h 741777"/>
                <a:gd name="connsiteX27" fmla="*/ 88106 w 478889"/>
                <a:gd name="connsiteY27" fmla="*/ 297673 h 741777"/>
                <a:gd name="connsiteX0" fmla="*/ 88106 w 478889"/>
                <a:gd name="connsiteY0" fmla="*/ 297673 h 706058"/>
                <a:gd name="connsiteX1" fmla="*/ 201026 w 478889"/>
                <a:gd name="connsiteY1" fmla="*/ 435770 h 706058"/>
                <a:gd name="connsiteX2" fmla="*/ 5765 w 478889"/>
                <a:gd name="connsiteY2" fmla="*/ 423863 h 706058"/>
                <a:gd name="connsiteX3" fmla="*/ 191502 w 478889"/>
                <a:gd name="connsiteY3" fmla="*/ 466726 h 706058"/>
                <a:gd name="connsiteX4" fmla="*/ 46245 w 478889"/>
                <a:gd name="connsiteY4" fmla="*/ 576265 h 706058"/>
                <a:gd name="connsiteX5" fmla="*/ 210552 w 478889"/>
                <a:gd name="connsiteY5" fmla="*/ 492920 h 706058"/>
                <a:gd name="connsiteX6" fmla="*/ 165307 w 478889"/>
                <a:gd name="connsiteY6" fmla="*/ 673894 h 706058"/>
                <a:gd name="connsiteX7" fmla="*/ 241508 w 478889"/>
                <a:gd name="connsiteY7" fmla="*/ 509589 h 706058"/>
                <a:gd name="connsiteX8" fmla="*/ 322472 w 478889"/>
                <a:gd name="connsiteY8" fmla="*/ 678659 h 706058"/>
                <a:gd name="connsiteX9" fmla="*/ 272464 w 478889"/>
                <a:gd name="connsiteY9" fmla="*/ 495302 h 706058"/>
                <a:gd name="connsiteX10" fmla="*/ 434389 w 478889"/>
                <a:gd name="connsiteY10" fmla="*/ 571501 h 706058"/>
                <a:gd name="connsiteX11" fmla="*/ 281989 w 478889"/>
                <a:gd name="connsiteY11" fmla="*/ 469108 h 706058"/>
                <a:gd name="connsiteX12" fmla="*/ 460583 w 478889"/>
                <a:gd name="connsiteY12" fmla="*/ 423864 h 706058"/>
                <a:gd name="connsiteX13" fmla="*/ 286751 w 478889"/>
                <a:gd name="connsiteY13" fmla="*/ 433388 h 706058"/>
                <a:gd name="connsiteX14" fmla="*/ 386763 w 478889"/>
                <a:gd name="connsiteY14" fmla="*/ 292895 h 706058"/>
                <a:gd name="connsiteX15" fmla="*/ 260558 w 478889"/>
                <a:gd name="connsiteY15" fmla="*/ 411957 h 706058"/>
                <a:gd name="connsiteX16" fmla="*/ 255795 w 478889"/>
                <a:gd name="connsiteY16" fmla="*/ 247651 h 706058"/>
                <a:gd name="connsiteX17" fmla="*/ 143876 w 478889"/>
                <a:gd name="connsiteY17" fmla="*/ 209551 h 706058"/>
                <a:gd name="connsiteX18" fmla="*/ 262939 w 478889"/>
                <a:gd name="connsiteY18" fmla="*/ 0 h 706058"/>
                <a:gd name="connsiteX19" fmla="*/ 279607 w 478889"/>
                <a:gd name="connsiteY19" fmla="*/ 250031 h 706058"/>
                <a:gd name="connsiteX20" fmla="*/ 401052 w 478889"/>
                <a:gd name="connsiteY20" fmla="*/ 285750 h 706058"/>
                <a:gd name="connsiteX21" fmla="*/ 478889 w 478889"/>
                <a:gd name="connsiteY21" fmla="*/ 431023 h 706058"/>
                <a:gd name="connsiteX22" fmla="*/ 443914 w 478889"/>
                <a:gd name="connsiteY22" fmla="*/ 581026 h 706058"/>
                <a:gd name="connsiteX23" fmla="*/ 333634 w 478889"/>
                <a:gd name="connsiteY23" fmla="*/ 706058 h 706058"/>
                <a:gd name="connsiteX24" fmla="*/ 151019 w 478889"/>
                <a:gd name="connsiteY24" fmla="*/ 695325 h 706058"/>
                <a:gd name="connsiteX25" fmla="*/ 24812 w 478889"/>
                <a:gd name="connsiteY25" fmla="*/ 581025 h 706058"/>
                <a:gd name="connsiteX26" fmla="*/ 0 w 478889"/>
                <a:gd name="connsiteY26" fmla="*/ 417926 h 706058"/>
                <a:gd name="connsiteX27" fmla="*/ 88106 w 478889"/>
                <a:gd name="connsiteY27" fmla="*/ 297673 h 706058"/>
                <a:gd name="connsiteX0" fmla="*/ 88106 w 478889"/>
                <a:gd name="connsiteY0" fmla="*/ 297673 h 706058"/>
                <a:gd name="connsiteX1" fmla="*/ 201026 w 478889"/>
                <a:gd name="connsiteY1" fmla="*/ 435770 h 706058"/>
                <a:gd name="connsiteX2" fmla="*/ 5765 w 478889"/>
                <a:gd name="connsiteY2" fmla="*/ 423863 h 706058"/>
                <a:gd name="connsiteX3" fmla="*/ 191502 w 478889"/>
                <a:gd name="connsiteY3" fmla="*/ 466726 h 706058"/>
                <a:gd name="connsiteX4" fmla="*/ 46245 w 478889"/>
                <a:gd name="connsiteY4" fmla="*/ 576265 h 706058"/>
                <a:gd name="connsiteX5" fmla="*/ 210552 w 478889"/>
                <a:gd name="connsiteY5" fmla="*/ 492920 h 706058"/>
                <a:gd name="connsiteX6" fmla="*/ 165307 w 478889"/>
                <a:gd name="connsiteY6" fmla="*/ 673894 h 706058"/>
                <a:gd name="connsiteX7" fmla="*/ 241508 w 478889"/>
                <a:gd name="connsiteY7" fmla="*/ 502446 h 706058"/>
                <a:gd name="connsiteX8" fmla="*/ 322472 w 478889"/>
                <a:gd name="connsiteY8" fmla="*/ 678659 h 706058"/>
                <a:gd name="connsiteX9" fmla="*/ 272464 w 478889"/>
                <a:gd name="connsiteY9" fmla="*/ 495302 h 706058"/>
                <a:gd name="connsiteX10" fmla="*/ 434389 w 478889"/>
                <a:gd name="connsiteY10" fmla="*/ 571501 h 706058"/>
                <a:gd name="connsiteX11" fmla="*/ 281989 w 478889"/>
                <a:gd name="connsiteY11" fmla="*/ 469108 h 706058"/>
                <a:gd name="connsiteX12" fmla="*/ 460583 w 478889"/>
                <a:gd name="connsiteY12" fmla="*/ 423864 h 706058"/>
                <a:gd name="connsiteX13" fmla="*/ 286751 w 478889"/>
                <a:gd name="connsiteY13" fmla="*/ 433388 h 706058"/>
                <a:gd name="connsiteX14" fmla="*/ 386763 w 478889"/>
                <a:gd name="connsiteY14" fmla="*/ 292895 h 706058"/>
                <a:gd name="connsiteX15" fmla="*/ 260558 w 478889"/>
                <a:gd name="connsiteY15" fmla="*/ 411957 h 706058"/>
                <a:gd name="connsiteX16" fmla="*/ 255795 w 478889"/>
                <a:gd name="connsiteY16" fmla="*/ 247651 h 706058"/>
                <a:gd name="connsiteX17" fmla="*/ 143876 w 478889"/>
                <a:gd name="connsiteY17" fmla="*/ 209551 h 706058"/>
                <a:gd name="connsiteX18" fmla="*/ 262939 w 478889"/>
                <a:gd name="connsiteY18" fmla="*/ 0 h 706058"/>
                <a:gd name="connsiteX19" fmla="*/ 279607 w 478889"/>
                <a:gd name="connsiteY19" fmla="*/ 250031 h 706058"/>
                <a:gd name="connsiteX20" fmla="*/ 401052 w 478889"/>
                <a:gd name="connsiteY20" fmla="*/ 285750 h 706058"/>
                <a:gd name="connsiteX21" fmla="*/ 478889 w 478889"/>
                <a:gd name="connsiteY21" fmla="*/ 431023 h 706058"/>
                <a:gd name="connsiteX22" fmla="*/ 443914 w 478889"/>
                <a:gd name="connsiteY22" fmla="*/ 581026 h 706058"/>
                <a:gd name="connsiteX23" fmla="*/ 333634 w 478889"/>
                <a:gd name="connsiteY23" fmla="*/ 706058 h 706058"/>
                <a:gd name="connsiteX24" fmla="*/ 151019 w 478889"/>
                <a:gd name="connsiteY24" fmla="*/ 695325 h 706058"/>
                <a:gd name="connsiteX25" fmla="*/ 24812 w 478889"/>
                <a:gd name="connsiteY25" fmla="*/ 581025 h 706058"/>
                <a:gd name="connsiteX26" fmla="*/ 0 w 478889"/>
                <a:gd name="connsiteY26" fmla="*/ 417926 h 706058"/>
                <a:gd name="connsiteX27" fmla="*/ 88106 w 478889"/>
                <a:gd name="connsiteY27" fmla="*/ 297673 h 706058"/>
                <a:gd name="connsiteX0" fmla="*/ 88106 w 478889"/>
                <a:gd name="connsiteY0" fmla="*/ 297673 h 706058"/>
                <a:gd name="connsiteX1" fmla="*/ 201026 w 478889"/>
                <a:gd name="connsiteY1" fmla="*/ 435770 h 706058"/>
                <a:gd name="connsiteX2" fmla="*/ 5765 w 478889"/>
                <a:gd name="connsiteY2" fmla="*/ 423863 h 706058"/>
                <a:gd name="connsiteX3" fmla="*/ 191502 w 478889"/>
                <a:gd name="connsiteY3" fmla="*/ 466726 h 706058"/>
                <a:gd name="connsiteX4" fmla="*/ 46245 w 478889"/>
                <a:gd name="connsiteY4" fmla="*/ 576265 h 706058"/>
                <a:gd name="connsiteX5" fmla="*/ 210552 w 478889"/>
                <a:gd name="connsiteY5" fmla="*/ 492920 h 706058"/>
                <a:gd name="connsiteX6" fmla="*/ 165307 w 478889"/>
                <a:gd name="connsiteY6" fmla="*/ 673894 h 706058"/>
                <a:gd name="connsiteX7" fmla="*/ 241508 w 478889"/>
                <a:gd name="connsiteY7" fmla="*/ 502446 h 706058"/>
                <a:gd name="connsiteX8" fmla="*/ 322472 w 478889"/>
                <a:gd name="connsiteY8" fmla="*/ 678659 h 706058"/>
                <a:gd name="connsiteX9" fmla="*/ 272464 w 478889"/>
                <a:gd name="connsiteY9" fmla="*/ 495302 h 706058"/>
                <a:gd name="connsiteX10" fmla="*/ 434389 w 478889"/>
                <a:gd name="connsiteY10" fmla="*/ 571501 h 706058"/>
                <a:gd name="connsiteX11" fmla="*/ 279607 w 478889"/>
                <a:gd name="connsiteY11" fmla="*/ 461965 h 706058"/>
                <a:gd name="connsiteX12" fmla="*/ 460583 w 478889"/>
                <a:gd name="connsiteY12" fmla="*/ 423864 h 706058"/>
                <a:gd name="connsiteX13" fmla="*/ 286751 w 478889"/>
                <a:gd name="connsiteY13" fmla="*/ 433388 h 706058"/>
                <a:gd name="connsiteX14" fmla="*/ 386763 w 478889"/>
                <a:gd name="connsiteY14" fmla="*/ 292895 h 706058"/>
                <a:gd name="connsiteX15" fmla="*/ 260558 w 478889"/>
                <a:gd name="connsiteY15" fmla="*/ 411957 h 706058"/>
                <a:gd name="connsiteX16" fmla="*/ 255795 w 478889"/>
                <a:gd name="connsiteY16" fmla="*/ 247651 h 706058"/>
                <a:gd name="connsiteX17" fmla="*/ 143876 w 478889"/>
                <a:gd name="connsiteY17" fmla="*/ 209551 h 706058"/>
                <a:gd name="connsiteX18" fmla="*/ 262939 w 478889"/>
                <a:gd name="connsiteY18" fmla="*/ 0 h 706058"/>
                <a:gd name="connsiteX19" fmla="*/ 279607 w 478889"/>
                <a:gd name="connsiteY19" fmla="*/ 250031 h 706058"/>
                <a:gd name="connsiteX20" fmla="*/ 401052 w 478889"/>
                <a:gd name="connsiteY20" fmla="*/ 285750 h 706058"/>
                <a:gd name="connsiteX21" fmla="*/ 478889 w 478889"/>
                <a:gd name="connsiteY21" fmla="*/ 431023 h 706058"/>
                <a:gd name="connsiteX22" fmla="*/ 443914 w 478889"/>
                <a:gd name="connsiteY22" fmla="*/ 581026 h 706058"/>
                <a:gd name="connsiteX23" fmla="*/ 333634 w 478889"/>
                <a:gd name="connsiteY23" fmla="*/ 706058 h 706058"/>
                <a:gd name="connsiteX24" fmla="*/ 151019 w 478889"/>
                <a:gd name="connsiteY24" fmla="*/ 695325 h 706058"/>
                <a:gd name="connsiteX25" fmla="*/ 24812 w 478889"/>
                <a:gd name="connsiteY25" fmla="*/ 581025 h 706058"/>
                <a:gd name="connsiteX26" fmla="*/ 0 w 478889"/>
                <a:gd name="connsiteY26" fmla="*/ 417926 h 706058"/>
                <a:gd name="connsiteX27" fmla="*/ 88106 w 478889"/>
                <a:gd name="connsiteY27" fmla="*/ 297673 h 706058"/>
                <a:gd name="connsiteX0" fmla="*/ 88106 w 478889"/>
                <a:gd name="connsiteY0" fmla="*/ 297673 h 706058"/>
                <a:gd name="connsiteX1" fmla="*/ 201026 w 478889"/>
                <a:gd name="connsiteY1" fmla="*/ 435770 h 706058"/>
                <a:gd name="connsiteX2" fmla="*/ 5765 w 478889"/>
                <a:gd name="connsiteY2" fmla="*/ 423863 h 706058"/>
                <a:gd name="connsiteX3" fmla="*/ 191502 w 478889"/>
                <a:gd name="connsiteY3" fmla="*/ 466726 h 706058"/>
                <a:gd name="connsiteX4" fmla="*/ 46245 w 478889"/>
                <a:gd name="connsiteY4" fmla="*/ 576265 h 706058"/>
                <a:gd name="connsiteX5" fmla="*/ 210552 w 478889"/>
                <a:gd name="connsiteY5" fmla="*/ 492920 h 706058"/>
                <a:gd name="connsiteX6" fmla="*/ 165307 w 478889"/>
                <a:gd name="connsiteY6" fmla="*/ 673894 h 706058"/>
                <a:gd name="connsiteX7" fmla="*/ 241508 w 478889"/>
                <a:gd name="connsiteY7" fmla="*/ 502446 h 706058"/>
                <a:gd name="connsiteX8" fmla="*/ 322472 w 478889"/>
                <a:gd name="connsiteY8" fmla="*/ 678659 h 706058"/>
                <a:gd name="connsiteX9" fmla="*/ 272464 w 478889"/>
                <a:gd name="connsiteY9" fmla="*/ 495302 h 706058"/>
                <a:gd name="connsiteX10" fmla="*/ 434389 w 478889"/>
                <a:gd name="connsiteY10" fmla="*/ 571501 h 706058"/>
                <a:gd name="connsiteX11" fmla="*/ 279607 w 478889"/>
                <a:gd name="connsiteY11" fmla="*/ 461965 h 706058"/>
                <a:gd name="connsiteX12" fmla="*/ 460583 w 478889"/>
                <a:gd name="connsiteY12" fmla="*/ 423864 h 706058"/>
                <a:gd name="connsiteX13" fmla="*/ 279608 w 478889"/>
                <a:gd name="connsiteY13" fmla="*/ 435770 h 706058"/>
                <a:gd name="connsiteX14" fmla="*/ 386763 w 478889"/>
                <a:gd name="connsiteY14" fmla="*/ 292895 h 706058"/>
                <a:gd name="connsiteX15" fmla="*/ 260558 w 478889"/>
                <a:gd name="connsiteY15" fmla="*/ 411957 h 706058"/>
                <a:gd name="connsiteX16" fmla="*/ 255795 w 478889"/>
                <a:gd name="connsiteY16" fmla="*/ 247651 h 706058"/>
                <a:gd name="connsiteX17" fmla="*/ 143876 w 478889"/>
                <a:gd name="connsiteY17" fmla="*/ 209551 h 706058"/>
                <a:gd name="connsiteX18" fmla="*/ 262939 w 478889"/>
                <a:gd name="connsiteY18" fmla="*/ 0 h 706058"/>
                <a:gd name="connsiteX19" fmla="*/ 279607 w 478889"/>
                <a:gd name="connsiteY19" fmla="*/ 250031 h 706058"/>
                <a:gd name="connsiteX20" fmla="*/ 401052 w 478889"/>
                <a:gd name="connsiteY20" fmla="*/ 285750 h 706058"/>
                <a:gd name="connsiteX21" fmla="*/ 478889 w 478889"/>
                <a:gd name="connsiteY21" fmla="*/ 431023 h 706058"/>
                <a:gd name="connsiteX22" fmla="*/ 443914 w 478889"/>
                <a:gd name="connsiteY22" fmla="*/ 581026 h 706058"/>
                <a:gd name="connsiteX23" fmla="*/ 333634 w 478889"/>
                <a:gd name="connsiteY23" fmla="*/ 706058 h 706058"/>
                <a:gd name="connsiteX24" fmla="*/ 151019 w 478889"/>
                <a:gd name="connsiteY24" fmla="*/ 695325 h 706058"/>
                <a:gd name="connsiteX25" fmla="*/ 24812 w 478889"/>
                <a:gd name="connsiteY25" fmla="*/ 581025 h 706058"/>
                <a:gd name="connsiteX26" fmla="*/ 0 w 478889"/>
                <a:gd name="connsiteY26" fmla="*/ 417926 h 706058"/>
                <a:gd name="connsiteX27" fmla="*/ 88106 w 478889"/>
                <a:gd name="connsiteY27" fmla="*/ 297673 h 706058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5795 w 478889"/>
                <a:gd name="connsiteY16" fmla="*/ 242889 h 701296"/>
                <a:gd name="connsiteX17" fmla="*/ 143876 w 478889"/>
                <a:gd name="connsiteY17" fmla="*/ 204789 h 701296"/>
                <a:gd name="connsiteX18" fmla="*/ 255795 w 478889"/>
                <a:gd name="connsiteY18" fmla="*/ 0 h 701296"/>
                <a:gd name="connsiteX19" fmla="*/ 279607 w 478889"/>
                <a:gd name="connsiteY19" fmla="*/ 245269 h 701296"/>
                <a:gd name="connsiteX20" fmla="*/ 401052 w 478889"/>
                <a:gd name="connsiteY20" fmla="*/ 280988 h 701296"/>
                <a:gd name="connsiteX21" fmla="*/ 478889 w 478889"/>
                <a:gd name="connsiteY21" fmla="*/ 426261 h 701296"/>
                <a:gd name="connsiteX22" fmla="*/ 443914 w 478889"/>
                <a:gd name="connsiteY22" fmla="*/ 576264 h 701296"/>
                <a:gd name="connsiteX23" fmla="*/ 333634 w 478889"/>
                <a:gd name="connsiteY23" fmla="*/ 701296 h 701296"/>
                <a:gd name="connsiteX24" fmla="*/ 151019 w 478889"/>
                <a:gd name="connsiteY24" fmla="*/ 690563 h 701296"/>
                <a:gd name="connsiteX25" fmla="*/ 24812 w 478889"/>
                <a:gd name="connsiteY25" fmla="*/ 576263 h 701296"/>
                <a:gd name="connsiteX26" fmla="*/ 0 w 478889"/>
                <a:gd name="connsiteY26" fmla="*/ 413164 h 701296"/>
                <a:gd name="connsiteX27" fmla="*/ 88106 w 478889"/>
                <a:gd name="connsiteY27" fmla="*/ 292911 h 701296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5795 w 478889"/>
                <a:gd name="connsiteY18" fmla="*/ 0 h 701296"/>
                <a:gd name="connsiteX19" fmla="*/ 279607 w 478889"/>
                <a:gd name="connsiteY19" fmla="*/ 245269 h 701296"/>
                <a:gd name="connsiteX20" fmla="*/ 401052 w 478889"/>
                <a:gd name="connsiteY20" fmla="*/ 280988 h 701296"/>
                <a:gd name="connsiteX21" fmla="*/ 478889 w 478889"/>
                <a:gd name="connsiteY21" fmla="*/ 426261 h 701296"/>
                <a:gd name="connsiteX22" fmla="*/ 443914 w 478889"/>
                <a:gd name="connsiteY22" fmla="*/ 576264 h 701296"/>
                <a:gd name="connsiteX23" fmla="*/ 333634 w 478889"/>
                <a:gd name="connsiteY23" fmla="*/ 701296 h 701296"/>
                <a:gd name="connsiteX24" fmla="*/ 151019 w 478889"/>
                <a:gd name="connsiteY24" fmla="*/ 690563 h 701296"/>
                <a:gd name="connsiteX25" fmla="*/ 24812 w 478889"/>
                <a:gd name="connsiteY25" fmla="*/ 576263 h 701296"/>
                <a:gd name="connsiteX26" fmla="*/ 0 w 478889"/>
                <a:gd name="connsiteY26" fmla="*/ 413164 h 701296"/>
                <a:gd name="connsiteX27" fmla="*/ 88106 w 478889"/>
                <a:gd name="connsiteY27" fmla="*/ 292911 h 701296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9607 w 478889"/>
                <a:gd name="connsiteY19" fmla="*/ 245269 h 701296"/>
                <a:gd name="connsiteX20" fmla="*/ 401052 w 478889"/>
                <a:gd name="connsiteY20" fmla="*/ 280988 h 701296"/>
                <a:gd name="connsiteX21" fmla="*/ 478889 w 478889"/>
                <a:gd name="connsiteY21" fmla="*/ 426261 h 701296"/>
                <a:gd name="connsiteX22" fmla="*/ 443914 w 478889"/>
                <a:gd name="connsiteY22" fmla="*/ 576264 h 701296"/>
                <a:gd name="connsiteX23" fmla="*/ 333634 w 478889"/>
                <a:gd name="connsiteY23" fmla="*/ 701296 h 701296"/>
                <a:gd name="connsiteX24" fmla="*/ 151019 w 478889"/>
                <a:gd name="connsiteY24" fmla="*/ 690563 h 701296"/>
                <a:gd name="connsiteX25" fmla="*/ 24812 w 478889"/>
                <a:gd name="connsiteY25" fmla="*/ 576263 h 701296"/>
                <a:gd name="connsiteX26" fmla="*/ 0 w 478889"/>
                <a:gd name="connsiteY26" fmla="*/ 413164 h 701296"/>
                <a:gd name="connsiteX27" fmla="*/ 88106 w 478889"/>
                <a:gd name="connsiteY27" fmla="*/ 292911 h 701296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62940 w 478889"/>
                <a:gd name="connsiteY19" fmla="*/ 133352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88106 w 478889"/>
                <a:gd name="connsiteY28" fmla="*/ 292911 h 701296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88106 w 478889"/>
                <a:gd name="connsiteY28" fmla="*/ 292911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92868 w 478889"/>
                <a:gd name="connsiteY28" fmla="*/ 288148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9607 w 478889"/>
                <a:gd name="connsiteY19" fmla="*/ 245269 h 701296"/>
                <a:gd name="connsiteX20" fmla="*/ 401052 w 478889"/>
                <a:gd name="connsiteY20" fmla="*/ 280988 h 701296"/>
                <a:gd name="connsiteX21" fmla="*/ 478889 w 478889"/>
                <a:gd name="connsiteY21" fmla="*/ 426261 h 701296"/>
                <a:gd name="connsiteX22" fmla="*/ 443914 w 478889"/>
                <a:gd name="connsiteY22" fmla="*/ 576264 h 701296"/>
                <a:gd name="connsiteX23" fmla="*/ 333634 w 478889"/>
                <a:gd name="connsiteY23" fmla="*/ 701296 h 701296"/>
                <a:gd name="connsiteX24" fmla="*/ 151019 w 478889"/>
                <a:gd name="connsiteY24" fmla="*/ 690563 h 701296"/>
                <a:gd name="connsiteX25" fmla="*/ 24812 w 478889"/>
                <a:gd name="connsiteY25" fmla="*/ 576263 h 701296"/>
                <a:gd name="connsiteX26" fmla="*/ 0 w 478889"/>
                <a:gd name="connsiteY26" fmla="*/ 413164 h 701296"/>
                <a:gd name="connsiteX27" fmla="*/ 92868 w 478889"/>
                <a:gd name="connsiteY27" fmla="*/ 288148 h 701296"/>
                <a:gd name="connsiteX0" fmla="*/ 92868 w 478889"/>
                <a:gd name="connsiteY0" fmla="*/ 83359 h 496507"/>
                <a:gd name="connsiteX1" fmla="*/ 201026 w 478889"/>
                <a:gd name="connsiteY1" fmla="*/ 226219 h 496507"/>
                <a:gd name="connsiteX2" fmla="*/ 5765 w 478889"/>
                <a:gd name="connsiteY2" fmla="*/ 214312 h 496507"/>
                <a:gd name="connsiteX3" fmla="*/ 191502 w 478889"/>
                <a:gd name="connsiteY3" fmla="*/ 257175 h 496507"/>
                <a:gd name="connsiteX4" fmla="*/ 46245 w 478889"/>
                <a:gd name="connsiteY4" fmla="*/ 366714 h 496507"/>
                <a:gd name="connsiteX5" fmla="*/ 210552 w 478889"/>
                <a:gd name="connsiteY5" fmla="*/ 283369 h 496507"/>
                <a:gd name="connsiteX6" fmla="*/ 165307 w 478889"/>
                <a:gd name="connsiteY6" fmla="*/ 464343 h 496507"/>
                <a:gd name="connsiteX7" fmla="*/ 241508 w 478889"/>
                <a:gd name="connsiteY7" fmla="*/ 292895 h 496507"/>
                <a:gd name="connsiteX8" fmla="*/ 322472 w 478889"/>
                <a:gd name="connsiteY8" fmla="*/ 469108 h 496507"/>
                <a:gd name="connsiteX9" fmla="*/ 272464 w 478889"/>
                <a:gd name="connsiteY9" fmla="*/ 285751 h 496507"/>
                <a:gd name="connsiteX10" fmla="*/ 434389 w 478889"/>
                <a:gd name="connsiteY10" fmla="*/ 361950 h 496507"/>
                <a:gd name="connsiteX11" fmla="*/ 279607 w 478889"/>
                <a:gd name="connsiteY11" fmla="*/ 252414 h 496507"/>
                <a:gd name="connsiteX12" fmla="*/ 460583 w 478889"/>
                <a:gd name="connsiteY12" fmla="*/ 214313 h 496507"/>
                <a:gd name="connsiteX13" fmla="*/ 279608 w 478889"/>
                <a:gd name="connsiteY13" fmla="*/ 226219 h 496507"/>
                <a:gd name="connsiteX14" fmla="*/ 386763 w 478889"/>
                <a:gd name="connsiteY14" fmla="*/ 83344 h 496507"/>
                <a:gd name="connsiteX15" fmla="*/ 260558 w 478889"/>
                <a:gd name="connsiteY15" fmla="*/ 202406 h 496507"/>
                <a:gd name="connsiteX16" fmla="*/ 253414 w 478889"/>
                <a:gd name="connsiteY16" fmla="*/ 42862 h 496507"/>
                <a:gd name="connsiteX17" fmla="*/ 143876 w 478889"/>
                <a:gd name="connsiteY17" fmla="*/ 0 h 496507"/>
                <a:gd name="connsiteX18" fmla="*/ 279607 w 478889"/>
                <a:gd name="connsiteY18" fmla="*/ 40480 h 496507"/>
                <a:gd name="connsiteX19" fmla="*/ 401052 w 478889"/>
                <a:gd name="connsiteY19" fmla="*/ 76199 h 496507"/>
                <a:gd name="connsiteX20" fmla="*/ 478889 w 478889"/>
                <a:gd name="connsiteY20" fmla="*/ 221472 h 496507"/>
                <a:gd name="connsiteX21" fmla="*/ 443914 w 478889"/>
                <a:gd name="connsiteY21" fmla="*/ 371475 h 496507"/>
                <a:gd name="connsiteX22" fmla="*/ 333634 w 478889"/>
                <a:gd name="connsiteY22" fmla="*/ 496507 h 496507"/>
                <a:gd name="connsiteX23" fmla="*/ 151019 w 478889"/>
                <a:gd name="connsiteY23" fmla="*/ 485774 h 496507"/>
                <a:gd name="connsiteX24" fmla="*/ 24812 w 478889"/>
                <a:gd name="connsiteY24" fmla="*/ 371474 h 496507"/>
                <a:gd name="connsiteX25" fmla="*/ 0 w 478889"/>
                <a:gd name="connsiteY25" fmla="*/ 208375 h 496507"/>
                <a:gd name="connsiteX26" fmla="*/ 92868 w 478889"/>
                <a:gd name="connsiteY26" fmla="*/ 83359 h 496507"/>
                <a:gd name="connsiteX0" fmla="*/ 92868 w 478889"/>
                <a:gd name="connsiteY0" fmla="*/ 42879 h 456027"/>
                <a:gd name="connsiteX1" fmla="*/ 201026 w 478889"/>
                <a:gd name="connsiteY1" fmla="*/ 185739 h 456027"/>
                <a:gd name="connsiteX2" fmla="*/ 5765 w 478889"/>
                <a:gd name="connsiteY2" fmla="*/ 173832 h 456027"/>
                <a:gd name="connsiteX3" fmla="*/ 191502 w 478889"/>
                <a:gd name="connsiteY3" fmla="*/ 216695 h 456027"/>
                <a:gd name="connsiteX4" fmla="*/ 46245 w 478889"/>
                <a:gd name="connsiteY4" fmla="*/ 326234 h 456027"/>
                <a:gd name="connsiteX5" fmla="*/ 210552 w 478889"/>
                <a:gd name="connsiteY5" fmla="*/ 242889 h 456027"/>
                <a:gd name="connsiteX6" fmla="*/ 165307 w 478889"/>
                <a:gd name="connsiteY6" fmla="*/ 423863 h 456027"/>
                <a:gd name="connsiteX7" fmla="*/ 241508 w 478889"/>
                <a:gd name="connsiteY7" fmla="*/ 252415 h 456027"/>
                <a:gd name="connsiteX8" fmla="*/ 322472 w 478889"/>
                <a:gd name="connsiteY8" fmla="*/ 428628 h 456027"/>
                <a:gd name="connsiteX9" fmla="*/ 272464 w 478889"/>
                <a:gd name="connsiteY9" fmla="*/ 245271 h 456027"/>
                <a:gd name="connsiteX10" fmla="*/ 434389 w 478889"/>
                <a:gd name="connsiteY10" fmla="*/ 321470 h 456027"/>
                <a:gd name="connsiteX11" fmla="*/ 279607 w 478889"/>
                <a:gd name="connsiteY11" fmla="*/ 211934 h 456027"/>
                <a:gd name="connsiteX12" fmla="*/ 460583 w 478889"/>
                <a:gd name="connsiteY12" fmla="*/ 173833 h 456027"/>
                <a:gd name="connsiteX13" fmla="*/ 279608 w 478889"/>
                <a:gd name="connsiteY13" fmla="*/ 185739 h 456027"/>
                <a:gd name="connsiteX14" fmla="*/ 386763 w 478889"/>
                <a:gd name="connsiteY14" fmla="*/ 42864 h 456027"/>
                <a:gd name="connsiteX15" fmla="*/ 260558 w 478889"/>
                <a:gd name="connsiteY15" fmla="*/ 161926 h 456027"/>
                <a:gd name="connsiteX16" fmla="*/ 253414 w 478889"/>
                <a:gd name="connsiteY16" fmla="*/ 2382 h 456027"/>
                <a:gd name="connsiteX17" fmla="*/ 279607 w 478889"/>
                <a:gd name="connsiteY17" fmla="*/ 0 h 456027"/>
                <a:gd name="connsiteX18" fmla="*/ 401052 w 478889"/>
                <a:gd name="connsiteY18" fmla="*/ 35719 h 456027"/>
                <a:gd name="connsiteX19" fmla="*/ 478889 w 478889"/>
                <a:gd name="connsiteY19" fmla="*/ 180992 h 456027"/>
                <a:gd name="connsiteX20" fmla="*/ 443914 w 478889"/>
                <a:gd name="connsiteY20" fmla="*/ 330995 h 456027"/>
                <a:gd name="connsiteX21" fmla="*/ 333634 w 478889"/>
                <a:gd name="connsiteY21" fmla="*/ 456027 h 456027"/>
                <a:gd name="connsiteX22" fmla="*/ 151019 w 478889"/>
                <a:gd name="connsiteY22" fmla="*/ 445294 h 456027"/>
                <a:gd name="connsiteX23" fmla="*/ 24812 w 478889"/>
                <a:gd name="connsiteY23" fmla="*/ 330994 h 456027"/>
                <a:gd name="connsiteX24" fmla="*/ 0 w 478889"/>
                <a:gd name="connsiteY24" fmla="*/ 167895 h 456027"/>
                <a:gd name="connsiteX25" fmla="*/ 92868 w 478889"/>
                <a:gd name="connsiteY25" fmla="*/ 42879 h 456027"/>
                <a:gd name="connsiteX0" fmla="*/ 92868 w 478889"/>
                <a:gd name="connsiteY0" fmla="*/ 42879 h 456027"/>
                <a:gd name="connsiteX1" fmla="*/ 201026 w 478889"/>
                <a:gd name="connsiteY1" fmla="*/ 185739 h 456027"/>
                <a:gd name="connsiteX2" fmla="*/ 5765 w 478889"/>
                <a:gd name="connsiteY2" fmla="*/ 173832 h 456027"/>
                <a:gd name="connsiteX3" fmla="*/ 191502 w 478889"/>
                <a:gd name="connsiteY3" fmla="*/ 216695 h 456027"/>
                <a:gd name="connsiteX4" fmla="*/ 46245 w 478889"/>
                <a:gd name="connsiteY4" fmla="*/ 326234 h 456027"/>
                <a:gd name="connsiteX5" fmla="*/ 210552 w 478889"/>
                <a:gd name="connsiteY5" fmla="*/ 242889 h 456027"/>
                <a:gd name="connsiteX6" fmla="*/ 165307 w 478889"/>
                <a:gd name="connsiteY6" fmla="*/ 423863 h 456027"/>
                <a:gd name="connsiteX7" fmla="*/ 241508 w 478889"/>
                <a:gd name="connsiteY7" fmla="*/ 252415 h 456027"/>
                <a:gd name="connsiteX8" fmla="*/ 322472 w 478889"/>
                <a:gd name="connsiteY8" fmla="*/ 428628 h 456027"/>
                <a:gd name="connsiteX9" fmla="*/ 272464 w 478889"/>
                <a:gd name="connsiteY9" fmla="*/ 245271 h 456027"/>
                <a:gd name="connsiteX10" fmla="*/ 434389 w 478889"/>
                <a:gd name="connsiteY10" fmla="*/ 321470 h 456027"/>
                <a:gd name="connsiteX11" fmla="*/ 279607 w 478889"/>
                <a:gd name="connsiteY11" fmla="*/ 211934 h 456027"/>
                <a:gd name="connsiteX12" fmla="*/ 460583 w 478889"/>
                <a:gd name="connsiteY12" fmla="*/ 173833 h 456027"/>
                <a:gd name="connsiteX13" fmla="*/ 279608 w 478889"/>
                <a:gd name="connsiteY13" fmla="*/ 185739 h 456027"/>
                <a:gd name="connsiteX14" fmla="*/ 386763 w 478889"/>
                <a:gd name="connsiteY14" fmla="*/ 42864 h 456027"/>
                <a:gd name="connsiteX15" fmla="*/ 260558 w 478889"/>
                <a:gd name="connsiteY15" fmla="*/ 161926 h 456027"/>
                <a:gd name="connsiteX16" fmla="*/ 279607 w 478889"/>
                <a:gd name="connsiteY16" fmla="*/ 0 h 456027"/>
                <a:gd name="connsiteX17" fmla="*/ 401052 w 478889"/>
                <a:gd name="connsiteY17" fmla="*/ 35719 h 456027"/>
                <a:gd name="connsiteX18" fmla="*/ 478889 w 478889"/>
                <a:gd name="connsiteY18" fmla="*/ 180992 h 456027"/>
                <a:gd name="connsiteX19" fmla="*/ 443914 w 478889"/>
                <a:gd name="connsiteY19" fmla="*/ 330995 h 456027"/>
                <a:gd name="connsiteX20" fmla="*/ 333634 w 478889"/>
                <a:gd name="connsiteY20" fmla="*/ 456027 h 456027"/>
                <a:gd name="connsiteX21" fmla="*/ 151019 w 478889"/>
                <a:gd name="connsiteY21" fmla="*/ 445294 h 456027"/>
                <a:gd name="connsiteX22" fmla="*/ 24812 w 478889"/>
                <a:gd name="connsiteY22" fmla="*/ 330994 h 456027"/>
                <a:gd name="connsiteX23" fmla="*/ 0 w 478889"/>
                <a:gd name="connsiteY23" fmla="*/ 167895 h 456027"/>
                <a:gd name="connsiteX24" fmla="*/ 92868 w 478889"/>
                <a:gd name="connsiteY24" fmla="*/ 42879 h 456027"/>
                <a:gd name="connsiteX0" fmla="*/ 92868 w 478889"/>
                <a:gd name="connsiteY0" fmla="*/ 7160 h 420308"/>
                <a:gd name="connsiteX1" fmla="*/ 201026 w 478889"/>
                <a:gd name="connsiteY1" fmla="*/ 150020 h 420308"/>
                <a:gd name="connsiteX2" fmla="*/ 5765 w 478889"/>
                <a:gd name="connsiteY2" fmla="*/ 138113 h 420308"/>
                <a:gd name="connsiteX3" fmla="*/ 191502 w 478889"/>
                <a:gd name="connsiteY3" fmla="*/ 180976 h 420308"/>
                <a:gd name="connsiteX4" fmla="*/ 46245 w 478889"/>
                <a:gd name="connsiteY4" fmla="*/ 290515 h 420308"/>
                <a:gd name="connsiteX5" fmla="*/ 210552 w 478889"/>
                <a:gd name="connsiteY5" fmla="*/ 207170 h 420308"/>
                <a:gd name="connsiteX6" fmla="*/ 165307 w 478889"/>
                <a:gd name="connsiteY6" fmla="*/ 388144 h 420308"/>
                <a:gd name="connsiteX7" fmla="*/ 241508 w 478889"/>
                <a:gd name="connsiteY7" fmla="*/ 216696 h 420308"/>
                <a:gd name="connsiteX8" fmla="*/ 322472 w 478889"/>
                <a:gd name="connsiteY8" fmla="*/ 392909 h 420308"/>
                <a:gd name="connsiteX9" fmla="*/ 272464 w 478889"/>
                <a:gd name="connsiteY9" fmla="*/ 209552 h 420308"/>
                <a:gd name="connsiteX10" fmla="*/ 434389 w 478889"/>
                <a:gd name="connsiteY10" fmla="*/ 285751 h 420308"/>
                <a:gd name="connsiteX11" fmla="*/ 279607 w 478889"/>
                <a:gd name="connsiteY11" fmla="*/ 176215 h 420308"/>
                <a:gd name="connsiteX12" fmla="*/ 460583 w 478889"/>
                <a:gd name="connsiteY12" fmla="*/ 138114 h 420308"/>
                <a:gd name="connsiteX13" fmla="*/ 279608 w 478889"/>
                <a:gd name="connsiteY13" fmla="*/ 150020 h 420308"/>
                <a:gd name="connsiteX14" fmla="*/ 386763 w 478889"/>
                <a:gd name="connsiteY14" fmla="*/ 7145 h 420308"/>
                <a:gd name="connsiteX15" fmla="*/ 260558 w 478889"/>
                <a:gd name="connsiteY15" fmla="*/ 126207 h 420308"/>
                <a:gd name="connsiteX16" fmla="*/ 401052 w 478889"/>
                <a:gd name="connsiteY16" fmla="*/ 0 h 420308"/>
                <a:gd name="connsiteX17" fmla="*/ 478889 w 478889"/>
                <a:gd name="connsiteY17" fmla="*/ 145273 h 420308"/>
                <a:gd name="connsiteX18" fmla="*/ 443914 w 478889"/>
                <a:gd name="connsiteY18" fmla="*/ 295276 h 420308"/>
                <a:gd name="connsiteX19" fmla="*/ 333634 w 478889"/>
                <a:gd name="connsiteY19" fmla="*/ 420308 h 420308"/>
                <a:gd name="connsiteX20" fmla="*/ 151019 w 478889"/>
                <a:gd name="connsiteY20" fmla="*/ 409575 h 420308"/>
                <a:gd name="connsiteX21" fmla="*/ 24812 w 478889"/>
                <a:gd name="connsiteY21" fmla="*/ 295275 h 420308"/>
                <a:gd name="connsiteX22" fmla="*/ 0 w 478889"/>
                <a:gd name="connsiteY22" fmla="*/ 132176 h 420308"/>
                <a:gd name="connsiteX23" fmla="*/ 92868 w 478889"/>
                <a:gd name="connsiteY23" fmla="*/ 7160 h 420308"/>
                <a:gd name="connsiteX0" fmla="*/ 92868 w 478889"/>
                <a:gd name="connsiteY0" fmla="*/ 7160 h 420308"/>
                <a:gd name="connsiteX1" fmla="*/ 201026 w 478889"/>
                <a:gd name="connsiteY1" fmla="*/ 150020 h 420308"/>
                <a:gd name="connsiteX2" fmla="*/ 5765 w 478889"/>
                <a:gd name="connsiteY2" fmla="*/ 138113 h 420308"/>
                <a:gd name="connsiteX3" fmla="*/ 191502 w 478889"/>
                <a:gd name="connsiteY3" fmla="*/ 180976 h 420308"/>
                <a:gd name="connsiteX4" fmla="*/ 46245 w 478889"/>
                <a:gd name="connsiteY4" fmla="*/ 290515 h 420308"/>
                <a:gd name="connsiteX5" fmla="*/ 210552 w 478889"/>
                <a:gd name="connsiteY5" fmla="*/ 207170 h 420308"/>
                <a:gd name="connsiteX6" fmla="*/ 165307 w 478889"/>
                <a:gd name="connsiteY6" fmla="*/ 388144 h 420308"/>
                <a:gd name="connsiteX7" fmla="*/ 241508 w 478889"/>
                <a:gd name="connsiteY7" fmla="*/ 216696 h 420308"/>
                <a:gd name="connsiteX8" fmla="*/ 322472 w 478889"/>
                <a:gd name="connsiteY8" fmla="*/ 392909 h 420308"/>
                <a:gd name="connsiteX9" fmla="*/ 272464 w 478889"/>
                <a:gd name="connsiteY9" fmla="*/ 209552 h 420308"/>
                <a:gd name="connsiteX10" fmla="*/ 434389 w 478889"/>
                <a:gd name="connsiteY10" fmla="*/ 285751 h 420308"/>
                <a:gd name="connsiteX11" fmla="*/ 279607 w 478889"/>
                <a:gd name="connsiteY11" fmla="*/ 176215 h 420308"/>
                <a:gd name="connsiteX12" fmla="*/ 460583 w 478889"/>
                <a:gd name="connsiteY12" fmla="*/ 138114 h 420308"/>
                <a:gd name="connsiteX13" fmla="*/ 279608 w 478889"/>
                <a:gd name="connsiteY13" fmla="*/ 150020 h 420308"/>
                <a:gd name="connsiteX14" fmla="*/ 386763 w 478889"/>
                <a:gd name="connsiteY14" fmla="*/ 7145 h 420308"/>
                <a:gd name="connsiteX15" fmla="*/ 401052 w 478889"/>
                <a:gd name="connsiteY15" fmla="*/ 0 h 420308"/>
                <a:gd name="connsiteX16" fmla="*/ 478889 w 478889"/>
                <a:gd name="connsiteY16" fmla="*/ 145273 h 420308"/>
                <a:gd name="connsiteX17" fmla="*/ 443914 w 478889"/>
                <a:gd name="connsiteY17" fmla="*/ 295276 h 420308"/>
                <a:gd name="connsiteX18" fmla="*/ 333634 w 478889"/>
                <a:gd name="connsiteY18" fmla="*/ 420308 h 420308"/>
                <a:gd name="connsiteX19" fmla="*/ 151019 w 478889"/>
                <a:gd name="connsiteY19" fmla="*/ 409575 h 420308"/>
                <a:gd name="connsiteX20" fmla="*/ 24812 w 478889"/>
                <a:gd name="connsiteY20" fmla="*/ 295275 h 420308"/>
                <a:gd name="connsiteX21" fmla="*/ 0 w 478889"/>
                <a:gd name="connsiteY21" fmla="*/ 132176 h 420308"/>
                <a:gd name="connsiteX22" fmla="*/ 92868 w 478889"/>
                <a:gd name="connsiteY22" fmla="*/ 7160 h 420308"/>
                <a:gd name="connsiteX0" fmla="*/ 92868 w 478889"/>
                <a:gd name="connsiteY0" fmla="*/ 15 h 413163"/>
                <a:gd name="connsiteX1" fmla="*/ 201026 w 478889"/>
                <a:gd name="connsiteY1" fmla="*/ 142875 h 413163"/>
                <a:gd name="connsiteX2" fmla="*/ 5765 w 478889"/>
                <a:gd name="connsiteY2" fmla="*/ 130968 h 413163"/>
                <a:gd name="connsiteX3" fmla="*/ 191502 w 478889"/>
                <a:gd name="connsiteY3" fmla="*/ 173831 h 413163"/>
                <a:gd name="connsiteX4" fmla="*/ 46245 w 478889"/>
                <a:gd name="connsiteY4" fmla="*/ 283370 h 413163"/>
                <a:gd name="connsiteX5" fmla="*/ 210552 w 478889"/>
                <a:gd name="connsiteY5" fmla="*/ 200025 h 413163"/>
                <a:gd name="connsiteX6" fmla="*/ 165307 w 478889"/>
                <a:gd name="connsiteY6" fmla="*/ 380999 h 413163"/>
                <a:gd name="connsiteX7" fmla="*/ 241508 w 478889"/>
                <a:gd name="connsiteY7" fmla="*/ 209551 h 413163"/>
                <a:gd name="connsiteX8" fmla="*/ 322472 w 478889"/>
                <a:gd name="connsiteY8" fmla="*/ 385764 h 413163"/>
                <a:gd name="connsiteX9" fmla="*/ 272464 w 478889"/>
                <a:gd name="connsiteY9" fmla="*/ 202407 h 413163"/>
                <a:gd name="connsiteX10" fmla="*/ 434389 w 478889"/>
                <a:gd name="connsiteY10" fmla="*/ 278606 h 413163"/>
                <a:gd name="connsiteX11" fmla="*/ 279607 w 478889"/>
                <a:gd name="connsiteY11" fmla="*/ 169070 h 413163"/>
                <a:gd name="connsiteX12" fmla="*/ 460583 w 478889"/>
                <a:gd name="connsiteY12" fmla="*/ 130969 h 413163"/>
                <a:gd name="connsiteX13" fmla="*/ 279608 w 478889"/>
                <a:gd name="connsiteY13" fmla="*/ 142875 h 413163"/>
                <a:gd name="connsiteX14" fmla="*/ 386763 w 478889"/>
                <a:gd name="connsiteY14" fmla="*/ 0 h 413163"/>
                <a:gd name="connsiteX15" fmla="*/ 478889 w 478889"/>
                <a:gd name="connsiteY15" fmla="*/ 138128 h 413163"/>
                <a:gd name="connsiteX16" fmla="*/ 443914 w 478889"/>
                <a:gd name="connsiteY16" fmla="*/ 288131 h 413163"/>
                <a:gd name="connsiteX17" fmla="*/ 333634 w 478889"/>
                <a:gd name="connsiteY17" fmla="*/ 413163 h 413163"/>
                <a:gd name="connsiteX18" fmla="*/ 151019 w 478889"/>
                <a:gd name="connsiteY18" fmla="*/ 402430 h 413163"/>
                <a:gd name="connsiteX19" fmla="*/ 24812 w 478889"/>
                <a:gd name="connsiteY19" fmla="*/ 288130 h 413163"/>
                <a:gd name="connsiteX20" fmla="*/ 0 w 478889"/>
                <a:gd name="connsiteY20" fmla="*/ 125031 h 413163"/>
                <a:gd name="connsiteX21" fmla="*/ 92868 w 478889"/>
                <a:gd name="connsiteY21" fmla="*/ 15 h 413163"/>
                <a:gd name="connsiteX0" fmla="*/ 92868 w 478889"/>
                <a:gd name="connsiteY0" fmla="*/ 0 h 413148"/>
                <a:gd name="connsiteX1" fmla="*/ 201026 w 478889"/>
                <a:gd name="connsiteY1" fmla="*/ 142860 h 413148"/>
                <a:gd name="connsiteX2" fmla="*/ 5765 w 478889"/>
                <a:gd name="connsiteY2" fmla="*/ 130953 h 413148"/>
                <a:gd name="connsiteX3" fmla="*/ 191502 w 478889"/>
                <a:gd name="connsiteY3" fmla="*/ 173816 h 413148"/>
                <a:gd name="connsiteX4" fmla="*/ 46245 w 478889"/>
                <a:gd name="connsiteY4" fmla="*/ 283355 h 413148"/>
                <a:gd name="connsiteX5" fmla="*/ 210552 w 478889"/>
                <a:gd name="connsiteY5" fmla="*/ 200010 h 413148"/>
                <a:gd name="connsiteX6" fmla="*/ 165307 w 478889"/>
                <a:gd name="connsiteY6" fmla="*/ 380984 h 413148"/>
                <a:gd name="connsiteX7" fmla="*/ 241508 w 478889"/>
                <a:gd name="connsiteY7" fmla="*/ 209536 h 413148"/>
                <a:gd name="connsiteX8" fmla="*/ 322472 w 478889"/>
                <a:gd name="connsiteY8" fmla="*/ 385749 h 413148"/>
                <a:gd name="connsiteX9" fmla="*/ 272464 w 478889"/>
                <a:gd name="connsiteY9" fmla="*/ 202392 h 413148"/>
                <a:gd name="connsiteX10" fmla="*/ 434389 w 478889"/>
                <a:gd name="connsiteY10" fmla="*/ 278591 h 413148"/>
                <a:gd name="connsiteX11" fmla="*/ 279607 w 478889"/>
                <a:gd name="connsiteY11" fmla="*/ 169055 h 413148"/>
                <a:gd name="connsiteX12" fmla="*/ 460583 w 478889"/>
                <a:gd name="connsiteY12" fmla="*/ 130954 h 413148"/>
                <a:gd name="connsiteX13" fmla="*/ 279608 w 478889"/>
                <a:gd name="connsiteY13" fmla="*/ 142860 h 413148"/>
                <a:gd name="connsiteX14" fmla="*/ 478889 w 478889"/>
                <a:gd name="connsiteY14" fmla="*/ 138113 h 413148"/>
                <a:gd name="connsiteX15" fmla="*/ 443914 w 478889"/>
                <a:gd name="connsiteY15" fmla="*/ 288116 h 413148"/>
                <a:gd name="connsiteX16" fmla="*/ 333634 w 478889"/>
                <a:gd name="connsiteY16" fmla="*/ 413148 h 413148"/>
                <a:gd name="connsiteX17" fmla="*/ 151019 w 478889"/>
                <a:gd name="connsiteY17" fmla="*/ 402415 h 413148"/>
                <a:gd name="connsiteX18" fmla="*/ 24812 w 478889"/>
                <a:gd name="connsiteY18" fmla="*/ 288115 h 413148"/>
                <a:gd name="connsiteX19" fmla="*/ 0 w 478889"/>
                <a:gd name="connsiteY19" fmla="*/ 125016 h 413148"/>
                <a:gd name="connsiteX20" fmla="*/ 92868 w 478889"/>
                <a:gd name="connsiteY20" fmla="*/ 0 h 413148"/>
                <a:gd name="connsiteX0" fmla="*/ 92868 w 478889"/>
                <a:gd name="connsiteY0" fmla="*/ 0 h 413148"/>
                <a:gd name="connsiteX1" fmla="*/ 201026 w 478889"/>
                <a:gd name="connsiteY1" fmla="*/ 142860 h 413148"/>
                <a:gd name="connsiteX2" fmla="*/ 5765 w 478889"/>
                <a:gd name="connsiteY2" fmla="*/ 130953 h 413148"/>
                <a:gd name="connsiteX3" fmla="*/ 191502 w 478889"/>
                <a:gd name="connsiteY3" fmla="*/ 173816 h 413148"/>
                <a:gd name="connsiteX4" fmla="*/ 46245 w 478889"/>
                <a:gd name="connsiteY4" fmla="*/ 283355 h 413148"/>
                <a:gd name="connsiteX5" fmla="*/ 210552 w 478889"/>
                <a:gd name="connsiteY5" fmla="*/ 200010 h 413148"/>
                <a:gd name="connsiteX6" fmla="*/ 165307 w 478889"/>
                <a:gd name="connsiteY6" fmla="*/ 380984 h 413148"/>
                <a:gd name="connsiteX7" fmla="*/ 241508 w 478889"/>
                <a:gd name="connsiteY7" fmla="*/ 209536 h 413148"/>
                <a:gd name="connsiteX8" fmla="*/ 322472 w 478889"/>
                <a:gd name="connsiteY8" fmla="*/ 385749 h 413148"/>
                <a:gd name="connsiteX9" fmla="*/ 272464 w 478889"/>
                <a:gd name="connsiteY9" fmla="*/ 202392 h 413148"/>
                <a:gd name="connsiteX10" fmla="*/ 434389 w 478889"/>
                <a:gd name="connsiteY10" fmla="*/ 278591 h 413148"/>
                <a:gd name="connsiteX11" fmla="*/ 279607 w 478889"/>
                <a:gd name="connsiteY11" fmla="*/ 169055 h 413148"/>
                <a:gd name="connsiteX12" fmla="*/ 460583 w 478889"/>
                <a:gd name="connsiteY12" fmla="*/ 130954 h 413148"/>
                <a:gd name="connsiteX13" fmla="*/ 478889 w 478889"/>
                <a:gd name="connsiteY13" fmla="*/ 138113 h 413148"/>
                <a:gd name="connsiteX14" fmla="*/ 443914 w 478889"/>
                <a:gd name="connsiteY14" fmla="*/ 288116 h 413148"/>
                <a:gd name="connsiteX15" fmla="*/ 333634 w 478889"/>
                <a:gd name="connsiteY15" fmla="*/ 413148 h 413148"/>
                <a:gd name="connsiteX16" fmla="*/ 151019 w 478889"/>
                <a:gd name="connsiteY16" fmla="*/ 402415 h 413148"/>
                <a:gd name="connsiteX17" fmla="*/ 24812 w 478889"/>
                <a:gd name="connsiteY17" fmla="*/ 288115 h 413148"/>
                <a:gd name="connsiteX18" fmla="*/ 0 w 478889"/>
                <a:gd name="connsiteY18" fmla="*/ 125016 h 413148"/>
                <a:gd name="connsiteX19" fmla="*/ 92868 w 478889"/>
                <a:gd name="connsiteY19" fmla="*/ 0 h 413148"/>
                <a:gd name="connsiteX0" fmla="*/ 92868 w 478889"/>
                <a:gd name="connsiteY0" fmla="*/ 0 h 413148"/>
                <a:gd name="connsiteX1" fmla="*/ 201026 w 478889"/>
                <a:gd name="connsiteY1" fmla="*/ 142860 h 413148"/>
                <a:gd name="connsiteX2" fmla="*/ 5765 w 478889"/>
                <a:gd name="connsiteY2" fmla="*/ 130953 h 413148"/>
                <a:gd name="connsiteX3" fmla="*/ 191502 w 478889"/>
                <a:gd name="connsiteY3" fmla="*/ 173816 h 413148"/>
                <a:gd name="connsiteX4" fmla="*/ 46245 w 478889"/>
                <a:gd name="connsiteY4" fmla="*/ 283355 h 413148"/>
                <a:gd name="connsiteX5" fmla="*/ 210552 w 478889"/>
                <a:gd name="connsiteY5" fmla="*/ 200010 h 413148"/>
                <a:gd name="connsiteX6" fmla="*/ 165307 w 478889"/>
                <a:gd name="connsiteY6" fmla="*/ 380984 h 413148"/>
                <a:gd name="connsiteX7" fmla="*/ 241508 w 478889"/>
                <a:gd name="connsiteY7" fmla="*/ 209536 h 413148"/>
                <a:gd name="connsiteX8" fmla="*/ 322472 w 478889"/>
                <a:gd name="connsiteY8" fmla="*/ 385749 h 413148"/>
                <a:gd name="connsiteX9" fmla="*/ 272464 w 478889"/>
                <a:gd name="connsiteY9" fmla="*/ 202392 h 413148"/>
                <a:gd name="connsiteX10" fmla="*/ 434389 w 478889"/>
                <a:gd name="connsiteY10" fmla="*/ 278591 h 413148"/>
                <a:gd name="connsiteX11" fmla="*/ 279607 w 478889"/>
                <a:gd name="connsiteY11" fmla="*/ 169055 h 413148"/>
                <a:gd name="connsiteX12" fmla="*/ 478889 w 478889"/>
                <a:gd name="connsiteY12" fmla="*/ 138113 h 413148"/>
                <a:gd name="connsiteX13" fmla="*/ 443914 w 478889"/>
                <a:gd name="connsiteY13" fmla="*/ 288116 h 413148"/>
                <a:gd name="connsiteX14" fmla="*/ 333634 w 478889"/>
                <a:gd name="connsiteY14" fmla="*/ 413148 h 413148"/>
                <a:gd name="connsiteX15" fmla="*/ 151019 w 478889"/>
                <a:gd name="connsiteY15" fmla="*/ 402415 h 413148"/>
                <a:gd name="connsiteX16" fmla="*/ 24812 w 478889"/>
                <a:gd name="connsiteY16" fmla="*/ 288115 h 413148"/>
                <a:gd name="connsiteX17" fmla="*/ 0 w 478889"/>
                <a:gd name="connsiteY17" fmla="*/ 125016 h 413148"/>
                <a:gd name="connsiteX18" fmla="*/ 92868 w 478889"/>
                <a:gd name="connsiteY18" fmla="*/ 0 h 413148"/>
                <a:gd name="connsiteX0" fmla="*/ 92868 w 478889"/>
                <a:gd name="connsiteY0" fmla="*/ 0 h 413148"/>
                <a:gd name="connsiteX1" fmla="*/ 201026 w 478889"/>
                <a:gd name="connsiteY1" fmla="*/ 142860 h 413148"/>
                <a:gd name="connsiteX2" fmla="*/ 5765 w 478889"/>
                <a:gd name="connsiteY2" fmla="*/ 130953 h 413148"/>
                <a:gd name="connsiteX3" fmla="*/ 191502 w 478889"/>
                <a:gd name="connsiteY3" fmla="*/ 173816 h 413148"/>
                <a:gd name="connsiteX4" fmla="*/ 46245 w 478889"/>
                <a:gd name="connsiteY4" fmla="*/ 283355 h 413148"/>
                <a:gd name="connsiteX5" fmla="*/ 210552 w 478889"/>
                <a:gd name="connsiteY5" fmla="*/ 200010 h 413148"/>
                <a:gd name="connsiteX6" fmla="*/ 165307 w 478889"/>
                <a:gd name="connsiteY6" fmla="*/ 380984 h 413148"/>
                <a:gd name="connsiteX7" fmla="*/ 241508 w 478889"/>
                <a:gd name="connsiteY7" fmla="*/ 209536 h 413148"/>
                <a:gd name="connsiteX8" fmla="*/ 322472 w 478889"/>
                <a:gd name="connsiteY8" fmla="*/ 385749 h 413148"/>
                <a:gd name="connsiteX9" fmla="*/ 272464 w 478889"/>
                <a:gd name="connsiteY9" fmla="*/ 202392 h 413148"/>
                <a:gd name="connsiteX10" fmla="*/ 434389 w 478889"/>
                <a:gd name="connsiteY10" fmla="*/ 278591 h 413148"/>
                <a:gd name="connsiteX11" fmla="*/ 478889 w 478889"/>
                <a:gd name="connsiteY11" fmla="*/ 138113 h 413148"/>
                <a:gd name="connsiteX12" fmla="*/ 443914 w 478889"/>
                <a:gd name="connsiteY12" fmla="*/ 288116 h 413148"/>
                <a:gd name="connsiteX13" fmla="*/ 333634 w 478889"/>
                <a:gd name="connsiteY13" fmla="*/ 413148 h 413148"/>
                <a:gd name="connsiteX14" fmla="*/ 151019 w 478889"/>
                <a:gd name="connsiteY14" fmla="*/ 402415 h 413148"/>
                <a:gd name="connsiteX15" fmla="*/ 24812 w 478889"/>
                <a:gd name="connsiteY15" fmla="*/ 288115 h 413148"/>
                <a:gd name="connsiteX16" fmla="*/ 0 w 478889"/>
                <a:gd name="connsiteY16" fmla="*/ 125016 h 413148"/>
                <a:gd name="connsiteX17" fmla="*/ 92868 w 478889"/>
                <a:gd name="connsiteY17" fmla="*/ 0 h 413148"/>
                <a:gd name="connsiteX0" fmla="*/ 92868 w 443914"/>
                <a:gd name="connsiteY0" fmla="*/ 0 h 413148"/>
                <a:gd name="connsiteX1" fmla="*/ 201026 w 443914"/>
                <a:gd name="connsiteY1" fmla="*/ 142860 h 413148"/>
                <a:gd name="connsiteX2" fmla="*/ 5765 w 443914"/>
                <a:gd name="connsiteY2" fmla="*/ 130953 h 413148"/>
                <a:gd name="connsiteX3" fmla="*/ 191502 w 443914"/>
                <a:gd name="connsiteY3" fmla="*/ 173816 h 413148"/>
                <a:gd name="connsiteX4" fmla="*/ 46245 w 443914"/>
                <a:gd name="connsiteY4" fmla="*/ 283355 h 413148"/>
                <a:gd name="connsiteX5" fmla="*/ 210552 w 443914"/>
                <a:gd name="connsiteY5" fmla="*/ 200010 h 413148"/>
                <a:gd name="connsiteX6" fmla="*/ 165307 w 443914"/>
                <a:gd name="connsiteY6" fmla="*/ 380984 h 413148"/>
                <a:gd name="connsiteX7" fmla="*/ 241508 w 443914"/>
                <a:gd name="connsiteY7" fmla="*/ 209536 h 413148"/>
                <a:gd name="connsiteX8" fmla="*/ 322472 w 443914"/>
                <a:gd name="connsiteY8" fmla="*/ 385749 h 413148"/>
                <a:gd name="connsiteX9" fmla="*/ 272464 w 443914"/>
                <a:gd name="connsiteY9" fmla="*/ 202392 h 413148"/>
                <a:gd name="connsiteX10" fmla="*/ 434389 w 443914"/>
                <a:gd name="connsiteY10" fmla="*/ 278591 h 413148"/>
                <a:gd name="connsiteX11" fmla="*/ 443914 w 443914"/>
                <a:gd name="connsiteY11" fmla="*/ 288116 h 413148"/>
                <a:gd name="connsiteX12" fmla="*/ 333634 w 443914"/>
                <a:gd name="connsiteY12" fmla="*/ 413148 h 413148"/>
                <a:gd name="connsiteX13" fmla="*/ 151019 w 443914"/>
                <a:gd name="connsiteY13" fmla="*/ 402415 h 413148"/>
                <a:gd name="connsiteX14" fmla="*/ 24812 w 443914"/>
                <a:gd name="connsiteY14" fmla="*/ 288115 h 413148"/>
                <a:gd name="connsiteX15" fmla="*/ 0 w 443914"/>
                <a:gd name="connsiteY15" fmla="*/ 125016 h 413148"/>
                <a:gd name="connsiteX16" fmla="*/ 92868 w 443914"/>
                <a:gd name="connsiteY16" fmla="*/ 0 h 413148"/>
                <a:gd name="connsiteX0" fmla="*/ 92868 w 443914"/>
                <a:gd name="connsiteY0" fmla="*/ 0 h 413148"/>
                <a:gd name="connsiteX1" fmla="*/ 5765 w 443914"/>
                <a:gd name="connsiteY1" fmla="*/ 130953 h 413148"/>
                <a:gd name="connsiteX2" fmla="*/ 191502 w 443914"/>
                <a:gd name="connsiteY2" fmla="*/ 173816 h 413148"/>
                <a:gd name="connsiteX3" fmla="*/ 46245 w 443914"/>
                <a:gd name="connsiteY3" fmla="*/ 283355 h 413148"/>
                <a:gd name="connsiteX4" fmla="*/ 210552 w 443914"/>
                <a:gd name="connsiteY4" fmla="*/ 200010 h 413148"/>
                <a:gd name="connsiteX5" fmla="*/ 165307 w 443914"/>
                <a:gd name="connsiteY5" fmla="*/ 380984 h 413148"/>
                <a:gd name="connsiteX6" fmla="*/ 241508 w 443914"/>
                <a:gd name="connsiteY6" fmla="*/ 209536 h 413148"/>
                <a:gd name="connsiteX7" fmla="*/ 322472 w 443914"/>
                <a:gd name="connsiteY7" fmla="*/ 385749 h 413148"/>
                <a:gd name="connsiteX8" fmla="*/ 272464 w 443914"/>
                <a:gd name="connsiteY8" fmla="*/ 202392 h 413148"/>
                <a:gd name="connsiteX9" fmla="*/ 434389 w 443914"/>
                <a:gd name="connsiteY9" fmla="*/ 278591 h 413148"/>
                <a:gd name="connsiteX10" fmla="*/ 443914 w 443914"/>
                <a:gd name="connsiteY10" fmla="*/ 288116 h 413148"/>
                <a:gd name="connsiteX11" fmla="*/ 333634 w 443914"/>
                <a:gd name="connsiteY11" fmla="*/ 413148 h 413148"/>
                <a:gd name="connsiteX12" fmla="*/ 151019 w 443914"/>
                <a:gd name="connsiteY12" fmla="*/ 402415 h 413148"/>
                <a:gd name="connsiteX13" fmla="*/ 24812 w 443914"/>
                <a:gd name="connsiteY13" fmla="*/ 288115 h 413148"/>
                <a:gd name="connsiteX14" fmla="*/ 0 w 443914"/>
                <a:gd name="connsiteY14" fmla="*/ 125016 h 413148"/>
                <a:gd name="connsiteX15" fmla="*/ 92868 w 443914"/>
                <a:gd name="connsiteY15" fmla="*/ 0 h 413148"/>
                <a:gd name="connsiteX0" fmla="*/ 0 w 443914"/>
                <a:gd name="connsiteY0" fmla="*/ 0 h 288132"/>
                <a:gd name="connsiteX1" fmla="*/ 5765 w 443914"/>
                <a:gd name="connsiteY1" fmla="*/ 5937 h 288132"/>
                <a:gd name="connsiteX2" fmla="*/ 191502 w 443914"/>
                <a:gd name="connsiteY2" fmla="*/ 48800 h 288132"/>
                <a:gd name="connsiteX3" fmla="*/ 46245 w 443914"/>
                <a:gd name="connsiteY3" fmla="*/ 158339 h 288132"/>
                <a:gd name="connsiteX4" fmla="*/ 210552 w 443914"/>
                <a:gd name="connsiteY4" fmla="*/ 74994 h 288132"/>
                <a:gd name="connsiteX5" fmla="*/ 165307 w 443914"/>
                <a:gd name="connsiteY5" fmla="*/ 255968 h 288132"/>
                <a:gd name="connsiteX6" fmla="*/ 241508 w 443914"/>
                <a:gd name="connsiteY6" fmla="*/ 84520 h 288132"/>
                <a:gd name="connsiteX7" fmla="*/ 322472 w 443914"/>
                <a:gd name="connsiteY7" fmla="*/ 260733 h 288132"/>
                <a:gd name="connsiteX8" fmla="*/ 272464 w 443914"/>
                <a:gd name="connsiteY8" fmla="*/ 77376 h 288132"/>
                <a:gd name="connsiteX9" fmla="*/ 434389 w 443914"/>
                <a:gd name="connsiteY9" fmla="*/ 153575 h 288132"/>
                <a:gd name="connsiteX10" fmla="*/ 443914 w 443914"/>
                <a:gd name="connsiteY10" fmla="*/ 163100 h 288132"/>
                <a:gd name="connsiteX11" fmla="*/ 333634 w 443914"/>
                <a:gd name="connsiteY11" fmla="*/ 288132 h 288132"/>
                <a:gd name="connsiteX12" fmla="*/ 151019 w 443914"/>
                <a:gd name="connsiteY12" fmla="*/ 277399 h 288132"/>
                <a:gd name="connsiteX13" fmla="*/ 24812 w 443914"/>
                <a:gd name="connsiteY13" fmla="*/ 163099 h 288132"/>
                <a:gd name="connsiteX14" fmla="*/ 0 w 443914"/>
                <a:gd name="connsiteY14" fmla="*/ 0 h 288132"/>
                <a:gd name="connsiteX0" fmla="*/ 19047 w 438149"/>
                <a:gd name="connsiteY0" fmla="*/ 157162 h 282195"/>
                <a:gd name="connsiteX1" fmla="*/ 0 w 438149"/>
                <a:gd name="connsiteY1" fmla="*/ 0 h 282195"/>
                <a:gd name="connsiteX2" fmla="*/ 185737 w 438149"/>
                <a:gd name="connsiteY2" fmla="*/ 42863 h 282195"/>
                <a:gd name="connsiteX3" fmla="*/ 40480 w 438149"/>
                <a:gd name="connsiteY3" fmla="*/ 152402 h 282195"/>
                <a:gd name="connsiteX4" fmla="*/ 204787 w 438149"/>
                <a:gd name="connsiteY4" fmla="*/ 69057 h 282195"/>
                <a:gd name="connsiteX5" fmla="*/ 159542 w 438149"/>
                <a:gd name="connsiteY5" fmla="*/ 250031 h 282195"/>
                <a:gd name="connsiteX6" fmla="*/ 235743 w 438149"/>
                <a:gd name="connsiteY6" fmla="*/ 78583 h 282195"/>
                <a:gd name="connsiteX7" fmla="*/ 316707 w 438149"/>
                <a:gd name="connsiteY7" fmla="*/ 254796 h 282195"/>
                <a:gd name="connsiteX8" fmla="*/ 266699 w 438149"/>
                <a:gd name="connsiteY8" fmla="*/ 71439 h 282195"/>
                <a:gd name="connsiteX9" fmla="*/ 428624 w 438149"/>
                <a:gd name="connsiteY9" fmla="*/ 147638 h 282195"/>
                <a:gd name="connsiteX10" fmla="*/ 438149 w 438149"/>
                <a:gd name="connsiteY10" fmla="*/ 157163 h 282195"/>
                <a:gd name="connsiteX11" fmla="*/ 327869 w 438149"/>
                <a:gd name="connsiteY11" fmla="*/ 282195 h 282195"/>
                <a:gd name="connsiteX12" fmla="*/ 145254 w 438149"/>
                <a:gd name="connsiteY12" fmla="*/ 271462 h 282195"/>
                <a:gd name="connsiteX13" fmla="*/ 19047 w 438149"/>
                <a:gd name="connsiteY13" fmla="*/ 157162 h 282195"/>
                <a:gd name="connsiteX0" fmla="*/ 0 w 419102"/>
                <a:gd name="connsiteY0" fmla="*/ 114299 h 239332"/>
                <a:gd name="connsiteX1" fmla="*/ 166690 w 419102"/>
                <a:gd name="connsiteY1" fmla="*/ 0 h 239332"/>
                <a:gd name="connsiteX2" fmla="*/ 21433 w 419102"/>
                <a:gd name="connsiteY2" fmla="*/ 109539 h 239332"/>
                <a:gd name="connsiteX3" fmla="*/ 185740 w 419102"/>
                <a:gd name="connsiteY3" fmla="*/ 26194 h 239332"/>
                <a:gd name="connsiteX4" fmla="*/ 140495 w 419102"/>
                <a:gd name="connsiteY4" fmla="*/ 207168 h 239332"/>
                <a:gd name="connsiteX5" fmla="*/ 216696 w 419102"/>
                <a:gd name="connsiteY5" fmla="*/ 35720 h 239332"/>
                <a:gd name="connsiteX6" fmla="*/ 297660 w 419102"/>
                <a:gd name="connsiteY6" fmla="*/ 211933 h 239332"/>
                <a:gd name="connsiteX7" fmla="*/ 247652 w 419102"/>
                <a:gd name="connsiteY7" fmla="*/ 28576 h 239332"/>
                <a:gd name="connsiteX8" fmla="*/ 409577 w 419102"/>
                <a:gd name="connsiteY8" fmla="*/ 104775 h 239332"/>
                <a:gd name="connsiteX9" fmla="*/ 419102 w 419102"/>
                <a:gd name="connsiteY9" fmla="*/ 114300 h 239332"/>
                <a:gd name="connsiteX10" fmla="*/ 308822 w 419102"/>
                <a:gd name="connsiteY10" fmla="*/ 239332 h 239332"/>
                <a:gd name="connsiteX11" fmla="*/ 126207 w 419102"/>
                <a:gd name="connsiteY11" fmla="*/ 228599 h 239332"/>
                <a:gd name="connsiteX12" fmla="*/ 0 w 419102"/>
                <a:gd name="connsiteY12" fmla="*/ 114299 h 239332"/>
                <a:gd name="connsiteX0" fmla="*/ 0 w 419102"/>
                <a:gd name="connsiteY0" fmla="*/ 88105 h 213138"/>
                <a:gd name="connsiteX1" fmla="*/ 21433 w 419102"/>
                <a:gd name="connsiteY1" fmla="*/ 83345 h 213138"/>
                <a:gd name="connsiteX2" fmla="*/ 185740 w 419102"/>
                <a:gd name="connsiteY2" fmla="*/ 0 h 213138"/>
                <a:gd name="connsiteX3" fmla="*/ 140495 w 419102"/>
                <a:gd name="connsiteY3" fmla="*/ 180974 h 213138"/>
                <a:gd name="connsiteX4" fmla="*/ 216696 w 419102"/>
                <a:gd name="connsiteY4" fmla="*/ 9526 h 213138"/>
                <a:gd name="connsiteX5" fmla="*/ 297660 w 419102"/>
                <a:gd name="connsiteY5" fmla="*/ 185739 h 213138"/>
                <a:gd name="connsiteX6" fmla="*/ 247652 w 419102"/>
                <a:gd name="connsiteY6" fmla="*/ 2382 h 213138"/>
                <a:gd name="connsiteX7" fmla="*/ 409577 w 419102"/>
                <a:gd name="connsiteY7" fmla="*/ 78581 h 213138"/>
                <a:gd name="connsiteX8" fmla="*/ 419102 w 419102"/>
                <a:gd name="connsiteY8" fmla="*/ 88106 h 213138"/>
                <a:gd name="connsiteX9" fmla="*/ 308822 w 419102"/>
                <a:gd name="connsiteY9" fmla="*/ 213138 h 213138"/>
                <a:gd name="connsiteX10" fmla="*/ 126207 w 419102"/>
                <a:gd name="connsiteY10" fmla="*/ 202405 h 213138"/>
                <a:gd name="connsiteX11" fmla="*/ 0 w 419102"/>
                <a:gd name="connsiteY11" fmla="*/ 88105 h 213138"/>
                <a:gd name="connsiteX0" fmla="*/ 104774 w 397669"/>
                <a:gd name="connsiteY0" fmla="*/ 202405 h 213138"/>
                <a:gd name="connsiteX1" fmla="*/ 0 w 397669"/>
                <a:gd name="connsiteY1" fmla="*/ 83345 h 213138"/>
                <a:gd name="connsiteX2" fmla="*/ 164307 w 397669"/>
                <a:gd name="connsiteY2" fmla="*/ 0 h 213138"/>
                <a:gd name="connsiteX3" fmla="*/ 119062 w 397669"/>
                <a:gd name="connsiteY3" fmla="*/ 180974 h 213138"/>
                <a:gd name="connsiteX4" fmla="*/ 195263 w 397669"/>
                <a:gd name="connsiteY4" fmla="*/ 9526 h 213138"/>
                <a:gd name="connsiteX5" fmla="*/ 276227 w 397669"/>
                <a:gd name="connsiteY5" fmla="*/ 185739 h 213138"/>
                <a:gd name="connsiteX6" fmla="*/ 226219 w 397669"/>
                <a:gd name="connsiteY6" fmla="*/ 2382 h 213138"/>
                <a:gd name="connsiteX7" fmla="*/ 388144 w 397669"/>
                <a:gd name="connsiteY7" fmla="*/ 78581 h 213138"/>
                <a:gd name="connsiteX8" fmla="*/ 397669 w 397669"/>
                <a:gd name="connsiteY8" fmla="*/ 88106 h 213138"/>
                <a:gd name="connsiteX9" fmla="*/ 287389 w 397669"/>
                <a:gd name="connsiteY9" fmla="*/ 213138 h 213138"/>
                <a:gd name="connsiteX10" fmla="*/ 104774 w 397669"/>
                <a:gd name="connsiteY10" fmla="*/ 202405 h 213138"/>
                <a:gd name="connsiteX0" fmla="*/ 104774 w 397669"/>
                <a:gd name="connsiteY0" fmla="*/ 200023 h 210756"/>
                <a:gd name="connsiteX1" fmla="*/ 0 w 397669"/>
                <a:gd name="connsiteY1" fmla="*/ 80963 h 210756"/>
                <a:gd name="connsiteX2" fmla="*/ 119062 w 397669"/>
                <a:gd name="connsiteY2" fmla="*/ 178592 h 210756"/>
                <a:gd name="connsiteX3" fmla="*/ 195263 w 397669"/>
                <a:gd name="connsiteY3" fmla="*/ 7144 h 210756"/>
                <a:gd name="connsiteX4" fmla="*/ 276227 w 397669"/>
                <a:gd name="connsiteY4" fmla="*/ 183357 h 210756"/>
                <a:gd name="connsiteX5" fmla="*/ 226219 w 397669"/>
                <a:gd name="connsiteY5" fmla="*/ 0 h 210756"/>
                <a:gd name="connsiteX6" fmla="*/ 388144 w 397669"/>
                <a:gd name="connsiteY6" fmla="*/ 76199 h 210756"/>
                <a:gd name="connsiteX7" fmla="*/ 397669 w 397669"/>
                <a:gd name="connsiteY7" fmla="*/ 85724 h 210756"/>
                <a:gd name="connsiteX8" fmla="*/ 287389 w 397669"/>
                <a:gd name="connsiteY8" fmla="*/ 210756 h 210756"/>
                <a:gd name="connsiteX9" fmla="*/ 104774 w 397669"/>
                <a:gd name="connsiteY9" fmla="*/ 200023 h 210756"/>
                <a:gd name="connsiteX0" fmla="*/ 0 w 292895"/>
                <a:gd name="connsiteY0" fmla="*/ 200023 h 210756"/>
                <a:gd name="connsiteX1" fmla="*/ 14288 w 292895"/>
                <a:gd name="connsiteY1" fmla="*/ 178592 h 210756"/>
                <a:gd name="connsiteX2" fmla="*/ 90489 w 292895"/>
                <a:gd name="connsiteY2" fmla="*/ 7144 h 210756"/>
                <a:gd name="connsiteX3" fmla="*/ 171453 w 292895"/>
                <a:gd name="connsiteY3" fmla="*/ 183357 h 210756"/>
                <a:gd name="connsiteX4" fmla="*/ 121445 w 292895"/>
                <a:gd name="connsiteY4" fmla="*/ 0 h 210756"/>
                <a:gd name="connsiteX5" fmla="*/ 283370 w 292895"/>
                <a:gd name="connsiteY5" fmla="*/ 76199 h 210756"/>
                <a:gd name="connsiteX6" fmla="*/ 292895 w 292895"/>
                <a:gd name="connsiteY6" fmla="*/ 85724 h 210756"/>
                <a:gd name="connsiteX7" fmla="*/ 182615 w 292895"/>
                <a:gd name="connsiteY7" fmla="*/ 210756 h 210756"/>
                <a:gd name="connsiteX8" fmla="*/ 0 w 292895"/>
                <a:gd name="connsiteY8" fmla="*/ 200023 h 210756"/>
                <a:gd name="connsiteX0" fmla="*/ 0 w 292895"/>
                <a:gd name="connsiteY0" fmla="*/ 192879 h 203612"/>
                <a:gd name="connsiteX1" fmla="*/ 14288 w 292895"/>
                <a:gd name="connsiteY1" fmla="*/ 171448 h 203612"/>
                <a:gd name="connsiteX2" fmla="*/ 90489 w 292895"/>
                <a:gd name="connsiteY2" fmla="*/ 0 h 203612"/>
                <a:gd name="connsiteX3" fmla="*/ 171453 w 292895"/>
                <a:gd name="connsiteY3" fmla="*/ 176213 h 203612"/>
                <a:gd name="connsiteX4" fmla="*/ 283370 w 292895"/>
                <a:gd name="connsiteY4" fmla="*/ 69055 h 203612"/>
                <a:gd name="connsiteX5" fmla="*/ 292895 w 292895"/>
                <a:gd name="connsiteY5" fmla="*/ 78580 h 203612"/>
                <a:gd name="connsiteX6" fmla="*/ 182615 w 292895"/>
                <a:gd name="connsiteY6" fmla="*/ 203612 h 203612"/>
                <a:gd name="connsiteX7" fmla="*/ 0 w 292895"/>
                <a:gd name="connsiteY7" fmla="*/ 192879 h 203612"/>
                <a:gd name="connsiteX0" fmla="*/ 0 w 283370"/>
                <a:gd name="connsiteY0" fmla="*/ 192879 h 203612"/>
                <a:gd name="connsiteX1" fmla="*/ 14288 w 283370"/>
                <a:gd name="connsiteY1" fmla="*/ 171448 h 203612"/>
                <a:gd name="connsiteX2" fmla="*/ 90489 w 283370"/>
                <a:gd name="connsiteY2" fmla="*/ 0 h 203612"/>
                <a:gd name="connsiteX3" fmla="*/ 171453 w 283370"/>
                <a:gd name="connsiteY3" fmla="*/ 176213 h 203612"/>
                <a:gd name="connsiteX4" fmla="*/ 283370 w 283370"/>
                <a:gd name="connsiteY4" fmla="*/ 69055 h 203612"/>
                <a:gd name="connsiteX5" fmla="*/ 182615 w 283370"/>
                <a:gd name="connsiteY5" fmla="*/ 203612 h 203612"/>
                <a:gd name="connsiteX6" fmla="*/ 0 w 283370"/>
                <a:gd name="connsiteY6" fmla="*/ 192879 h 203612"/>
                <a:gd name="connsiteX0" fmla="*/ 0 w 182615"/>
                <a:gd name="connsiteY0" fmla="*/ 192879 h 203612"/>
                <a:gd name="connsiteX1" fmla="*/ 14288 w 182615"/>
                <a:gd name="connsiteY1" fmla="*/ 171448 h 203612"/>
                <a:gd name="connsiteX2" fmla="*/ 90489 w 182615"/>
                <a:gd name="connsiteY2" fmla="*/ 0 h 203612"/>
                <a:gd name="connsiteX3" fmla="*/ 171453 w 182615"/>
                <a:gd name="connsiteY3" fmla="*/ 176213 h 203612"/>
                <a:gd name="connsiteX4" fmla="*/ 182615 w 182615"/>
                <a:gd name="connsiteY4" fmla="*/ 203612 h 203612"/>
                <a:gd name="connsiteX5" fmla="*/ 0 w 182615"/>
                <a:gd name="connsiteY5" fmla="*/ 192879 h 203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15" h="203612">
                  <a:moveTo>
                    <a:pt x="0" y="192879"/>
                  </a:moveTo>
                  <a:lnTo>
                    <a:pt x="14288" y="171448"/>
                  </a:lnTo>
                  <a:lnTo>
                    <a:pt x="90489" y="0"/>
                  </a:lnTo>
                  <a:lnTo>
                    <a:pt x="171453" y="176213"/>
                  </a:lnTo>
                  <a:lnTo>
                    <a:pt x="182615" y="203612"/>
                  </a:lnTo>
                  <a:lnTo>
                    <a:pt x="0" y="192879"/>
                  </a:lnTo>
                  <a:close/>
                </a:path>
              </a:pathLst>
            </a:custGeom>
            <a:gradFill>
              <a:gsLst>
                <a:gs pos="42000">
                  <a:schemeClr val="accent1">
                    <a:lumMod val="5000"/>
                    <a:lumOff val="95000"/>
                  </a:schemeClr>
                </a:gs>
                <a:gs pos="74000">
                  <a:srgbClr val="898B8A"/>
                </a:gs>
                <a:gs pos="100000">
                  <a:srgbClr val="898B8A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0" name="八角形 699">
              <a:extLst>
                <a:ext uri="{FF2B5EF4-FFF2-40B4-BE49-F238E27FC236}">
                  <a16:creationId xmlns:a16="http://schemas.microsoft.com/office/drawing/2014/main" id="{7634CEC1-844F-4290-9096-48F9C482F472}"/>
                </a:ext>
              </a:extLst>
            </p:cNvPr>
            <p:cNvSpPr/>
            <p:nvPr/>
          </p:nvSpPr>
          <p:spPr>
            <a:xfrm rot="10800000">
              <a:off x="2074898" y="9507158"/>
              <a:ext cx="1009076" cy="1009076"/>
            </a:xfrm>
            <a:prstGeom prst="octagon">
              <a:avLst/>
            </a:pr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01" name="直線コネクタ 700">
              <a:extLst>
                <a:ext uri="{FF2B5EF4-FFF2-40B4-BE49-F238E27FC236}">
                  <a16:creationId xmlns:a16="http://schemas.microsoft.com/office/drawing/2014/main" id="{01754FDF-108C-44F7-B0BF-1C4C66D0A427}"/>
                </a:ext>
              </a:extLst>
            </p:cNvPr>
            <p:cNvCxnSpPr>
              <a:cxnSpLocks/>
            </p:cNvCxnSpPr>
            <p:nvPr/>
          </p:nvCxnSpPr>
          <p:spPr>
            <a:xfrm>
              <a:off x="2462251" y="9739518"/>
              <a:ext cx="234367" cy="355101"/>
            </a:xfrm>
            <a:prstGeom prst="line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直線コネクタ 701">
              <a:extLst>
                <a:ext uri="{FF2B5EF4-FFF2-40B4-BE49-F238E27FC236}">
                  <a16:creationId xmlns:a16="http://schemas.microsoft.com/office/drawing/2014/main" id="{83F6CCD6-501F-42C6-87C7-7E2C2AE9E2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2251" y="9739518"/>
              <a:ext cx="234367" cy="355101"/>
            </a:xfrm>
            <a:prstGeom prst="line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直線コネクタ 702">
              <a:extLst>
                <a:ext uri="{FF2B5EF4-FFF2-40B4-BE49-F238E27FC236}">
                  <a16:creationId xmlns:a16="http://schemas.microsoft.com/office/drawing/2014/main" id="{35D3F857-CC0D-4FA9-B8E2-21F79A197BC2}"/>
                </a:ext>
              </a:extLst>
            </p:cNvPr>
            <p:cNvCxnSpPr>
              <a:cxnSpLocks/>
            </p:cNvCxnSpPr>
            <p:nvPr/>
          </p:nvCxnSpPr>
          <p:spPr>
            <a:xfrm>
              <a:off x="2373474" y="9917068"/>
              <a:ext cx="411920" cy="0"/>
            </a:xfrm>
            <a:prstGeom prst="line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4" name="フリーフォーム: 図形 703">
              <a:extLst>
                <a:ext uri="{FF2B5EF4-FFF2-40B4-BE49-F238E27FC236}">
                  <a16:creationId xmlns:a16="http://schemas.microsoft.com/office/drawing/2014/main" id="{E8E260B1-4645-47BD-B517-503A509B1AD4}"/>
                </a:ext>
              </a:extLst>
            </p:cNvPr>
            <p:cNvSpPr/>
            <p:nvPr/>
          </p:nvSpPr>
          <p:spPr>
            <a:xfrm>
              <a:off x="7628127" y="8016383"/>
              <a:ext cx="3471627" cy="467859"/>
            </a:xfrm>
            <a:custGeom>
              <a:avLst/>
              <a:gdLst>
                <a:gd name="connsiteX0" fmla="*/ 1151041 w 1173642"/>
                <a:gd name="connsiteY0" fmla="*/ 0 h 159857"/>
                <a:gd name="connsiteX1" fmla="*/ 1173642 w 1173642"/>
                <a:gd name="connsiteY1" fmla="*/ 23360 h 159857"/>
                <a:gd name="connsiteX2" fmla="*/ 1034981 w 1173642"/>
                <a:gd name="connsiteY2" fmla="*/ 159857 h 159857"/>
                <a:gd name="connsiteX3" fmla="*/ 902678 w 1173642"/>
                <a:gd name="connsiteY3" fmla="*/ 159857 h 159857"/>
                <a:gd name="connsiteX4" fmla="*/ 785498 w 1173642"/>
                <a:gd name="connsiteY4" fmla="*/ 20977 h 159857"/>
                <a:gd name="connsiteX5" fmla="*/ 637939 w 1173642"/>
                <a:gd name="connsiteY5" fmla="*/ 159857 h 159857"/>
                <a:gd name="connsiteX6" fmla="*/ 512276 w 1173642"/>
                <a:gd name="connsiteY6" fmla="*/ 159857 h 159857"/>
                <a:gd name="connsiteX7" fmla="*/ 394973 w 1173642"/>
                <a:gd name="connsiteY7" fmla="*/ 23359 h 159857"/>
                <a:gd name="connsiteX8" fmla="*/ 288132 w 1173642"/>
                <a:gd name="connsiteY8" fmla="*/ 117322 h 159857"/>
                <a:gd name="connsiteX9" fmla="*/ 0 w 1173642"/>
                <a:gd name="connsiteY9" fmla="*/ 31430 h 159857"/>
                <a:gd name="connsiteX10" fmla="*/ 29472 w 1173642"/>
                <a:gd name="connsiteY10" fmla="*/ 2383 h 159857"/>
                <a:gd name="connsiteX11" fmla="*/ 1151041 w 1173642"/>
                <a:gd name="connsiteY11" fmla="*/ 0 h 159857"/>
                <a:gd name="connsiteX0" fmla="*/ 1151041 w 1181381"/>
                <a:gd name="connsiteY0" fmla="*/ 0 h 159857"/>
                <a:gd name="connsiteX1" fmla="*/ 1181381 w 1181381"/>
                <a:gd name="connsiteY1" fmla="*/ 25741 h 159857"/>
                <a:gd name="connsiteX2" fmla="*/ 1034981 w 1181381"/>
                <a:gd name="connsiteY2" fmla="*/ 159857 h 159857"/>
                <a:gd name="connsiteX3" fmla="*/ 902678 w 1181381"/>
                <a:gd name="connsiteY3" fmla="*/ 159857 h 159857"/>
                <a:gd name="connsiteX4" fmla="*/ 785498 w 1181381"/>
                <a:gd name="connsiteY4" fmla="*/ 20977 h 159857"/>
                <a:gd name="connsiteX5" fmla="*/ 637939 w 1181381"/>
                <a:gd name="connsiteY5" fmla="*/ 159857 h 159857"/>
                <a:gd name="connsiteX6" fmla="*/ 512276 w 1181381"/>
                <a:gd name="connsiteY6" fmla="*/ 159857 h 159857"/>
                <a:gd name="connsiteX7" fmla="*/ 394973 w 1181381"/>
                <a:gd name="connsiteY7" fmla="*/ 23359 h 159857"/>
                <a:gd name="connsiteX8" fmla="*/ 288132 w 1181381"/>
                <a:gd name="connsiteY8" fmla="*/ 117322 h 159857"/>
                <a:gd name="connsiteX9" fmla="*/ 0 w 1181381"/>
                <a:gd name="connsiteY9" fmla="*/ 31430 h 159857"/>
                <a:gd name="connsiteX10" fmla="*/ 29472 w 1181381"/>
                <a:gd name="connsiteY10" fmla="*/ 2383 h 159857"/>
                <a:gd name="connsiteX11" fmla="*/ 1151041 w 1181381"/>
                <a:gd name="connsiteY11" fmla="*/ 0 h 159857"/>
                <a:gd name="connsiteX0" fmla="*/ 1151041 w 1181381"/>
                <a:gd name="connsiteY0" fmla="*/ 0 h 159857"/>
                <a:gd name="connsiteX1" fmla="*/ 1181381 w 1181381"/>
                <a:gd name="connsiteY1" fmla="*/ 25741 h 159857"/>
                <a:gd name="connsiteX2" fmla="*/ 1034981 w 1181381"/>
                <a:gd name="connsiteY2" fmla="*/ 159857 h 159857"/>
                <a:gd name="connsiteX3" fmla="*/ 902678 w 1181381"/>
                <a:gd name="connsiteY3" fmla="*/ 159857 h 159857"/>
                <a:gd name="connsiteX4" fmla="*/ 786689 w 1181381"/>
                <a:gd name="connsiteY4" fmla="*/ 27526 h 159857"/>
                <a:gd name="connsiteX5" fmla="*/ 637939 w 1181381"/>
                <a:gd name="connsiteY5" fmla="*/ 159857 h 159857"/>
                <a:gd name="connsiteX6" fmla="*/ 512276 w 1181381"/>
                <a:gd name="connsiteY6" fmla="*/ 159857 h 159857"/>
                <a:gd name="connsiteX7" fmla="*/ 394973 w 1181381"/>
                <a:gd name="connsiteY7" fmla="*/ 23359 h 159857"/>
                <a:gd name="connsiteX8" fmla="*/ 288132 w 1181381"/>
                <a:gd name="connsiteY8" fmla="*/ 117322 h 159857"/>
                <a:gd name="connsiteX9" fmla="*/ 0 w 1181381"/>
                <a:gd name="connsiteY9" fmla="*/ 31430 h 159857"/>
                <a:gd name="connsiteX10" fmla="*/ 29472 w 1181381"/>
                <a:gd name="connsiteY10" fmla="*/ 2383 h 159857"/>
                <a:gd name="connsiteX11" fmla="*/ 1151041 w 1181381"/>
                <a:gd name="connsiteY11" fmla="*/ 0 h 159857"/>
                <a:gd name="connsiteX0" fmla="*/ 1151041 w 1181381"/>
                <a:gd name="connsiteY0" fmla="*/ 0 h 159857"/>
                <a:gd name="connsiteX1" fmla="*/ 1181381 w 1181381"/>
                <a:gd name="connsiteY1" fmla="*/ 25741 h 159857"/>
                <a:gd name="connsiteX2" fmla="*/ 1034981 w 1181381"/>
                <a:gd name="connsiteY2" fmla="*/ 159857 h 159857"/>
                <a:gd name="connsiteX3" fmla="*/ 902678 w 1181381"/>
                <a:gd name="connsiteY3" fmla="*/ 159857 h 159857"/>
                <a:gd name="connsiteX4" fmla="*/ 786689 w 1181381"/>
                <a:gd name="connsiteY4" fmla="*/ 27526 h 159857"/>
                <a:gd name="connsiteX5" fmla="*/ 637939 w 1181381"/>
                <a:gd name="connsiteY5" fmla="*/ 159857 h 159857"/>
                <a:gd name="connsiteX6" fmla="*/ 512276 w 1181381"/>
                <a:gd name="connsiteY6" fmla="*/ 159857 h 159857"/>
                <a:gd name="connsiteX7" fmla="*/ 389615 w 1181381"/>
                <a:gd name="connsiteY7" fmla="*/ 25740 h 159857"/>
                <a:gd name="connsiteX8" fmla="*/ 288132 w 1181381"/>
                <a:gd name="connsiteY8" fmla="*/ 117322 h 159857"/>
                <a:gd name="connsiteX9" fmla="*/ 0 w 1181381"/>
                <a:gd name="connsiteY9" fmla="*/ 31430 h 159857"/>
                <a:gd name="connsiteX10" fmla="*/ 29472 w 1181381"/>
                <a:gd name="connsiteY10" fmla="*/ 2383 h 159857"/>
                <a:gd name="connsiteX11" fmla="*/ 1151041 w 1181381"/>
                <a:gd name="connsiteY11" fmla="*/ 0 h 159857"/>
                <a:gd name="connsiteX0" fmla="*/ 1151041 w 1181381"/>
                <a:gd name="connsiteY0" fmla="*/ 0 h 159857"/>
                <a:gd name="connsiteX1" fmla="*/ 1181381 w 1181381"/>
                <a:gd name="connsiteY1" fmla="*/ 25741 h 159857"/>
                <a:gd name="connsiteX2" fmla="*/ 1034981 w 1181381"/>
                <a:gd name="connsiteY2" fmla="*/ 159857 h 159857"/>
                <a:gd name="connsiteX3" fmla="*/ 902678 w 1181381"/>
                <a:gd name="connsiteY3" fmla="*/ 159857 h 159857"/>
                <a:gd name="connsiteX4" fmla="*/ 786320 w 1181381"/>
                <a:gd name="connsiteY4" fmla="*/ 29002 h 159857"/>
                <a:gd name="connsiteX5" fmla="*/ 637939 w 1181381"/>
                <a:gd name="connsiteY5" fmla="*/ 159857 h 159857"/>
                <a:gd name="connsiteX6" fmla="*/ 512276 w 1181381"/>
                <a:gd name="connsiteY6" fmla="*/ 159857 h 159857"/>
                <a:gd name="connsiteX7" fmla="*/ 389615 w 1181381"/>
                <a:gd name="connsiteY7" fmla="*/ 25740 h 159857"/>
                <a:gd name="connsiteX8" fmla="*/ 288132 w 1181381"/>
                <a:gd name="connsiteY8" fmla="*/ 117322 h 159857"/>
                <a:gd name="connsiteX9" fmla="*/ 0 w 1181381"/>
                <a:gd name="connsiteY9" fmla="*/ 31430 h 159857"/>
                <a:gd name="connsiteX10" fmla="*/ 29472 w 1181381"/>
                <a:gd name="connsiteY10" fmla="*/ 2383 h 159857"/>
                <a:gd name="connsiteX11" fmla="*/ 1151041 w 1181381"/>
                <a:gd name="connsiteY11" fmla="*/ 0 h 159857"/>
                <a:gd name="connsiteX0" fmla="*/ 1151041 w 1181381"/>
                <a:gd name="connsiteY0" fmla="*/ 0 h 159857"/>
                <a:gd name="connsiteX1" fmla="*/ 1181381 w 1181381"/>
                <a:gd name="connsiteY1" fmla="*/ 25741 h 159857"/>
                <a:gd name="connsiteX2" fmla="*/ 1034981 w 1181381"/>
                <a:gd name="connsiteY2" fmla="*/ 159857 h 159857"/>
                <a:gd name="connsiteX3" fmla="*/ 902678 w 1181381"/>
                <a:gd name="connsiteY3" fmla="*/ 159857 h 159857"/>
                <a:gd name="connsiteX4" fmla="*/ 786320 w 1181381"/>
                <a:gd name="connsiteY4" fmla="*/ 29002 h 159857"/>
                <a:gd name="connsiteX5" fmla="*/ 637939 w 1181381"/>
                <a:gd name="connsiteY5" fmla="*/ 159857 h 159857"/>
                <a:gd name="connsiteX6" fmla="*/ 512276 w 1181381"/>
                <a:gd name="connsiteY6" fmla="*/ 159857 h 159857"/>
                <a:gd name="connsiteX7" fmla="*/ 389984 w 1181381"/>
                <a:gd name="connsiteY7" fmla="*/ 27954 h 159857"/>
                <a:gd name="connsiteX8" fmla="*/ 288132 w 1181381"/>
                <a:gd name="connsiteY8" fmla="*/ 117322 h 159857"/>
                <a:gd name="connsiteX9" fmla="*/ 0 w 1181381"/>
                <a:gd name="connsiteY9" fmla="*/ 31430 h 159857"/>
                <a:gd name="connsiteX10" fmla="*/ 29472 w 1181381"/>
                <a:gd name="connsiteY10" fmla="*/ 2383 h 159857"/>
                <a:gd name="connsiteX11" fmla="*/ 1151041 w 1181381"/>
                <a:gd name="connsiteY11" fmla="*/ 0 h 159857"/>
                <a:gd name="connsiteX0" fmla="*/ 1155838 w 1186178"/>
                <a:gd name="connsiteY0" fmla="*/ 0 h 159857"/>
                <a:gd name="connsiteX1" fmla="*/ 1186178 w 1186178"/>
                <a:gd name="connsiteY1" fmla="*/ 25741 h 159857"/>
                <a:gd name="connsiteX2" fmla="*/ 1039778 w 1186178"/>
                <a:gd name="connsiteY2" fmla="*/ 159857 h 159857"/>
                <a:gd name="connsiteX3" fmla="*/ 907475 w 1186178"/>
                <a:gd name="connsiteY3" fmla="*/ 159857 h 159857"/>
                <a:gd name="connsiteX4" fmla="*/ 791117 w 1186178"/>
                <a:gd name="connsiteY4" fmla="*/ 29002 h 159857"/>
                <a:gd name="connsiteX5" fmla="*/ 642736 w 1186178"/>
                <a:gd name="connsiteY5" fmla="*/ 159857 h 159857"/>
                <a:gd name="connsiteX6" fmla="*/ 517073 w 1186178"/>
                <a:gd name="connsiteY6" fmla="*/ 159857 h 159857"/>
                <a:gd name="connsiteX7" fmla="*/ 394781 w 1186178"/>
                <a:gd name="connsiteY7" fmla="*/ 27954 h 159857"/>
                <a:gd name="connsiteX8" fmla="*/ 292929 w 1186178"/>
                <a:gd name="connsiteY8" fmla="*/ 117322 h 159857"/>
                <a:gd name="connsiteX9" fmla="*/ 0 w 1186178"/>
                <a:gd name="connsiteY9" fmla="*/ 31430 h 159857"/>
                <a:gd name="connsiteX10" fmla="*/ 34269 w 1186178"/>
                <a:gd name="connsiteY10" fmla="*/ 2383 h 159857"/>
                <a:gd name="connsiteX11" fmla="*/ 1155838 w 1186178"/>
                <a:gd name="connsiteY11" fmla="*/ 0 h 15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6178" h="159857">
                  <a:moveTo>
                    <a:pt x="1155838" y="0"/>
                  </a:moveTo>
                  <a:lnTo>
                    <a:pt x="1186178" y="25741"/>
                  </a:lnTo>
                  <a:lnTo>
                    <a:pt x="1039778" y="159857"/>
                  </a:lnTo>
                  <a:lnTo>
                    <a:pt x="907475" y="159857"/>
                  </a:lnTo>
                  <a:lnTo>
                    <a:pt x="791117" y="29002"/>
                  </a:lnTo>
                  <a:lnTo>
                    <a:pt x="642736" y="159857"/>
                  </a:lnTo>
                  <a:lnTo>
                    <a:pt x="517073" y="159857"/>
                  </a:lnTo>
                  <a:lnTo>
                    <a:pt x="394781" y="27954"/>
                  </a:lnTo>
                  <a:lnTo>
                    <a:pt x="292929" y="117322"/>
                  </a:lnTo>
                  <a:lnTo>
                    <a:pt x="0" y="31430"/>
                  </a:lnTo>
                  <a:lnTo>
                    <a:pt x="34269" y="2383"/>
                  </a:lnTo>
                  <a:lnTo>
                    <a:pt x="1155838" y="0"/>
                  </a:lnTo>
                  <a:close/>
                </a:path>
              </a:pathLst>
            </a:custGeom>
            <a:gradFill>
              <a:gsLst>
                <a:gs pos="32000">
                  <a:schemeClr val="accent1">
                    <a:lumMod val="5000"/>
                    <a:lumOff val="95000"/>
                  </a:schemeClr>
                </a:gs>
                <a:gs pos="59000">
                  <a:srgbClr val="898B8A"/>
                </a:gs>
                <a:gs pos="100000">
                  <a:srgbClr val="898B8A"/>
                </a:gs>
              </a:gsLst>
              <a:lin ang="162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05" name="フリーフォーム: 図形 704">
              <a:extLst>
                <a:ext uri="{FF2B5EF4-FFF2-40B4-BE49-F238E27FC236}">
                  <a16:creationId xmlns:a16="http://schemas.microsoft.com/office/drawing/2014/main" id="{AB9B8CEF-07F8-42FD-AFF9-56BB64E65F19}"/>
                </a:ext>
              </a:extLst>
            </p:cNvPr>
            <p:cNvSpPr/>
            <p:nvPr/>
          </p:nvSpPr>
          <p:spPr>
            <a:xfrm>
              <a:off x="1840537" y="8058200"/>
              <a:ext cx="4598865" cy="426042"/>
            </a:xfrm>
            <a:custGeom>
              <a:avLst/>
              <a:gdLst>
                <a:gd name="connsiteX0" fmla="*/ 1561788 w 1570307"/>
                <a:gd name="connsiteY0" fmla="*/ 0 h 145569"/>
                <a:gd name="connsiteX1" fmla="*/ 1570307 w 1570307"/>
                <a:gd name="connsiteY1" fmla="*/ 17141 h 145569"/>
                <a:gd name="connsiteX2" fmla="*/ 1279794 w 1570307"/>
                <a:gd name="connsiteY2" fmla="*/ 105414 h 145569"/>
                <a:gd name="connsiteX3" fmla="*/ 1184857 w 1570307"/>
                <a:gd name="connsiteY3" fmla="*/ 11452 h 145569"/>
                <a:gd name="connsiteX4" fmla="*/ 1054998 w 1570307"/>
                <a:gd name="connsiteY4" fmla="*/ 145569 h 145569"/>
                <a:gd name="connsiteX5" fmla="*/ 928022 w 1570307"/>
                <a:gd name="connsiteY5" fmla="*/ 145569 h 145569"/>
                <a:gd name="connsiteX6" fmla="*/ 787189 w 1570307"/>
                <a:gd name="connsiteY6" fmla="*/ 9070 h 145569"/>
                <a:gd name="connsiteX7" fmla="*/ 663690 w 1570307"/>
                <a:gd name="connsiteY7" fmla="*/ 145569 h 145569"/>
                <a:gd name="connsiteX8" fmla="*/ 530532 w 1570307"/>
                <a:gd name="connsiteY8" fmla="*/ 145569 h 145569"/>
                <a:gd name="connsiteX9" fmla="*/ 391901 w 1570307"/>
                <a:gd name="connsiteY9" fmla="*/ 9071 h 145569"/>
                <a:gd name="connsiteX10" fmla="*/ 268199 w 1570307"/>
                <a:gd name="connsiteY10" fmla="*/ 145569 h 145569"/>
                <a:gd name="connsiteX11" fmla="*/ 135620 w 1570307"/>
                <a:gd name="connsiteY11" fmla="*/ 145569 h 145569"/>
                <a:gd name="connsiteX12" fmla="*/ 0 w 1570307"/>
                <a:gd name="connsiteY12" fmla="*/ 8693 h 145569"/>
                <a:gd name="connsiteX13" fmla="*/ 54459 w 1570307"/>
                <a:gd name="connsiteY13" fmla="*/ 1 h 145569"/>
                <a:gd name="connsiteX14" fmla="*/ 1561788 w 1570307"/>
                <a:gd name="connsiteY14" fmla="*/ 0 h 145569"/>
                <a:gd name="connsiteX0" fmla="*/ 1561788 w 1570307"/>
                <a:gd name="connsiteY0" fmla="*/ 0 h 145569"/>
                <a:gd name="connsiteX1" fmla="*/ 1570307 w 1570307"/>
                <a:gd name="connsiteY1" fmla="*/ 17141 h 145569"/>
                <a:gd name="connsiteX2" fmla="*/ 1279794 w 1570307"/>
                <a:gd name="connsiteY2" fmla="*/ 105414 h 145569"/>
                <a:gd name="connsiteX3" fmla="*/ 1184857 w 1570307"/>
                <a:gd name="connsiteY3" fmla="*/ 13833 h 145569"/>
                <a:gd name="connsiteX4" fmla="*/ 1054998 w 1570307"/>
                <a:gd name="connsiteY4" fmla="*/ 145569 h 145569"/>
                <a:gd name="connsiteX5" fmla="*/ 928022 w 1570307"/>
                <a:gd name="connsiteY5" fmla="*/ 145569 h 145569"/>
                <a:gd name="connsiteX6" fmla="*/ 787189 w 1570307"/>
                <a:gd name="connsiteY6" fmla="*/ 9070 h 145569"/>
                <a:gd name="connsiteX7" fmla="*/ 663690 w 1570307"/>
                <a:gd name="connsiteY7" fmla="*/ 145569 h 145569"/>
                <a:gd name="connsiteX8" fmla="*/ 530532 w 1570307"/>
                <a:gd name="connsiteY8" fmla="*/ 145569 h 145569"/>
                <a:gd name="connsiteX9" fmla="*/ 391901 w 1570307"/>
                <a:gd name="connsiteY9" fmla="*/ 9071 h 145569"/>
                <a:gd name="connsiteX10" fmla="*/ 268199 w 1570307"/>
                <a:gd name="connsiteY10" fmla="*/ 145569 h 145569"/>
                <a:gd name="connsiteX11" fmla="*/ 135620 w 1570307"/>
                <a:gd name="connsiteY11" fmla="*/ 145569 h 145569"/>
                <a:gd name="connsiteX12" fmla="*/ 0 w 1570307"/>
                <a:gd name="connsiteY12" fmla="*/ 8693 h 145569"/>
                <a:gd name="connsiteX13" fmla="*/ 54459 w 1570307"/>
                <a:gd name="connsiteY13" fmla="*/ 1 h 145569"/>
                <a:gd name="connsiteX14" fmla="*/ 1561788 w 1570307"/>
                <a:gd name="connsiteY14" fmla="*/ 0 h 145569"/>
                <a:gd name="connsiteX0" fmla="*/ 1561788 w 1570307"/>
                <a:gd name="connsiteY0" fmla="*/ 0 h 145569"/>
                <a:gd name="connsiteX1" fmla="*/ 1570307 w 1570307"/>
                <a:gd name="connsiteY1" fmla="*/ 17141 h 145569"/>
                <a:gd name="connsiteX2" fmla="*/ 1279794 w 1570307"/>
                <a:gd name="connsiteY2" fmla="*/ 105414 h 145569"/>
                <a:gd name="connsiteX3" fmla="*/ 1184857 w 1570307"/>
                <a:gd name="connsiteY3" fmla="*/ 13833 h 145569"/>
                <a:gd name="connsiteX4" fmla="*/ 1054998 w 1570307"/>
                <a:gd name="connsiteY4" fmla="*/ 145569 h 145569"/>
                <a:gd name="connsiteX5" fmla="*/ 928022 w 1570307"/>
                <a:gd name="connsiteY5" fmla="*/ 145569 h 145569"/>
                <a:gd name="connsiteX6" fmla="*/ 788975 w 1570307"/>
                <a:gd name="connsiteY6" fmla="*/ 13833 h 145569"/>
                <a:gd name="connsiteX7" fmla="*/ 663690 w 1570307"/>
                <a:gd name="connsiteY7" fmla="*/ 145569 h 145569"/>
                <a:gd name="connsiteX8" fmla="*/ 530532 w 1570307"/>
                <a:gd name="connsiteY8" fmla="*/ 145569 h 145569"/>
                <a:gd name="connsiteX9" fmla="*/ 391901 w 1570307"/>
                <a:gd name="connsiteY9" fmla="*/ 9071 h 145569"/>
                <a:gd name="connsiteX10" fmla="*/ 268199 w 1570307"/>
                <a:gd name="connsiteY10" fmla="*/ 145569 h 145569"/>
                <a:gd name="connsiteX11" fmla="*/ 135620 w 1570307"/>
                <a:gd name="connsiteY11" fmla="*/ 145569 h 145569"/>
                <a:gd name="connsiteX12" fmla="*/ 0 w 1570307"/>
                <a:gd name="connsiteY12" fmla="*/ 8693 h 145569"/>
                <a:gd name="connsiteX13" fmla="*/ 54459 w 1570307"/>
                <a:gd name="connsiteY13" fmla="*/ 1 h 145569"/>
                <a:gd name="connsiteX14" fmla="*/ 1561788 w 1570307"/>
                <a:gd name="connsiteY14" fmla="*/ 0 h 145569"/>
                <a:gd name="connsiteX0" fmla="*/ 1561788 w 1570307"/>
                <a:gd name="connsiteY0" fmla="*/ 0 h 145569"/>
                <a:gd name="connsiteX1" fmla="*/ 1570307 w 1570307"/>
                <a:gd name="connsiteY1" fmla="*/ 17141 h 145569"/>
                <a:gd name="connsiteX2" fmla="*/ 1279794 w 1570307"/>
                <a:gd name="connsiteY2" fmla="*/ 105414 h 145569"/>
                <a:gd name="connsiteX3" fmla="*/ 1184857 w 1570307"/>
                <a:gd name="connsiteY3" fmla="*/ 13833 h 145569"/>
                <a:gd name="connsiteX4" fmla="*/ 1054998 w 1570307"/>
                <a:gd name="connsiteY4" fmla="*/ 145569 h 145569"/>
                <a:gd name="connsiteX5" fmla="*/ 928022 w 1570307"/>
                <a:gd name="connsiteY5" fmla="*/ 145569 h 145569"/>
                <a:gd name="connsiteX6" fmla="*/ 788975 w 1570307"/>
                <a:gd name="connsiteY6" fmla="*/ 13833 h 145569"/>
                <a:gd name="connsiteX7" fmla="*/ 663690 w 1570307"/>
                <a:gd name="connsiteY7" fmla="*/ 145569 h 145569"/>
                <a:gd name="connsiteX8" fmla="*/ 530532 w 1570307"/>
                <a:gd name="connsiteY8" fmla="*/ 145569 h 145569"/>
                <a:gd name="connsiteX9" fmla="*/ 391901 w 1570307"/>
                <a:gd name="connsiteY9" fmla="*/ 12643 h 145569"/>
                <a:gd name="connsiteX10" fmla="*/ 268199 w 1570307"/>
                <a:gd name="connsiteY10" fmla="*/ 145569 h 145569"/>
                <a:gd name="connsiteX11" fmla="*/ 135620 w 1570307"/>
                <a:gd name="connsiteY11" fmla="*/ 145569 h 145569"/>
                <a:gd name="connsiteX12" fmla="*/ 0 w 1570307"/>
                <a:gd name="connsiteY12" fmla="*/ 8693 h 145569"/>
                <a:gd name="connsiteX13" fmla="*/ 54459 w 1570307"/>
                <a:gd name="connsiteY13" fmla="*/ 1 h 145569"/>
                <a:gd name="connsiteX14" fmla="*/ 1561788 w 1570307"/>
                <a:gd name="connsiteY14" fmla="*/ 0 h 145569"/>
                <a:gd name="connsiteX0" fmla="*/ 1560597 w 1569116"/>
                <a:gd name="connsiteY0" fmla="*/ 0 h 145569"/>
                <a:gd name="connsiteX1" fmla="*/ 1569116 w 1569116"/>
                <a:gd name="connsiteY1" fmla="*/ 17141 h 145569"/>
                <a:gd name="connsiteX2" fmla="*/ 1278603 w 1569116"/>
                <a:gd name="connsiteY2" fmla="*/ 105414 h 145569"/>
                <a:gd name="connsiteX3" fmla="*/ 1183666 w 1569116"/>
                <a:gd name="connsiteY3" fmla="*/ 13833 h 145569"/>
                <a:gd name="connsiteX4" fmla="*/ 1053807 w 1569116"/>
                <a:gd name="connsiteY4" fmla="*/ 145569 h 145569"/>
                <a:gd name="connsiteX5" fmla="*/ 926831 w 1569116"/>
                <a:gd name="connsiteY5" fmla="*/ 145569 h 145569"/>
                <a:gd name="connsiteX6" fmla="*/ 787784 w 1569116"/>
                <a:gd name="connsiteY6" fmla="*/ 13833 h 145569"/>
                <a:gd name="connsiteX7" fmla="*/ 662499 w 1569116"/>
                <a:gd name="connsiteY7" fmla="*/ 145569 h 145569"/>
                <a:gd name="connsiteX8" fmla="*/ 529341 w 1569116"/>
                <a:gd name="connsiteY8" fmla="*/ 145569 h 145569"/>
                <a:gd name="connsiteX9" fmla="*/ 390710 w 1569116"/>
                <a:gd name="connsiteY9" fmla="*/ 12643 h 145569"/>
                <a:gd name="connsiteX10" fmla="*/ 267008 w 1569116"/>
                <a:gd name="connsiteY10" fmla="*/ 145569 h 145569"/>
                <a:gd name="connsiteX11" fmla="*/ 134429 w 1569116"/>
                <a:gd name="connsiteY11" fmla="*/ 145569 h 145569"/>
                <a:gd name="connsiteX12" fmla="*/ 0 w 1569116"/>
                <a:gd name="connsiteY12" fmla="*/ 15242 h 145569"/>
                <a:gd name="connsiteX13" fmla="*/ 53268 w 1569116"/>
                <a:gd name="connsiteY13" fmla="*/ 1 h 145569"/>
                <a:gd name="connsiteX14" fmla="*/ 1560597 w 1569116"/>
                <a:gd name="connsiteY14" fmla="*/ 0 h 145569"/>
                <a:gd name="connsiteX0" fmla="*/ 1560597 w 1569116"/>
                <a:gd name="connsiteY0" fmla="*/ 0 h 145569"/>
                <a:gd name="connsiteX1" fmla="*/ 1569116 w 1569116"/>
                <a:gd name="connsiteY1" fmla="*/ 17141 h 145569"/>
                <a:gd name="connsiteX2" fmla="*/ 1278603 w 1569116"/>
                <a:gd name="connsiteY2" fmla="*/ 105414 h 145569"/>
                <a:gd name="connsiteX3" fmla="*/ 1184404 w 1569116"/>
                <a:gd name="connsiteY3" fmla="*/ 16047 h 145569"/>
                <a:gd name="connsiteX4" fmla="*/ 1053807 w 1569116"/>
                <a:gd name="connsiteY4" fmla="*/ 145569 h 145569"/>
                <a:gd name="connsiteX5" fmla="*/ 926831 w 1569116"/>
                <a:gd name="connsiteY5" fmla="*/ 145569 h 145569"/>
                <a:gd name="connsiteX6" fmla="*/ 787784 w 1569116"/>
                <a:gd name="connsiteY6" fmla="*/ 13833 h 145569"/>
                <a:gd name="connsiteX7" fmla="*/ 662499 w 1569116"/>
                <a:gd name="connsiteY7" fmla="*/ 145569 h 145569"/>
                <a:gd name="connsiteX8" fmla="*/ 529341 w 1569116"/>
                <a:gd name="connsiteY8" fmla="*/ 145569 h 145569"/>
                <a:gd name="connsiteX9" fmla="*/ 390710 w 1569116"/>
                <a:gd name="connsiteY9" fmla="*/ 12643 h 145569"/>
                <a:gd name="connsiteX10" fmla="*/ 267008 w 1569116"/>
                <a:gd name="connsiteY10" fmla="*/ 145569 h 145569"/>
                <a:gd name="connsiteX11" fmla="*/ 134429 w 1569116"/>
                <a:gd name="connsiteY11" fmla="*/ 145569 h 145569"/>
                <a:gd name="connsiteX12" fmla="*/ 0 w 1569116"/>
                <a:gd name="connsiteY12" fmla="*/ 15242 h 145569"/>
                <a:gd name="connsiteX13" fmla="*/ 53268 w 1569116"/>
                <a:gd name="connsiteY13" fmla="*/ 1 h 145569"/>
                <a:gd name="connsiteX14" fmla="*/ 1560597 w 1569116"/>
                <a:gd name="connsiteY14" fmla="*/ 0 h 145569"/>
                <a:gd name="connsiteX0" fmla="*/ 1560597 w 1575389"/>
                <a:gd name="connsiteY0" fmla="*/ 0 h 145569"/>
                <a:gd name="connsiteX1" fmla="*/ 1575389 w 1575389"/>
                <a:gd name="connsiteY1" fmla="*/ 17141 h 145569"/>
                <a:gd name="connsiteX2" fmla="*/ 1278603 w 1575389"/>
                <a:gd name="connsiteY2" fmla="*/ 105414 h 145569"/>
                <a:gd name="connsiteX3" fmla="*/ 1184404 w 1575389"/>
                <a:gd name="connsiteY3" fmla="*/ 16047 h 145569"/>
                <a:gd name="connsiteX4" fmla="*/ 1053807 w 1575389"/>
                <a:gd name="connsiteY4" fmla="*/ 145569 h 145569"/>
                <a:gd name="connsiteX5" fmla="*/ 926831 w 1575389"/>
                <a:gd name="connsiteY5" fmla="*/ 145569 h 145569"/>
                <a:gd name="connsiteX6" fmla="*/ 787784 w 1575389"/>
                <a:gd name="connsiteY6" fmla="*/ 13833 h 145569"/>
                <a:gd name="connsiteX7" fmla="*/ 662499 w 1575389"/>
                <a:gd name="connsiteY7" fmla="*/ 145569 h 145569"/>
                <a:gd name="connsiteX8" fmla="*/ 529341 w 1575389"/>
                <a:gd name="connsiteY8" fmla="*/ 145569 h 145569"/>
                <a:gd name="connsiteX9" fmla="*/ 390710 w 1575389"/>
                <a:gd name="connsiteY9" fmla="*/ 12643 h 145569"/>
                <a:gd name="connsiteX10" fmla="*/ 267008 w 1575389"/>
                <a:gd name="connsiteY10" fmla="*/ 145569 h 145569"/>
                <a:gd name="connsiteX11" fmla="*/ 134429 w 1575389"/>
                <a:gd name="connsiteY11" fmla="*/ 145569 h 145569"/>
                <a:gd name="connsiteX12" fmla="*/ 0 w 1575389"/>
                <a:gd name="connsiteY12" fmla="*/ 15242 h 145569"/>
                <a:gd name="connsiteX13" fmla="*/ 53268 w 1575389"/>
                <a:gd name="connsiteY13" fmla="*/ 1 h 145569"/>
                <a:gd name="connsiteX14" fmla="*/ 1560597 w 1575389"/>
                <a:gd name="connsiteY14" fmla="*/ 0 h 145569"/>
                <a:gd name="connsiteX0" fmla="*/ 1560597 w 1570223"/>
                <a:gd name="connsiteY0" fmla="*/ 0 h 145569"/>
                <a:gd name="connsiteX1" fmla="*/ 1570223 w 1570223"/>
                <a:gd name="connsiteY1" fmla="*/ 17879 h 145569"/>
                <a:gd name="connsiteX2" fmla="*/ 1278603 w 1570223"/>
                <a:gd name="connsiteY2" fmla="*/ 105414 h 145569"/>
                <a:gd name="connsiteX3" fmla="*/ 1184404 w 1570223"/>
                <a:gd name="connsiteY3" fmla="*/ 16047 h 145569"/>
                <a:gd name="connsiteX4" fmla="*/ 1053807 w 1570223"/>
                <a:gd name="connsiteY4" fmla="*/ 145569 h 145569"/>
                <a:gd name="connsiteX5" fmla="*/ 926831 w 1570223"/>
                <a:gd name="connsiteY5" fmla="*/ 145569 h 145569"/>
                <a:gd name="connsiteX6" fmla="*/ 787784 w 1570223"/>
                <a:gd name="connsiteY6" fmla="*/ 13833 h 145569"/>
                <a:gd name="connsiteX7" fmla="*/ 662499 w 1570223"/>
                <a:gd name="connsiteY7" fmla="*/ 145569 h 145569"/>
                <a:gd name="connsiteX8" fmla="*/ 529341 w 1570223"/>
                <a:gd name="connsiteY8" fmla="*/ 145569 h 145569"/>
                <a:gd name="connsiteX9" fmla="*/ 390710 w 1570223"/>
                <a:gd name="connsiteY9" fmla="*/ 12643 h 145569"/>
                <a:gd name="connsiteX10" fmla="*/ 267008 w 1570223"/>
                <a:gd name="connsiteY10" fmla="*/ 145569 h 145569"/>
                <a:gd name="connsiteX11" fmla="*/ 134429 w 1570223"/>
                <a:gd name="connsiteY11" fmla="*/ 145569 h 145569"/>
                <a:gd name="connsiteX12" fmla="*/ 0 w 1570223"/>
                <a:gd name="connsiteY12" fmla="*/ 15242 h 145569"/>
                <a:gd name="connsiteX13" fmla="*/ 53268 w 1570223"/>
                <a:gd name="connsiteY13" fmla="*/ 1 h 145569"/>
                <a:gd name="connsiteX14" fmla="*/ 1560597 w 1570223"/>
                <a:gd name="connsiteY14" fmla="*/ 0 h 145569"/>
                <a:gd name="connsiteX0" fmla="*/ 1560597 w 1570223"/>
                <a:gd name="connsiteY0" fmla="*/ 0 h 145569"/>
                <a:gd name="connsiteX1" fmla="*/ 1570223 w 1570223"/>
                <a:gd name="connsiteY1" fmla="*/ 17879 h 145569"/>
                <a:gd name="connsiteX2" fmla="*/ 1278603 w 1570223"/>
                <a:gd name="connsiteY2" fmla="*/ 105414 h 145569"/>
                <a:gd name="connsiteX3" fmla="*/ 1184404 w 1570223"/>
                <a:gd name="connsiteY3" fmla="*/ 16047 h 145569"/>
                <a:gd name="connsiteX4" fmla="*/ 1053807 w 1570223"/>
                <a:gd name="connsiteY4" fmla="*/ 145569 h 145569"/>
                <a:gd name="connsiteX5" fmla="*/ 926831 w 1570223"/>
                <a:gd name="connsiteY5" fmla="*/ 145569 h 145569"/>
                <a:gd name="connsiteX6" fmla="*/ 787784 w 1570223"/>
                <a:gd name="connsiteY6" fmla="*/ 15678 h 145569"/>
                <a:gd name="connsiteX7" fmla="*/ 662499 w 1570223"/>
                <a:gd name="connsiteY7" fmla="*/ 145569 h 145569"/>
                <a:gd name="connsiteX8" fmla="*/ 529341 w 1570223"/>
                <a:gd name="connsiteY8" fmla="*/ 145569 h 145569"/>
                <a:gd name="connsiteX9" fmla="*/ 390710 w 1570223"/>
                <a:gd name="connsiteY9" fmla="*/ 12643 h 145569"/>
                <a:gd name="connsiteX10" fmla="*/ 267008 w 1570223"/>
                <a:gd name="connsiteY10" fmla="*/ 145569 h 145569"/>
                <a:gd name="connsiteX11" fmla="*/ 134429 w 1570223"/>
                <a:gd name="connsiteY11" fmla="*/ 145569 h 145569"/>
                <a:gd name="connsiteX12" fmla="*/ 0 w 1570223"/>
                <a:gd name="connsiteY12" fmla="*/ 15242 h 145569"/>
                <a:gd name="connsiteX13" fmla="*/ 53268 w 1570223"/>
                <a:gd name="connsiteY13" fmla="*/ 1 h 145569"/>
                <a:gd name="connsiteX14" fmla="*/ 1560597 w 1570223"/>
                <a:gd name="connsiteY14" fmla="*/ 0 h 145569"/>
                <a:gd name="connsiteX0" fmla="*/ 1560597 w 1570223"/>
                <a:gd name="connsiteY0" fmla="*/ 0 h 145569"/>
                <a:gd name="connsiteX1" fmla="*/ 1570223 w 1570223"/>
                <a:gd name="connsiteY1" fmla="*/ 17879 h 145569"/>
                <a:gd name="connsiteX2" fmla="*/ 1278603 w 1570223"/>
                <a:gd name="connsiteY2" fmla="*/ 105414 h 145569"/>
                <a:gd name="connsiteX3" fmla="*/ 1184404 w 1570223"/>
                <a:gd name="connsiteY3" fmla="*/ 16047 h 145569"/>
                <a:gd name="connsiteX4" fmla="*/ 1053807 w 1570223"/>
                <a:gd name="connsiteY4" fmla="*/ 145569 h 145569"/>
                <a:gd name="connsiteX5" fmla="*/ 926831 w 1570223"/>
                <a:gd name="connsiteY5" fmla="*/ 145569 h 145569"/>
                <a:gd name="connsiteX6" fmla="*/ 787784 w 1570223"/>
                <a:gd name="connsiteY6" fmla="*/ 15678 h 145569"/>
                <a:gd name="connsiteX7" fmla="*/ 662499 w 1570223"/>
                <a:gd name="connsiteY7" fmla="*/ 145569 h 145569"/>
                <a:gd name="connsiteX8" fmla="*/ 529341 w 1570223"/>
                <a:gd name="connsiteY8" fmla="*/ 145569 h 145569"/>
                <a:gd name="connsiteX9" fmla="*/ 391448 w 1570223"/>
                <a:gd name="connsiteY9" fmla="*/ 14488 h 145569"/>
                <a:gd name="connsiteX10" fmla="*/ 267008 w 1570223"/>
                <a:gd name="connsiteY10" fmla="*/ 145569 h 145569"/>
                <a:gd name="connsiteX11" fmla="*/ 134429 w 1570223"/>
                <a:gd name="connsiteY11" fmla="*/ 145569 h 145569"/>
                <a:gd name="connsiteX12" fmla="*/ 0 w 1570223"/>
                <a:gd name="connsiteY12" fmla="*/ 15242 h 145569"/>
                <a:gd name="connsiteX13" fmla="*/ 53268 w 1570223"/>
                <a:gd name="connsiteY13" fmla="*/ 1 h 145569"/>
                <a:gd name="connsiteX14" fmla="*/ 1560597 w 1570223"/>
                <a:gd name="connsiteY14" fmla="*/ 0 h 145569"/>
                <a:gd name="connsiteX0" fmla="*/ 1560597 w 1570223"/>
                <a:gd name="connsiteY0" fmla="*/ 0 h 145569"/>
                <a:gd name="connsiteX1" fmla="*/ 1570223 w 1570223"/>
                <a:gd name="connsiteY1" fmla="*/ 17879 h 145569"/>
                <a:gd name="connsiteX2" fmla="*/ 1278603 w 1570223"/>
                <a:gd name="connsiteY2" fmla="*/ 105414 h 145569"/>
                <a:gd name="connsiteX3" fmla="*/ 1184404 w 1570223"/>
                <a:gd name="connsiteY3" fmla="*/ 16047 h 145569"/>
                <a:gd name="connsiteX4" fmla="*/ 1053807 w 1570223"/>
                <a:gd name="connsiteY4" fmla="*/ 145569 h 145569"/>
                <a:gd name="connsiteX5" fmla="*/ 926831 w 1570223"/>
                <a:gd name="connsiteY5" fmla="*/ 145569 h 145569"/>
                <a:gd name="connsiteX6" fmla="*/ 787784 w 1570223"/>
                <a:gd name="connsiteY6" fmla="*/ 15678 h 145569"/>
                <a:gd name="connsiteX7" fmla="*/ 662499 w 1570223"/>
                <a:gd name="connsiteY7" fmla="*/ 145569 h 145569"/>
                <a:gd name="connsiteX8" fmla="*/ 529341 w 1570223"/>
                <a:gd name="connsiteY8" fmla="*/ 145569 h 145569"/>
                <a:gd name="connsiteX9" fmla="*/ 392924 w 1570223"/>
                <a:gd name="connsiteY9" fmla="*/ 15226 h 145569"/>
                <a:gd name="connsiteX10" fmla="*/ 267008 w 1570223"/>
                <a:gd name="connsiteY10" fmla="*/ 145569 h 145569"/>
                <a:gd name="connsiteX11" fmla="*/ 134429 w 1570223"/>
                <a:gd name="connsiteY11" fmla="*/ 145569 h 145569"/>
                <a:gd name="connsiteX12" fmla="*/ 0 w 1570223"/>
                <a:gd name="connsiteY12" fmla="*/ 15242 h 145569"/>
                <a:gd name="connsiteX13" fmla="*/ 53268 w 1570223"/>
                <a:gd name="connsiteY13" fmla="*/ 1 h 145569"/>
                <a:gd name="connsiteX14" fmla="*/ 1560597 w 1570223"/>
                <a:gd name="connsiteY14" fmla="*/ 0 h 145569"/>
                <a:gd name="connsiteX0" fmla="*/ 1560597 w 1570223"/>
                <a:gd name="connsiteY0" fmla="*/ 0 h 145569"/>
                <a:gd name="connsiteX1" fmla="*/ 1570223 w 1570223"/>
                <a:gd name="connsiteY1" fmla="*/ 17879 h 145569"/>
                <a:gd name="connsiteX2" fmla="*/ 1278603 w 1570223"/>
                <a:gd name="connsiteY2" fmla="*/ 105414 h 145569"/>
                <a:gd name="connsiteX3" fmla="*/ 1184404 w 1570223"/>
                <a:gd name="connsiteY3" fmla="*/ 16047 h 145569"/>
                <a:gd name="connsiteX4" fmla="*/ 1053807 w 1570223"/>
                <a:gd name="connsiteY4" fmla="*/ 145569 h 145569"/>
                <a:gd name="connsiteX5" fmla="*/ 926831 w 1570223"/>
                <a:gd name="connsiteY5" fmla="*/ 145569 h 145569"/>
                <a:gd name="connsiteX6" fmla="*/ 787784 w 1570223"/>
                <a:gd name="connsiteY6" fmla="*/ 15678 h 145569"/>
                <a:gd name="connsiteX7" fmla="*/ 662499 w 1570223"/>
                <a:gd name="connsiteY7" fmla="*/ 145569 h 145569"/>
                <a:gd name="connsiteX8" fmla="*/ 529341 w 1570223"/>
                <a:gd name="connsiteY8" fmla="*/ 145569 h 145569"/>
                <a:gd name="connsiteX9" fmla="*/ 392186 w 1570223"/>
                <a:gd name="connsiteY9" fmla="*/ 15226 h 145569"/>
                <a:gd name="connsiteX10" fmla="*/ 267008 w 1570223"/>
                <a:gd name="connsiteY10" fmla="*/ 145569 h 145569"/>
                <a:gd name="connsiteX11" fmla="*/ 134429 w 1570223"/>
                <a:gd name="connsiteY11" fmla="*/ 145569 h 145569"/>
                <a:gd name="connsiteX12" fmla="*/ 0 w 1570223"/>
                <a:gd name="connsiteY12" fmla="*/ 15242 h 145569"/>
                <a:gd name="connsiteX13" fmla="*/ 53268 w 1570223"/>
                <a:gd name="connsiteY13" fmla="*/ 1 h 145569"/>
                <a:gd name="connsiteX14" fmla="*/ 1560597 w 1570223"/>
                <a:gd name="connsiteY14" fmla="*/ 0 h 145569"/>
                <a:gd name="connsiteX0" fmla="*/ 1561704 w 1571330"/>
                <a:gd name="connsiteY0" fmla="*/ 0 h 145569"/>
                <a:gd name="connsiteX1" fmla="*/ 1571330 w 1571330"/>
                <a:gd name="connsiteY1" fmla="*/ 17879 h 145569"/>
                <a:gd name="connsiteX2" fmla="*/ 1279710 w 1571330"/>
                <a:gd name="connsiteY2" fmla="*/ 105414 h 145569"/>
                <a:gd name="connsiteX3" fmla="*/ 1185511 w 1571330"/>
                <a:gd name="connsiteY3" fmla="*/ 16047 h 145569"/>
                <a:gd name="connsiteX4" fmla="*/ 1054914 w 1571330"/>
                <a:gd name="connsiteY4" fmla="*/ 145569 h 145569"/>
                <a:gd name="connsiteX5" fmla="*/ 927938 w 1571330"/>
                <a:gd name="connsiteY5" fmla="*/ 145569 h 145569"/>
                <a:gd name="connsiteX6" fmla="*/ 788891 w 1571330"/>
                <a:gd name="connsiteY6" fmla="*/ 15678 h 145569"/>
                <a:gd name="connsiteX7" fmla="*/ 663606 w 1571330"/>
                <a:gd name="connsiteY7" fmla="*/ 145569 h 145569"/>
                <a:gd name="connsiteX8" fmla="*/ 530448 w 1571330"/>
                <a:gd name="connsiteY8" fmla="*/ 145569 h 145569"/>
                <a:gd name="connsiteX9" fmla="*/ 393293 w 1571330"/>
                <a:gd name="connsiteY9" fmla="*/ 15226 h 145569"/>
                <a:gd name="connsiteX10" fmla="*/ 268115 w 1571330"/>
                <a:gd name="connsiteY10" fmla="*/ 145569 h 145569"/>
                <a:gd name="connsiteX11" fmla="*/ 135536 w 1571330"/>
                <a:gd name="connsiteY11" fmla="*/ 145569 h 145569"/>
                <a:gd name="connsiteX12" fmla="*/ 0 w 1571330"/>
                <a:gd name="connsiteY12" fmla="*/ 16349 h 145569"/>
                <a:gd name="connsiteX13" fmla="*/ 54375 w 1571330"/>
                <a:gd name="connsiteY13" fmla="*/ 1 h 145569"/>
                <a:gd name="connsiteX14" fmla="*/ 1561704 w 1571330"/>
                <a:gd name="connsiteY14" fmla="*/ 0 h 14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1330" h="145569">
                  <a:moveTo>
                    <a:pt x="1561704" y="0"/>
                  </a:moveTo>
                  <a:lnTo>
                    <a:pt x="1571330" y="17879"/>
                  </a:lnTo>
                  <a:lnTo>
                    <a:pt x="1279710" y="105414"/>
                  </a:lnTo>
                  <a:lnTo>
                    <a:pt x="1185511" y="16047"/>
                  </a:lnTo>
                  <a:lnTo>
                    <a:pt x="1054914" y="145569"/>
                  </a:lnTo>
                  <a:lnTo>
                    <a:pt x="927938" y="145569"/>
                  </a:lnTo>
                  <a:lnTo>
                    <a:pt x="788891" y="15678"/>
                  </a:lnTo>
                  <a:lnTo>
                    <a:pt x="663606" y="145569"/>
                  </a:lnTo>
                  <a:lnTo>
                    <a:pt x="530448" y="145569"/>
                  </a:lnTo>
                  <a:lnTo>
                    <a:pt x="393293" y="15226"/>
                  </a:lnTo>
                  <a:lnTo>
                    <a:pt x="268115" y="145569"/>
                  </a:lnTo>
                  <a:lnTo>
                    <a:pt x="135536" y="145569"/>
                  </a:lnTo>
                  <a:lnTo>
                    <a:pt x="0" y="16349"/>
                  </a:lnTo>
                  <a:lnTo>
                    <a:pt x="54375" y="1"/>
                  </a:lnTo>
                  <a:lnTo>
                    <a:pt x="1561704" y="0"/>
                  </a:lnTo>
                  <a:close/>
                </a:path>
              </a:pathLst>
            </a:custGeom>
            <a:gradFill>
              <a:gsLst>
                <a:gs pos="32000">
                  <a:schemeClr val="accent1">
                    <a:lumMod val="5000"/>
                    <a:lumOff val="95000"/>
                  </a:schemeClr>
                </a:gs>
                <a:gs pos="59000">
                  <a:srgbClr val="898B8A"/>
                </a:gs>
                <a:gs pos="100000">
                  <a:srgbClr val="898B8A"/>
                </a:gs>
              </a:gsLst>
              <a:lin ang="162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06" name="正方形/長方形 408">
              <a:extLst>
                <a:ext uri="{FF2B5EF4-FFF2-40B4-BE49-F238E27FC236}">
                  <a16:creationId xmlns:a16="http://schemas.microsoft.com/office/drawing/2014/main" id="{84522790-F814-48E0-B312-1E2A3DA7B10D}"/>
                </a:ext>
              </a:extLst>
            </p:cNvPr>
            <p:cNvSpPr/>
            <p:nvPr/>
          </p:nvSpPr>
          <p:spPr>
            <a:xfrm>
              <a:off x="11039645" y="3858811"/>
              <a:ext cx="603715" cy="4232098"/>
            </a:xfrm>
            <a:custGeom>
              <a:avLst/>
              <a:gdLst>
                <a:gd name="connsiteX0" fmla="*/ 0 w 206276"/>
                <a:gd name="connsiteY0" fmla="*/ 0 h 1440000"/>
                <a:gd name="connsiteX1" fmla="*/ 206276 w 206276"/>
                <a:gd name="connsiteY1" fmla="*/ 0 h 1440000"/>
                <a:gd name="connsiteX2" fmla="*/ 206276 w 206276"/>
                <a:gd name="connsiteY2" fmla="*/ 1440000 h 1440000"/>
                <a:gd name="connsiteX3" fmla="*/ 0 w 206276"/>
                <a:gd name="connsiteY3" fmla="*/ 1440000 h 1440000"/>
                <a:gd name="connsiteX4" fmla="*/ 0 w 206276"/>
                <a:gd name="connsiteY4" fmla="*/ 0 h 1440000"/>
                <a:gd name="connsiteX0" fmla="*/ 0 w 206276"/>
                <a:gd name="connsiteY0" fmla="*/ 0 h 1440000"/>
                <a:gd name="connsiteX1" fmla="*/ 206276 w 206276"/>
                <a:gd name="connsiteY1" fmla="*/ 109537 h 1440000"/>
                <a:gd name="connsiteX2" fmla="*/ 206276 w 206276"/>
                <a:gd name="connsiteY2" fmla="*/ 1440000 h 1440000"/>
                <a:gd name="connsiteX3" fmla="*/ 0 w 206276"/>
                <a:gd name="connsiteY3" fmla="*/ 1440000 h 1440000"/>
                <a:gd name="connsiteX4" fmla="*/ 0 w 206276"/>
                <a:gd name="connsiteY4" fmla="*/ 0 h 1440000"/>
                <a:gd name="connsiteX0" fmla="*/ 0 w 206276"/>
                <a:gd name="connsiteY0" fmla="*/ 0 h 1440000"/>
                <a:gd name="connsiteX1" fmla="*/ 206276 w 206276"/>
                <a:gd name="connsiteY1" fmla="*/ 109537 h 1440000"/>
                <a:gd name="connsiteX2" fmla="*/ 206276 w 206276"/>
                <a:gd name="connsiteY2" fmla="*/ 1325700 h 1440000"/>
                <a:gd name="connsiteX3" fmla="*/ 0 w 206276"/>
                <a:gd name="connsiteY3" fmla="*/ 1440000 h 1440000"/>
                <a:gd name="connsiteX4" fmla="*/ 0 w 206276"/>
                <a:gd name="connsiteY4" fmla="*/ 0 h 1440000"/>
                <a:gd name="connsiteX0" fmla="*/ 0 w 206276"/>
                <a:gd name="connsiteY0" fmla="*/ 0 h 1440000"/>
                <a:gd name="connsiteX1" fmla="*/ 206276 w 206276"/>
                <a:gd name="connsiteY1" fmla="*/ 109537 h 1440000"/>
                <a:gd name="connsiteX2" fmla="*/ 206276 w 206276"/>
                <a:gd name="connsiteY2" fmla="*/ 1325700 h 1440000"/>
                <a:gd name="connsiteX3" fmla="*/ 17863 w 206276"/>
                <a:gd name="connsiteY3" fmla="*/ 1429702 h 1440000"/>
                <a:gd name="connsiteX4" fmla="*/ 0 w 206276"/>
                <a:gd name="connsiteY4" fmla="*/ 1440000 h 1440000"/>
                <a:gd name="connsiteX5" fmla="*/ 0 w 206276"/>
                <a:gd name="connsiteY5" fmla="*/ 0 h 1440000"/>
                <a:gd name="connsiteX0" fmla="*/ 0 w 206276"/>
                <a:gd name="connsiteY0" fmla="*/ 0 h 1429702"/>
                <a:gd name="connsiteX1" fmla="*/ 206276 w 206276"/>
                <a:gd name="connsiteY1" fmla="*/ 109537 h 1429702"/>
                <a:gd name="connsiteX2" fmla="*/ 206276 w 206276"/>
                <a:gd name="connsiteY2" fmla="*/ 1325700 h 1429702"/>
                <a:gd name="connsiteX3" fmla="*/ 17863 w 206276"/>
                <a:gd name="connsiteY3" fmla="*/ 1429702 h 1429702"/>
                <a:gd name="connsiteX4" fmla="*/ 1786 w 206276"/>
                <a:gd name="connsiteY4" fmla="*/ 1408216 h 1429702"/>
                <a:gd name="connsiteX5" fmla="*/ 0 w 206276"/>
                <a:gd name="connsiteY5" fmla="*/ 0 h 142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276" h="1429702">
                  <a:moveTo>
                    <a:pt x="0" y="0"/>
                  </a:moveTo>
                  <a:lnTo>
                    <a:pt x="206276" y="109537"/>
                  </a:lnTo>
                  <a:lnTo>
                    <a:pt x="206276" y="1325700"/>
                  </a:lnTo>
                  <a:lnTo>
                    <a:pt x="17863" y="1429702"/>
                  </a:lnTo>
                  <a:lnTo>
                    <a:pt x="1786" y="1408216"/>
                  </a:lnTo>
                  <a:cubicBezTo>
                    <a:pt x="1191" y="938811"/>
                    <a:pt x="595" y="469405"/>
                    <a:pt x="0" y="0"/>
                  </a:cubicBezTo>
                  <a:close/>
                </a:path>
              </a:pathLst>
            </a:custGeom>
            <a:gradFill>
              <a:gsLst>
                <a:gs pos="32000">
                  <a:schemeClr val="accent1">
                    <a:lumMod val="5000"/>
                    <a:lumOff val="95000"/>
                  </a:schemeClr>
                </a:gs>
                <a:gs pos="59000">
                  <a:srgbClr val="898B8A"/>
                </a:gs>
                <a:gs pos="100000">
                  <a:srgbClr val="898B8A"/>
                </a:gs>
              </a:gsLst>
              <a:lin ang="108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7" name="フリーフォーム: 図形 706">
              <a:extLst>
                <a:ext uri="{FF2B5EF4-FFF2-40B4-BE49-F238E27FC236}">
                  <a16:creationId xmlns:a16="http://schemas.microsoft.com/office/drawing/2014/main" id="{AC43ECED-88BD-4F9C-A417-41875FC7C153}"/>
                </a:ext>
              </a:extLst>
            </p:cNvPr>
            <p:cNvSpPr/>
            <p:nvPr/>
          </p:nvSpPr>
          <p:spPr>
            <a:xfrm>
              <a:off x="2976288" y="3519104"/>
              <a:ext cx="8127274" cy="476004"/>
            </a:xfrm>
            <a:custGeom>
              <a:avLst/>
              <a:gdLst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405 w 2776909"/>
                <a:gd name="connsiteY2" fmla="*/ 138826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0311 w 2776909"/>
                <a:gd name="connsiteY5" fmla="*/ 136444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91738 w 2776909"/>
                <a:gd name="connsiteY8" fmla="*/ 136822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644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405 w 2776909"/>
                <a:gd name="connsiteY2" fmla="*/ 138826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0311 w 2776909"/>
                <a:gd name="connsiteY5" fmla="*/ 136444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91738 w 2776909"/>
                <a:gd name="connsiteY8" fmla="*/ 136822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405 w 2776909"/>
                <a:gd name="connsiteY2" fmla="*/ 135651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0311 w 2776909"/>
                <a:gd name="connsiteY5" fmla="*/ 136444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91738 w 2776909"/>
                <a:gd name="connsiteY8" fmla="*/ 136822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405 w 2776909"/>
                <a:gd name="connsiteY2" fmla="*/ 135651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91738 w 2776909"/>
                <a:gd name="connsiteY8" fmla="*/ 136822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8993 w 2776909"/>
                <a:gd name="connsiteY2" fmla="*/ 134064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91738 w 2776909"/>
                <a:gd name="connsiteY8" fmla="*/ 136822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2873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91738 w 2776909"/>
                <a:gd name="connsiteY8" fmla="*/ 136822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2873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2873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2873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2873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855 w 2776909"/>
                <a:gd name="connsiteY5" fmla="*/ 130630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117 w 2776909"/>
                <a:gd name="connsiteY5" fmla="*/ 130630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117 w 2776909"/>
                <a:gd name="connsiteY5" fmla="*/ 130630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29393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117 w 2776909"/>
                <a:gd name="connsiteY5" fmla="*/ 130630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29393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4501 w 2776909"/>
                <a:gd name="connsiteY11" fmla="*/ 129619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117 w 2776909"/>
                <a:gd name="connsiteY5" fmla="*/ 130630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29393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4501 w 2776909"/>
                <a:gd name="connsiteY11" fmla="*/ 129619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29619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76909" h="162640">
                  <a:moveTo>
                    <a:pt x="540445" y="0"/>
                  </a:moveTo>
                  <a:lnTo>
                    <a:pt x="667255" y="0"/>
                  </a:lnTo>
                  <a:lnTo>
                    <a:pt x="797803" y="130290"/>
                  </a:lnTo>
                  <a:lnTo>
                    <a:pt x="931892" y="0"/>
                  </a:lnTo>
                  <a:lnTo>
                    <a:pt x="1064527" y="0"/>
                  </a:lnTo>
                  <a:lnTo>
                    <a:pt x="1193117" y="130630"/>
                  </a:lnTo>
                  <a:lnTo>
                    <a:pt x="1326756" y="0"/>
                  </a:lnTo>
                  <a:lnTo>
                    <a:pt x="1460504" y="0"/>
                  </a:lnTo>
                  <a:lnTo>
                    <a:pt x="1589357" y="129393"/>
                  </a:lnTo>
                  <a:lnTo>
                    <a:pt x="1728559" y="0"/>
                  </a:lnTo>
                  <a:lnTo>
                    <a:pt x="1863503" y="0"/>
                  </a:lnTo>
                  <a:lnTo>
                    <a:pt x="1984501" y="129619"/>
                  </a:lnTo>
                  <a:lnTo>
                    <a:pt x="2121746" y="0"/>
                  </a:lnTo>
                  <a:lnTo>
                    <a:pt x="2262333" y="0"/>
                  </a:lnTo>
                  <a:lnTo>
                    <a:pt x="2380526" y="129619"/>
                  </a:lnTo>
                  <a:lnTo>
                    <a:pt x="2510860" y="0"/>
                  </a:lnTo>
                  <a:lnTo>
                    <a:pt x="2656482" y="0"/>
                  </a:lnTo>
                  <a:lnTo>
                    <a:pt x="2776909" y="128374"/>
                  </a:lnTo>
                  <a:lnTo>
                    <a:pt x="2738123" y="160258"/>
                  </a:lnTo>
                  <a:lnTo>
                    <a:pt x="42548" y="162640"/>
                  </a:lnTo>
                  <a:lnTo>
                    <a:pt x="0" y="135517"/>
                  </a:lnTo>
                  <a:lnTo>
                    <a:pt x="316706" y="40101"/>
                  </a:lnTo>
                  <a:lnTo>
                    <a:pt x="400843" y="130485"/>
                  </a:lnTo>
                  <a:lnTo>
                    <a:pt x="540445" y="0"/>
                  </a:lnTo>
                  <a:close/>
                </a:path>
              </a:pathLst>
            </a:custGeom>
            <a:gradFill>
              <a:gsLst>
                <a:gs pos="32000">
                  <a:schemeClr val="accent1">
                    <a:lumMod val="5000"/>
                    <a:lumOff val="95000"/>
                  </a:schemeClr>
                </a:gs>
                <a:gs pos="59000">
                  <a:srgbClr val="898B8A"/>
                </a:gs>
                <a:gs pos="100000">
                  <a:srgbClr val="898B8A"/>
                </a:gs>
              </a:gsLst>
              <a:lin ang="54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08" name="正方形/長方形 5">
              <a:extLst>
                <a:ext uri="{FF2B5EF4-FFF2-40B4-BE49-F238E27FC236}">
                  <a16:creationId xmlns:a16="http://schemas.microsoft.com/office/drawing/2014/main" id="{013D8648-4208-499A-B987-AC2FF0572D6E}"/>
                </a:ext>
              </a:extLst>
            </p:cNvPr>
            <p:cNvSpPr/>
            <p:nvPr/>
          </p:nvSpPr>
          <p:spPr>
            <a:xfrm rot="10800000">
              <a:off x="-831870" y="529975"/>
              <a:ext cx="11935432" cy="10945555"/>
            </a:xfrm>
            <a:custGeom>
              <a:avLst/>
              <a:gdLst>
                <a:gd name="connsiteX0" fmla="*/ 0 w 8208169"/>
                <a:gd name="connsiteY0" fmla="*/ 0 h 3506598"/>
                <a:gd name="connsiteX1" fmla="*/ 8208169 w 8208169"/>
                <a:gd name="connsiteY1" fmla="*/ 0 h 3506598"/>
                <a:gd name="connsiteX2" fmla="*/ 8208169 w 8208169"/>
                <a:gd name="connsiteY2" fmla="*/ 3506598 h 3506598"/>
                <a:gd name="connsiteX3" fmla="*/ 0 w 8208169"/>
                <a:gd name="connsiteY3" fmla="*/ 3506598 h 3506598"/>
                <a:gd name="connsiteX4" fmla="*/ 0 w 8208169"/>
                <a:gd name="connsiteY4" fmla="*/ 0 h 3506598"/>
                <a:gd name="connsiteX0" fmla="*/ 2381 w 8210550"/>
                <a:gd name="connsiteY0" fmla="*/ 0 h 3506598"/>
                <a:gd name="connsiteX1" fmla="*/ 8210550 w 8210550"/>
                <a:gd name="connsiteY1" fmla="*/ 0 h 3506598"/>
                <a:gd name="connsiteX2" fmla="*/ 8210550 w 8210550"/>
                <a:gd name="connsiteY2" fmla="*/ 3506598 h 3506598"/>
                <a:gd name="connsiteX3" fmla="*/ 2381 w 8210550"/>
                <a:gd name="connsiteY3" fmla="*/ 3506598 h 3506598"/>
                <a:gd name="connsiteX4" fmla="*/ 0 w 8210550"/>
                <a:gd name="connsiteY4" fmla="*/ 3007694 h 3506598"/>
                <a:gd name="connsiteX5" fmla="*/ 2381 w 8210550"/>
                <a:gd name="connsiteY5" fmla="*/ 0 h 3506598"/>
                <a:gd name="connsiteX0" fmla="*/ 609513 w 8817682"/>
                <a:gd name="connsiteY0" fmla="*/ 0 h 3506598"/>
                <a:gd name="connsiteX1" fmla="*/ 8817682 w 8817682"/>
                <a:gd name="connsiteY1" fmla="*/ 0 h 3506598"/>
                <a:gd name="connsiteX2" fmla="*/ 8817682 w 8817682"/>
                <a:gd name="connsiteY2" fmla="*/ 3506598 h 3506598"/>
                <a:gd name="connsiteX3" fmla="*/ 609513 w 8817682"/>
                <a:gd name="connsiteY3" fmla="*/ 3506598 h 3506598"/>
                <a:gd name="connsiteX4" fmla="*/ 607132 w 8817682"/>
                <a:gd name="connsiteY4" fmla="*/ 3007694 h 3506598"/>
                <a:gd name="connsiteX5" fmla="*/ 604751 w 8817682"/>
                <a:gd name="connsiteY5" fmla="*/ 2848150 h 3506598"/>
                <a:gd name="connsiteX6" fmla="*/ 609513 w 8817682"/>
                <a:gd name="connsiteY6" fmla="*/ 0 h 3506598"/>
                <a:gd name="connsiteX0" fmla="*/ 258580 w 8466749"/>
                <a:gd name="connsiteY0" fmla="*/ 0 h 3506598"/>
                <a:gd name="connsiteX1" fmla="*/ 8466749 w 8466749"/>
                <a:gd name="connsiteY1" fmla="*/ 0 h 3506598"/>
                <a:gd name="connsiteX2" fmla="*/ 8466749 w 8466749"/>
                <a:gd name="connsiteY2" fmla="*/ 3506598 h 3506598"/>
                <a:gd name="connsiteX3" fmla="*/ 258580 w 8466749"/>
                <a:gd name="connsiteY3" fmla="*/ 3506598 h 3506598"/>
                <a:gd name="connsiteX4" fmla="*/ 256199 w 8466749"/>
                <a:gd name="connsiteY4" fmla="*/ 3007694 h 3506598"/>
                <a:gd name="connsiteX5" fmla="*/ 3400878 w 8466749"/>
                <a:gd name="connsiteY5" fmla="*/ 2802430 h 3506598"/>
                <a:gd name="connsiteX6" fmla="*/ 258580 w 8466749"/>
                <a:gd name="connsiteY6" fmla="*/ 0 h 3506598"/>
                <a:gd name="connsiteX0" fmla="*/ 258580 w 8466749"/>
                <a:gd name="connsiteY0" fmla="*/ 0 h 3506598"/>
                <a:gd name="connsiteX1" fmla="*/ 8466749 w 8466749"/>
                <a:gd name="connsiteY1" fmla="*/ 0 h 3506598"/>
                <a:gd name="connsiteX2" fmla="*/ 8466749 w 8466749"/>
                <a:gd name="connsiteY2" fmla="*/ 3506598 h 3506598"/>
                <a:gd name="connsiteX3" fmla="*/ 258580 w 8466749"/>
                <a:gd name="connsiteY3" fmla="*/ 3506598 h 3506598"/>
                <a:gd name="connsiteX4" fmla="*/ 256199 w 8466749"/>
                <a:gd name="connsiteY4" fmla="*/ 3007694 h 3506598"/>
                <a:gd name="connsiteX5" fmla="*/ 3400878 w 8466749"/>
                <a:gd name="connsiteY5" fmla="*/ 2802430 h 3506598"/>
                <a:gd name="connsiteX6" fmla="*/ 258580 w 8466749"/>
                <a:gd name="connsiteY6" fmla="*/ 0 h 3506598"/>
                <a:gd name="connsiteX0" fmla="*/ 258603 w 8466772"/>
                <a:gd name="connsiteY0" fmla="*/ 0 h 3506598"/>
                <a:gd name="connsiteX1" fmla="*/ 8466772 w 8466772"/>
                <a:gd name="connsiteY1" fmla="*/ 0 h 3506598"/>
                <a:gd name="connsiteX2" fmla="*/ 8466772 w 8466772"/>
                <a:gd name="connsiteY2" fmla="*/ 3506598 h 3506598"/>
                <a:gd name="connsiteX3" fmla="*/ 258603 w 8466772"/>
                <a:gd name="connsiteY3" fmla="*/ 3506598 h 3506598"/>
                <a:gd name="connsiteX4" fmla="*/ 259397 w 8466772"/>
                <a:gd name="connsiteY4" fmla="*/ 3026744 h 3506598"/>
                <a:gd name="connsiteX5" fmla="*/ 3400901 w 8466772"/>
                <a:gd name="connsiteY5" fmla="*/ 2802430 h 3506598"/>
                <a:gd name="connsiteX6" fmla="*/ 258603 w 8466772"/>
                <a:gd name="connsiteY6" fmla="*/ 0 h 3506598"/>
                <a:gd name="connsiteX0" fmla="*/ 258603 w 8466772"/>
                <a:gd name="connsiteY0" fmla="*/ 0 h 3506598"/>
                <a:gd name="connsiteX1" fmla="*/ 8466772 w 8466772"/>
                <a:gd name="connsiteY1" fmla="*/ 0 h 3506598"/>
                <a:gd name="connsiteX2" fmla="*/ 8466772 w 8466772"/>
                <a:gd name="connsiteY2" fmla="*/ 3506598 h 3506598"/>
                <a:gd name="connsiteX3" fmla="*/ 258603 w 8466772"/>
                <a:gd name="connsiteY3" fmla="*/ 3506598 h 3506598"/>
                <a:gd name="connsiteX4" fmla="*/ 259397 w 8466772"/>
                <a:gd name="connsiteY4" fmla="*/ 3026744 h 3506598"/>
                <a:gd name="connsiteX5" fmla="*/ 3400901 w 8466772"/>
                <a:gd name="connsiteY5" fmla="*/ 2802430 h 3506598"/>
                <a:gd name="connsiteX6" fmla="*/ 258603 w 8466772"/>
                <a:gd name="connsiteY6" fmla="*/ 0 h 3506598"/>
                <a:gd name="connsiteX0" fmla="*/ 264462 w 8472631"/>
                <a:gd name="connsiteY0" fmla="*/ 0 h 3506598"/>
                <a:gd name="connsiteX1" fmla="*/ 8472631 w 8472631"/>
                <a:gd name="connsiteY1" fmla="*/ 0 h 3506598"/>
                <a:gd name="connsiteX2" fmla="*/ 8472631 w 8472631"/>
                <a:gd name="connsiteY2" fmla="*/ 3506598 h 3506598"/>
                <a:gd name="connsiteX3" fmla="*/ 264462 w 8472631"/>
                <a:gd name="connsiteY3" fmla="*/ 3506598 h 3506598"/>
                <a:gd name="connsiteX4" fmla="*/ 265256 w 8472631"/>
                <a:gd name="connsiteY4" fmla="*/ 3026744 h 3506598"/>
                <a:gd name="connsiteX5" fmla="*/ 3286110 w 8472631"/>
                <a:gd name="connsiteY5" fmla="*/ 3005630 h 3506598"/>
                <a:gd name="connsiteX6" fmla="*/ 264462 w 8472631"/>
                <a:gd name="connsiteY6" fmla="*/ 0 h 3506598"/>
                <a:gd name="connsiteX0" fmla="*/ 219792 w 8427961"/>
                <a:gd name="connsiteY0" fmla="*/ 0 h 3506598"/>
                <a:gd name="connsiteX1" fmla="*/ 8427961 w 8427961"/>
                <a:gd name="connsiteY1" fmla="*/ 0 h 3506598"/>
                <a:gd name="connsiteX2" fmla="*/ 8427961 w 8427961"/>
                <a:gd name="connsiteY2" fmla="*/ 3506598 h 3506598"/>
                <a:gd name="connsiteX3" fmla="*/ 219792 w 8427961"/>
                <a:gd name="connsiteY3" fmla="*/ 3506598 h 3506598"/>
                <a:gd name="connsiteX4" fmla="*/ 220586 w 8427961"/>
                <a:gd name="connsiteY4" fmla="*/ 3026744 h 3506598"/>
                <a:gd name="connsiteX5" fmla="*/ 3241440 w 8427961"/>
                <a:gd name="connsiteY5" fmla="*/ 3005630 h 3506598"/>
                <a:gd name="connsiteX6" fmla="*/ 219792 w 8427961"/>
                <a:gd name="connsiteY6" fmla="*/ 0 h 3506598"/>
                <a:gd name="connsiteX0" fmla="*/ 219682 w 8427851"/>
                <a:gd name="connsiteY0" fmla="*/ 0 h 3506598"/>
                <a:gd name="connsiteX1" fmla="*/ 8427851 w 8427851"/>
                <a:gd name="connsiteY1" fmla="*/ 0 h 3506598"/>
                <a:gd name="connsiteX2" fmla="*/ 8427851 w 8427851"/>
                <a:gd name="connsiteY2" fmla="*/ 3506598 h 3506598"/>
                <a:gd name="connsiteX3" fmla="*/ 219682 w 8427851"/>
                <a:gd name="connsiteY3" fmla="*/ 3506598 h 3506598"/>
                <a:gd name="connsiteX4" fmla="*/ 220476 w 8427851"/>
                <a:gd name="connsiteY4" fmla="*/ 3026744 h 3506598"/>
                <a:gd name="connsiteX5" fmla="*/ 3244505 w 8427851"/>
                <a:gd name="connsiteY5" fmla="*/ 3008805 h 3506598"/>
                <a:gd name="connsiteX6" fmla="*/ 219682 w 8427851"/>
                <a:gd name="connsiteY6" fmla="*/ 0 h 3506598"/>
                <a:gd name="connsiteX0" fmla="*/ 219682 w 8427851"/>
                <a:gd name="connsiteY0" fmla="*/ 0 h 3506598"/>
                <a:gd name="connsiteX1" fmla="*/ 8427851 w 8427851"/>
                <a:gd name="connsiteY1" fmla="*/ 0 h 3506598"/>
                <a:gd name="connsiteX2" fmla="*/ 8427851 w 8427851"/>
                <a:gd name="connsiteY2" fmla="*/ 3506598 h 3506598"/>
                <a:gd name="connsiteX3" fmla="*/ 219682 w 8427851"/>
                <a:gd name="connsiteY3" fmla="*/ 3506598 h 3506598"/>
                <a:gd name="connsiteX4" fmla="*/ 220476 w 8427851"/>
                <a:gd name="connsiteY4" fmla="*/ 3026744 h 3506598"/>
                <a:gd name="connsiteX5" fmla="*/ 3244505 w 8427851"/>
                <a:gd name="connsiteY5" fmla="*/ 3008805 h 3506598"/>
                <a:gd name="connsiteX6" fmla="*/ 219682 w 8427851"/>
                <a:gd name="connsiteY6" fmla="*/ 0 h 3506598"/>
                <a:gd name="connsiteX0" fmla="*/ 314878 w 8523047"/>
                <a:gd name="connsiteY0" fmla="*/ 0 h 3506598"/>
                <a:gd name="connsiteX1" fmla="*/ 8523047 w 8523047"/>
                <a:gd name="connsiteY1" fmla="*/ 0 h 3506598"/>
                <a:gd name="connsiteX2" fmla="*/ 8523047 w 8523047"/>
                <a:gd name="connsiteY2" fmla="*/ 3506598 h 3506598"/>
                <a:gd name="connsiteX3" fmla="*/ 314878 w 8523047"/>
                <a:gd name="connsiteY3" fmla="*/ 3506598 h 3506598"/>
                <a:gd name="connsiteX4" fmla="*/ 315672 w 8523047"/>
                <a:gd name="connsiteY4" fmla="*/ 3026744 h 3506598"/>
                <a:gd name="connsiteX5" fmla="*/ 3339701 w 8523047"/>
                <a:gd name="connsiteY5" fmla="*/ 3008805 h 3506598"/>
                <a:gd name="connsiteX6" fmla="*/ 314878 w 8523047"/>
                <a:gd name="connsiteY6" fmla="*/ 0 h 3506598"/>
                <a:gd name="connsiteX0" fmla="*/ 224402 w 8432571"/>
                <a:gd name="connsiteY0" fmla="*/ 0 h 3506598"/>
                <a:gd name="connsiteX1" fmla="*/ 8432571 w 8432571"/>
                <a:gd name="connsiteY1" fmla="*/ 0 h 3506598"/>
                <a:gd name="connsiteX2" fmla="*/ 8432571 w 8432571"/>
                <a:gd name="connsiteY2" fmla="*/ 3506598 h 3506598"/>
                <a:gd name="connsiteX3" fmla="*/ 224402 w 8432571"/>
                <a:gd name="connsiteY3" fmla="*/ 3506598 h 3506598"/>
                <a:gd name="connsiteX4" fmla="*/ 225196 w 8432571"/>
                <a:gd name="connsiteY4" fmla="*/ 3026744 h 3506598"/>
                <a:gd name="connsiteX5" fmla="*/ 3249225 w 8432571"/>
                <a:gd name="connsiteY5" fmla="*/ 3008805 h 3506598"/>
                <a:gd name="connsiteX6" fmla="*/ 2396103 w 8432571"/>
                <a:gd name="connsiteY6" fmla="*/ 2594150 h 3506598"/>
                <a:gd name="connsiteX7" fmla="*/ 224402 w 8432571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0880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0880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0880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0880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0880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0880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1515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341093 w 8549262"/>
                <a:gd name="connsiteY0" fmla="*/ 0 h 3506598"/>
                <a:gd name="connsiteX1" fmla="*/ 8549262 w 8549262"/>
                <a:gd name="connsiteY1" fmla="*/ 0 h 3506598"/>
                <a:gd name="connsiteX2" fmla="*/ 8549262 w 8549262"/>
                <a:gd name="connsiteY2" fmla="*/ 3506598 h 3506598"/>
                <a:gd name="connsiteX3" fmla="*/ 341093 w 8549262"/>
                <a:gd name="connsiteY3" fmla="*/ 3506598 h 3506598"/>
                <a:gd name="connsiteX4" fmla="*/ 341887 w 8549262"/>
                <a:gd name="connsiteY4" fmla="*/ 3026744 h 3506598"/>
                <a:gd name="connsiteX5" fmla="*/ 3365916 w 8549262"/>
                <a:gd name="connsiteY5" fmla="*/ 3015155 h 3506598"/>
                <a:gd name="connsiteX6" fmla="*/ 2442944 w 8549262"/>
                <a:gd name="connsiteY6" fmla="*/ 2708450 h 3506598"/>
                <a:gd name="connsiteX7" fmla="*/ 1642844 w 8549262"/>
                <a:gd name="connsiteY7" fmla="*/ 2038525 h 3506598"/>
                <a:gd name="connsiteX8" fmla="*/ 341093 w 8549262"/>
                <a:gd name="connsiteY8" fmla="*/ 0 h 3506598"/>
                <a:gd name="connsiteX0" fmla="*/ 341825 w 8549994"/>
                <a:gd name="connsiteY0" fmla="*/ 0 h 3506598"/>
                <a:gd name="connsiteX1" fmla="*/ 8549994 w 8549994"/>
                <a:gd name="connsiteY1" fmla="*/ 0 h 3506598"/>
                <a:gd name="connsiteX2" fmla="*/ 8549994 w 8549994"/>
                <a:gd name="connsiteY2" fmla="*/ 3506598 h 3506598"/>
                <a:gd name="connsiteX3" fmla="*/ 341825 w 8549994"/>
                <a:gd name="connsiteY3" fmla="*/ 3506598 h 3506598"/>
                <a:gd name="connsiteX4" fmla="*/ 342619 w 8549994"/>
                <a:gd name="connsiteY4" fmla="*/ 3026744 h 3506598"/>
                <a:gd name="connsiteX5" fmla="*/ 3366648 w 8549994"/>
                <a:gd name="connsiteY5" fmla="*/ 3015155 h 3506598"/>
                <a:gd name="connsiteX6" fmla="*/ 2443676 w 8549994"/>
                <a:gd name="connsiteY6" fmla="*/ 2708450 h 3506598"/>
                <a:gd name="connsiteX7" fmla="*/ 1637226 w 8549994"/>
                <a:gd name="connsiteY7" fmla="*/ 2098850 h 3506598"/>
                <a:gd name="connsiteX8" fmla="*/ 341825 w 8549994"/>
                <a:gd name="connsiteY8" fmla="*/ 0 h 3506598"/>
                <a:gd name="connsiteX0" fmla="*/ 341825 w 8549994"/>
                <a:gd name="connsiteY0" fmla="*/ 0 h 3506598"/>
                <a:gd name="connsiteX1" fmla="*/ 8549994 w 8549994"/>
                <a:gd name="connsiteY1" fmla="*/ 0 h 3506598"/>
                <a:gd name="connsiteX2" fmla="*/ 8549994 w 8549994"/>
                <a:gd name="connsiteY2" fmla="*/ 3506598 h 3506598"/>
                <a:gd name="connsiteX3" fmla="*/ 341825 w 8549994"/>
                <a:gd name="connsiteY3" fmla="*/ 3506598 h 3506598"/>
                <a:gd name="connsiteX4" fmla="*/ 342619 w 8549994"/>
                <a:gd name="connsiteY4" fmla="*/ 3026744 h 3506598"/>
                <a:gd name="connsiteX5" fmla="*/ 3366648 w 8549994"/>
                <a:gd name="connsiteY5" fmla="*/ 3015155 h 3506598"/>
                <a:gd name="connsiteX6" fmla="*/ 2443676 w 8549994"/>
                <a:gd name="connsiteY6" fmla="*/ 2708450 h 3506598"/>
                <a:gd name="connsiteX7" fmla="*/ 1637226 w 8549994"/>
                <a:gd name="connsiteY7" fmla="*/ 2098850 h 3506598"/>
                <a:gd name="connsiteX8" fmla="*/ 341825 w 8549994"/>
                <a:gd name="connsiteY8" fmla="*/ 0 h 3506598"/>
                <a:gd name="connsiteX0" fmla="*/ 341825 w 8549994"/>
                <a:gd name="connsiteY0" fmla="*/ 0 h 3506598"/>
                <a:gd name="connsiteX1" fmla="*/ 8549994 w 8549994"/>
                <a:gd name="connsiteY1" fmla="*/ 0 h 3506598"/>
                <a:gd name="connsiteX2" fmla="*/ 8549994 w 8549994"/>
                <a:gd name="connsiteY2" fmla="*/ 3506598 h 3506598"/>
                <a:gd name="connsiteX3" fmla="*/ 341825 w 8549994"/>
                <a:gd name="connsiteY3" fmla="*/ 3506598 h 3506598"/>
                <a:gd name="connsiteX4" fmla="*/ 342619 w 8549994"/>
                <a:gd name="connsiteY4" fmla="*/ 3026744 h 3506598"/>
                <a:gd name="connsiteX5" fmla="*/ 3366648 w 8549994"/>
                <a:gd name="connsiteY5" fmla="*/ 3015155 h 3506598"/>
                <a:gd name="connsiteX6" fmla="*/ 2443676 w 8549994"/>
                <a:gd name="connsiteY6" fmla="*/ 2708450 h 3506598"/>
                <a:gd name="connsiteX7" fmla="*/ 1637226 w 8549994"/>
                <a:gd name="connsiteY7" fmla="*/ 2098850 h 3506598"/>
                <a:gd name="connsiteX8" fmla="*/ 341825 w 8549994"/>
                <a:gd name="connsiteY8" fmla="*/ 0 h 3506598"/>
                <a:gd name="connsiteX0" fmla="*/ 512178 w 8720347"/>
                <a:gd name="connsiteY0" fmla="*/ 0 h 3506598"/>
                <a:gd name="connsiteX1" fmla="*/ 8720347 w 8720347"/>
                <a:gd name="connsiteY1" fmla="*/ 0 h 3506598"/>
                <a:gd name="connsiteX2" fmla="*/ 8720347 w 8720347"/>
                <a:gd name="connsiteY2" fmla="*/ 3506598 h 3506598"/>
                <a:gd name="connsiteX3" fmla="*/ 512178 w 8720347"/>
                <a:gd name="connsiteY3" fmla="*/ 3506598 h 3506598"/>
                <a:gd name="connsiteX4" fmla="*/ 512972 w 8720347"/>
                <a:gd name="connsiteY4" fmla="*/ 3026744 h 3506598"/>
                <a:gd name="connsiteX5" fmla="*/ 3537001 w 8720347"/>
                <a:gd name="connsiteY5" fmla="*/ 3015155 h 3506598"/>
                <a:gd name="connsiteX6" fmla="*/ 2614029 w 8720347"/>
                <a:gd name="connsiteY6" fmla="*/ 2708450 h 3506598"/>
                <a:gd name="connsiteX7" fmla="*/ 1807579 w 8720347"/>
                <a:gd name="connsiteY7" fmla="*/ 2098850 h 3506598"/>
                <a:gd name="connsiteX8" fmla="*/ 969379 w 8720347"/>
                <a:gd name="connsiteY8" fmla="*/ 1362250 h 3506598"/>
                <a:gd name="connsiteX9" fmla="*/ 512178 w 8720347"/>
                <a:gd name="connsiteY9" fmla="*/ 0 h 3506598"/>
                <a:gd name="connsiteX0" fmla="*/ 466573 w 8674742"/>
                <a:gd name="connsiteY0" fmla="*/ 0 h 3506598"/>
                <a:gd name="connsiteX1" fmla="*/ 8674742 w 8674742"/>
                <a:gd name="connsiteY1" fmla="*/ 0 h 3506598"/>
                <a:gd name="connsiteX2" fmla="*/ 8674742 w 8674742"/>
                <a:gd name="connsiteY2" fmla="*/ 3506598 h 3506598"/>
                <a:gd name="connsiteX3" fmla="*/ 466573 w 8674742"/>
                <a:gd name="connsiteY3" fmla="*/ 3506598 h 3506598"/>
                <a:gd name="connsiteX4" fmla="*/ 467367 w 8674742"/>
                <a:gd name="connsiteY4" fmla="*/ 3026744 h 3506598"/>
                <a:gd name="connsiteX5" fmla="*/ 3491396 w 8674742"/>
                <a:gd name="connsiteY5" fmla="*/ 3015155 h 3506598"/>
                <a:gd name="connsiteX6" fmla="*/ 2568424 w 8674742"/>
                <a:gd name="connsiteY6" fmla="*/ 2708450 h 3506598"/>
                <a:gd name="connsiteX7" fmla="*/ 1761974 w 8674742"/>
                <a:gd name="connsiteY7" fmla="*/ 2098850 h 3506598"/>
                <a:gd name="connsiteX8" fmla="*/ 1168249 w 8674742"/>
                <a:gd name="connsiteY8" fmla="*/ 1238425 h 3506598"/>
                <a:gd name="connsiteX9" fmla="*/ 466573 w 8674742"/>
                <a:gd name="connsiteY9" fmla="*/ 0 h 3506598"/>
                <a:gd name="connsiteX0" fmla="*/ 466573 w 8674742"/>
                <a:gd name="connsiteY0" fmla="*/ 0 h 3506598"/>
                <a:gd name="connsiteX1" fmla="*/ 8674742 w 8674742"/>
                <a:gd name="connsiteY1" fmla="*/ 0 h 3506598"/>
                <a:gd name="connsiteX2" fmla="*/ 8674742 w 8674742"/>
                <a:gd name="connsiteY2" fmla="*/ 3506598 h 3506598"/>
                <a:gd name="connsiteX3" fmla="*/ 466573 w 8674742"/>
                <a:gd name="connsiteY3" fmla="*/ 3506598 h 3506598"/>
                <a:gd name="connsiteX4" fmla="*/ 467367 w 8674742"/>
                <a:gd name="connsiteY4" fmla="*/ 3026744 h 3506598"/>
                <a:gd name="connsiteX5" fmla="*/ 3491396 w 8674742"/>
                <a:gd name="connsiteY5" fmla="*/ 3015155 h 3506598"/>
                <a:gd name="connsiteX6" fmla="*/ 2568424 w 8674742"/>
                <a:gd name="connsiteY6" fmla="*/ 2708450 h 3506598"/>
                <a:gd name="connsiteX7" fmla="*/ 1761974 w 8674742"/>
                <a:gd name="connsiteY7" fmla="*/ 2098850 h 3506598"/>
                <a:gd name="connsiteX8" fmla="*/ 1168249 w 8674742"/>
                <a:gd name="connsiteY8" fmla="*/ 1238425 h 3506598"/>
                <a:gd name="connsiteX9" fmla="*/ 466573 w 8674742"/>
                <a:gd name="connsiteY9" fmla="*/ 0 h 3506598"/>
                <a:gd name="connsiteX0" fmla="*/ 466573 w 8674742"/>
                <a:gd name="connsiteY0" fmla="*/ 0 h 3506598"/>
                <a:gd name="connsiteX1" fmla="*/ 8674742 w 8674742"/>
                <a:gd name="connsiteY1" fmla="*/ 0 h 3506598"/>
                <a:gd name="connsiteX2" fmla="*/ 8674742 w 8674742"/>
                <a:gd name="connsiteY2" fmla="*/ 3506598 h 3506598"/>
                <a:gd name="connsiteX3" fmla="*/ 466573 w 8674742"/>
                <a:gd name="connsiteY3" fmla="*/ 3506598 h 3506598"/>
                <a:gd name="connsiteX4" fmla="*/ 467367 w 8674742"/>
                <a:gd name="connsiteY4" fmla="*/ 3026744 h 3506598"/>
                <a:gd name="connsiteX5" fmla="*/ 3491396 w 8674742"/>
                <a:gd name="connsiteY5" fmla="*/ 3015155 h 3506598"/>
                <a:gd name="connsiteX6" fmla="*/ 2568424 w 8674742"/>
                <a:gd name="connsiteY6" fmla="*/ 2708450 h 3506598"/>
                <a:gd name="connsiteX7" fmla="*/ 1761974 w 8674742"/>
                <a:gd name="connsiteY7" fmla="*/ 2098850 h 3506598"/>
                <a:gd name="connsiteX8" fmla="*/ 1168249 w 8674742"/>
                <a:gd name="connsiteY8" fmla="*/ 1238425 h 3506598"/>
                <a:gd name="connsiteX9" fmla="*/ 466573 w 8674742"/>
                <a:gd name="connsiteY9" fmla="*/ 0 h 3506598"/>
                <a:gd name="connsiteX0" fmla="*/ 466573 w 8674742"/>
                <a:gd name="connsiteY0" fmla="*/ 0 h 3506598"/>
                <a:gd name="connsiteX1" fmla="*/ 8674742 w 8674742"/>
                <a:gd name="connsiteY1" fmla="*/ 0 h 3506598"/>
                <a:gd name="connsiteX2" fmla="*/ 8674742 w 8674742"/>
                <a:gd name="connsiteY2" fmla="*/ 3506598 h 3506598"/>
                <a:gd name="connsiteX3" fmla="*/ 466573 w 8674742"/>
                <a:gd name="connsiteY3" fmla="*/ 3506598 h 3506598"/>
                <a:gd name="connsiteX4" fmla="*/ 467367 w 8674742"/>
                <a:gd name="connsiteY4" fmla="*/ 3026744 h 3506598"/>
                <a:gd name="connsiteX5" fmla="*/ 3491396 w 8674742"/>
                <a:gd name="connsiteY5" fmla="*/ 3015155 h 3506598"/>
                <a:gd name="connsiteX6" fmla="*/ 2568424 w 8674742"/>
                <a:gd name="connsiteY6" fmla="*/ 2708450 h 3506598"/>
                <a:gd name="connsiteX7" fmla="*/ 1758799 w 8674742"/>
                <a:gd name="connsiteY7" fmla="*/ 2098850 h 3506598"/>
                <a:gd name="connsiteX8" fmla="*/ 1168249 w 8674742"/>
                <a:gd name="connsiteY8" fmla="*/ 1238425 h 3506598"/>
                <a:gd name="connsiteX9" fmla="*/ 466573 w 8674742"/>
                <a:gd name="connsiteY9" fmla="*/ 0 h 3506598"/>
                <a:gd name="connsiteX0" fmla="*/ 1289215 w 8208334"/>
                <a:gd name="connsiteY0" fmla="*/ 955675 h 3506598"/>
                <a:gd name="connsiteX1" fmla="*/ 8208334 w 8208334"/>
                <a:gd name="connsiteY1" fmla="*/ 0 h 3506598"/>
                <a:gd name="connsiteX2" fmla="*/ 8208334 w 8208334"/>
                <a:gd name="connsiteY2" fmla="*/ 3506598 h 3506598"/>
                <a:gd name="connsiteX3" fmla="*/ 165 w 8208334"/>
                <a:gd name="connsiteY3" fmla="*/ 3506598 h 3506598"/>
                <a:gd name="connsiteX4" fmla="*/ 959 w 8208334"/>
                <a:gd name="connsiteY4" fmla="*/ 3026744 h 3506598"/>
                <a:gd name="connsiteX5" fmla="*/ 3024988 w 8208334"/>
                <a:gd name="connsiteY5" fmla="*/ 3015155 h 3506598"/>
                <a:gd name="connsiteX6" fmla="*/ 2102016 w 8208334"/>
                <a:gd name="connsiteY6" fmla="*/ 2708450 h 3506598"/>
                <a:gd name="connsiteX7" fmla="*/ 1292391 w 8208334"/>
                <a:gd name="connsiteY7" fmla="*/ 2098850 h 3506598"/>
                <a:gd name="connsiteX8" fmla="*/ 701841 w 8208334"/>
                <a:gd name="connsiteY8" fmla="*/ 1238425 h 3506598"/>
                <a:gd name="connsiteX9" fmla="*/ 1289215 w 8208334"/>
                <a:gd name="connsiteY9" fmla="*/ 955675 h 3506598"/>
                <a:gd name="connsiteX0" fmla="*/ 1289215 w 8208334"/>
                <a:gd name="connsiteY0" fmla="*/ 955675 h 3506598"/>
                <a:gd name="connsiteX1" fmla="*/ 8208334 w 8208334"/>
                <a:gd name="connsiteY1" fmla="*/ 0 h 3506598"/>
                <a:gd name="connsiteX2" fmla="*/ 8208334 w 8208334"/>
                <a:gd name="connsiteY2" fmla="*/ 3506598 h 3506598"/>
                <a:gd name="connsiteX3" fmla="*/ 165 w 8208334"/>
                <a:gd name="connsiteY3" fmla="*/ 3506598 h 3506598"/>
                <a:gd name="connsiteX4" fmla="*/ 959 w 8208334"/>
                <a:gd name="connsiteY4" fmla="*/ 3026744 h 3506598"/>
                <a:gd name="connsiteX5" fmla="*/ 3024988 w 8208334"/>
                <a:gd name="connsiteY5" fmla="*/ 3015155 h 3506598"/>
                <a:gd name="connsiteX6" fmla="*/ 2102016 w 8208334"/>
                <a:gd name="connsiteY6" fmla="*/ 2708450 h 3506598"/>
                <a:gd name="connsiteX7" fmla="*/ 1292391 w 8208334"/>
                <a:gd name="connsiteY7" fmla="*/ 2098850 h 3506598"/>
                <a:gd name="connsiteX8" fmla="*/ 701841 w 8208334"/>
                <a:gd name="connsiteY8" fmla="*/ 1238425 h 3506598"/>
                <a:gd name="connsiteX9" fmla="*/ 1289215 w 8208334"/>
                <a:gd name="connsiteY9" fmla="*/ 955675 h 3506598"/>
                <a:gd name="connsiteX0" fmla="*/ 1289215 w 8208334"/>
                <a:gd name="connsiteY0" fmla="*/ 955675 h 3506598"/>
                <a:gd name="connsiteX1" fmla="*/ 8208334 w 8208334"/>
                <a:gd name="connsiteY1" fmla="*/ 0 h 3506598"/>
                <a:gd name="connsiteX2" fmla="*/ 8208334 w 8208334"/>
                <a:gd name="connsiteY2" fmla="*/ 3506598 h 3506598"/>
                <a:gd name="connsiteX3" fmla="*/ 165 w 8208334"/>
                <a:gd name="connsiteY3" fmla="*/ 3506598 h 3506598"/>
                <a:gd name="connsiteX4" fmla="*/ 959 w 8208334"/>
                <a:gd name="connsiteY4" fmla="*/ 3026744 h 3506598"/>
                <a:gd name="connsiteX5" fmla="*/ 3024988 w 8208334"/>
                <a:gd name="connsiteY5" fmla="*/ 3015155 h 3506598"/>
                <a:gd name="connsiteX6" fmla="*/ 2102016 w 8208334"/>
                <a:gd name="connsiteY6" fmla="*/ 2708450 h 3506598"/>
                <a:gd name="connsiteX7" fmla="*/ 1292391 w 8208334"/>
                <a:gd name="connsiteY7" fmla="*/ 2098850 h 3506598"/>
                <a:gd name="connsiteX8" fmla="*/ 701841 w 8208334"/>
                <a:gd name="connsiteY8" fmla="*/ 1238425 h 3506598"/>
                <a:gd name="connsiteX9" fmla="*/ 1289215 w 8208334"/>
                <a:gd name="connsiteY9" fmla="*/ 955675 h 3506598"/>
                <a:gd name="connsiteX0" fmla="*/ 1289215 w 8208334"/>
                <a:gd name="connsiteY0" fmla="*/ 955675 h 3506598"/>
                <a:gd name="connsiteX1" fmla="*/ 2336966 w 8208334"/>
                <a:gd name="connsiteY1" fmla="*/ 812975 h 3506598"/>
                <a:gd name="connsiteX2" fmla="*/ 8208334 w 8208334"/>
                <a:gd name="connsiteY2" fmla="*/ 0 h 3506598"/>
                <a:gd name="connsiteX3" fmla="*/ 8208334 w 8208334"/>
                <a:gd name="connsiteY3" fmla="*/ 3506598 h 3506598"/>
                <a:gd name="connsiteX4" fmla="*/ 165 w 8208334"/>
                <a:gd name="connsiteY4" fmla="*/ 3506598 h 3506598"/>
                <a:gd name="connsiteX5" fmla="*/ 959 w 8208334"/>
                <a:gd name="connsiteY5" fmla="*/ 3026744 h 3506598"/>
                <a:gd name="connsiteX6" fmla="*/ 3024988 w 8208334"/>
                <a:gd name="connsiteY6" fmla="*/ 3015155 h 3506598"/>
                <a:gd name="connsiteX7" fmla="*/ 2102016 w 8208334"/>
                <a:gd name="connsiteY7" fmla="*/ 2708450 h 3506598"/>
                <a:gd name="connsiteX8" fmla="*/ 1292391 w 8208334"/>
                <a:gd name="connsiteY8" fmla="*/ 2098850 h 3506598"/>
                <a:gd name="connsiteX9" fmla="*/ 701841 w 8208334"/>
                <a:gd name="connsiteY9" fmla="*/ 1238425 h 3506598"/>
                <a:gd name="connsiteX10" fmla="*/ 1289215 w 8208334"/>
                <a:gd name="connsiteY10" fmla="*/ 955675 h 3506598"/>
                <a:gd name="connsiteX0" fmla="*/ 1289215 w 8208334"/>
                <a:gd name="connsiteY0" fmla="*/ 955675 h 3506598"/>
                <a:gd name="connsiteX1" fmla="*/ 1759116 w 8208334"/>
                <a:gd name="connsiteY1" fmla="*/ 1625775 h 3506598"/>
                <a:gd name="connsiteX2" fmla="*/ 8208334 w 8208334"/>
                <a:gd name="connsiteY2" fmla="*/ 0 h 3506598"/>
                <a:gd name="connsiteX3" fmla="*/ 8208334 w 8208334"/>
                <a:gd name="connsiteY3" fmla="*/ 3506598 h 3506598"/>
                <a:gd name="connsiteX4" fmla="*/ 165 w 8208334"/>
                <a:gd name="connsiteY4" fmla="*/ 3506598 h 3506598"/>
                <a:gd name="connsiteX5" fmla="*/ 959 w 8208334"/>
                <a:gd name="connsiteY5" fmla="*/ 3026744 h 3506598"/>
                <a:gd name="connsiteX6" fmla="*/ 3024988 w 8208334"/>
                <a:gd name="connsiteY6" fmla="*/ 3015155 h 3506598"/>
                <a:gd name="connsiteX7" fmla="*/ 2102016 w 8208334"/>
                <a:gd name="connsiteY7" fmla="*/ 2708450 h 3506598"/>
                <a:gd name="connsiteX8" fmla="*/ 1292391 w 8208334"/>
                <a:gd name="connsiteY8" fmla="*/ 2098850 h 3506598"/>
                <a:gd name="connsiteX9" fmla="*/ 701841 w 8208334"/>
                <a:gd name="connsiteY9" fmla="*/ 1238425 h 3506598"/>
                <a:gd name="connsiteX10" fmla="*/ 1289215 w 8208334"/>
                <a:gd name="connsiteY10" fmla="*/ 955675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8208334 w 8208334"/>
                <a:gd name="connsiteY2" fmla="*/ 0 h 3506598"/>
                <a:gd name="connsiteX3" fmla="*/ 8208334 w 8208334"/>
                <a:gd name="connsiteY3" fmla="*/ 3506598 h 3506598"/>
                <a:gd name="connsiteX4" fmla="*/ 165 w 8208334"/>
                <a:gd name="connsiteY4" fmla="*/ 3506598 h 3506598"/>
                <a:gd name="connsiteX5" fmla="*/ 959 w 8208334"/>
                <a:gd name="connsiteY5" fmla="*/ 3026744 h 3506598"/>
                <a:gd name="connsiteX6" fmla="*/ 3024988 w 8208334"/>
                <a:gd name="connsiteY6" fmla="*/ 3015155 h 3506598"/>
                <a:gd name="connsiteX7" fmla="*/ 2102016 w 8208334"/>
                <a:gd name="connsiteY7" fmla="*/ 2708450 h 3506598"/>
                <a:gd name="connsiteX8" fmla="*/ 1292391 w 8208334"/>
                <a:gd name="connsiteY8" fmla="*/ 2098850 h 3506598"/>
                <a:gd name="connsiteX9" fmla="*/ 701841 w 8208334"/>
                <a:gd name="connsiteY9" fmla="*/ 1238425 h 3506598"/>
                <a:gd name="connsiteX10" fmla="*/ 1295565 w 8208334"/>
                <a:gd name="connsiteY10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635416 w 8208334"/>
                <a:gd name="connsiteY2" fmla="*/ 1409875 h 3506598"/>
                <a:gd name="connsiteX3" fmla="*/ 8208334 w 8208334"/>
                <a:gd name="connsiteY3" fmla="*/ 0 h 3506598"/>
                <a:gd name="connsiteX4" fmla="*/ 8208334 w 8208334"/>
                <a:gd name="connsiteY4" fmla="*/ 3506598 h 3506598"/>
                <a:gd name="connsiteX5" fmla="*/ 165 w 8208334"/>
                <a:gd name="connsiteY5" fmla="*/ 3506598 h 3506598"/>
                <a:gd name="connsiteX6" fmla="*/ 959 w 8208334"/>
                <a:gd name="connsiteY6" fmla="*/ 3026744 h 3506598"/>
                <a:gd name="connsiteX7" fmla="*/ 3024988 w 8208334"/>
                <a:gd name="connsiteY7" fmla="*/ 3015155 h 3506598"/>
                <a:gd name="connsiteX8" fmla="*/ 2102016 w 8208334"/>
                <a:gd name="connsiteY8" fmla="*/ 2708450 h 3506598"/>
                <a:gd name="connsiteX9" fmla="*/ 1292391 w 8208334"/>
                <a:gd name="connsiteY9" fmla="*/ 2098850 h 3506598"/>
                <a:gd name="connsiteX10" fmla="*/ 701841 w 8208334"/>
                <a:gd name="connsiteY10" fmla="*/ 1238425 h 3506598"/>
                <a:gd name="connsiteX11" fmla="*/ 1295565 w 8208334"/>
                <a:gd name="connsiteY1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8208334 w 8208334"/>
                <a:gd name="connsiteY3" fmla="*/ 0 h 3506598"/>
                <a:gd name="connsiteX4" fmla="*/ 8208334 w 8208334"/>
                <a:gd name="connsiteY4" fmla="*/ 3506598 h 3506598"/>
                <a:gd name="connsiteX5" fmla="*/ 165 w 8208334"/>
                <a:gd name="connsiteY5" fmla="*/ 3506598 h 3506598"/>
                <a:gd name="connsiteX6" fmla="*/ 959 w 8208334"/>
                <a:gd name="connsiteY6" fmla="*/ 3026744 h 3506598"/>
                <a:gd name="connsiteX7" fmla="*/ 3024988 w 8208334"/>
                <a:gd name="connsiteY7" fmla="*/ 3015155 h 3506598"/>
                <a:gd name="connsiteX8" fmla="*/ 2102016 w 8208334"/>
                <a:gd name="connsiteY8" fmla="*/ 2708450 h 3506598"/>
                <a:gd name="connsiteX9" fmla="*/ 1292391 w 8208334"/>
                <a:gd name="connsiteY9" fmla="*/ 2098850 h 3506598"/>
                <a:gd name="connsiteX10" fmla="*/ 701841 w 8208334"/>
                <a:gd name="connsiteY10" fmla="*/ 1238425 h 3506598"/>
                <a:gd name="connsiteX11" fmla="*/ 1295565 w 8208334"/>
                <a:gd name="connsiteY1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375191 w 8208334"/>
                <a:gd name="connsiteY3" fmla="*/ 1759125 h 3506598"/>
                <a:gd name="connsiteX4" fmla="*/ 8208334 w 8208334"/>
                <a:gd name="connsiteY4" fmla="*/ 0 h 3506598"/>
                <a:gd name="connsiteX5" fmla="*/ 8208334 w 8208334"/>
                <a:gd name="connsiteY5" fmla="*/ 3506598 h 3506598"/>
                <a:gd name="connsiteX6" fmla="*/ 165 w 8208334"/>
                <a:gd name="connsiteY6" fmla="*/ 3506598 h 3506598"/>
                <a:gd name="connsiteX7" fmla="*/ 959 w 8208334"/>
                <a:gd name="connsiteY7" fmla="*/ 3026744 h 3506598"/>
                <a:gd name="connsiteX8" fmla="*/ 3024988 w 8208334"/>
                <a:gd name="connsiteY8" fmla="*/ 3015155 h 3506598"/>
                <a:gd name="connsiteX9" fmla="*/ 2102016 w 8208334"/>
                <a:gd name="connsiteY9" fmla="*/ 2708450 h 3506598"/>
                <a:gd name="connsiteX10" fmla="*/ 1292391 w 8208334"/>
                <a:gd name="connsiteY10" fmla="*/ 2098850 h 3506598"/>
                <a:gd name="connsiteX11" fmla="*/ 701841 w 8208334"/>
                <a:gd name="connsiteY11" fmla="*/ 1238425 h 3506598"/>
                <a:gd name="connsiteX12" fmla="*/ 1295565 w 8208334"/>
                <a:gd name="connsiteY12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8208334 w 8208334"/>
                <a:gd name="connsiteY4" fmla="*/ 0 h 3506598"/>
                <a:gd name="connsiteX5" fmla="*/ 8208334 w 8208334"/>
                <a:gd name="connsiteY5" fmla="*/ 3506598 h 3506598"/>
                <a:gd name="connsiteX6" fmla="*/ 165 w 8208334"/>
                <a:gd name="connsiteY6" fmla="*/ 3506598 h 3506598"/>
                <a:gd name="connsiteX7" fmla="*/ 959 w 8208334"/>
                <a:gd name="connsiteY7" fmla="*/ 3026744 h 3506598"/>
                <a:gd name="connsiteX8" fmla="*/ 3024988 w 8208334"/>
                <a:gd name="connsiteY8" fmla="*/ 3015155 h 3506598"/>
                <a:gd name="connsiteX9" fmla="*/ 2102016 w 8208334"/>
                <a:gd name="connsiteY9" fmla="*/ 2708450 h 3506598"/>
                <a:gd name="connsiteX10" fmla="*/ 1292391 w 8208334"/>
                <a:gd name="connsiteY10" fmla="*/ 2098850 h 3506598"/>
                <a:gd name="connsiteX11" fmla="*/ 701841 w 8208334"/>
                <a:gd name="connsiteY11" fmla="*/ 1238425 h 3506598"/>
                <a:gd name="connsiteX12" fmla="*/ 1295565 w 8208334"/>
                <a:gd name="connsiteY12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3626016 w 8208334"/>
                <a:gd name="connsiteY4" fmla="*/ 2124250 h 3506598"/>
                <a:gd name="connsiteX5" fmla="*/ 8208334 w 8208334"/>
                <a:gd name="connsiteY5" fmla="*/ 0 h 3506598"/>
                <a:gd name="connsiteX6" fmla="*/ 8208334 w 8208334"/>
                <a:gd name="connsiteY6" fmla="*/ 3506598 h 3506598"/>
                <a:gd name="connsiteX7" fmla="*/ 165 w 8208334"/>
                <a:gd name="connsiteY7" fmla="*/ 3506598 h 3506598"/>
                <a:gd name="connsiteX8" fmla="*/ 959 w 8208334"/>
                <a:gd name="connsiteY8" fmla="*/ 3026744 h 3506598"/>
                <a:gd name="connsiteX9" fmla="*/ 3024988 w 8208334"/>
                <a:gd name="connsiteY9" fmla="*/ 3015155 h 3506598"/>
                <a:gd name="connsiteX10" fmla="*/ 2102016 w 8208334"/>
                <a:gd name="connsiteY10" fmla="*/ 2708450 h 3506598"/>
                <a:gd name="connsiteX11" fmla="*/ 1292391 w 8208334"/>
                <a:gd name="connsiteY11" fmla="*/ 2098850 h 3506598"/>
                <a:gd name="connsiteX12" fmla="*/ 701841 w 8208334"/>
                <a:gd name="connsiteY12" fmla="*/ 1238425 h 3506598"/>
                <a:gd name="connsiteX13" fmla="*/ 1295565 w 8208334"/>
                <a:gd name="connsiteY1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8208334 w 8208334"/>
                <a:gd name="connsiteY5" fmla="*/ 0 h 3506598"/>
                <a:gd name="connsiteX6" fmla="*/ 8208334 w 8208334"/>
                <a:gd name="connsiteY6" fmla="*/ 3506598 h 3506598"/>
                <a:gd name="connsiteX7" fmla="*/ 165 w 8208334"/>
                <a:gd name="connsiteY7" fmla="*/ 3506598 h 3506598"/>
                <a:gd name="connsiteX8" fmla="*/ 959 w 8208334"/>
                <a:gd name="connsiteY8" fmla="*/ 3026744 h 3506598"/>
                <a:gd name="connsiteX9" fmla="*/ 3024988 w 8208334"/>
                <a:gd name="connsiteY9" fmla="*/ 3015155 h 3506598"/>
                <a:gd name="connsiteX10" fmla="*/ 2102016 w 8208334"/>
                <a:gd name="connsiteY10" fmla="*/ 2708450 h 3506598"/>
                <a:gd name="connsiteX11" fmla="*/ 1292391 w 8208334"/>
                <a:gd name="connsiteY11" fmla="*/ 2098850 h 3506598"/>
                <a:gd name="connsiteX12" fmla="*/ 701841 w 8208334"/>
                <a:gd name="connsiteY12" fmla="*/ 1238425 h 3506598"/>
                <a:gd name="connsiteX13" fmla="*/ 1295565 w 8208334"/>
                <a:gd name="connsiteY1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3511716 w 8208334"/>
                <a:gd name="connsiteY5" fmla="*/ 1555925 h 3506598"/>
                <a:gd name="connsiteX6" fmla="*/ 8208334 w 8208334"/>
                <a:gd name="connsiteY6" fmla="*/ 0 h 3506598"/>
                <a:gd name="connsiteX7" fmla="*/ 8208334 w 8208334"/>
                <a:gd name="connsiteY7" fmla="*/ 3506598 h 3506598"/>
                <a:gd name="connsiteX8" fmla="*/ 165 w 8208334"/>
                <a:gd name="connsiteY8" fmla="*/ 3506598 h 3506598"/>
                <a:gd name="connsiteX9" fmla="*/ 959 w 8208334"/>
                <a:gd name="connsiteY9" fmla="*/ 3026744 h 3506598"/>
                <a:gd name="connsiteX10" fmla="*/ 3024988 w 8208334"/>
                <a:gd name="connsiteY10" fmla="*/ 3015155 h 3506598"/>
                <a:gd name="connsiteX11" fmla="*/ 2102016 w 8208334"/>
                <a:gd name="connsiteY11" fmla="*/ 2708450 h 3506598"/>
                <a:gd name="connsiteX12" fmla="*/ 1292391 w 8208334"/>
                <a:gd name="connsiteY12" fmla="*/ 2098850 h 3506598"/>
                <a:gd name="connsiteX13" fmla="*/ 701841 w 8208334"/>
                <a:gd name="connsiteY13" fmla="*/ 1238425 h 3506598"/>
                <a:gd name="connsiteX14" fmla="*/ 1295565 w 8208334"/>
                <a:gd name="connsiteY1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406816 w 8208334"/>
                <a:gd name="connsiteY5" fmla="*/ 1063800 h 3506598"/>
                <a:gd name="connsiteX6" fmla="*/ 8208334 w 8208334"/>
                <a:gd name="connsiteY6" fmla="*/ 0 h 3506598"/>
                <a:gd name="connsiteX7" fmla="*/ 8208334 w 8208334"/>
                <a:gd name="connsiteY7" fmla="*/ 3506598 h 3506598"/>
                <a:gd name="connsiteX8" fmla="*/ 165 w 8208334"/>
                <a:gd name="connsiteY8" fmla="*/ 3506598 h 3506598"/>
                <a:gd name="connsiteX9" fmla="*/ 959 w 8208334"/>
                <a:gd name="connsiteY9" fmla="*/ 3026744 h 3506598"/>
                <a:gd name="connsiteX10" fmla="*/ 3024988 w 8208334"/>
                <a:gd name="connsiteY10" fmla="*/ 3015155 h 3506598"/>
                <a:gd name="connsiteX11" fmla="*/ 2102016 w 8208334"/>
                <a:gd name="connsiteY11" fmla="*/ 2708450 h 3506598"/>
                <a:gd name="connsiteX12" fmla="*/ 1292391 w 8208334"/>
                <a:gd name="connsiteY12" fmla="*/ 2098850 h 3506598"/>
                <a:gd name="connsiteX13" fmla="*/ 701841 w 8208334"/>
                <a:gd name="connsiteY13" fmla="*/ 1238425 h 3506598"/>
                <a:gd name="connsiteX14" fmla="*/ 1295565 w 8208334"/>
                <a:gd name="connsiteY1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7766 w 8208334"/>
                <a:gd name="connsiteY5" fmla="*/ 1076500 h 3506598"/>
                <a:gd name="connsiteX6" fmla="*/ 8208334 w 8208334"/>
                <a:gd name="connsiteY6" fmla="*/ 0 h 3506598"/>
                <a:gd name="connsiteX7" fmla="*/ 8208334 w 8208334"/>
                <a:gd name="connsiteY7" fmla="*/ 3506598 h 3506598"/>
                <a:gd name="connsiteX8" fmla="*/ 165 w 8208334"/>
                <a:gd name="connsiteY8" fmla="*/ 3506598 h 3506598"/>
                <a:gd name="connsiteX9" fmla="*/ 959 w 8208334"/>
                <a:gd name="connsiteY9" fmla="*/ 3026744 h 3506598"/>
                <a:gd name="connsiteX10" fmla="*/ 3024988 w 8208334"/>
                <a:gd name="connsiteY10" fmla="*/ 3015155 h 3506598"/>
                <a:gd name="connsiteX11" fmla="*/ 2102016 w 8208334"/>
                <a:gd name="connsiteY11" fmla="*/ 2708450 h 3506598"/>
                <a:gd name="connsiteX12" fmla="*/ 1292391 w 8208334"/>
                <a:gd name="connsiteY12" fmla="*/ 2098850 h 3506598"/>
                <a:gd name="connsiteX13" fmla="*/ 701841 w 8208334"/>
                <a:gd name="connsiteY13" fmla="*/ 1238425 h 3506598"/>
                <a:gd name="connsiteX14" fmla="*/ 1295565 w 8208334"/>
                <a:gd name="connsiteY1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7766 w 8208334"/>
                <a:gd name="connsiteY5" fmla="*/ 1076500 h 3506598"/>
                <a:gd name="connsiteX6" fmla="*/ 3460916 w 8208334"/>
                <a:gd name="connsiteY6" fmla="*/ 873300 h 3506598"/>
                <a:gd name="connsiteX7" fmla="*/ 8208334 w 8208334"/>
                <a:gd name="connsiteY7" fmla="*/ 0 h 3506598"/>
                <a:gd name="connsiteX8" fmla="*/ 8208334 w 8208334"/>
                <a:gd name="connsiteY8" fmla="*/ 3506598 h 3506598"/>
                <a:gd name="connsiteX9" fmla="*/ 165 w 8208334"/>
                <a:gd name="connsiteY9" fmla="*/ 3506598 h 3506598"/>
                <a:gd name="connsiteX10" fmla="*/ 959 w 8208334"/>
                <a:gd name="connsiteY10" fmla="*/ 3026744 h 3506598"/>
                <a:gd name="connsiteX11" fmla="*/ 3024988 w 8208334"/>
                <a:gd name="connsiteY11" fmla="*/ 3015155 h 3506598"/>
                <a:gd name="connsiteX12" fmla="*/ 2102016 w 8208334"/>
                <a:gd name="connsiteY12" fmla="*/ 2708450 h 3506598"/>
                <a:gd name="connsiteX13" fmla="*/ 1292391 w 8208334"/>
                <a:gd name="connsiteY13" fmla="*/ 2098850 h 3506598"/>
                <a:gd name="connsiteX14" fmla="*/ 701841 w 8208334"/>
                <a:gd name="connsiteY14" fmla="*/ 1238425 h 3506598"/>
                <a:gd name="connsiteX15" fmla="*/ 1295565 w 8208334"/>
                <a:gd name="connsiteY1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7766 w 8208334"/>
                <a:gd name="connsiteY5" fmla="*/ 1076500 h 3506598"/>
                <a:gd name="connsiteX6" fmla="*/ 2771941 w 8208334"/>
                <a:gd name="connsiteY6" fmla="*/ 343075 h 3506598"/>
                <a:gd name="connsiteX7" fmla="*/ 8208334 w 8208334"/>
                <a:gd name="connsiteY7" fmla="*/ 0 h 3506598"/>
                <a:gd name="connsiteX8" fmla="*/ 8208334 w 8208334"/>
                <a:gd name="connsiteY8" fmla="*/ 3506598 h 3506598"/>
                <a:gd name="connsiteX9" fmla="*/ 165 w 8208334"/>
                <a:gd name="connsiteY9" fmla="*/ 3506598 h 3506598"/>
                <a:gd name="connsiteX10" fmla="*/ 959 w 8208334"/>
                <a:gd name="connsiteY10" fmla="*/ 3026744 h 3506598"/>
                <a:gd name="connsiteX11" fmla="*/ 3024988 w 8208334"/>
                <a:gd name="connsiteY11" fmla="*/ 3015155 h 3506598"/>
                <a:gd name="connsiteX12" fmla="*/ 2102016 w 8208334"/>
                <a:gd name="connsiteY12" fmla="*/ 2708450 h 3506598"/>
                <a:gd name="connsiteX13" fmla="*/ 1292391 w 8208334"/>
                <a:gd name="connsiteY13" fmla="*/ 2098850 h 3506598"/>
                <a:gd name="connsiteX14" fmla="*/ 701841 w 8208334"/>
                <a:gd name="connsiteY14" fmla="*/ 1238425 h 3506598"/>
                <a:gd name="connsiteX15" fmla="*/ 1295565 w 8208334"/>
                <a:gd name="connsiteY1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71941 w 8208334"/>
                <a:gd name="connsiteY6" fmla="*/ 343075 h 3506598"/>
                <a:gd name="connsiteX7" fmla="*/ 8208334 w 8208334"/>
                <a:gd name="connsiteY7" fmla="*/ 0 h 3506598"/>
                <a:gd name="connsiteX8" fmla="*/ 8208334 w 8208334"/>
                <a:gd name="connsiteY8" fmla="*/ 3506598 h 3506598"/>
                <a:gd name="connsiteX9" fmla="*/ 165 w 8208334"/>
                <a:gd name="connsiteY9" fmla="*/ 3506598 h 3506598"/>
                <a:gd name="connsiteX10" fmla="*/ 959 w 8208334"/>
                <a:gd name="connsiteY10" fmla="*/ 3026744 h 3506598"/>
                <a:gd name="connsiteX11" fmla="*/ 3024988 w 8208334"/>
                <a:gd name="connsiteY11" fmla="*/ 3015155 h 3506598"/>
                <a:gd name="connsiteX12" fmla="*/ 2102016 w 8208334"/>
                <a:gd name="connsiteY12" fmla="*/ 2708450 h 3506598"/>
                <a:gd name="connsiteX13" fmla="*/ 1292391 w 8208334"/>
                <a:gd name="connsiteY13" fmla="*/ 2098850 h 3506598"/>
                <a:gd name="connsiteX14" fmla="*/ 701841 w 8208334"/>
                <a:gd name="connsiteY14" fmla="*/ 1238425 h 3506598"/>
                <a:gd name="connsiteX15" fmla="*/ 1295565 w 8208334"/>
                <a:gd name="connsiteY1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71941 w 8208334"/>
                <a:gd name="connsiteY6" fmla="*/ 343075 h 3506598"/>
                <a:gd name="connsiteX7" fmla="*/ 3533941 w 8208334"/>
                <a:gd name="connsiteY7" fmla="*/ 295450 h 3506598"/>
                <a:gd name="connsiteX8" fmla="*/ 8208334 w 8208334"/>
                <a:gd name="connsiteY8" fmla="*/ 0 h 3506598"/>
                <a:gd name="connsiteX9" fmla="*/ 8208334 w 8208334"/>
                <a:gd name="connsiteY9" fmla="*/ 3506598 h 3506598"/>
                <a:gd name="connsiteX10" fmla="*/ 165 w 8208334"/>
                <a:gd name="connsiteY10" fmla="*/ 3506598 h 3506598"/>
                <a:gd name="connsiteX11" fmla="*/ 959 w 8208334"/>
                <a:gd name="connsiteY11" fmla="*/ 3026744 h 3506598"/>
                <a:gd name="connsiteX12" fmla="*/ 3024988 w 8208334"/>
                <a:gd name="connsiteY12" fmla="*/ 3015155 h 3506598"/>
                <a:gd name="connsiteX13" fmla="*/ 2102016 w 8208334"/>
                <a:gd name="connsiteY13" fmla="*/ 2708450 h 3506598"/>
                <a:gd name="connsiteX14" fmla="*/ 1292391 w 8208334"/>
                <a:gd name="connsiteY14" fmla="*/ 2098850 h 3506598"/>
                <a:gd name="connsiteX15" fmla="*/ 701841 w 8208334"/>
                <a:gd name="connsiteY15" fmla="*/ 1238425 h 3506598"/>
                <a:gd name="connsiteX16" fmla="*/ 1295565 w 8208334"/>
                <a:gd name="connsiteY1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71941 w 8208334"/>
                <a:gd name="connsiteY6" fmla="*/ 343075 h 3506598"/>
                <a:gd name="connsiteX7" fmla="*/ 3229141 w 8208334"/>
                <a:gd name="connsiteY7" fmla="*/ 841550 h 3506598"/>
                <a:gd name="connsiteX8" fmla="*/ 8208334 w 8208334"/>
                <a:gd name="connsiteY8" fmla="*/ 0 h 3506598"/>
                <a:gd name="connsiteX9" fmla="*/ 8208334 w 8208334"/>
                <a:gd name="connsiteY9" fmla="*/ 3506598 h 3506598"/>
                <a:gd name="connsiteX10" fmla="*/ 165 w 8208334"/>
                <a:gd name="connsiteY10" fmla="*/ 3506598 h 3506598"/>
                <a:gd name="connsiteX11" fmla="*/ 959 w 8208334"/>
                <a:gd name="connsiteY11" fmla="*/ 3026744 h 3506598"/>
                <a:gd name="connsiteX12" fmla="*/ 3024988 w 8208334"/>
                <a:gd name="connsiteY12" fmla="*/ 3015155 h 3506598"/>
                <a:gd name="connsiteX13" fmla="*/ 2102016 w 8208334"/>
                <a:gd name="connsiteY13" fmla="*/ 2708450 h 3506598"/>
                <a:gd name="connsiteX14" fmla="*/ 1292391 w 8208334"/>
                <a:gd name="connsiteY14" fmla="*/ 2098850 h 3506598"/>
                <a:gd name="connsiteX15" fmla="*/ 701841 w 8208334"/>
                <a:gd name="connsiteY15" fmla="*/ 1238425 h 3506598"/>
                <a:gd name="connsiteX16" fmla="*/ 1295565 w 8208334"/>
                <a:gd name="connsiteY1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1466 w 8208334"/>
                <a:gd name="connsiteY6" fmla="*/ 339900 h 3506598"/>
                <a:gd name="connsiteX7" fmla="*/ 3229141 w 8208334"/>
                <a:gd name="connsiteY7" fmla="*/ 841550 h 3506598"/>
                <a:gd name="connsiteX8" fmla="*/ 8208334 w 8208334"/>
                <a:gd name="connsiteY8" fmla="*/ 0 h 3506598"/>
                <a:gd name="connsiteX9" fmla="*/ 8208334 w 8208334"/>
                <a:gd name="connsiteY9" fmla="*/ 3506598 h 3506598"/>
                <a:gd name="connsiteX10" fmla="*/ 165 w 8208334"/>
                <a:gd name="connsiteY10" fmla="*/ 3506598 h 3506598"/>
                <a:gd name="connsiteX11" fmla="*/ 959 w 8208334"/>
                <a:gd name="connsiteY11" fmla="*/ 3026744 h 3506598"/>
                <a:gd name="connsiteX12" fmla="*/ 3024988 w 8208334"/>
                <a:gd name="connsiteY12" fmla="*/ 3015155 h 3506598"/>
                <a:gd name="connsiteX13" fmla="*/ 2102016 w 8208334"/>
                <a:gd name="connsiteY13" fmla="*/ 2708450 h 3506598"/>
                <a:gd name="connsiteX14" fmla="*/ 1292391 w 8208334"/>
                <a:gd name="connsiteY14" fmla="*/ 2098850 h 3506598"/>
                <a:gd name="connsiteX15" fmla="*/ 701841 w 8208334"/>
                <a:gd name="connsiteY15" fmla="*/ 1238425 h 3506598"/>
                <a:gd name="connsiteX16" fmla="*/ 1295565 w 8208334"/>
                <a:gd name="connsiteY1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8208334 w 8208334"/>
                <a:gd name="connsiteY8" fmla="*/ 0 h 3506598"/>
                <a:gd name="connsiteX9" fmla="*/ 8208334 w 8208334"/>
                <a:gd name="connsiteY9" fmla="*/ 3506598 h 3506598"/>
                <a:gd name="connsiteX10" fmla="*/ 165 w 8208334"/>
                <a:gd name="connsiteY10" fmla="*/ 3506598 h 3506598"/>
                <a:gd name="connsiteX11" fmla="*/ 959 w 8208334"/>
                <a:gd name="connsiteY11" fmla="*/ 3026744 h 3506598"/>
                <a:gd name="connsiteX12" fmla="*/ 3024988 w 8208334"/>
                <a:gd name="connsiteY12" fmla="*/ 3015155 h 3506598"/>
                <a:gd name="connsiteX13" fmla="*/ 2102016 w 8208334"/>
                <a:gd name="connsiteY13" fmla="*/ 2708450 h 3506598"/>
                <a:gd name="connsiteX14" fmla="*/ 1292391 w 8208334"/>
                <a:gd name="connsiteY14" fmla="*/ 2098850 h 3506598"/>
                <a:gd name="connsiteX15" fmla="*/ 701841 w 8208334"/>
                <a:gd name="connsiteY15" fmla="*/ 1238425 h 3506598"/>
                <a:gd name="connsiteX16" fmla="*/ 1295565 w 8208334"/>
                <a:gd name="connsiteY1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806991 w 8208334"/>
                <a:gd name="connsiteY8" fmla="*/ 743125 h 3506598"/>
                <a:gd name="connsiteX9" fmla="*/ 8208334 w 8208334"/>
                <a:gd name="connsiteY9" fmla="*/ 0 h 3506598"/>
                <a:gd name="connsiteX10" fmla="*/ 8208334 w 8208334"/>
                <a:gd name="connsiteY10" fmla="*/ 3506598 h 3506598"/>
                <a:gd name="connsiteX11" fmla="*/ 165 w 8208334"/>
                <a:gd name="connsiteY11" fmla="*/ 3506598 h 3506598"/>
                <a:gd name="connsiteX12" fmla="*/ 959 w 8208334"/>
                <a:gd name="connsiteY12" fmla="*/ 3026744 h 3506598"/>
                <a:gd name="connsiteX13" fmla="*/ 3024988 w 8208334"/>
                <a:gd name="connsiteY13" fmla="*/ 3015155 h 3506598"/>
                <a:gd name="connsiteX14" fmla="*/ 2102016 w 8208334"/>
                <a:gd name="connsiteY14" fmla="*/ 2708450 h 3506598"/>
                <a:gd name="connsiteX15" fmla="*/ 1292391 w 8208334"/>
                <a:gd name="connsiteY15" fmla="*/ 2098850 h 3506598"/>
                <a:gd name="connsiteX16" fmla="*/ 701841 w 8208334"/>
                <a:gd name="connsiteY16" fmla="*/ 1238425 h 3506598"/>
                <a:gd name="connsiteX17" fmla="*/ 1295565 w 8208334"/>
                <a:gd name="connsiteY1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8208334 w 8208334"/>
                <a:gd name="connsiteY9" fmla="*/ 0 h 3506598"/>
                <a:gd name="connsiteX10" fmla="*/ 8208334 w 8208334"/>
                <a:gd name="connsiteY10" fmla="*/ 3506598 h 3506598"/>
                <a:gd name="connsiteX11" fmla="*/ 165 w 8208334"/>
                <a:gd name="connsiteY11" fmla="*/ 3506598 h 3506598"/>
                <a:gd name="connsiteX12" fmla="*/ 959 w 8208334"/>
                <a:gd name="connsiteY12" fmla="*/ 3026744 h 3506598"/>
                <a:gd name="connsiteX13" fmla="*/ 3024988 w 8208334"/>
                <a:gd name="connsiteY13" fmla="*/ 3015155 h 3506598"/>
                <a:gd name="connsiteX14" fmla="*/ 2102016 w 8208334"/>
                <a:gd name="connsiteY14" fmla="*/ 2708450 h 3506598"/>
                <a:gd name="connsiteX15" fmla="*/ 1292391 w 8208334"/>
                <a:gd name="connsiteY15" fmla="*/ 2098850 h 3506598"/>
                <a:gd name="connsiteX16" fmla="*/ 701841 w 8208334"/>
                <a:gd name="connsiteY16" fmla="*/ 1238425 h 3506598"/>
                <a:gd name="connsiteX17" fmla="*/ 1295565 w 8208334"/>
                <a:gd name="connsiteY1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603791 w 8208334"/>
                <a:gd name="connsiteY9" fmla="*/ 1047925 h 3506598"/>
                <a:gd name="connsiteX10" fmla="*/ 8208334 w 8208334"/>
                <a:gd name="connsiteY10" fmla="*/ 0 h 3506598"/>
                <a:gd name="connsiteX11" fmla="*/ 8208334 w 8208334"/>
                <a:gd name="connsiteY11" fmla="*/ 3506598 h 3506598"/>
                <a:gd name="connsiteX12" fmla="*/ 165 w 8208334"/>
                <a:gd name="connsiteY12" fmla="*/ 3506598 h 3506598"/>
                <a:gd name="connsiteX13" fmla="*/ 959 w 8208334"/>
                <a:gd name="connsiteY13" fmla="*/ 3026744 h 3506598"/>
                <a:gd name="connsiteX14" fmla="*/ 3024988 w 8208334"/>
                <a:gd name="connsiteY14" fmla="*/ 3015155 h 3506598"/>
                <a:gd name="connsiteX15" fmla="*/ 2102016 w 8208334"/>
                <a:gd name="connsiteY15" fmla="*/ 2708450 h 3506598"/>
                <a:gd name="connsiteX16" fmla="*/ 1292391 w 8208334"/>
                <a:gd name="connsiteY16" fmla="*/ 2098850 h 3506598"/>
                <a:gd name="connsiteX17" fmla="*/ 701841 w 8208334"/>
                <a:gd name="connsiteY17" fmla="*/ 1238425 h 3506598"/>
                <a:gd name="connsiteX18" fmla="*/ 1295565 w 8208334"/>
                <a:gd name="connsiteY1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8208334 w 8208334"/>
                <a:gd name="connsiteY10" fmla="*/ 0 h 3506598"/>
                <a:gd name="connsiteX11" fmla="*/ 8208334 w 8208334"/>
                <a:gd name="connsiteY11" fmla="*/ 3506598 h 3506598"/>
                <a:gd name="connsiteX12" fmla="*/ 165 w 8208334"/>
                <a:gd name="connsiteY12" fmla="*/ 3506598 h 3506598"/>
                <a:gd name="connsiteX13" fmla="*/ 959 w 8208334"/>
                <a:gd name="connsiteY13" fmla="*/ 3026744 h 3506598"/>
                <a:gd name="connsiteX14" fmla="*/ 3024988 w 8208334"/>
                <a:gd name="connsiteY14" fmla="*/ 3015155 h 3506598"/>
                <a:gd name="connsiteX15" fmla="*/ 2102016 w 8208334"/>
                <a:gd name="connsiteY15" fmla="*/ 2708450 h 3506598"/>
                <a:gd name="connsiteX16" fmla="*/ 1292391 w 8208334"/>
                <a:gd name="connsiteY16" fmla="*/ 2098850 h 3506598"/>
                <a:gd name="connsiteX17" fmla="*/ 701841 w 8208334"/>
                <a:gd name="connsiteY17" fmla="*/ 1238425 h 3506598"/>
                <a:gd name="connsiteX18" fmla="*/ 1295565 w 8208334"/>
                <a:gd name="connsiteY1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660941 w 8208334"/>
                <a:gd name="connsiteY10" fmla="*/ 1368600 h 3506598"/>
                <a:gd name="connsiteX11" fmla="*/ 8208334 w 8208334"/>
                <a:gd name="connsiteY11" fmla="*/ 0 h 3506598"/>
                <a:gd name="connsiteX12" fmla="*/ 8208334 w 8208334"/>
                <a:gd name="connsiteY12" fmla="*/ 3506598 h 3506598"/>
                <a:gd name="connsiteX13" fmla="*/ 165 w 8208334"/>
                <a:gd name="connsiteY13" fmla="*/ 3506598 h 3506598"/>
                <a:gd name="connsiteX14" fmla="*/ 959 w 8208334"/>
                <a:gd name="connsiteY14" fmla="*/ 3026744 h 3506598"/>
                <a:gd name="connsiteX15" fmla="*/ 3024988 w 8208334"/>
                <a:gd name="connsiteY15" fmla="*/ 3015155 h 3506598"/>
                <a:gd name="connsiteX16" fmla="*/ 2102016 w 8208334"/>
                <a:gd name="connsiteY16" fmla="*/ 2708450 h 3506598"/>
                <a:gd name="connsiteX17" fmla="*/ 1292391 w 8208334"/>
                <a:gd name="connsiteY17" fmla="*/ 2098850 h 3506598"/>
                <a:gd name="connsiteX18" fmla="*/ 701841 w 8208334"/>
                <a:gd name="connsiteY18" fmla="*/ 1238425 h 3506598"/>
                <a:gd name="connsiteX19" fmla="*/ 1295565 w 8208334"/>
                <a:gd name="connsiteY19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8208334 w 8208334"/>
                <a:gd name="connsiteY11" fmla="*/ 0 h 3506598"/>
                <a:gd name="connsiteX12" fmla="*/ 8208334 w 8208334"/>
                <a:gd name="connsiteY12" fmla="*/ 3506598 h 3506598"/>
                <a:gd name="connsiteX13" fmla="*/ 165 w 8208334"/>
                <a:gd name="connsiteY13" fmla="*/ 3506598 h 3506598"/>
                <a:gd name="connsiteX14" fmla="*/ 959 w 8208334"/>
                <a:gd name="connsiteY14" fmla="*/ 3026744 h 3506598"/>
                <a:gd name="connsiteX15" fmla="*/ 3024988 w 8208334"/>
                <a:gd name="connsiteY15" fmla="*/ 3015155 h 3506598"/>
                <a:gd name="connsiteX16" fmla="*/ 2102016 w 8208334"/>
                <a:gd name="connsiteY16" fmla="*/ 2708450 h 3506598"/>
                <a:gd name="connsiteX17" fmla="*/ 1292391 w 8208334"/>
                <a:gd name="connsiteY17" fmla="*/ 2098850 h 3506598"/>
                <a:gd name="connsiteX18" fmla="*/ 701841 w 8208334"/>
                <a:gd name="connsiteY18" fmla="*/ 1238425 h 3506598"/>
                <a:gd name="connsiteX19" fmla="*/ 1295565 w 8208334"/>
                <a:gd name="connsiteY19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97466 w 8208334"/>
                <a:gd name="connsiteY11" fmla="*/ 1606725 h 3506598"/>
                <a:gd name="connsiteX12" fmla="*/ 8208334 w 8208334"/>
                <a:gd name="connsiteY12" fmla="*/ 0 h 3506598"/>
                <a:gd name="connsiteX13" fmla="*/ 8208334 w 8208334"/>
                <a:gd name="connsiteY13" fmla="*/ 3506598 h 3506598"/>
                <a:gd name="connsiteX14" fmla="*/ 165 w 8208334"/>
                <a:gd name="connsiteY14" fmla="*/ 3506598 h 3506598"/>
                <a:gd name="connsiteX15" fmla="*/ 959 w 8208334"/>
                <a:gd name="connsiteY15" fmla="*/ 3026744 h 3506598"/>
                <a:gd name="connsiteX16" fmla="*/ 3024988 w 8208334"/>
                <a:gd name="connsiteY16" fmla="*/ 3015155 h 3506598"/>
                <a:gd name="connsiteX17" fmla="*/ 2102016 w 8208334"/>
                <a:gd name="connsiteY17" fmla="*/ 2708450 h 3506598"/>
                <a:gd name="connsiteX18" fmla="*/ 1292391 w 8208334"/>
                <a:gd name="connsiteY18" fmla="*/ 2098850 h 3506598"/>
                <a:gd name="connsiteX19" fmla="*/ 701841 w 8208334"/>
                <a:gd name="connsiteY19" fmla="*/ 1238425 h 3506598"/>
                <a:gd name="connsiteX20" fmla="*/ 1295565 w 8208334"/>
                <a:gd name="connsiteY20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8208334 w 8208334"/>
                <a:gd name="connsiteY12" fmla="*/ 0 h 3506598"/>
                <a:gd name="connsiteX13" fmla="*/ 8208334 w 8208334"/>
                <a:gd name="connsiteY13" fmla="*/ 3506598 h 3506598"/>
                <a:gd name="connsiteX14" fmla="*/ 165 w 8208334"/>
                <a:gd name="connsiteY14" fmla="*/ 3506598 h 3506598"/>
                <a:gd name="connsiteX15" fmla="*/ 959 w 8208334"/>
                <a:gd name="connsiteY15" fmla="*/ 3026744 h 3506598"/>
                <a:gd name="connsiteX16" fmla="*/ 3024988 w 8208334"/>
                <a:gd name="connsiteY16" fmla="*/ 3015155 h 3506598"/>
                <a:gd name="connsiteX17" fmla="*/ 2102016 w 8208334"/>
                <a:gd name="connsiteY17" fmla="*/ 2708450 h 3506598"/>
                <a:gd name="connsiteX18" fmla="*/ 1292391 w 8208334"/>
                <a:gd name="connsiteY18" fmla="*/ 2098850 h 3506598"/>
                <a:gd name="connsiteX19" fmla="*/ 701841 w 8208334"/>
                <a:gd name="connsiteY19" fmla="*/ 1238425 h 3506598"/>
                <a:gd name="connsiteX20" fmla="*/ 1295565 w 8208334"/>
                <a:gd name="connsiteY20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181641 w 8208334"/>
                <a:gd name="connsiteY12" fmla="*/ 1584500 h 3506598"/>
                <a:gd name="connsiteX13" fmla="*/ 8208334 w 8208334"/>
                <a:gd name="connsiteY13" fmla="*/ 0 h 3506598"/>
                <a:gd name="connsiteX14" fmla="*/ 8208334 w 8208334"/>
                <a:gd name="connsiteY14" fmla="*/ 3506598 h 3506598"/>
                <a:gd name="connsiteX15" fmla="*/ 165 w 8208334"/>
                <a:gd name="connsiteY15" fmla="*/ 3506598 h 3506598"/>
                <a:gd name="connsiteX16" fmla="*/ 959 w 8208334"/>
                <a:gd name="connsiteY16" fmla="*/ 3026744 h 3506598"/>
                <a:gd name="connsiteX17" fmla="*/ 3024988 w 8208334"/>
                <a:gd name="connsiteY17" fmla="*/ 3015155 h 3506598"/>
                <a:gd name="connsiteX18" fmla="*/ 2102016 w 8208334"/>
                <a:gd name="connsiteY18" fmla="*/ 2708450 h 3506598"/>
                <a:gd name="connsiteX19" fmla="*/ 1292391 w 8208334"/>
                <a:gd name="connsiteY19" fmla="*/ 2098850 h 3506598"/>
                <a:gd name="connsiteX20" fmla="*/ 701841 w 8208334"/>
                <a:gd name="connsiteY20" fmla="*/ 1238425 h 3506598"/>
                <a:gd name="connsiteX21" fmla="*/ 1295565 w 8208334"/>
                <a:gd name="connsiteY2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54641 w 8208334"/>
                <a:gd name="connsiteY12" fmla="*/ 1505125 h 3506598"/>
                <a:gd name="connsiteX13" fmla="*/ 8208334 w 8208334"/>
                <a:gd name="connsiteY13" fmla="*/ 0 h 3506598"/>
                <a:gd name="connsiteX14" fmla="*/ 8208334 w 8208334"/>
                <a:gd name="connsiteY14" fmla="*/ 3506598 h 3506598"/>
                <a:gd name="connsiteX15" fmla="*/ 165 w 8208334"/>
                <a:gd name="connsiteY15" fmla="*/ 3506598 h 3506598"/>
                <a:gd name="connsiteX16" fmla="*/ 959 w 8208334"/>
                <a:gd name="connsiteY16" fmla="*/ 3026744 h 3506598"/>
                <a:gd name="connsiteX17" fmla="*/ 3024988 w 8208334"/>
                <a:gd name="connsiteY17" fmla="*/ 3015155 h 3506598"/>
                <a:gd name="connsiteX18" fmla="*/ 2102016 w 8208334"/>
                <a:gd name="connsiteY18" fmla="*/ 2708450 h 3506598"/>
                <a:gd name="connsiteX19" fmla="*/ 1292391 w 8208334"/>
                <a:gd name="connsiteY19" fmla="*/ 2098850 h 3506598"/>
                <a:gd name="connsiteX20" fmla="*/ 701841 w 8208334"/>
                <a:gd name="connsiteY20" fmla="*/ 1238425 h 3506598"/>
                <a:gd name="connsiteX21" fmla="*/ 1295565 w 8208334"/>
                <a:gd name="connsiteY2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35591 w 8208334"/>
                <a:gd name="connsiteY12" fmla="*/ 1511475 h 3506598"/>
                <a:gd name="connsiteX13" fmla="*/ 8208334 w 8208334"/>
                <a:gd name="connsiteY13" fmla="*/ 0 h 3506598"/>
                <a:gd name="connsiteX14" fmla="*/ 8208334 w 8208334"/>
                <a:gd name="connsiteY14" fmla="*/ 3506598 h 3506598"/>
                <a:gd name="connsiteX15" fmla="*/ 165 w 8208334"/>
                <a:gd name="connsiteY15" fmla="*/ 3506598 h 3506598"/>
                <a:gd name="connsiteX16" fmla="*/ 959 w 8208334"/>
                <a:gd name="connsiteY16" fmla="*/ 3026744 h 3506598"/>
                <a:gd name="connsiteX17" fmla="*/ 3024988 w 8208334"/>
                <a:gd name="connsiteY17" fmla="*/ 3015155 h 3506598"/>
                <a:gd name="connsiteX18" fmla="*/ 2102016 w 8208334"/>
                <a:gd name="connsiteY18" fmla="*/ 2708450 h 3506598"/>
                <a:gd name="connsiteX19" fmla="*/ 1292391 w 8208334"/>
                <a:gd name="connsiteY19" fmla="*/ 2098850 h 3506598"/>
                <a:gd name="connsiteX20" fmla="*/ 701841 w 8208334"/>
                <a:gd name="connsiteY20" fmla="*/ 1238425 h 3506598"/>
                <a:gd name="connsiteX21" fmla="*/ 1295565 w 8208334"/>
                <a:gd name="connsiteY2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8208334 w 8208334"/>
                <a:gd name="connsiteY13" fmla="*/ 0 h 3506598"/>
                <a:gd name="connsiteX14" fmla="*/ 8208334 w 8208334"/>
                <a:gd name="connsiteY14" fmla="*/ 3506598 h 3506598"/>
                <a:gd name="connsiteX15" fmla="*/ 165 w 8208334"/>
                <a:gd name="connsiteY15" fmla="*/ 3506598 h 3506598"/>
                <a:gd name="connsiteX16" fmla="*/ 959 w 8208334"/>
                <a:gd name="connsiteY16" fmla="*/ 3026744 h 3506598"/>
                <a:gd name="connsiteX17" fmla="*/ 3024988 w 8208334"/>
                <a:gd name="connsiteY17" fmla="*/ 3015155 h 3506598"/>
                <a:gd name="connsiteX18" fmla="*/ 2102016 w 8208334"/>
                <a:gd name="connsiteY18" fmla="*/ 2708450 h 3506598"/>
                <a:gd name="connsiteX19" fmla="*/ 1292391 w 8208334"/>
                <a:gd name="connsiteY19" fmla="*/ 2098850 h 3506598"/>
                <a:gd name="connsiteX20" fmla="*/ 701841 w 8208334"/>
                <a:gd name="connsiteY20" fmla="*/ 1238425 h 3506598"/>
                <a:gd name="connsiteX21" fmla="*/ 1295565 w 8208334"/>
                <a:gd name="connsiteY2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784891 w 8208334"/>
                <a:gd name="connsiteY13" fmla="*/ 1238425 h 3506598"/>
                <a:gd name="connsiteX14" fmla="*/ 8208334 w 8208334"/>
                <a:gd name="connsiteY14" fmla="*/ 0 h 3506598"/>
                <a:gd name="connsiteX15" fmla="*/ 8208334 w 8208334"/>
                <a:gd name="connsiteY15" fmla="*/ 3506598 h 3506598"/>
                <a:gd name="connsiteX16" fmla="*/ 165 w 8208334"/>
                <a:gd name="connsiteY16" fmla="*/ 3506598 h 3506598"/>
                <a:gd name="connsiteX17" fmla="*/ 959 w 8208334"/>
                <a:gd name="connsiteY17" fmla="*/ 3026744 h 3506598"/>
                <a:gd name="connsiteX18" fmla="*/ 3024988 w 8208334"/>
                <a:gd name="connsiteY18" fmla="*/ 3015155 h 3506598"/>
                <a:gd name="connsiteX19" fmla="*/ 2102016 w 8208334"/>
                <a:gd name="connsiteY19" fmla="*/ 2708450 h 3506598"/>
                <a:gd name="connsiteX20" fmla="*/ 1292391 w 8208334"/>
                <a:gd name="connsiteY20" fmla="*/ 2098850 h 3506598"/>
                <a:gd name="connsiteX21" fmla="*/ 701841 w 8208334"/>
                <a:gd name="connsiteY21" fmla="*/ 1238425 h 3506598"/>
                <a:gd name="connsiteX22" fmla="*/ 1295565 w 8208334"/>
                <a:gd name="connsiteY22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8208334 w 8208334"/>
                <a:gd name="connsiteY14" fmla="*/ 0 h 3506598"/>
                <a:gd name="connsiteX15" fmla="*/ 8208334 w 8208334"/>
                <a:gd name="connsiteY15" fmla="*/ 3506598 h 3506598"/>
                <a:gd name="connsiteX16" fmla="*/ 165 w 8208334"/>
                <a:gd name="connsiteY16" fmla="*/ 3506598 h 3506598"/>
                <a:gd name="connsiteX17" fmla="*/ 959 w 8208334"/>
                <a:gd name="connsiteY17" fmla="*/ 3026744 h 3506598"/>
                <a:gd name="connsiteX18" fmla="*/ 3024988 w 8208334"/>
                <a:gd name="connsiteY18" fmla="*/ 3015155 h 3506598"/>
                <a:gd name="connsiteX19" fmla="*/ 2102016 w 8208334"/>
                <a:gd name="connsiteY19" fmla="*/ 2708450 h 3506598"/>
                <a:gd name="connsiteX20" fmla="*/ 1292391 w 8208334"/>
                <a:gd name="connsiteY20" fmla="*/ 2098850 h 3506598"/>
                <a:gd name="connsiteX21" fmla="*/ 701841 w 8208334"/>
                <a:gd name="connsiteY21" fmla="*/ 1238425 h 3506598"/>
                <a:gd name="connsiteX22" fmla="*/ 1295565 w 8208334"/>
                <a:gd name="connsiteY22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4638841 w 8208334"/>
                <a:gd name="connsiteY14" fmla="*/ 1019350 h 3506598"/>
                <a:gd name="connsiteX15" fmla="*/ 8208334 w 8208334"/>
                <a:gd name="connsiteY15" fmla="*/ 0 h 3506598"/>
                <a:gd name="connsiteX16" fmla="*/ 8208334 w 8208334"/>
                <a:gd name="connsiteY16" fmla="*/ 3506598 h 3506598"/>
                <a:gd name="connsiteX17" fmla="*/ 165 w 8208334"/>
                <a:gd name="connsiteY17" fmla="*/ 3506598 h 3506598"/>
                <a:gd name="connsiteX18" fmla="*/ 959 w 8208334"/>
                <a:gd name="connsiteY18" fmla="*/ 3026744 h 3506598"/>
                <a:gd name="connsiteX19" fmla="*/ 3024988 w 8208334"/>
                <a:gd name="connsiteY19" fmla="*/ 3015155 h 3506598"/>
                <a:gd name="connsiteX20" fmla="*/ 2102016 w 8208334"/>
                <a:gd name="connsiteY20" fmla="*/ 2708450 h 3506598"/>
                <a:gd name="connsiteX21" fmla="*/ 1292391 w 8208334"/>
                <a:gd name="connsiteY21" fmla="*/ 2098850 h 3506598"/>
                <a:gd name="connsiteX22" fmla="*/ 701841 w 8208334"/>
                <a:gd name="connsiteY22" fmla="*/ 1238425 h 3506598"/>
                <a:gd name="connsiteX23" fmla="*/ 1295565 w 8208334"/>
                <a:gd name="connsiteY2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8208334 w 8208334"/>
                <a:gd name="connsiteY15" fmla="*/ 0 h 3506598"/>
                <a:gd name="connsiteX16" fmla="*/ 8208334 w 8208334"/>
                <a:gd name="connsiteY16" fmla="*/ 3506598 h 3506598"/>
                <a:gd name="connsiteX17" fmla="*/ 165 w 8208334"/>
                <a:gd name="connsiteY17" fmla="*/ 3506598 h 3506598"/>
                <a:gd name="connsiteX18" fmla="*/ 959 w 8208334"/>
                <a:gd name="connsiteY18" fmla="*/ 3026744 h 3506598"/>
                <a:gd name="connsiteX19" fmla="*/ 3024988 w 8208334"/>
                <a:gd name="connsiteY19" fmla="*/ 3015155 h 3506598"/>
                <a:gd name="connsiteX20" fmla="*/ 2102016 w 8208334"/>
                <a:gd name="connsiteY20" fmla="*/ 2708450 h 3506598"/>
                <a:gd name="connsiteX21" fmla="*/ 1292391 w 8208334"/>
                <a:gd name="connsiteY21" fmla="*/ 2098850 h 3506598"/>
                <a:gd name="connsiteX22" fmla="*/ 701841 w 8208334"/>
                <a:gd name="connsiteY22" fmla="*/ 1238425 h 3506598"/>
                <a:gd name="connsiteX23" fmla="*/ 1295565 w 8208334"/>
                <a:gd name="connsiteY2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4505491 w 8208334"/>
                <a:gd name="connsiteY15" fmla="*/ 727250 h 3506598"/>
                <a:gd name="connsiteX16" fmla="*/ 8208334 w 8208334"/>
                <a:gd name="connsiteY16" fmla="*/ 0 h 3506598"/>
                <a:gd name="connsiteX17" fmla="*/ 8208334 w 8208334"/>
                <a:gd name="connsiteY17" fmla="*/ 3506598 h 3506598"/>
                <a:gd name="connsiteX18" fmla="*/ 165 w 8208334"/>
                <a:gd name="connsiteY18" fmla="*/ 3506598 h 3506598"/>
                <a:gd name="connsiteX19" fmla="*/ 959 w 8208334"/>
                <a:gd name="connsiteY19" fmla="*/ 3026744 h 3506598"/>
                <a:gd name="connsiteX20" fmla="*/ 3024988 w 8208334"/>
                <a:gd name="connsiteY20" fmla="*/ 3015155 h 3506598"/>
                <a:gd name="connsiteX21" fmla="*/ 2102016 w 8208334"/>
                <a:gd name="connsiteY21" fmla="*/ 2708450 h 3506598"/>
                <a:gd name="connsiteX22" fmla="*/ 1292391 w 8208334"/>
                <a:gd name="connsiteY22" fmla="*/ 2098850 h 3506598"/>
                <a:gd name="connsiteX23" fmla="*/ 701841 w 8208334"/>
                <a:gd name="connsiteY23" fmla="*/ 1238425 h 3506598"/>
                <a:gd name="connsiteX24" fmla="*/ 1295565 w 8208334"/>
                <a:gd name="connsiteY2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13316 w 8208334"/>
                <a:gd name="connsiteY15" fmla="*/ 717725 h 3506598"/>
                <a:gd name="connsiteX16" fmla="*/ 8208334 w 8208334"/>
                <a:gd name="connsiteY16" fmla="*/ 0 h 3506598"/>
                <a:gd name="connsiteX17" fmla="*/ 8208334 w 8208334"/>
                <a:gd name="connsiteY17" fmla="*/ 3506598 h 3506598"/>
                <a:gd name="connsiteX18" fmla="*/ 165 w 8208334"/>
                <a:gd name="connsiteY18" fmla="*/ 3506598 h 3506598"/>
                <a:gd name="connsiteX19" fmla="*/ 959 w 8208334"/>
                <a:gd name="connsiteY19" fmla="*/ 3026744 h 3506598"/>
                <a:gd name="connsiteX20" fmla="*/ 3024988 w 8208334"/>
                <a:gd name="connsiteY20" fmla="*/ 3015155 h 3506598"/>
                <a:gd name="connsiteX21" fmla="*/ 2102016 w 8208334"/>
                <a:gd name="connsiteY21" fmla="*/ 2708450 h 3506598"/>
                <a:gd name="connsiteX22" fmla="*/ 1292391 w 8208334"/>
                <a:gd name="connsiteY22" fmla="*/ 2098850 h 3506598"/>
                <a:gd name="connsiteX23" fmla="*/ 701841 w 8208334"/>
                <a:gd name="connsiteY23" fmla="*/ 1238425 h 3506598"/>
                <a:gd name="connsiteX24" fmla="*/ 1295565 w 8208334"/>
                <a:gd name="connsiteY2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13316 w 8208334"/>
                <a:gd name="connsiteY15" fmla="*/ 717725 h 3506598"/>
                <a:gd name="connsiteX16" fmla="*/ 4324516 w 8208334"/>
                <a:gd name="connsiteY16" fmla="*/ 606600 h 3506598"/>
                <a:gd name="connsiteX17" fmla="*/ 8208334 w 8208334"/>
                <a:gd name="connsiteY17" fmla="*/ 0 h 3506598"/>
                <a:gd name="connsiteX18" fmla="*/ 8208334 w 8208334"/>
                <a:gd name="connsiteY18" fmla="*/ 3506598 h 3506598"/>
                <a:gd name="connsiteX19" fmla="*/ 165 w 8208334"/>
                <a:gd name="connsiteY19" fmla="*/ 3506598 h 3506598"/>
                <a:gd name="connsiteX20" fmla="*/ 959 w 8208334"/>
                <a:gd name="connsiteY20" fmla="*/ 3026744 h 3506598"/>
                <a:gd name="connsiteX21" fmla="*/ 3024988 w 8208334"/>
                <a:gd name="connsiteY21" fmla="*/ 3015155 h 3506598"/>
                <a:gd name="connsiteX22" fmla="*/ 2102016 w 8208334"/>
                <a:gd name="connsiteY22" fmla="*/ 2708450 h 3506598"/>
                <a:gd name="connsiteX23" fmla="*/ 1292391 w 8208334"/>
                <a:gd name="connsiteY23" fmla="*/ 2098850 h 3506598"/>
                <a:gd name="connsiteX24" fmla="*/ 701841 w 8208334"/>
                <a:gd name="connsiteY24" fmla="*/ 1238425 h 3506598"/>
                <a:gd name="connsiteX25" fmla="*/ 1295565 w 8208334"/>
                <a:gd name="connsiteY2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13316 w 8208334"/>
                <a:gd name="connsiteY15" fmla="*/ 717725 h 3506598"/>
                <a:gd name="connsiteX16" fmla="*/ 3626016 w 8208334"/>
                <a:gd name="connsiteY16" fmla="*/ 54150 h 3506598"/>
                <a:gd name="connsiteX17" fmla="*/ 8208334 w 8208334"/>
                <a:gd name="connsiteY17" fmla="*/ 0 h 3506598"/>
                <a:gd name="connsiteX18" fmla="*/ 8208334 w 8208334"/>
                <a:gd name="connsiteY18" fmla="*/ 3506598 h 3506598"/>
                <a:gd name="connsiteX19" fmla="*/ 165 w 8208334"/>
                <a:gd name="connsiteY19" fmla="*/ 3506598 h 3506598"/>
                <a:gd name="connsiteX20" fmla="*/ 959 w 8208334"/>
                <a:gd name="connsiteY20" fmla="*/ 3026744 h 3506598"/>
                <a:gd name="connsiteX21" fmla="*/ 3024988 w 8208334"/>
                <a:gd name="connsiteY21" fmla="*/ 3015155 h 3506598"/>
                <a:gd name="connsiteX22" fmla="*/ 2102016 w 8208334"/>
                <a:gd name="connsiteY22" fmla="*/ 2708450 h 3506598"/>
                <a:gd name="connsiteX23" fmla="*/ 1292391 w 8208334"/>
                <a:gd name="connsiteY23" fmla="*/ 2098850 h 3506598"/>
                <a:gd name="connsiteX24" fmla="*/ 701841 w 8208334"/>
                <a:gd name="connsiteY24" fmla="*/ 1238425 h 3506598"/>
                <a:gd name="connsiteX25" fmla="*/ 1295565 w 8208334"/>
                <a:gd name="connsiteY2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8208334 w 8208334"/>
                <a:gd name="connsiteY17" fmla="*/ 0 h 3506598"/>
                <a:gd name="connsiteX18" fmla="*/ 8208334 w 8208334"/>
                <a:gd name="connsiteY18" fmla="*/ 3506598 h 3506598"/>
                <a:gd name="connsiteX19" fmla="*/ 165 w 8208334"/>
                <a:gd name="connsiteY19" fmla="*/ 3506598 h 3506598"/>
                <a:gd name="connsiteX20" fmla="*/ 959 w 8208334"/>
                <a:gd name="connsiteY20" fmla="*/ 3026744 h 3506598"/>
                <a:gd name="connsiteX21" fmla="*/ 3024988 w 8208334"/>
                <a:gd name="connsiteY21" fmla="*/ 3015155 h 3506598"/>
                <a:gd name="connsiteX22" fmla="*/ 2102016 w 8208334"/>
                <a:gd name="connsiteY22" fmla="*/ 2708450 h 3506598"/>
                <a:gd name="connsiteX23" fmla="*/ 1292391 w 8208334"/>
                <a:gd name="connsiteY23" fmla="*/ 2098850 h 3506598"/>
                <a:gd name="connsiteX24" fmla="*/ 701841 w 8208334"/>
                <a:gd name="connsiteY24" fmla="*/ 1238425 h 3506598"/>
                <a:gd name="connsiteX25" fmla="*/ 1295565 w 8208334"/>
                <a:gd name="connsiteY2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791116 w 8208334"/>
                <a:gd name="connsiteY17" fmla="*/ 50181 h 3506598"/>
                <a:gd name="connsiteX18" fmla="*/ 8208334 w 8208334"/>
                <a:gd name="connsiteY18" fmla="*/ 0 h 3506598"/>
                <a:gd name="connsiteX19" fmla="*/ 8208334 w 8208334"/>
                <a:gd name="connsiteY19" fmla="*/ 3506598 h 3506598"/>
                <a:gd name="connsiteX20" fmla="*/ 165 w 8208334"/>
                <a:gd name="connsiteY20" fmla="*/ 3506598 h 3506598"/>
                <a:gd name="connsiteX21" fmla="*/ 959 w 8208334"/>
                <a:gd name="connsiteY21" fmla="*/ 3026744 h 3506598"/>
                <a:gd name="connsiteX22" fmla="*/ 3024988 w 8208334"/>
                <a:gd name="connsiteY22" fmla="*/ 3015155 h 3506598"/>
                <a:gd name="connsiteX23" fmla="*/ 2102016 w 8208334"/>
                <a:gd name="connsiteY23" fmla="*/ 2708450 h 3506598"/>
                <a:gd name="connsiteX24" fmla="*/ 1292391 w 8208334"/>
                <a:gd name="connsiteY24" fmla="*/ 2098850 h 3506598"/>
                <a:gd name="connsiteX25" fmla="*/ 701841 w 8208334"/>
                <a:gd name="connsiteY25" fmla="*/ 1238425 h 3506598"/>
                <a:gd name="connsiteX26" fmla="*/ 1295565 w 8208334"/>
                <a:gd name="connsiteY2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36335 w 8208334"/>
                <a:gd name="connsiteY17" fmla="*/ 35894 h 3506598"/>
                <a:gd name="connsiteX18" fmla="*/ 8208334 w 8208334"/>
                <a:gd name="connsiteY18" fmla="*/ 0 h 3506598"/>
                <a:gd name="connsiteX19" fmla="*/ 8208334 w 8208334"/>
                <a:gd name="connsiteY19" fmla="*/ 3506598 h 3506598"/>
                <a:gd name="connsiteX20" fmla="*/ 165 w 8208334"/>
                <a:gd name="connsiteY20" fmla="*/ 3506598 h 3506598"/>
                <a:gd name="connsiteX21" fmla="*/ 959 w 8208334"/>
                <a:gd name="connsiteY21" fmla="*/ 3026744 h 3506598"/>
                <a:gd name="connsiteX22" fmla="*/ 3024988 w 8208334"/>
                <a:gd name="connsiteY22" fmla="*/ 3015155 h 3506598"/>
                <a:gd name="connsiteX23" fmla="*/ 2102016 w 8208334"/>
                <a:gd name="connsiteY23" fmla="*/ 2708450 h 3506598"/>
                <a:gd name="connsiteX24" fmla="*/ 1292391 w 8208334"/>
                <a:gd name="connsiteY24" fmla="*/ 2098850 h 3506598"/>
                <a:gd name="connsiteX25" fmla="*/ 701841 w 8208334"/>
                <a:gd name="connsiteY25" fmla="*/ 1238425 h 3506598"/>
                <a:gd name="connsiteX26" fmla="*/ 1295565 w 8208334"/>
                <a:gd name="connsiteY2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36335 w 8208334"/>
                <a:gd name="connsiteY17" fmla="*/ 35894 h 3506598"/>
                <a:gd name="connsiteX18" fmla="*/ 4336422 w 8208334"/>
                <a:gd name="connsiteY18" fmla="*/ 31131 h 3506598"/>
                <a:gd name="connsiteX19" fmla="*/ 8208334 w 8208334"/>
                <a:gd name="connsiteY19" fmla="*/ 0 h 3506598"/>
                <a:gd name="connsiteX20" fmla="*/ 8208334 w 8208334"/>
                <a:gd name="connsiteY20" fmla="*/ 3506598 h 3506598"/>
                <a:gd name="connsiteX21" fmla="*/ 165 w 8208334"/>
                <a:gd name="connsiteY21" fmla="*/ 3506598 h 3506598"/>
                <a:gd name="connsiteX22" fmla="*/ 959 w 8208334"/>
                <a:gd name="connsiteY22" fmla="*/ 3026744 h 3506598"/>
                <a:gd name="connsiteX23" fmla="*/ 3024988 w 8208334"/>
                <a:gd name="connsiteY23" fmla="*/ 3015155 h 3506598"/>
                <a:gd name="connsiteX24" fmla="*/ 2102016 w 8208334"/>
                <a:gd name="connsiteY24" fmla="*/ 2708450 h 3506598"/>
                <a:gd name="connsiteX25" fmla="*/ 1292391 w 8208334"/>
                <a:gd name="connsiteY25" fmla="*/ 2098850 h 3506598"/>
                <a:gd name="connsiteX26" fmla="*/ 701841 w 8208334"/>
                <a:gd name="connsiteY26" fmla="*/ 1238425 h 3506598"/>
                <a:gd name="connsiteX27" fmla="*/ 1295565 w 8208334"/>
                <a:gd name="connsiteY2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36335 w 8208334"/>
                <a:gd name="connsiteY17" fmla="*/ 35894 h 3506598"/>
                <a:gd name="connsiteX18" fmla="*/ 4395953 w 8208334"/>
                <a:gd name="connsiteY18" fmla="*/ 338312 h 3506598"/>
                <a:gd name="connsiteX19" fmla="*/ 8208334 w 8208334"/>
                <a:gd name="connsiteY19" fmla="*/ 0 h 3506598"/>
                <a:gd name="connsiteX20" fmla="*/ 8208334 w 8208334"/>
                <a:gd name="connsiteY20" fmla="*/ 3506598 h 3506598"/>
                <a:gd name="connsiteX21" fmla="*/ 165 w 8208334"/>
                <a:gd name="connsiteY21" fmla="*/ 3506598 h 3506598"/>
                <a:gd name="connsiteX22" fmla="*/ 959 w 8208334"/>
                <a:gd name="connsiteY22" fmla="*/ 3026744 h 3506598"/>
                <a:gd name="connsiteX23" fmla="*/ 3024988 w 8208334"/>
                <a:gd name="connsiteY23" fmla="*/ 3015155 h 3506598"/>
                <a:gd name="connsiteX24" fmla="*/ 2102016 w 8208334"/>
                <a:gd name="connsiteY24" fmla="*/ 2708450 h 3506598"/>
                <a:gd name="connsiteX25" fmla="*/ 1292391 w 8208334"/>
                <a:gd name="connsiteY25" fmla="*/ 2098850 h 3506598"/>
                <a:gd name="connsiteX26" fmla="*/ 701841 w 8208334"/>
                <a:gd name="connsiteY26" fmla="*/ 1238425 h 3506598"/>
                <a:gd name="connsiteX27" fmla="*/ 1295565 w 8208334"/>
                <a:gd name="connsiteY2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8208334 w 8208334"/>
                <a:gd name="connsiteY19" fmla="*/ 0 h 3506598"/>
                <a:gd name="connsiteX20" fmla="*/ 8208334 w 8208334"/>
                <a:gd name="connsiteY20" fmla="*/ 3506598 h 3506598"/>
                <a:gd name="connsiteX21" fmla="*/ 165 w 8208334"/>
                <a:gd name="connsiteY21" fmla="*/ 3506598 h 3506598"/>
                <a:gd name="connsiteX22" fmla="*/ 959 w 8208334"/>
                <a:gd name="connsiteY22" fmla="*/ 3026744 h 3506598"/>
                <a:gd name="connsiteX23" fmla="*/ 3024988 w 8208334"/>
                <a:gd name="connsiteY23" fmla="*/ 3015155 h 3506598"/>
                <a:gd name="connsiteX24" fmla="*/ 2102016 w 8208334"/>
                <a:gd name="connsiteY24" fmla="*/ 2708450 h 3506598"/>
                <a:gd name="connsiteX25" fmla="*/ 1292391 w 8208334"/>
                <a:gd name="connsiteY25" fmla="*/ 2098850 h 3506598"/>
                <a:gd name="connsiteX26" fmla="*/ 701841 w 8208334"/>
                <a:gd name="connsiteY26" fmla="*/ 1238425 h 3506598"/>
                <a:gd name="connsiteX27" fmla="*/ 1295565 w 8208334"/>
                <a:gd name="connsiteY2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867441 w 8208334"/>
                <a:gd name="connsiteY19" fmla="*/ 293069 h 3506598"/>
                <a:gd name="connsiteX20" fmla="*/ 8208334 w 8208334"/>
                <a:gd name="connsiteY20" fmla="*/ 0 h 3506598"/>
                <a:gd name="connsiteX21" fmla="*/ 8208334 w 8208334"/>
                <a:gd name="connsiteY21" fmla="*/ 3506598 h 3506598"/>
                <a:gd name="connsiteX22" fmla="*/ 165 w 8208334"/>
                <a:gd name="connsiteY22" fmla="*/ 3506598 h 3506598"/>
                <a:gd name="connsiteX23" fmla="*/ 959 w 8208334"/>
                <a:gd name="connsiteY23" fmla="*/ 3026744 h 3506598"/>
                <a:gd name="connsiteX24" fmla="*/ 3024988 w 8208334"/>
                <a:gd name="connsiteY24" fmla="*/ 3015155 h 3506598"/>
                <a:gd name="connsiteX25" fmla="*/ 2102016 w 8208334"/>
                <a:gd name="connsiteY25" fmla="*/ 2708450 h 3506598"/>
                <a:gd name="connsiteX26" fmla="*/ 1292391 w 8208334"/>
                <a:gd name="connsiteY26" fmla="*/ 2098850 h 3506598"/>
                <a:gd name="connsiteX27" fmla="*/ 701841 w 8208334"/>
                <a:gd name="connsiteY27" fmla="*/ 1238425 h 3506598"/>
                <a:gd name="connsiteX28" fmla="*/ 1295565 w 8208334"/>
                <a:gd name="connsiteY2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8208334 w 8208334"/>
                <a:gd name="connsiteY20" fmla="*/ 0 h 3506598"/>
                <a:gd name="connsiteX21" fmla="*/ 8208334 w 8208334"/>
                <a:gd name="connsiteY21" fmla="*/ 3506598 h 3506598"/>
                <a:gd name="connsiteX22" fmla="*/ 165 w 8208334"/>
                <a:gd name="connsiteY22" fmla="*/ 3506598 h 3506598"/>
                <a:gd name="connsiteX23" fmla="*/ 959 w 8208334"/>
                <a:gd name="connsiteY23" fmla="*/ 3026744 h 3506598"/>
                <a:gd name="connsiteX24" fmla="*/ 3024988 w 8208334"/>
                <a:gd name="connsiteY24" fmla="*/ 3015155 h 3506598"/>
                <a:gd name="connsiteX25" fmla="*/ 2102016 w 8208334"/>
                <a:gd name="connsiteY25" fmla="*/ 2708450 h 3506598"/>
                <a:gd name="connsiteX26" fmla="*/ 1292391 w 8208334"/>
                <a:gd name="connsiteY26" fmla="*/ 2098850 h 3506598"/>
                <a:gd name="connsiteX27" fmla="*/ 701841 w 8208334"/>
                <a:gd name="connsiteY27" fmla="*/ 1238425 h 3506598"/>
                <a:gd name="connsiteX28" fmla="*/ 1295565 w 8208334"/>
                <a:gd name="connsiteY2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5210341 w 8208334"/>
                <a:gd name="connsiteY20" fmla="*/ 940769 h 3506598"/>
                <a:gd name="connsiteX21" fmla="*/ 8208334 w 8208334"/>
                <a:gd name="connsiteY21" fmla="*/ 0 h 3506598"/>
                <a:gd name="connsiteX22" fmla="*/ 8208334 w 8208334"/>
                <a:gd name="connsiteY22" fmla="*/ 3506598 h 3506598"/>
                <a:gd name="connsiteX23" fmla="*/ 165 w 8208334"/>
                <a:gd name="connsiteY23" fmla="*/ 3506598 h 3506598"/>
                <a:gd name="connsiteX24" fmla="*/ 959 w 8208334"/>
                <a:gd name="connsiteY24" fmla="*/ 3026744 h 3506598"/>
                <a:gd name="connsiteX25" fmla="*/ 3024988 w 8208334"/>
                <a:gd name="connsiteY25" fmla="*/ 3015155 h 3506598"/>
                <a:gd name="connsiteX26" fmla="*/ 2102016 w 8208334"/>
                <a:gd name="connsiteY26" fmla="*/ 2708450 h 3506598"/>
                <a:gd name="connsiteX27" fmla="*/ 1292391 w 8208334"/>
                <a:gd name="connsiteY27" fmla="*/ 2098850 h 3506598"/>
                <a:gd name="connsiteX28" fmla="*/ 701841 w 8208334"/>
                <a:gd name="connsiteY28" fmla="*/ 1238425 h 3506598"/>
                <a:gd name="connsiteX29" fmla="*/ 1295565 w 8208334"/>
                <a:gd name="connsiteY29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36460 w 8208334"/>
                <a:gd name="connsiteY20" fmla="*/ 1859932 h 3506598"/>
                <a:gd name="connsiteX21" fmla="*/ 8208334 w 8208334"/>
                <a:gd name="connsiteY21" fmla="*/ 0 h 3506598"/>
                <a:gd name="connsiteX22" fmla="*/ 8208334 w 8208334"/>
                <a:gd name="connsiteY22" fmla="*/ 3506598 h 3506598"/>
                <a:gd name="connsiteX23" fmla="*/ 165 w 8208334"/>
                <a:gd name="connsiteY23" fmla="*/ 3506598 h 3506598"/>
                <a:gd name="connsiteX24" fmla="*/ 959 w 8208334"/>
                <a:gd name="connsiteY24" fmla="*/ 3026744 h 3506598"/>
                <a:gd name="connsiteX25" fmla="*/ 3024988 w 8208334"/>
                <a:gd name="connsiteY25" fmla="*/ 3015155 h 3506598"/>
                <a:gd name="connsiteX26" fmla="*/ 2102016 w 8208334"/>
                <a:gd name="connsiteY26" fmla="*/ 2708450 h 3506598"/>
                <a:gd name="connsiteX27" fmla="*/ 1292391 w 8208334"/>
                <a:gd name="connsiteY27" fmla="*/ 2098850 h 3506598"/>
                <a:gd name="connsiteX28" fmla="*/ 701841 w 8208334"/>
                <a:gd name="connsiteY28" fmla="*/ 1238425 h 3506598"/>
                <a:gd name="connsiteX29" fmla="*/ 1295565 w 8208334"/>
                <a:gd name="connsiteY29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36460 w 8208334"/>
                <a:gd name="connsiteY20" fmla="*/ 1859932 h 3506598"/>
                <a:gd name="connsiteX21" fmla="*/ 5003172 w 8208334"/>
                <a:gd name="connsiteY21" fmla="*/ 1664669 h 3506598"/>
                <a:gd name="connsiteX22" fmla="*/ 8208334 w 8208334"/>
                <a:gd name="connsiteY22" fmla="*/ 0 h 3506598"/>
                <a:gd name="connsiteX23" fmla="*/ 8208334 w 8208334"/>
                <a:gd name="connsiteY23" fmla="*/ 3506598 h 3506598"/>
                <a:gd name="connsiteX24" fmla="*/ 165 w 8208334"/>
                <a:gd name="connsiteY24" fmla="*/ 3506598 h 3506598"/>
                <a:gd name="connsiteX25" fmla="*/ 959 w 8208334"/>
                <a:gd name="connsiteY25" fmla="*/ 3026744 h 3506598"/>
                <a:gd name="connsiteX26" fmla="*/ 3024988 w 8208334"/>
                <a:gd name="connsiteY26" fmla="*/ 3015155 h 3506598"/>
                <a:gd name="connsiteX27" fmla="*/ 2102016 w 8208334"/>
                <a:gd name="connsiteY27" fmla="*/ 2708450 h 3506598"/>
                <a:gd name="connsiteX28" fmla="*/ 1292391 w 8208334"/>
                <a:gd name="connsiteY28" fmla="*/ 2098850 h 3506598"/>
                <a:gd name="connsiteX29" fmla="*/ 701841 w 8208334"/>
                <a:gd name="connsiteY29" fmla="*/ 1238425 h 3506598"/>
                <a:gd name="connsiteX30" fmla="*/ 1295565 w 8208334"/>
                <a:gd name="connsiteY30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36460 w 8208334"/>
                <a:gd name="connsiteY20" fmla="*/ 1859932 h 3506598"/>
                <a:gd name="connsiteX21" fmla="*/ 4045910 w 8208334"/>
                <a:gd name="connsiteY21" fmla="*/ 2355231 h 3506598"/>
                <a:gd name="connsiteX22" fmla="*/ 8208334 w 8208334"/>
                <a:gd name="connsiteY22" fmla="*/ 0 h 3506598"/>
                <a:gd name="connsiteX23" fmla="*/ 8208334 w 8208334"/>
                <a:gd name="connsiteY23" fmla="*/ 3506598 h 3506598"/>
                <a:gd name="connsiteX24" fmla="*/ 165 w 8208334"/>
                <a:gd name="connsiteY24" fmla="*/ 3506598 h 3506598"/>
                <a:gd name="connsiteX25" fmla="*/ 959 w 8208334"/>
                <a:gd name="connsiteY25" fmla="*/ 3026744 h 3506598"/>
                <a:gd name="connsiteX26" fmla="*/ 3024988 w 8208334"/>
                <a:gd name="connsiteY26" fmla="*/ 3015155 h 3506598"/>
                <a:gd name="connsiteX27" fmla="*/ 2102016 w 8208334"/>
                <a:gd name="connsiteY27" fmla="*/ 2708450 h 3506598"/>
                <a:gd name="connsiteX28" fmla="*/ 1292391 w 8208334"/>
                <a:gd name="connsiteY28" fmla="*/ 2098850 h 3506598"/>
                <a:gd name="connsiteX29" fmla="*/ 701841 w 8208334"/>
                <a:gd name="connsiteY29" fmla="*/ 1238425 h 3506598"/>
                <a:gd name="connsiteX30" fmla="*/ 1295565 w 8208334"/>
                <a:gd name="connsiteY30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8208334 w 8208334"/>
                <a:gd name="connsiteY22" fmla="*/ 0 h 3506598"/>
                <a:gd name="connsiteX23" fmla="*/ 8208334 w 8208334"/>
                <a:gd name="connsiteY23" fmla="*/ 3506598 h 3506598"/>
                <a:gd name="connsiteX24" fmla="*/ 165 w 8208334"/>
                <a:gd name="connsiteY24" fmla="*/ 3506598 h 3506598"/>
                <a:gd name="connsiteX25" fmla="*/ 959 w 8208334"/>
                <a:gd name="connsiteY25" fmla="*/ 3026744 h 3506598"/>
                <a:gd name="connsiteX26" fmla="*/ 3024988 w 8208334"/>
                <a:gd name="connsiteY26" fmla="*/ 3015155 h 3506598"/>
                <a:gd name="connsiteX27" fmla="*/ 2102016 w 8208334"/>
                <a:gd name="connsiteY27" fmla="*/ 2708450 h 3506598"/>
                <a:gd name="connsiteX28" fmla="*/ 1292391 w 8208334"/>
                <a:gd name="connsiteY28" fmla="*/ 2098850 h 3506598"/>
                <a:gd name="connsiteX29" fmla="*/ 701841 w 8208334"/>
                <a:gd name="connsiteY29" fmla="*/ 1238425 h 3506598"/>
                <a:gd name="connsiteX30" fmla="*/ 1295565 w 8208334"/>
                <a:gd name="connsiteY30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691229 w 8208334"/>
                <a:gd name="connsiteY22" fmla="*/ 1988519 h 3506598"/>
                <a:gd name="connsiteX23" fmla="*/ 8208334 w 8208334"/>
                <a:gd name="connsiteY23" fmla="*/ 0 h 3506598"/>
                <a:gd name="connsiteX24" fmla="*/ 8208334 w 8208334"/>
                <a:gd name="connsiteY24" fmla="*/ 3506598 h 3506598"/>
                <a:gd name="connsiteX25" fmla="*/ 165 w 8208334"/>
                <a:gd name="connsiteY25" fmla="*/ 3506598 h 3506598"/>
                <a:gd name="connsiteX26" fmla="*/ 959 w 8208334"/>
                <a:gd name="connsiteY26" fmla="*/ 3026744 h 3506598"/>
                <a:gd name="connsiteX27" fmla="*/ 3024988 w 8208334"/>
                <a:gd name="connsiteY27" fmla="*/ 3015155 h 3506598"/>
                <a:gd name="connsiteX28" fmla="*/ 2102016 w 8208334"/>
                <a:gd name="connsiteY28" fmla="*/ 2708450 h 3506598"/>
                <a:gd name="connsiteX29" fmla="*/ 1292391 w 8208334"/>
                <a:gd name="connsiteY29" fmla="*/ 2098850 h 3506598"/>
                <a:gd name="connsiteX30" fmla="*/ 701841 w 8208334"/>
                <a:gd name="connsiteY30" fmla="*/ 1238425 h 3506598"/>
                <a:gd name="connsiteX31" fmla="*/ 1295565 w 8208334"/>
                <a:gd name="connsiteY3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8208334 w 8208334"/>
                <a:gd name="connsiteY23" fmla="*/ 0 h 3506598"/>
                <a:gd name="connsiteX24" fmla="*/ 8208334 w 8208334"/>
                <a:gd name="connsiteY24" fmla="*/ 3506598 h 3506598"/>
                <a:gd name="connsiteX25" fmla="*/ 165 w 8208334"/>
                <a:gd name="connsiteY25" fmla="*/ 3506598 h 3506598"/>
                <a:gd name="connsiteX26" fmla="*/ 959 w 8208334"/>
                <a:gd name="connsiteY26" fmla="*/ 3026744 h 3506598"/>
                <a:gd name="connsiteX27" fmla="*/ 3024988 w 8208334"/>
                <a:gd name="connsiteY27" fmla="*/ 3015155 h 3506598"/>
                <a:gd name="connsiteX28" fmla="*/ 2102016 w 8208334"/>
                <a:gd name="connsiteY28" fmla="*/ 2708450 h 3506598"/>
                <a:gd name="connsiteX29" fmla="*/ 1292391 w 8208334"/>
                <a:gd name="connsiteY29" fmla="*/ 2098850 h 3506598"/>
                <a:gd name="connsiteX30" fmla="*/ 701841 w 8208334"/>
                <a:gd name="connsiteY30" fmla="*/ 1238425 h 3506598"/>
                <a:gd name="connsiteX31" fmla="*/ 1295565 w 8208334"/>
                <a:gd name="connsiteY3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38941 w 8208334"/>
                <a:gd name="connsiteY23" fmla="*/ 1700388 h 3506598"/>
                <a:gd name="connsiteX24" fmla="*/ 8208334 w 8208334"/>
                <a:gd name="connsiteY24" fmla="*/ 0 h 3506598"/>
                <a:gd name="connsiteX25" fmla="*/ 8208334 w 8208334"/>
                <a:gd name="connsiteY25" fmla="*/ 3506598 h 3506598"/>
                <a:gd name="connsiteX26" fmla="*/ 165 w 8208334"/>
                <a:gd name="connsiteY26" fmla="*/ 3506598 h 3506598"/>
                <a:gd name="connsiteX27" fmla="*/ 959 w 8208334"/>
                <a:gd name="connsiteY27" fmla="*/ 3026744 h 3506598"/>
                <a:gd name="connsiteX28" fmla="*/ 3024988 w 8208334"/>
                <a:gd name="connsiteY28" fmla="*/ 3015155 h 3506598"/>
                <a:gd name="connsiteX29" fmla="*/ 2102016 w 8208334"/>
                <a:gd name="connsiteY29" fmla="*/ 2708450 h 3506598"/>
                <a:gd name="connsiteX30" fmla="*/ 1292391 w 8208334"/>
                <a:gd name="connsiteY30" fmla="*/ 2098850 h 3506598"/>
                <a:gd name="connsiteX31" fmla="*/ 701841 w 8208334"/>
                <a:gd name="connsiteY31" fmla="*/ 1238425 h 3506598"/>
                <a:gd name="connsiteX32" fmla="*/ 1295565 w 8208334"/>
                <a:gd name="connsiteY32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8208334 w 8208334"/>
                <a:gd name="connsiteY24" fmla="*/ 0 h 3506598"/>
                <a:gd name="connsiteX25" fmla="*/ 8208334 w 8208334"/>
                <a:gd name="connsiteY25" fmla="*/ 3506598 h 3506598"/>
                <a:gd name="connsiteX26" fmla="*/ 165 w 8208334"/>
                <a:gd name="connsiteY26" fmla="*/ 3506598 h 3506598"/>
                <a:gd name="connsiteX27" fmla="*/ 959 w 8208334"/>
                <a:gd name="connsiteY27" fmla="*/ 3026744 h 3506598"/>
                <a:gd name="connsiteX28" fmla="*/ 3024988 w 8208334"/>
                <a:gd name="connsiteY28" fmla="*/ 3015155 h 3506598"/>
                <a:gd name="connsiteX29" fmla="*/ 2102016 w 8208334"/>
                <a:gd name="connsiteY29" fmla="*/ 2708450 h 3506598"/>
                <a:gd name="connsiteX30" fmla="*/ 1292391 w 8208334"/>
                <a:gd name="connsiteY30" fmla="*/ 2098850 h 3506598"/>
                <a:gd name="connsiteX31" fmla="*/ 701841 w 8208334"/>
                <a:gd name="connsiteY31" fmla="*/ 1238425 h 3506598"/>
                <a:gd name="connsiteX32" fmla="*/ 1295565 w 8208334"/>
                <a:gd name="connsiteY32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6243804 w 8208334"/>
                <a:gd name="connsiteY24" fmla="*/ 1140794 h 3506598"/>
                <a:gd name="connsiteX25" fmla="*/ 8208334 w 8208334"/>
                <a:gd name="connsiteY25" fmla="*/ 0 h 3506598"/>
                <a:gd name="connsiteX26" fmla="*/ 8208334 w 8208334"/>
                <a:gd name="connsiteY26" fmla="*/ 3506598 h 3506598"/>
                <a:gd name="connsiteX27" fmla="*/ 165 w 8208334"/>
                <a:gd name="connsiteY27" fmla="*/ 3506598 h 3506598"/>
                <a:gd name="connsiteX28" fmla="*/ 959 w 8208334"/>
                <a:gd name="connsiteY28" fmla="*/ 3026744 h 3506598"/>
                <a:gd name="connsiteX29" fmla="*/ 3024988 w 8208334"/>
                <a:gd name="connsiteY29" fmla="*/ 3015155 h 3506598"/>
                <a:gd name="connsiteX30" fmla="*/ 2102016 w 8208334"/>
                <a:gd name="connsiteY30" fmla="*/ 2708450 h 3506598"/>
                <a:gd name="connsiteX31" fmla="*/ 1292391 w 8208334"/>
                <a:gd name="connsiteY31" fmla="*/ 2098850 h 3506598"/>
                <a:gd name="connsiteX32" fmla="*/ 701841 w 8208334"/>
                <a:gd name="connsiteY32" fmla="*/ 1238425 h 3506598"/>
                <a:gd name="connsiteX33" fmla="*/ 1295565 w 8208334"/>
                <a:gd name="connsiteY3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69948 w 8208334"/>
                <a:gd name="connsiteY24" fmla="*/ 959819 h 3506598"/>
                <a:gd name="connsiteX25" fmla="*/ 8208334 w 8208334"/>
                <a:gd name="connsiteY25" fmla="*/ 0 h 3506598"/>
                <a:gd name="connsiteX26" fmla="*/ 8208334 w 8208334"/>
                <a:gd name="connsiteY26" fmla="*/ 3506598 h 3506598"/>
                <a:gd name="connsiteX27" fmla="*/ 165 w 8208334"/>
                <a:gd name="connsiteY27" fmla="*/ 3506598 h 3506598"/>
                <a:gd name="connsiteX28" fmla="*/ 959 w 8208334"/>
                <a:gd name="connsiteY28" fmla="*/ 3026744 h 3506598"/>
                <a:gd name="connsiteX29" fmla="*/ 3024988 w 8208334"/>
                <a:gd name="connsiteY29" fmla="*/ 3015155 h 3506598"/>
                <a:gd name="connsiteX30" fmla="*/ 2102016 w 8208334"/>
                <a:gd name="connsiteY30" fmla="*/ 2708450 h 3506598"/>
                <a:gd name="connsiteX31" fmla="*/ 1292391 w 8208334"/>
                <a:gd name="connsiteY31" fmla="*/ 2098850 h 3506598"/>
                <a:gd name="connsiteX32" fmla="*/ 701841 w 8208334"/>
                <a:gd name="connsiteY32" fmla="*/ 1238425 h 3506598"/>
                <a:gd name="connsiteX33" fmla="*/ 1295565 w 8208334"/>
                <a:gd name="connsiteY3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8208334 w 8208334"/>
                <a:gd name="connsiteY25" fmla="*/ 0 h 3506598"/>
                <a:gd name="connsiteX26" fmla="*/ 8208334 w 8208334"/>
                <a:gd name="connsiteY26" fmla="*/ 3506598 h 3506598"/>
                <a:gd name="connsiteX27" fmla="*/ 165 w 8208334"/>
                <a:gd name="connsiteY27" fmla="*/ 3506598 h 3506598"/>
                <a:gd name="connsiteX28" fmla="*/ 959 w 8208334"/>
                <a:gd name="connsiteY28" fmla="*/ 3026744 h 3506598"/>
                <a:gd name="connsiteX29" fmla="*/ 3024988 w 8208334"/>
                <a:gd name="connsiteY29" fmla="*/ 3015155 h 3506598"/>
                <a:gd name="connsiteX30" fmla="*/ 2102016 w 8208334"/>
                <a:gd name="connsiteY30" fmla="*/ 2708450 h 3506598"/>
                <a:gd name="connsiteX31" fmla="*/ 1292391 w 8208334"/>
                <a:gd name="connsiteY31" fmla="*/ 2098850 h 3506598"/>
                <a:gd name="connsiteX32" fmla="*/ 701841 w 8208334"/>
                <a:gd name="connsiteY32" fmla="*/ 1238425 h 3506598"/>
                <a:gd name="connsiteX33" fmla="*/ 1295565 w 8208334"/>
                <a:gd name="connsiteY3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477166 w 8208334"/>
                <a:gd name="connsiteY25" fmla="*/ 712169 h 3506598"/>
                <a:gd name="connsiteX26" fmla="*/ 8208334 w 8208334"/>
                <a:gd name="connsiteY26" fmla="*/ 0 h 3506598"/>
                <a:gd name="connsiteX27" fmla="*/ 8208334 w 8208334"/>
                <a:gd name="connsiteY27" fmla="*/ 3506598 h 3506598"/>
                <a:gd name="connsiteX28" fmla="*/ 165 w 8208334"/>
                <a:gd name="connsiteY28" fmla="*/ 3506598 h 3506598"/>
                <a:gd name="connsiteX29" fmla="*/ 959 w 8208334"/>
                <a:gd name="connsiteY29" fmla="*/ 3026744 h 3506598"/>
                <a:gd name="connsiteX30" fmla="*/ 3024988 w 8208334"/>
                <a:gd name="connsiteY30" fmla="*/ 3015155 h 3506598"/>
                <a:gd name="connsiteX31" fmla="*/ 2102016 w 8208334"/>
                <a:gd name="connsiteY31" fmla="*/ 2708450 h 3506598"/>
                <a:gd name="connsiteX32" fmla="*/ 1292391 w 8208334"/>
                <a:gd name="connsiteY32" fmla="*/ 2098850 h 3506598"/>
                <a:gd name="connsiteX33" fmla="*/ 701841 w 8208334"/>
                <a:gd name="connsiteY33" fmla="*/ 1238425 h 3506598"/>
                <a:gd name="connsiteX34" fmla="*/ 1295565 w 8208334"/>
                <a:gd name="connsiteY3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8208334 w 8208334"/>
                <a:gd name="connsiteY26" fmla="*/ 0 h 3506598"/>
                <a:gd name="connsiteX27" fmla="*/ 8208334 w 8208334"/>
                <a:gd name="connsiteY27" fmla="*/ 3506598 h 3506598"/>
                <a:gd name="connsiteX28" fmla="*/ 165 w 8208334"/>
                <a:gd name="connsiteY28" fmla="*/ 3506598 h 3506598"/>
                <a:gd name="connsiteX29" fmla="*/ 959 w 8208334"/>
                <a:gd name="connsiteY29" fmla="*/ 3026744 h 3506598"/>
                <a:gd name="connsiteX30" fmla="*/ 3024988 w 8208334"/>
                <a:gd name="connsiteY30" fmla="*/ 3015155 h 3506598"/>
                <a:gd name="connsiteX31" fmla="*/ 2102016 w 8208334"/>
                <a:gd name="connsiteY31" fmla="*/ 2708450 h 3506598"/>
                <a:gd name="connsiteX32" fmla="*/ 1292391 w 8208334"/>
                <a:gd name="connsiteY32" fmla="*/ 2098850 h 3506598"/>
                <a:gd name="connsiteX33" fmla="*/ 701841 w 8208334"/>
                <a:gd name="connsiteY33" fmla="*/ 1238425 h 3506598"/>
                <a:gd name="connsiteX34" fmla="*/ 1295565 w 8208334"/>
                <a:gd name="connsiteY3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79510 w 8208334"/>
                <a:gd name="connsiteY26" fmla="*/ 183531 h 3506598"/>
                <a:gd name="connsiteX27" fmla="*/ 8208334 w 8208334"/>
                <a:gd name="connsiteY27" fmla="*/ 0 h 3506598"/>
                <a:gd name="connsiteX28" fmla="*/ 8208334 w 8208334"/>
                <a:gd name="connsiteY28" fmla="*/ 3506598 h 3506598"/>
                <a:gd name="connsiteX29" fmla="*/ 165 w 8208334"/>
                <a:gd name="connsiteY29" fmla="*/ 3506598 h 3506598"/>
                <a:gd name="connsiteX30" fmla="*/ 959 w 8208334"/>
                <a:gd name="connsiteY30" fmla="*/ 3026744 h 3506598"/>
                <a:gd name="connsiteX31" fmla="*/ 3024988 w 8208334"/>
                <a:gd name="connsiteY31" fmla="*/ 3015155 h 3506598"/>
                <a:gd name="connsiteX32" fmla="*/ 2102016 w 8208334"/>
                <a:gd name="connsiteY32" fmla="*/ 2708450 h 3506598"/>
                <a:gd name="connsiteX33" fmla="*/ 1292391 w 8208334"/>
                <a:gd name="connsiteY33" fmla="*/ 2098850 h 3506598"/>
                <a:gd name="connsiteX34" fmla="*/ 701841 w 8208334"/>
                <a:gd name="connsiteY34" fmla="*/ 1238425 h 3506598"/>
                <a:gd name="connsiteX35" fmla="*/ 1295565 w 8208334"/>
                <a:gd name="connsiteY3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8208334 w 8208334"/>
                <a:gd name="connsiteY27" fmla="*/ 0 h 3506598"/>
                <a:gd name="connsiteX28" fmla="*/ 8208334 w 8208334"/>
                <a:gd name="connsiteY28" fmla="*/ 3506598 h 3506598"/>
                <a:gd name="connsiteX29" fmla="*/ 165 w 8208334"/>
                <a:gd name="connsiteY29" fmla="*/ 3506598 h 3506598"/>
                <a:gd name="connsiteX30" fmla="*/ 959 w 8208334"/>
                <a:gd name="connsiteY30" fmla="*/ 3026744 h 3506598"/>
                <a:gd name="connsiteX31" fmla="*/ 3024988 w 8208334"/>
                <a:gd name="connsiteY31" fmla="*/ 3015155 h 3506598"/>
                <a:gd name="connsiteX32" fmla="*/ 2102016 w 8208334"/>
                <a:gd name="connsiteY32" fmla="*/ 2708450 h 3506598"/>
                <a:gd name="connsiteX33" fmla="*/ 1292391 w 8208334"/>
                <a:gd name="connsiteY33" fmla="*/ 2098850 h 3506598"/>
                <a:gd name="connsiteX34" fmla="*/ 701841 w 8208334"/>
                <a:gd name="connsiteY34" fmla="*/ 1238425 h 3506598"/>
                <a:gd name="connsiteX35" fmla="*/ 1295565 w 8208334"/>
                <a:gd name="connsiteY3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865310 w 8208334"/>
                <a:gd name="connsiteY27" fmla="*/ 109713 h 3506598"/>
                <a:gd name="connsiteX28" fmla="*/ 8208334 w 8208334"/>
                <a:gd name="connsiteY28" fmla="*/ 0 h 3506598"/>
                <a:gd name="connsiteX29" fmla="*/ 8208334 w 8208334"/>
                <a:gd name="connsiteY29" fmla="*/ 3506598 h 3506598"/>
                <a:gd name="connsiteX30" fmla="*/ 165 w 8208334"/>
                <a:gd name="connsiteY30" fmla="*/ 3506598 h 3506598"/>
                <a:gd name="connsiteX31" fmla="*/ 959 w 8208334"/>
                <a:gd name="connsiteY31" fmla="*/ 3026744 h 3506598"/>
                <a:gd name="connsiteX32" fmla="*/ 3024988 w 8208334"/>
                <a:gd name="connsiteY32" fmla="*/ 3015155 h 3506598"/>
                <a:gd name="connsiteX33" fmla="*/ 2102016 w 8208334"/>
                <a:gd name="connsiteY33" fmla="*/ 2708450 h 3506598"/>
                <a:gd name="connsiteX34" fmla="*/ 1292391 w 8208334"/>
                <a:gd name="connsiteY34" fmla="*/ 2098850 h 3506598"/>
                <a:gd name="connsiteX35" fmla="*/ 701841 w 8208334"/>
                <a:gd name="connsiteY35" fmla="*/ 1238425 h 3506598"/>
                <a:gd name="connsiteX36" fmla="*/ 1295565 w 8208334"/>
                <a:gd name="connsiteY3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8208334 w 8208334"/>
                <a:gd name="connsiteY28" fmla="*/ 0 h 3506598"/>
                <a:gd name="connsiteX29" fmla="*/ 8208334 w 8208334"/>
                <a:gd name="connsiteY29" fmla="*/ 3506598 h 3506598"/>
                <a:gd name="connsiteX30" fmla="*/ 165 w 8208334"/>
                <a:gd name="connsiteY30" fmla="*/ 3506598 h 3506598"/>
                <a:gd name="connsiteX31" fmla="*/ 959 w 8208334"/>
                <a:gd name="connsiteY31" fmla="*/ 3026744 h 3506598"/>
                <a:gd name="connsiteX32" fmla="*/ 3024988 w 8208334"/>
                <a:gd name="connsiteY32" fmla="*/ 3015155 h 3506598"/>
                <a:gd name="connsiteX33" fmla="*/ 2102016 w 8208334"/>
                <a:gd name="connsiteY33" fmla="*/ 2708450 h 3506598"/>
                <a:gd name="connsiteX34" fmla="*/ 1292391 w 8208334"/>
                <a:gd name="connsiteY34" fmla="*/ 2098850 h 3506598"/>
                <a:gd name="connsiteX35" fmla="*/ 701841 w 8208334"/>
                <a:gd name="connsiteY35" fmla="*/ 1238425 h 3506598"/>
                <a:gd name="connsiteX36" fmla="*/ 1295565 w 8208334"/>
                <a:gd name="connsiteY3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803397 w 8208334"/>
                <a:gd name="connsiteY28" fmla="*/ 235919 h 3506598"/>
                <a:gd name="connsiteX29" fmla="*/ 8208334 w 8208334"/>
                <a:gd name="connsiteY29" fmla="*/ 0 h 3506598"/>
                <a:gd name="connsiteX30" fmla="*/ 8208334 w 8208334"/>
                <a:gd name="connsiteY30" fmla="*/ 3506598 h 3506598"/>
                <a:gd name="connsiteX31" fmla="*/ 165 w 8208334"/>
                <a:gd name="connsiteY31" fmla="*/ 3506598 h 3506598"/>
                <a:gd name="connsiteX32" fmla="*/ 959 w 8208334"/>
                <a:gd name="connsiteY32" fmla="*/ 3026744 h 3506598"/>
                <a:gd name="connsiteX33" fmla="*/ 3024988 w 8208334"/>
                <a:gd name="connsiteY33" fmla="*/ 3015155 h 3506598"/>
                <a:gd name="connsiteX34" fmla="*/ 2102016 w 8208334"/>
                <a:gd name="connsiteY34" fmla="*/ 2708450 h 3506598"/>
                <a:gd name="connsiteX35" fmla="*/ 1292391 w 8208334"/>
                <a:gd name="connsiteY35" fmla="*/ 2098850 h 3506598"/>
                <a:gd name="connsiteX36" fmla="*/ 701841 w 8208334"/>
                <a:gd name="connsiteY36" fmla="*/ 1238425 h 3506598"/>
                <a:gd name="connsiteX37" fmla="*/ 1295565 w 8208334"/>
                <a:gd name="connsiteY3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760534 w 8208334"/>
                <a:gd name="connsiteY28" fmla="*/ 266875 h 3506598"/>
                <a:gd name="connsiteX29" fmla="*/ 8208334 w 8208334"/>
                <a:gd name="connsiteY29" fmla="*/ 0 h 3506598"/>
                <a:gd name="connsiteX30" fmla="*/ 8208334 w 8208334"/>
                <a:gd name="connsiteY30" fmla="*/ 3506598 h 3506598"/>
                <a:gd name="connsiteX31" fmla="*/ 165 w 8208334"/>
                <a:gd name="connsiteY31" fmla="*/ 3506598 h 3506598"/>
                <a:gd name="connsiteX32" fmla="*/ 959 w 8208334"/>
                <a:gd name="connsiteY32" fmla="*/ 3026744 h 3506598"/>
                <a:gd name="connsiteX33" fmla="*/ 3024988 w 8208334"/>
                <a:gd name="connsiteY33" fmla="*/ 3015155 h 3506598"/>
                <a:gd name="connsiteX34" fmla="*/ 2102016 w 8208334"/>
                <a:gd name="connsiteY34" fmla="*/ 2708450 h 3506598"/>
                <a:gd name="connsiteX35" fmla="*/ 1292391 w 8208334"/>
                <a:gd name="connsiteY35" fmla="*/ 2098850 h 3506598"/>
                <a:gd name="connsiteX36" fmla="*/ 701841 w 8208334"/>
                <a:gd name="connsiteY36" fmla="*/ 1238425 h 3506598"/>
                <a:gd name="connsiteX37" fmla="*/ 1295565 w 8208334"/>
                <a:gd name="connsiteY3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760534 w 8208334"/>
                <a:gd name="connsiteY28" fmla="*/ 266875 h 3506598"/>
                <a:gd name="connsiteX29" fmla="*/ 7112960 w 8208334"/>
                <a:gd name="connsiteY29" fmla="*/ 197819 h 3506598"/>
                <a:gd name="connsiteX30" fmla="*/ 8208334 w 8208334"/>
                <a:gd name="connsiteY30" fmla="*/ 0 h 3506598"/>
                <a:gd name="connsiteX31" fmla="*/ 8208334 w 8208334"/>
                <a:gd name="connsiteY31" fmla="*/ 3506598 h 3506598"/>
                <a:gd name="connsiteX32" fmla="*/ 165 w 8208334"/>
                <a:gd name="connsiteY32" fmla="*/ 3506598 h 3506598"/>
                <a:gd name="connsiteX33" fmla="*/ 959 w 8208334"/>
                <a:gd name="connsiteY33" fmla="*/ 3026744 h 3506598"/>
                <a:gd name="connsiteX34" fmla="*/ 3024988 w 8208334"/>
                <a:gd name="connsiteY34" fmla="*/ 3015155 h 3506598"/>
                <a:gd name="connsiteX35" fmla="*/ 2102016 w 8208334"/>
                <a:gd name="connsiteY35" fmla="*/ 2708450 h 3506598"/>
                <a:gd name="connsiteX36" fmla="*/ 1292391 w 8208334"/>
                <a:gd name="connsiteY36" fmla="*/ 2098850 h 3506598"/>
                <a:gd name="connsiteX37" fmla="*/ 701841 w 8208334"/>
                <a:gd name="connsiteY37" fmla="*/ 1238425 h 3506598"/>
                <a:gd name="connsiteX38" fmla="*/ 1295565 w 8208334"/>
                <a:gd name="connsiteY3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760534 w 8208334"/>
                <a:gd name="connsiteY28" fmla="*/ 266875 h 3506598"/>
                <a:gd name="connsiteX29" fmla="*/ 6796254 w 8208334"/>
                <a:gd name="connsiteY29" fmla="*/ 821707 h 3506598"/>
                <a:gd name="connsiteX30" fmla="*/ 8208334 w 8208334"/>
                <a:gd name="connsiteY30" fmla="*/ 0 h 3506598"/>
                <a:gd name="connsiteX31" fmla="*/ 8208334 w 8208334"/>
                <a:gd name="connsiteY31" fmla="*/ 3506598 h 3506598"/>
                <a:gd name="connsiteX32" fmla="*/ 165 w 8208334"/>
                <a:gd name="connsiteY32" fmla="*/ 3506598 h 3506598"/>
                <a:gd name="connsiteX33" fmla="*/ 959 w 8208334"/>
                <a:gd name="connsiteY33" fmla="*/ 3026744 h 3506598"/>
                <a:gd name="connsiteX34" fmla="*/ 3024988 w 8208334"/>
                <a:gd name="connsiteY34" fmla="*/ 3015155 h 3506598"/>
                <a:gd name="connsiteX35" fmla="*/ 2102016 w 8208334"/>
                <a:gd name="connsiteY35" fmla="*/ 2708450 h 3506598"/>
                <a:gd name="connsiteX36" fmla="*/ 1292391 w 8208334"/>
                <a:gd name="connsiteY36" fmla="*/ 2098850 h 3506598"/>
                <a:gd name="connsiteX37" fmla="*/ 701841 w 8208334"/>
                <a:gd name="connsiteY37" fmla="*/ 1238425 h 3506598"/>
                <a:gd name="connsiteX38" fmla="*/ 1295565 w 8208334"/>
                <a:gd name="connsiteY3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760534 w 8208334"/>
                <a:gd name="connsiteY28" fmla="*/ 266875 h 3506598"/>
                <a:gd name="connsiteX29" fmla="*/ 6474785 w 8208334"/>
                <a:gd name="connsiteY29" fmla="*/ 1250332 h 3506598"/>
                <a:gd name="connsiteX30" fmla="*/ 8208334 w 8208334"/>
                <a:gd name="connsiteY30" fmla="*/ 0 h 3506598"/>
                <a:gd name="connsiteX31" fmla="*/ 8208334 w 8208334"/>
                <a:gd name="connsiteY31" fmla="*/ 3506598 h 3506598"/>
                <a:gd name="connsiteX32" fmla="*/ 165 w 8208334"/>
                <a:gd name="connsiteY32" fmla="*/ 3506598 h 3506598"/>
                <a:gd name="connsiteX33" fmla="*/ 959 w 8208334"/>
                <a:gd name="connsiteY33" fmla="*/ 3026744 h 3506598"/>
                <a:gd name="connsiteX34" fmla="*/ 3024988 w 8208334"/>
                <a:gd name="connsiteY34" fmla="*/ 3015155 h 3506598"/>
                <a:gd name="connsiteX35" fmla="*/ 2102016 w 8208334"/>
                <a:gd name="connsiteY35" fmla="*/ 2708450 h 3506598"/>
                <a:gd name="connsiteX36" fmla="*/ 1292391 w 8208334"/>
                <a:gd name="connsiteY36" fmla="*/ 2098850 h 3506598"/>
                <a:gd name="connsiteX37" fmla="*/ 701841 w 8208334"/>
                <a:gd name="connsiteY37" fmla="*/ 1238425 h 3506598"/>
                <a:gd name="connsiteX38" fmla="*/ 1295565 w 8208334"/>
                <a:gd name="connsiteY3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760534 w 8208334"/>
                <a:gd name="connsiteY28" fmla="*/ 266875 h 3506598"/>
                <a:gd name="connsiteX29" fmla="*/ 6474785 w 8208334"/>
                <a:gd name="connsiteY29" fmla="*/ 1250332 h 3506598"/>
                <a:gd name="connsiteX30" fmla="*/ 6967704 w 8208334"/>
                <a:gd name="connsiteY30" fmla="*/ 886000 h 3506598"/>
                <a:gd name="connsiteX31" fmla="*/ 8208334 w 8208334"/>
                <a:gd name="connsiteY31" fmla="*/ 0 h 3506598"/>
                <a:gd name="connsiteX32" fmla="*/ 8208334 w 8208334"/>
                <a:gd name="connsiteY32" fmla="*/ 3506598 h 3506598"/>
                <a:gd name="connsiteX33" fmla="*/ 165 w 8208334"/>
                <a:gd name="connsiteY33" fmla="*/ 3506598 h 3506598"/>
                <a:gd name="connsiteX34" fmla="*/ 959 w 8208334"/>
                <a:gd name="connsiteY34" fmla="*/ 3026744 h 3506598"/>
                <a:gd name="connsiteX35" fmla="*/ 3024988 w 8208334"/>
                <a:gd name="connsiteY35" fmla="*/ 3015155 h 3506598"/>
                <a:gd name="connsiteX36" fmla="*/ 2102016 w 8208334"/>
                <a:gd name="connsiteY36" fmla="*/ 2708450 h 3506598"/>
                <a:gd name="connsiteX37" fmla="*/ 1292391 w 8208334"/>
                <a:gd name="connsiteY37" fmla="*/ 2098850 h 3506598"/>
                <a:gd name="connsiteX38" fmla="*/ 701841 w 8208334"/>
                <a:gd name="connsiteY38" fmla="*/ 1238425 h 3506598"/>
                <a:gd name="connsiteX39" fmla="*/ 1295565 w 8208334"/>
                <a:gd name="connsiteY39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760534 w 8208334"/>
                <a:gd name="connsiteY28" fmla="*/ 266875 h 3506598"/>
                <a:gd name="connsiteX29" fmla="*/ 6474785 w 8208334"/>
                <a:gd name="connsiteY29" fmla="*/ 1250332 h 3506598"/>
                <a:gd name="connsiteX30" fmla="*/ 5891379 w 8208334"/>
                <a:gd name="connsiteY30" fmla="*/ 2093294 h 3506598"/>
                <a:gd name="connsiteX31" fmla="*/ 8208334 w 8208334"/>
                <a:gd name="connsiteY31" fmla="*/ 0 h 3506598"/>
                <a:gd name="connsiteX32" fmla="*/ 8208334 w 8208334"/>
                <a:gd name="connsiteY32" fmla="*/ 3506598 h 3506598"/>
                <a:gd name="connsiteX33" fmla="*/ 165 w 8208334"/>
                <a:gd name="connsiteY33" fmla="*/ 3506598 h 3506598"/>
                <a:gd name="connsiteX34" fmla="*/ 959 w 8208334"/>
                <a:gd name="connsiteY34" fmla="*/ 3026744 h 3506598"/>
                <a:gd name="connsiteX35" fmla="*/ 3024988 w 8208334"/>
                <a:gd name="connsiteY35" fmla="*/ 3015155 h 3506598"/>
                <a:gd name="connsiteX36" fmla="*/ 2102016 w 8208334"/>
                <a:gd name="connsiteY36" fmla="*/ 2708450 h 3506598"/>
                <a:gd name="connsiteX37" fmla="*/ 1292391 w 8208334"/>
                <a:gd name="connsiteY37" fmla="*/ 2098850 h 3506598"/>
                <a:gd name="connsiteX38" fmla="*/ 701841 w 8208334"/>
                <a:gd name="connsiteY38" fmla="*/ 1238425 h 3506598"/>
                <a:gd name="connsiteX39" fmla="*/ 1295565 w 8208334"/>
                <a:gd name="connsiteY39" fmla="*/ 952500 h 3506598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8214684 w 8214684"/>
                <a:gd name="connsiteY31" fmla="*/ 2980356 h 3470704"/>
                <a:gd name="connsiteX32" fmla="*/ 8208334 w 8214684"/>
                <a:gd name="connsiteY32" fmla="*/ 3470704 h 3470704"/>
                <a:gd name="connsiteX33" fmla="*/ 165 w 8214684"/>
                <a:gd name="connsiteY33" fmla="*/ 3470704 h 3470704"/>
                <a:gd name="connsiteX34" fmla="*/ 959 w 8214684"/>
                <a:gd name="connsiteY34" fmla="*/ 2990850 h 3470704"/>
                <a:gd name="connsiteX35" fmla="*/ 3024988 w 8214684"/>
                <a:gd name="connsiteY35" fmla="*/ 2979261 h 3470704"/>
                <a:gd name="connsiteX36" fmla="*/ 2102016 w 8214684"/>
                <a:gd name="connsiteY36" fmla="*/ 2672556 h 3470704"/>
                <a:gd name="connsiteX37" fmla="*/ 1292391 w 8214684"/>
                <a:gd name="connsiteY37" fmla="*/ 2062956 h 3470704"/>
                <a:gd name="connsiteX38" fmla="*/ 701841 w 8214684"/>
                <a:gd name="connsiteY38" fmla="*/ 1202531 h 3470704"/>
                <a:gd name="connsiteX39" fmla="*/ 1295565 w 8214684"/>
                <a:gd name="connsiteY39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6336672 w 8214684"/>
                <a:gd name="connsiteY31" fmla="*/ 2235994 h 3470704"/>
                <a:gd name="connsiteX32" fmla="*/ 8214684 w 8214684"/>
                <a:gd name="connsiteY32" fmla="*/ 2980356 h 3470704"/>
                <a:gd name="connsiteX33" fmla="*/ 8208334 w 8214684"/>
                <a:gd name="connsiteY33" fmla="*/ 3470704 h 3470704"/>
                <a:gd name="connsiteX34" fmla="*/ 165 w 8214684"/>
                <a:gd name="connsiteY34" fmla="*/ 3470704 h 3470704"/>
                <a:gd name="connsiteX35" fmla="*/ 959 w 8214684"/>
                <a:gd name="connsiteY35" fmla="*/ 2990850 h 3470704"/>
                <a:gd name="connsiteX36" fmla="*/ 3024988 w 8214684"/>
                <a:gd name="connsiteY36" fmla="*/ 2979261 h 3470704"/>
                <a:gd name="connsiteX37" fmla="*/ 2102016 w 8214684"/>
                <a:gd name="connsiteY37" fmla="*/ 2672556 h 3470704"/>
                <a:gd name="connsiteX38" fmla="*/ 1292391 w 8214684"/>
                <a:gd name="connsiteY38" fmla="*/ 2062956 h 3470704"/>
                <a:gd name="connsiteX39" fmla="*/ 701841 w 8214684"/>
                <a:gd name="connsiteY39" fmla="*/ 1202531 h 3470704"/>
                <a:gd name="connsiteX40" fmla="*/ 1295565 w 8214684"/>
                <a:gd name="connsiteY40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6991 w 8214684"/>
                <a:gd name="connsiteY31" fmla="*/ 2674144 h 3470704"/>
                <a:gd name="connsiteX32" fmla="*/ 8214684 w 8214684"/>
                <a:gd name="connsiteY32" fmla="*/ 2980356 h 3470704"/>
                <a:gd name="connsiteX33" fmla="*/ 8208334 w 8214684"/>
                <a:gd name="connsiteY33" fmla="*/ 3470704 h 3470704"/>
                <a:gd name="connsiteX34" fmla="*/ 165 w 8214684"/>
                <a:gd name="connsiteY34" fmla="*/ 3470704 h 3470704"/>
                <a:gd name="connsiteX35" fmla="*/ 959 w 8214684"/>
                <a:gd name="connsiteY35" fmla="*/ 2990850 h 3470704"/>
                <a:gd name="connsiteX36" fmla="*/ 3024988 w 8214684"/>
                <a:gd name="connsiteY36" fmla="*/ 2979261 h 3470704"/>
                <a:gd name="connsiteX37" fmla="*/ 2102016 w 8214684"/>
                <a:gd name="connsiteY37" fmla="*/ 2672556 h 3470704"/>
                <a:gd name="connsiteX38" fmla="*/ 1292391 w 8214684"/>
                <a:gd name="connsiteY38" fmla="*/ 2062956 h 3470704"/>
                <a:gd name="connsiteX39" fmla="*/ 701841 w 8214684"/>
                <a:gd name="connsiteY39" fmla="*/ 1202531 h 3470704"/>
                <a:gd name="connsiteX40" fmla="*/ 1295565 w 8214684"/>
                <a:gd name="connsiteY40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9373 w 8214684"/>
                <a:gd name="connsiteY31" fmla="*/ 2671762 h 3470704"/>
                <a:gd name="connsiteX32" fmla="*/ 8214684 w 8214684"/>
                <a:gd name="connsiteY32" fmla="*/ 2980356 h 3470704"/>
                <a:gd name="connsiteX33" fmla="*/ 8208334 w 8214684"/>
                <a:gd name="connsiteY33" fmla="*/ 3470704 h 3470704"/>
                <a:gd name="connsiteX34" fmla="*/ 165 w 8214684"/>
                <a:gd name="connsiteY34" fmla="*/ 3470704 h 3470704"/>
                <a:gd name="connsiteX35" fmla="*/ 959 w 8214684"/>
                <a:gd name="connsiteY35" fmla="*/ 2990850 h 3470704"/>
                <a:gd name="connsiteX36" fmla="*/ 3024988 w 8214684"/>
                <a:gd name="connsiteY36" fmla="*/ 2979261 h 3470704"/>
                <a:gd name="connsiteX37" fmla="*/ 2102016 w 8214684"/>
                <a:gd name="connsiteY37" fmla="*/ 2672556 h 3470704"/>
                <a:gd name="connsiteX38" fmla="*/ 1292391 w 8214684"/>
                <a:gd name="connsiteY38" fmla="*/ 2062956 h 3470704"/>
                <a:gd name="connsiteX39" fmla="*/ 701841 w 8214684"/>
                <a:gd name="connsiteY39" fmla="*/ 1202531 h 3470704"/>
                <a:gd name="connsiteX40" fmla="*/ 1295565 w 8214684"/>
                <a:gd name="connsiteY40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9373 w 8214684"/>
                <a:gd name="connsiteY31" fmla="*/ 2664619 h 3470704"/>
                <a:gd name="connsiteX32" fmla="*/ 8214684 w 8214684"/>
                <a:gd name="connsiteY32" fmla="*/ 2980356 h 3470704"/>
                <a:gd name="connsiteX33" fmla="*/ 8208334 w 8214684"/>
                <a:gd name="connsiteY33" fmla="*/ 3470704 h 3470704"/>
                <a:gd name="connsiteX34" fmla="*/ 165 w 8214684"/>
                <a:gd name="connsiteY34" fmla="*/ 3470704 h 3470704"/>
                <a:gd name="connsiteX35" fmla="*/ 959 w 8214684"/>
                <a:gd name="connsiteY35" fmla="*/ 2990850 h 3470704"/>
                <a:gd name="connsiteX36" fmla="*/ 3024988 w 8214684"/>
                <a:gd name="connsiteY36" fmla="*/ 2979261 h 3470704"/>
                <a:gd name="connsiteX37" fmla="*/ 2102016 w 8214684"/>
                <a:gd name="connsiteY37" fmla="*/ 2672556 h 3470704"/>
                <a:gd name="connsiteX38" fmla="*/ 1292391 w 8214684"/>
                <a:gd name="connsiteY38" fmla="*/ 2062956 h 3470704"/>
                <a:gd name="connsiteX39" fmla="*/ 701841 w 8214684"/>
                <a:gd name="connsiteY39" fmla="*/ 1202531 h 3470704"/>
                <a:gd name="connsiteX40" fmla="*/ 1295565 w 8214684"/>
                <a:gd name="connsiteY40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9373 w 8214684"/>
                <a:gd name="connsiteY31" fmla="*/ 2664619 h 3470704"/>
                <a:gd name="connsiteX32" fmla="*/ 5541335 w 8214684"/>
                <a:gd name="connsiteY32" fmla="*/ 2705100 h 3470704"/>
                <a:gd name="connsiteX33" fmla="*/ 8214684 w 8214684"/>
                <a:gd name="connsiteY33" fmla="*/ 2980356 h 3470704"/>
                <a:gd name="connsiteX34" fmla="*/ 8208334 w 8214684"/>
                <a:gd name="connsiteY34" fmla="*/ 3470704 h 3470704"/>
                <a:gd name="connsiteX35" fmla="*/ 165 w 8214684"/>
                <a:gd name="connsiteY35" fmla="*/ 3470704 h 3470704"/>
                <a:gd name="connsiteX36" fmla="*/ 959 w 8214684"/>
                <a:gd name="connsiteY36" fmla="*/ 2990850 h 3470704"/>
                <a:gd name="connsiteX37" fmla="*/ 3024988 w 8214684"/>
                <a:gd name="connsiteY37" fmla="*/ 2979261 h 3470704"/>
                <a:gd name="connsiteX38" fmla="*/ 2102016 w 8214684"/>
                <a:gd name="connsiteY38" fmla="*/ 2672556 h 3470704"/>
                <a:gd name="connsiteX39" fmla="*/ 1292391 w 8214684"/>
                <a:gd name="connsiteY39" fmla="*/ 2062956 h 3470704"/>
                <a:gd name="connsiteX40" fmla="*/ 701841 w 8214684"/>
                <a:gd name="connsiteY40" fmla="*/ 1202531 h 3470704"/>
                <a:gd name="connsiteX41" fmla="*/ 1295565 w 8214684"/>
                <a:gd name="connsiteY41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9373 w 8214684"/>
                <a:gd name="connsiteY31" fmla="*/ 2664619 h 3470704"/>
                <a:gd name="connsiteX32" fmla="*/ 4131635 w 8214684"/>
                <a:gd name="connsiteY32" fmla="*/ 2978944 h 3470704"/>
                <a:gd name="connsiteX33" fmla="*/ 8214684 w 8214684"/>
                <a:gd name="connsiteY33" fmla="*/ 2980356 h 3470704"/>
                <a:gd name="connsiteX34" fmla="*/ 8208334 w 8214684"/>
                <a:gd name="connsiteY34" fmla="*/ 3470704 h 3470704"/>
                <a:gd name="connsiteX35" fmla="*/ 165 w 8214684"/>
                <a:gd name="connsiteY35" fmla="*/ 3470704 h 3470704"/>
                <a:gd name="connsiteX36" fmla="*/ 959 w 8214684"/>
                <a:gd name="connsiteY36" fmla="*/ 2990850 h 3470704"/>
                <a:gd name="connsiteX37" fmla="*/ 3024988 w 8214684"/>
                <a:gd name="connsiteY37" fmla="*/ 2979261 h 3470704"/>
                <a:gd name="connsiteX38" fmla="*/ 2102016 w 8214684"/>
                <a:gd name="connsiteY38" fmla="*/ 2672556 h 3470704"/>
                <a:gd name="connsiteX39" fmla="*/ 1292391 w 8214684"/>
                <a:gd name="connsiteY39" fmla="*/ 2062956 h 3470704"/>
                <a:gd name="connsiteX40" fmla="*/ 701841 w 8214684"/>
                <a:gd name="connsiteY40" fmla="*/ 1202531 h 3470704"/>
                <a:gd name="connsiteX41" fmla="*/ 1295565 w 8214684"/>
                <a:gd name="connsiteY41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4610 w 8214684"/>
                <a:gd name="connsiteY31" fmla="*/ 2671763 h 3470704"/>
                <a:gd name="connsiteX32" fmla="*/ 4131635 w 8214684"/>
                <a:gd name="connsiteY32" fmla="*/ 2978944 h 3470704"/>
                <a:gd name="connsiteX33" fmla="*/ 8214684 w 8214684"/>
                <a:gd name="connsiteY33" fmla="*/ 2980356 h 3470704"/>
                <a:gd name="connsiteX34" fmla="*/ 8208334 w 8214684"/>
                <a:gd name="connsiteY34" fmla="*/ 3470704 h 3470704"/>
                <a:gd name="connsiteX35" fmla="*/ 165 w 8214684"/>
                <a:gd name="connsiteY35" fmla="*/ 3470704 h 3470704"/>
                <a:gd name="connsiteX36" fmla="*/ 959 w 8214684"/>
                <a:gd name="connsiteY36" fmla="*/ 2990850 h 3470704"/>
                <a:gd name="connsiteX37" fmla="*/ 3024988 w 8214684"/>
                <a:gd name="connsiteY37" fmla="*/ 2979261 h 3470704"/>
                <a:gd name="connsiteX38" fmla="*/ 2102016 w 8214684"/>
                <a:gd name="connsiteY38" fmla="*/ 2672556 h 3470704"/>
                <a:gd name="connsiteX39" fmla="*/ 1292391 w 8214684"/>
                <a:gd name="connsiteY39" fmla="*/ 2062956 h 3470704"/>
                <a:gd name="connsiteX40" fmla="*/ 701841 w 8214684"/>
                <a:gd name="connsiteY40" fmla="*/ 1202531 h 3470704"/>
                <a:gd name="connsiteX41" fmla="*/ 1295565 w 8214684"/>
                <a:gd name="connsiteY41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4610 w 8214684"/>
                <a:gd name="connsiteY31" fmla="*/ 2671763 h 3470704"/>
                <a:gd name="connsiteX32" fmla="*/ 4131635 w 8214684"/>
                <a:gd name="connsiteY32" fmla="*/ 2978944 h 3470704"/>
                <a:gd name="connsiteX33" fmla="*/ 8214684 w 8214684"/>
                <a:gd name="connsiteY33" fmla="*/ 2980356 h 3470704"/>
                <a:gd name="connsiteX34" fmla="*/ 8208334 w 8214684"/>
                <a:gd name="connsiteY34" fmla="*/ 3470704 h 3470704"/>
                <a:gd name="connsiteX35" fmla="*/ 165 w 8214684"/>
                <a:gd name="connsiteY35" fmla="*/ 3470704 h 3470704"/>
                <a:gd name="connsiteX36" fmla="*/ 959 w 8214684"/>
                <a:gd name="connsiteY36" fmla="*/ 2990850 h 3470704"/>
                <a:gd name="connsiteX37" fmla="*/ 3024988 w 8214684"/>
                <a:gd name="connsiteY37" fmla="*/ 2979261 h 3470704"/>
                <a:gd name="connsiteX38" fmla="*/ 2102016 w 8214684"/>
                <a:gd name="connsiteY38" fmla="*/ 2672556 h 3470704"/>
                <a:gd name="connsiteX39" fmla="*/ 1292391 w 8214684"/>
                <a:gd name="connsiteY39" fmla="*/ 2062956 h 3470704"/>
                <a:gd name="connsiteX40" fmla="*/ 701841 w 8214684"/>
                <a:gd name="connsiteY40" fmla="*/ 1202531 h 3470704"/>
                <a:gd name="connsiteX41" fmla="*/ 1295565 w 8214684"/>
                <a:gd name="connsiteY41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4610 w 8214684"/>
                <a:gd name="connsiteY31" fmla="*/ 2669382 h 3470704"/>
                <a:gd name="connsiteX32" fmla="*/ 4131635 w 8214684"/>
                <a:gd name="connsiteY32" fmla="*/ 2978944 h 3470704"/>
                <a:gd name="connsiteX33" fmla="*/ 8214684 w 8214684"/>
                <a:gd name="connsiteY33" fmla="*/ 2980356 h 3470704"/>
                <a:gd name="connsiteX34" fmla="*/ 8208334 w 8214684"/>
                <a:gd name="connsiteY34" fmla="*/ 3470704 h 3470704"/>
                <a:gd name="connsiteX35" fmla="*/ 165 w 8214684"/>
                <a:gd name="connsiteY35" fmla="*/ 3470704 h 3470704"/>
                <a:gd name="connsiteX36" fmla="*/ 959 w 8214684"/>
                <a:gd name="connsiteY36" fmla="*/ 2990850 h 3470704"/>
                <a:gd name="connsiteX37" fmla="*/ 3024988 w 8214684"/>
                <a:gd name="connsiteY37" fmla="*/ 2979261 h 3470704"/>
                <a:gd name="connsiteX38" fmla="*/ 2102016 w 8214684"/>
                <a:gd name="connsiteY38" fmla="*/ 2672556 h 3470704"/>
                <a:gd name="connsiteX39" fmla="*/ 1292391 w 8214684"/>
                <a:gd name="connsiteY39" fmla="*/ 2062956 h 3470704"/>
                <a:gd name="connsiteX40" fmla="*/ 701841 w 8214684"/>
                <a:gd name="connsiteY40" fmla="*/ 1202531 h 3470704"/>
                <a:gd name="connsiteX41" fmla="*/ 1295565 w 8214684"/>
                <a:gd name="connsiteY41" fmla="*/ 916606 h 3470704"/>
                <a:gd name="connsiteX0" fmla="*/ 1295565 w 8208718"/>
                <a:gd name="connsiteY0" fmla="*/ 916606 h 3470704"/>
                <a:gd name="connsiteX1" fmla="*/ 1759116 w 8208718"/>
                <a:gd name="connsiteY1" fmla="*/ 1589881 h 3470704"/>
                <a:gd name="connsiteX2" fmla="*/ 2413166 w 8208718"/>
                <a:gd name="connsiteY2" fmla="*/ 2078831 h 3470704"/>
                <a:gd name="connsiteX3" fmla="*/ 3137066 w 8208718"/>
                <a:gd name="connsiteY3" fmla="*/ 2316956 h 3470704"/>
                <a:gd name="connsiteX4" fmla="*/ 2543341 w 8208718"/>
                <a:gd name="connsiteY4" fmla="*/ 1834356 h 3470704"/>
                <a:gd name="connsiteX5" fmla="*/ 2384591 w 8208718"/>
                <a:gd name="connsiteY5" fmla="*/ 1031081 h 3470704"/>
                <a:gd name="connsiteX6" fmla="*/ 2784641 w 8208718"/>
                <a:gd name="connsiteY6" fmla="*/ 300831 h 3470704"/>
                <a:gd name="connsiteX7" fmla="*/ 3229141 w 8208718"/>
                <a:gd name="connsiteY7" fmla="*/ 805656 h 3470704"/>
                <a:gd name="connsiteX8" fmla="*/ 3064041 w 8208718"/>
                <a:gd name="connsiteY8" fmla="*/ 1135856 h 3470704"/>
                <a:gd name="connsiteX9" fmla="*/ 3137066 w 8208718"/>
                <a:gd name="connsiteY9" fmla="*/ 1485106 h 3470704"/>
                <a:gd name="connsiteX10" fmla="*/ 3416466 w 8208718"/>
                <a:gd name="connsiteY10" fmla="*/ 1710531 h 3470704"/>
                <a:gd name="connsiteX11" fmla="*/ 3772066 w 8208718"/>
                <a:gd name="connsiteY11" fmla="*/ 1710531 h 3470704"/>
                <a:gd name="connsiteX12" fmla="*/ 4045116 w 8208718"/>
                <a:gd name="connsiteY12" fmla="*/ 1478756 h 3470704"/>
                <a:gd name="connsiteX13" fmla="*/ 4111791 w 8208718"/>
                <a:gd name="connsiteY13" fmla="*/ 1129506 h 3470704"/>
                <a:gd name="connsiteX14" fmla="*/ 3940341 w 8208718"/>
                <a:gd name="connsiteY14" fmla="*/ 812006 h 3470704"/>
                <a:gd name="connsiteX15" fmla="*/ 3603791 w 8208718"/>
                <a:gd name="connsiteY15" fmla="*/ 678656 h 3470704"/>
                <a:gd name="connsiteX16" fmla="*/ 3626016 w 8208718"/>
                <a:gd name="connsiteY16" fmla="*/ 18256 h 3470704"/>
                <a:gd name="connsiteX17" fmla="*/ 3650622 w 8208718"/>
                <a:gd name="connsiteY17" fmla="*/ 0 h 3470704"/>
                <a:gd name="connsiteX18" fmla="*/ 4395953 w 8208718"/>
                <a:gd name="connsiteY18" fmla="*/ 302418 h 3470704"/>
                <a:gd name="connsiteX19" fmla="*/ 4791241 w 8208718"/>
                <a:gd name="connsiteY19" fmla="*/ 1031081 h 3470704"/>
                <a:gd name="connsiteX20" fmla="*/ 4629316 w 8208718"/>
                <a:gd name="connsiteY20" fmla="*/ 1838326 h 3470704"/>
                <a:gd name="connsiteX21" fmla="*/ 4045910 w 8208718"/>
                <a:gd name="connsiteY21" fmla="*/ 2319337 h 3470704"/>
                <a:gd name="connsiteX22" fmla="*/ 4762666 w 8208718"/>
                <a:gd name="connsiteY22" fmla="*/ 2081212 h 3470704"/>
                <a:gd name="connsiteX23" fmla="*/ 5412747 w 8208718"/>
                <a:gd name="connsiteY23" fmla="*/ 1588294 h 3470704"/>
                <a:gd name="connsiteX24" fmla="*/ 5872329 w 8208718"/>
                <a:gd name="connsiteY24" fmla="*/ 923925 h 3470704"/>
                <a:gd name="connsiteX25" fmla="*/ 6093785 w 8208718"/>
                <a:gd name="connsiteY25" fmla="*/ 150018 h 3470704"/>
                <a:gd name="connsiteX26" fmla="*/ 6134267 w 8208718"/>
                <a:gd name="connsiteY26" fmla="*/ 133350 h 3470704"/>
                <a:gd name="connsiteX27" fmla="*/ 6751010 w 8208718"/>
                <a:gd name="connsiteY27" fmla="*/ 207169 h 3470704"/>
                <a:gd name="connsiteX28" fmla="*/ 6760534 w 8208718"/>
                <a:gd name="connsiteY28" fmla="*/ 230981 h 3470704"/>
                <a:gd name="connsiteX29" fmla="*/ 6474785 w 8208718"/>
                <a:gd name="connsiteY29" fmla="*/ 1214438 h 3470704"/>
                <a:gd name="connsiteX30" fmla="*/ 5891379 w 8208718"/>
                <a:gd name="connsiteY30" fmla="*/ 2057400 h 3470704"/>
                <a:gd name="connsiteX31" fmla="*/ 5074610 w 8208718"/>
                <a:gd name="connsiteY31" fmla="*/ 2669382 h 3470704"/>
                <a:gd name="connsiteX32" fmla="*/ 4131635 w 8208718"/>
                <a:gd name="connsiteY32" fmla="*/ 2978944 h 3470704"/>
                <a:gd name="connsiteX33" fmla="*/ 8205159 w 8208718"/>
                <a:gd name="connsiteY33" fmla="*/ 2973212 h 3470704"/>
                <a:gd name="connsiteX34" fmla="*/ 8208334 w 8208718"/>
                <a:gd name="connsiteY34" fmla="*/ 3470704 h 3470704"/>
                <a:gd name="connsiteX35" fmla="*/ 165 w 8208718"/>
                <a:gd name="connsiteY35" fmla="*/ 3470704 h 3470704"/>
                <a:gd name="connsiteX36" fmla="*/ 959 w 8208718"/>
                <a:gd name="connsiteY36" fmla="*/ 2990850 h 3470704"/>
                <a:gd name="connsiteX37" fmla="*/ 3024988 w 8208718"/>
                <a:gd name="connsiteY37" fmla="*/ 2979261 h 3470704"/>
                <a:gd name="connsiteX38" fmla="*/ 2102016 w 8208718"/>
                <a:gd name="connsiteY38" fmla="*/ 2672556 h 3470704"/>
                <a:gd name="connsiteX39" fmla="*/ 1292391 w 8208718"/>
                <a:gd name="connsiteY39" fmla="*/ 2062956 h 3470704"/>
                <a:gd name="connsiteX40" fmla="*/ 701841 w 8208718"/>
                <a:gd name="connsiteY40" fmla="*/ 1202531 h 3470704"/>
                <a:gd name="connsiteX41" fmla="*/ 1295565 w 8208718"/>
                <a:gd name="connsiteY41" fmla="*/ 916606 h 3470704"/>
                <a:gd name="connsiteX0" fmla="*/ 1295565 w 8208718"/>
                <a:gd name="connsiteY0" fmla="*/ 916606 h 3470704"/>
                <a:gd name="connsiteX1" fmla="*/ 1759116 w 8208718"/>
                <a:gd name="connsiteY1" fmla="*/ 1589881 h 3470704"/>
                <a:gd name="connsiteX2" fmla="*/ 2413166 w 8208718"/>
                <a:gd name="connsiteY2" fmla="*/ 2078831 h 3470704"/>
                <a:gd name="connsiteX3" fmla="*/ 3137066 w 8208718"/>
                <a:gd name="connsiteY3" fmla="*/ 2316956 h 3470704"/>
                <a:gd name="connsiteX4" fmla="*/ 2543341 w 8208718"/>
                <a:gd name="connsiteY4" fmla="*/ 1834356 h 3470704"/>
                <a:gd name="connsiteX5" fmla="*/ 2384591 w 8208718"/>
                <a:gd name="connsiteY5" fmla="*/ 1031081 h 3470704"/>
                <a:gd name="connsiteX6" fmla="*/ 2784641 w 8208718"/>
                <a:gd name="connsiteY6" fmla="*/ 300831 h 3470704"/>
                <a:gd name="connsiteX7" fmla="*/ 3229141 w 8208718"/>
                <a:gd name="connsiteY7" fmla="*/ 805656 h 3470704"/>
                <a:gd name="connsiteX8" fmla="*/ 3064041 w 8208718"/>
                <a:gd name="connsiteY8" fmla="*/ 1135856 h 3470704"/>
                <a:gd name="connsiteX9" fmla="*/ 3137066 w 8208718"/>
                <a:gd name="connsiteY9" fmla="*/ 1485106 h 3470704"/>
                <a:gd name="connsiteX10" fmla="*/ 3416466 w 8208718"/>
                <a:gd name="connsiteY10" fmla="*/ 1710531 h 3470704"/>
                <a:gd name="connsiteX11" fmla="*/ 3772066 w 8208718"/>
                <a:gd name="connsiteY11" fmla="*/ 1710531 h 3470704"/>
                <a:gd name="connsiteX12" fmla="*/ 4045116 w 8208718"/>
                <a:gd name="connsiteY12" fmla="*/ 1478756 h 3470704"/>
                <a:gd name="connsiteX13" fmla="*/ 4111791 w 8208718"/>
                <a:gd name="connsiteY13" fmla="*/ 1129506 h 3470704"/>
                <a:gd name="connsiteX14" fmla="*/ 3940341 w 8208718"/>
                <a:gd name="connsiteY14" fmla="*/ 812006 h 3470704"/>
                <a:gd name="connsiteX15" fmla="*/ 3603791 w 8208718"/>
                <a:gd name="connsiteY15" fmla="*/ 678656 h 3470704"/>
                <a:gd name="connsiteX16" fmla="*/ 3626016 w 8208718"/>
                <a:gd name="connsiteY16" fmla="*/ 18256 h 3470704"/>
                <a:gd name="connsiteX17" fmla="*/ 3650622 w 8208718"/>
                <a:gd name="connsiteY17" fmla="*/ 0 h 3470704"/>
                <a:gd name="connsiteX18" fmla="*/ 4395953 w 8208718"/>
                <a:gd name="connsiteY18" fmla="*/ 302418 h 3470704"/>
                <a:gd name="connsiteX19" fmla="*/ 4791241 w 8208718"/>
                <a:gd name="connsiteY19" fmla="*/ 1031081 h 3470704"/>
                <a:gd name="connsiteX20" fmla="*/ 4629316 w 8208718"/>
                <a:gd name="connsiteY20" fmla="*/ 1838326 h 3470704"/>
                <a:gd name="connsiteX21" fmla="*/ 4045910 w 8208718"/>
                <a:gd name="connsiteY21" fmla="*/ 2319337 h 3470704"/>
                <a:gd name="connsiteX22" fmla="*/ 4762666 w 8208718"/>
                <a:gd name="connsiteY22" fmla="*/ 2081212 h 3470704"/>
                <a:gd name="connsiteX23" fmla="*/ 5412747 w 8208718"/>
                <a:gd name="connsiteY23" fmla="*/ 1588294 h 3470704"/>
                <a:gd name="connsiteX24" fmla="*/ 5872329 w 8208718"/>
                <a:gd name="connsiteY24" fmla="*/ 923925 h 3470704"/>
                <a:gd name="connsiteX25" fmla="*/ 6093785 w 8208718"/>
                <a:gd name="connsiteY25" fmla="*/ 150018 h 3470704"/>
                <a:gd name="connsiteX26" fmla="*/ 6134267 w 8208718"/>
                <a:gd name="connsiteY26" fmla="*/ 133350 h 3470704"/>
                <a:gd name="connsiteX27" fmla="*/ 6751010 w 8208718"/>
                <a:gd name="connsiteY27" fmla="*/ 207169 h 3470704"/>
                <a:gd name="connsiteX28" fmla="*/ 6760534 w 8208718"/>
                <a:gd name="connsiteY28" fmla="*/ 230981 h 3470704"/>
                <a:gd name="connsiteX29" fmla="*/ 6474785 w 8208718"/>
                <a:gd name="connsiteY29" fmla="*/ 1214438 h 3470704"/>
                <a:gd name="connsiteX30" fmla="*/ 5891379 w 8208718"/>
                <a:gd name="connsiteY30" fmla="*/ 2057400 h 3470704"/>
                <a:gd name="connsiteX31" fmla="*/ 5074610 w 8208718"/>
                <a:gd name="connsiteY31" fmla="*/ 2669382 h 3470704"/>
                <a:gd name="connsiteX32" fmla="*/ 4131635 w 8208718"/>
                <a:gd name="connsiteY32" fmla="*/ 2978944 h 3470704"/>
                <a:gd name="connsiteX33" fmla="*/ 8205159 w 8208718"/>
                <a:gd name="connsiteY33" fmla="*/ 2980356 h 3470704"/>
                <a:gd name="connsiteX34" fmla="*/ 8208334 w 8208718"/>
                <a:gd name="connsiteY34" fmla="*/ 3470704 h 3470704"/>
                <a:gd name="connsiteX35" fmla="*/ 165 w 8208718"/>
                <a:gd name="connsiteY35" fmla="*/ 3470704 h 3470704"/>
                <a:gd name="connsiteX36" fmla="*/ 959 w 8208718"/>
                <a:gd name="connsiteY36" fmla="*/ 2990850 h 3470704"/>
                <a:gd name="connsiteX37" fmla="*/ 3024988 w 8208718"/>
                <a:gd name="connsiteY37" fmla="*/ 2979261 h 3470704"/>
                <a:gd name="connsiteX38" fmla="*/ 2102016 w 8208718"/>
                <a:gd name="connsiteY38" fmla="*/ 2672556 h 3470704"/>
                <a:gd name="connsiteX39" fmla="*/ 1292391 w 8208718"/>
                <a:gd name="connsiteY39" fmla="*/ 2062956 h 3470704"/>
                <a:gd name="connsiteX40" fmla="*/ 701841 w 8208718"/>
                <a:gd name="connsiteY40" fmla="*/ 1202531 h 3470704"/>
                <a:gd name="connsiteX41" fmla="*/ 1295565 w 8208718"/>
                <a:gd name="connsiteY41" fmla="*/ 916606 h 3470704"/>
                <a:gd name="connsiteX0" fmla="*/ 1295565 w 8208718"/>
                <a:gd name="connsiteY0" fmla="*/ 916606 h 3470704"/>
                <a:gd name="connsiteX1" fmla="*/ 1759116 w 8208718"/>
                <a:gd name="connsiteY1" fmla="*/ 1589881 h 3470704"/>
                <a:gd name="connsiteX2" fmla="*/ 2413166 w 8208718"/>
                <a:gd name="connsiteY2" fmla="*/ 2078831 h 3470704"/>
                <a:gd name="connsiteX3" fmla="*/ 3137066 w 8208718"/>
                <a:gd name="connsiteY3" fmla="*/ 2316956 h 3470704"/>
                <a:gd name="connsiteX4" fmla="*/ 2543341 w 8208718"/>
                <a:gd name="connsiteY4" fmla="*/ 1834356 h 3470704"/>
                <a:gd name="connsiteX5" fmla="*/ 2384591 w 8208718"/>
                <a:gd name="connsiteY5" fmla="*/ 1031081 h 3470704"/>
                <a:gd name="connsiteX6" fmla="*/ 2784641 w 8208718"/>
                <a:gd name="connsiteY6" fmla="*/ 300831 h 3470704"/>
                <a:gd name="connsiteX7" fmla="*/ 3229141 w 8208718"/>
                <a:gd name="connsiteY7" fmla="*/ 805656 h 3470704"/>
                <a:gd name="connsiteX8" fmla="*/ 3064041 w 8208718"/>
                <a:gd name="connsiteY8" fmla="*/ 1135856 h 3470704"/>
                <a:gd name="connsiteX9" fmla="*/ 3137066 w 8208718"/>
                <a:gd name="connsiteY9" fmla="*/ 1485106 h 3470704"/>
                <a:gd name="connsiteX10" fmla="*/ 3416466 w 8208718"/>
                <a:gd name="connsiteY10" fmla="*/ 1710531 h 3470704"/>
                <a:gd name="connsiteX11" fmla="*/ 3772066 w 8208718"/>
                <a:gd name="connsiteY11" fmla="*/ 1710531 h 3470704"/>
                <a:gd name="connsiteX12" fmla="*/ 4045116 w 8208718"/>
                <a:gd name="connsiteY12" fmla="*/ 1478756 h 3470704"/>
                <a:gd name="connsiteX13" fmla="*/ 4111791 w 8208718"/>
                <a:gd name="connsiteY13" fmla="*/ 1129506 h 3470704"/>
                <a:gd name="connsiteX14" fmla="*/ 3940341 w 8208718"/>
                <a:gd name="connsiteY14" fmla="*/ 812006 h 3470704"/>
                <a:gd name="connsiteX15" fmla="*/ 3603791 w 8208718"/>
                <a:gd name="connsiteY15" fmla="*/ 678656 h 3470704"/>
                <a:gd name="connsiteX16" fmla="*/ 3626016 w 8208718"/>
                <a:gd name="connsiteY16" fmla="*/ 18256 h 3470704"/>
                <a:gd name="connsiteX17" fmla="*/ 3650622 w 8208718"/>
                <a:gd name="connsiteY17" fmla="*/ 0 h 3470704"/>
                <a:gd name="connsiteX18" fmla="*/ 4395953 w 8208718"/>
                <a:gd name="connsiteY18" fmla="*/ 302418 h 3470704"/>
                <a:gd name="connsiteX19" fmla="*/ 4791241 w 8208718"/>
                <a:gd name="connsiteY19" fmla="*/ 1031081 h 3470704"/>
                <a:gd name="connsiteX20" fmla="*/ 4629316 w 8208718"/>
                <a:gd name="connsiteY20" fmla="*/ 1838326 h 3470704"/>
                <a:gd name="connsiteX21" fmla="*/ 4045910 w 8208718"/>
                <a:gd name="connsiteY21" fmla="*/ 2319337 h 3470704"/>
                <a:gd name="connsiteX22" fmla="*/ 4762666 w 8208718"/>
                <a:gd name="connsiteY22" fmla="*/ 2081212 h 3470704"/>
                <a:gd name="connsiteX23" fmla="*/ 5412747 w 8208718"/>
                <a:gd name="connsiteY23" fmla="*/ 1588294 h 3470704"/>
                <a:gd name="connsiteX24" fmla="*/ 5872329 w 8208718"/>
                <a:gd name="connsiteY24" fmla="*/ 923925 h 3470704"/>
                <a:gd name="connsiteX25" fmla="*/ 6093785 w 8208718"/>
                <a:gd name="connsiteY25" fmla="*/ 150018 h 3470704"/>
                <a:gd name="connsiteX26" fmla="*/ 6134267 w 8208718"/>
                <a:gd name="connsiteY26" fmla="*/ 133350 h 3470704"/>
                <a:gd name="connsiteX27" fmla="*/ 6751010 w 8208718"/>
                <a:gd name="connsiteY27" fmla="*/ 207169 h 3470704"/>
                <a:gd name="connsiteX28" fmla="*/ 6760534 w 8208718"/>
                <a:gd name="connsiteY28" fmla="*/ 230981 h 3470704"/>
                <a:gd name="connsiteX29" fmla="*/ 6474785 w 8208718"/>
                <a:gd name="connsiteY29" fmla="*/ 1214438 h 3470704"/>
                <a:gd name="connsiteX30" fmla="*/ 5891379 w 8208718"/>
                <a:gd name="connsiteY30" fmla="*/ 2057400 h 3470704"/>
                <a:gd name="connsiteX31" fmla="*/ 5074610 w 8208718"/>
                <a:gd name="connsiteY31" fmla="*/ 2669382 h 3470704"/>
                <a:gd name="connsiteX32" fmla="*/ 4131635 w 8208718"/>
                <a:gd name="connsiteY32" fmla="*/ 2978944 h 3470704"/>
                <a:gd name="connsiteX33" fmla="*/ 8205159 w 8208718"/>
                <a:gd name="connsiteY33" fmla="*/ 2975593 h 3470704"/>
                <a:gd name="connsiteX34" fmla="*/ 8208334 w 8208718"/>
                <a:gd name="connsiteY34" fmla="*/ 3470704 h 3470704"/>
                <a:gd name="connsiteX35" fmla="*/ 165 w 8208718"/>
                <a:gd name="connsiteY35" fmla="*/ 3470704 h 3470704"/>
                <a:gd name="connsiteX36" fmla="*/ 959 w 8208718"/>
                <a:gd name="connsiteY36" fmla="*/ 2990850 h 3470704"/>
                <a:gd name="connsiteX37" fmla="*/ 3024988 w 8208718"/>
                <a:gd name="connsiteY37" fmla="*/ 2979261 h 3470704"/>
                <a:gd name="connsiteX38" fmla="*/ 2102016 w 8208718"/>
                <a:gd name="connsiteY38" fmla="*/ 2672556 h 3470704"/>
                <a:gd name="connsiteX39" fmla="*/ 1292391 w 8208718"/>
                <a:gd name="connsiteY39" fmla="*/ 2062956 h 3470704"/>
                <a:gd name="connsiteX40" fmla="*/ 701841 w 8208718"/>
                <a:gd name="connsiteY40" fmla="*/ 1202531 h 3470704"/>
                <a:gd name="connsiteX41" fmla="*/ 1295565 w 8208718"/>
                <a:gd name="connsiteY41" fmla="*/ 916606 h 3470704"/>
                <a:gd name="connsiteX0" fmla="*/ 1295557 w 8208710"/>
                <a:gd name="connsiteY0" fmla="*/ 916606 h 6713708"/>
                <a:gd name="connsiteX1" fmla="*/ 1759108 w 8208710"/>
                <a:gd name="connsiteY1" fmla="*/ 1589881 h 6713708"/>
                <a:gd name="connsiteX2" fmla="*/ 2413158 w 8208710"/>
                <a:gd name="connsiteY2" fmla="*/ 2078831 h 6713708"/>
                <a:gd name="connsiteX3" fmla="*/ 3137058 w 8208710"/>
                <a:gd name="connsiteY3" fmla="*/ 2316956 h 6713708"/>
                <a:gd name="connsiteX4" fmla="*/ 2543333 w 8208710"/>
                <a:gd name="connsiteY4" fmla="*/ 1834356 h 6713708"/>
                <a:gd name="connsiteX5" fmla="*/ 2384583 w 8208710"/>
                <a:gd name="connsiteY5" fmla="*/ 1031081 h 6713708"/>
                <a:gd name="connsiteX6" fmla="*/ 2784633 w 8208710"/>
                <a:gd name="connsiteY6" fmla="*/ 300831 h 6713708"/>
                <a:gd name="connsiteX7" fmla="*/ 3229133 w 8208710"/>
                <a:gd name="connsiteY7" fmla="*/ 805656 h 6713708"/>
                <a:gd name="connsiteX8" fmla="*/ 3064033 w 8208710"/>
                <a:gd name="connsiteY8" fmla="*/ 1135856 h 6713708"/>
                <a:gd name="connsiteX9" fmla="*/ 3137058 w 8208710"/>
                <a:gd name="connsiteY9" fmla="*/ 1485106 h 6713708"/>
                <a:gd name="connsiteX10" fmla="*/ 3416458 w 8208710"/>
                <a:gd name="connsiteY10" fmla="*/ 1710531 h 6713708"/>
                <a:gd name="connsiteX11" fmla="*/ 3772058 w 8208710"/>
                <a:gd name="connsiteY11" fmla="*/ 1710531 h 6713708"/>
                <a:gd name="connsiteX12" fmla="*/ 4045108 w 8208710"/>
                <a:gd name="connsiteY12" fmla="*/ 1478756 h 6713708"/>
                <a:gd name="connsiteX13" fmla="*/ 4111783 w 8208710"/>
                <a:gd name="connsiteY13" fmla="*/ 1129506 h 6713708"/>
                <a:gd name="connsiteX14" fmla="*/ 3940333 w 8208710"/>
                <a:gd name="connsiteY14" fmla="*/ 812006 h 6713708"/>
                <a:gd name="connsiteX15" fmla="*/ 3603783 w 8208710"/>
                <a:gd name="connsiteY15" fmla="*/ 678656 h 6713708"/>
                <a:gd name="connsiteX16" fmla="*/ 3626008 w 8208710"/>
                <a:gd name="connsiteY16" fmla="*/ 18256 h 6713708"/>
                <a:gd name="connsiteX17" fmla="*/ 3650614 w 8208710"/>
                <a:gd name="connsiteY17" fmla="*/ 0 h 6713708"/>
                <a:gd name="connsiteX18" fmla="*/ 4395945 w 8208710"/>
                <a:gd name="connsiteY18" fmla="*/ 302418 h 6713708"/>
                <a:gd name="connsiteX19" fmla="*/ 4791233 w 8208710"/>
                <a:gd name="connsiteY19" fmla="*/ 1031081 h 6713708"/>
                <a:gd name="connsiteX20" fmla="*/ 4629308 w 8208710"/>
                <a:gd name="connsiteY20" fmla="*/ 1838326 h 6713708"/>
                <a:gd name="connsiteX21" fmla="*/ 4045902 w 8208710"/>
                <a:gd name="connsiteY21" fmla="*/ 2319337 h 6713708"/>
                <a:gd name="connsiteX22" fmla="*/ 4762658 w 8208710"/>
                <a:gd name="connsiteY22" fmla="*/ 2081212 h 6713708"/>
                <a:gd name="connsiteX23" fmla="*/ 5412739 w 8208710"/>
                <a:gd name="connsiteY23" fmla="*/ 1588294 h 6713708"/>
                <a:gd name="connsiteX24" fmla="*/ 5872321 w 8208710"/>
                <a:gd name="connsiteY24" fmla="*/ 923925 h 6713708"/>
                <a:gd name="connsiteX25" fmla="*/ 6093777 w 8208710"/>
                <a:gd name="connsiteY25" fmla="*/ 150018 h 6713708"/>
                <a:gd name="connsiteX26" fmla="*/ 6134259 w 8208710"/>
                <a:gd name="connsiteY26" fmla="*/ 133350 h 6713708"/>
                <a:gd name="connsiteX27" fmla="*/ 6751002 w 8208710"/>
                <a:gd name="connsiteY27" fmla="*/ 207169 h 6713708"/>
                <a:gd name="connsiteX28" fmla="*/ 6760526 w 8208710"/>
                <a:gd name="connsiteY28" fmla="*/ 230981 h 6713708"/>
                <a:gd name="connsiteX29" fmla="*/ 6474777 w 8208710"/>
                <a:gd name="connsiteY29" fmla="*/ 1214438 h 6713708"/>
                <a:gd name="connsiteX30" fmla="*/ 5891371 w 8208710"/>
                <a:gd name="connsiteY30" fmla="*/ 2057400 h 6713708"/>
                <a:gd name="connsiteX31" fmla="*/ 5074602 w 8208710"/>
                <a:gd name="connsiteY31" fmla="*/ 2669382 h 6713708"/>
                <a:gd name="connsiteX32" fmla="*/ 4131627 w 8208710"/>
                <a:gd name="connsiteY32" fmla="*/ 2978944 h 6713708"/>
                <a:gd name="connsiteX33" fmla="*/ 8205151 w 8208710"/>
                <a:gd name="connsiteY33" fmla="*/ 2975593 h 6713708"/>
                <a:gd name="connsiteX34" fmla="*/ 8208326 w 8208710"/>
                <a:gd name="connsiteY34" fmla="*/ 3470704 h 6713708"/>
                <a:gd name="connsiteX35" fmla="*/ 164 w 8208710"/>
                <a:gd name="connsiteY35" fmla="*/ 6713709 h 6713708"/>
                <a:gd name="connsiteX36" fmla="*/ 951 w 8208710"/>
                <a:gd name="connsiteY36" fmla="*/ 2990850 h 6713708"/>
                <a:gd name="connsiteX37" fmla="*/ 3024980 w 8208710"/>
                <a:gd name="connsiteY37" fmla="*/ 2979261 h 6713708"/>
                <a:gd name="connsiteX38" fmla="*/ 2102008 w 8208710"/>
                <a:gd name="connsiteY38" fmla="*/ 2672556 h 6713708"/>
                <a:gd name="connsiteX39" fmla="*/ 1292383 w 8208710"/>
                <a:gd name="connsiteY39" fmla="*/ 2062956 h 6713708"/>
                <a:gd name="connsiteX40" fmla="*/ 701833 w 8208710"/>
                <a:gd name="connsiteY40" fmla="*/ 1202531 h 6713708"/>
                <a:gd name="connsiteX41" fmla="*/ 1295557 w 8208710"/>
                <a:gd name="connsiteY41" fmla="*/ 916606 h 6713708"/>
                <a:gd name="connsiteX0" fmla="*/ 1295557 w 8208710"/>
                <a:gd name="connsiteY0" fmla="*/ 916606 h 6713708"/>
                <a:gd name="connsiteX1" fmla="*/ 1759108 w 8208710"/>
                <a:gd name="connsiteY1" fmla="*/ 1589881 h 6713708"/>
                <a:gd name="connsiteX2" fmla="*/ 2413158 w 8208710"/>
                <a:gd name="connsiteY2" fmla="*/ 2078831 h 6713708"/>
                <a:gd name="connsiteX3" fmla="*/ 3137058 w 8208710"/>
                <a:gd name="connsiteY3" fmla="*/ 2316956 h 6713708"/>
                <a:gd name="connsiteX4" fmla="*/ 2543333 w 8208710"/>
                <a:gd name="connsiteY4" fmla="*/ 1834356 h 6713708"/>
                <a:gd name="connsiteX5" fmla="*/ 2384583 w 8208710"/>
                <a:gd name="connsiteY5" fmla="*/ 1031081 h 6713708"/>
                <a:gd name="connsiteX6" fmla="*/ 2784633 w 8208710"/>
                <a:gd name="connsiteY6" fmla="*/ 300831 h 6713708"/>
                <a:gd name="connsiteX7" fmla="*/ 3229133 w 8208710"/>
                <a:gd name="connsiteY7" fmla="*/ 805656 h 6713708"/>
                <a:gd name="connsiteX8" fmla="*/ 3064033 w 8208710"/>
                <a:gd name="connsiteY8" fmla="*/ 1135856 h 6713708"/>
                <a:gd name="connsiteX9" fmla="*/ 3137058 w 8208710"/>
                <a:gd name="connsiteY9" fmla="*/ 1485106 h 6713708"/>
                <a:gd name="connsiteX10" fmla="*/ 3416458 w 8208710"/>
                <a:gd name="connsiteY10" fmla="*/ 1710531 h 6713708"/>
                <a:gd name="connsiteX11" fmla="*/ 3772058 w 8208710"/>
                <a:gd name="connsiteY11" fmla="*/ 1710531 h 6713708"/>
                <a:gd name="connsiteX12" fmla="*/ 4045108 w 8208710"/>
                <a:gd name="connsiteY12" fmla="*/ 1478756 h 6713708"/>
                <a:gd name="connsiteX13" fmla="*/ 4111783 w 8208710"/>
                <a:gd name="connsiteY13" fmla="*/ 1129506 h 6713708"/>
                <a:gd name="connsiteX14" fmla="*/ 3940333 w 8208710"/>
                <a:gd name="connsiteY14" fmla="*/ 812006 h 6713708"/>
                <a:gd name="connsiteX15" fmla="*/ 3603783 w 8208710"/>
                <a:gd name="connsiteY15" fmla="*/ 678656 h 6713708"/>
                <a:gd name="connsiteX16" fmla="*/ 3626008 w 8208710"/>
                <a:gd name="connsiteY16" fmla="*/ 18256 h 6713708"/>
                <a:gd name="connsiteX17" fmla="*/ 3650614 w 8208710"/>
                <a:gd name="connsiteY17" fmla="*/ 0 h 6713708"/>
                <a:gd name="connsiteX18" fmla="*/ 4395945 w 8208710"/>
                <a:gd name="connsiteY18" fmla="*/ 302418 h 6713708"/>
                <a:gd name="connsiteX19" fmla="*/ 4791233 w 8208710"/>
                <a:gd name="connsiteY19" fmla="*/ 1031081 h 6713708"/>
                <a:gd name="connsiteX20" fmla="*/ 4629308 w 8208710"/>
                <a:gd name="connsiteY20" fmla="*/ 1838326 h 6713708"/>
                <a:gd name="connsiteX21" fmla="*/ 4045902 w 8208710"/>
                <a:gd name="connsiteY21" fmla="*/ 2319337 h 6713708"/>
                <a:gd name="connsiteX22" fmla="*/ 4762658 w 8208710"/>
                <a:gd name="connsiteY22" fmla="*/ 2081212 h 6713708"/>
                <a:gd name="connsiteX23" fmla="*/ 5412739 w 8208710"/>
                <a:gd name="connsiteY23" fmla="*/ 1588294 h 6713708"/>
                <a:gd name="connsiteX24" fmla="*/ 5872321 w 8208710"/>
                <a:gd name="connsiteY24" fmla="*/ 923925 h 6713708"/>
                <a:gd name="connsiteX25" fmla="*/ 6093777 w 8208710"/>
                <a:gd name="connsiteY25" fmla="*/ 150018 h 6713708"/>
                <a:gd name="connsiteX26" fmla="*/ 6134259 w 8208710"/>
                <a:gd name="connsiteY26" fmla="*/ 133350 h 6713708"/>
                <a:gd name="connsiteX27" fmla="*/ 6751002 w 8208710"/>
                <a:gd name="connsiteY27" fmla="*/ 207169 h 6713708"/>
                <a:gd name="connsiteX28" fmla="*/ 6760526 w 8208710"/>
                <a:gd name="connsiteY28" fmla="*/ 230981 h 6713708"/>
                <a:gd name="connsiteX29" fmla="*/ 6474777 w 8208710"/>
                <a:gd name="connsiteY29" fmla="*/ 1214438 h 6713708"/>
                <a:gd name="connsiteX30" fmla="*/ 5891371 w 8208710"/>
                <a:gd name="connsiteY30" fmla="*/ 2057400 h 6713708"/>
                <a:gd name="connsiteX31" fmla="*/ 5074602 w 8208710"/>
                <a:gd name="connsiteY31" fmla="*/ 2669382 h 6713708"/>
                <a:gd name="connsiteX32" fmla="*/ 4131627 w 8208710"/>
                <a:gd name="connsiteY32" fmla="*/ 2978944 h 6713708"/>
                <a:gd name="connsiteX33" fmla="*/ 8205151 w 8208710"/>
                <a:gd name="connsiteY33" fmla="*/ 2975593 h 6713708"/>
                <a:gd name="connsiteX34" fmla="*/ 8208326 w 8208710"/>
                <a:gd name="connsiteY34" fmla="*/ 3470704 h 6713708"/>
                <a:gd name="connsiteX35" fmla="*/ 164 w 8208710"/>
                <a:gd name="connsiteY35" fmla="*/ 6713709 h 6713708"/>
                <a:gd name="connsiteX36" fmla="*/ 951 w 8208710"/>
                <a:gd name="connsiteY36" fmla="*/ 2990850 h 6713708"/>
                <a:gd name="connsiteX37" fmla="*/ 3024980 w 8208710"/>
                <a:gd name="connsiteY37" fmla="*/ 2979261 h 6713708"/>
                <a:gd name="connsiteX38" fmla="*/ 2102008 w 8208710"/>
                <a:gd name="connsiteY38" fmla="*/ 2672556 h 6713708"/>
                <a:gd name="connsiteX39" fmla="*/ 1292383 w 8208710"/>
                <a:gd name="connsiteY39" fmla="*/ 2062956 h 6713708"/>
                <a:gd name="connsiteX40" fmla="*/ 701833 w 8208710"/>
                <a:gd name="connsiteY40" fmla="*/ 1202531 h 6713708"/>
                <a:gd name="connsiteX41" fmla="*/ 1295557 w 8208710"/>
                <a:gd name="connsiteY41" fmla="*/ 916606 h 6713708"/>
                <a:gd name="connsiteX0" fmla="*/ 1295557 w 8208327"/>
                <a:gd name="connsiteY0" fmla="*/ 916606 h 6713708"/>
                <a:gd name="connsiteX1" fmla="*/ 1759108 w 8208327"/>
                <a:gd name="connsiteY1" fmla="*/ 1589881 h 6713708"/>
                <a:gd name="connsiteX2" fmla="*/ 2413158 w 8208327"/>
                <a:gd name="connsiteY2" fmla="*/ 2078831 h 6713708"/>
                <a:gd name="connsiteX3" fmla="*/ 3137058 w 8208327"/>
                <a:gd name="connsiteY3" fmla="*/ 2316956 h 6713708"/>
                <a:gd name="connsiteX4" fmla="*/ 2543333 w 8208327"/>
                <a:gd name="connsiteY4" fmla="*/ 1834356 h 6713708"/>
                <a:gd name="connsiteX5" fmla="*/ 2384583 w 8208327"/>
                <a:gd name="connsiteY5" fmla="*/ 1031081 h 6713708"/>
                <a:gd name="connsiteX6" fmla="*/ 2784633 w 8208327"/>
                <a:gd name="connsiteY6" fmla="*/ 300831 h 6713708"/>
                <a:gd name="connsiteX7" fmla="*/ 3229133 w 8208327"/>
                <a:gd name="connsiteY7" fmla="*/ 805656 h 6713708"/>
                <a:gd name="connsiteX8" fmla="*/ 3064033 w 8208327"/>
                <a:gd name="connsiteY8" fmla="*/ 1135856 h 6713708"/>
                <a:gd name="connsiteX9" fmla="*/ 3137058 w 8208327"/>
                <a:gd name="connsiteY9" fmla="*/ 1485106 h 6713708"/>
                <a:gd name="connsiteX10" fmla="*/ 3416458 w 8208327"/>
                <a:gd name="connsiteY10" fmla="*/ 1710531 h 6713708"/>
                <a:gd name="connsiteX11" fmla="*/ 3772058 w 8208327"/>
                <a:gd name="connsiteY11" fmla="*/ 1710531 h 6713708"/>
                <a:gd name="connsiteX12" fmla="*/ 4045108 w 8208327"/>
                <a:gd name="connsiteY12" fmla="*/ 1478756 h 6713708"/>
                <a:gd name="connsiteX13" fmla="*/ 4111783 w 8208327"/>
                <a:gd name="connsiteY13" fmla="*/ 1129506 h 6713708"/>
                <a:gd name="connsiteX14" fmla="*/ 3940333 w 8208327"/>
                <a:gd name="connsiteY14" fmla="*/ 812006 h 6713708"/>
                <a:gd name="connsiteX15" fmla="*/ 3603783 w 8208327"/>
                <a:gd name="connsiteY15" fmla="*/ 678656 h 6713708"/>
                <a:gd name="connsiteX16" fmla="*/ 3626008 w 8208327"/>
                <a:gd name="connsiteY16" fmla="*/ 18256 h 6713708"/>
                <a:gd name="connsiteX17" fmla="*/ 3650614 w 8208327"/>
                <a:gd name="connsiteY17" fmla="*/ 0 h 6713708"/>
                <a:gd name="connsiteX18" fmla="*/ 4395945 w 8208327"/>
                <a:gd name="connsiteY18" fmla="*/ 302418 h 6713708"/>
                <a:gd name="connsiteX19" fmla="*/ 4791233 w 8208327"/>
                <a:gd name="connsiteY19" fmla="*/ 1031081 h 6713708"/>
                <a:gd name="connsiteX20" fmla="*/ 4629308 w 8208327"/>
                <a:gd name="connsiteY20" fmla="*/ 1838326 h 6713708"/>
                <a:gd name="connsiteX21" fmla="*/ 4045902 w 8208327"/>
                <a:gd name="connsiteY21" fmla="*/ 2319337 h 6713708"/>
                <a:gd name="connsiteX22" fmla="*/ 4762658 w 8208327"/>
                <a:gd name="connsiteY22" fmla="*/ 2081212 h 6713708"/>
                <a:gd name="connsiteX23" fmla="*/ 5412739 w 8208327"/>
                <a:gd name="connsiteY23" fmla="*/ 1588294 h 6713708"/>
                <a:gd name="connsiteX24" fmla="*/ 5872321 w 8208327"/>
                <a:gd name="connsiteY24" fmla="*/ 923925 h 6713708"/>
                <a:gd name="connsiteX25" fmla="*/ 6093777 w 8208327"/>
                <a:gd name="connsiteY25" fmla="*/ 150018 h 6713708"/>
                <a:gd name="connsiteX26" fmla="*/ 6134259 w 8208327"/>
                <a:gd name="connsiteY26" fmla="*/ 133350 h 6713708"/>
                <a:gd name="connsiteX27" fmla="*/ 6751002 w 8208327"/>
                <a:gd name="connsiteY27" fmla="*/ 207169 h 6713708"/>
                <a:gd name="connsiteX28" fmla="*/ 6760526 w 8208327"/>
                <a:gd name="connsiteY28" fmla="*/ 230981 h 6713708"/>
                <a:gd name="connsiteX29" fmla="*/ 6474777 w 8208327"/>
                <a:gd name="connsiteY29" fmla="*/ 1214438 h 6713708"/>
                <a:gd name="connsiteX30" fmla="*/ 5891371 w 8208327"/>
                <a:gd name="connsiteY30" fmla="*/ 2057400 h 6713708"/>
                <a:gd name="connsiteX31" fmla="*/ 5074602 w 8208327"/>
                <a:gd name="connsiteY31" fmla="*/ 2669382 h 6713708"/>
                <a:gd name="connsiteX32" fmla="*/ 4131627 w 8208327"/>
                <a:gd name="connsiteY32" fmla="*/ 2978944 h 6713708"/>
                <a:gd name="connsiteX33" fmla="*/ 8205151 w 8208327"/>
                <a:gd name="connsiteY33" fmla="*/ 2975593 h 6713708"/>
                <a:gd name="connsiteX34" fmla="*/ 8208326 w 8208327"/>
                <a:gd name="connsiteY34" fmla="*/ 3470704 h 6713708"/>
                <a:gd name="connsiteX35" fmla="*/ 164 w 8208327"/>
                <a:gd name="connsiteY35" fmla="*/ 6713709 h 6713708"/>
                <a:gd name="connsiteX36" fmla="*/ 951 w 8208327"/>
                <a:gd name="connsiteY36" fmla="*/ 2990850 h 6713708"/>
                <a:gd name="connsiteX37" fmla="*/ 3024980 w 8208327"/>
                <a:gd name="connsiteY37" fmla="*/ 2979261 h 6713708"/>
                <a:gd name="connsiteX38" fmla="*/ 2102008 w 8208327"/>
                <a:gd name="connsiteY38" fmla="*/ 2672556 h 6713708"/>
                <a:gd name="connsiteX39" fmla="*/ 1292383 w 8208327"/>
                <a:gd name="connsiteY39" fmla="*/ 2062956 h 6713708"/>
                <a:gd name="connsiteX40" fmla="*/ 701833 w 8208327"/>
                <a:gd name="connsiteY40" fmla="*/ 1202531 h 6713708"/>
                <a:gd name="connsiteX41" fmla="*/ 1295557 w 8208327"/>
                <a:gd name="connsiteY41" fmla="*/ 916606 h 6713708"/>
                <a:gd name="connsiteX0" fmla="*/ 1295557 w 8214504"/>
                <a:gd name="connsiteY0" fmla="*/ 916606 h 6713708"/>
                <a:gd name="connsiteX1" fmla="*/ 1759108 w 8214504"/>
                <a:gd name="connsiteY1" fmla="*/ 1589881 h 6713708"/>
                <a:gd name="connsiteX2" fmla="*/ 2413158 w 8214504"/>
                <a:gd name="connsiteY2" fmla="*/ 2078831 h 6713708"/>
                <a:gd name="connsiteX3" fmla="*/ 3137058 w 8214504"/>
                <a:gd name="connsiteY3" fmla="*/ 2316956 h 6713708"/>
                <a:gd name="connsiteX4" fmla="*/ 2543333 w 8214504"/>
                <a:gd name="connsiteY4" fmla="*/ 1834356 h 6713708"/>
                <a:gd name="connsiteX5" fmla="*/ 2384583 w 8214504"/>
                <a:gd name="connsiteY5" fmla="*/ 1031081 h 6713708"/>
                <a:gd name="connsiteX6" fmla="*/ 2784633 w 8214504"/>
                <a:gd name="connsiteY6" fmla="*/ 300831 h 6713708"/>
                <a:gd name="connsiteX7" fmla="*/ 3229133 w 8214504"/>
                <a:gd name="connsiteY7" fmla="*/ 805656 h 6713708"/>
                <a:gd name="connsiteX8" fmla="*/ 3064033 w 8214504"/>
                <a:gd name="connsiteY8" fmla="*/ 1135856 h 6713708"/>
                <a:gd name="connsiteX9" fmla="*/ 3137058 w 8214504"/>
                <a:gd name="connsiteY9" fmla="*/ 1485106 h 6713708"/>
                <a:gd name="connsiteX10" fmla="*/ 3416458 w 8214504"/>
                <a:gd name="connsiteY10" fmla="*/ 1710531 h 6713708"/>
                <a:gd name="connsiteX11" fmla="*/ 3772058 w 8214504"/>
                <a:gd name="connsiteY11" fmla="*/ 1710531 h 6713708"/>
                <a:gd name="connsiteX12" fmla="*/ 4045108 w 8214504"/>
                <a:gd name="connsiteY12" fmla="*/ 1478756 h 6713708"/>
                <a:gd name="connsiteX13" fmla="*/ 4111783 w 8214504"/>
                <a:gd name="connsiteY13" fmla="*/ 1129506 h 6713708"/>
                <a:gd name="connsiteX14" fmla="*/ 3940333 w 8214504"/>
                <a:gd name="connsiteY14" fmla="*/ 812006 h 6713708"/>
                <a:gd name="connsiteX15" fmla="*/ 3603783 w 8214504"/>
                <a:gd name="connsiteY15" fmla="*/ 678656 h 6713708"/>
                <a:gd name="connsiteX16" fmla="*/ 3626008 w 8214504"/>
                <a:gd name="connsiteY16" fmla="*/ 18256 h 6713708"/>
                <a:gd name="connsiteX17" fmla="*/ 3650614 w 8214504"/>
                <a:gd name="connsiteY17" fmla="*/ 0 h 6713708"/>
                <a:gd name="connsiteX18" fmla="*/ 4395945 w 8214504"/>
                <a:gd name="connsiteY18" fmla="*/ 302418 h 6713708"/>
                <a:gd name="connsiteX19" fmla="*/ 4791233 w 8214504"/>
                <a:gd name="connsiteY19" fmla="*/ 1031081 h 6713708"/>
                <a:gd name="connsiteX20" fmla="*/ 4629308 w 8214504"/>
                <a:gd name="connsiteY20" fmla="*/ 1838326 h 6713708"/>
                <a:gd name="connsiteX21" fmla="*/ 4045902 w 8214504"/>
                <a:gd name="connsiteY21" fmla="*/ 2319337 h 6713708"/>
                <a:gd name="connsiteX22" fmla="*/ 4762658 w 8214504"/>
                <a:gd name="connsiteY22" fmla="*/ 2081212 h 6713708"/>
                <a:gd name="connsiteX23" fmla="*/ 5412739 w 8214504"/>
                <a:gd name="connsiteY23" fmla="*/ 1588294 h 6713708"/>
                <a:gd name="connsiteX24" fmla="*/ 5872321 w 8214504"/>
                <a:gd name="connsiteY24" fmla="*/ 923925 h 6713708"/>
                <a:gd name="connsiteX25" fmla="*/ 6093777 w 8214504"/>
                <a:gd name="connsiteY25" fmla="*/ 150018 h 6713708"/>
                <a:gd name="connsiteX26" fmla="*/ 6134259 w 8214504"/>
                <a:gd name="connsiteY26" fmla="*/ 133350 h 6713708"/>
                <a:gd name="connsiteX27" fmla="*/ 6751002 w 8214504"/>
                <a:gd name="connsiteY27" fmla="*/ 207169 h 6713708"/>
                <a:gd name="connsiteX28" fmla="*/ 6760526 w 8214504"/>
                <a:gd name="connsiteY28" fmla="*/ 230981 h 6713708"/>
                <a:gd name="connsiteX29" fmla="*/ 6474777 w 8214504"/>
                <a:gd name="connsiteY29" fmla="*/ 1214438 h 6713708"/>
                <a:gd name="connsiteX30" fmla="*/ 5891371 w 8214504"/>
                <a:gd name="connsiteY30" fmla="*/ 2057400 h 6713708"/>
                <a:gd name="connsiteX31" fmla="*/ 5074602 w 8214504"/>
                <a:gd name="connsiteY31" fmla="*/ 2669382 h 6713708"/>
                <a:gd name="connsiteX32" fmla="*/ 4131627 w 8214504"/>
                <a:gd name="connsiteY32" fmla="*/ 2978944 h 6713708"/>
                <a:gd name="connsiteX33" fmla="*/ 8205151 w 8214504"/>
                <a:gd name="connsiteY33" fmla="*/ 2975593 h 6713708"/>
                <a:gd name="connsiteX34" fmla="*/ 8214503 w 8214504"/>
                <a:gd name="connsiteY34" fmla="*/ 6707542 h 6713708"/>
                <a:gd name="connsiteX35" fmla="*/ 164 w 8214504"/>
                <a:gd name="connsiteY35" fmla="*/ 6713709 h 6713708"/>
                <a:gd name="connsiteX36" fmla="*/ 951 w 8214504"/>
                <a:gd name="connsiteY36" fmla="*/ 2990850 h 6713708"/>
                <a:gd name="connsiteX37" fmla="*/ 3024980 w 8214504"/>
                <a:gd name="connsiteY37" fmla="*/ 2979261 h 6713708"/>
                <a:gd name="connsiteX38" fmla="*/ 2102008 w 8214504"/>
                <a:gd name="connsiteY38" fmla="*/ 2672556 h 6713708"/>
                <a:gd name="connsiteX39" fmla="*/ 1292383 w 8214504"/>
                <a:gd name="connsiteY39" fmla="*/ 2062956 h 6713708"/>
                <a:gd name="connsiteX40" fmla="*/ 701833 w 8214504"/>
                <a:gd name="connsiteY40" fmla="*/ 1202531 h 6713708"/>
                <a:gd name="connsiteX41" fmla="*/ 1295557 w 8214504"/>
                <a:gd name="connsiteY41" fmla="*/ 916606 h 6713708"/>
                <a:gd name="connsiteX0" fmla="*/ 1295557 w 8208342"/>
                <a:gd name="connsiteY0" fmla="*/ 916606 h 6713708"/>
                <a:gd name="connsiteX1" fmla="*/ 1759108 w 8208342"/>
                <a:gd name="connsiteY1" fmla="*/ 1589881 h 6713708"/>
                <a:gd name="connsiteX2" fmla="*/ 2413158 w 8208342"/>
                <a:gd name="connsiteY2" fmla="*/ 2078831 h 6713708"/>
                <a:gd name="connsiteX3" fmla="*/ 3137058 w 8208342"/>
                <a:gd name="connsiteY3" fmla="*/ 2316956 h 6713708"/>
                <a:gd name="connsiteX4" fmla="*/ 2543333 w 8208342"/>
                <a:gd name="connsiteY4" fmla="*/ 1834356 h 6713708"/>
                <a:gd name="connsiteX5" fmla="*/ 2384583 w 8208342"/>
                <a:gd name="connsiteY5" fmla="*/ 1031081 h 6713708"/>
                <a:gd name="connsiteX6" fmla="*/ 2784633 w 8208342"/>
                <a:gd name="connsiteY6" fmla="*/ 300831 h 6713708"/>
                <a:gd name="connsiteX7" fmla="*/ 3229133 w 8208342"/>
                <a:gd name="connsiteY7" fmla="*/ 805656 h 6713708"/>
                <a:gd name="connsiteX8" fmla="*/ 3064033 w 8208342"/>
                <a:gd name="connsiteY8" fmla="*/ 1135856 h 6713708"/>
                <a:gd name="connsiteX9" fmla="*/ 3137058 w 8208342"/>
                <a:gd name="connsiteY9" fmla="*/ 1485106 h 6713708"/>
                <a:gd name="connsiteX10" fmla="*/ 3416458 w 8208342"/>
                <a:gd name="connsiteY10" fmla="*/ 1710531 h 6713708"/>
                <a:gd name="connsiteX11" fmla="*/ 3772058 w 8208342"/>
                <a:gd name="connsiteY11" fmla="*/ 1710531 h 6713708"/>
                <a:gd name="connsiteX12" fmla="*/ 4045108 w 8208342"/>
                <a:gd name="connsiteY12" fmla="*/ 1478756 h 6713708"/>
                <a:gd name="connsiteX13" fmla="*/ 4111783 w 8208342"/>
                <a:gd name="connsiteY13" fmla="*/ 1129506 h 6713708"/>
                <a:gd name="connsiteX14" fmla="*/ 3940333 w 8208342"/>
                <a:gd name="connsiteY14" fmla="*/ 812006 h 6713708"/>
                <a:gd name="connsiteX15" fmla="*/ 3603783 w 8208342"/>
                <a:gd name="connsiteY15" fmla="*/ 678656 h 6713708"/>
                <a:gd name="connsiteX16" fmla="*/ 3626008 w 8208342"/>
                <a:gd name="connsiteY16" fmla="*/ 18256 h 6713708"/>
                <a:gd name="connsiteX17" fmla="*/ 3650614 w 8208342"/>
                <a:gd name="connsiteY17" fmla="*/ 0 h 6713708"/>
                <a:gd name="connsiteX18" fmla="*/ 4395945 w 8208342"/>
                <a:gd name="connsiteY18" fmla="*/ 302418 h 6713708"/>
                <a:gd name="connsiteX19" fmla="*/ 4791233 w 8208342"/>
                <a:gd name="connsiteY19" fmla="*/ 1031081 h 6713708"/>
                <a:gd name="connsiteX20" fmla="*/ 4629308 w 8208342"/>
                <a:gd name="connsiteY20" fmla="*/ 1838326 h 6713708"/>
                <a:gd name="connsiteX21" fmla="*/ 4045902 w 8208342"/>
                <a:gd name="connsiteY21" fmla="*/ 2319337 h 6713708"/>
                <a:gd name="connsiteX22" fmla="*/ 4762658 w 8208342"/>
                <a:gd name="connsiteY22" fmla="*/ 2081212 h 6713708"/>
                <a:gd name="connsiteX23" fmla="*/ 5412739 w 8208342"/>
                <a:gd name="connsiteY23" fmla="*/ 1588294 h 6713708"/>
                <a:gd name="connsiteX24" fmla="*/ 5872321 w 8208342"/>
                <a:gd name="connsiteY24" fmla="*/ 923925 h 6713708"/>
                <a:gd name="connsiteX25" fmla="*/ 6093777 w 8208342"/>
                <a:gd name="connsiteY25" fmla="*/ 150018 h 6713708"/>
                <a:gd name="connsiteX26" fmla="*/ 6134259 w 8208342"/>
                <a:gd name="connsiteY26" fmla="*/ 133350 h 6713708"/>
                <a:gd name="connsiteX27" fmla="*/ 6751002 w 8208342"/>
                <a:gd name="connsiteY27" fmla="*/ 207169 h 6713708"/>
                <a:gd name="connsiteX28" fmla="*/ 6760526 w 8208342"/>
                <a:gd name="connsiteY28" fmla="*/ 230981 h 6713708"/>
                <a:gd name="connsiteX29" fmla="*/ 6474777 w 8208342"/>
                <a:gd name="connsiteY29" fmla="*/ 1214438 h 6713708"/>
                <a:gd name="connsiteX30" fmla="*/ 5891371 w 8208342"/>
                <a:gd name="connsiteY30" fmla="*/ 2057400 h 6713708"/>
                <a:gd name="connsiteX31" fmla="*/ 5074602 w 8208342"/>
                <a:gd name="connsiteY31" fmla="*/ 2669382 h 6713708"/>
                <a:gd name="connsiteX32" fmla="*/ 4131627 w 8208342"/>
                <a:gd name="connsiteY32" fmla="*/ 2978944 h 6713708"/>
                <a:gd name="connsiteX33" fmla="*/ 8205151 w 8208342"/>
                <a:gd name="connsiteY33" fmla="*/ 2975593 h 6713708"/>
                <a:gd name="connsiteX34" fmla="*/ 8208341 w 8208342"/>
                <a:gd name="connsiteY34" fmla="*/ 6713709 h 6713708"/>
                <a:gd name="connsiteX35" fmla="*/ 164 w 8208342"/>
                <a:gd name="connsiteY35" fmla="*/ 6713709 h 6713708"/>
                <a:gd name="connsiteX36" fmla="*/ 951 w 8208342"/>
                <a:gd name="connsiteY36" fmla="*/ 2990850 h 6713708"/>
                <a:gd name="connsiteX37" fmla="*/ 3024980 w 8208342"/>
                <a:gd name="connsiteY37" fmla="*/ 2979261 h 6713708"/>
                <a:gd name="connsiteX38" fmla="*/ 2102008 w 8208342"/>
                <a:gd name="connsiteY38" fmla="*/ 2672556 h 6713708"/>
                <a:gd name="connsiteX39" fmla="*/ 1292383 w 8208342"/>
                <a:gd name="connsiteY39" fmla="*/ 2062956 h 6713708"/>
                <a:gd name="connsiteX40" fmla="*/ 701833 w 8208342"/>
                <a:gd name="connsiteY40" fmla="*/ 1202531 h 6713708"/>
                <a:gd name="connsiteX41" fmla="*/ 1295557 w 8208342"/>
                <a:gd name="connsiteY41" fmla="*/ 916606 h 6713708"/>
                <a:gd name="connsiteX0" fmla="*/ 1295557 w 8208342"/>
                <a:gd name="connsiteY0" fmla="*/ 916606 h 6717480"/>
                <a:gd name="connsiteX1" fmla="*/ 1759108 w 8208342"/>
                <a:gd name="connsiteY1" fmla="*/ 1589881 h 6717480"/>
                <a:gd name="connsiteX2" fmla="*/ 2413158 w 8208342"/>
                <a:gd name="connsiteY2" fmla="*/ 2078831 h 6717480"/>
                <a:gd name="connsiteX3" fmla="*/ 3137058 w 8208342"/>
                <a:gd name="connsiteY3" fmla="*/ 2316956 h 6717480"/>
                <a:gd name="connsiteX4" fmla="*/ 2543333 w 8208342"/>
                <a:gd name="connsiteY4" fmla="*/ 1834356 h 6717480"/>
                <a:gd name="connsiteX5" fmla="*/ 2384583 w 8208342"/>
                <a:gd name="connsiteY5" fmla="*/ 1031081 h 6717480"/>
                <a:gd name="connsiteX6" fmla="*/ 2784633 w 8208342"/>
                <a:gd name="connsiteY6" fmla="*/ 300831 h 6717480"/>
                <a:gd name="connsiteX7" fmla="*/ 3229133 w 8208342"/>
                <a:gd name="connsiteY7" fmla="*/ 805656 h 6717480"/>
                <a:gd name="connsiteX8" fmla="*/ 3064033 w 8208342"/>
                <a:gd name="connsiteY8" fmla="*/ 1135856 h 6717480"/>
                <a:gd name="connsiteX9" fmla="*/ 3137058 w 8208342"/>
                <a:gd name="connsiteY9" fmla="*/ 1485106 h 6717480"/>
                <a:gd name="connsiteX10" fmla="*/ 3416458 w 8208342"/>
                <a:gd name="connsiteY10" fmla="*/ 1710531 h 6717480"/>
                <a:gd name="connsiteX11" fmla="*/ 3772058 w 8208342"/>
                <a:gd name="connsiteY11" fmla="*/ 1710531 h 6717480"/>
                <a:gd name="connsiteX12" fmla="*/ 4045108 w 8208342"/>
                <a:gd name="connsiteY12" fmla="*/ 1478756 h 6717480"/>
                <a:gd name="connsiteX13" fmla="*/ 4111783 w 8208342"/>
                <a:gd name="connsiteY13" fmla="*/ 1129506 h 6717480"/>
                <a:gd name="connsiteX14" fmla="*/ 3940333 w 8208342"/>
                <a:gd name="connsiteY14" fmla="*/ 812006 h 6717480"/>
                <a:gd name="connsiteX15" fmla="*/ 3603783 w 8208342"/>
                <a:gd name="connsiteY15" fmla="*/ 678656 h 6717480"/>
                <a:gd name="connsiteX16" fmla="*/ 3626008 w 8208342"/>
                <a:gd name="connsiteY16" fmla="*/ 18256 h 6717480"/>
                <a:gd name="connsiteX17" fmla="*/ 3650614 w 8208342"/>
                <a:gd name="connsiteY17" fmla="*/ 0 h 6717480"/>
                <a:gd name="connsiteX18" fmla="*/ 4395945 w 8208342"/>
                <a:gd name="connsiteY18" fmla="*/ 302418 h 6717480"/>
                <a:gd name="connsiteX19" fmla="*/ 4791233 w 8208342"/>
                <a:gd name="connsiteY19" fmla="*/ 1031081 h 6717480"/>
                <a:gd name="connsiteX20" fmla="*/ 4629308 w 8208342"/>
                <a:gd name="connsiteY20" fmla="*/ 1838326 h 6717480"/>
                <a:gd name="connsiteX21" fmla="*/ 4045902 w 8208342"/>
                <a:gd name="connsiteY21" fmla="*/ 2319337 h 6717480"/>
                <a:gd name="connsiteX22" fmla="*/ 4762658 w 8208342"/>
                <a:gd name="connsiteY22" fmla="*/ 2081212 h 6717480"/>
                <a:gd name="connsiteX23" fmla="*/ 5412739 w 8208342"/>
                <a:gd name="connsiteY23" fmla="*/ 1588294 h 6717480"/>
                <a:gd name="connsiteX24" fmla="*/ 5872321 w 8208342"/>
                <a:gd name="connsiteY24" fmla="*/ 923925 h 6717480"/>
                <a:gd name="connsiteX25" fmla="*/ 6093777 w 8208342"/>
                <a:gd name="connsiteY25" fmla="*/ 150018 h 6717480"/>
                <a:gd name="connsiteX26" fmla="*/ 6134259 w 8208342"/>
                <a:gd name="connsiteY26" fmla="*/ 133350 h 6717480"/>
                <a:gd name="connsiteX27" fmla="*/ 6751002 w 8208342"/>
                <a:gd name="connsiteY27" fmla="*/ 207169 h 6717480"/>
                <a:gd name="connsiteX28" fmla="*/ 6760526 w 8208342"/>
                <a:gd name="connsiteY28" fmla="*/ 230981 h 6717480"/>
                <a:gd name="connsiteX29" fmla="*/ 6474777 w 8208342"/>
                <a:gd name="connsiteY29" fmla="*/ 1214438 h 6717480"/>
                <a:gd name="connsiteX30" fmla="*/ 5891371 w 8208342"/>
                <a:gd name="connsiteY30" fmla="*/ 2057400 h 6717480"/>
                <a:gd name="connsiteX31" fmla="*/ 5074602 w 8208342"/>
                <a:gd name="connsiteY31" fmla="*/ 2669382 h 6717480"/>
                <a:gd name="connsiteX32" fmla="*/ 4131627 w 8208342"/>
                <a:gd name="connsiteY32" fmla="*/ 2978944 h 6717480"/>
                <a:gd name="connsiteX33" fmla="*/ 8205151 w 8208342"/>
                <a:gd name="connsiteY33" fmla="*/ 2975593 h 6717480"/>
                <a:gd name="connsiteX34" fmla="*/ 8208341 w 8208342"/>
                <a:gd name="connsiteY34" fmla="*/ 6713709 h 6717480"/>
                <a:gd name="connsiteX35" fmla="*/ 7494108 w 8208342"/>
                <a:gd name="connsiteY35" fmla="*/ 6717480 h 6717480"/>
                <a:gd name="connsiteX36" fmla="*/ 164 w 8208342"/>
                <a:gd name="connsiteY36" fmla="*/ 6713709 h 6717480"/>
                <a:gd name="connsiteX37" fmla="*/ 951 w 8208342"/>
                <a:gd name="connsiteY37" fmla="*/ 2990850 h 6717480"/>
                <a:gd name="connsiteX38" fmla="*/ 3024980 w 8208342"/>
                <a:gd name="connsiteY38" fmla="*/ 2979261 h 6717480"/>
                <a:gd name="connsiteX39" fmla="*/ 2102008 w 8208342"/>
                <a:gd name="connsiteY39" fmla="*/ 2672556 h 6717480"/>
                <a:gd name="connsiteX40" fmla="*/ 1292383 w 8208342"/>
                <a:gd name="connsiteY40" fmla="*/ 2062956 h 6717480"/>
                <a:gd name="connsiteX41" fmla="*/ 701833 w 8208342"/>
                <a:gd name="connsiteY41" fmla="*/ 1202531 h 6717480"/>
                <a:gd name="connsiteX42" fmla="*/ 1295557 w 8208342"/>
                <a:gd name="connsiteY42" fmla="*/ 916606 h 6717480"/>
                <a:gd name="connsiteX0" fmla="*/ 1295557 w 8208342"/>
                <a:gd name="connsiteY0" fmla="*/ 916606 h 6717480"/>
                <a:gd name="connsiteX1" fmla="*/ 1759108 w 8208342"/>
                <a:gd name="connsiteY1" fmla="*/ 1589881 h 6717480"/>
                <a:gd name="connsiteX2" fmla="*/ 2413158 w 8208342"/>
                <a:gd name="connsiteY2" fmla="*/ 2078831 h 6717480"/>
                <a:gd name="connsiteX3" fmla="*/ 3137058 w 8208342"/>
                <a:gd name="connsiteY3" fmla="*/ 2316956 h 6717480"/>
                <a:gd name="connsiteX4" fmla="*/ 2543333 w 8208342"/>
                <a:gd name="connsiteY4" fmla="*/ 1834356 h 6717480"/>
                <a:gd name="connsiteX5" fmla="*/ 2384583 w 8208342"/>
                <a:gd name="connsiteY5" fmla="*/ 1031081 h 6717480"/>
                <a:gd name="connsiteX6" fmla="*/ 2784633 w 8208342"/>
                <a:gd name="connsiteY6" fmla="*/ 300831 h 6717480"/>
                <a:gd name="connsiteX7" fmla="*/ 3229133 w 8208342"/>
                <a:gd name="connsiteY7" fmla="*/ 805656 h 6717480"/>
                <a:gd name="connsiteX8" fmla="*/ 3064033 w 8208342"/>
                <a:gd name="connsiteY8" fmla="*/ 1135856 h 6717480"/>
                <a:gd name="connsiteX9" fmla="*/ 3137058 w 8208342"/>
                <a:gd name="connsiteY9" fmla="*/ 1485106 h 6717480"/>
                <a:gd name="connsiteX10" fmla="*/ 3416458 w 8208342"/>
                <a:gd name="connsiteY10" fmla="*/ 1710531 h 6717480"/>
                <a:gd name="connsiteX11" fmla="*/ 3772058 w 8208342"/>
                <a:gd name="connsiteY11" fmla="*/ 1710531 h 6717480"/>
                <a:gd name="connsiteX12" fmla="*/ 4045108 w 8208342"/>
                <a:gd name="connsiteY12" fmla="*/ 1478756 h 6717480"/>
                <a:gd name="connsiteX13" fmla="*/ 4111783 w 8208342"/>
                <a:gd name="connsiteY13" fmla="*/ 1129506 h 6717480"/>
                <a:gd name="connsiteX14" fmla="*/ 3940333 w 8208342"/>
                <a:gd name="connsiteY14" fmla="*/ 812006 h 6717480"/>
                <a:gd name="connsiteX15" fmla="*/ 3603783 w 8208342"/>
                <a:gd name="connsiteY15" fmla="*/ 678656 h 6717480"/>
                <a:gd name="connsiteX16" fmla="*/ 3626008 w 8208342"/>
                <a:gd name="connsiteY16" fmla="*/ 18256 h 6717480"/>
                <a:gd name="connsiteX17" fmla="*/ 3650614 w 8208342"/>
                <a:gd name="connsiteY17" fmla="*/ 0 h 6717480"/>
                <a:gd name="connsiteX18" fmla="*/ 4395945 w 8208342"/>
                <a:gd name="connsiteY18" fmla="*/ 302418 h 6717480"/>
                <a:gd name="connsiteX19" fmla="*/ 4791233 w 8208342"/>
                <a:gd name="connsiteY19" fmla="*/ 1031081 h 6717480"/>
                <a:gd name="connsiteX20" fmla="*/ 4629308 w 8208342"/>
                <a:gd name="connsiteY20" fmla="*/ 1838326 h 6717480"/>
                <a:gd name="connsiteX21" fmla="*/ 4045902 w 8208342"/>
                <a:gd name="connsiteY21" fmla="*/ 2319337 h 6717480"/>
                <a:gd name="connsiteX22" fmla="*/ 4762658 w 8208342"/>
                <a:gd name="connsiteY22" fmla="*/ 2081212 h 6717480"/>
                <a:gd name="connsiteX23" fmla="*/ 5412739 w 8208342"/>
                <a:gd name="connsiteY23" fmla="*/ 1588294 h 6717480"/>
                <a:gd name="connsiteX24" fmla="*/ 5872321 w 8208342"/>
                <a:gd name="connsiteY24" fmla="*/ 923925 h 6717480"/>
                <a:gd name="connsiteX25" fmla="*/ 6093777 w 8208342"/>
                <a:gd name="connsiteY25" fmla="*/ 150018 h 6717480"/>
                <a:gd name="connsiteX26" fmla="*/ 6134259 w 8208342"/>
                <a:gd name="connsiteY26" fmla="*/ 133350 h 6717480"/>
                <a:gd name="connsiteX27" fmla="*/ 6751002 w 8208342"/>
                <a:gd name="connsiteY27" fmla="*/ 207169 h 6717480"/>
                <a:gd name="connsiteX28" fmla="*/ 6760526 w 8208342"/>
                <a:gd name="connsiteY28" fmla="*/ 230981 h 6717480"/>
                <a:gd name="connsiteX29" fmla="*/ 6474777 w 8208342"/>
                <a:gd name="connsiteY29" fmla="*/ 1214438 h 6717480"/>
                <a:gd name="connsiteX30" fmla="*/ 5891371 w 8208342"/>
                <a:gd name="connsiteY30" fmla="*/ 2057400 h 6717480"/>
                <a:gd name="connsiteX31" fmla="*/ 5074602 w 8208342"/>
                <a:gd name="connsiteY31" fmla="*/ 2669382 h 6717480"/>
                <a:gd name="connsiteX32" fmla="*/ 4131627 w 8208342"/>
                <a:gd name="connsiteY32" fmla="*/ 2978944 h 6717480"/>
                <a:gd name="connsiteX33" fmla="*/ 8205151 w 8208342"/>
                <a:gd name="connsiteY33" fmla="*/ 2975593 h 6717480"/>
                <a:gd name="connsiteX34" fmla="*/ 8208341 w 8208342"/>
                <a:gd name="connsiteY34" fmla="*/ 6713709 h 6717480"/>
                <a:gd name="connsiteX35" fmla="*/ 7494108 w 8208342"/>
                <a:gd name="connsiteY35" fmla="*/ 6717480 h 6717480"/>
                <a:gd name="connsiteX36" fmla="*/ 7185603 w 8208342"/>
                <a:gd name="connsiteY36" fmla="*/ 6711313 h 6717480"/>
                <a:gd name="connsiteX37" fmla="*/ 164 w 8208342"/>
                <a:gd name="connsiteY37" fmla="*/ 6713709 h 6717480"/>
                <a:gd name="connsiteX38" fmla="*/ 951 w 8208342"/>
                <a:gd name="connsiteY38" fmla="*/ 2990850 h 6717480"/>
                <a:gd name="connsiteX39" fmla="*/ 3024980 w 8208342"/>
                <a:gd name="connsiteY39" fmla="*/ 2979261 h 6717480"/>
                <a:gd name="connsiteX40" fmla="*/ 2102008 w 8208342"/>
                <a:gd name="connsiteY40" fmla="*/ 2672556 h 6717480"/>
                <a:gd name="connsiteX41" fmla="*/ 1292383 w 8208342"/>
                <a:gd name="connsiteY41" fmla="*/ 2062956 h 6717480"/>
                <a:gd name="connsiteX42" fmla="*/ 701833 w 8208342"/>
                <a:gd name="connsiteY42" fmla="*/ 1202531 h 6717480"/>
                <a:gd name="connsiteX43" fmla="*/ 1295557 w 8208342"/>
                <a:gd name="connsiteY43" fmla="*/ 916606 h 6717480"/>
                <a:gd name="connsiteX0" fmla="*/ 1295557 w 8208342"/>
                <a:gd name="connsiteY0" fmla="*/ 916606 h 7007255"/>
                <a:gd name="connsiteX1" fmla="*/ 1759108 w 8208342"/>
                <a:gd name="connsiteY1" fmla="*/ 1589881 h 7007255"/>
                <a:gd name="connsiteX2" fmla="*/ 2413158 w 8208342"/>
                <a:gd name="connsiteY2" fmla="*/ 2078831 h 7007255"/>
                <a:gd name="connsiteX3" fmla="*/ 3137058 w 8208342"/>
                <a:gd name="connsiteY3" fmla="*/ 2316956 h 7007255"/>
                <a:gd name="connsiteX4" fmla="*/ 2543333 w 8208342"/>
                <a:gd name="connsiteY4" fmla="*/ 1834356 h 7007255"/>
                <a:gd name="connsiteX5" fmla="*/ 2384583 w 8208342"/>
                <a:gd name="connsiteY5" fmla="*/ 1031081 h 7007255"/>
                <a:gd name="connsiteX6" fmla="*/ 2784633 w 8208342"/>
                <a:gd name="connsiteY6" fmla="*/ 300831 h 7007255"/>
                <a:gd name="connsiteX7" fmla="*/ 3229133 w 8208342"/>
                <a:gd name="connsiteY7" fmla="*/ 805656 h 7007255"/>
                <a:gd name="connsiteX8" fmla="*/ 3064033 w 8208342"/>
                <a:gd name="connsiteY8" fmla="*/ 1135856 h 7007255"/>
                <a:gd name="connsiteX9" fmla="*/ 3137058 w 8208342"/>
                <a:gd name="connsiteY9" fmla="*/ 1485106 h 7007255"/>
                <a:gd name="connsiteX10" fmla="*/ 3416458 w 8208342"/>
                <a:gd name="connsiteY10" fmla="*/ 1710531 h 7007255"/>
                <a:gd name="connsiteX11" fmla="*/ 3772058 w 8208342"/>
                <a:gd name="connsiteY11" fmla="*/ 1710531 h 7007255"/>
                <a:gd name="connsiteX12" fmla="*/ 4045108 w 8208342"/>
                <a:gd name="connsiteY12" fmla="*/ 1478756 h 7007255"/>
                <a:gd name="connsiteX13" fmla="*/ 4111783 w 8208342"/>
                <a:gd name="connsiteY13" fmla="*/ 1129506 h 7007255"/>
                <a:gd name="connsiteX14" fmla="*/ 3940333 w 8208342"/>
                <a:gd name="connsiteY14" fmla="*/ 812006 h 7007255"/>
                <a:gd name="connsiteX15" fmla="*/ 3603783 w 8208342"/>
                <a:gd name="connsiteY15" fmla="*/ 678656 h 7007255"/>
                <a:gd name="connsiteX16" fmla="*/ 3626008 w 8208342"/>
                <a:gd name="connsiteY16" fmla="*/ 18256 h 7007255"/>
                <a:gd name="connsiteX17" fmla="*/ 3650614 w 8208342"/>
                <a:gd name="connsiteY17" fmla="*/ 0 h 7007255"/>
                <a:gd name="connsiteX18" fmla="*/ 4395945 w 8208342"/>
                <a:gd name="connsiteY18" fmla="*/ 302418 h 7007255"/>
                <a:gd name="connsiteX19" fmla="*/ 4791233 w 8208342"/>
                <a:gd name="connsiteY19" fmla="*/ 1031081 h 7007255"/>
                <a:gd name="connsiteX20" fmla="*/ 4629308 w 8208342"/>
                <a:gd name="connsiteY20" fmla="*/ 1838326 h 7007255"/>
                <a:gd name="connsiteX21" fmla="*/ 4045902 w 8208342"/>
                <a:gd name="connsiteY21" fmla="*/ 2319337 h 7007255"/>
                <a:gd name="connsiteX22" fmla="*/ 4762658 w 8208342"/>
                <a:gd name="connsiteY22" fmla="*/ 2081212 h 7007255"/>
                <a:gd name="connsiteX23" fmla="*/ 5412739 w 8208342"/>
                <a:gd name="connsiteY23" fmla="*/ 1588294 h 7007255"/>
                <a:gd name="connsiteX24" fmla="*/ 5872321 w 8208342"/>
                <a:gd name="connsiteY24" fmla="*/ 923925 h 7007255"/>
                <a:gd name="connsiteX25" fmla="*/ 6093777 w 8208342"/>
                <a:gd name="connsiteY25" fmla="*/ 150018 h 7007255"/>
                <a:gd name="connsiteX26" fmla="*/ 6134259 w 8208342"/>
                <a:gd name="connsiteY26" fmla="*/ 133350 h 7007255"/>
                <a:gd name="connsiteX27" fmla="*/ 6751002 w 8208342"/>
                <a:gd name="connsiteY27" fmla="*/ 207169 h 7007255"/>
                <a:gd name="connsiteX28" fmla="*/ 6760526 w 8208342"/>
                <a:gd name="connsiteY28" fmla="*/ 230981 h 7007255"/>
                <a:gd name="connsiteX29" fmla="*/ 6474777 w 8208342"/>
                <a:gd name="connsiteY29" fmla="*/ 1214438 h 7007255"/>
                <a:gd name="connsiteX30" fmla="*/ 5891371 w 8208342"/>
                <a:gd name="connsiteY30" fmla="*/ 2057400 h 7007255"/>
                <a:gd name="connsiteX31" fmla="*/ 5074602 w 8208342"/>
                <a:gd name="connsiteY31" fmla="*/ 2669382 h 7007255"/>
                <a:gd name="connsiteX32" fmla="*/ 4131627 w 8208342"/>
                <a:gd name="connsiteY32" fmla="*/ 2978944 h 7007255"/>
                <a:gd name="connsiteX33" fmla="*/ 8205151 w 8208342"/>
                <a:gd name="connsiteY33" fmla="*/ 2975593 h 7007255"/>
                <a:gd name="connsiteX34" fmla="*/ 8208341 w 8208342"/>
                <a:gd name="connsiteY34" fmla="*/ 6713709 h 7007255"/>
                <a:gd name="connsiteX35" fmla="*/ 6186038 w 8208342"/>
                <a:gd name="connsiteY35" fmla="*/ 7007255 h 7007255"/>
                <a:gd name="connsiteX36" fmla="*/ 7185603 w 8208342"/>
                <a:gd name="connsiteY36" fmla="*/ 6711313 h 7007255"/>
                <a:gd name="connsiteX37" fmla="*/ 164 w 8208342"/>
                <a:gd name="connsiteY37" fmla="*/ 6713709 h 7007255"/>
                <a:gd name="connsiteX38" fmla="*/ 951 w 8208342"/>
                <a:gd name="connsiteY38" fmla="*/ 2990850 h 7007255"/>
                <a:gd name="connsiteX39" fmla="*/ 3024980 w 8208342"/>
                <a:gd name="connsiteY39" fmla="*/ 2979261 h 7007255"/>
                <a:gd name="connsiteX40" fmla="*/ 2102008 w 8208342"/>
                <a:gd name="connsiteY40" fmla="*/ 2672556 h 7007255"/>
                <a:gd name="connsiteX41" fmla="*/ 1292383 w 8208342"/>
                <a:gd name="connsiteY41" fmla="*/ 2062956 h 7007255"/>
                <a:gd name="connsiteX42" fmla="*/ 701833 w 8208342"/>
                <a:gd name="connsiteY42" fmla="*/ 1202531 h 7007255"/>
                <a:gd name="connsiteX43" fmla="*/ 1295557 w 8208342"/>
                <a:gd name="connsiteY43" fmla="*/ 916606 h 7007255"/>
                <a:gd name="connsiteX0" fmla="*/ 1295557 w 8208342"/>
                <a:gd name="connsiteY0" fmla="*/ 916606 h 7007255"/>
                <a:gd name="connsiteX1" fmla="*/ 1759108 w 8208342"/>
                <a:gd name="connsiteY1" fmla="*/ 1589881 h 7007255"/>
                <a:gd name="connsiteX2" fmla="*/ 2413158 w 8208342"/>
                <a:gd name="connsiteY2" fmla="*/ 2078831 h 7007255"/>
                <a:gd name="connsiteX3" fmla="*/ 3137058 w 8208342"/>
                <a:gd name="connsiteY3" fmla="*/ 2316956 h 7007255"/>
                <a:gd name="connsiteX4" fmla="*/ 2543333 w 8208342"/>
                <a:gd name="connsiteY4" fmla="*/ 1834356 h 7007255"/>
                <a:gd name="connsiteX5" fmla="*/ 2384583 w 8208342"/>
                <a:gd name="connsiteY5" fmla="*/ 1031081 h 7007255"/>
                <a:gd name="connsiteX6" fmla="*/ 2784633 w 8208342"/>
                <a:gd name="connsiteY6" fmla="*/ 300831 h 7007255"/>
                <a:gd name="connsiteX7" fmla="*/ 3229133 w 8208342"/>
                <a:gd name="connsiteY7" fmla="*/ 805656 h 7007255"/>
                <a:gd name="connsiteX8" fmla="*/ 3064033 w 8208342"/>
                <a:gd name="connsiteY8" fmla="*/ 1135856 h 7007255"/>
                <a:gd name="connsiteX9" fmla="*/ 3137058 w 8208342"/>
                <a:gd name="connsiteY9" fmla="*/ 1485106 h 7007255"/>
                <a:gd name="connsiteX10" fmla="*/ 3416458 w 8208342"/>
                <a:gd name="connsiteY10" fmla="*/ 1710531 h 7007255"/>
                <a:gd name="connsiteX11" fmla="*/ 3772058 w 8208342"/>
                <a:gd name="connsiteY11" fmla="*/ 1710531 h 7007255"/>
                <a:gd name="connsiteX12" fmla="*/ 4045108 w 8208342"/>
                <a:gd name="connsiteY12" fmla="*/ 1478756 h 7007255"/>
                <a:gd name="connsiteX13" fmla="*/ 4111783 w 8208342"/>
                <a:gd name="connsiteY13" fmla="*/ 1129506 h 7007255"/>
                <a:gd name="connsiteX14" fmla="*/ 3940333 w 8208342"/>
                <a:gd name="connsiteY14" fmla="*/ 812006 h 7007255"/>
                <a:gd name="connsiteX15" fmla="*/ 3603783 w 8208342"/>
                <a:gd name="connsiteY15" fmla="*/ 678656 h 7007255"/>
                <a:gd name="connsiteX16" fmla="*/ 3626008 w 8208342"/>
                <a:gd name="connsiteY16" fmla="*/ 18256 h 7007255"/>
                <a:gd name="connsiteX17" fmla="*/ 3650614 w 8208342"/>
                <a:gd name="connsiteY17" fmla="*/ 0 h 7007255"/>
                <a:gd name="connsiteX18" fmla="*/ 4395945 w 8208342"/>
                <a:gd name="connsiteY18" fmla="*/ 302418 h 7007255"/>
                <a:gd name="connsiteX19" fmla="*/ 4791233 w 8208342"/>
                <a:gd name="connsiteY19" fmla="*/ 1031081 h 7007255"/>
                <a:gd name="connsiteX20" fmla="*/ 4629308 w 8208342"/>
                <a:gd name="connsiteY20" fmla="*/ 1838326 h 7007255"/>
                <a:gd name="connsiteX21" fmla="*/ 4045902 w 8208342"/>
                <a:gd name="connsiteY21" fmla="*/ 2319337 h 7007255"/>
                <a:gd name="connsiteX22" fmla="*/ 4762658 w 8208342"/>
                <a:gd name="connsiteY22" fmla="*/ 2081212 h 7007255"/>
                <a:gd name="connsiteX23" fmla="*/ 5412739 w 8208342"/>
                <a:gd name="connsiteY23" fmla="*/ 1588294 h 7007255"/>
                <a:gd name="connsiteX24" fmla="*/ 5872321 w 8208342"/>
                <a:gd name="connsiteY24" fmla="*/ 923925 h 7007255"/>
                <a:gd name="connsiteX25" fmla="*/ 6093777 w 8208342"/>
                <a:gd name="connsiteY25" fmla="*/ 150018 h 7007255"/>
                <a:gd name="connsiteX26" fmla="*/ 6134259 w 8208342"/>
                <a:gd name="connsiteY26" fmla="*/ 133350 h 7007255"/>
                <a:gd name="connsiteX27" fmla="*/ 6751002 w 8208342"/>
                <a:gd name="connsiteY27" fmla="*/ 207169 h 7007255"/>
                <a:gd name="connsiteX28" fmla="*/ 6760526 w 8208342"/>
                <a:gd name="connsiteY28" fmla="*/ 230981 h 7007255"/>
                <a:gd name="connsiteX29" fmla="*/ 6474777 w 8208342"/>
                <a:gd name="connsiteY29" fmla="*/ 1214438 h 7007255"/>
                <a:gd name="connsiteX30" fmla="*/ 5891371 w 8208342"/>
                <a:gd name="connsiteY30" fmla="*/ 2057400 h 7007255"/>
                <a:gd name="connsiteX31" fmla="*/ 5074602 w 8208342"/>
                <a:gd name="connsiteY31" fmla="*/ 2669382 h 7007255"/>
                <a:gd name="connsiteX32" fmla="*/ 4131627 w 8208342"/>
                <a:gd name="connsiteY32" fmla="*/ 2978944 h 7007255"/>
                <a:gd name="connsiteX33" fmla="*/ 8205151 w 8208342"/>
                <a:gd name="connsiteY33" fmla="*/ 2975593 h 7007255"/>
                <a:gd name="connsiteX34" fmla="*/ 8208341 w 8208342"/>
                <a:gd name="connsiteY34" fmla="*/ 6713709 h 7007255"/>
                <a:gd name="connsiteX35" fmla="*/ 7876658 w 8208342"/>
                <a:gd name="connsiteY35" fmla="*/ 6772966 h 7007255"/>
                <a:gd name="connsiteX36" fmla="*/ 6186038 w 8208342"/>
                <a:gd name="connsiteY36" fmla="*/ 7007255 h 7007255"/>
                <a:gd name="connsiteX37" fmla="*/ 7185603 w 8208342"/>
                <a:gd name="connsiteY37" fmla="*/ 6711313 h 7007255"/>
                <a:gd name="connsiteX38" fmla="*/ 164 w 8208342"/>
                <a:gd name="connsiteY38" fmla="*/ 6713709 h 7007255"/>
                <a:gd name="connsiteX39" fmla="*/ 951 w 8208342"/>
                <a:gd name="connsiteY39" fmla="*/ 2990850 h 7007255"/>
                <a:gd name="connsiteX40" fmla="*/ 3024980 w 8208342"/>
                <a:gd name="connsiteY40" fmla="*/ 2979261 h 7007255"/>
                <a:gd name="connsiteX41" fmla="*/ 2102008 w 8208342"/>
                <a:gd name="connsiteY41" fmla="*/ 2672556 h 7007255"/>
                <a:gd name="connsiteX42" fmla="*/ 1292383 w 8208342"/>
                <a:gd name="connsiteY42" fmla="*/ 2062956 h 7007255"/>
                <a:gd name="connsiteX43" fmla="*/ 701833 w 8208342"/>
                <a:gd name="connsiteY43" fmla="*/ 1202531 h 7007255"/>
                <a:gd name="connsiteX44" fmla="*/ 1295557 w 8208342"/>
                <a:gd name="connsiteY44" fmla="*/ 916606 h 7007255"/>
                <a:gd name="connsiteX0" fmla="*/ 1295557 w 9147706"/>
                <a:gd name="connsiteY0" fmla="*/ 916606 h 7007255"/>
                <a:gd name="connsiteX1" fmla="*/ 1759108 w 9147706"/>
                <a:gd name="connsiteY1" fmla="*/ 1589881 h 7007255"/>
                <a:gd name="connsiteX2" fmla="*/ 2413158 w 9147706"/>
                <a:gd name="connsiteY2" fmla="*/ 2078831 h 7007255"/>
                <a:gd name="connsiteX3" fmla="*/ 3137058 w 9147706"/>
                <a:gd name="connsiteY3" fmla="*/ 2316956 h 7007255"/>
                <a:gd name="connsiteX4" fmla="*/ 2543333 w 9147706"/>
                <a:gd name="connsiteY4" fmla="*/ 1834356 h 7007255"/>
                <a:gd name="connsiteX5" fmla="*/ 2384583 w 9147706"/>
                <a:gd name="connsiteY5" fmla="*/ 1031081 h 7007255"/>
                <a:gd name="connsiteX6" fmla="*/ 2784633 w 9147706"/>
                <a:gd name="connsiteY6" fmla="*/ 300831 h 7007255"/>
                <a:gd name="connsiteX7" fmla="*/ 3229133 w 9147706"/>
                <a:gd name="connsiteY7" fmla="*/ 805656 h 7007255"/>
                <a:gd name="connsiteX8" fmla="*/ 3064033 w 9147706"/>
                <a:gd name="connsiteY8" fmla="*/ 1135856 h 7007255"/>
                <a:gd name="connsiteX9" fmla="*/ 3137058 w 9147706"/>
                <a:gd name="connsiteY9" fmla="*/ 1485106 h 7007255"/>
                <a:gd name="connsiteX10" fmla="*/ 3416458 w 9147706"/>
                <a:gd name="connsiteY10" fmla="*/ 1710531 h 7007255"/>
                <a:gd name="connsiteX11" fmla="*/ 3772058 w 9147706"/>
                <a:gd name="connsiteY11" fmla="*/ 1710531 h 7007255"/>
                <a:gd name="connsiteX12" fmla="*/ 4045108 w 9147706"/>
                <a:gd name="connsiteY12" fmla="*/ 1478756 h 7007255"/>
                <a:gd name="connsiteX13" fmla="*/ 4111783 w 9147706"/>
                <a:gd name="connsiteY13" fmla="*/ 1129506 h 7007255"/>
                <a:gd name="connsiteX14" fmla="*/ 3940333 w 9147706"/>
                <a:gd name="connsiteY14" fmla="*/ 812006 h 7007255"/>
                <a:gd name="connsiteX15" fmla="*/ 3603783 w 9147706"/>
                <a:gd name="connsiteY15" fmla="*/ 678656 h 7007255"/>
                <a:gd name="connsiteX16" fmla="*/ 3626008 w 9147706"/>
                <a:gd name="connsiteY16" fmla="*/ 18256 h 7007255"/>
                <a:gd name="connsiteX17" fmla="*/ 3650614 w 9147706"/>
                <a:gd name="connsiteY17" fmla="*/ 0 h 7007255"/>
                <a:gd name="connsiteX18" fmla="*/ 4395945 w 9147706"/>
                <a:gd name="connsiteY18" fmla="*/ 302418 h 7007255"/>
                <a:gd name="connsiteX19" fmla="*/ 4791233 w 9147706"/>
                <a:gd name="connsiteY19" fmla="*/ 1031081 h 7007255"/>
                <a:gd name="connsiteX20" fmla="*/ 4629308 w 9147706"/>
                <a:gd name="connsiteY20" fmla="*/ 1838326 h 7007255"/>
                <a:gd name="connsiteX21" fmla="*/ 4045902 w 9147706"/>
                <a:gd name="connsiteY21" fmla="*/ 2319337 h 7007255"/>
                <a:gd name="connsiteX22" fmla="*/ 4762658 w 9147706"/>
                <a:gd name="connsiteY22" fmla="*/ 2081212 h 7007255"/>
                <a:gd name="connsiteX23" fmla="*/ 5412739 w 9147706"/>
                <a:gd name="connsiteY23" fmla="*/ 1588294 h 7007255"/>
                <a:gd name="connsiteX24" fmla="*/ 5872321 w 9147706"/>
                <a:gd name="connsiteY24" fmla="*/ 923925 h 7007255"/>
                <a:gd name="connsiteX25" fmla="*/ 6093777 w 9147706"/>
                <a:gd name="connsiteY25" fmla="*/ 150018 h 7007255"/>
                <a:gd name="connsiteX26" fmla="*/ 6134259 w 9147706"/>
                <a:gd name="connsiteY26" fmla="*/ 133350 h 7007255"/>
                <a:gd name="connsiteX27" fmla="*/ 6751002 w 9147706"/>
                <a:gd name="connsiteY27" fmla="*/ 207169 h 7007255"/>
                <a:gd name="connsiteX28" fmla="*/ 6760526 w 9147706"/>
                <a:gd name="connsiteY28" fmla="*/ 230981 h 7007255"/>
                <a:gd name="connsiteX29" fmla="*/ 6474777 w 9147706"/>
                <a:gd name="connsiteY29" fmla="*/ 1214438 h 7007255"/>
                <a:gd name="connsiteX30" fmla="*/ 5891371 w 9147706"/>
                <a:gd name="connsiteY30" fmla="*/ 2057400 h 7007255"/>
                <a:gd name="connsiteX31" fmla="*/ 5074602 w 9147706"/>
                <a:gd name="connsiteY31" fmla="*/ 2669382 h 7007255"/>
                <a:gd name="connsiteX32" fmla="*/ 4131627 w 9147706"/>
                <a:gd name="connsiteY32" fmla="*/ 2978944 h 7007255"/>
                <a:gd name="connsiteX33" fmla="*/ 8205151 w 9147706"/>
                <a:gd name="connsiteY33" fmla="*/ 2975593 h 7007255"/>
                <a:gd name="connsiteX34" fmla="*/ 8208341 w 9147706"/>
                <a:gd name="connsiteY34" fmla="*/ 6713709 h 7007255"/>
                <a:gd name="connsiteX35" fmla="*/ 9147706 w 9147706"/>
                <a:gd name="connsiteY35" fmla="*/ 7001085 h 7007255"/>
                <a:gd name="connsiteX36" fmla="*/ 6186038 w 9147706"/>
                <a:gd name="connsiteY36" fmla="*/ 7007255 h 7007255"/>
                <a:gd name="connsiteX37" fmla="*/ 7185603 w 9147706"/>
                <a:gd name="connsiteY37" fmla="*/ 6711313 h 7007255"/>
                <a:gd name="connsiteX38" fmla="*/ 164 w 9147706"/>
                <a:gd name="connsiteY38" fmla="*/ 6713709 h 7007255"/>
                <a:gd name="connsiteX39" fmla="*/ 951 w 9147706"/>
                <a:gd name="connsiteY39" fmla="*/ 2990850 h 7007255"/>
                <a:gd name="connsiteX40" fmla="*/ 3024980 w 9147706"/>
                <a:gd name="connsiteY40" fmla="*/ 2979261 h 7007255"/>
                <a:gd name="connsiteX41" fmla="*/ 2102008 w 9147706"/>
                <a:gd name="connsiteY41" fmla="*/ 2672556 h 7007255"/>
                <a:gd name="connsiteX42" fmla="*/ 1292383 w 9147706"/>
                <a:gd name="connsiteY42" fmla="*/ 2062956 h 7007255"/>
                <a:gd name="connsiteX43" fmla="*/ 701833 w 9147706"/>
                <a:gd name="connsiteY43" fmla="*/ 1202531 h 7007255"/>
                <a:gd name="connsiteX44" fmla="*/ 1295557 w 9147706"/>
                <a:gd name="connsiteY44" fmla="*/ 916606 h 7007255"/>
                <a:gd name="connsiteX0" fmla="*/ 1295557 w 9147706"/>
                <a:gd name="connsiteY0" fmla="*/ 916606 h 7013417"/>
                <a:gd name="connsiteX1" fmla="*/ 1759108 w 9147706"/>
                <a:gd name="connsiteY1" fmla="*/ 1589881 h 7013417"/>
                <a:gd name="connsiteX2" fmla="*/ 2413158 w 9147706"/>
                <a:gd name="connsiteY2" fmla="*/ 2078831 h 7013417"/>
                <a:gd name="connsiteX3" fmla="*/ 3137058 w 9147706"/>
                <a:gd name="connsiteY3" fmla="*/ 2316956 h 7013417"/>
                <a:gd name="connsiteX4" fmla="*/ 2543333 w 9147706"/>
                <a:gd name="connsiteY4" fmla="*/ 1834356 h 7013417"/>
                <a:gd name="connsiteX5" fmla="*/ 2384583 w 9147706"/>
                <a:gd name="connsiteY5" fmla="*/ 1031081 h 7013417"/>
                <a:gd name="connsiteX6" fmla="*/ 2784633 w 9147706"/>
                <a:gd name="connsiteY6" fmla="*/ 300831 h 7013417"/>
                <a:gd name="connsiteX7" fmla="*/ 3229133 w 9147706"/>
                <a:gd name="connsiteY7" fmla="*/ 805656 h 7013417"/>
                <a:gd name="connsiteX8" fmla="*/ 3064033 w 9147706"/>
                <a:gd name="connsiteY8" fmla="*/ 1135856 h 7013417"/>
                <a:gd name="connsiteX9" fmla="*/ 3137058 w 9147706"/>
                <a:gd name="connsiteY9" fmla="*/ 1485106 h 7013417"/>
                <a:gd name="connsiteX10" fmla="*/ 3416458 w 9147706"/>
                <a:gd name="connsiteY10" fmla="*/ 1710531 h 7013417"/>
                <a:gd name="connsiteX11" fmla="*/ 3772058 w 9147706"/>
                <a:gd name="connsiteY11" fmla="*/ 1710531 h 7013417"/>
                <a:gd name="connsiteX12" fmla="*/ 4045108 w 9147706"/>
                <a:gd name="connsiteY12" fmla="*/ 1478756 h 7013417"/>
                <a:gd name="connsiteX13" fmla="*/ 4111783 w 9147706"/>
                <a:gd name="connsiteY13" fmla="*/ 1129506 h 7013417"/>
                <a:gd name="connsiteX14" fmla="*/ 3940333 w 9147706"/>
                <a:gd name="connsiteY14" fmla="*/ 812006 h 7013417"/>
                <a:gd name="connsiteX15" fmla="*/ 3603783 w 9147706"/>
                <a:gd name="connsiteY15" fmla="*/ 678656 h 7013417"/>
                <a:gd name="connsiteX16" fmla="*/ 3626008 w 9147706"/>
                <a:gd name="connsiteY16" fmla="*/ 18256 h 7013417"/>
                <a:gd name="connsiteX17" fmla="*/ 3650614 w 9147706"/>
                <a:gd name="connsiteY17" fmla="*/ 0 h 7013417"/>
                <a:gd name="connsiteX18" fmla="*/ 4395945 w 9147706"/>
                <a:gd name="connsiteY18" fmla="*/ 302418 h 7013417"/>
                <a:gd name="connsiteX19" fmla="*/ 4791233 w 9147706"/>
                <a:gd name="connsiteY19" fmla="*/ 1031081 h 7013417"/>
                <a:gd name="connsiteX20" fmla="*/ 4629308 w 9147706"/>
                <a:gd name="connsiteY20" fmla="*/ 1838326 h 7013417"/>
                <a:gd name="connsiteX21" fmla="*/ 4045902 w 9147706"/>
                <a:gd name="connsiteY21" fmla="*/ 2319337 h 7013417"/>
                <a:gd name="connsiteX22" fmla="*/ 4762658 w 9147706"/>
                <a:gd name="connsiteY22" fmla="*/ 2081212 h 7013417"/>
                <a:gd name="connsiteX23" fmla="*/ 5412739 w 9147706"/>
                <a:gd name="connsiteY23" fmla="*/ 1588294 h 7013417"/>
                <a:gd name="connsiteX24" fmla="*/ 5872321 w 9147706"/>
                <a:gd name="connsiteY24" fmla="*/ 923925 h 7013417"/>
                <a:gd name="connsiteX25" fmla="*/ 6093777 w 9147706"/>
                <a:gd name="connsiteY25" fmla="*/ 150018 h 7013417"/>
                <a:gd name="connsiteX26" fmla="*/ 6134259 w 9147706"/>
                <a:gd name="connsiteY26" fmla="*/ 133350 h 7013417"/>
                <a:gd name="connsiteX27" fmla="*/ 6751002 w 9147706"/>
                <a:gd name="connsiteY27" fmla="*/ 207169 h 7013417"/>
                <a:gd name="connsiteX28" fmla="*/ 6760526 w 9147706"/>
                <a:gd name="connsiteY28" fmla="*/ 230981 h 7013417"/>
                <a:gd name="connsiteX29" fmla="*/ 6474777 w 9147706"/>
                <a:gd name="connsiteY29" fmla="*/ 1214438 h 7013417"/>
                <a:gd name="connsiteX30" fmla="*/ 5891371 w 9147706"/>
                <a:gd name="connsiteY30" fmla="*/ 2057400 h 7013417"/>
                <a:gd name="connsiteX31" fmla="*/ 5074602 w 9147706"/>
                <a:gd name="connsiteY31" fmla="*/ 2669382 h 7013417"/>
                <a:gd name="connsiteX32" fmla="*/ 4131627 w 9147706"/>
                <a:gd name="connsiteY32" fmla="*/ 2978944 h 7013417"/>
                <a:gd name="connsiteX33" fmla="*/ 8205151 w 9147706"/>
                <a:gd name="connsiteY33" fmla="*/ 2975593 h 7013417"/>
                <a:gd name="connsiteX34" fmla="*/ 8208341 w 9147706"/>
                <a:gd name="connsiteY34" fmla="*/ 6713709 h 7013417"/>
                <a:gd name="connsiteX35" fmla="*/ 9147706 w 9147706"/>
                <a:gd name="connsiteY35" fmla="*/ 7001085 h 7013417"/>
                <a:gd name="connsiteX36" fmla="*/ 8586225 w 9147706"/>
                <a:gd name="connsiteY36" fmla="*/ 7013417 h 7013417"/>
                <a:gd name="connsiteX37" fmla="*/ 6186038 w 9147706"/>
                <a:gd name="connsiteY37" fmla="*/ 7007255 h 7013417"/>
                <a:gd name="connsiteX38" fmla="*/ 7185603 w 9147706"/>
                <a:gd name="connsiteY38" fmla="*/ 6711313 h 7013417"/>
                <a:gd name="connsiteX39" fmla="*/ 164 w 9147706"/>
                <a:gd name="connsiteY39" fmla="*/ 6713709 h 7013417"/>
                <a:gd name="connsiteX40" fmla="*/ 951 w 9147706"/>
                <a:gd name="connsiteY40" fmla="*/ 2990850 h 7013417"/>
                <a:gd name="connsiteX41" fmla="*/ 3024980 w 9147706"/>
                <a:gd name="connsiteY41" fmla="*/ 2979261 h 7013417"/>
                <a:gd name="connsiteX42" fmla="*/ 2102008 w 9147706"/>
                <a:gd name="connsiteY42" fmla="*/ 2672556 h 7013417"/>
                <a:gd name="connsiteX43" fmla="*/ 1292383 w 9147706"/>
                <a:gd name="connsiteY43" fmla="*/ 2062956 h 7013417"/>
                <a:gd name="connsiteX44" fmla="*/ 701833 w 9147706"/>
                <a:gd name="connsiteY44" fmla="*/ 1202531 h 7013417"/>
                <a:gd name="connsiteX45" fmla="*/ 1295557 w 9147706"/>
                <a:gd name="connsiteY45" fmla="*/ 916606 h 7013417"/>
                <a:gd name="connsiteX0" fmla="*/ 1295557 w 9949828"/>
                <a:gd name="connsiteY0" fmla="*/ 916606 h 7599131"/>
                <a:gd name="connsiteX1" fmla="*/ 1759108 w 9949828"/>
                <a:gd name="connsiteY1" fmla="*/ 1589881 h 7599131"/>
                <a:gd name="connsiteX2" fmla="*/ 2413158 w 9949828"/>
                <a:gd name="connsiteY2" fmla="*/ 2078831 h 7599131"/>
                <a:gd name="connsiteX3" fmla="*/ 3137058 w 9949828"/>
                <a:gd name="connsiteY3" fmla="*/ 2316956 h 7599131"/>
                <a:gd name="connsiteX4" fmla="*/ 2543333 w 9949828"/>
                <a:gd name="connsiteY4" fmla="*/ 1834356 h 7599131"/>
                <a:gd name="connsiteX5" fmla="*/ 2384583 w 9949828"/>
                <a:gd name="connsiteY5" fmla="*/ 1031081 h 7599131"/>
                <a:gd name="connsiteX6" fmla="*/ 2784633 w 9949828"/>
                <a:gd name="connsiteY6" fmla="*/ 300831 h 7599131"/>
                <a:gd name="connsiteX7" fmla="*/ 3229133 w 9949828"/>
                <a:gd name="connsiteY7" fmla="*/ 805656 h 7599131"/>
                <a:gd name="connsiteX8" fmla="*/ 3064033 w 9949828"/>
                <a:gd name="connsiteY8" fmla="*/ 1135856 h 7599131"/>
                <a:gd name="connsiteX9" fmla="*/ 3137058 w 9949828"/>
                <a:gd name="connsiteY9" fmla="*/ 1485106 h 7599131"/>
                <a:gd name="connsiteX10" fmla="*/ 3416458 w 9949828"/>
                <a:gd name="connsiteY10" fmla="*/ 1710531 h 7599131"/>
                <a:gd name="connsiteX11" fmla="*/ 3772058 w 9949828"/>
                <a:gd name="connsiteY11" fmla="*/ 1710531 h 7599131"/>
                <a:gd name="connsiteX12" fmla="*/ 4045108 w 9949828"/>
                <a:gd name="connsiteY12" fmla="*/ 1478756 h 7599131"/>
                <a:gd name="connsiteX13" fmla="*/ 4111783 w 9949828"/>
                <a:gd name="connsiteY13" fmla="*/ 1129506 h 7599131"/>
                <a:gd name="connsiteX14" fmla="*/ 3940333 w 9949828"/>
                <a:gd name="connsiteY14" fmla="*/ 812006 h 7599131"/>
                <a:gd name="connsiteX15" fmla="*/ 3603783 w 9949828"/>
                <a:gd name="connsiteY15" fmla="*/ 678656 h 7599131"/>
                <a:gd name="connsiteX16" fmla="*/ 3626008 w 9949828"/>
                <a:gd name="connsiteY16" fmla="*/ 18256 h 7599131"/>
                <a:gd name="connsiteX17" fmla="*/ 3650614 w 9949828"/>
                <a:gd name="connsiteY17" fmla="*/ 0 h 7599131"/>
                <a:gd name="connsiteX18" fmla="*/ 4395945 w 9949828"/>
                <a:gd name="connsiteY18" fmla="*/ 302418 h 7599131"/>
                <a:gd name="connsiteX19" fmla="*/ 4791233 w 9949828"/>
                <a:gd name="connsiteY19" fmla="*/ 1031081 h 7599131"/>
                <a:gd name="connsiteX20" fmla="*/ 4629308 w 9949828"/>
                <a:gd name="connsiteY20" fmla="*/ 1838326 h 7599131"/>
                <a:gd name="connsiteX21" fmla="*/ 4045902 w 9949828"/>
                <a:gd name="connsiteY21" fmla="*/ 2319337 h 7599131"/>
                <a:gd name="connsiteX22" fmla="*/ 4762658 w 9949828"/>
                <a:gd name="connsiteY22" fmla="*/ 2081212 h 7599131"/>
                <a:gd name="connsiteX23" fmla="*/ 5412739 w 9949828"/>
                <a:gd name="connsiteY23" fmla="*/ 1588294 h 7599131"/>
                <a:gd name="connsiteX24" fmla="*/ 5872321 w 9949828"/>
                <a:gd name="connsiteY24" fmla="*/ 923925 h 7599131"/>
                <a:gd name="connsiteX25" fmla="*/ 6093777 w 9949828"/>
                <a:gd name="connsiteY25" fmla="*/ 150018 h 7599131"/>
                <a:gd name="connsiteX26" fmla="*/ 6134259 w 9949828"/>
                <a:gd name="connsiteY26" fmla="*/ 133350 h 7599131"/>
                <a:gd name="connsiteX27" fmla="*/ 6751002 w 9949828"/>
                <a:gd name="connsiteY27" fmla="*/ 207169 h 7599131"/>
                <a:gd name="connsiteX28" fmla="*/ 6760526 w 9949828"/>
                <a:gd name="connsiteY28" fmla="*/ 230981 h 7599131"/>
                <a:gd name="connsiteX29" fmla="*/ 6474777 w 9949828"/>
                <a:gd name="connsiteY29" fmla="*/ 1214438 h 7599131"/>
                <a:gd name="connsiteX30" fmla="*/ 5891371 w 9949828"/>
                <a:gd name="connsiteY30" fmla="*/ 2057400 h 7599131"/>
                <a:gd name="connsiteX31" fmla="*/ 5074602 w 9949828"/>
                <a:gd name="connsiteY31" fmla="*/ 2669382 h 7599131"/>
                <a:gd name="connsiteX32" fmla="*/ 4131627 w 9949828"/>
                <a:gd name="connsiteY32" fmla="*/ 2978944 h 7599131"/>
                <a:gd name="connsiteX33" fmla="*/ 8205151 w 9949828"/>
                <a:gd name="connsiteY33" fmla="*/ 2975593 h 7599131"/>
                <a:gd name="connsiteX34" fmla="*/ 8208341 w 9949828"/>
                <a:gd name="connsiteY34" fmla="*/ 6713709 h 7599131"/>
                <a:gd name="connsiteX35" fmla="*/ 9147706 w 9949828"/>
                <a:gd name="connsiteY35" fmla="*/ 7001085 h 7599131"/>
                <a:gd name="connsiteX36" fmla="*/ 9949828 w 9949828"/>
                <a:gd name="connsiteY36" fmla="*/ 7599131 h 7599131"/>
                <a:gd name="connsiteX37" fmla="*/ 6186038 w 9949828"/>
                <a:gd name="connsiteY37" fmla="*/ 7007255 h 7599131"/>
                <a:gd name="connsiteX38" fmla="*/ 7185603 w 9949828"/>
                <a:gd name="connsiteY38" fmla="*/ 6711313 h 7599131"/>
                <a:gd name="connsiteX39" fmla="*/ 164 w 9949828"/>
                <a:gd name="connsiteY39" fmla="*/ 6713709 h 7599131"/>
                <a:gd name="connsiteX40" fmla="*/ 951 w 9949828"/>
                <a:gd name="connsiteY40" fmla="*/ 2990850 h 7599131"/>
                <a:gd name="connsiteX41" fmla="*/ 3024980 w 9949828"/>
                <a:gd name="connsiteY41" fmla="*/ 2979261 h 7599131"/>
                <a:gd name="connsiteX42" fmla="*/ 2102008 w 9949828"/>
                <a:gd name="connsiteY42" fmla="*/ 2672556 h 7599131"/>
                <a:gd name="connsiteX43" fmla="*/ 1292383 w 9949828"/>
                <a:gd name="connsiteY43" fmla="*/ 2062956 h 7599131"/>
                <a:gd name="connsiteX44" fmla="*/ 701833 w 9949828"/>
                <a:gd name="connsiteY44" fmla="*/ 1202531 h 7599131"/>
                <a:gd name="connsiteX45" fmla="*/ 1295557 w 9949828"/>
                <a:gd name="connsiteY45" fmla="*/ 916606 h 7599131"/>
                <a:gd name="connsiteX0" fmla="*/ 1295557 w 9949828"/>
                <a:gd name="connsiteY0" fmla="*/ 916606 h 7599131"/>
                <a:gd name="connsiteX1" fmla="*/ 1759108 w 9949828"/>
                <a:gd name="connsiteY1" fmla="*/ 1589881 h 7599131"/>
                <a:gd name="connsiteX2" fmla="*/ 2413158 w 9949828"/>
                <a:gd name="connsiteY2" fmla="*/ 2078831 h 7599131"/>
                <a:gd name="connsiteX3" fmla="*/ 3137058 w 9949828"/>
                <a:gd name="connsiteY3" fmla="*/ 2316956 h 7599131"/>
                <a:gd name="connsiteX4" fmla="*/ 2543333 w 9949828"/>
                <a:gd name="connsiteY4" fmla="*/ 1834356 h 7599131"/>
                <a:gd name="connsiteX5" fmla="*/ 2384583 w 9949828"/>
                <a:gd name="connsiteY5" fmla="*/ 1031081 h 7599131"/>
                <a:gd name="connsiteX6" fmla="*/ 2784633 w 9949828"/>
                <a:gd name="connsiteY6" fmla="*/ 300831 h 7599131"/>
                <a:gd name="connsiteX7" fmla="*/ 3229133 w 9949828"/>
                <a:gd name="connsiteY7" fmla="*/ 805656 h 7599131"/>
                <a:gd name="connsiteX8" fmla="*/ 3064033 w 9949828"/>
                <a:gd name="connsiteY8" fmla="*/ 1135856 h 7599131"/>
                <a:gd name="connsiteX9" fmla="*/ 3137058 w 9949828"/>
                <a:gd name="connsiteY9" fmla="*/ 1485106 h 7599131"/>
                <a:gd name="connsiteX10" fmla="*/ 3416458 w 9949828"/>
                <a:gd name="connsiteY10" fmla="*/ 1710531 h 7599131"/>
                <a:gd name="connsiteX11" fmla="*/ 3772058 w 9949828"/>
                <a:gd name="connsiteY11" fmla="*/ 1710531 h 7599131"/>
                <a:gd name="connsiteX12" fmla="*/ 4045108 w 9949828"/>
                <a:gd name="connsiteY12" fmla="*/ 1478756 h 7599131"/>
                <a:gd name="connsiteX13" fmla="*/ 4111783 w 9949828"/>
                <a:gd name="connsiteY13" fmla="*/ 1129506 h 7599131"/>
                <a:gd name="connsiteX14" fmla="*/ 3940333 w 9949828"/>
                <a:gd name="connsiteY14" fmla="*/ 812006 h 7599131"/>
                <a:gd name="connsiteX15" fmla="*/ 3603783 w 9949828"/>
                <a:gd name="connsiteY15" fmla="*/ 678656 h 7599131"/>
                <a:gd name="connsiteX16" fmla="*/ 3626008 w 9949828"/>
                <a:gd name="connsiteY16" fmla="*/ 18256 h 7599131"/>
                <a:gd name="connsiteX17" fmla="*/ 3650614 w 9949828"/>
                <a:gd name="connsiteY17" fmla="*/ 0 h 7599131"/>
                <a:gd name="connsiteX18" fmla="*/ 4395945 w 9949828"/>
                <a:gd name="connsiteY18" fmla="*/ 302418 h 7599131"/>
                <a:gd name="connsiteX19" fmla="*/ 4791233 w 9949828"/>
                <a:gd name="connsiteY19" fmla="*/ 1031081 h 7599131"/>
                <a:gd name="connsiteX20" fmla="*/ 4629308 w 9949828"/>
                <a:gd name="connsiteY20" fmla="*/ 1838326 h 7599131"/>
                <a:gd name="connsiteX21" fmla="*/ 4045902 w 9949828"/>
                <a:gd name="connsiteY21" fmla="*/ 2319337 h 7599131"/>
                <a:gd name="connsiteX22" fmla="*/ 4762658 w 9949828"/>
                <a:gd name="connsiteY22" fmla="*/ 2081212 h 7599131"/>
                <a:gd name="connsiteX23" fmla="*/ 5412739 w 9949828"/>
                <a:gd name="connsiteY23" fmla="*/ 1588294 h 7599131"/>
                <a:gd name="connsiteX24" fmla="*/ 5872321 w 9949828"/>
                <a:gd name="connsiteY24" fmla="*/ 923925 h 7599131"/>
                <a:gd name="connsiteX25" fmla="*/ 6093777 w 9949828"/>
                <a:gd name="connsiteY25" fmla="*/ 150018 h 7599131"/>
                <a:gd name="connsiteX26" fmla="*/ 6134259 w 9949828"/>
                <a:gd name="connsiteY26" fmla="*/ 133350 h 7599131"/>
                <a:gd name="connsiteX27" fmla="*/ 6751002 w 9949828"/>
                <a:gd name="connsiteY27" fmla="*/ 207169 h 7599131"/>
                <a:gd name="connsiteX28" fmla="*/ 6760526 w 9949828"/>
                <a:gd name="connsiteY28" fmla="*/ 230981 h 7599131"/>
                <a:gd name="connsiteX29" fmla="*/ 6474777 w 9949828"/>
                <a:gd name="connsiteY29" fmla="*/ 1214438 h 7599131"/>
                <a:gd name="connsiteX30" fmla="*/ 5891371 w 9949828"/>
                <a:gd name="connsiteY30" fmla="*/ 2057400 h 7599131"/>
                <a:gd name="connsiteX31" fmla="*/ 5074602 w 9949828"/>
                <a:gd name="connsiteY31" fmla="*/ 2669382 h 7599131"/>
                <a:gd name="connsiteX32" fmla="*/ 4131627 w 9949828"/>
                <a:gd name="connsiteY32" fmla="*/ 2978944 h 7599131"/>
                <a:gd name="connsiteX33" fmla="*/ 8205151 w 9949828"/>
                <a:gd name="connsiteY33" fmla="*/ 2975593 h 7599131"/>
                <a:gd name="connsiteX34" fmla="*/ 8208341 w 9949828"/>
                <a:gd name="connsiteY34" fmla="*/ 6713709 h 7599131"/>
                <a:gd name="connsiteX35" fmla="*/ 9147706 w 9949828"/>
                <a:gd name="connsiteY35" fmla="*/ 7001085 h 7599131"/>
                <a:gd name="connsiteX36" fmla="*/ 9949828 w 9949828"/>
                <a:gd name="connsiteY36" fmla="*/ 7599131 h 7599131"/>
                <a:gd name="connsiteX37" fmla="*/ 9024303 w 9949828"/>
                <a:gd name="connsiteY37" fmla="*/ 7463488 h 7599131"/>
                <a:gd name="connsiteX38" fmla="*/ 6186038 w 9949828"/>
                <a:gd name="connsiteY38" fmla="*/ 7007255 h 7599131"/>
                <a:gd name="connsiteX39" fmla="*/ 7185603 w 9949828"/>
                <a:gd name="connsiteY39" fmla="*/ 6711313 h 7599131"/>
                <a:gd name="connsiteX40" fmla="*/ 164 w 9949828"/>
                <a:gd name="connsiteY40" fmla="*/ 6713709 h 7599131"/>
                <a:gd name="connsiteX41" fmla="*/ 951 w 9949828"/>
                <a:gd name="connsiteY41" fmla="*/ 2990850 h 7599131"/>
                <a:gd name="connsiteX42" fmla="*/ 3024980 w 9949828"/>
                <a:gd name="connsiteY42" fmla="*/ 2979261 h 7599131"/>
                <a:gd name="connsiteX43" fmla="*/ 2102008 w 9949828"/>
                <a:gd name="connsiteY43" fmla="*/ 2672556 h 7599131"/>
                <a:gd name="connsiteX44" fmla="*/ 1292383 w 9949828"/>
                <a:gd name="connsiteY44" fmla="*/ 2062956 h 7599131"/>
                <a:gd name="connsiteX45" fmla="*/ 701833 w 9949828"/>
                <a:gd name="connsiteY45" fmla="*/ 1202531 h 7599131"/>
                <a:gd name="connsiteX46" fmla="*/ 1295557 w 9949828"/>
                <a:gd name="connsiteY46" fmla="*/ 916606 h 7599131"/>
                <a:gd name="connsiteX0" fmla="*/ 1295557 w 10566837"/>
                <a:gd name="connsiteY0" fmla="*/ 916606 h 8486945"/>
                <a:gd name="connsiteX1" fmla="*/ 1759108 w 10566837"/>
                <a:gd name="connsiteY1" fmla="*/ 1589881 h 8486945"/>
                <a:gd name="connsiteX2" fmla="*/ 2413158 w 10566837"/>
                <a:gd name="connsiteY2" fmla="*/ 2078831 h 8486945"/>
                <a:gd name="connsiteX3" fmla="*/ 3137058 w 10566837"/>
                <a:gd name="connsiteY3" fmla="*/ 2316956 h 8486945"/>
                <a:gd name="connsiteX4" fmla="*/ 2543333 w 10566837"/>
                <a:gd name="connsiteY4" fmla="*/ 1834356 h 8486945"/>
                <a:gd name="connsiteX5" fmla="*/ 2384583 w 10566837"/>
                <a:gd name="connsiteY5" fmla="*/ 1031081 h 8486945"/>
                <a:gd name="connsiteX6" fmla="*/ 2784633 w 10566837"/>
                <a:gd name="connsiteY6" fmla="*/ 300831 h 8486945"/>
                <a:gd name="connsiteX7" fmla="*/ 3229133 w 10566837"/>
                <a:gd name="connsiteY7" fmla="*/ 805656 h 8486945"/>
                <a:gd name="connsiteX8" fmla="*/ 3064033 w 10566837"/>
                <a:gd name="connsiteY8" fmla="*/ 1135856 h 8486945"/>
                <a:gd name="connsiteX9" fmla="*/ 3137058 w 10566837"/>
                <a:gd name="connsiteY9" fmla="*/ 1485106 h 8486945"/>
                <a:gd name="connsiteX10" fmla="*/ 3416458 w 10566837"/>
                <a:gd name="connsiteY10" fmla="*/ 1710531 h 8486945"/>
                <a:gd name="connsiteX11" fmla="*/ 3772058 w 10566837"/>
                <a:gd name="connsiteY11" fmla="*/ 1710531 h 8486945"/>
                <a:gd name="connsiteX12" fmla="*/ 4045108 w 10566837"/>
                <a:gd name="connsiteY12" fmla="*/ 1478756 h 8486945"/>
                <a:gd name="connsiteX13" fmla="*/ 4111783 w 10566837"/>
                <a:gd name="connsiteY13" fmla="*/ 1129506 h 8486945"/>
                <a:gd name="connsiteX14" fmla="*/ 3940333 w 10566837"/>
                <a:gd name="connsiteY14" fmla="*/ 812006 h 8486945"/>
                <a:gd name="connsiteX15" fmla="*/ 3603783 w 10566837"/>
                <a:gd name="connsiteY15" fmla="*/ 678656 h 8486945"/>
                <a:gd name="connsiteX16" fmla="*/ 3626008 w 10566837"/>
                <a:gd name="connsiteY16" fmla="*/ 18256 h 8486945"/>
                <a:gd name="connsiteX17" fmla="*/ 3650614 w 10566837"/>
                <a:gd name="connsiteY17" fmla="*/ 0 h 8486945"/>
                <a:gd name="connsiteX18" fmla="*/ 4395945 w 10566837"/>
                <a:gd name="connsiteY18" fmla="*/ 302418 h 8486945"/>
                <a:gd name="connsiteX19" fmla="*/ 4791233 w 10566837"/>
                <a:gd name="connsiteY19" fmla="*/ 1031081 h 8486945"/>
                <a:gd name="connsiteX20" fmla="*/ 4629308 w 10566837"/>
                <a:gd name="connsiteY20" fmla="*/ 1838326 h 8486945"/>
                <a:gd name="connsiteX21" fmla="*/ 4045902 w 10566837"/>
                <a:gd name="connsiteY21" fmla="*/ 2319337 h 8486945"/>
                <a:gd name="connsiteX22" fmla="*/ 4762658 w 10566837"/>
                <a:gd name="connsiteY22" fmla="*/ 2081212 h 8486945"/>
                <a:gd name="connsiteX23" fmla="*/ 5412739 w 10566837"/>
                <a:gd name="connsiteY23" fmla="*/ 1588294 h 8486945"/>
                <a:gd name="connsiteX24" fmla="*/ 5872321 w 10566837"/>
                <a:gd name="connsiteY24" fmla="*/ 923925 h 8486945"/>
                <a:gd name="connsiteX25" fmla="*/ 6093777 w 10566837"/>
                <a:gd name="connsiteY25" fmla="*/ 150018 h 8486945"/>
                <a:gd name="connsiteX26" fmla="*/ 6134259 w 10566837"/>
                <a:gd name="connsiteY26" fmla="*/ 133350 h 8486945"/>
                <a:gd name="connsiteX27" fmla="*/ 6751002 w 10566837"/>
                <a:gd name="connsiteY27" fmla="*/ 207169 h 8486945"/>
                <a:gd name="connsiteX28" fmla="*/ 6760526 w 10566837"/>
                <a:gd name="connsiteY28" fmla="*/ 230981 h 8486945"/>
                <a:gd name="connsiteX29" fmla="*/ 6474777 w 10566837"/>
                <a:gd name="connsiteY29" fmla="*/ 1214438 h 8486945"/>
                <a:gd name="connsiteX30" fmla="*/ 5891371 w 10566837"/>
                <a:gd name="connsiteY30" fmla="*/ 2057400 h 8486945"/>
                <a:gd name="connsiteX31" fmla="*/ 5074602 w 10566837"/>
                <a:gd name="connsiteY31" fmla="*/ 2669382 h 8486945"/>
                <a:gd name="connsiteX32" fmla="*/ 4131627 w 10566837"/>
                <a:gd name="connsiteY32" fmla="*/ 2978944 h 8486945"/>
                <a:gd name="connsiteX33" fmla="*/ 8205151 w 10566837"/>
                <a:gd name="connsiteY33" fmla="*/ 2975593 h 8486945"/>
                <a:gd name="connsiteX34" fmla="*/ 8208341 w 10566837"/>
                <a:gd name="connsiteY34" fmla="*/ 6713709 h 8486945"/>
                <a:gd name="connsiteX35" fmla="*/ 9147706 w 10566837"/>
                <a:gd name="connsiteY35" fmla="*/ 7001085 h 8486945"/>
                <a:gd name="connsiteX36" fmla="*/ 9949828 w 10566837"/>
                <a:gd name="connsiteY36" fmla="*/ 7599131 h 8486945"/>
                <a:gd name="connsiteX37" fmla="*/ 10566837 w 10566837"/>
                <a:gd name="connsiteY37" fmla="*/ 8486945 h 8486945"/>
                <a:gd name="connsiteX38" fmla="*/ 6186038 w 10566837"/>
                <a:gd name="connsiteY38" fmla="*/ 7007255 h 8486945"/>
                <a:gd name="connsiteX39" fmla="*/ 7185603 w 10566837"/>
                <a:gd name="connsiteY39" fmla="*/ 6711313 h 8486945"/>
                <a:gd name="connsiteX40" fmla="*/ 164 w 10566837"/>
                <a:gd name="connsiteY40" fmla="*/ 6713709 h 8486945"/>
                <a:gd name="connsiteX41" fmla="*/ 951 w 10566837"/>
                <a:gd name="connsiteY41" fmla="*/ 2990850 h 8486945"/>
                <a:gd name="connsiteX42" fmla="*/ 3024980 w 10566837"/>
                <a:gd name="connsiteY42" fmla="*/ 2979261 h 8486945"/>
                <a:gd name="connsiteX43" fmla="*/ 2102008 w 10566837"/>
                <a:gd name="connsiteY43" fmla="*/ 2672556 h 8486945"/>
                <a:gd name="connsiteX44" fmla="*/ 1292383 w 10566837"/>
                <a:gd name="connsiteY44" fmla="*/ 2062956 h 8486945"/>
                <a:gd name="connsiteX45" fmla="*/ 701833 w 10566837"/>
                <a:gd name="connsiteY45" fmla="*/ 1202531 h 8486945"/>
                <a:gd name="connsiteX46" fmla="*/ 1295557 w 10566837"/>
                <a:gd name="connsiteY46" fmla="*/ 916606 h 8486945"/>
                <a:gd name="connsiteX0" fmla="*/ 1295557 w 10566837"/>
                <a:gd name="connsiteY0" fmla="*/ 916606 h 8486945"/>
                <a:gd name="connsiteX1" fmla="*/ 1759108 w 10566837"/>
                <a:gd name="connsiteY1" fmla="*/ 1589881 h 8486945"/>
                <a:gd name="connsiteX2" fmla="*/ 2413158 w 10566837"/>
                <a:gd name="connsiteY2" fmla="*/ 2078831 h 8486945"/>
                <a:gd name="connsiteX3" fmla="*/ 3137058 w 10566837"/>
                <a:gd name="connsiteY3" fmla="*/ 2316956 h 8486945"/>
                <a:gd name="connsiteX4" fmla="*/ 2543333 w 10566837"/>
                <a:gd name="connsiteY4" fmla="*/ 1834356 h 8486945"/>
                <a:gd name="connsiteX5" fmla="*/ 2384583 w 10566837"/>
                <a:gd name="connsiteY5" fmla="*/ 1031081 h 8486945"/>
                <a:gd name="connsiteX6" fmla="*/ 2784633 w 10566837"/>
                <a:gd name="connsiteY6" fmla="*/ 300831 h 8486945"/>
                <a:gd name="connsiteX7" fmla="*/ 3229133 w 10566837"/>
                <a:gd name="connsiteY7" fmla="*/ 805656 h 8486945"/>
                <a:gd name="connsiteX8" fmla="*/ 3064033 w 10566837"/>
                <a:gd name="connsiteY8" fmla="*/ 1135856 h 8486945"/>
                <a:gd name="connsiteX9" fmla="*/ 3137058 w 10566837"/>
                <a:gd name="connsiteY9" fmla="*/ 1485106 h 8486945"/>
                <a:gd name="connsiteX10" fmla="*/ 3416458 w 10566837"/>
                <a:gd name="connsiteY10" fmla="*/ 1710531 h 8486945"/>
                <a:gd name="connsiteX11" fmla="*/ 3772058 w 10566837"/>
                <a:gd name="connsiteY11" fmla="*/ 1710531 h 8486945"/>
                <a:gd name="connsiteX12" fmla="*/ 4045108 w 10566837"/>
                <a:gd name="connsiteY12" fmla="*/ 1478756 h 8486945"/>
                <a:gd name="connsiteX13" fmla="*/ 4111783 w 10566837"/>
                <a:gd name="connsiteY13" fmla="*/ 1129506 h 8486945"/>
                <a:gd name="connsiteX14" fmla="*/ 3940333 w 10566837"/>
                <a:gd name="connsiteY14" fmla="*/ 812006 h 8486945"/>
                <a:gd name="connsiteX15" fmla="*/ 3603783 w 10566837"/>
                <a:gd name="connsiteY15" fmla="*/ 678656 h 8486945"/>
                <a:gd name="connsiteX16" fmla="*/ 3626008 w 10566837"/>
                <a:gd name="connsiteY16" fmla="*/ 18256 h 8486945"/>
                <a:gd name="connsiteX17" fmla="*/ 3650614 w 10566837"/>
                <a:gd name="connsiteY17" fmla="*/ 0 h 8486945"/>
                <a:gd name="connsiteX18" fmla="*/ 4395945 w 10566837"/>
                <a:gd name="connsiteY18" fmla="*/ 302418 h 8486945"/>
                <a:gd name="connsiteX19" fmla="*/ 4791233 w 10566837"/>
                <a:gd name="connsiteY19" fmla="*/ 1031081 h 8486945"/>
                <a:gd name="connsiteX20" fmla="*/ 4629308 w 10566837"/>
                <a:gd name="connsiteY20" fmla="*/ 1838326 h 8486945"/>
                <a:gd name="connsiteX21" fmla="*/ 4045902 w 10566837"/>
                <a:gd name="connsiteY21" fmla="*/ 2319337 h 8486945"/>
                <a:gd name="connsiteX22" fmla="*/ 4762658 w 10566837"/>
                <a:gd name="connsiteY22" fmla="*/ 2081212 h 8486945"/>
                <a:gd name="connsiteX23" fmla="*/ 5412739 w 10566837"/>
                <a:gd name="connsiteY23" fmla="*/ 1588294 h 8486945"/>
                <a:gd name="connsiteX24" fmla="*/ 5872321 w 10566837"/>
                <a:gd name="connsiteY24" fmla="*/ 923925 h 8486945"/>
                <a:gd name="connsiteX25" fmla="*/ 6093777 w 10566837"/>
                <a:gd name="connsiteY25" fmla="*/ 150018 h 8486945"/>
                <a:gd name="connsiteX26" fmla="*/ 6134259 w 10566837"/>
                <a:gd name="connsiteY26" fmla="*/ 133350 h 8486945"/>
                <a:gd name="connsiteX27" fmla="*/ 6751002 w 10566837"/>
                <a:gd name="connsiteY27" fmla="*/ 207169 h 8486945"/>
                <a:gd name="connsiteX28" fmla="*/ 6760526 w 10566837"/>
                <a:gd name="connsiteY28" fmla="*/ 230981 h 8486945"/>
                <a:gd name="connsiteX29" fmla="*/ 6474777 w 10566837"/>
                <a:gd name="connsiteY29" fmla="*/ 1214438 h 8486945"/>
                <a:gd name="connsiteX30" fmla="*/ 5891371 w 10566837"/>
                <a:gd name="connsiteY30" fmla="*/ 2057400 h 8486945"/>
                <a:gd name="connsiteX31" fmla="*/ 5074602 w 10566837"/>
                <a:gd name="connsiteY31" fmla="*/ 2669382 h 8486945"/>
                <a:gd name="connsiteX32" fmla="*/ 4131627 w 10566837"/>
                <a:gd name="connsiteY32" fmla="*/ 2978944 h 8486945"/>
                <a:gd name="connsiteX33" fmla="*/ 8205151 w 10566837"/>
                <a:gd name="connsiteY33" fmla="*/ 2975593 h 8486945"/>
                <a:gd name="connsiteX34" fmla="*/ 8208341 w 10566837"/>
                <a:gd name="connsiteY34" fmla="*/ 6713709 h 8486945"/>
                <a:gd name="connsiteX35" fmla="*/ 9147706 w 10566837"/>
                <a:gd name="connsiteY35" fmla="*/ 7001085 h 8486945"/>
                <a:gd name="connsiteX36" fmla="*/ 9949828 w 10566837"/>
                <a:gd name="connsiteY36" fmla="*/ 7599131 h 8486945"/>
                <a:gd name="connsiteX37" fmla="*/ 10566837 w 10566837"/>
                <a:gd name="connsiteY37" fmla="*/ 8486945 h 8486945"/>
                <a:gd name="connsiteX38" fmla="*/ 9690678 w 10566837"/>
                <a:gd name="connsiteY38" fmla="*/ 8178676 h 8486945"/>
                <a:gd name="connsiteX39" fmla="*/ 6186038 w 10566837"/>
                <a:gd name="connsiteY39" fmla="*/ 7007255 h 8486945"/>
                <a:gd name="connsiteX40" fmla="*/ 7185603 w 10566837"/>
                <a:gd name="connsiteY40" fmla="*/ 6711313 h 8486945"/>
                <a:gd name="connsiteX41" fmla="*/ 164 w 10566837"/>
                <a:gd name="connsiteY41" fmla="*/ 6713709 h 8486945"/>
                <a:gd name="connsiteX42" fmla="*/ 951 w 10566837"/>
                <a:gd name="connsiteY42" fmla="*/ 2990850 h 8486945"/>
                <a:gd name="connsiteX43" fmla="*/ 3024980 w 10566837"/>
                <a:gd name="connsiteY43" fmla="*/ 2979261 h 8486945"/>
                <a:gd name="connsiteX44" fmla="*/ 2102008 w 10566837"/>
                <a:gd name="connsiteY44" fmla="*/ 2672556 h 8486945"/>
                <a:gd name="connsiteX45" fmla="*/ 1292383 w 10566837"/>
                <a:gd name="connsiteY45" fmla="*/ 2062956 h 8486945"/>
                <a:gd name="connsiteX46" fmla="*/ 701833 w 10566837"/>
                <a:gd name="connsiteY46" fmla="*/ 1202531 h 8486945"/>
                <a:gd name="connsiteX47" fmla="*/ 1295557 w 10566837"/>
                <a:gd name="connsiteY47" fmla="*/ 916606 h 8486945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6186038 w 10566837"/>
                <a:gd name="connsiteY39" fmla="*/ 7007255 h 8764390"/>
                <a:gd name="connsiteX40" fmla="*/ 7185603 w 10566837"/>
                <a:gd name="connsiteY40" fmla="*/ 6711313 h 8764390"/>
                <a:gd name="connsiteX41" fmla="*/ 164 w 10566837"/>
                <a:gd name="connsiteY41" fmla="*/ 6713709 h 8764390"/>
                <a:gd name="connsiteX42" fmla="*/ 951 w 10566837"/>
                <a:gd name="connsiteY42" fmla="*/ 2990850 h 8764390"/>
                <a:gd name="connsiteX43" fmla="*/ 3024980 w 10566837"/>
                <a:gd name="connsiteY43" fmla="*/ 2979261 h 8764390"/>
                <a:gd name="connsiteX44" fmla="*/ 2102008 w 10566837"/>
                <a:gd name="connsiteY44" fmla="*/ 2672556 h 8764390"/>
                <a:gd name="connsiteX45" fmla="*/ 1292383 w 10566837"/>
                <a:gd name="connsiteY45" fmla="*/ 2062956 h 8764390"/>
                <a:gd name="connsiteX46" fmla="*/ 701833 w 10566837"/>
                <a:gd name="connsiteY46" fmla="*/ 1202531 h 8764390"/>
                <a:gd name="connsiteX47" fmla="*/ 1295557 w 10566837"/>
                <a:gd name="connsiteY47" fmla="*/ 916606 h 8764390"/>
                <a:gd name="connsiteX0" fmla="*/ 1295557 w 10566837"/>
                <a:gd name="connsiteY0" fmla="*/ 916606 h 8758225"/>
                <a:gd name="connsiteX1" fmla="*/ 1759108 w 10566837"/>
                <a:gd name="connsiteY1" fmla="*/ 1589881 h 8758225"/>
                <a:gd name="connsiteX2" fmla="*/ 2413158 w 10566837"/>
                <a:gd name="connsiteY2" fmla="*/ 2078831 h 8758225"/>
                <a:gd name="connsiteX3" fmla="*/ 3137058 w 10566837"/>
                <a:gd name="connsiteY3" fmla="*/ 2316956 h 8758225"/>
                <a:gd name="connsiteX4" fmla="*/ 2543333 w 10566837"/>
                <a:gd name="connsiteY4" fmla="*/ 1834356 h 8758225"/>
                <a:gd name="connsiteX5" fmla="*/ 2384583 w 10566837"/>
                <a:gd name="connsiteY5" fmla="*/ 1031081 h 8758225"/>
                <a:gd name="connsiteX6" fmla="*/ 2784633 w 10566837"/>
                <a:gd name="connsiteY6" fmla="*/ 300831 h 8758225"/>
                <a:gd name="connsiteX7" fmla="*/ 3229133 w 10566837"/>
                <a:gd name="connsiteY7" fmla="*/ 805656 h 8758225"/>
                <a:gd name="connsiteX8" fmla="*/ 3064033 w 10566837"/>
                <a:gd name="connsiteY8" fmla="*/ 1135856 h 8758225"/>
                <a:gd name="connsiteX9" fmla="*/ 3137058 w 10566837"/>
                <a:gd name="connsiteY9" fmla="*/ 1485106 h 8758225"/>
                <a:gd name="connsiteX10" fmla="*/ 3416458 w 10566837"/>
                <a:gd name="connsiteY10" fmla="*/ 1710531 h 8758225"/>
                <a:gd name="connsiteX11" fmla="*/ 3772058 w 10566837"/>
                <a:gd name="connsiteY11" fmla="*/ 1710531 h 8758225"/>
                <a:gd name="connsiteX12" fmla="*/ 4045108 w 10566837"/>
                <a:gd name="connsiteY12" fmla="*/ 1478756 h 8758225"/>
                <a:gd name="connsiteX13" fmla="*/ 4111783 w 10566837"/>
                <a:gd name="connsiteY13" fmla="*/ 1129506 h 8758225"/>
                <a:gd name="connsiteX14" fmla="*/ 3940333 w 10566837"/>
                <a:gd name="connsiteY14" fmla="*/ 812006 h 8758225"/>
                <a:gd name="connsiteX15" fmla="*/ 3603783 w 10566837"/>
                <a:gd name="connsiteY15" fmla="*/ 678656 h 8758225"/>
                <a:gd name="connsiteX16" fmla="*/ 3626008 w 10566837"/>
                <a:gd name="connsiteY16" fmla="*/ 18256 h 8758225"/>
                <a:gd name="connsiteX17" fmla="*/ 3650614 w 10566837"/>
                <a:gd name="connsiteY17" fmla="*/ 0 h 8758225"/>
                <a:gd name="connsiteX18" fmla="*/ 4395945 w 10566837"/>
                <a:gd name="connsiteY18" fmla="*/ 302418 h 8758225"/>
                <a:gd name="connsiteX19" fmla="*/ 4791233 w 10566837"/>
                <a:gd name="connsiteY19" fmla="*/ 1031081 h 8758225"/>
                <a:gd name="connsiteX20" fmla="*/ 4629308 w 10566837"/>
                <a:gd name="connsiteY20" fmla="*/ 1838326 h 8758225"/>
                <a:gd name="connsiteX21" fmla="*/ 4045902 w 10566837"/>
                <a:gd name="connsiteY21" fmla="*/ 2319337 h 8758225"/>
                <a:gd name="connsiteX22" fmla="*/ 4762658 w 10566837"/>
                <a:gd name="connsiteY22" fmla="*/ 2081212 h 8758225"/>
                <a:gd name="connsiteX23" fmla="*/ 5412739 w 10566837"/>
                <a:gd name="connsiteY23" fmla="*/ 1588294 h 8758225"/>
                <a:gd name="connsiteX24" fmla="*/ 5872321 w 10566837"/>
                <a:gd name="connsiteY24" fmla="*/ 923925 h 8758225"/>
                <a:gd name="connsiteX25" fmla="*/ 6093777 w 10566837"/>
                <a:gd name="connsiteY25" fmla="*/ 150018 h 8758225"/>
                <a:gd name="connsiteX26" fmla="*/ 6134259 w 10566837"/>
                <a:gd name="connsiteY26" fmla="*/ 133350 h 8758225"/>
                <a:gd name="connsiteX27" fmla="*/ 6751002 w 10566837"/>
                <a:gd name="connsiteY27" fmla="*/ 207169 h 8758225"/>
                <a:gd name="connsiteX28" fmla="*/ 6760526 w 10566837"/>
                <a:gd name="connsiteY28" fmla="*/ 230981 h 8758225"/>
                <a:gd name="connsiteX29" fmla="*/ 6474777 w 10566837"/>
                <a:gd name="connsiteY29" fmla="*/ 1214438 h 8758225"/>
                <a:gd name="connsiteX30" fmla="*/ 5891371 w 10566837"/>
                <a:gd name="connsiteY30" fmla="*/ 2057400 h 8758225"/>
                <a:gd name="connsiteX31" fmla="*/ 5074602 w 10566837"/>
                <a:gd name="connsiteY31" fmla="*/ 2669382 h 8758225"/>
                <a:gd name="connsiteX32" fmla="*/ 4131627 w 10566837"/>
                <a:gd name="connsiteY32" fmla="*/ 2978944 h 8758225"/>
                <a:gd name="connsiteX33" fmla="*/ 8205151 w 10566837"/>
                <a:gd name="connsiteY33" fmla="*/ 2975593 h 8758225"/>
                <a:gd name="connsiteX34" fmla="*/ 8208341 w 10566837"/>
                <a:gd name="connsiteY34" fmla="*/ 6713709 h 8758225"/>
                <a:gd name="connsiteX35" fmla="*/ 9147706 w 10566837"/>
                <a:gd name="connsiteY35" fmla="*/ 7001085 h 8758225"/>
                <a:gd name="connsiteX36" fmla="*/ 9949828 w 10566837"/>
                <a:gd name="connsiteY36" fmla="*/ 7599131 h 8758225"/>
                <a:gd name="connsiteX37" fmla="*/ 10566837 w 10566837"/>
                <a:gd name="connsiteY37" fmla="*/ 8486945 h 8758225"/>
                <a:gd name="connsiteX38" fmla="*/ 9974503 w 10566837"/>
                <a:gd name="connsiteY38" fmla="*/ 8758225 h 8758225"/>
                <a:gd name="connsiteX39" fmla="*/ 6186038 w 10566837"/>
                <a:gd name="connsiteY39" fmla="*/ 7007255 h 8758225"/>
                <a:gd name="connsiteX40" fmla="*/ 7185603 w 10566837"/>
                <a:gd name="connsiteY40" fmla="*/ 6711313 h 8758225"/>
                <a:gd name="connsiteX41" fmla="*/ 164 w 10566837"/>
                <a:gd name="connsiteY41" fmla="*/ 6713709 h 8758225"/>
                <a:gd name="connsiteX42" fmla="*/ 951 w 10566837"/>
                <a:gd name="connsiteY42" fmla="*/ 2990850 h 8758225"/>
                <a:gd name="connsiteX43" fmla="*/ 3024980 w 10566837"/>
                <a:gd name="connsiteY43" fmla="*/ 2979261 h 8758225"/>
                <a:gd name="connsiteX44" fmla="*/ 2102008 w 10566837"/>
                <a:gd name="connsiteY44" fmla="*/ 2672556 h 8758225"/>
                <a:gd name="connsiteX45" fmla="*/ 1292383 w 10566837"/>
                <a:gd name="connsiteY45" fmla="*/ 2062956 h 8758225"/>
                <a:gd name="connsiteX46" fmla="*/ 701833 w 10566837"/>
                <a:gd name="connsiteY46" fmla="*/ 1202531 h 8758225"/>
                <a:gd name="connsiteX47" fmla="*/ 1295557 w 10566837"/>
                <a:gd name="connsiteY47" fmla="*/ 916606 h 8758225"/>
                <a:gd name="connsiteX0" fmla="*/ 1295557 w 10566837"/>
                <a:gd name="connsiteY0" fmla="*/ 916606 h 8758225"/>
                <a:gd name="connsiteX1" fmla="*/ 1759108 w 10566837"/>
                <a:gd name="connsiteY1" fmla="*/ 1589881 h 8758225"/>
                <a:gd name="connsiteX2" fmla="*/ 2413158 w 10566837"/>
                <a:gd name="connsiteY2" fmla="*/ 2078831 h 8758225"/>
                <a:gd name="connsiteX3" fmla="*/ 3137058 w 10566837"/>
                <a:gd name="connsiteY3" fmla="*/ 2316956 h 8758225"/>
                <a:gd name="connsiteX4" fmla="*/ 2543333 w 10566837"/>
                <a:gd name="connsiteY4" fmla="*/ 1834356 h 8758225"/>
                <a:gd name="connsiteX5" fmla="*/ 2384583 w 10566837"/>
                <a:gd name="connsiteY5" fmla="*/ 1031081 h 8758225"/>
                <a:gd name="connsiteX6" fmla="*/ 2784633 w 10566837"/>
                <a:gd name="connsiteY6" fmla="*/ 300831 h 8758225"/>
                <a:gd name="connsiteX7" fmla="*/ 3229133 w 10566837"/>
                <a:gd name="connsiteY7" fmla="*/ 805656 h 8758225"/>
                <a:gd name="connsiteX8" fmla="*/ 3064033 w 10566837"/>
                <a:gd name="connsiteY8" fmla="*/ 1135856 h 8758225"/>
                <a:gd name="connsiteX9" fmla="*/ 3137058 w 10566837"/>
                <a:gd name="connsiteY9" fmla="*/ 1485106 h 8758225"/>
                <a:gd name="connsiteX10" fmla="*/ 3416458 w 10566837"/>
                <a:gd name="connsiteY10" fmla="*/ 1710531 h 8758225"/>
                <a:gd name="connsiteX11" fmla="*/ 3772058 w 10566837"/>
                <a:gd name="connsiteY11" fmla="*/ 1710531 h 8758225"/>
                <a:gd name="connsiteX12" fmla="*/ 4045108 w 10566837"/>
                <a:gd name="connsiteY12" fmla="*/ 1478756 h 8758225"/>
                <a:gd name="connsiteX13" fmla="*/ 4111783 w 10566837"/>
                <a:gd name="connsiteY13" fmla="*/ 1129506 h 8758225"/>
                <a:gd name="connsiteX14" fmla="*/ 3940333 w 10566837"/>
                <a:gd name="connsiteY14" fmla="*/ 812006 h 8758225"/>
                <a:gd name="connsiteX15" fmla="*/ 3603783 w 10566837"/>
                <a:gd name="connsiteY15" fmla="*/ 678656 h 8758225"/>
                <a:gd name="connsiteX16" fmla="*/ 3626008 w 10566837"/>
                <a:gd name="connsiteY16" fmla="*/ 18256 h 8758225"/>
                <a:gd name="connsiteX17" fmla="*/ 3650614 w 10566837"/>
                <a:gd name="connsiteY17" fmla="*/ 0 h 8758225"/>
                <a:gd name="connsiteX18" fmla="*/ 4395945 w 10566837"/>
                <a:gd name="connsiteY18" fmla="*/ 302418 h 8758225"/>
                <a:gd name="connsiteX19" fmla="*/ 4791233 w 10566837"/>
                <a:gd name="connsiteY19" fmla="*/ 1031081 h 8758225"/>
                <a:gd name="connsiteX20" fmla="*/ 4629308 w 10566837"/>
                <a:gd name="connsiteY20" fmla="*/ 1838326 h 8758225"/>
                <a:gd name="connsiteX21" fmla="*/ 4045902 w 10566837"/>
                <a:gd name="connsiteY21" fmla="*/ 2319337 h 8758225"/>
                <a:gd name="connsiteX22" fmla="*/ 4762658 w 10566837"/>
                <a:gd name="connsiteY22" fmla="*/ 2081212 h 8758225"/>
                <a:gd name="connsiteX23" fmla="*/ 5412739 w 10566837"/>
                <a:gd name="connsiteY23" fmla="*/ 1588294 h 8758225"/>
                <a:gd name="connsiteX24" fmla="*/ 5872321 w 10566837"/>
                <a:gd name="connsiteY24" fmla="*/ 923925 h 8758225"/>
                <a:gd name="connsiteX25" fmla="*/ 6093777 w 10566837"/>
                <a:gd name="connsiteY25" fmla="*/ 150018 h 8758225"/>
                <a:gd name="connsiteX26" fmla="*/ 6134259 w 10566837"/>
                <a:gd name="connsiteY26" fmla="*/ 133350 h 8758225"/>
                <a:gd name="connsiteX27" fmla="*/ 6751002 w 10566837"/>
                <a:gd name="connsiteY27" fmla="*/ 207169 h 8758225"/>
                <a:gd name="connsiteX28" fmla="*/ 6760526 w 10566837"/>
                <a:gd name="connsiteY28" fmla="*/ 230981 h 8758225"/>
                <a:gd name="connsiteX29" fmla="*/ 6474777 w 10566837"/>
                <a:gd name="connsiteY29" fmla="*/ 1214438 h 8758225"/>
                <a:gd name="connsiteX30" fmla="*/ 5891371 w 10566837"/>
                <a:gd name="connsiteY30" fmla="*/ 2057400 h 8758225"/>
                <a:gd name="connsiteX31" fmla="*/ 5074602 w 10566837"/>
                <a:gd name="connsiteY31" fmla="*/ 2669382 h 8758225"/>
                <a:gd name="connsiteX32" fmla="*/ 4131627 w 10566837"/>
                <a:gd name="connsiteY32" fmla="*/ 2978944 h 8758225"/>
                <a:gd name="connsiteX33" fmla="*/ 8205151 w 10566837"/>
                <a:gd name="connsiteY33" fmla="*/ 2975593 h 8758225"/>
                <a:gd name="connsiteX34" fmla="*/ 8208341 w 10566837"/>
                <a:gd name="connsiteY34" fmla="*/ 6713709 h 8758225"/>
                <a:gd name="connsiteX35" fmla="*/ 9147706 w 10566837"/>
                <a:gd name="connsiteY35" fmla="*/ 7001085 h 8758225"/>
                <a:gd name="connsiteX36" fmla="*/ 9949828 w 10566837"/>
                <a:gd name="connsiteY36" fmla="*/ 7599131 h 8758225"/>
                <a:gd name="connsiteX37" fmla="*/ 10566837 w 10566837"/>
                <a:gd name="connsiteY37" fmla="*/ 8486945 h 8758225"/>
                <a:gd name="connsiteX38" fmla="*/ 9974503 w 10566837"/>
                <a:gd name="connsiteY38" fmla="*/ 8758225 h 8758225"/>
                <a:gd name="connsiteX39" fmla="*/ 9172386 w 10566837"/>
                <a:gd name="connsiteY39" fmla="*/ 8388301 h 8758225"/>
                <a:gd name="connsiteX40" fmla="*/ 6186038 w 10566837"/>
                <a:gd name="connsiteY40" fmla="*/ 7007255 h 8758225"/>
                <a:gd name="connsiteX41" fmla="*/ 7185603 w 10566837"/>
                <a:gd name="connsiteY41" fmla="*/ 6711313 h 8758225"/>
                <a:gd name="connsiteX42" fmla="*/ 164 w 10566837"/>
                <a:gd name="connsiteY42" fmla="*/ 6713709 h 8758225"/>
                <a:gd name="connsiteX43" fmla="*/ 951 w 10566837"/>
                <a:gd name="connsiteY43" fmla="*/ 2990850 h 8758225"/>
                <a:gd name="connsiteX44" fmla="*/ 3024980 w 10566837"/>
                <a:gd name="connsiteY44" fmla="*/ 2979261 h 8758225"/>
                <a:gd name="connsiteX45" fmla="*/ 2102008 w 10566837"/>
                <a:gd name="connsiteY45" fmla="*/ 2672556 h 8758225"/>
                <a:gd name="connsiteX46" fmla="*/ 1292383 w 10566837"/>
                <a:gd name="connsiteY46" fmla="*/ 2062956 h 8758225"/>
                <a:gd name="connsiteX47" fmla="*/ 701833 w 10566837"/>
                <a:gd name="connsiteY47" fmla="*/ 1202531 h 8758225"/>
                <a:gd name="connsiteX48" fmla="*/ 1295557 w 10566837"/>
                <a:gd name="connsiteY48" fmla="*/ 916606 h 8758225"/>
                <a:gd name="connsiteX0" fmla="*/ 1295557 w 10566837"/>
                <a:gd name="connsiteY0" fmla="*/ 916606 h 8758225"/>
                <a:gd name="connsiteX1" fmla="*/ 1759108 w 10566837"/>
                <a:gd name="connsiteY1" fmla="*/ 1589881 h 8758225"/>
                <a:gd name="connsiteX2" fmla="*/ 2413158 w 10566837"/>
                <a:gd name="connsiteY2" fmla="*/ 2078831 h 8758225"/>
                <a:gd name="connsiteX3" fmla="*/ 3137058 w 10566837"/>
                <a:gd name="connsiteY3" fmla="*/ 2316956 h 8758225"/>
                <a:gd name="connsiteX4" fmla="*/ 2543333 w 10566837"/>
                <a:gd name="connsiteY4" fmla="*/ 1834356 h 8758225"/>
                <a:gd name="connsiteX5" fmla="*/ 2384583 w 10566837"/>
                <a:gd name="connsiteY5" fmla="*/ 1031081 h 8758225"/>
                <a:gd name="connsiteX6" fmla="*/ 2784633 w 10566837"/>
                <a:gd name="connsiteY6" fmla="*/ 300831 h 8758225"/>
                <a:gd name="connsiteX7" fmla="*/ 3229133 w 10566837"/>
                <a:gd name="connsiteY7" fmla="*/ 805656 h 8758225"/>
                <a:gd name="connsiteX8" fmla="*/ 3064033 w 10566837"/>
                <a:gd name="connsiteY8" fmla="*/ 1135856 h 8758225"/>
                <a:gd name="connsiteX9" fmla="*/ 3137058 w 10566837"/>
                <a:gd name="connsiteY9" fmla="*/ 1485106 h 8758225"/>
                <a:gd name="connsiteX10" fmla="*/ 3416458 w 10566837"/>
                <a:gd name="connsiteY10" fmla="*/ 1710531 h 8758225"/>
                <a:gd name="connsiteX11" fmla="*/ 3772058 w 10566837"/>
                <a:gd name="connsiteY11" fmla="*/ 1710531 h 8758225"/>
                <a:gd name="connsiteX12" fmla="*/ 4045108 w 10566837"/>
                <a:gd name="connsiteY12" fmla="*/ 1478756 h 8758225"/>
                <a:gd name="connsiteX13" fmla="*/ 4111783 w 10566837"/>
                <a:gd name="connsiteY13" fmla="*/ 1129506 h 8758225"/>
                <a:gd name="connsiteX14" fmla="*/ 3940333 w 10566837"/>
                <a:gd name="connsiteY14" fmla="*/ 812006 h 8758225"/>
                <a:gd name="connsiteX15" fmla="*/ 3603783 w 10566837"/>
                <a:gd name="connsiteY15" fmla="*/ 678656 h 8758225"/>
                <a:gd name="connsiteX16" fmla="*/ 3626008 w 10566837"/>
                <a:gd name="connsiteY16" fmla="*/ 18256 h 8758225"/>
                <a:gd name="connsiteX17" fmla="*/ 3650614 w 10566837"/>
                <a:gd name="connsiteY17" fmla="*/ 0 h 8758225"/>
                <a:gd name="connsiteX18" fmla="*/ 4395945 w 10566837"/>
                <a:gd name="connsiteY18" fmla="*/ 302418 h 8758225"/>
                <a:gd name="connsiteX19" fmla="*/ 4791233 w 10566837"/>
                <a:gd name="connsiteY19" fmla="*/ 1031081 h 8758225"/>
                <a:gd name="connsiteX20" fmla="*/ 4629308 w 10566837"/>
                <a:gd name="connsiteY20" fmla="*/ 1838326 h 8758225"/>
                <a:gd name="connsiteX21" fmla="*/ 4045902 w 10566837"/>
                <a:gd name="connsiteY21" fmla="*/ 2319337 h 8758225"/>
                <a:gd name="connsiteX22" fmla="*/ 4762658 w 10566837"/>
                <a:gd name="connsiteY22" fmla="*/ 2081212 h 8758225"/>
                <a:gd name="connsiteX23" fmla="*/ 5412739 w 10566837"/>
                <a:gd name="connsiteY23" fmla="*/ 1588294 h 8758225"/>
                <a:gd name="connsiteX24" fmla="*/ 5872321 w 10566837"/>
                <a:gd name="connsiteY24" fmla="*/ 923925 h 8758225"/>
                <a:gd name="connsiteX25" fmla="*/ 6093777 w 10566837"/>
                <a:gd name="connsiteY25" fmla="*/ 150018 h 8758225"/>
                <a:gd name="connsiteX26" fmla="*/ 6134259 w 10566837"/>
                <a:gd name="connsiteY26" fmla="*/ 133350 h 8758225"/>
                <a:gd name="connsiteX27" fmla="*/ 6751002 w 10566837"/>
                <a:gd name="connsiteY27" fmla="*/ 207169 h 8758225"/>
                <a:gd name="connsiteX28" fmla="*/ 6760526 w 10566837"/>
                <a:gd name="connsiteY28" fmla="*/ 230981 h 8758225"/>
                <a:gd name="connsiteX29" fmla="*/ 6474777 w 10566837"/>
                <a:gd name="connsiteY29" fmla="*/ 1214438 h 8758225"/>
                <a:gd name="connsiteX30" fmla="*/ 5891371 w 10566837"/>
                <a:gd name="connsiteY30" fmla="*/ 2057400 h 8758225"/>
                <a:gd name="connsiteX31" fmla="*/ 5074602 w 10566837"/>
                <a:gd name="connsiteY31" fmla="*/ 2669382 h 8758225"/>
                <a:gd name="connsiteX32" fmla="*/ 4131627 w 10566837"/>
                <a:gd name="connsiteY32" fmla="*/ 2978944 h 8758225"/>
                <a:gd name="connsiteX33" fmla="*/ 8205151 w 10566837"/>
                <a:gd name="connsiteY33" fmla="*/ 2975593 h 8758225"/>
                <a:gd name="connsiteX34" fmla="*/ 8208341 w 10566837"/>
                <a:gd name="connsiteY34" fmla="*/ 6713709 h 8758225"/>
                <a:gd name="connsiteX35" fmla="*/ 9147706 w 10566837"/>
                <a:gd name="connsiteY35" fmla="*/ 7001085 h 8758225"/>
                <a:gd name="connsiteX36" fmla="*/ 9949828 w 10566837"/>
                <a:gd name="connsiteY36" fmla="*/ 7599131 h 8758225"/>
                <a:gd name="connsiteX37" fmla="*/ 10566837 w 10566837"/>
                <a:gd name="connsiteY37" fmla="*/ 8486945 h 8758225"/>
                <a:gd name="connsiteX38" fmla="*/ 9974503 w 10566837"/>
                <a:gd name="connsiteY38" fmla="*/ 8758225 h 8758225"/>
                <a:gd name="connsiteX39" fmla="*/ 9517914 w 10566837"/>
                <a:gd name="connsiteY39" fmla="*/ 8110858 h 8758225"/>
                <a:gd name="connsiteX40" fmla="*/ 6186038 w 10566837"/>
                <a:gd name="connsiteY40" fmla="*/ 7007255 h 8758225"/>
                <a:gd name="connsiteX41" fmla="*/ 7185603 w 10566837"/>
                <a:gd name="connsiteY41" fmla="*/ 6711313 h 8758225"/>
                <a:gd name="connsiteX42" fmla="*/ 164 w 10566837"/>
                <a:gd name="connsiteY42" fmla="*/ 6713709 h 8758225"/>
                <a:gd name="connsiteX43" fmla="*/ 951 w 10566837"/>
                <a:gd name="connsiteY43" fmla="*/ 2990850 h 8758225"/>
                <a:gd name="connsiteX44" fmla="*/ 3024980 w 10566837"/>
                <a:gd name="connsiteY44" fmla="*/ 2979261 h 8758225"/>
                <a:gd name="connsiteX45" fmla="*/ 2102008 w 10566837"/>
                <a:gd name="connsiteY45" fmla="*/ 2672556 h 8758225"/>
                <a:gd name="connsiteX46" fmla="*/ 1292383 w 10566837"/>
                <a:gd name="connsiteY46" fmla="*/ 2062956 h 8758225"/>
                <a:gd name="connsiteX47" fmla="*/ 701833 w 10566837"/>
                <a:gd name="connsiteY47" fmla="*/ 1202531 h 8758225"/>
                <a:gd name="connsiteX48" fmla="*/ 1295557 w 10566837"/>
                <a:gd name="connsiteY48" fmla="*/ 916606 h 8758225"/>
                <a:gd name="connsiteX0" fmla="*/ 1295557 w 10566837"/>
                <a:gd name="connsiteY0" fmla="*/ 916606 h 8758225"/>
                <a:gd name="connsiteX1" fmla="*/ 1759108 w 10566837"/>
                <a:gd name="connsiteY1" fmla="*/ 1589881 h 8758225"/>
                <a:gd name="connsiteX2" fmla="*/ 2413158 w 10566837"/>
                <a:gd name="connsiteY2" fmla="*/ 2078831 h 8758225"/>
                <a:gd name="connsiteX3" fmla="*/ 3137058 w 10566837"/>
                <a:gd name="connsiteY3" fmla="*/ 2316956 h 8758225"/>
                <a:gd name="connsiteX4" fmla="*/ 2543333 w 10566837"/>
                <a:gd name="connsiteY4" fmla="*/ 1834356 h 8758225"/>
                <a:gd name="connsiteX5" fmla="*/ 2384583 w 10566837"/>
                <a:gd name="connsiteY5" fmla="*/ 1031081 h 8758225"/>
                <a:gd name="connsiteX6" fmla="*/ 2784633 w 10566837"/>
                <a:gd name="connsiteY6" fmla="*/ 300831 h 8758225"/>
                <a:gd name="connsiteX7" fmla="*/ 3229133 w 10566837"/>
                <a:gd name="connsiteY7" fmla="*/ 805656 h 8758225"/>
                <a:gd name="connsiteX8" fmla="*/ 3064033 w 10566837"/>
                <a:gd name="connsiteY8" fmla="*/ 1135856 h 8758225"/>
                <a:gd name="connsiteX9" fmla="*/ 3137058 w 10566837"/>
                <a:gd name="connsiteY9" fmla="*/ 1485106 h 8758225"/>
                <a:gd name="connsiteX10" fmla="*/ 3416458 w 10566837"/>
                <a:gd name="connsiteY10" fmla="*/ 1710531 h 8758225"/>
                <a:gd name="connsiteX11" fmla="*/ 3772058 w 10566837"/>
                <a:gd name="connsiteY11" fmla="*/ 1710531 h 8758225"/>
                <a:gd name="connsiteX12" fmla="*/ 4045108 w 10566837"/>
                <a:gd name="connsiteY12" fmla="*/ 1478756 h 8758225"/>
                <a:gd name="connsiteX13" fmla="*/ 4111783 w 10566837"/>
                <a:gd name="connsiteY13" fmla="*/ 1129506 h 8758225"/>
                <a:gd name="connsiteX14" fmla="*/ 3940333 w 10566837"/>
                <a:gd name="connsiteY14" fmla="*/ 812006 h 8758225"/>
                <a:gd name="connsiteX15" fmla="*/ 3603783 w 10566837"/>
                <a:gd name="connsiteY15" fmla="*/ 678656 h 8758225"/>
                <a:gd name="connsiteX16" fmla="*/ 3626008 w 10566837"/>
                <a:gd name="connsiteY16" fmla="*/ 18256 h 8758225"/>
                <a:gd name="connsiteX17" fmla="*/ 3650614 w 10566837"/>
                <a:gd name="connsiteY17" fmla="*/ 0 h 8758225"/>
                <a:gd name="connsiteX18" fmla="*/ 4395945 w 10566837"/>
                <a:gd name="connsiteY18" fmla="*/ 302418 h 8758225"/>
                <a:gd name="connsiteX19" fmla="*/ 4791233 w 10566837"/>
                <a:gd name="connsiteY19" fmla="*/ 1031081 h 8758225"/>
                <a:gd name="connsiteX20" fmla="*/ 4629308 w 10566837"/>
                <a:gd name="connsiteY20" fmla="*/ 1838326 h 8758225"/>
                <a:gd name="connsiteX21" fmla="*/ 4045902 w 10566837"/>
                <a:gd name="connsiteY21" fmla="*/ 2319337 h 8758225"/>
                <a:gd name="connsiteX22" fmla="*/ 4762658 w 10566837"/>
                <a:gd name="connsiteY22" fmla="*/ 2081212 h 8758225"/>
                <a:gd name="connsiteX23" fmla="*/ 5412739 w 10566837"/>
                <a:gd name="connsiteY23" fmla="*/ 1588294 h 8758225"/>
                <a:gd name="connsiteX24" fmla="*/ 5872321 w 10566837"/>
                <a:gd name="connsiteY24" fmla="*/ 923925 h 8758225"/>
                <a:gd name="connsiteX25" fmla="*/ 6093777 w 10566837"/>
                <a:gd name="connsiteY25" fmla="*/ 150018 h 8758225"/>
                <a:gd name="connsiteX26" fmla="*/ 6134259 w 10566837"/>
                <a:gd name="connsiteY26" fmla="*/ 133350 h 8758225"/>
                <a:gd name="connsiteX27" fmla="*/ 6751002 w 10566837"/>
                <a:gd name="connsiteY27" fmla="*/ 207169 h 8758225"/>
                <a:gd name="connsiteX28" fmla="*/ 6760526 w 10566837"/>
                <a:gd name="connsiteY28" fmla="*/ 230981 h 8758225"/>
                <a:gd name="connsiteX29" fmla="*/ 6474777 w 10566837"/>
                <a:gd name="connsiteY29" fmla="*/ 1214438 h 8758225"/>
                <a:gd name="connsiteX30" fmla="*/ 5891371 w 10566837"/>
                <a:gd name="connsiteY30" fmla="*/ 2057400 h 8758225"/>
                <a:gd name="connsiteX31" fmla="*/ 5074602 w 10566837"/>
                <a:gd name="connsiteY31" fmla="*/ 2669382 h 8758225"/>
                <a:gd name="connsiteX32" fmla="*/ 4131627 w 10566837"/>
                <a:gd name="connsiteY32" fmla="*/ 2978944 h 8758225"/>
                <a:gd name="connsiteX33" fmla="*/ 8205151 w 10566837"/>
                <a:gd name="connsiteY33" fmla="*/ 2975593 h 8758225"/>
                <a:gd name="connsiteX34" fmla="*/ 8208341 w 10566837"/>
                <a:gd name="connsiteY34" fmla="*/ 6713709 h 8758225"/>
                <a:gd name="connsiteX35" fmla="*/ 9147706 w 10566837"/>
                <a:gd name="connsiteY35" fmla="*/ 7001085 h 8758225"/>
                <a:gd name="connsiteX36" fmla="*/ 9949828 w 10566837"/>
                <a:gd name="connsiteY36" fmla="*/ 7599131 h 8758225"/>
                <a:gd name="connsiteX37" fmla="*/ 10566837 w 10566837"/>
                <a:gd name="connsiteY37" fmla="*/ 8486945 h 8758225"/>
                <a:gd name="connsiteX38" fmla="*/ 9974503 w 10566837"/>
                <a:gd name="connsiteY38" fmla="*/ 8758225 h 8758225"/>
                <a:gd name="connsiteX39" fmla="*/ 9517914 w 10566837"/>
                <a:gd name="connsiteY39" fmla="*/ 8110858 h 8758225"/>
                <a:gd name="connsiteX40" fmla="*/ 8777497 w 10566837"/>
                <a:gd name="connsiteY40" fmla="*/ 7864239 h 8758225"/>
                <a:gd name="connsiteX41" fmla="*/ 6186038 w 10566837"/>
                <a:gd name="connsiteY41" fmla="*/ 7007255 h 8758225"/>
                <a:gd name="connsiteX42" fmla="*/ 7185603 w 10566837"/>
                <a:gd name="connsiteY42" fmla="*/ 6711313 h 8758225"/>
                <a:gd name="connsiteX43" fmla="*/ 164 w 10566837"/>
                <a:gd name="connsiteY43" fmla="*/ 6713709 h 8758225"/>
                <a:gd name="connsiteX44" fmla="*/ 951 w 10566837"/>
                <a:gd name="connsiteY44" fmla="*/ 2990850 h 8758225"/>
                <a:gd name="connsiteX45" fmla="*/ 3024980 w 10566837"/>
                <a:gd name="connsiteY45" fmla="*/ 2979261 h 8758225"/>
                <a:gd name="connsiteX46" fmla="*/ 2102008 w 10566837"/>
                <a:gd name="connsiteY46" fmla="*/ 2672556 h 8758225"/>
                <a:gd name="connsiteX47" fmla="*/ 1292383 w 10566837"/>
                <a:gd name="connsiteY47" fmla="*/ 2062956 h 8758225"/>
                <a:gd name="connsiteX48" fmla="*/ 701833 w 10566837"/>
                <a:gd name="connsiteY48" fmla="*/ 1202531 h 8758225"/>
                <a:gd name="connsiteX49" fmla="*/ 1295557 w 10566837"/>
                <a:gd name="connsiteY49" fmla="*/ 916606 h 8758225"/>
                <a:gd name="connsiteX0" fmla="*/ 1295557 w 10566837"/>
                <a:gd name="connsiteY0" fmla="*/ 916606 h 8758225"/>
                <a:gd name="connsiteX1" fmla="*/ 1759108 w 10566837"/>
                <a:gd name="connsiteY1" fmla="*/ 1589881 h 8758225"/>
                <a:gd name="connsiteX2" fmla="*/ 2413158 w 10566837"/>
                <a:gd name="connsiteY2" fmla="*/ 2078831 h 8758225"/>
                <a:gd name="connsiteX3" fmla="*/ 3137058 w 10566837"/>
                <a:gd name="connsiteY3" fmla="*/ 2316956 h 8758225"/>
                <a:gd name="connsiteX4" fmla="*/ 2543333 w 10566837"/>
                <a:gd name="connsiteY4" fmla="*/ 1834356 h 8758225"/>
                <a:gd name="connsiteX5" fmla="*/ 2384583 w 10566837"/>
                <a:gd name="connsiteY5" fmla="*/ 1031081 h 8758225"/>
                <a:gd name="connsiteX6" fmla="*/ 2784633 w 10566837"/>
                <a:gd name="connsiteY6" fmla="*/ 300831 h 8758225"/>
                <a:gd name="connsiteX7" fmla="*/ 3229133 w 10566837"/>
                <a:gd name="connsiteY7" fmla="*/ 805656 h 8758225"/>
                <a:gd name="connsiteX8" fmla="*/ 3064033 w 10566837"/>
                <a:gd name="connsiteY8" fmla="*/ 1135856 h 8758225"/>
                <a:gd name="connsiteX9" fmla="*/ 3137058 w 10566837"/>
                <a:gd name="connsiteY9" fmla="*/ 1485106 h 8758225"/>
                <a:gd name="connsiteX10" fmla="*/ 3416458 w 10566837"/>
                <a:gd name="connsiteY10" fmla="*/ 1710531 h 8758225"/>
                <a:gd name="connsiteX11" fmla="*/ 3772058 w 10566837"/>
                <a:gd name="connsiteY11" fmla="*/ 1710531 h 8758225"/>
                <a:gd name="connsiteX12" fmla="*/ 4045108 w 10566837"/>
                <a:gd name="connsiteY12" fmla="*/ 1478756 h 8758225"/>
                <a:gd name="connsiteX13" fmla="*/ 4111783 w 10566837"/>
                <a:gd name="connsiteY13" fmla="*/ 1129506 h 8758225"/>
                <a:gd name="connsiteX14" fmla="*/ 3940333 w 10566837"/>
                <a:gd name="connsiteY14" fmla="*/ 812006 h 8758225"/>
                <a:gd name="connsiteX15" fmla="*/ 3603783 w 10566837"/>
                <a:gd name="connsiteY15" fmla="*/ 678656 h 8758225"/>
                <a:gd name="connsiteX16" fmla="*/ 3626008 w 10566837"/>
                <a:gd name="connsiteY16" fmla="*/ 18256 h 8758225"/>
                <a:gd name="connsiteX17" fmla="*/ 3650614 w 10566837"/>
                <a:gd name="connsiteY17" fmla="*/ 0 h 8758225"/>
                <a:gd name="connsiteX18" fmla="*/ 4395945 w 10566837"/>
                <a:gd name="connsiteY18" fmla="*/ 302418 h 8758225"/>
                <a:gd name="connsiteX19" fmla="*/ 4791233 w 10566837"/>
                <a:gd name="connsiteY19" fmla="*/ 1031081 h 8758225"/>
                <a:gd name="connsiteX20" fmla="*/ 4629308 w 10566837"/>
                <a:gd name="connsiteY20" fmla="*/ 1838326 h 8758225"/>
                <a:gd name="connsiteX21" fmla="*/ 4045902 w 10566837"/>
                <a:gd name="connsiteY21" fmla="*/ 2319337 h 8758225"/>
                <a:gd name="connsiteX22" fmla="*/ 4762658 w 10566837"/>
                <a:gd name="connsiteY22" fmla="*/ 2081212 h 8758225"/>
                <a:gd name="connsiteX23" fmla="*/ 5412739 w 10566837"/>
                <a:gd name="connsiteY23" fmla="*/ 1588294 h 8758225"/>
                <a:gd name="connsiteX24" fmla="*/ 5872321 w 10566837"/>
                <a:gd name="connsiteY24" fmla="*/ 923925 h 8758225"/>
                <a:gd name="connsiteX25" fmla="*/ 6093777 w 10566837"/>
                <a:gd name="connsiteY25" fmla="*/ 150018 h 8758225"/>
                <a:gd name="connsiteX26" fmla="*/ 6134259 w 10566837"/>
                <a:gd name="connsiteY26" fmla="*/ 133350 h 8758225"/>
                <a:gd name="connsiteX27" fmla="*/ 6751002 w 10566837"/>
                <a:gd name="connsiteY27" fmla="*/ 207169 h 8758225"/>
                <a:gd name="connsiteX28" fmla="*/ 6760526 w 10566837"/>
                <a:gd name="connsiteY28" fmla="*/ 230981 h 8758225"/>
                <a:gd name="connsiteX29" fmla="*/ 6474777 w 10566837"/>
                <a:gd name="connsiteY29" fmla="*/ 1214438 h 8758225"/>
                <a:gd name="connsiteX30" fmla="*/ 5891371 w 10566837"/>
                <a:gd name="connsiteY30" fmla="*/ 2057400 h 8758225"/>
                <a:gd name="connsiteX31" fmla="*/ 5074602 w 10566837"/>
                <a:gd name="connsiteY31" fmla="*/ 2669382 h 8758225"/>
                <a:gd name="connsiteX32" fmla="*/ 4131627 w 10566837"/>
                <a:gd name="connsiteY32" fmla="*/ 2978944 h 8758225"/>
                <a:gd name="connsiteX33" fmla="*/ 8205151 w 10566837"/>
                <a:gd name="connsiteY33" fmla="*/ 2975593 h 8758225"/>
                <a:gd name="connsiteX34" fmla="*/ 8208341 w 10566837"/>
                <a:gd name="connsiteY34" fmla="*/ 6713709 h 8758225"/>
                <a:gd name="connsiteX35" fmla="*/ 9147706 w 10566837"/>
                <a:gd name="connsiteY35" fmla="*/ 7001085 h 8758225"/>
                <a:gd name="connsiteX36" fmla="*/ 9949828 w 10566837"/>
                <a:gd name="connsiteY36" fmla="*/ 7599131 h 8758225"/>
                <a:gd name="connsiteX37" fmla="*/ 10566837 w 10566837"/>
                <a:gd name="connsiteY37" fmla="*/ 8486945 h 8758225"/>
                <a:gd name="connsiteX38" fmla="*/ 9974503 w 10566837"/>
                <a:gd name="connsiteY38" fmla="*/ 8758225 h 8758225"/>
                <a:gd name="connsiteX39" fmla="*/ 9517914 w 10566837"/>
                <a:gd name="connsiteY39" fmla="*/ 8110858 h 8758225"/>
                <a:gd name="connsiteX40" fmla="*/ 8863881 w 10566837"/>
                <a:gd name="connsiteY40" fmla="*/ 7617623 h 8758225"/>
                <a:gd name="connsiteX41" fmla="*/ 6186038 w 10566837"/>
                <a:gd name="connsiteY41" fmla="*/ 7007255 h 8758225"/>
                <a:gd name="connsiteX42" fmla="*/ 7185603 w 10566837"/>
                <a:gd name="connsiteY42" fmla="*/ 6711313 h 8758225"/>
                <a:gd name="connsiteX43" fmla="*/ 164 w 10566837"/>
                <a:gd name="connsiteY43" fmla="*/ 6713709 h 8758225"/>
                <a:gd name="connsiteX44" fmla="*/ 951 w 10566837"/>
                <a:gd name="connsiteY44" fmla="*/ 2990850 h 8758225"/>
                <a:gd name="connsiteX45" fmla="*/ 3024980 w 10566837"/>
                <a:gd name="connsiteY45" fmla="*/ 2979261 h 8758225"/>
                <a:gd name="connsiteX46" fmla="*/ 2102008 w 10566837"/>
                <a:gd name="connsiteY46" fmla="*/ 2672556 h 8758225"/>
                <a:gd name="connsiteX47" fmla="*/ 1292383 w 10566837"/>
                <a:gd name="connsiteY47" fmla="*/ 2062956 h 8758225"/>
                <a:gd name="connsiteX48" fmla="*/ 701833 w 10566837"/>
                <a:gd name="connsiteY48" fmla="*/ 1202531 h 8758225"/>
                <a:gd name="connsiteX49" fmla="*/ 1295557 w 10566837"/>
                <a:gd name="connsiteY49" fmla="*/ 916606 h 8758225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6186038 w 10566837"/>
                <a:gd name="connsiteY41" fmla="*/ 7007255 h 8764390"/>
                <a:gd name="connsiteX42" fmla="*/ 7185603 w 10566837"/>
                <a:gd name="connsiteY42" fmla="*/ 6711313 h 8764390"/>
                <a:gd name="connsiteX43" fmla="*/ 164 w 10566837"/>
                <a:gd name="connsiteY43" fmla="*/ 6713709 h 8764390"/>
                <a:gd name="connsiteX44" fmla="*/ 951 w 10566837"/>
                <a:gd name="connsiteY44" fmla="*/ 2990850 h 8764390"/>
                <a:gd name="connsiteX45" fmla="*/ 3024980 w 10566837"/>
                <a:gd name="connsiteY45" fmla="*/ 2979261 h 8764390"/>
                <a:gd name="connsiteX46" fmla="*/ 2102008 w 10566837"/>
                <a:gd name="connsiteY46" fmla="*/ 2672556 h 8764390"/>
                <a:gd name="connsiteX47" fmla="*/ 1292383 w 10566837"/>
                <a:gd name="connsiteY47" fmla="*/ 2062956 h 8764390"/>
                <a:gd name="connsiteX48" fmla="*/ 701833 w 10566837"/>
                <a:gd name="connsiteY48" fmla="*/ 1202531 h 8764390"/>
                <a:gd name="connsiteX49" fmla="*/ 1295557 w 10566837"/>
                <a:gd name="connsiteY49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7975380 w 10566837"/>
                <a:gd name="connsiteY41" fmla="*/ 7408000 h 8764390"/>
                <a:gd name="connsiteX42" fmla="*/ 6186038 w 10566837"/>
                <a:gd name="connsiteY42" fmla="*/ 7007255 h 8764390"/>
                <a:gd name="connsiteX43" fmla="*/ 7185603 w 10566837"/>
                <a:gd name="connsiteY43" fmla="*/ 6711313 h 8764390"/>
                <a:gd name="connsiteX44" fmla="*/ 164 w 10566837"/>
                <a:gd name="connsiteY44" fmla="*/ 6713709 h 8764390"/>
                <a:gd name="connsiteX45" fmla="*/ 951 w 10566837"/>
                <a:gd name="connsiteY45" fmla="*/ 2990850 h 8764390"/>
                <a:gd name="connsiteX46" fmla="*/ 3024980 w 10566837"/>
                <a:gd name="connsiteY46" fmla="*/ 2979261 h 8764390"/>
                <a:gd name="connsiteX47" fmla="*/ 2102008 w 10566837"/>
                <a:gd name="connsiteY47" fmla="*/ 2672556 h 8764390"/>
                <a:gd name="connsiteX48" fmla="*/ 1292383 w 10566837"/>
                <a:gd name="connsiteY48" fmla="*/ 2062956 h 8764390"/>
                <a:gd name="connsiteX49" fmla="*/ 701833 w 10566837"/>
                <a:gd name="connsiteY49" fmla="*/ 1202531 h 8764390"/>
                <a:gd name="connsiteX50" fmla="*/ 1295557 w 10566837"/>
                <a:gd name="connsiteY50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6186038 w 10566837"/>
                <a:gd name="connsiteY42" fmla="*/ 7007255 h 8764390"/>
                <a:gd name="connsiteX43" fmla="*/ 7185603 w 10566837"/>
                <a:gd name="connsiteY43" fmla="*/ 6711313 h 8764390"/>
                <a:gd name="connsiteX44" fmla="*/ 164 w 10566837"/>
                <a:gd name="connsiteY44" fmla="*/ 6713709 h 8764390"/>
                <a:gd name="connsiteX45" fmla="*/ 951 w 10566837"/>
                <a:gd name="connsiteY45" fmla="*/ 2990850 h 8764390"/>
                <a:gd name="connsiteX46" fmla="*/ 3024980 w 10566837"/>
                <a:gd name="connsiteY46" fmla="*/ 2979261 h 8764390"/>
                <a:gd name="connsiteX47" fmla="*/ 2102008 w 10566837"/>
                <a:gd name="connsiteY47" fmla="*/ 2672556 h 8764390"/>
                <a:gd name="connsiteX48" fmla="*/ 1292383 w 10566837"/>
                <a:gd name="connsiteY48" fmla="*/ 2062956 h 8764390"/>
                <a:gd name="connsiteX49" fmla="*/ 701833 w 10566837"/>
                <a:gd name="connsiteY49" fmla="*/ 1202531 h 8764390"/>
                <a:gd name="connsiteX50" fmla="*/ 1295557 w 10566837"/>
                <a:gd name="connsiteY50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7586661 w 10566837"/>
                <a:gd name="connsiteY42" fmla="*/ 7266195 h 8764390"/>
                <a:gd name="connsiteX43" fmla="*/ 6186038 w 10566837"/>
                <a:gd name="connsiteY43" fmla="*/ 7007255 h 8764390"/>
                <a:gd name="connsiteX44" fmla="*/ 7185603 w 10566837"/>
                <a:gd name="connsiteY44" fmla="*/ 6711313 h 8764390"/>
                <a:gd name="connsiteX45" fmla="*/ 164 w 10566837"/>
                <a:gd name="connsiteY45" fmla="*/ 6713709 h 8764390"/>
                <a:gd name="connsiteX46" fmla="*/ 951 w 10566837"/>
                <a:gd name="connsiteY46" fmla="*/ 2990850 h 8764390"/>
                <a:gd name="connsiteX47" fmla="*/ 3024980 w 10566837"/>
                <a:gd name="connsiteY47" fmla="*/ 2979261 h 8764390"/>
                <a:gd name="connsiteX48" fmla="*/ 2102008 w 10566837"/>
                <a:gd name="connsiteY48" fmla="*/ 2672556 h 8764390"/>
                <a:gd name="connsiteX49" fmla="*/ 1292383 w 10566837"/>
                <a:gd name="connsiteY49" fmla="*/ 2062956 h 8764390"/>
                <a:gd name="connsiteX50" fmla="*/ 701833 w 10566837"/>
                <a:gd name="connsiteY50" fmla="*/ 1202531 h 8764390"/>
                <a:gd name="connsiteX51" fmla="*/ 1295557 w 10566837"/>
                <a:gd name="connsiteY51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8752817 w 10566837"/>
                <a:gd name="connsiteY42" fmla="*/ 7870406 h 8764390"/>
                <a:gd name="connsiteX43" fmla="*/ 6186038 w 10566837"/>
                <a:gd name="connsiteY43" fmla="*/ 7007255 h 8764390"/>
                <a:gd name="connsiteX44" fmla="*/ 7185603 w 10566837"/>
                <a:gd name="connsiteY44" fmla="*/ 6711313 h 8764390"/>
                <a:gd name="connsiteX45" fmla="*/ 164 w 10566837"/>
                <a:gd name="connsiteY45" fmla="*/ 6713709 h 8764390"/>
                <a:gd name="connsiteX46" fmla="*/ 951 w 10566837"/>
                <a:gd name="connsiteY46" fmla="*/ 2990850 h 8764390"/>
                <a:gd name="connsiteX47" fmla="*/ 3024980 w 10566837"/>
                <a:gd name="connsiteY47" fmla="*/ 2979261 h 8764390"/>
                <a:gd name="connsiteX48" fmla="*/ 2102008 w 10566837"/>
                <a:gd name="connsiteY48" fmla="*/ 2672556 h 8764390"/>
                <a:gd name="connsiteX49" fmla="*/ 1292383 w 10566837"/>
                <a:gd name="connsiteY49" fmla="*/ 2062956 h 8764390"/>
                <a:gd name="connsiteX50" fmla="*/ 701833 w 10566837"/>
                <a:gd name="connsiteY50" fmla="*/ 1202531 h 8764390"/>
                <a:gd name="connsiteX51" fmla="*/ 1295557 w 10566837"/>
                <a:gd name="connsiteY51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8752817 w 10566837"/>
                <a:gd name="connsiteY42" fmla="*/ 7870406 h 8764390"/>
                <a:gd name="connsiteX43" fmla="*/ 8191336 w 10566837"/>
                <a:gd name="connsiteY43" fmla="*/ 7691608 h 8764390"/>
                <a:gd name="connsiteX44" fmla="*/ 6186038 w 10566837"/>
                <a:gd name="connsiteY44" fmla="*/ 7007255 h 8764390"/>
                <a:gd name="connsiteX45" fmla="*/ 7185603 w 10566837"/>
                <a:gd name="connsiteY45" fmla="*/ 6711313 h 8764390"/>
                <a:gd name="connsiteX46" fmla="*/ 164 w 10566837"/>
                <a:gd name="connsiteY46" fmla="*/ 6713709 h 8764390"/>
                <a:gd name="connsiteX47" fmla="*/ 951 w 10566837"/>
                <a:gd name="connsiteY47" fmla="*/ 2990850 h 8764390"/>
                <a:gd name="connsiteX48" fmla="*/ 3024980 w 10566837"/>
                <a:gd name="connsiteY48" fmla="*/ 2979261 h 8764390"/>
                <a:gd name="connsiteX49" fmla="*/ 2102008 w 10566837"/>
                <a:gd name="connsiteY49" fmla="*/ 2672556 h 8764390"/>
                <a:gd name="connsiteX50" fmla="*/ 1292383 w 10566837"/>
                <a:gd name="connsiteY50" fmla="*/ 2062956 h 8764390"/>
                <a:gd name="connsiteX51" fmla="*/ 701833 w 10566837"/>
                <a:gd name="connsiteY51" fmla="*/ 1202531 h 8764390"/>
                <a:gd name="connsiteX52" fmla="*/ 1295557 w 10566837"/>
                <a:gd name="connsiteY52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8752817 w 10566837"/>
                <a:gd name="connsiteY42" fmla="*/ 7870406 h 8764390"/>
                <a:gd name="connsiteX43" fmla="*/ 8876222 w 10566837"/>
                <a:gd name="connsiteY43" fmla="*/ 8659576 h 8764390"/>
                <a:gd name="connsiteX44" fmla="*/ 6186038 w 10566837"/>
                <a:gd name="connsiteY44" fmla="*/ 7007255 h 8764390"/>
                <a:gd name="connsiteX45" fmla="*/ 7185603 w 10566837"/>
                <a:gd name="connsiteY45" fmla="*/ 6711313 h 8764390"/>
                <a:gd name="connsiteX46" fmla="*/ 164 w 10566837"/>
                <a:gd name="connsiteY46" fmla="*/ 6713709 h 8764390"/>
                <a:gd name="connsiteX47" fmla="*/ 951 w 10566837"/>
                <a:gd name="connsiteY47" fmla="*/ 2990850 h 8764390"/>
                <a:gd name="connsiteX48" fmla="*/ 3024980 w 10566837"/>
                <a:gd name="connsiteY48" fmla="*/ 2979261 h 8764390"/>
                <a:gd name="connsiteX49" fmla="*/ 2102008 w 10566837"/>
                <a:gd name="connsiteY49" fmla="*/ 2672556 h 8764390"/>
                <a:gd name="connsiteX50" fmla="*/ 1292383 w 10566837"/>
                <a:gd name="connsiteY50" fmla="*/ 2062956 h 8764390"/>
                <a:gd name="connsiteX51" fmla="*/ 701833 w 10566837"/>
                <a:gd name="connsiteY51" fmla="*/ 1202531 h 8764390"/>
                <a:gd name="connsiteX52" fmla="*/ 1295557 w 10566837"/>
                <a:gd name="connsiteY52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8740478 w 10566837"/>
                <a:gd name="connsiteY42" fmla="*/ 7870406 h 8764390"/>
                <a:gd name="connsiteX43" fmla="*/ 8876222 w 10566837"/>
                <a:gd name="connsiteY43" fmla="*/ 8659576 h 8764390"/>
                <a:gd name="connsiteX44" fmla="*/ 6186038 w 10566837"/>
                <a:gd name="connsiteY44" fmla="*/ 7007255 h 8764390"/>
                <a:gd name="connsiteX45" fmla="*/ 7185603 w 10566837"/>
                <a:gd name="connsiteY45" fmla="*/ 6711313 h 8764390"/>
                <a:gd name="connsiteX46" fmla="*/ 164 w 10566837"/>
                <a:gd name="connsiteY46" fmla="*/ 6713709 h 8764390"/>
                <a:gd name="connsiteX47" fmla="*/ 951 w 10566837"/>
                <a:gd name="connsiteY47" fmla="*/ 2990850 h 8764390"/>
                <a:gd name="connsiteX48" fmla="*/ 3024980 w 10566837"/>
                <a:gd name="connsiteY48" fmla="*/ 2979261 h 8764390"/>
                <a:gd name="connsiteX49" fmla="*/ 2102008 w 10566837"/>
                <a:gd name="connsiteY49" fmla="*/ 2672556 h 8764390"/>
                <a:gd name="connsiteX50" fmla="*/ 1292383 w 10566837"/>
                <a:gd name="connsiteY50" fmla="*/ 2062956 h 8764390"/>
                <a:gd name="connsiteX51" fmla="*/ 701833 w 10566837"/>
                <a:gd name="connsiteY51" fmla="*/ 1202531 h 8764390"/>
                <a:gd name="connsiteX52" fmla="*/ 1295557 w 10566837"/>
                <a:gd name="connsiteY52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8740478 w 10566837"/>
                <a:gd name="connsiteY42" fmla="*/ 7870406 h 8764390"/>
                <a:gd name="connsiteX43" fmla="*/ 8876222 w 10566837"/>
                <a:gd name="connsiteY43" fmla="*/ 8659576 h 8764390"/>
                <a:gd name="connsiteX44" fmla="*/ 8135803 w 10566837"/>
                <a:gd name="connsiteY44" fmla="*/ 8221834 h 8764390"/>
                <a:gd name="connsiteX45" fmla="*/ 6186038 w 10566837"/>
                <a:gd name="connsiteY45" fmla="*/ 7007255 h 8764390"/>
                <a:gd name="connsiteX46" fmla="*/ 7185603 w 10566837"/>
                <a:gd name="connsiteY46" fmla="*/ 6711313 h 8764390"/>
                <a:gd name="connsiteX47" fmla="*/ 164 w 10566837"/>
                <a:gd name="connsiteY47" fmla="*/ 6713709 h 8764390"/>
                <a:gd name="connsiteX48" fmla="*/ 951 w 10566837"/>
                <a:gd name="connsiteY48" fmla="*/ 2990850 h 8764390"/>
                <a:gd name="connsiteX49" fmla="*/ 3024980 w 10566837"/>
                <a:gd name="connsiteY49" fmla="*/ 2979261 h 8764390"/>
                <a:gd name="connsiteX50" fmla="*/ 2102008 w 10566837"/>
                <a:gd name="connsiteY50" fmla="*/ 2672556 h 8764390"/>
                <a:gd name="connsiteX51" fmla="*/ 1292383 w 10566837"/>
                <a:gd name="connsiteY51" fmla="*/ 2062956 h 8764390"/>
                <a:gd name="connsiteX52" fmla="*/ 701833 w 10566837"/>
                <a:gd name="connsiteY52" fmla="*/ 1202531 h 8764390"/>
                <a:gd name="connsiteX53" fmla="*/ 1295557 w 10566837"/>
                <a:gd name="connsiteY53" fmla="*/ 916606 h 8764390"/>
                <a:gd name="connsiteX0" fmla="*/ 1295557 w 10566837"/>
                <a:gd name="connsiteY0" fmla="*/ 916606 h 9387096"/>
                <a:gd name="connsiteX1" fmla="*/ 1759108 w 10566837"/>
                <a:gd name="connsiteY1" fmla="*/ 1589881 h 9387096"/>
                <a:gd name="connsiteX2" fmla="*/ 2413158 w 10566837"/>
                <a:gd name="connsiteY2" fmla="*/ 2078831 h 9387096"/>
                <a:gd name="connsiteX3" fmla="*/ 3137058 w 10566837"/>
                <a:gd name="connsiteY3" fmla="*/ 2316956 h 9387096"/>
                <a:gd name="connsiteX4" fmla="*/ 2543333 w 10566837"/>
                <a:gd name="connsiteY4" fmla="*/ 1834356 h 9387096"/>
                <a:gd name="connsiteX5" fmla="*/ 2384583 w 10566837"/>
                <a:gd name="connsiteY5" fmla="*/ 1031081 h 9387096"/>
                <a:gd name="connsiteX6" fmla="*/ 2784633 w 10566837"/>
                <a:gd name="connsiteY6" fmla="*/ 300831 h 9387096"/>
                <a:gd name="connsiteX7" fmla="*/ 3229133 w 10566837"/>
                <a:gd name="connsiteY7" fmla="*/ 805656 h 9387096"/>
                <a:gd name="connsiteX8" fmla="*/ 3064033 w 10566837"/>
                <a:gd name="connsiteY8" fmla="*/ 1135856 h 9387096"/>
                <a:gd name="connsiteX9" fmla="*/ 3137058 w 10566837"/>
                <a:gd name="connsiteY9" fmla="*/ 1485106 h 9387096"/>
                <a:gd name="connsiteX10" fmla="*/ 3416458 w 10566837"/>
                <a:gd name="connsiteY10" fmla="*/ 1710531 h 9387096"/>
                <a:gd name="connsiteX11" fmla="*/ 3772058 w 10566837"/>
                <a:gd name="connsiteY11" fmla="*/ 1710531 h 9387096"/>
                <a:gd name="connsiteX12" fmla="*/ 4045108 w 10566837"/>
                <a:gd name="connsiteY12" fmla="*/ 1478756 h 9387096"/>
                <a:gd name="connsiteX13" fmla="*/ 4111783 w 10566837"/>
                <a:gd name="connsiteY13" fmla="*/ 1129506 h 9387096"/>
                <a:gd name="connsiteX14" fmla="*/ 3940333 w 10566837"/>
                <a:gd name="connsiteY14" fmla="*/ 812006 h 9387096"/>
                <a:gd name="connsiteX15" fmla="*/ 3603783 w 10566837"/>
                <a:gd name="connsiteY15" fmla="*/ 678656 h 9387096"/>
                <a:gd name="connsiteX16" fmla="*/ 3626008 w 10566837"/>
                <a:gd name="connsiteY16" fmla="*/ 18256 h 9387096"/>
                <a:gd name="connsiteX17" fmla="*/ 3650614 w 10566837"/>
                <a:gd name="connsiteY17" fmla="*/ 0 h 9387096"/>
                <a:gd name="connsiteX18" fmla="*/ 4395945 w 10566837"/>
                <a:gd name="connsiteY18" fmla="*/ 302418 h 9387096"/>
                <a:gd name="connsiteX19" fmla="*/ 4791233 w 10566837"/>
                <a:gd name="connsiteY19" fmla="*/ 1031081 h 9387096"/>
                <a:gd name="connsiteX20" fmla="*/ 4629308 w 10566837"/>
                <a:gd name="connsiteY20" fmla="*/ 1838326 h 9387096"/>
                <a:gd name="connsiteX21" fmla="*/ 4045902 w 10566837"/>
                <a:gd name="connsiteY21" fmla="*/ 2319337 h 9387096"/>
                <a:gd name="connsiteX22" fmla="*/ 4762658 w 10566837"/>
                <a:gd name="connsiteY22" fmla="*/ 2081212 h 9387096"/>
                <a:gd name="connsiteX23" fmla="*/ 5412739 w 10566837"/>
                <a:gd name="connsiteY23" fmla="*/ 1588294 h 9387096"/>
                <a:gd name="connsiteX24" fmla="*/ 5872321 w 10566837"/>
                <a:gd name="connsiteY24" fmla="*/ 923925 h 9387096"/>
                <a:gd name="connsiteX25" fmla="*/ 6093777 w 10566837"/>
                <a:gd name="connsiteY25" fmla="*/ 150018 h 9387096"/>
                <a:gd name="connsiteX26" fmla="*/ 6134259 w 10566837"/>
                <a:gd name="connsiteY26" fmla="*/ 133350 h 9387096"/>
                <a:gd name="connsiteX27" fmla="*/ 6751002 w 10566837"/>
                <a:gd name="connsiteY27" fmla="*/ 207169 h 9387096"/>
                <a:gd name="connsiteX28" fmla="*/ 6760526 w 10566837"/>
                <a:gd name="connsiteY28" fmla="*/ 230981 h 9387096"/>
                <a:gd name="connsiteX29" fmla="*/ 6474777 w 10566837"/>
                <a:gd name="connsiteY29" fmla="*/ 1214438 h 9387096"/>
                <a:gd name="connsiteX30" fmla="*/ 5891371 w 10566837"/>
                <a:gd name="connsiteY30" fmla="*/ 2057400 h 9387096"/>
                <a:gd name="connsiteX31" fmla="*/ 5074602 w 10566837"/>
                <a:gd name="connsiteY31" fmla="*/ 2669382 h 9387096"/>
                <a:gd name="connsiteX32" fmla="*/ 4131627 w 10566837"/>
                <a:gd name="connsiteY32" fmla="*/ 2978944 h 9387096"/>
                <a:gd name="connsiteX33" fmla="*/ 8205151 w 10566837"/>
                <a:gd name="connsiteY33" fmla="*/ 2975593 h 9387096"/>
                <a:gd name="connsiteX34" fmla="*/ 8208341 w 10566837"/>
                <a:gd name="connsiteY34" fmla="*/ 6713709 h 9387096"/>
                <a:gd name="connsiteX35" fmla="*/ 9147706 w 10566837"/>
                <a:gd name="connsiteY35" fmla="*/ 7001085 h 9387096"/>
                <a:gd name="connsiteX36" fmla="*/ 9949828 w 10566837"/>
                <a:gd name="connsiteY36" fmla="*/ 7599131 h 9387096"/>
                <a:gd name="connsiteX37" fmla="*/ 10566837 w 10566837"/>
                <a:gd name="connsiteY37" fmla="*/ 8486945 h 9387096"/>
                <a:gd name="connsiteX38" fmla="*/ 9974503 w 10566837"/>
                <a:gd name="connsiteY38" fmla="*/ 8764390 h 9387096"/>
                <a:gd name="connsiteX39" fmla="*/ 9517914 w 10566837"/>
                <a:gd name="connsiteY39" fmla="*/ 8110858 h 9387096"/>
                <a:gd name="connsiteX40" fmla="*/ 8863881 w 10566837"/>
                <a:gd name="connsiteY40" fmla="*/ 7617623 h 9387096"/>
                <a:gd name="connsiteX41" fmla="*/ 8123464 w 10566837"/>
                <a:gd name="connsiteY41" fmla="*/ 7364842 h 9387096"/>
                <a:gd name="connsiteX42" fmla="*/ 8740478 w 10566837"/>
                <a:gd name="connsiteY42" fmla="*/ 7870406 h 9387096"/>
                <a:gd name="connsiteX43" fmla="*/ 8876222 w 10566837"/>
                <a:gd name="connsiteY43" fmla="*/ 8659576 h 9387096"/>
                <a:gd name="connsiteX44" fmla="*/ 8481331 w 10566837"/>
                <a:gd name="connsiteY44" fmla="*/ 9387096 h 9387096"/>
                <a:gd name="connsiteX45" fmla="*/ 6186038 w 10566837"/>
                <a:gd name="connsiteY45" fmla="*/ 7007255 h 9387096"/>
                <a:gd name="connsiteX46" fmla="*/ 7185603 w 10566837"/>
                <a:gd name="connsiteY46" fmla="*/ 6711313 h 9387096"/>
                <a:gd name="connsiteX47" fmla="*/ 164 w 10566837"/>
                <a:gd name="connsiteY47" fmla="*/ 6713709 h 9387096"/>
                <a:gd name="connsiteX48" fmla="*/ 951 w 10566837"/>
                <a:gd name="connsiteY48" fmla="*/ 2990850 h 9387096"/>
                <a:gd name="connsiteX49" fmla="*/ 3024980 w 10566837"/>
                <a:gd name="connsiteY49" fmla="*/ 2979261 h 9387096"/>
                <a:gd name="connsiteX50" fmla="*/ 2102008 w 10566837"/>
                <a:gd name="connsiteY50" fmla="*/ 2672556 h 9387096"/>
                <a:gd name="connsiteX51" fmla="*/ 1292383 w 10566837"/>
                <a:gd name="connsiteY51" fmla="*/ 2062956 h 9387096"/>
                <a:gd name="connsiteX52" fmla="*/ 701833 w 10566837"/>
                <a:gd name="connsiteY52" fmla="*/ 1202531 h 9387096"/>
                <a:gd name="connsiteX53" fmla="*/ 1295557 w 10566837"/>
                <a:gd name="connsiteY53" fmla="*/ 916606 h 9387096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6186038 w 10566837"/>
                <a:gd name="connsiteY45" fmla="*/ 7007255 h 9393261"/>
                <a:gd name="connsiteX46" fmla="*/ 7185603 w 10566837"/>
                <a:gd name="connsiteY46" fmla="*/ 6711313 h 9393261"/>
                <a:gd name="connsiteX47" fmla="*/ 164 w 10566837"/>
                <a:gd name="connsiteY47" fmla="*/ 6713709 h 9393261"/>
                <a:gd name="connsiteX48" fmla="*/ 951 w 10566837"/>
                <a:gd name="connsiteY48" fmla="*/ 2990850 h 9393261"/>
                <a:gd name="connsiteX49" fmla="*/ 3024980 w 10566837"/>
                <a:gd name="connsiteY49" fmla="*/ 2979261 h 9393261"/>
                <a:gd name="connsiteX50" fmla="*/ 2102008 w 10566837"/>
                <a:gd name="connsiteY50" fmla="*/ 2672556 h 9393261"/>
                <a:gd name="connsiteX51" fmla="*/ 1292383 w 10566837"/>
                <a:gd name="connsiteY51" fmla="*/ 2062956 h 9393261"/>
                <a:gd name="connsiteX52" fmla="*/ 701833 w 10566837"/>
                <a:gd name="connsiteY52" fmla="*/ 1202531 h 9393261"/>
                <a:gd name="connsiteX53" fmla="*/ 1295557 w 10566837"/>
                <a:gd name="connsiteY53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7981550 w 10566837"/>
                <a:gd name="connsiteY45" fmla="*/ 8863035 h 9393261"/>
                <a:gd name="connsiteX46" fmla="*/ 6186038 w 10566837"/>
                <a:gd name="connsiteY46" fmla="*/ 7007255 h 9393261"/>
                <a:gd name="connsiteX47" fmla="*/ 7185603 w 10566837"/>
                <a:gd name="connsiteY47" fmla="*/ 6711313 h 9393261"/>
                <a:gd name="connsiteX48" fmla="*/ 164 w 10566837"/>
                <a:gd name="connsiteY48" fmla="*/ 6713709 h 9393261"/>
                <a:gd name="connsiteX49" fmla="*/ 951 w 10566837"/>
                <a:gd name="connsiteY49" fmla="*/ 2990850 h 9393261"/>
                <a:gd name="connsiteX50" fmla="*/ 3024980 w 10566837"/>
                <a:gd name="connsiteY50" fmla="*/ 2979261 h 9393261"/>
                <a:gd name="connsiteX51" fmla="*/ 2102008 w 10566837"/>
                <a:gd name="connsiteY51" fmla="*/ 2672556 h 9393261"/>
                <a:gd name="connsiteX52" fmla="*/ 1292383 w 10566837"/>
                <a:gd name="connsiteY52" fmla="*/ 2062956 h 9393261"/>
                <a:gd name="connsiteX53" fmla="*/ 701833 w 10566837"/>
                <a:gd name="connsiteY53" fmla="*/ 1202531 h 9393261"/>
                <a:gd name="connsiteX54" fmla="*/ 1295557 w 10566837"/>
                <a:gd name="connsiteY54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9422 w 10566837"/>
                <a:gd name="connsiteY45" fmla="*/ 8893861 h 9393261"/>
                <a:gd name="connsiteX46" fmla="*/ 6186038 w 10566837"/>
                <a:gd name="connsiteY46" fmla="*/ 7007255 h 9393261"/>
                <a:gd name="connsiteX47" fmla="*/ 7185603 w 10566837"/>
                <a:gd name="connsiteY47" fmla="*/ 6711313 h 9393261"/>
                <a:gd name="connsiteX48" fmla="*/ 164 w 10566837"/>
                <a:gd name="connsiteY48" fmla="*/ 6713709 h 9393261"/>
                <a:gd name="connsiteX49" fmla="*/ 951 w 10566837"/>
                <a:gd name="connsiteY49" fmla="*/ 2990850 h 9393261"/>
                <a:gd name="connsiteX50" fmla="*/ 3024980 w 10566837"/>
                <a:gd name="connsiteY50" fmla="*/ 2979261 h 9393261"/>
                <a:gd name="connsiteX51" fmla="*/ 2102008 w 10566837"/>
                <a:gd name="connsiteY51" fmla="*/ 2672556 h 9393261"/>
                <a:gd name="connsiteX52" fmla="*/ 1292383 w 10566837"/>
                <a:gd name="connsiteY52" fmla="*/ 2062956 h 9393261"/>
                <a:gd name="connsiteX53" fmla="*/ 701833 w 10566837"/>
                <a:gd name="connsiteY53" fmla="*/ 1202531 h 9393261"/>
                <a:gd name="connsiteX54" fmla="*/ 1295557 w 10566837"/>
                <a:gd name="connsiteY54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6186038 w 10566837"/>
                <a:gd name="connsiteY46" fmla="*/ 7007255 h 9393261"/>
                <a:gd name="connsiteX47" fmla="*/ 7185603 w 10566837"/>
                <a:gd name="connsiteY47" fmla="*/ 6711313 h 9393261"/>
                <a:gd name="connsiteX48" fmla="*/ 164 w 10566837"/>
                <a:gd name="connsiteY48" fmla="*/ 6713709 h 9393261"/>
                <a:gd name="connsiteX49" fmla="*/ 951 w 10566837"/>
                <a:gd name="connsiteY49" fmla="*/ 2990850 h 9393261"/>
                <a:gd name="connsiteX50" fmla="*/ 3024980 w 10566837"/>
                <a:gd name="connsiteY50" fmla="*/ 2979261 h 9393261"/>
                <a:gd name="connsiteX51" fmla="*/ 2102008 w 10566837"/>
                <a:gd name="connsiteY51" fmla="*/ 2672556 h 9393261"/>
                <a:gd name="connsiteX52" fmla="*/ 1292383 w 10566837"/>
                <a:gd name="connsiteY52" fmla="*/ 2062956 h 9393261"/>
                <a:gd name="connsiteX53" fmla="*/ 701833 w 10566837"/>
                <a:gd name="connsiteY53" fmla="*/ 1202531 h 9393261"/>
                <a:gd name="connsiteX54" fmla="*/ 1295557 w 10566837"/>
                <a:gd name="connsiteY54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7759425 w 10566837"/>
                <a:gd name="connsiteY46" fmla="*/ 8585592 h 9393261"/>
                <a:gd name="connsiteX47" fmla="*/ 6186038 w 10566837"/>
                <a:gd name="connsiteY47" fmla="*/ 7007255 h 9393261"/>
                <a:gd name="connsiteX48" fmla="*/ 7185603 w 10566837"/>
                <a:gd name="connsiteY48" fmla="*/ 6711313 h 9393261"/>
                <a:gd name="connsiteX49" fmla="*/ 164 w 10566837"/>
                <a:gd name="connsiteY49" fmla="*/ 6713709 h 9393261"/>
                <a:gd name="connsiteX50" fmla="*/ 951 w 10566837"/>
                <a:gd name="connsiteY50" fmla="*/ 2990850 h 9393261"/>
                <a:gd name="connsiteX51" fmla="*/ 3024980 w 10566837"/>
                <a:gd name="connsiteY51" fmla="*/ 2979261 h 9393261"/>
                <a:gd name="connsiteX52" fmla="*/ 2102008 w 10566837"/>
                <a:gd name="connsiteY52" fmla="*/ 2672556 h 9393261"/>
                <a:gd name="connsiteX53" fmla="*/ 1292383 w 10566837"/>
                <a:gd name="connsiteY53" fmla="*/ 2062956 h 9393261"/>
                <a:gd name="connsiteX54" fmla="*/ 701833 w 10566837"/>
                <a:gd name="connsiteY54" fmla="*/ 1202531 h 9393261"/>
                <a:gd name="connsiteX55" fmla="*/ 1295557 w 10566837"/>
                <a:gd name="connsiteY55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6186038 w 10566837"/>
                <a:gd name="connsiteY47" fmla="*/ 7007255 h 9393261"/>
                <a:gd name="connsiteX48" fmla="*/ 7185603 w 10566837"/>
                <a:gd name="connsiteY48" fmla="*/ 6711313 h 9393261"/>
                <a:gd name="connsiteX49" fmla="*/ 164 w 10566837"/>
                <a:gd name="connsiteY49" fmla="*/ 6713709 h 9393261"/>
                <a:gd name="connsiteX50" fmla="*/ 951 w 10566837"/>
                <a:gd name="connsiteY50" fmla="*/ 2990850 h 9393261"/>
                <a:gd name="connsiteX51" fmla="*/ 3024980 w 10566837"/>
                <a:gd name="connsiteY51" fmla="*/ 2979261 h 9393261"/>
                <a:gd name="connsiteX52" fmla="*/ 2102008 w 10566837"/>
                <a:gd name="connsiteY52" fmla="*/ 2672556 h 9393261"/>
                <a:gd name="connsiteX53" fmla="*/ 1292383 w 10566837"/>
                <a:gd name="connsiteY53" fmla="*/ 2062956 h 9393261"/>
                <a:gd name="connsiteX54" fmla="*/ 701833 w 10566837"/>
                <a:gd name="connsiteY54" fmla="*/ 1202531 h 9393261"/>
                <a:gd name="connsiteX55" fmla="*/ 1295557 w 10566837"/>
                <a:gd name="connsiteY55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7821127 w 10566837"/>
                <a:gd name="connsiteY47" fmla="*/ 8258823 h 9393261"/>
                <a:gd name="connsiteX48" fmla="*/ 6186038 w 10566837"/>
                <a:gd name="connsiteY48" fmla="*/ 7007255 h 9393261"/>
                <a:gd name="connsiteX49" fmla="*/ 7185603 w 10566837"/>
                <a:gd name="connsiteY49" fmla="*/ 6711313 h 9393261"/>
                <a:gd name="connsiteX50" fmla="*/ 164 w 10566837"/>
                <a:gd name="connsiteY50" fmla="*/ 6713709 h 9393261"/>
                <a:gd name="connsiteX51" fmla="*/ 951 w 10566837"/>
                <a:gd name="connsiteY51" fmla="*/ 2990850 h 9393261"/>
                <a:gd name="connsiteX52" fmla="*/ 3024980 w 10566837"/>
                <a:gd name="connsiteY52" fmla="*/ 2979261 h 9393261"/>
                <a:gd name="connsiteX53" fmla="*/ 2102008 w 10566837"/>
                <a:gd name="connsiteY53" fmla="*/ 2672556 h 9393261"/>
                <a:gd name="connsiteX54" fmla="*/ 1292383 w 10566837"/>
                <a:gd name="connsiteY54" fmla="*/ 2062956 h 9393261"/>
                <a:gd name="connsiteX55" fmla="*/ 701833 w 10566837"/>
                <a:gd name="connsiteY55" fmla="*/ 1202531 h 9393261"/>
                <a:gd name="connsiteX56" fmla="*/ 1295557 w 10566837"/>
                <a:gd name="connsiteY56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6186038 w 10566837"/>
                <a:gd name="connsiteY48" fmla="*/ 7007255 h 9393261"/>
                <a:gd name="connsiteX49" fmla="*/ 7185603 w 10566837"/>
                <a:gd name="connsiteY49" fmla="*/ 6711313 h 9393261"/>
                <a:gd name="connsiteX50" fmla="*/ 164 w 10566837"/>
                <a:gd name="connsiteY50" fmla="*/ 6713709 h 9393261"/>
                <a:gd name="connsiteX51" fmla="*/ 951 w 10566837"/>
                <a:gd name="connsiteY51" fmla="*/ 2990850 h 9393261"/>
                <a:gd name="connsiteX52" fmla="*/ 3024980 w 10566837"/>
                <a:gd name="connsiteY52" fmla="*/ 2979261 h 9393261"/>
                <a:gd name="connsiteX53" fmla="*/ 2102008 w 10566837"/>
                <a:gd name="connsiteY53" fmla="*/ 2672556 h 9393261"/>
                <a:gd name="connsiteX54" fmla="*/ 1292383 w 10566837"/>
                <a:gd name="connsiteY54" fmla="*/ 2062956 h 9393261"/>
                <a:gd name="connsiteX55" fmla="*/ 701833 w 10566837"/>
                <a:gd name="connsiteY55" fmla="*/ 1202531 h 9393261"/>
                <a:gd name="connsiteX56" fmla="*/ 1295557 w 10566837"/>
                <a:gd name="connsiteY56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543469 w 10566837"/>
                <a:gd name="connsiteY48" fmla="*/ 7851907 h 9393261"/>
                <a:gd name="connsiteX49" fmla="*/ 6186038 w 10566837"/>
                <a:gd name="connsiteY49" fmla="*/ 7007255 h 9393261"/>
                <a:gd name="connsiteX50" fmla="*/ 7185603 w 10566837"/>
                <a:gd name="connsiteY50" fmla="*/ 6711313 h 9393261"/>
                <a:gd name="connsiteX51" fmla="*/ 164 w 10566837"/>
                <a:gd name="connsiteY51" fmla="*/ 6713709 h 9393261"/>
                <a:gd name="connsiteX52" fmla="*/ 951 w 10566837"/>
                <a:gd name="connsiteY52" fmla="*/ 2990850 h 9393261"/>
                <a:gd name="connsiteX53" fmla="*/ 3024980 w 10566837"/>
                <a:gd name="connsiteY53" fmla="*/ 2979261 h 9393261"/>
                <a:gd name="connsiteX54" fmla="*/ 2102008 w 10566837"/>
                <a:gd name="connsiteY54" fmla="*/ 2672556 h 9393261"/>
                <a:gd name="connsiteX55" fmla="*/ 1292383 w 10566837"/>
                <a:gd name="connsiteY55" fmla="*/ 2062956 h 9393261"/>
                <a:gd name="connsiteX56" fmla="*/ 701833 w 10566837"/>
                <a:gd name="connsiteY56" fmla="*/ 1202531 h 9393261"/>
                <a:gd name="connsiteX57" fmla="*/ 1295557 w 10566837"/>
                <a:gd name="connsiteY57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76655 w 10566837"/>
                <a:gd name="connsiteY48" fmla="*/ 7987545 h 9393261"/>
                <a:gd name="connsiteX49" fmla="*/ 6186038 w 10566837"/>
                <a:gd name="connsiteY49" fmla="*/ 7007255 h 9393261"/>
                <a:gd name="connsiteX50" fmla="*/ 7185603 w 10566837"/>
                <a:gd name="connsiteY50" fmla="*/ 6711313 h 9393261"/>
                <a:gd name="connsiteX51" fmla="*/ 164 w 10566837"/>
                <a:gd name="connsiteY51" fmla="*/ 6713709 h 9393261"/>
                <a:gd name="connsiteX52" fmla="*/ 951 w 10566837"/>
                <a:gd name="connsiteY52" fmla="*/ 2990850 h 9393261"/>
                <a:gd name="connsiteX53" fmla="*/ 3024980 w 10566837"/>
                <a:gd name="connsiteY53" fmla="*/ 2979261 h 9393261"/>
                <a:gd name="connsiteX54" fmla="*/ 2102008 w 10566837"/>
                <a:gd name="connsiteY54" fmla="*/ 2672556 h 9393261"/>
                <a:gd name="connsiteX55" fmla="*/ 1292383 w 10566837"/>
                <a:gd name="connsiteY55" fmla="*/ 2062956 h 9393261"/>
                <a:gd name="connsiteX56" fmla="*/ 701833 w 10566837"/>
                <a:gd name="connsiteY56" fmla="*/ 1202531 h 9393261"/>
                <a:gd name="connsiteX57" fmla="*/ 1295557 w 10566837"/>
                <a:gd name="connsiteY57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76655 w 10566837"/>
                <a:gd name="connsiteY48" fmla="*/ 7987545 h 9393261"/>
                <a:gd name="connsiteX49" fmla="*/ 7450919 w 10566837"/>
                <a:gd name="connsiteY49" fmla="*/ 7747096 h 9393261"/>
                <a:gd name="connsiteX50" fmla="*/ 6186038 w 10566837"/>
                <a:gd name="connsiteY50" fmla="*/ 7007255 h 9393261"/>
                <a:gd name="connsiteX51" fmla="*/ 7185603 w 10566837"/>
                <a:gd name="connsiteY51" fmla="*/ 6711313 h 9393261"/>
                <a:gd name="connsiteX52" fmla="*/ 164 w 10566837"/>
                <a:gd name="connsiteY52" fmla="*/ 6713709 h 9393261"/>
                <a:gd name="connsiteX53" fmla="*/ 951 w 10566837"/>
                <a:gd name="connsiteY53" fmla="*/ 2990850 h 9393261"/>
                <a:gd name="connsiteX54" fmla="*/ 3024980 w 10566837"/>
                <a:gd name="connsiteY54" fmla="*/ 2979261 h 9393261"/>
                <a:gd name="connsiteX55" fmla="*/ 2102008 w 10566837"/>
                <a:gd name="connsiteY55" fmla="*/ 2672556 h 9393261"/>
                <a:gd name="connsiteX56" fmla="*/ 1292383 w 10566837"/>
                <a:gd name="connsiteY56" fmla="*/ 2062956 h 9393261"/>
                <a:gd name="connsiteX57" fmla="*/ 701833 w 10566837"/>
                <a:gd name="connsiteY57" fmla="*/ 1202531 h 9393261"/>
                <a:gd name="connsiteX58" fmla="*/ 1295557 w 10566837"/>
                <a:gd name="connsiteY58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76655 w 10566837"/>
                <a:gd name="connsiteY48" fmla="*/ 7987545 h 9393261"/>
                <a:gd name="connsiteX49" fmla="*/ 7487938 w 10566837"/>
                <a:gd name="connsiteY49" fmla="*/ 7975216 h 9393261"/>
                <a:gd name="connsiteX50" fmla="*/ 6186038 w 10566837"/>
                <a:gd name="connsiteY50" fmla="*/ 7007255 h 9393261"/>
                <a:gd name="connsiteX51" fmla="*/ 7185603 w 10566837"/>
                <a:gd name="connsiteY51" fmla="*/ 6711313 h 9393261"/>
                <a:gd name="connsiteX52" fmla="*/ 164 w 10566837"/>
                <a:gd name="connsiteY52" fmla="*/ 6713709 h 9393261"/>
                <a:gd name="connsiteX53" fmla="*/ 951 w 10566837"/>
                <a:gd name="connsiteY53" fmla="*/ 2990850 h 9393261"/>
                <a:gd name="connsiteX54" fmla="*/ 3024980 w 10566837"/>
                <a:gd name="connsiteY54" fmla="*/ 2979261 h 9393261"/>
                <a:gd name="connsiteX55" fmla="*/ 2102008 w 10566837"/>
                <a:gd name="connsiteY55" fmla="*/ 2672556 h 9393261"/>
                <a:gd name="connsiteX56" fmla="*/ 1292383 w 10566837"/>
                <a:gd name="connsiteY56" fmla="*/ 2062956 h 9393261"/>
                <a:gd name="connsiteX57" fmla="*/ 701833 w 10566837"/>
                <a:gd name="connsiteY57" fmla="*/ 1202531 h 9393261"/>
                <a:gd name="connsiteX58" fmla="*/ 1295557 w 10566837"/>
                <a:gd name="connsiteY58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70483 w 10566837"/>
                <a:gd name="connsiteY48" fmla="*/ 7975216 h 9393261"/>
                <a:gd name="connsiteX49" fmla="*/ 7487938 w 10566837"/>
                <a:gd name="connsiteY49" fmla="*/ 7975216 h 9393261"/>
                <a:gd name="connsiteX50" fmla="*/ 6186038 w 10566837"/>
                <a:gd name="connsiteY50" fmla="*/ 7007255 h 9393261"/>
                <a:gd name="connsiteX51" fmla="*/ 7185603 w 10566837"/>
                <a:gd name="connsiteY51" fmla="*/ 6711313 h 9393261"/>
                <a:gd name="connsiteX52" fmla="*/ 164 w 10566837"/>
                <a:gd name="connsiteY52" fmla="*/ 6713709 h 9393261"/>
                <a:gd name="connsiteX53" fmla="*/ 951 w 10566837"/>
                <a:gd name="connsiteY53" fmla="*/ 2990850 h 9393261"/>
                <a:gd name="connsiteX54" fmla="*/ 3024980 w 10566837"/>
                <a:gd name="connsiteY54" fmla="*/ 2979261 h 9393261"/>
                <a:gd name="connsiteX55" fmla="*/ 2102008 w 10566837"/>
                <a:gd name="connsiteY55" fmla="*/ 2672556 h 9393261"/>
                <a:gd name="connsiteX56" fmla="*/ 1292383 w 10566837"/>
                <a:gd name="connsiteY56" fmla="*/ 2062956 h 9393261"/>
                <a:gd name="connsiteX57" fmla="*/ 701833 w 10566837"/>
                <a:gd name="connsiteY57" fmla="*/ 1202531 h 9393261"/>
                <a:gd name="connsiteX58" fmla="*/ 1295557 w 10566837"/>
                <a:gd name="connsiteY58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64314 w 10566837"/>
                <a:gd name="connsiteY48" fmla="*/ 7975216 h 9393261"/>
                <a:gd name="connsiteX49" fmla="*/ 7487938 w 10566837"/>
                <a:gd name="connsiteY49" fmla="*/ 7975216 h 9393261"/>
                <a:gd name="connsiteX50" fmla="*/ 6186038 w 10566837"/>
                <a:gd name="connsiteY50" fmla="*/ 7007255 h 9393261"/>
                <a:gd name="connsiteX51" fmla="*/ 7185603 w 10566837"/>
                <a:gd name="connsiteY51" fmla="*/ 6711313 h 9393261"/>
                <a:gd name="connsiteX52" fmla="*/ 164 w 10566837"/>
                <a:gd name="connsiteY52" fmla="*/ 6713709 h 9393261"/>
                <a:gd name="connsiteX53" fmla="*/ 951 w 10566837"/>
                <a:gd name="connsiteY53" fmla="*/ 2990850 h 9393261"/>
                <a:gd name="connsiteX54" fmla="*/ 3024980 w 10566837"/>
                <a:gd name="connsiteY54" fmla="*/ 2979261 h 9393261"/>
                <a:gd name="connsiteX55" fmla="*/ 2102008 w 10566837"/>
                <a:gd name="connsiteY55" fmla="*/ 2672556 h 9393261"/>
                <a:gd name="connsiteX56" fmla="*/ 1292383 w 10566837"/>
                <a:gd name="connsiteY56" fmla="*/ 2062956 h 9393261"/>
                <a:gd name="connsiteX57" fmla="*/ 701833 w 10566837"/>
                <a:gd name="connsiteY57" fmla="*/ 1202531 h 9393261"/>
                <a:gd name="connsiteX58" fmla="*/ 1295557 w 10566837"/>
                <a:gd name="connsiteY58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64314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068369 w 10566837"/>
                <a:gd name="connsiteY50" fmla="*/ 7679276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64314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814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8142 w 10566837"/>
                <a:gd name="connsiteY48" fmla="*/ 7969051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8142 w 10566837"/>
                <a:gd name="connsiteY48" fmla="*/ 7962884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62884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8036868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550077 w 10566837"/>
                <a:gd name="connsiteY51" fmla="*/ 7420328 h 9393261"/>
                <a:gd name="connsiteX52" fmla="*/ 6186038 w 10566837"/>
                <a:gd name="connsiteY52" fmla="*/ 7007255 h 9393261"/>
                <a:gd name="connsiteX53" fmla="*/ 7185603 w 10566837"/>
                <a:gd name="connsiteY53" fmla="*/ 6711313 h 9393261"/>
                <a:gd name="connsiteX54" fmla="*/ 164 w 10566837"/>
                <a:gd name="connsiteY54" fmla="*/ 6713709 h 9393261"/>
                <a:gd name="connsiteX55" fmla="*/ 951 w 10566837"/>
                <a:gd name="connsiteY55" fmla="*/ 2990850 h 9393261"/>
                <a:gd name="connsiteX56" fmla="*/ 3024980 w 10566837"/>
                <a:gd name="connsiteY56" fmla="*/ 2979261 h 9393261"/>
                <a:gd name="connsiteX57" fmla="*/ 2102008 w 10566837"/>
                <a:gd name="connsiteY57" fmla="*/ 2672556 h 9393261"/>
                <a:gd name="connsiteX58" fmla="*/ 1292383 w 10566837"/>
                <a:gd name="connsiteY58" fmla="*/ 2062956 h 9393261"/>
                <a:gd name="connsiteX59" fmla="*/ 701833 w 10566837"/>
                <a:gd name="connsiteY59" fmla="*/ 1202531 h 9393261"/>
                <a:gd name="connsiteX60" fmla="*/ 1295557 w 10566837"/>
                <a:gd name="connsiteY60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5390090 w 10566837"/>
                <a:gd name="connsiteY51" fmla="*/ 7623785 h 9393261"/>
                <a:gd name="connsiteX52" fmla="*/ 6186038 w 10566837"/>
                <a:gd name="connsiteY52" fmla="*/ 7007255 h 9393261"/>
                <a:gd name="connsiteX53" fmla="*/ 7185603 w 10566837"/>
                <a:gd name="connsiteY53" fmla="*/ 6711313 h 9393261"/>
                <a:gd name="connsiteX54" fmla="*/ 164 w 10566837"/>
                <a:gd name="connsiteY54" fmla="*/ 6713709 h 9393261"/>
                <a:gd name="connsiteX55" fmla="*/ 951 w 10566837"/>
                <a:gd name="connsiteY55" fmla="*/ 2990850 h 9393261"/>
                <a:gd name="connsiteX56" fmla="*/ 3024980 w 10566837"/>
                <a:gd name="connsiteY56" fmla="*/ 2979261 h 9393261"/>
                <a:gd name="connsiteX57" fmla="*/ 2102008 w 10566837"/>
                <a:gd name="connsiteY57" fmla="*/ 2672556 h 9393261"/>
                <a:gd name="connsiteX58" fmla="*/ 1292383 w 10566837"/>
                <a:gd name="connsiteY58" fmla="*/ 2062956 h 9393261"/>
                <a:gd name="connsiteX59" fmla="*/ 701833 w 10566837"/>
                <a:gd name="connsiteY59" fmla="*/ 1202531 h 9393261"/>
                <a:gd name="connsiteX60" fmla="*/ 1295557 w 10566837"/>
                <a:gd name="connsiteY60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5390090 w 10566837"/>
                <a:gd name="connsiteY51" fmla="*/ 7623785 h 9393261"/>
                <a:gd name="connsiteX52" fmla="*/ 6192210 w 10566837"/>
                <a:gd name="connsiteY52" fmla="*/ 7001088 h 9393261"/>
                <a:gd name="connsiteX53" fmla="*/ 7185603 w 10566837"/>
                <a:gd name="connsiteY53" fmla="*/ 6711313 h 9393261"/>
                <a:gd name="connsiteX54" fmla="*/ 164 w 10566837"/>
                <a:gd name="connsiteY54" fmla="*/ 6713709 h 9393261"/>
                <a:gd name="connsiteX55" fmla="*/ 951 w 10566837"/>
                <a:gd name="connsiteY55" fmla="*/ 2990850 h 9393261"/>
                <a:gd name="connsiteX56" fmla="*/ 3024980 w 10566837"/>
                <a:gd name="connsiteY56" fmla="*/ 2979261 h 9393261"/>
                <a:gd name="connsiteX57" fmla="*/ 2102008 w 10566837"/>
                <a:gd name="connsiteY57" fmla="*/ 2672556 h 9393261"/>
                <a:gd name="connsiteX58" fmla="*/ 1292383 w 10566837"/>
                <a:gd name="connsiteY58" fmla="*/ 2062956 h 9393261"/>
                <a:gd name="connsiteX59" fmla="*/ 701833 w 10566837"/>
                <a:gd name="connsiteY59" fmla="*/ 1202531 h 9393261"/>
                <a:gd name="connsiteX60" fmla="*/ 1295557 w 10566837"/>
                <a:gd name="connsiteY60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5390090 w 10566837"/>
                <a:gd name="connsiteY51" fmla="*/ 7623785 h 9393261"/>
                <a:gd name="connsiteX52" fmla="*/ 6204549 w 10566837"/>
                <a:gd name="connsiteY52" fmla="*/ 7001088 h 9393261"/>
                <a:gd name="connsiteX53" fmla="*/ 7185603 w 10566837"/>
                <a:gd name="connsiteY53" fmla="*/ 6711313 h 9393261"/>
                <a:gd name="connsiteX54" fmla="*/ 164 w 10566837"/>
                <a:gd name="connsiteY54" fmla="*/ 6713709 h 9393261"/>
                <a:gd name="connsiteX55" fmla="*/ 951 w 10566837"/>
                <a:gd name="connsiteY55" fmla="*/ 2990850 h 9393261"/>
                <a:gd name="connsiteX56" fmla="*/ 3024980 w 10566837"/>
                <a:gd name="connsiteY56" fmla="*/ 2979261 h 9393261"/>
                <a:gd name="connsiteX57" fmla="*/ 2102008 w 10566837"/>
                <a:gd name="connsiteY57" fmla="*/ 2672556 h 9393261"/>
                <a:gd name="connsiteX58" fmla="*/ 1292383 w 10566837"/>
                <a:gd name="connsiteY58" fmla="*/ 2062956 h 9393261"/>
                <a:gd name="connsiteX59" fmla="*/ 701833 w 10566837"/>
                <a:gd name="connsiteY59" fmla="*/ 1202531 h 9393261"/>
                <a:gd name="connsiteX60" fmla="*/ 1295557 w 10566837"/>
                <a:gd name="connsiteY60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5390090 w 10566837"/>
                <a:gd name="connsiteY51" fmla="*/ 7623785 h 9393261"/>
                <a:gd name="connsiteX52" fmla="*/ 6210719 w 10566837"/>
                <a:gd name="connsiteY52" fmla="*/ 6988758 h 9393261"/>
                <a:gd name="connsiteX53" fmla="*/ 7185603 w 10566837"/>
                <a:gd name="connsiteY53" fmla="*/ 6711313 h 9393261"/>
                <a:gd name="connsiteX54" fmla="*/ 164 w 10566837"/>
                <a:gd name="connsiteY54" fmla="*/ 6713709 h 9393261"/>
                <a:gd name="connsiteX55" fmla="*/ 951 w 10566837"/>
                <a:gd name="connsiteY55" fmla="*/ 2990850 h 9393261"/>
                <a:gd name="connsiteX56" fmla="*/ 3024980 w 10566837"/>
                <a:gd name="connsiteY56" fmla="*/ 2979261 h 9393261"/>
                <a:gd name="connsiteX57" fmla="*/ 2102008 w 10566837"/>
                <a:gd name="connsiteY57" fmla="*/ 2672556 h 9393261"/>
                <a:gd name="connsiteX58" fmla="*/ 1292383 w 10566837"/>
                <a:gd name="connsiteY58" fmla="*/ 2062956 h 9393261"/>
                <a:gd name="connsiteX59" fmla="*/ 701833 w 10566837"/>
                <a:gd name="connsiteY59" fmla="*/ 1202531 h 9393261"/>
                <a:gd name="connsiteX60" fmla="*/ 1295557 w 10566837"/>
                <a:gd name="connsiteY60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5390090 w 10566837"/>
                <a:gd name="connsiteY51" fmla="*/ 7623785 h 9393261"/>
                <a:gd name="connsiteX52" fmla="*/ 6204549 w 10566837"/>
                <a:gd name="connsiteY52" fmla="*/ 7007255 h 9393261"/>
                <a:gd name="connsiteX53" fmla="*/ 7185603 w 10566837"/>
                <a:gd name="connsiteY53" fmla="*/ 6711313 h 9393261"/>
                <a:gd name="connsiteX54" fmla="*/ 164 w 10566837"/>
                <a:gd name="connsiteY54" fmla="*/ 6713709 h 9393261"/>
                <a:gd name="connsiteX55" fmla="*/ 951 w 10566837"/>
                <a:gd name="connsiteY55" fmla="*/ 2990850 h 9393261"/>
                <a:gd name="connsiteX56" fmla="*/ 3024980 w 10566837"/>
                <a:gd name="connsiteY56" fmla="*/ 2979261 h 9393261"/>
                <a:gd name="connsiteX57" fmla="*/ 2102008 w 10566837"/>
                <a:gd name="connsiteY57" fmla="*/ 2672556 h 9393261"/>
                <a:gd name="connsiteX58" fmla="*/ 1292383 w 10566837"/>
                <a:gd name="connsiteY58" fmla="*/ 2062956 h 9393261"/>
                <a:gd name="connsiteX59" fmla="*/ 701833 w 10566837"/>
                <a:gd name="connsiteY59" fmla="*/ 1202531 h 9393261"/>
                <a:gd name="connsiteX60" fmla="*/ 1295557 w 10566837"/>
                <a:gd name="connsiteY60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747521 w 10566837"/>
                <a:gd name="connsiteY51" fmla="*/ 8049201 h 9393261"/>
                <a:gd name="connsiteX52" fmla="*/ 5390090 w 10566837"/>
                <a:gd name="connsiteY52" fmla="*/ 7623785 h 9393261"/>
                <a:gd name="connsiteX53" fmla="*/ 6204549 w 10566837"/>
                <a:gd name="connsiteY53" fmla="*/ 7007255 h 9393261"/>
                <a:gd name="connsiteX54" fmla="*/ 7185603 w 10566837"/>
                <a:gd name="connsiteY54" fmla="*/ 6711313 h 9393261"/>
                <a:gd name="connsiteX55" fmla="*/ 164 w 10566837"/>
                <a:gd name="connsiteY55" fmla="*/ 6713709 h 9393261"/>
                <a:gd name="connsiteX56" fmla="*/ 951 w 10566837"/>
                <a:gd name="connsiteY56" fmla="*/ 2990850 h 9393261"/>
                <a:gd name="connsiteX57" fmla="*/ 3024980 w 10566837"/>
                <a:gd name="connsiteY57" fmla="*/ 2979261 h 9393261"/>
                <a:gd name="connsiteX58" fmla="*/ 2102008 w 10566837"/>
                <a:gd name="connsiteY58" fmla="*/ 2672556 h 9393261"/>
                <a:gd name="connsiteX59" fmla="*/ 1292383 w 10566837"/>
                <a:gd name="connsiteY59" fmla="*/ 2062956 h 9393261"/>
                <a:gd name="connsiteX60" fmla="*/ 701833 w 10566837"/>
                <a:gd name="connsiteY60" fmla="*/ 1202531 h 9393261"/>
                <a:gd name="connsiteX61" fmla="*/ 1295557 w 10566837"/>
                <a:gd name="connsiteY61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5390090 w 10566837"/>
                <a:gd name="connsiteY52" fmla="*/ 7623785 h 9393261"/>
                <a:gd name="connsiteX53" fmla="*/ 6204549 w 10566837"/>
                <a:gd name="connsiteY53" fmla="*/ 7007255 h 9393261"/>
                <a:gd name="connsiteX54" fmla="*/ 7185603 w 10566837"/>
                <a:gd name="connsiteY54" fmla="*/ 6711313 h 9393261"/>
                <a:gd name="connsiteX55" fmla="*/ 164 w 10566837"/>
                <a:gd name="connsiteY55" fmla="*/ 6713709 h 9393261"/>
                <a:gd name="connsiteX56" fmla="*/ 951 w 10566837"/>
                <a:gd name="connsiteY56" fmla="*/ 2990850 h 9393261"/>
                <a:gd name="connsiteX57" fmla="*/ 3024980 w 10566837"/>
                <a:gd name="connsiteY57" fmla="*/ 2979261 h 9393261"/>
                <a:gd name="connsiteX58" fmla="*/ 2102008 w 10566837"/>
                <a:gd name="connsiteY58" fmla="*/ 2672556 h 9393261"/>
                <a:gd name="connsiteX59" fmla="*/ 1292383 w 10566837"/>
                <a:gd name="connsiteY59" fmla="*/ 2062956 h 9393261"/>
                <a:gd name="connsiteX60" fmla="*/ 701833 w 10566837"/>
                <a:gd name="connsiteY60" fmla="*/ 1202531 h 9393261"/>
                <a:gd name="connsiteX61" fmla="*/ 1295557 w 10566837"/>
                <a:gd name="connsiteY61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6889435 w 10566837"/>
                <a:gd name="connsiteY52" fmla="*/ 8419125 h 9393261"/>
                <a:gd name="connsiteX53" fmla="*/ 5390090 w 10566837"/>
                <a:gd name="connsiteY53" fmla="*/ 7623785 h 9393261"/>
                <a:gd name="connsiteX54" fmla="*/ 6204549 w 10566837"/>
                <a:gd name="connsiteY54" fmla="*/ 7007255 h 9393261"/>
                <a:gd name="connsiteX55" fmla="*/ 7185603 w 10566837"/>
                <a:gd name="connsiteY55" fmla="*/ 6711313 h 9393261"/>
                <a:gd name="connsiteX56" fmla="*/ 164 w 10566837"/>
                <a:gd name="connsiteY56" fmla="*/ 6713709 h 9393261"/>
                <a:gd name="connsiteX57" fmla="*/ 951 w 10566837"/>
                <a:gd name="connsiteY57" fmla="*/ 2990850 h 9393261"/>
                <a:gd name="connsiteX58" fmla="*/ 3024980 w 10566837"/>
                <a:gd name="connsiteY58" fmla="*/ 2979261 h 9393261"/>
                <a:gd name="connsiteX59" fmla="*/ 2102008 w 10566837"/>
                <a:gd name="connsiteY59" fmla="*/ 2672556 h 9393261"/>
                <a:gd name="connsiteX60" fmla="*/ 1292383 w 10566837"/>
                <a:gd name="connsiteY60" fmla="*/ 2062956 h 9393261"/>
                <a:gd name="connsiteX61" fmla="*/ 701833 w 10566837"/>
                <a:gd name="connsiteY61" fmla="*/ 1202531 h 9393261"/>
                <a:gd name="connsiteX62" fmla="*/ 1295557 w 10566837"/>
                <a:gd name="connsiteY62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5390090 w 10566837"/>
                <a:gd name="connsiteY53" fmla="*/ 7623785 h 9393261"/>
                <a:gd name="connsiteX54" fmla="*/ 6204549 w 10566837"/>
                <a:gd name="connsiteY54" fmla="*/ 7007255 h 9393261"/>
                <a:gd name="connsiteX55" fmla="*/ 7185603 w 10566837"/>
                <a:gd name="connsiteY55" fmla="*/ 6711313 h 9393261"/>
                <a:gd name="connsiteX56" fmla="*/ 164 w 10566837"/>
                <a:gd name="connsiteY56" fmla="*/ 6713709 h 9393261"/>
                <a:gd name="connsiteX57" fmla="*/ 951 w 10566837"/>
                <a:gd name="connsiteY57" fmla="*/ 2990850 h 9393261"/>
                <a:gd name="connsiteX58" fmla="*/ 3024980 w 10566837"/>
                <a:gd name="connsiteY58" fmla="*/ 2979261 h 9393261"/>
                <a:gd name="connsiteX59" fmla="*/ 2102008 w 10566837"/>
                <a:gd name="connsiteY59" fmla="*/ 2672556 h 9393261"/>
                <a:gd name="connsiteX60" fmla="*/ 1292383 w 10566837"/>
                <a:gd name="connsiteY60" fmla="*/ 2062956 h 9393261"/>
                <a:gd name="connsiteX61" fmla="*/ 701833 w 10566837"/>
                <a:gd name="connsiteY61" fmla="*/ 1202531 h 9393261"/>
                <a:gd name="connsiteX62" fmla="*/ 1295557 w 10566837"/>
                <a:gd name="connsiteY62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5784979 w 10566837"/>
                <a:gd name="connsiteY53" fmla="*/ 7876569 h 9393261"/>
                <a:gd name="connsiteX54" fmla="*/ 5390090 w 10566837"/>
                <a:gd name="connsiteY54" fmla="*/ 7623785 h 9393261"/>
                <a:gd name="connsiteX55" fmla="*/ 6204549 w 10566837"/>
                <a:gd name="connsiteY55" fmla="*/ 7007255 h 9393261"/>
                <a:gd name="connsiteX56" fmla="*/ 7185603 w 10566837"/>
                <a:gd name="connsiteY56" fmla="*/ 6711313 h 9393261"/>
                <a:gd name="connsiteX57" fmla="*/ 164 w 10566837"/>
                <a:gd name="connsiteY57" fmla="*/ 6713709 h 9393261"/>
                <a:gd name="connsiteX58" fmla="*/ 951 w 10566837"/>
                <a:gd name="connsiteY58" fmla="*/ 2990850 h 9393261"/>
                <a:gd name="connsiteX59" fmla="*/ 3024980 w 10566837"/>
                <a:gd name="connsiteY59" fmla="*/ 2979261 h 9393261"/>
                <a:gd name="connsiteX60" fmla="*/ 2102008 w 10566837"/>
                <a:gd name="connsiteY60" fmla="*/ 2672556 h 9393261"/>
                <a:gd name="connsiteX61" fmla="*/ 1292383 w 10566837"/>
                <a:gd name="connsiteY61" fmla="*/ 2062956 h 9393261"/>
                <a:gd name="connsiteX62" fmla="*/ 701833 w 10566837"/>
                <a:gd name="connsiteY62" fmla="*/ 1202531 h 9393261"/>
                <a:gd name="connsiteX63" fmla="*/ 1295557 w 10566837"/>
                <a:gd name="connsiteY63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4797757 w 10566837"/>
                <a:gd name="connsiteY53" fmla="*/ 8462284 h 9393261"/>
                <a:gd name="connsiteX54" fmla="*/ 5390090 w 10566837"/>
                <a:gd name="connsiteY54" fmla="*/ 7623785 h 9393261"/>
                <a:gd name="connsiteX55" fmla="*/ 6204549 w 10566837"/>
                <a:gd name="connsiteY55" fmla="*/ 7007255 h 9393261"/>
                <a:gd name="connsiteX56" fmla="*/ 7185603 w 10566837"/>
                <a:gd name="connsiteY56" fmla="*/ 6711313 h 9393261"/>
                <a:gd name="connsiteX57" fmla="*/ 164 w 10566837"/>
                <a:gd name="connsiteY57" fmla="*/ 6713709 h 9393261"/>
                <a:gd name="connsiteX58" fmla="*/ 951 w 10566837"/>
                <a:gd name="connsiteY58" fmla="*/ 2990850 h 9393261"/>
                <a:gd name="connsiteX59" fmla="*/ 3024980 w 10566837"/>
                <a:gd name="connsiteY59" fmla="*/ 2979261 h 9393261"/>
                <a:gd name="connsiteX60" fmla="*/ 2102008 w 10566837"/>
                <a:gd name="connsiteY60" fmla="*/ 2672556 h 9393261"/>
                <a:gd name="connsiteX61" fmla="*/ 1292383 w 10566837"/>
                <a:gd name="connsiteY61" fmla="*/ 2062956 h 9393261"/>
                <a:gd name="connsiteX62" fmla="*/ 701833 w 10566837"/>
                <a:gd name="connsiteY62" fmla="*/ 1202531 h 9393261"/>
                <a:gd name="connsiteX63" fmla="*/ 1295557 w 10566837"/>
                <a:gd name="connsiteY63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4797757 w 10566837"/>
                <a:gd name="connsiteY53" fmla="*/ 8462284 h 9393261"/>
                <a:gd name="connsiteX54" fmla="*/ 5390090 w 10566837"/>
                <a:gd name="connsiteY54" fmla="*/ 7623785 h 9393261"/>
                <a:gd name="connsiteX55" fmla="*/ 6204549 w 10566837"/>
                <a:gd name="connsiteY55" fmla="*/ 7007255 h 9393261"/>
                <a:gd name="connsiteX56" fmla="*/ 7185603 w 10566837"/>
                <a:gd name="connsiteY56" fmla="*/ 6711313 h 9393261"/>
                <a:gd name="connsiteX57" fmla="*/ 164 w 10566837"/>
                <a:gd name="connsiteY57" fmla="*/ 6713709 h 9393261"/>
                <a:gd name="connsiteX58" fmla="*/ 951 w 10566837"/>
                <a:gd name="connsiteY58" fmla="*/ 2990850 h 9393261"/>
                <a:gd name="connsiteX59" fmla="*/ 3024980 w 10566837"/>
                <a:gd name="connsiteY59" fmla="*/ 2979261 h 9393261"/>
                <a:gd name="connsiteX60" fmla="*/ 2102008 w 10566837"/>
                <a:gd name="connsiteY60" fmla="*/ 2672556 h 9393261"/>
                <a:gd name="connsiteX61" fmla="*/ 1292383 w 10566837"/>
                <a:gd name="connsiteY61" fmla="*/ 2062956 h 9393261"/>
                <a:gd name="connsiteX62" fmla="*/ 701833 w 10566837"/>
                <a:gd name="connsiteY62" fmla="*/ 1202531 h 9393261"/>
                <a:gd name="connsiteX63" fmla="*/ 1295557 w 10566837"/>
                <a:gd name="connsiteY63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4797757 w 10566837"/>
                <a:gd name="connsiteY53" fmla="*/ 8462284 h 9393261"/>
                <a:gd name="connsiteX54" fmla="*/ 5390090 w 10566837"/>
                <a:gd name="connsiteY54" fmla="*/ 7623785 h 9393261"/>
                <a:gd name="connsiteX55" fmla="*/ 6204549 w 10566837"/>
                <a:gd name="connsiteY55" fmla="*/ 7007255 h 9393261"/>
                <a:gd name="connsiteX56" fmla="*/ 7185603 w 10566837"/>
                <a:gd name="connsiteY56" fmla="*/ 6711313 h 9393261"/>
                <a:gd name="connsiteX57" fmla="*/ 164 w 10566837"/>
                <a:gd name="connsiteY57" fmla="*/ 6713709 h 9393261"/>
                <a:gd name="connsiteX58" fmla="*/ 951 w 10566837"/>
                <a:gd name="connsiteY58" fmla="*/ 2990850 h 9393261"/>
                <a:gd name="connsiteX59" fmla="*/ 3024980 w 10566837"/>
                <a:gd name="connsiteY59" fmla="*/ 2979261 h 9393261"/>
                <a:gd name="connsiteX60" fmla="*/ 2102008 w 10566837"/>
                <a:gd name="connsiteY60" fmla="*/ 2672556 h 9393261"/>
                <a:gd name="connsiteX61" fmla="*/ 1292383 w 10566837"/>
                <a:gd name="connsiteY61" fmla="*/ 2062956 h 9393261"/>
                <a:gd name="connsiteX62" fmla="*/ 701833 w 10566837"/>
                <a:gd name="connsiteY62" fmla="*/ 1202531 h 9393261"/>
                <a:gd name="connsiteX63" fmla="*/ 1295557 w 10566837"/>
                <a:gd name="connsiteY63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4803929 w 10566837"/>
                <a:gd name="connsiteY53" fmla="*/ 8462284 h 9393261"/>
                <a:gd name="connsiteX54" fmla="*/ 5390090 w 10566837"/>
                <a:gd name="connsiteY54" fmla="*/ 7623785 h 9393261"/>
                <a:gd name="connsiteX55" fmla="*/ 6204549 w 10566837"/>
                <a:gd name="connsiteY55" fmla="*/ 7007255 h 9393261"/>
                <a:gd name="connsiteX56" fmla="*/ 7185603 w 10566837"/>
                <a:gd name="connsiteY56" fmla="*/ 6711313 h 9393261"/>
                <a:gd name="connsiteX57" fmla="*/ 164 w 10566837"/>
                <a:gd name="connsiteY57" fmla="*/ 6713709 h 9393261"/>
                <a:gd name="connsiteX58" fmla="*/ 951 w 10566837"/>
                <a:gd name="connsiteY58" fmla="*/ 2990850 h 9393261"/>
                <a:gd name="connsiteX59" fmla="*/ 3024980 w 10566837"/>
                <a:gd name="connsiteY59" fmla="*/ 2979261 h 9393261"/>
                <a:gd name="connsiteX60" fmla="*/ 2102008 w 10566837"/>
                <a:gd name="connsiteY60" fmla="*/ 2672556 h 9393261"/>
                <a:gd name="connsiteX61" fmla="*/ 1292383 w 10566837"/>
                <a:gd name="connsiteY61" fmla="*/ 2062956 h 9393261"/>
                <a:gd name="connsiteX62" fmla="*/ 701833 w 10566837"/>
                <a:gd name="connsiteY62" fmla="*/ 1202531 h 9393261"/>
                <a:gd name="connsiteX63" fmla="*/ 1295557 w 10566837"/>
                <a:gd name="connsiteY63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6932627 w 10566837"/>
                <a:gd name="connsiteY53" fmla="*/ 8832208 h 9393261"/>
                <a:gd name="connsiteX54" fmla="*/ 4803929 w 10566837"/>
                <a:gd name="connsiteY54" fmla="*/ 8462284 h 9393261"/>
                <a:gd name="connsiteX55" fmla="*/ 5390090 w 10566837"/>
                <a:gd name="connsiteY55" fmla="*/ 7623785 h 9393261"/>
                <a:gd name="connsiteX56" fmla="*/ 6204549 w 10566837"/>
                <a:gd name="connsiteY56" fmla="*/ 7007255 h 9393261"/>
                <a:gd name="connsiteX57" fmla="*/ 7185603 w 10566837"/>
                <a:gd name="connsiteY57" fmla="*/ 6711313 h 9393261"/>
                <a:gd name="connsiteX58" fmla="*/ 164 w 10566837"/>
                <a:gd name="connsiteY58" fmla="*/ 6713709 h 9393261"/>
                <a:gd name="connsiteX59" fmla="*/ 951 w 10566837"/>
                <a:gd name="connsiteY59" fmla="*/ 2990850 h 9393261"/>
                <a:gd name="connsiteX60" fmla="*/ 3024980 w 10566837"/>
                <a:gd name="connsiteY60" fmla="*/ 2979261 h 9393261"/>
                <a:gd name="connsiteX61" fmla="*/ 2102008 w 10566837"/>
                <a:gd name="connsiteY61" fmla="*/ 2672556 h 9393261"/>
                <a:gd name="connsiteX62" fmla="*/ 1292383 w 10566837"/>
                <a:gd name="connsiteY62" fmla="*/ 2062956 h 9393261"/>
                <a:gd name="connsiteX63" fmla="*/ 701833 w 10566837"/>
                <a:gd name="connsiteY63" fmla="*/ 1202531 h 9393261"/>
                <a:gd name="connsiteX64" fmla="*/ 1295557 w 10566837"/>
                <a:gd name="connsiteY64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7660705 w 10566837"/>
                <a:gd name="connsiteY53" fmla="*/ 9004840 h 9393261"/>
                <a:gd name="connsiteX54" fmla="*/ 4803929 w 10566837"/>
                <a:gd name="connsiteY54" fmla="*/ 8462284 h 9393261"/>
                <a:gd name="connsiteX55" fmla="*/ 5390090 w 10566837"/>
                <a:gd name="connsiteY55" fmla="*/ 7623785 h 9393261"/>
                <a:gd name="connsiteX56" fmla="*/ 6204549 w 10566837"/>
                <a:gd name="connsiteY56" fmla="*/ 7007255 h 9393261"/>
                <a:gd name="connsiteX57" fmla="*/ 7185603 w 10566837"/>
                <a:gd name="connsiteY57" fmla="*/ 6711313 h 9393261"/>
                <a:gd name="connsiteX58" fmla="*/ 164 w 10566837"/>
                <a:gd name="connsiteY58" fmla="*/ 6713709 h 9393261"/>
                <a:gd name="connsiteX59" fmla="*/ 951 w 10566837"/>
                <a:gd name="connsiteY59" fmla="*/ 2990850 h 9393261"/>
                <a:gd name="connsiteX60" fmla="*/ 3024980 w 10566837"/>
                <a:gd name="connsiteY60" fmla="*/ 2979261 h 9393261"/>
                <a:gd name="connsiteX61" fmla="*/ 2102008 w 10566837"/>
                <a:gd name="connsiteY61" fmla="*/ 2672556 h 9393261"/>
                <a:gd name="connsiteX62" fmla="*/ 1292383 w 10566837"/>
                <a:gd name="connsiteY62" fmla="*/ 2062956 h 9393261"/>
                <a:gd name="connsiteX63" fmla="*/ 701833 w 10566837"/>
                <a:gd name="connsiteY63" fmla="*/ 1202531 h 9393261"/>
                <a:gd name="connsiteX64" fmla="*/ 1295557 w 10566837"/>
                <a:gd name="connsiteY64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7660705 w 10566837"/>
                <a:gd name="connsiteY53" fmla="*/ 9004840 h 9393261"/>
                <a:gd name="connsiteX54" fmla="*/ 6920285 w 10566837"/>
                <a:gd name="connsiteY54" fmla="*/ 8869199 h 9393261"/>
                <a:gd name="connsiteX55" fmla="*/ 4803929 w 10566837"/>
                <a:gd name="connsiteY55" fmla="*/ 8462284 h 9393261"/>
                <a:gd name="connsiteX56" fmla="*/ 5390090 w 10566837"/>
                <a:gd name="connsiteY56" fmla="*/ 7623785 h 9393261"/>
                <a:gd name="connsiteX57" fmla="*/ 6204549 w 10566837"/>
                <a:gd name="connsiteY57" fmla="*/ 7007255 h 9393261"/>
                <a:gd name="connsiteX58" fmla="*/ 7185603 w 10566837"/>
                <a:gd name="connsiteY58" fmla="*/ 6711313 h 9393261"/>
                <a:gd name="connsiteX59" fmla="*/ 164 w 10566837"/>
                <a:gd name="connsiteY59" fmla="*/ 6713709 h 9393261"/>
                <a:gd name="connsiteX60" fmla="*/ 951 w 10566837"/>
                <a:gd name="connsiteY60" fmla="*/ 2990850 h 9393261"/>
                <a:gd name="connsiteX61" fmla="*/ 3024980 w 10566837"/>
                <a:gd name="connsiteY61" fmla="*/ 2979261 h 9393261"/>
                <a:gd name="connsiteX62" fmla="*/ 2102008 w 10566837"/>
                <a:gd name="connsiteY62" fmla="*/ 2672556 h 9393261"/>
                <a:gd name="connsiteX63" fmla="*/ 1292383 w 10566837"/>
                <a:gd name="connsiteY63" fmla="*/ 2062956 h 9393261"/>
                <a:gd name="connsiteX64" fmla="*/ 701833 w 10566837"/>
                <a:gd name="connsiteY64" fmla="*/ 1202531 h 9393261"/>
                <a:gd name="connsiteX65" fmla="*/ 1295557 w 10566837"/>
                <a:gd name="connsiteY65" fmla="*/ 916606 h 9393261"/>
                <a:gd name="connsiteX0" fmla="*/ 1295557 w 10566837"/>
                <a:gd name="connsiteY0" fmla="*/ 916606 h 9646040"/>
                <a:gd name="connsiteX1" fmla="*/ 1759108 w 10566837"/>
                <a:gd name="connsiteY1" fmla="*/ 1589881 h 9646040"/>
                <a:gd name="connsiteX2" fmla="*/ 2413158 w 10566837"/>
                <a:gd name="connsiteY2" fmla="*/ 2078831 h 9646040"/>
                <a:gd name="connsiteX3" fmla="*/ 3137058 w 10566837"/>
                <a:gd name="connsiteY3" fmla="*/ 2316956 h 9646040"/>
                <a:gd name="connsiteX4" fmla="*/ 2543333 w 10566837"/>
                <a:gd name="connsiteY4" fmla="*/ 1834356 h 9646040"/>
                <a:gd name="connsiteX5" fmla="*/ 2384583 w 10566837"/>
                <a:gd name="connsiteY5" fmla="*/ 1031081 h 9646040"/>
                <a:gd name="connsiteX6" fmla="*/ 2784633 w 10566837"/>
                <a:gd name="connsiteY6" fmla="*/ 300831 h 9646040"/>
                <a:gd name="connsiteX7" fmla="*/ 3229133 w 10566837"/>
                <a:gd name="connsiteY7" fmla="*/ 805656 h 9646040"/>
                <a:gd name="connsiteX8" fmla="*/ 3064033 w 10566837"/>
                <a:gd name="connsiteY8" fmla="*/ 1135856 h 9646040"/>
                <a:gd name="connsiteX9" fmla="*/ 3137058 w 10566837"/>
                <a:gd name="connsiteY9" fmla="*/ 1485106 h 9646040"/>
                <a:gd name="connsiteX10" fmla="*/ 3416458 w 10566837"/>
                <a:gd name="connsiteY10" fmla="*/ 1710531 h 9646040"/>
                <a:gd name="connsiteX11" fmla="*/ 3772058 w 10566837"/>
                <a:gd name="connsiteY11" fmla="*/ 1710531 h 9646040"/>
                <a:gd name="connsiteX12" fmla="*/ 4045108 w 10566837"/>
                <a:gd name="connsiteY12" fmla="*/ 1478756 h 9646040"/>
                <a:gd name="connsiteX13" fmla="*/ 4111783 w 10566837"/>
                <a:gd name="connsiteY13" fmla="*/ 1129506 h 9646040"/>
                <a:gd name="connsiteX14" fmla="*/ 3940333 w 10566837"/>
                <a:gd name="connsiteY14" fmla="*/ 812006 h 9646040"/>
                <a:gd name="connsiteX15" fmla="*/ 3603783 w 10566837"/>
                <a:gd name="connsiteY15" fmla="*/ 678656 h 9646040"/>
                <a:gd name="connsiteX16" fmla="*/ 3626008 w 10566837"/>
                <a:gd name="connsiteY16" fmla="*/ 18256 h 9646040"/>
                <a:gd name="connsiteX17" fmla="*/ 3650614 w 10566837"/>
                <a:gd name="connsiteY17" fmla="*/ 0 h 9646040"/>
                <a:gd name="connsiteX18" fmla="*/ 4395945 w 10566837"/>
                <a:gd name="connsiteY18" fmla="*/ 302418 h 9646040"/>
                <a:gd name="connsiteX19" fmla="*/ 4791233 w 10566837"/>
                <a:gd name="connsiteY19" fmla="*/ 1031081 h 9646040"/>
                <a:gd name="connsiteX20" fmla="*/ 4629308 w 10566837"/>
                <a:gd name="connsiteY20" fmla="*/ 1838326 h 9646040"/>
                <a:gd name="connsiteX21" fmla="*/ 4045902 w 10566837"/>
                <a:gd name="connsiteY21" fmla="*/ 2319337 h 9646040"/>
                <a:gd name="connsiteX22" fmla="*/ 4762658 w 10566837"/>
                <a:gd name="connsiteY22" fmla="*/ 2081212 h 9646040"/>
                <a:gd name="connsiteX23" fmla="*/ 5412739 w 10566837"/>
                <a:gd name="connsiteY23" fmla="*/ 1588294 h 9646040"/>
                <a:gd name="connsiteX24" fmla="*/ 5872321 w 10566837"/>
                <a:gd name="connsiteY24" fmla="*/ 923925 h 9646040"/>
                <a:gd name="connsiteX25" fmla="*/ 6093777 w 10566837"/>
                <a:gd name="connsiteY25" fmla="*/ 150018 h 9646040"/>
                <a:gd name="connsiteX26" fmla="*/ 6134259 w 10566837"/>
                <a:gd name="connsiteY26" fmla="*/ 133350 h 9646040"/>
                <a:gd name="connsiteX27" fmla="*/ 6751002 w 10566837"/>
                <a:gd name="connsiteY27" fmla="*/ 207169 h 9646040"/>
                <a:gd name="connsiteX28" fmla="*/ 6760526 w 10566837"/>
                <a:gd name="connsiteY28" fmla="*/ 230981 h 9646040"/>
                <a:gd name="connsiteX29" fmla="*/ 6474777 w 10566837"/>
                <a:gd name="connsiteY29" fmla="*/ 1214438 h 9646040"/>
                <a:gd name="connsiteX30" fmla="*/ 5891371 w 10566837"/>
                <a:gd name="connsiteY30" fmla="*/ 2057400 h 9646040"/>
                <a:gd name="connsiteX31" fmla="*/ 5074602 w 10566837"/>
                <a:gd name="connsiteY31" fmla="*/ 2669382 h 9646040"/>
                <a:gd name="connsiteX32" fmla="*/ 4131627 w 10566837"/>
                <a:gd name="connsiteY32" fmla="*/ 2978944 h 9646040"/>
                <a:gd name="connsiteX33" fmla="*/ 8205151 w 10566837"/>
                <a:gd name="connsiteY33" fmla="*/ 2975593 h 9646040"/>
                <a:gd name="connsiteX34" fmla="*/ 8208341 w 10566837"/>
                <a:gd name="connsiteY34" fmla="*/ 6713709 h 9646040"/>
                <a:gd name="connsiteX35" fmla="*/ 9147706 w 10566837"/>
                <a:gd name="connsiteY35" fmla="*/ 7001085 h 9646040"/>
                <a:gd name="connsiteX36" fmla="*/ 9949828 w 10566837"/>
                <a:gd name="connsiteY36" fmla="*/ 7599131 h 9646040"/>
                <a:gd name="connsiteX37" fmla="*/ 10566837 w 10566837"/>
                <a:gd name="connsiteY37" fmla="*/ 8486945 h 9646040"/>
                <a:gd name="connsiteX38" fmla="*/ 9974503 w 10566837"/>
                <a:gd name="connsiteY38" fmla="*/ 8764390 h 9646040"/>
                <a:gd name="connsiteX39" fmla="*/ 9517914 w 10566837"/>
                <a:gd name="connsiteY39" fmla="*/ 8110858 h 9646040"/>
                <a:gd name="connsiteX40" fmla="*/ 8863881 w 10566837"/>
                <a:gd name="connsiteY40" fmla="*/ 7617623 h 9646040"/>
                <a:gd name="connsiteX41" fmla="*/ 8123464 w 10566837"/>
                <a:gd name="connsiteY41" fmla="*/ 7364842 h 9646040"/>
                <a:gd name="connsiteX42" fmla="*/ 8740478 w 10566837"/>
                <a:gd name="connsiteY42" fmla="*/ 7870406 h 9646040"/>
                <a:gd name="connsiteX43" fmla="*/ 8876222 w 10566837"/>
                <a:gd name="connsiteY43" fmla="*/ 8659576 h 9646040"/>
                <a:gd name="connsiteX44" fmla="*/ 8481331 w 10566837"/>
                <a:gd name="connsiteY44" fmla="*/ 9393261 h 9646040"/>
                <a:gd name="connsiteX45" fmla="*/ 8043252 w 10566837"/>
                <a:gd name="connsiteY45" fmla="*/ 8887696 h 9646040"/>
                <a:gd name="connsiteX46" fmla="*/ 8203675 w 10566837"/>
                <a:gd name="connsiteY46" fmla="*/ 8554765 h 9646040"/>
                <a:gd name="connsiteX47" fmla="*/ 8129633 w 10566837"/>
                <a:gd name="connsiteY47" fmla="*/ 8191003 h 9646040"/>
                <a:gd name="connsiteX48" fmla="*/ 7851972 w 10566837"/>
                <a:gd name="connsiteY48" fmla="*/ 7975216 h 9646040"/>
                <a:gd name="connsiteX49" fmla="*/ 7487938 w 10566837"/>
                <a:gd name="connsiteY49" fmla="*/ 7975216 h 9646040"/>
                <a:gd name="connsiteX50" fmla="*/ 7234961 w 10566837"/>
                <a:gd name="connsiteY50" fmla="*/ 8203338 h 9646040"/>
                <a:gd name="connsiteX51" fmla="*/ 7160919 w 10566837"/>
                <a:gd name="connsiteY51" fmla="*/ 8548598 h 9646040"/>
                <a:gd name="connsiteX52" fmla="*/ 7327516 w 10566837"/>
                <a:gd name="connsiteY52" fmla="*/ 8881529 h 9646040"/>
                <a:gd name="connsiteX53" fmla="*/ 7660705 w 10566837"/>
                <a:gd name="connsiteY53" fmla="*/ 9004840 h 9646040"/>
                <a:gd name="connsiteX54" fmla="*/ 7648363 w 10566837"/>
                <a:gd name="connsiteY54" fmla="*/ 9646040 h 9646040"/>
                <a:gd name="connsiteX55" fmla="*/ 4803929 w 10566837"/>
                <a:gd name="connsiteY55" fmla="*/ 8462284 h 9646040"/>
                <a:gd name="connsiteX56" fmla="*/ 5390090 w 10566837"/>
                <a:gd name="connsiteY56" fmla="*/ 7623785 h 9646040"/>
                <a:gd name="connsiteX57" fmla="*/ 6204549 w 10566837"/>
                <a:gd name="connsiteY57" fmla="*/ 7007255 h 9646040"/>
                <a:gd name="connsiteX58" fmla="*/ 7185603 w 10566837"/>
                <a:gd name="connsiteY58" fmla="*/ 6711313 h 9646040"/>
                <a:gd name="connsiteX59" fmla="*/ 164 w 10566837"/>
                <a:gd name="connsiteY59" fmla="*/ 6713709 h 9646040"/>
                <a:gd name="connsiteX60" fmla="*/ 951 w 10566837"/>
                <a:gd name="connsiteY60" fmla="*/ 2990850 h 9646040"/>
                <a:gd name="connsiteX61" fmla="*/ 3024980 w 10566837"/>
                <a:gd name="connsiteY61" fmla="*/ 2979261 h 9646040"/>
                <a:gd name="connsiteX62" fmla="*/ 2102008 w 10566837"/>
                <a:gd name="connsiteY62" fmla="*/ 2672556 h 9646040"/>
                <a:gd name="connsiteX63" fmla="*/ 1292383 w 10566837"/>
                <a:gd name="connsiteY63" fmla="*/ 2062956 h 9646040"/>
                <a:gd name="connsiteX64" fmla="*/ 701833 w 10566837"/>
                <a:gd name="connsiteY64" fmla="*/ 1202531 h 9646040"/>
                <a:gd name="connsiteX65" fmla="*/ 1295557 w 10566837"/>
                <a:gd name="connsiteY65" fmla="*/ 916606 h 9646040"/>
                <a:gd name="connsiteX0" fmla="*/ 1295557 w 10566837"/>
                <a:gd name="connsiteY0" fmla="*/ 916606 h 9646040"/>
                <a:gd name="connsiteX1" fmla="*/ 1759108 w 10566837"/>
                <a:gd name="connsiteY1" fmla="*/ 1589881 h 9646040"/>
                <a:gd name="connsiteX2" fmla="*/ 2413158 w 10566837"/>
                <a:gd name="connsiteY2" fmla="*/ 2078831 h 9646040"/>
                <a:gd name="connsiteX3" fmla="*/ 3137058 w 10566837"/>
                <a:gd name="connsiteY3" fmla="*/ 2316956 h 9646040"/>
                <a:gd name="connsiteX4" fmla="*/ 2543333 w 10566837"/>
                <a:gd name="connsiteY4" fmla="*/ 1834356 h 9646040"/>
                <a:gd name="connsiteX5" fmla="*/ 2384583 w 10566837"/>
                <a:gd name="connsiteY5" fmla="*/ 1031081 h 9646040"/>
                <a:gd name="connsiteX6" fmla="*/ 2784633 w 10566837"/>
                <a:gd name="connsiteY6" fmla="*/ 300831 h 9646040"/>
                <a:gd name="connsiteX7" fmla="*/ 3229133 w 10566837"/>
                <a:gd name="connsiteY7" fmla="*/ 805656 h 9646040"/>
                <a:gd name="connsiteX8" fmla="*/ 3064033 w 10566837"/>
                <a:gd name="connsiteY8" fmla="*/ 1135856 h 9646040"/>
                <a:gd name="connsiteX9" fmla="*/ 3137058 w 10566837"/>
                <a:gd name="connsiteY9" fmla="*/ 1485106 h 9646040"/>
                <a:gd name="connsiteX10" fmla="*/ 3416458 w 10566837"/>
                <a:gd name="connsiteY10" fmla="*/ 1710531 h 9646040"/>
                <a:gd name="connsiteX11" fmla="*/ 3772058 w 10566837"/>
                <a:gd name="connsiteY11" fmla="*/ 1710531 h 9646040"/>
                <a:gd name="connsiteX12" fmla="*/ 4045108 w 10566837"/>
                <a:gd name="connsiteY12" fmla="*/ 1478756 h 9646040"/>
                <a:gd name="connsiteX13" fmla="*/ 4111783 w 10566837"/>
                <a:gd name="connsiteY13" fmla="*/ 1129506 h 9646040"/>
                <a:gd name="connsiteX14" fmla="*/ 3940333 w 10566837"/>
                <a:gd name="connsiteY14" fmla="*/ 812006 h 9646040"/>
                <a:gd name="connsiteX15" fmla="*/ 3603783 w 10566837"/>
                <a:gd name="connsiteY15" fmla="*/ 678656 h 9646040"/>
                <a:gd name="connsiteX16" fmla="*/ 3626008 w 10566837"/>
                <a:gd name="connsiteY16" fmla="*/ 18256 h 9646040"/>
                <a:gd name="connsiteX17" fmla="*/ 3650614 w 10566837"/>
                <a:gd name="connsiteY17" fmla="*/ 0 h 9646040"/>
                <a:gd name="connsiteX18" fmla="*/ 4395945 w 10566837"/>
                <a:gd name="connsiteY18" fmla="*/ 302418 h 9646040"/>
                <a:gd name="connsiteX19" fmla="*/ 4791233 w 10566837"/>
                <a:gd name="connsiteY19" fmla="*/ 1031081 h 9646040"/>
                <a:gd name="connsiteX20" fmla="*/ 4629308 w 10566837"/>
                <a:gd name="connsiteY20" fmla="*/ 1838326 h 9646040"/>
                <a:gd name="connsiteX21" fmla="*/ 4045902 w 10566837"/>
                <a:gd name="connsiteY21" fmla="*/ 2319337 h 9646040"/>
                <a:gd name="connsiteX22" fmla="*/ 4762658 w 10566837"/>
                <a:gd name="connsiteY22" fmla="*/ 2081212 h 9646040"/>
                <a:gd name="connsiteX23" fmla="*/ 5412739 w 10566837"/>
                <a:gd name="connsiteY23" fmla="*/ 1588294 h 9646040"/>
                <a:gd name="connsiteX24" fmla="*/ 5872321 w 10566837"/>
                <a:gd name="connsiteY24" fmla="*/ 923925 h 9646040"/>
                <a:gd name="connsiteX25" fmla="*/ 6093777 w 10566837"/>
                <a:gd name="connsiteY25" fmla="*/ 150018 h 9646040"/>
                <a:gd name="connsiteX26" fmla="*/ 6134259 w 10566837"/>
                <a:gd name="connsiteY26" fmla="*/ 133350 h 9646040"/>
                <a:gd name="connsiteX27" fmla="*/ 6751002 w 10566837"/>
                <a:gd name="connsiteY27" fmla="*/ 207169 h 9646040"/>
                <a:gd name="connsiteX28" fmla="*/ 6760526 w 10566837"/>
                <a:gd name="connsiteY28" fmla="*/ 230981 h 9646040"/>
                <a:gd name="connsiteX29" fmla="*/ 6474777 w 10566837"/>
                <a:gd name="connsiteY29" fmla="*/ 1214438 h 9646040"/>
                <a:gd name="connsiteX30" fmla="*/ 5891371 w 10566837"/>
                <a:gd name="connsiteY30" fmla="*/ 2057400 h 9646040"/>
                <a:gd name="connsiteX31" fmla="*/ 5074602 w 10566837"/>
                <a:gd name="connsiteY31" fmla="*/ 2669382 h 9646040"/>
                <a:gd name="connsiteX32" fmla="*/ 4131627 w 10566837"/>
                <a:gd name="connsiteY32" fmla="*/ 2978944 h 9646040"/>
                <a:gd name="connsiteX33" fmla="*/ 8205151 w 10566837"/>
                <a:gd name="connsiteY33" fmla="*/ 2975593 h 9646040"/>
                <a:gd name="connsiteX34" fmla="*/ 8208341 w 10566837"/>
                <a:gd name="connsiteY34" fmla="*/ 6713709 h 9646040"/>
                <a:gd name="connsiteX35" fmla="*/ 9147706 w 10566837"/>
                <a:gd name="connsiteY35" fmla="*/ 7001085 h 9646040"/>
                <a:gd name="connsiteX36" fmla="*/ 9949828 w 10566837"/>
                <a:gd name="connsiteY36" fmla="*/ 7599131 h 9646040"/>
                <a:gd name="connsiteX37" fmla="*/ 10566837 w 10566837"/>
                <a:gd name="connsiteY37" fmla="*/ 8486945 h 9646040"/>
                <a:gd name="connsiteX38" fmla="*/ 9974503 w 10566837"/>
                <a:gd name="connsiteY38" fmla="*/ 8764390 h 9646040"/>
                <a:gd name="connsiteX39" fmla="*/ 9517914 w 10566837"/>
                <a:gd name="connsiteY39" fmla="*/ 8110858 h 9646040"/>
                <a:gd name="connsiteX40" fmla="*/ 8863881 w 10566837"/>
                <a:gd name="connsiteY40" fmla="*/ 7617623 h 9646040"/>
                <a:gd name="connsiteX41" fmla="*/ 8123464 w 10566837"/>
                <a:gd name="connsiteY41" fmla="*/ 7364842 h 9646040"/>
                <a:gd name="connsiteX42" fmla="*/ 8740478 w 10566837"/>
                <a:gd name="connsiteY42" fmla="*/ 7870406 h 9646040"/>
                <a:gd name="connsiteX43" fmla="*/ 8876222 w 10566837"/>
                <a:gd name="connsiteY43" fmla="*/ 8659576 h 9646040"/>
                <a:gd name="connsiteX44" fmla="*/ 8481331 w 10566837"/>
                <a:gd name="connsiteY44" fmla="*/ 9393261 h 9646040"/>
                <a:gd name="connsiteX45" fmla="*/ 8043252 w 10566837"/>
                <a:gd name="connsiteY45" fmla="*/ 8887696 h 9646040"/>
                <a:gd name="connsiteX46" fmla="*/ 8203675 w 10566837"/>
                <a:gd name="connsiteY46" fmla="*/ 8554765 h 9646040"/>
                <a:gd name="connsiteX47" fmla="*/ 8129633 w 10566837"/>
                <a:gd name="connsiteY47" fmla="*/ 8191003 h 9646040"/>
                <a:gd name="connsiteX48" fmla="*/ 7851972 w 10566837"/>
                <a:gd name="connsiteY48" fmla="*/ 7975216 h 9646040"/>
                <a:gd name="connsiteX49" fmla="*/ 7487938 w 10566837"/>
                <a:gd name="connsiteY49" fmla="*/ 7975216 h 9646040"/>
                <a:gd name="connsiteX50" fmla="*/ 7234961 w 10566837"/>
                <a:gd name="connsiteY50" fmla="*/ 8203338 h 9646040"/>
                <a:gd name="connsiteX51" fmla="*/ 7160919 w 10566837"/>
                <a:gd name="connsiteY51" fmla="*/ 8548598 h 9646040"/>
                <a:gd name="connsiteX52" fmla="*/ 7327516 w 10566837"/>
                <a:gd name="connsiteY52" fmla="*/ 8881529 h 9646040"/>
                <a:gd name="connsiteX53" fmla="*/ 7660705 w 10566837"/>
                <a:gd name="connsiteY53" fmla="*/ 9004840 h 9646040"/>
                <a:gd name="connsiteX54" fmla="*/ 7648363 w 10566837"/>
                <a:gd name="connsiteY54" fmla="*/ 9646040 h 9646040"/>
                <a:gd name="connsiteX55" fmla="*/ 7549641 w 10566837"/>
                <a:gd name="connsiteY55" fmla="*/ 9609049 h 9646040"/>
                <a:gd name="connsiteX56" fmla="*/ 4803929 w 10566837"/>
                <a:gd name="connsiteY56" fmla="*/ 8462284 h 9646040"/>
                <a:gd name="connsiteX57" fmla="*/ 5390090 w 10566837"/>
                <a:gd name="connsiteY57" fmla="*/ 7623785 h 9646040"/>
                <a:gd name="connsiteX58" fmla="*/ 6204549 w 10566837"/>
                <a:gd name="connsiteY58" fmla="*/ 7007255 h 9646040"/>
                <a:gd name="connsiteX59" fmla="*/ 7185603 w 10566837"/>
                <a:gd name="connsiteY59" fmla="*/ 6711313 h 9646040"/>
                <a:gd name="connsiteX60" fmla="*/ 164 w 10566837"/>
                <a:gd name="connsiteY60" fmla="*/ 6713709 h 9646040"/>
                <a:gd name="connsiteX61" fmla="*/ 951 w 10566837"/>
                <a:gd name="connsiteY61" fmla="*/ 2990850 h 9646040"/>
                <a:gd name="connsiteX62" fmla="*/ 3024980 w 10566837"/>
                <a:gd name="connsiteY62" fmla="*/ 2979261 h 9646040"/>
                <a:gd name="connsiteX63" fmla="*/ 2102008 w 10566837"/>
                <a:gd name="connsiteY63" fmla="*/ 2672556 h 9646040"/>
                <a:gd name="connsiteX64" fmla="*/ 1292383 w 10566837"/>
                <a:gd name="connsiteY64" fmla="*/ 2062956 h 9646040"/>
                <a:gd name="connsiteX65" fmla="*/ 701833 w 10566837"/>
                <a:gd name="connsiteY65" fmla="*/ 1202531 h 9646040"/>
                <a:gd name="connsiteX66" fmla="*/ 1295557 w 10566837"/>
                <a:gd name="connsiteY66" fmla="*/ 916606 h 9646040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4803929 w 10566837"/>
                <a:gd name="connsiteY56" fmla="*/ 8462284 h 9683034"/>
                <a:gd name="connsiteX57" fmla="*/ 5390090 w 10566837"/>
                <a:gd name="connsiteY57" fmla="*/ 7623785 h 9683034"/>
                <a:gd name="connsiteX58" fmla="*/ 6204549 w 10566837"/>
                <a:gd name="connsiteY58" fmla="*/ 7007255 h 9683034"/>
                <a:gd name="connsiteX59" fmla="*/ 7185603 w 10566837"/>
                <a:gd name="connsiteY59" fmla="*/ 6711313 h 9683034"/>
                <a:gd name="connsiteX60" fmla="*/ 164 w 10566837"/>
                <a:gd name="connsiteY60" fmla="*/ 6713709 h 9683034"/>
                <a:gd name="connsiteX61" fmla="*/ 951 w 10566837"/>
                <a:gd name="connsiteY61" fmla="*/ 2990850 h 9683034"/>
                <a:gd name="connsiteX62" fmla="*/ 3024980 w 10566837"/>
                <a:gd name="connsiteY62" fmla="*/ 2979261 h 9683034"/>
                <a:gd name="connsiteX63" fmla="*/ 2102008 w 10566837"/>
                <a:gd name="connsiteY63" fmla="*/ 2672556 h 9683034"/>
                <a:gd name="connsiteX64" fmla="*/ 1292383 w 10566837"/>
                <a:gd name="connsiteY64" fmla="*/ 2062956 h 9683034"/>
                <a:gd name="connsiteX65" fmla="*/ 701833 w 10566837"/>
                <a:gd name="connsiteY65" fmla="*/ 1202531 h 9683034"/>
                <a:gd name="connsiteX66" fmla="*/ 1295557 w 10566837"/>
                <a:gd name="connsiteY66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944966 w 10566837"/>
                <a:gd name="connsiteY56" fmla="*/ 9374765 h 9683034"/>
                <a:gd name="connsiteX57" fmla="*/ 4803929 w 10566837"/>
                <a:gd name="connsiteY57" fmla="*/ 8462284 h 9683034"/>
                <a:gd name="connsiteX58" fmla="*/ 5390090 w 10566837"/>
                <a:gd name="connsiteY58" fmla="*/ 7623785 h 9683034"/>
                <a:gd name="connsiteX59" fmla="*/ 6204549 w 10566837"/>
                <a:gd name="connsiteY59" fmla="*/ 7007255 h 9683034"/>
                <a:gd name="connsiteX60" fmla="*/ 7185603 w 10566837"/>
                <a:gd name="connsiteY60" fmla="*/ 6711313 h 9683034"/>
                <a:gd name="connsiteX61" fmla="*/ 164 w 10566837"/>
                <a:gd name="connsiteY61" fmla="*/ 6713709 h 9683034"/>
                <a:gd name="connsiteX62" fmla="*/ 951 w 10566837"/>
                <a:gd name="connsiteY62" fmla="*/ 2990850 h 9683034"/>
                <a:gd name="connsiteX63" fmla="*/ 3024980 w 10566837"/>
                <a:gd name="connsiteY63" fmla="*/ 2979261 h 9683034"/>
                <a:gd name="connsiteX64" fmla="*/ 2102008 w 10566837"/>
                <a:gd name="connsiteY64" fmla="*/ 2672556 h 9683034"/>
                <a:gd name="connsiteX65" fmla="*/ 1292383 w 10566837"/>
                <a:gd name="connsiteY65" fmla="*/ 2062956 h 9683034"/>
                <a:gd name="connsiteX66" fmla="*/ 701833 w 10566837"/>
                <a:gd name="connsiteY66" fmla="*/ 1202531 h 9683034"/>
                <a:gd name="connsiteX67" fmla="*/ 1295557 w 10566837"/>
                <a:gd name="connsiteY6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4803929 w 10566837"/>
                <a:gd name="connsiteY57" fmla="*/ 8462284 h 9683034"/>
                <a:gd name="connsiteX58" fmla="*/ 5390090 w 10566837"/>
                <a:gd name="connsiteY58" fmla="*/ 7623785 h 9683034"/>
                <a:gd name="connsiteX59" fmla="*/ 6204549 w 10566837"/>
                <a:gd name="connsiteY59" fmla="*/ 7007255 h 9683034"/>
                <a:gd name="connsiteX60" fmla="*/ 7185603 w 10566837"/>
                <a:gd name="connsiteY60" fmla="*/ 6711313 h 9683034"/>
                <a:gd name="connsiteX61" fmla="*/ 164 w 10566837"/>
                <a:gd name="connsiteY61" fmla="*/ 6713709 h 9683034"/>
                <a:gd name="connsiteX62" fmla="*/ 951 w 10566837"/>
                <a:gd name="connsiteY62" fmla="*/ 2990850 h 9683034"/>
                <a:gd name="connsiteX63" fmla="*/ 3024980 w 10566837"/>
                <a:gd name="connsiteY63" fmla="*/ 2979261 h 9683034"/>
                <a:gd name="connsiteX64" fmla="*/ 2102008 w 10566837"/>
                <a:gd name="connsiteY64" fmla="*/ 2672556 h 9683034"/>
                <a:gd name="connsiteX65" fmla="*/ 1292383 w 10566837"/>
                <a:gd name="connsiteY65" fmla="*/ 2062956 h 9683034"/>
                <a:gd name="connsiteX66" fmla="*/ 701833 w 10566837"/>
                <a:gd name="connsiteY66" fmla="*/ 1202531 h 9683034"/>
                <a:gd name="connsiteX67" fmla="*/ 1295557 w 10566837"/>
                <a:gd name="connsiteY6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290932 w 10566837"/>
                <a:gd name="connsiteY57" fmla="*/ 9109652 h 9683034"/>
                <a:gd name="connsiteX58" fmla="*/ 4803929 w 10566837"/>
                <a:gd name="connsiteY58" fmla="*/ 8462284 h 9683034"/>
                <a:gd name="connsiteX59" fmla="*/ 5390090 w 10566837"/>
                <a:gd name="connsiteY59" fmla="*/ 7623785 h 9683034"/>
                <a:gd name="connsiteX60" fmla="*/ 6204549 w 10566837"/>
                <a:gd name="connsiteY60" fmla="*/ 7007255 h 9683034"/>
                <a:gd name="connsiteX61" fmla="*/ 7185603 w 10566837"/>
                <a:gd name="connsiteY61" fmla="*/ 6711313 h 9683034"/>
                <a:gd name="connsiteX62" fmla="*/ 164 w 10566837"/>
                <a:gd name="connsiteY62" fmla="*/ 6713709 h 9683034"/>
                <a:gd name="connsiteX63" fmla="*/ 951 w 10566837"/>
                <a:gd name="connsiteY63" fmla="*/ 2990850 h 9683034"/>
                <a:gd name="connsiteX64" fmla="*/ 3024980 w 10566837"/>
                <a:gd name="connsiteY64" fmla="*/ 2979261 h 9683034"/>
                <a:gd name="connsiteX65" fmla="*/ 2102008 w 10566837"/>
                <a:gd name="connsiteY65" fmla="*/ 2672556 h 9683034"/>
                <a:gd name="connsiteX66" fmla="*/ 1292383 w 10566837"/>
                <a:gd name="connsiteY66" fmla="*/ 2062956 h 9683034"/>
                <a:gd name="connsiteX67" fmla="*/ 701833 w 10566837"/>
                <a:gd name="connsiteY67" fmla="*/ 1202531 h 9683034"/>
                <a:gd name="connsiteX68" fmla="*/ 1295557 w 10566837"/>
                <a:gd name="connsiteY68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4803929 w 10566837"/>
                <a:gd name="connsiteY58" fmla="*/ 8462284 h 9683034"/>
                <a:gd name="connsiteX59" fmla="*/ 5390090 w 10566837"/>
                <a:gd name="connsiteY59" fmla="*/ 7623785 h 9683034"/>
                <a:gd name="connsiteX60" fmla="*/ 6204549 w 10566837"/>
                <a:gd name="connsiteY60" fmla="*/ 7007255 h 9683034"/>
                <a:gd name="connsiteX61" fmla="*/ 7185603 w 10566837"/>
                <a:gd name="connsiteY61" fmla="*/ 6711313 h 9683034"/>
                <a:gd name="connsiteX62" fmla="*/ 164 w 10566837"/>
                <a:gd name="connsiteY62" fmla="*/ 6713709 h 9683034"/>
                <a:gd name="connsiteX63" fmla="*/ 951 w 10566837"/>
                <a:gd name="connsiteY63" fmla="*/ 2990850 h 9683034"/>
                <a:gd name="connsiteX64" fmla="*/ 3024980 w 10566837"/>
                <a:gd name="connsiteY64" fmla="*/ 2979261 h 9683034"/>
                <a:gd name="connsiteX65" fmla="*/ 2102008 w 10566837"/>
                <a:gd name="connsiteY65" fmla="*/ 2672556 h 9683034"/>
                <a:gd name="connsiteX66" fmla="*/ 1292383 w 10566837"/>
                <a:gd name="connsiteY66" fmla="*/ 2062956 h 9683034"/>
                <a:gd name="connsiteX67" fmla="*/ 701833 w 10566837"/>
                <a:gd name="connsiteY67" fmla="*/ 1202531 h 9683034"/>
                <a:gd name="connsiteX68" fmla="*/ 1295557 w 10566837"/>
                <a:gd name="connsiteY68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050296 w 10566837"/>
                <a:gd name="connsiteY58" fmla="*/ 8604087 h 9683034"/>
                <a:gd name="connsiteX59" fmla="*/ 4803929 w 10566837"/>
                <a:gd name="connsiteY59" fmla="*/ 8462284 h 9683034"/>
                <a:gd name="connsiteX60" fmla="*/ 5390090 w 10566837"/>
                <a:gd name="connsiteY60" fmla="*/ 7623785 h 9683034"/>
                <a:gd name="connsiteX61" fmla="*/ 6204549 w 10566837"/>
                <a:gd name="connsiteY61" fmla="*/ 7007255 h 9683034"/>
                <a:gd name="connsiteX62" fmla="*/ 7185603 w 10566837"/>
                <a:gd name="connsiteY62" fmla="*/ 6711313 h 9683034"/>
                <a:gd name="connsiteX63" fmla="*/ 164 w 10566837"/>
                <a:gd name="connsiteY63" fmla="*/ 6713709 h 9683034"/>
                <a:gd name="connsiteX64" fmla="*/ 951 w 10566837"/>
                <a:gd name="connsiteY64" fmla="*/ 2990850 h 9683034"/>
                <a:gd name="connsiteX65" fmla="*/ 3024980 w 10566837"/>
                <a:gd name="connsiteY65" fmla="*/ 2979261 h 9683034"/>
                <a:gd name="connsiteX66" fmla="*/ 2102008 w 10566837"/>
                <a:gd name="connsiteY66" fmla="*/ 2672556 h 9683034"/>
                <a:gd name="connsiteX67" fmla="*/ 1292383 w 10566837"/>
                <a:gd name="connsiteY67" fmla="*/ 2062956 h 9683034"/>
                <a:gd name="connsiteX68" fmla="*/ 701833 w 10566837"/>
                <a:gd name="connsiteY68" fmla="*/ 1202531 h 9683034"/>
                <a:gd name="connsiteX69" fmla="*/ 1295557 w 10566837"/>
                <a:gd name="connsiteY69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42630 w 10566837"/>
                <a:gd name="connsiteY58" fmla="*/ 7845741 h 9683034"/>
                <a:gd name="connsiteX59" fmla="*/ 4803929 w 10566837"/>
                <a:gd name="connsiteY59" fmla="*/ 8462284 h 9683034"/>
                <a:gd name="connsiteX60" fmla="*/ 5390090 w 10566837"/>
                <a:gd name="connsiteY60" fmla="*/ 7623785 h 9683034"/>
                <a:gd name="connsiteX61" fmla="*/ 6204549 w 10566837"/>
                <a:gd name="connsiteY61" fmla="*/ 7007255 h 9683034"/>
                <a:gd name="connsiteX62" fmla="*/ 7185603 w 10566837"/>
                <a:gd name="connsiteY62" fmla="*/ 6711313 h 9683034"/>
                <a:gd name="connsiteX63" fmla="*/ 164 w 10566837"/>
                <a:gd name="connsiteY63" fmla="*/ 6713709 h 9683034"/>
                <a:gd name="connsiteX64" fmla="*/ 951 w 10566837"/>
                <a:gd name="connsiteY64" fmla="*/ 2990850 h 9683034"/>
                <a:gd name="connsiteX65" fmla="*/ 3024980 w 10566837"/>
                <a:gd name="connsiteY65" fmla="*/ 2979261 h 9683034"/>
                <a:gd name="connsiteX66" fmla="*/ 2102008 w 10566837"/>
                <a:gd name="connsiteY66" fmla="*/ 2672556 h 9683034"/>
                <a:gd name="connsiteX67" fmla="*/ 1292383 w 10566837"/>
                <a:gd name="connsiteY67" fmla="*/ 2062956 h 9683034"/>
                <a:gd name="connsiteX68" fmla="*/ 701833 w 10566837"/>
                <a:gd name="connsiteY68" fmla="*/ 1202531 h 9683034"/>
                <a:gd name="connsiteX69" fmla="*/ 1295557 w 10566837"/>
                <a:gd name="connsiteY69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4803929 w 10566837"/>
                <a:gd name="connsiteY59" fmla="*/ 8462284 h 9683034"/>
                <a:gd name="connsiteX60" fmla="*/ 5390090 w 10566837"/>
                <a:gd name="connsiteY60" fmla="*/ 7623785 h 9683034"/>
                <a:gd name="connsiteX61" fmla="*/ 6204549 w 10566837"/>
                <a:gd name="connsiteY61" fmla="*/ 7007255 h 9683034"/>
                <a:gd name="connsiteX62" fmla="*/ 7185603 w 10566837"/>
                <a:gd name="connsiteY62" fmla="*/ 6711313 h 9683034"/>
                <a:gd name="connsiteX63" fmla="*/ 164 w 10566837"/>
                <a:gd name="connsiteY63" fmla="*/ 6713709 h 9683034"/>
                <a:gd name="connsiteX64" fmla="*/ 951 w 10566837"/>
                <a:gd name="connsiteY64" fmla="*/ 2990850 h 9683034"/>
                <a:gd name="connsiteX65" fmla="*/ 3024980 w 10566837"/>
                <a:gd name="connsiteY65" fmla="*/ 2979261 h 9683034"/>
                <a:gd name="connsiteX66" fmla="*/ 2102008 w 10566837"/>
                <a:gd name="connsiteY66" fmla="*/ 2672556 h 9683034"/>
                <a:gd name="connsiteX67" fmla="*/ 1292383 w 10566837"/>
                <a:gd name="connsiteY67" fmla="*/ 2062956 h 9683034"/>
                <a:gd name="connsiteX68" fmla="*/ 701833 w 10566837"/>
                <a:gd name="connsiteY68" fmla="*/ 1202531 h 9683034"/>
                <a:gd name="connsiteX69" fmla="*/ 1295557 w 10566837"/>
                <a:gd name="connsiteY69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39576 h 9683034"/>
                <a:gd name="connsiteX59" fmla="*/ 4803929 w 10566837"/>
                <a:gd name="connsiteY59" fmla="*/ 8462284 h 9683034"/>
                <a:gd name="connsiteX60" fmla="*/ 5390090 w 10566837"/>
                <a:gd name="connsiteY60" fmla="*/ 7623785 h 9683034"/>
                <a:gd name="connsiteX61" fmla="*/ 6204549 w 10566837"/>
                <a:gd name="connsiteY61" fmla="*/ 7007255 h 9683034"/>
                <a:gd name="connsiteX62" fmla="*/ 7185603 w 10566837"/>
                <a:gd name="connsiteY62" fmla="*/ 6711313 h 9683034"/>
                <a:gd name="connsiteX63" fmla="*/ 164 w 10566837"/>
                <a:gd name="connsiteY63" fmla="*/ 6713709 h 9683034"/>
                <a:gd name="connsiteX64" fmla="*/ 951 w 10566837"/>
                <a:gd name="connsiteY64" fmla="*/ 2990850 h 9683034"/>
                <a:gd name="connsiteX65" fmla="*/ 3024980 w 10566837"/>
                <a:gd name="connsiteY65" fmla="*/ 2979261 h 9683034"/>
                <a:gd name="connsiteX66" fmla="*/ 2102008 w 10566837"/>
                <a:gd name="connsiteY66" fmla="*/ 2672556 h 9683034"/>
                <a:gd name="connsiteX67" fmla="*/ 1292383 w 10566837"/>
                <a:gd name="connsiteY67" fmla="*/ 2062956 h 9683034"/>
                <a:gd name="connsiteX68" fmla="*/ 701833 w 10566837"/>
                <a:gd name="connsiteY68" fmla="*/ 1202531 h 9683034"/>
                <a:gd name="connsiteX69" fmla="*/ 1295557 w 10566837"/>
                <a:gd name="connsiteY69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580927 w 10566837"/>
                <a:gd name="connsiteY58" fmla="*/ 7895064 h 9683034"/>
                <a:gd name="connsiteX59" fmla="*/ 4803929 w 10566837"/>
                <a:gd name="connsiteY59" fmla="*/ 8462284 h 9683034"/>
                <a:gd name="connsiteX60" fmla="*/ 5390090 w 10566837"/>
                <a:gd name="connsiteY60" fmla="*/ 7623785 h 9683034"/>
                <a:gd name="connsiteX61" fmla="*/ 6204549 w 10566837"/>
                <a:gd name="connsiteY61" fmla="*/ 7007255 h 9683034"/>
                <a:gd name="connsiteX62" fmla="*/ 7185603 w 10566837"/>
                <a:gd name="connsiteY62" fmla="*/ 6711313 h 9683034"/>
                <a:gd name="connsiteX63" fmla="*/ 164 w 10566837"/>
                <a:gd name="connsiteY63" fmla="*/ 6713709 h 9683034"/>
                <a:gd name="connsiteX64" fmla="*/ 951 w 10566837"/>
                <a:gd name="connsiteY64" fmla="*/ 2990850 h 9683034"/>
                <a:gd name="connsiteX65" fmla="*/ 3024980 w 10566837"/>
                <a:gd name="connsiteY65" fmla="*/ 2979261 h 9683034"/>
                <a:gd name="connsiteX66" fmla="*/ 2102008 w 10566837"/>
                <a:gd name="connsiteY66" fmla="*/ 2672556 h 9683034"/>
                <a:gd name="connsiteX67" fmla="*/ 1292383 w 10566837"/>
                <a:gd name="connsiteY67" fmla="*/ 2062956 h 9683034"/>
                <a:gd name="connsiteX68" fmla="*/ 701833 w 10566837"/>
                <a:gd name="connsiteY68" fmla="*/ 1202531 h 9683034"/>
                <a:gd name="connsiteX69" fmla="*/ 1295557 w 10566837"/>
                <a:gd name="connsiteY69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4803929 w 10566837"/>
                <a:gd name="connsiteY59" fmla="*/ 8462284 h 9683034"/>
                <a:gd name="connsiteX60" fmla="*/ 5390090 w 10566837"/>
                <a:gd name="connsiteY60" fmla="*/ 7623785 h 9683034"/>
                <a:gd name="connsiteX61" fmla="*/ 6204549 w 10566837"/>
                <a:gd name="connsiteY61" fmla="*/ 7007255 h 9683034"/>
                <a:gd name="connsiteX62" fmla="*/ 7185603 w 10566837"/>
                <a:gd name="connsiteY62" fmla="*/ 6711313 h 9683034"/>
                <a:gd name="connsiteX63" fmla="*/ 164 w 10566837"/>
                <a:gd name="connsiteY63" fmla="*/ 6713709 h 9683034"/>
                <a:gd name="connsiteX64" fmla="*/ 951 w 10566837"/>
                <a:gd name="connsiteY64" fmla="*/ 2990850 h 9683034"/>
                <a:gd name="connsiteX65" fmla="*/ 3024980 w 10566837"/>
                <a:gd name="connsiteY65" fmla="*/ 2979261 h 9683034"/>
                <a:gd name="connsiteX66" fmla="*/ 2102008 w 10566837"/>
                <a:gd name="connsiteY66" fmla="*/ 2672556 h 9683034"/>
                <a:gd name="connsiteX67" fmla="*/ 1292383 w 10566837"/>
                <a:gd name="connsiteY67" fmla="*/ 2062956 h 9683034"/>
                <a:gd name="connsiteX68" fmla="*/ 701833 w 10566837"/>
                <a:gd name="connsiteY68" fmla="*/ 1202531 h 9683034"/>
                <a:gd name="connsiteX69" fmla="*/ 1295557 w 10566837"/>
                <a:gd name="connsiteY69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6198380 w 10566837"/>
                <a:gd name="connsiteY59" fmla="*/ 8006043 h 9683034"/>
                <a:gd name="connsiteX60" fmla="*/ 4803929 w 10566837"/>
                <a:gd name="connsiteY60" fmla="*/ 8462284 h 9683034"/>
                <a:gd name="connsiteX61" fmla="*/ 5390090 w 10566837"/>
                <a:gd name="connsiteY61" fmla="*/ 7623785 h 9683034"/>
                <a:gd name="connsiteX62" fmla="*/ 6204549 w 10566837"/>
                <a:gd name="connsiteY62" fmla="*/ 7007255 h 9683034"/>
                <a:gd name="connsiteX63" fmla="*/ 7185603 w 10566837"/>
                <a:gd name="connsiteY63" fmla="*/ 6711313 h 9683034"/>
                <a:gd name="connsiteX64" fmla="*/ 164 w 10566837"/>
                <a:gd name="connsiteY64" fmla="*/ 6713709 h 9683034"/>
                <a:gd name="connsiteX65" fmla="*/ 951 w 10566837"/>
                <a:gd name="connsiteY65" fmla="*/ 2990850 h 9683034"/>
                <a:gd name="connsiteX66" fmla="*/ 3024980 w 10566837"/>
                <a:gd name="connsiteY66" fmla="*/ 2979261 h 9683034"/>
                <a:gd name="connsiteX67" fmla="*/ 2102008 w 10566837"/>
                <a:gd name="connsiteY67" fmla="*/ 2672556 h 9683034"/>
                <a:gd name="connsiteX68" fmla="*/ 1292383 w 10566837"/>
                <a:gd name="connsiteY68" fmla="*/ 2062956 h 9683034"/>
                <a:gd name="connsiteX69" fmla="*/ 701833 w 10566837"/>
                <a:gd name="connsiteY69" fmla="*/ 1202531 h 9683034"/>
                <a:gd name="connsiteX70" fmla="*/ 1295557 w 10566837"/>
                <a:gd name="connsiteY70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7228794 w 10566837"/>
                <a:gd name="connsiteY59" fmla="*/ 7364840 h 9683034"/>
                <a:gd name="connsiteX60" fmla="*/ 4803929 w 10566837"/>
                <a:gd name="connsiteY60" fmla="*/ 8462284 h 9683034"/>
                <a:gd name="connsiteX61" fmla="*/ 5390090 w 10566837"/>
                <a:gd name="connsiteY61" fmla="*/ 7623785 h 9683034"/>
                <a:gd name="connsiteX62" fmla="*/ 6204549 w 10566837"/>
                <a:gd name="connsiteY62" fmla="*/ 7007255 h 9683034"/>
                <a:gd name="connsiteX63" fmla="*/ 7185603 w 10566837"/>
                <a:gd name="connsiteY63" fmla="*/ 6711313 h 9683034"/>
                <a:gd name="connsiteX64" fmla="*/ 164 w 10566837"/>
                <a:gd name="connsiteY64" fmla="*/ 6713709 h 9683034"/>
                <a:gd name="connsiteX65" fmla="*/ 951 w 10566837"/>
                <a:gd name="connsiteY65" fmla="*/ 2990850 h 9683034"/>
                <a:gd name="connsiteX66" fmla="*/ 3024980 w 10566837"/>
                <a:gd name="connsiteY66" fmla="*/ 2979261 h 9683034"/>
                <a:gd name="connsiteX67" fmla="*/ 2102008 w 10566837"/>
                <a:gd name="connsiteY67" fmla="*/ 2672556 h 9683034"/>
                <a:gd name="connsiteX68" fmla="*/ 1292383 w 10566837"/>
                <a:gd name="connsiteY68" fmla="*/ 2062956 h 9683034"/>
                <a:gd name="connsiteX69" fmla="*/ 701833 w 10566837"/>
                <a:gd name="connsiteY69" fmla="*/ 1202531 h 9683034"/>
                <a:gd name="connsiteX70" fmla="*/ 1295557 w 10566837"/>
                <a:gd name="connsiteY70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7228794 w 10566837"/>
                <a:gd name="connsiteY59" fmla="*/ 7364840 h 9683034"/>
                <a:gd name="connsiteX60" fmla="*/ 6550077 w 10566837"/>
                <a:gd name="connsiteY60" fmla="*/ 7679277 h 9683034"/>
                <a:gd name="connsiteX61" fmla="*/ 4803929 w 10566837"/>
                <a:gd name="connsiteY61" fmla="*/ 8462284 h 9683034"/>
                <a:gd name="connsiteX62" fmla="*/ 5390090 w 10566837"/>
                <a:gd name="connsiteY62" fmla="*/ 7623785 h 9683034"/>
                <a:gd name="connsiteX63" fmla="*/ 6204549 w 10566837"/>
                <a:gd name="connsiteY63" fmla="*/ 7007255 h 9683034"/>
                <a:gd name="connsiteX64" fmla="*/ 7185603 w 10566837"/>
                <a:gd name="connsiteY64" fmla="*/ 6711313 h 9683034"/>
                <a:gd name="connsiteX65" fmla="*/ 164 w 10566837"/>
                <a:gd name="connsiteY65" fmla="*/ 6713709 h 9683034"/>
                <a:gd name="connsiteX66" fmla="*/ 951 w 10566837"/>
                <a:gd name="connsiteY66" fmla="*/ 2990850 h 9683034"/>
                <a:gd name="connsiteX67" fmla="*/ 3024980 w 10566837"/>
                <a:gd name="connsiteY67" fmla="*/ 2979261 h 9683034"/>
                <a:gd name="connsiteX68" fmla="*/ 2102008 w 10566837"/>
                <a:gd name="connsiteY68" fmla="*/ 2672556 h 9683034"/>
                <a:gd name="connsiteX69" fmla="*/ 1292383 w 10566837"/>
                <a:gd name="connsiteY69" fmla="*/ 2062956 h 9683034"/>
                <a:gd name="connsiteX70" fmla="*/ 701833 w 10566837"/>
                <a:gd name="connsiteY70" fmla="*/ 1202531 h 9683034"/>
                <a:gd name="connsiteX71" fmla="*/ 1295557 w 10566837"/>
                <a:gd name="connsiteY71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7228794 w 10566837"/>
                <a:gd name="connsiteY59" fmla="*/ 7364840 h 9683034"/>
                <a:gd name="connsiteX60" fmla="*/ 6513055 w 10566837"/>
                <a:gd name="connsiteY60" fmla="*/ 7599127 h 9683034"/>
                <a:gd name="connsiteX61" fmla="*/ 4803929 w 10566837"/>
                <a:gd name="connsiteY61" fmla="*/ 8462284 h 9683034"/>
                <a:gd name="connsiteX62" fmla="*/ 5390090 w 10566837"/>
                <a:gd name="connsiteY62" fmla="*/ 7623785 h 9683034"/>
                <a:gd name="connsiteX63" fmla="*/ 6204549 w 10566837"/>
                <a:gd name="connsiteY63" fmla="*/ 7007255 h 9683034"/>
                <a:gd name="connsiteX64" fmla="*/ 7185603 w 10566837"/>
                <a:gd name="connsiteY64" fmla="*/ 6711313 h 9683034"/>
                <a:gd name="connsiteX65" fmla="*/ 164 w 10566837"/>
                <a:gd name="connsiteY65" fmla="*/ 6713709 h 9683034"/>
                <a:gd name="connsiteX66" fmla="*/ 951 w 10566837"/>
                <a:gd name="connsiteY66" fmla="*/ 2990850 h 9683034"/>
                <a:gd name="connsiteX67" fmla="*/ 3024980 w 10566837"/>
                <a:gd name="connsiteY67" fmla="*/ 2979261 h 9683034"/>
                <a:gd name="connsiteX68" fmla="*/ 2102008 w 10566837"/>
                <a:gd name="connsiteY68" fmla="*/ 2672556 h 9683034"/>
                <a:gd name="connsiteX69" fmla="*/ 1292383 w 10566837"/>
                <a:gd name="connsiteY69" fmla="*/ 2062956 h 9683034"/>
                <a:gd name="connsiteX70" fmla="*/ 701833 w 10566837"/>
                <a:gd name="connsiteY70" fmla="*/ 1202531 h 9683034"/>
                <a:gd name="connsiteX71" fmla="*/ 1295557 w 10566837"/>
                <a:gd name="connsiteY71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4803929 w 10566837"/>
                <a:gd name="connsiteY61" fmla="*/ 8462284 h 9683034"/>
                <a:gd name="connsiteX62" fmla="*/ 5390090 w 10566837"/>
                <a:gd name="connsiteY62" fmla="*/ 7623785 h 9683034"/>
                <a:gd name="connsiteX63" fmla="*/ 6204549 w 10566837"/>
                <a:gd name="connsiteY63" fmla="*/ 7007255 h 9683034"/>
                <a:gd name="connsiteX64" fmla="*/ 7185603 w 10566837"/>
                <a:gd name="connsiteY64" fmla="*/ 6711313 h 9683034"/>
                <a:gd name="connsiteX65" fmla="*/ 164 w 10566837"/>
                <a:gd name="connsiteY65" fmla="*/ 6713709 h 9683034"/>
                <a:gd name="connsiteX66" fmla="*/ 951 w 10566837"/>
                <a:gd name="connsiteY66" fmla="*/ 2990850 h 9683034"/>
                <a:gd name="connsiteX67" fmla="*/ 3024980 w 10566837"/>
                <a:gd name="connsiteY67" fmla="*/ 2979261 h 9683034"/>
                <a:gd name="connsiteX68" fmla="*/ 2102008 w 10566837"/>
                <a:gd name="connsiteY68" fmla="*/ 2672556 h 9683034"/>
                <a:gd name="connsiteX69" fmla="*/ 1292383 w 10566837"/>
                <a:gd name="connsiteY69" fmla="*/ 2062956 h 9683034"/>
                <a:gd name="connsiteX70" fmla="*/ 701833 w 10566837"/>
                <a:gd name="connsiteY70" fmla="*/ 1202531 h 9683034"/>
                <a:gd name="connsiteX71" fmla="*/ 1295557 w 10566837"/>
                <a:gd name="connsiteY71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79649 w 10566837"/>
                <a:gd name="connsiteY58" fmla="*/ 7895064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4803929 w 10566837"/>
                <a:gd name="connsiteY61" fmla="*/ 8462284 h 9683034"/>
                <a:gd name="connsiteX62" fmla="*/ 5390090 w 10566837"/>
                <a:gd name="connsiteY62" fmla="*/ 7623785 h 9683034"/>
                <a:gd name="connsiteX63" fmla="*/ 6204549 w 10566837"/>
                <a:gd name="connsiteY63" fmla="*/ 7007255 h 9683034"/>
                <a:gd name="connsiteX64" fmla="*/ 7185603 w 10566837"/>
                <a:gd name="connsiteY64" fmla="*/ 6711313 h 9683034"/>
                <a:gd name="connsiteX65" fmla="*/ 164 w 10566837"/>
                <a:gd name="connsiteY65" fmla="*/ 6713709 h 9683034"/>
                <a:gd name="connsiteX66" fmla="*/ 951 w 10566837"/>
                <a:gd name="connsiteY66" fmla="*/ 2990850 h 9683034"/>
                <a:gd name="connsiteX67" fmla="*/ 3024980 w 10566837"/>
                <a:gd name="connsiteY67" fmla="*/ 2979261 h 9683034"/>
                <a:gd name="connsiteX68" fmla="*/ 2102008 w 10566837"/>
                <a:gd name="connsiteY68" fmla="*/ 2672556 h 9683034"/>
                <a:gd name="connsiteX69" fmla="*/ 1292383 w 10566837"/>
                <a:gd name="connsiteY69" fmla="*/ 2062956 h 9683034"/>
                <a:gd name="connsiteX70" fmla="*/ 701833 w 10566837"/>
                <a:gd name="connsiteY70" fmla="*/ 1202531 h 9683034"/>
                <a:gd name="connsiteX71" fmla="*/ 1295557 w 10566837"/>
                <a:gd name="connsiteY71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4803929 w 10566837"/>
                <a:gd name="connsiteY61" fmla="*/ 8462284 h 9683034"/>
                <a:gd name="connsiteX62" fmla="*/ 5390090 w 10566837"/>
                <a:gd name="connsiteY62" fmla="*/ 7623785 h 9683034"/>
                <a:gd name="connsiteX63" fmla="*/ 6204549 w 10566837"/>
                <a:gd name="connsiteY63" fmla="*/ 7007255 h 9683034"/>
                <a:gd name="connsiteX64" fmla="*/ 7185603 w 10566837"/>
                <a:gd name="connsiteY64" fmla="*/ 6711313 h 9683034"/>
                <a:gd name="connsiteX65" fmla="*/ 164 w 10566837"/>
                <a:gd name="connsiteY65" fmla="*/ 6713709 h 9683034"/>
                <a:gd name="connsiteX66" fmla="*/ 951 w 10566837"/>
                <a:gd name="connsiteY66" fmla="*/ 2990850 h 9683034"/>
                <a:gd name="connsiteX67" fmla="*/ 3024980 w 10566837"/>
                <a:gd name="connsiteY67" fmla="*/ 2979261 h 9683034"/>
                <a:gd name="connsiteX68" fmla="*/ 2102008 w 10566837"/>
                <a:gd name="connsiteY68" fmla="*/ 2672556 h 9683034"/>
                <a:gd name="connsiteX69" fmla="*/ 1292383 w 10566837"/>
                <a:gd name="connsiteY69" fmla="*/ 2062956 h 9683034"/>
                <a:gd name="connsiteX70" fmla="*/ 701833 w 10566837"/>
                <a:gd name="connsiteY70" fmla="*/ 1202531 h 9683034"/>
                <a:gd name="connsiteX71" fmla="*/ 1295557 w 10566837"/>
                <a:gd name="connsiteY71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710938 w 10566837"/>
                <a:gd name="connsiteY61" fmla="*/ 7993713 h 9683034"/>
                <a:gd name="connsiteX62" fmla="*/ 4803929 w 10566837"/>
                <a:gd name="connsiteY62" fmla="*/ 8462284 h 9683034"/>
                <a:gd name="connsiteX63" fmla="*/ 5390090 w 10566837"/>
                <a:gd name="connsiteY63" fmla="*/ 7623785 h 9683034"/>
                <a:gd name="connsiteX64" fmla="*/ 6204549 w 10566837"/>
                <a:gd name="connsiteY64" fmla="*/ 7007255 h 9683034"/>
                <a:gd name="connsiteX65" fmla="*/ 7185603 w 10566837"/>
                <a:gd name="connsiteY65" fmla="*/ 6711313 h 9683034"/>
                <a:gd name="connsiteX66" fmla="*/ 164 w 10566837"/>
                <a:gd name="connsiteY66" fmla="*/ 6713709 h 9683034"/>
                <a:gd name="connsiteX67" fmla="*/ 951 w 10566837"/>
                <a:gd name="connsiteY67" fmla="*/ 2990850 h 9683034"/>
                <a:gd name="connsiteX68" fmla="*/ 3024980 w 10566837"/>
                <a:gd name="connsiteY68" fmla="*/ 2979261 h 9683034"/>
                <a:gd name="connsiteX69" fmla="*/ 2102008 w 10566837"/>
                <a:gd name="connsiteY69" fmla="*/ 2672556 h 9683034"/>
                <a:gd name="connsiteX70" fmla="*/ 1292383 w 10566837"/>
                <a:gd name="connsiteY70" fmla="*/ 2062956 h 9683034"/>
                <a:gd name="connsiteX71" fmla="*/ 701833 w 10566837"/>
                <a:gd name="connsiteY71" fmla="*/ 1202531 h 9683034"/>
                <a:gd name="connsiteX72" fmla="*/ 1295557 w 10566837"/>
                <a:gd name="connsiteY72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4803929 w 10566837"/>
                <a:gd name="connsiteY62" fmla="*/ 8462284 h 9683034"/>
                <a:gd name="connsiteX63" fmla="*/ 5390090 w 10566837"/>
                <a:gd name="connsiteY63" fmla="*/ 7623785 h 9683034"/>
                <a:gd name="connsiteX64" fmla="*/ 6204549 w 10566837"/>
                <a:gd name="connsiteY64" fmla="*/ 7007255 h 9683034"/>
                <a:gd name="connsiteX65" fmla="*/ 7185603 w 10566837"/>
                <a:gd name="connsiteY65" fmla="*/ 6711313 h 9683034"/>
                <a:gd name="connsiteX66" fmla="*/ 164 w 10566837"/>
                <a:gd name="connsiteY66" fmla="*/ 6713709 h 9683034"/>
                <a:gd name="connsiteX67" fmla="*/ 951 w 10566837"/>
                <a:gd name="connsiteY67" fmla="*/ 2990850 h 9683034"/>
                <a:gd name="connsiteX68" fmla="*/ 3024980 w 10566837"/>
                <a:gd name="connsiteY68" fmla="*/ 2979261 h 9683034"/>
                <a:gd name="connsiteX69" fmla="*/ 2102008 w 10566837"/>
                <a:gd name="connsiteY69" fmla="*/ 2672556 h 9683034"/>
                <a:gd name="connsiteX70" fmla="*/ 1292383 w 10566837"/>
                <a:gd name="connsiteY70" fmla="*/ 2062956 h 9683034"/>
                <a:gd name="connsiteX71" fmla="*/ 701833 w 10566837"/>
                <a:gd name="connsiteY71" fmla="*/ 1202531 h 9683034"/>
                <a:gd name="connsiteX72" fmla="*/ 1295557 w 10566837"/>
                <a:gd name="connsiteY72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14771 w 10566837"/>
                <a:gd name="connsiteY62" fmla="*/ 8234162 h 9683034"/>
                <a:gd name="connsiteX63" fmla="*/ 4803929 w 10566837"/>
                <a:gd name="connsiteY63" fmla="*/ 8462284 h 9683034"/>
                <a:gd name="connsiteX64" fmla="*/ 5390090 w 10566837"/>
                <a:gd name="connsiteY64" fmla="*/ 7623785 h 9683034"/>
                <a:gd name="connsiteX65" fmla="*/ 6204549 w 10566837"/>
                <a:gd name="connsiteY65" fmla="*/ 7007255 h 9683034"/>
                <a:gd name="connsiteX66" fmla="*/ 7185603 w 10566837"/>
                <a:gd name="connsiteY66" fmla="*/ 6711313 h 9683034"/>
                <a:gd name="connsiteX67" fmla="*/ 164 w 10566837"/>
                <a:gd name="connsiteY67" fmla="*/ 6713709 h 9683034"/>
                <a:gd name="connsiteX68" fmla="*/ 951 w 10566837"/>
                <a:gd name="connsiteY68" fmla="*/ 2990850 h 9683034"/>
                <a:gd name="connsiteX69" fmla="*/ 3024980 w 10566837"/>
                <a:gd name="connsiteY69" fmla="*/ 2979261 h 9683034"/>
                <a:gd name="connsiteX70" fmla="*/ 2102008 w 10566837"/>
                <a:gd name="connsiteY70" fmla="*/ 2672556 h 9683034"/>
                <a:gd name="connsiteX71" fmla="*/ 1292383 w 10566837"/>
                <a:gd name="connsiteY71" fmla="*/ 2062956 h 9683034"/>
                <a:gd name="connsiteX72" fmla="*/ 701833 w 10566837"/>
                <a:gd name="connsiteY72" fmla="*/ 1202531 h 9683034"/>
                <a:gd name="connsiteX73" fmla="*/ 1295557 w 10566837"/>
                <a:gd name="connsiteY73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396260 w 10566837"/>
                <a:gd name="connsiteY62" fmla="*/ 8758224 h 9683034"/>
                <a:gd name="connsiteX63" fmla="*/ 4803929 w 10566837"/>
                <a:gd name="connsiteY63" fmla="*/ 8462284 h 9683034"/>
                <a:gd name="connsiteX64" fmla="*/ 5390090 w 10566837"/>
                <a:gd name="connsiteY64" fmla="*/ 7623785 h 9683034"/>
                <a:gd name="connsiteX65" fmla="*/ 6204549 w 10566837"/>
                <a:gd name="connsiteY65" fmla="*/ 7007255 h 9683034"/>
                <a:gd name="connsiteX66" fmla="*/ 7185603 w 10566837"/>
                <a:gd name="connsiteY66" fmla="*/ 6711313 h 9683034"/>
                <a:gd name="connsiteX67" fmla="*/ 164 w 10566837"/>
                <a:gd name="connsiteY67" fmla="*/ 6713709 h 9683034"/>
                <a:gd name="connsiteX68" fmla="*/ 951 w 10566837"/>
                <a:gd name="connsiteY68" fmla="*/ 2990850 h 9683034"/>
                <a:gd name="connsiteX69" fmla="*/ 3024980 w 10566837"/>
                <a:gd name="connsiteY69" fmla="*/ 2979261 h 9683034"/>
                <a:gd name="connsiteX70" fmla="*/ 2102008 w 10566837"/>
                <a:gd name="connsiteY70" fmla="*/ 2672556 h 9683034"/>
                <a:gd name="connsiteX71" fmla="*/ 1292383 w 10566837"/>
                <a:gd name="connsiteY71" fmla="*/ 2062956 h 9683034"/>
                <a:gd name="connsiteX72" fmla="*/ 701833 w 10566837"/>
                <a:gd name="connsiteY72" fmla="*/ 1202531 h 9683034"/>
                <a:gd name="connsiteX73" fmla="*/ 1295557 w 10566837"/>
                <a:gd name="connsiteY73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4803929 w 10566837"/>
                <a:gd name="connsiteY63" fmla="*/ 8462284 h 9683034"/>
                <a:gd name="connsiteX64" fmla="*/ 5390090 w 10566837"/>
                <a:gd name="connsiteY64" fmla="*/ 7623785 h 9683034"/>
                <a:gd name="connsiteX65" fmla="*/ 6204549 w 10566837"/>
                <a:gd name="connsiteY65" fmla="*/ 7007255 h 9683034"/>
                <a:gd name="connsiteX66" fmla="*/ 7185603 w 10566837"/>
                <a:gd name="connsiteY66" fmla="*/ 6711313 h 9683034"/>
                <a:gd name="connsiteX67" fmla="*/ 164 w 10566837"/>
                <a:gd name="connsiteY67" fmla="*/ 6713709 h 9683034"/>
                <a:gd name="connsiteX68" fmla="*/ 951 w 10566837"/>
                <a:gd name="connsiteY68" fmla="*/ 2990850 h 9683034"/>
                <a:gd name="connsiteX69" fmla="*/ 3024980 w 10566837"/>
                <a:gd name="connsiteY69" fmla="*/ 2979261 h 9683034"/>
                <a:gd name="connsiteX70" fmla="*/ 2102008 w 10566837"/>
                <a:gd name="connsiteY70" fmla="*/ 2672556 h 9683034"/>
                <a:gd name="connsiteX71" fmla="*/ 1292383 w 10566837"/>
                <a:gd name="connsiteY71" fmla="*/ 2062956 h 9683034"/>
                <a:gd name="connsiteX72" fmla="*/ 701833 w 10566837"/>
                <a:gd name="connsiteY72" fmla="*/ 1202531 h 9683034"/>
                <a:gd name="connsiteX73" fmla="*/ 1295557 w 10566837"/>
                <a:gd name="connsiteY73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00093 w 10566837"/>
                <a:gd name="connsiteY63" fmla="*/ 8597922 h 9683034"/>
                <a:gd name="connsiteX64" fmla="*/ 4803929 w 10566837"/>
                <a:gd name="connsiteY64" fmla="*/ 8462284 h 9683034"/>
                <a:gd name="connsiteX65" fmla="*/ 5390090 w 10566837"/>
                <a:gd name="connsiteY65" fmla="*/ 7623785 h 9683034"/>
                <a:gd name="connsiteX66" fmla="*/ 6204549 w 10566837"/>
                <a:gd name="connsiteY66" fmla="*/ 7007255 h 9683034"/>
                <a:gd name="connsiteX67" fmla="*/ 7185603 w 10566837"/>
                <a:gd name="connsiteY67" fmla="*/ 6711313 h 9683034"/>
                <a:gd name="connsiteX68" fmla="*/ 164 w 10566837"/>
                <a:gd name="connsiteY68" fmla="*/ 6713709 h 9683034"/>
                <a:gd name="connsiteX69" fmla="*/ 951 w 10566837"/>
                <a:gd name="connsiteY69" fmla="*/ 2990850 h 9683034"/>
                <a:gd name="connsiteX70" fmla="*/ 3024980 w 10566837"/>
                <a:gd name="connsiteY70" fmla="*/ 2979261 h 9683034"/>
                <a:gd name="connsiteX71" fmla="*/ 2102008 w 10566837"/>
                <a:gd name="connsiteY71" fmla="*/ 2672556 h 9683034"/>
                <a:gd name="connsiteX72" fmla="*/ 1292383 w 10566837"/>
                <a:gd name="connsiteY72" fmla="*/ 2062956 h 9683034"/>
                <a:gd name="connsiteX73" fmla="*/ 701833 w 10566837"/>
                <a:gd name="connsiteY73" fmla="*/ 1202531 h 9683034"/>
                <a:gd name="connsiteX74" fmla="*/ 1295557 w 10566837"/>
                <a:gd name="connsiteY74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4803929 w 10566837"/>
                <a:gd name="connsiteY64" fmla="*/ 8462284 h 9683034"/>
                <a:gd name="connsiteX65" fmla="*/ 5390090 w 10566837"/>
                <a:gd name="connsiteY65" fmla="*/ 7623785 h 9683034"/>
                <a:gd name="connsiteX66" fmla="*/ 6204549 w 10566837"/>
                <a:gd name="connsiteY66" fmla="*/ 7007255 h 9683034"/>
                <a:gd name="connsiteX67" fmla="*/ 7185603 w 10566837"/>
                <a:gd name="connsiteY67" fmla="*/ 6711313 h 9683034"/>
                <a:gd name="connsiteX68" fmla="*/ 164 w 10566837"/>
                <a:gd name="connsiteY68" fmla="*/ 6713709 h 9683034"/>
                <a:gd name="connsiteX69" fmla="*/ 951 w 10566837"/>
                <a:gd name="connsiteY69" fmla="*/ 2990850 h 9683034"/>
                <a:gd name="connsiteX70" fmla="*/ 3024980 w 10566837"/>
                <a:gd name="connsiteY70" fmla="*/ 2979261 h 9683034"/>
                <a:gd name="connsiteX71" fmla="*/ 2102008 w 10566837"/>
                <a:gd name="connsiteY71" fmla="*/ 2672556 h 9683034"/>
                <a:gd name="connsiteX72" fmla="*/ 1292383 w 10566837"/>
                <a:gd name="connsiteY72" fmla="*/ 2062956 h 9683034"/>
                <a:gd name="connsiteX73" fmla="*/ 701833 w 10566837"/>
                <a:gd name="connsiteY73" fmla="*/ 1202531 h 9683034"/>
                <a:gd name="connsiteX74" fmla="*/ 1295557 w 10566837"/>
                <a:gd name="connsiteY74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00093 w 10566837"/>
                <a:gd name="connsiteY64" fmla="*/ 9343936 h 9683034"/>
                <a:gd name="connsiteX65" fmla="*/ 4803929 w 10566837"/>
                <a:gd name="connsiteY65" fmla="*/ 8462284 h 9683034"/>
                <a:gd name="connsiteX66" fmla="*/ 5390090 w 10566837"/>
                <a:gd name="connsiteY66" fmla="*/ 7623785 h 9683034"/>
                <a:gd name="connsiteX67" fmla="*/ 6204549 w 10566837"/>
                <a:gd name="connsiteY67" fmla="*/ 7007255 h 9683034"/>
                <a:gd name="connsiteX68" fmla="*/ 7185603 w 10566837"/>
                <a:gd name="connsiteY68" fmla="*/ 6711313 h 9683034"/>
                <a:gd name="connsiteX69" fmla="*/ 164 w 10566837"/>
                <a:gd name="connsiteY69" fmla="*/ 6713709 h 9683034"/>
                <a:gd name="connsiteX70" fmla="*/ 951 w 10566837"/>
                <a:gd name="connsiteY70" fmla="*/ 2990850 h 9683034"/>
                <a:gd name="connsiteX71" fmla="*/ 3024980 w 10566837"/>
                <a:gd name="connsiteY71" fmla="*/ 2979261 h 9683034"/>
                <a:gd name="connsiteX72" fmla="*/ 2102008 w 10566837"/>
                <a:gd name="connsiteY72" fmla="*/ 2672556 h 9683034"/>
                <a:gd name="connsiteX73" fmla="*/ 1292383 w 10566837"/>
                <a:gd name="connsiteY73" fmla="*/ 2062956 h 9683034"/>
                <a:gd name="connsiteX74" fmla="*/ 701833 w 10566837"/>
                <a:gd name="connsiteY74" fmla="*/ 1202531 h 9683034"/>
                <a:gd name="connsiteX75" fmla="*/ 1295557 w 10566837"/>
                <a:gd name="connsiteY75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803929 w 10566837"/>
                <a:gd name="connsiteY65" fmla="*/ 8462284 h 9683034"/>
                <a:gd name="connsiteX66" fmla="*/ 5390090 w 10566837"/>
                <a:gd name="connsiteY66" fmla="*/ 7623785 h 9683034"/>
                <a:gd name="connsiteX67" fmla="*/ 6204549 w 10566837"/>
                <a:gd name="connsiteY67" fmla="*/ 7007255 h 9683034"/>
                <a:gd name="connsiteX68" fmla="*/ 7185603 w 10566837"/>
                <a:gd name="connsiteY68" fmla="*/ 6711313 h 9683034"/>
                <a:gd name="connsiteX69" fmla="*/ 164 w 10566837"/>
                <a:gd name="connsiteY69" fmla="*/ 6713709 h 9683034"/>
                <a:gd name="connsiteX70" fmla="*/ 951 w 10566837"/>
                <a:gd name="connsiteY70" fmla="*/ 2990850 h 9683034"/>
                <a:gd name="connsiteX71" fmla="*/ 3024980 w 10566837"/>
                <a:gd name="connsiteY71" fmla="*/ 2979261 h 9683034"/>
                <a:gd name="connsiteX72" fmla="*/ 2102008 w 10566837"/>
                <a:gd name="connsiteY72" fmla="*/ 2672556 h 9683034"/>
                <a:gd name="connsiteX73" fmla="*/ 1292383 w 10566837"/>
                <a:gd name="connsiteY73" fmla="*/ 2062956 h 9683034"/>
                <a:gd name="connsiteX74" fmla="*/ 701833 w 10566837"/>
                <a:gd name="connsiteY74" fmla="*/ 1202531 h 9683034"/>
                <a:gd name="connsiteX75" fmla="*/ 1295557 w 10566837"/>
                <a:gd name="connsiteY75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5063074 w 10566837"/>
                <a:gd name="connsiteY65" fmla="*/ 9300780 h 9683034"/>
                <a:gd name="connsiteX66" fmla="*/ 4803929 w 10566837"/>
                <a:gd name="connsiteY66" fmla="*/ 8462284 h 9683034"/>
                <a:gd name="connsiteX67" fmla="*/ 5390090 w 10566837"/>
                <a:gd name="connsiteY67" fmla="*/ 7623785 h 9683034"/>
                <a:gd name="connsiteX68" fmla="*/ 6204549 w 10566837"/>
                <a:gd name="connsiteY68" fmla="*/ 7007255 h 9683034"/>
                <a:gd name="connsiteX69" fmla="*/ 7185603 w 10566837"/>
                <a:gd name="connsiteY69" fmla="*/ 6711313 h 9683034"/>
                <a:gd name="connsiteX70" fmla="*/ 164 w 10566837"/>
                <a:gd name="connsiteY70" fmla="*/ 6713709 h 9683034"/>
                <a:gd name="connsiteX71" fmla="*/ 951 w 10566837"/>
                <a:gd name="connsiteY71" fmla="*/ 2990850 h 9683034"/>
                <a:gd name="connsiteX72" fmla="*/ 3024980 w 10566837"/>
                <a:gd name="connsiteY72" fmla="*/ 2979261 h 9683034"/>
                <a:gd name="connsiteX73" fmla="*/ 2102008 w 10566837"/>
                <a:gd name="connsiteY73" fmla="*/ 2672556 h 9683034"/>
                <a:gd name="connsiteX74" fmla="*/ 1292383 w 10566837"/>
                <a:gd name="connsiteY74" fmla="*/ 2062956 h 9683034"/>
                <a:gd name="connsiteX75" fmla="*/ 701833 w 10566837"/>
                <a:gd name="connsiteY75" fmla="*/ 1202531 h 9683034"/>
                <a:gd name="connsiteX76" fmla="*/ 1295557 w 10566837"/>
                <a:gd name="connsiteY76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803929 w 10566837"/>
                <a:gd name="connsiteY66" fmla="*/ 8462284 h 9683034"/>
                <a:gd name="connsiteX67" fmla="*/ 5390090 w 10566837"/>
                <a:gd name="connsiteY67" fmla="*/ 7623785 h 9683034"/>
                <a:gd name="connsiteX68" fmla="*/ 6204549 w 10566837"/>
                <a:gd name="connsiteY68" fmla="*/ 7007255 h 9683034"/>
                <a:gd name="connsiteX69" fmla="*/ 7185603 w 10566837"/>
                <a:gd name="connsiteY69" fmla="*/ 6711313 h 9683034"/>
                <a:gd name="connsiteX70" fmla="*/ 164 w 10566837"/>
                <a:gd name="connsiteY70" fmla="*/ 6713709 h 9683034"/>
                <a:gd name="connsiteX71" fmla="*/ 951 w 10566837"/>
                <a:gd name="connsiteY71" fmla="*/ 2990850 h 9683034"/>
                <a:gd name="connsiteX72" fmla="*/ 3024980 w 10566837"/>
                <a:gd name="connsiteY72" fmla="*/ 2979261 h 9683034"/>
                <a:gd name="connsiteX73" fmla="*/ 2102008 w 10566837"/>
                <a:gd name="connsiteY73" fmla="*/ 2672556 h 9683034"/>
                <a:gd name="connsiteX74" fmla="*/ 1292383 w 10566837"/>
                <a:gd name="connsiteY74" fmla="*/ 2062956 h 9683034"/>
                <a:gd name="connsiteX75" fmla="*/ 701833 w 10566837"/>
                <a:gd name="connsiteY75" fmla="*/ 1202531 h 9683034"/>
                <a:gd name="connsiteX76" fmla="*/ 1295557 w 10566837"/>
                <a:gd name="connsiteY76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600312 w 10566837"/>
                <a:gd name="connsiteY66" fmla="*/ 9239125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24980 w 10566837"/>
                <a:gd name="connsiteY73" fmla="*/ 2979261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24980 w 10566837"/>
                <a:gd name="connsiteY73" fmla="*/ 2979261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76097 w 10566837"/>
                <a:gd name="connsiteY32" fmla="*/ 2978945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24980 w 10566837"/>
                <a:gd name="connsiteY73" fmla="*/ 2979261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76097 w 10566837"/>
                <a:gd name="connsiteY32" fmla="*/ 2978945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74341 w 10566837"/>
                <a:gd name="connsiteY73" fmla="*/ 2979260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69928 w 10566837"/>
                <a:gd name="connsiteY32" fmla="*/ 2978945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74341 w 10566837"/>
                <a:gd name="connsiteY73" fmla="*/ 2979260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69928 w 10566837"/>
                <a:gd name="connsiteY32" fmla="*/ 2978945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80513 w 10566837"/>
                <a:gd name="connsiteY73" fmla="*/ 2979260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00778 w 10566837"/>
                <a:gd name="connsiteY32" fmla="*/ 2966615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80513 w 10566837"/>
                <a:gd name="connsiteY73" fmla="*/ 2979260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94608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80513 w 10566837"/>
                <a:gd name="connsiteY73" fmla="*/ 2979260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94608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111363 w 10566837"/>
                <a:gd name="connsiteY73" fmla="*/ 2973096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94608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99021 w 10566837"/>
                <a:gd name="connsiteY73" fmla="*/ 2973096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94608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92852 w 10566837"/>
                <a:gd name="connsiteY73" fmla="*/ 2973096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94608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86682 w 10566837"/>
                <a:gd name="connsiteY73" fmla="*/ 2973096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06947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86682 w 10566837"/>
                <a:gd name="connsiteY73" fmla="*/ 2973096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566837" h="9683034">
                  <a:moveTo>
                    <a:pt x="1295557" y="916606"/>
                  </a:moveTo>
                  <a:lnTo>
                    <a:pt x="1759108" y="1589881"/>
                  </a:lnTo>
                  <a:lnTo>
                    <a:pt x="2413158" y="2078831"/>
                  </a:lnTo>
                  <a:lnTo>
                    <a:pt x="3137058" y="2316956"/>
                  </a:lnTo>
                  <a:lnTo>
                    <a:pt x="2543333" y="1834356"/>
                  </a:lnTo>
                  <a:lnTo>
                    <a:pt x="2384583" y="1031081"/>
                  </a:lnTo>
                  <a:lnTo>
                    <a:pt x="2784633" y="300831"/>
                  </a:lnTo>
                  <a:lnTo>
                    <a:pt x="3229133" y="805656"/>
                  </a:lnTo>
                  <a:lnTo>
                    <a:pt x="3064033" y="1135856"/>
                  </a:lnTo>
                  <a:lnTo>
                    <a:pt x="3137058" y="1485106"/>
                  </a:lnTo>
                  <a:lnTo>
                    <a:pt x="3416458" y="1710531"/>
                  </a:lnTo>
                  <a:lnTo>
                    <a:pt x="3772058" y="1710531"/>
                  </a:lnTo>
                  <a:lnTo>
                    <a:pt x="4045108" y="1478756"/>
                  </a:lnTo>
                  <a:lnTo>
                    <a:pt x="4111783" y="1129506"/>
                  </a:lnTo>
                  <a:lnTo>
                    <a:pt x="3940333" y="812006"/>
                  </a:lnTo>
                  <a:lnTo>
                    <a:pt x="3603783" y="678656"/>
                  </a:lnTo>
                  <a:lnTo>
                    <a:pt x="3626008" y="18256"/>
                  </a:lnTo>
                  <a:lnTo>
                    <a:pt x="3650614" y="0"/>
                  </a:lnTo>
                  <a:lnTo>
                    <a:pt x="4395945" y="302418"/>
                  </a:lnTo>
                  <a:lnTo>
                    <a:pt x="4791233" y="1031081"/>
                  </a:lnTo>
                  <a:lnTo>
                    <a:pt x="4629308" y="1838326"/>
                  </a:lnTo>
                  <a:lnTo>
                    <a:pt x="4045902" y="2319337"/>
                  </a:lnTo>
                  <a:lnTo>
                    <a:pt x="4762658" y="2081212"/>
                  </a:lnTo>
                  <a:lnTo>
                    <a:pt x="5412739" y="1588294"/>
                  </a:lnTo>
                  <a:lnTo>
                    <a:pt x="5872321" y="923925"/>
                  </a:lnTo>
                  <a:lnTo>
                    <a:pt x="6093777" y="150018"/>
                  </a:lnTo>
                  <a:lnTo>
                    <a:pt x="6134259" y="133350"/>
                  </a:lnTo>
                  <a:lnTo>
                    <a:pt x="6751002" y="207169"/>
                  </a:lnTo>
                  <a:lnTo>
                    <a:pt x="6760526" y="230981"/>
                  </a:lnTo>
                  <a:lnTo>
                    <a:pt x="6474777" y="1214438"/>
                  </a:lnTo>
                  <a:lnTo>
                    <a:pt x="5891371" y="2057400"/>
                  </a:lnTo>
                  <a:lnTo>
                    <a:pt x="5074602" y="2669382"/>
                  </a:lnTo>
                  <a:lnTo>
                    <a:pt x="4106947" y="2972780"/>
                  </a:lnTo>
                  <a:lnTo>
                    <a:pt x="8205151" y="2975593"/>
                  </a:lnTo>
                  <a:cubicBezTo>
                    <a:pt x="8203034" y="3139042"/>
                    <a:pt x="8206753" y="6466153"/>
                    <a:pt x="8208341" y="6713709"/>
                  </a:cubicBezTo>
                  <a:lnTo>
                    <a:pt x="9147706" y="7001085"/>
                  </a:lnTo>
                  <a:lnTo>
                    <a:pt x="9949828" y="7599131"/>
                  </a:lnTo>
                  <a:lnTo>
                    <a:pt x="10566837" y="8486945"/>
                  </a:lnTo>
                  <a:lnTo>
                    <a:pt x="9974503" y="8764390"/>
                  </a:lnTo>
                  <a:lnTo>
                    <a:pt x="9517914" y="8110858"/>
                  </a:lnTo>
                  <a:lnTo>
                    <a:pt x="8863881" y="7617623"/>
                  </a:lnTo>
                  <a:lnTo>
                    <a:pt x="8123464" y="7364842"/>
                  </a:lnTo>
                  <a:lnTo>
                    <a:pt x="8740478" y="7870406"/>
                  </a:lnTo>
                  <a:lnTo>
                    <a:pt x="8876222" y="8659576"/>
                  </a:lnTo>
                  <a:lnTo>
                    <a:pt x="8481331" y="9393261"/>
                  </a:lnTo>
                  <a:lnTo>
                    <a:pt x="8043252" y="8887696"/>
                  </a:lnTo>
                  <a:lnTo>
                    <a:pt x="8203675" y="8554765"/>
                  </a:lnTo>
                  <a:lnTo>
                    <a:pt x="8129633" y="8191003"/>
                  </a:lnTo>
                  <a:lnTo>
                    <a:pt x="7851972" y="7975216"/>
                  </a:lnTo>
                  <a:lnTo>
                    <a:pt x="7487938" y="7975216"/>
                  </a:lnTo>
                  <a:lnTo>
                    <a:pt x="7234961" y="8203338"/>
                  </a:lnTo>
                  <a:lnTo>
                    <a:pt x="7160919" y="8548598"/>
                  </a:lnTo>
                  <a:lnTo>
                    <a:pt x="7327516" y="8881529"/>
                  </a:lnTo>
                  <a:lnTo>
                    <a:pt x="7660705" y="9004840"/>
                  </a:lnTo>
                  <a:lnTo>
                    <a:pt x="7648363" y="9646040"/>
                  </a:lnTo>
                  <a:lnTo>
                    <a:pt x="7623683" y="9683034"/>
                  </a:lnTo>
                  <a:lnTo>
                    <a:pt x="6870924" y="9380932"/>
                  </a:lnTo>
                  <a:lnTo>
                    <a:pt x="6482207" y="8665742"/>
                  </a:lnTo>
                  <a:lnTo>
                    <a:pt x="6636458" y="7839576"/>
                  </a:lnTo>
                  <a:lnTo>
                    <a:pt x="7228794" y="7364840"/>
                  </a:lnTo>
                  <a:lnTo>
                    <a:pt x="6525396" y="7599127"/>
                  </a:lnTo>
                  <a:lnTo>
                    <a:pt x="5877530" y="8080028"/>
                  </a:lnTo>
                  <a:lnTo>
                    <a:pt x="5402432" y="8752059"/>
                  </a:lnTo>
                  <a:lnTo>
                    <a:pt x="5174135" y="9535064"/>
                  </a:lnTo>
                  <a:lnTo>
                    <a:pt x="5143285" y="9547394"/>
                  </a:lnTo>
                  <a:lnTo>
                    <a:pt x="4520101" y="9479576"/>
                  </a:lnTo>
                  <a:lnTo>
                    <a:pt x="4513932" y="9461079"/>
                  </a:lnTo>
                  <a:lnTo>
                    <a:pt x="4803929" y="8462284"/>
                  </a:lnTo>
                  <a:lnTo>
                    <a:pt x="5390090" y="7623785"/>
                  </a:lnTo>
                  <a:lnTo>
                    <a:pt x="6204549" y="7007255"/>
                  </a:lnTo>
                  <a:lnTo>
                    <a:pt x="7185603" y="6711313"/>
                  </a:lnTo>
                  <a:lnTo>
                    <a:pt x="164" y="6713709"/>
                  </a:lnTo>
                  <a:cubicBezTo>
                    <a:pt x="-630" y="6547408"/>
                    <a:pt x="1745" y="3157151"/>
                    <a:pt x="951" y="2990850"/>
                  </a:cubicBezTo>
                  <a:cubicBezTo>
                    <a:pt x="901857" y="2966834"/>
                    <a:pt x="1975564" y="2985428"/>
                    <a:pt x="3086682" y="2973096"/>
                  </a:cubicBezTo>
                  <a:lnTo>
                    <a:pt x="2102008" y="2672556"/>
                  </a:lnTo>
                  <a:lnTo>
                    <a:pt x="1292383" y="2062956"/>
                  </a:lnTo>
                  <a:lnTo>
                    <a:pt x="701833" y="1202531"/>
                  </a:lnTo>
                  <a:lnTo>
                    <a:pt x="1295557" y="916606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709" name="直線コネクタ 708">
              <a:extLst>
                <a:ext uri="{FF2B5EF4-FFF2-40B4-BE49-F238E27FC236}">
                  <a16:creationId xmlns:a16="http://schemas.microsoft.com/office/drawing/2014/main" id="{3F4BD428-4AFA-4747-9AB8-16F4FACCAA69}"/>
                </a:ext>
              </a:extLst>
            </p:cNvPr>
            <p:cNvCxnSpPr>
              <a:cxnSpLocks/>
              <a:endCxn id="708" idx="3"/>
            </p:cNvCxnSpPr>
            <p:nvPr/>
          </p:nvCxnSpPr>
          <p:spPr>
            <a:xfrm flipV="1">
              <a:off x="6515845" y="8856478"/>
              <a:ext cx="1044352" cy="1803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直線コネクタ 709">
              <a:extLst>
                <a:ext uri="{FF2B5EF4-FFF2-40B4-BE49-F238E27FC236}">
                  <a16:creationId xmlns:a16="http://schemas.microsoft.com/office/drawing/2014/main" id="{5F9E3C7D-36AE-4137-8377-C929F27BBA73}"/>
                </a:ext>
              </a:extLst>
            </p:cNvPr>
            <p:cNvCxnSpPr>
              <a:cxnSpLocks/>
              <a:endCxn id="708" idx="73"/>
            </p:cNvCxnSpPr>
            <p:nvPr/>
          </p:nvCxnSpPr>
          <p:spPr>
            <a:xfrm flipV="1">
              <a:off x="6480999" y="8114788"/>
              <a:ext cx="1136100" cy="6603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直線コネクタ 710">
              <a:extLst>
                <a:ext uri="{FF2B5EF4-FFF2-40B4-BE49-F238E27FC236}">
                  <a16:creationId xmlns:a16="http://schemas.microsoft.com/office/drawing/2014/main" id="{B375BC6B-8530-4C80-8544-C8AD5DD3EB1F}"/>
                </a:ext>
              </a:extLst>
            </p:cNvPr>
            <p:cNvCxnSpPr>
              <a:cxnSpLocks/>
              <a:stCxn id="708" idx="30"/>
              <a:endCxn id="708" idx="23"/>
            </p:cNvCxnSpPr>
            <p:nvPr/>
          </p:nvCxnSpPr>
          <p:spPr>
            <a:xfrm>
              <a:off x="4449152" y="9149877"/>
              <a:ext cx="540623" cy="530269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直線コネクタ 711">
              <a:extLst>
                <a:ext uri="{FF2B5EF4-FFF2-40B4-BE49-F238E27FC236}">
                  <a16:creationId xmlns:a16="http://schemas.microsoft.com/office/drawing/2014/main" id="{67F54309-0D3F-4249-8691-D38C23CB0D70}"/>
                </a:ext>
              </a:extLst>
            </p:cNvPr>
            <p:cNvCxnSpPr>
              <a:cxnSpLocks/>
              <a:stCxn id="708" idx="29"/>
              <a:endCxn id="708" idx="24"/>
            </p:cNvCxnSpPr>
            <p:nvPr/>
          </p:nvCxnSpPr>
          <p:spPr>
            <a:xfrm>
              <a:off x="3790186" y="10102749"/>
              <a:ext cx="680483" cy="328391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直線コネクタ 712">
              <a:extLst>
                <a:ext uri="{FF2B5EF4-FFF2-40B4-BE49-F238E27FC236}">
                  <a16:creationId xmlns:a16="http://schemas.microsoft.com/office/drawing/2014/main" id="{D722DE2E-F866-4E0A-AE50-F95DFE0B668B}"/>
                </a:ext>
              </a:extLst>
            </p:cNvPr>
            <p:cNvCxnSpPr>
              <a:cxnSpLocks/>
              <a:stCxn id="708" idx="1"/>
              <a:endCxn id="708" idx="75"/>
            </p:cNvCxnSpPr>
            <p:nvPr/>
          </p:nvCxnSpPr>
          <p:spPr>
            <a:xfrm flipV="1">
              <a:off x="9116617" y="9143597"/>
              <a:ext cx="527175" cy="534755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直線コネクタ 713">
              <a:extLst>
                <a:ext uri="{FF2B5EF4-FFF2-40B4-BE49-F238E27FC236}">
                  <a16:creationId xmlns:a16="http://schemas.microsoft.com/office/drawing/2014/main" id="{43DD2249-C7C3-40B7-A4F2-ED6150006965}"/>
                </a:ext>
              </a:extLst>
            </p:cNvPr>
            <p:cNvCxnSpPr>
              <a:cxnSpLocks/>
              <a:stCxn id="708" idx="3"/>
              <a:endCxn id="708" idx="73"/>
            </p:cNvCxnSpPr>
            <p:nvPr/>
          </p:nvCxnSpPr>
          <p:spPr>
            <a:xfrm flipV="1">
              <a:off x="7560197" y="8114788"/>
              <a:ext cx="56902" cy="741690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直線コネクタ 714">
              <a:extLst>
                <a:ext uri="{FF2B5EF4-FFF2-40B4-BE49-F238E27FC236}">
                  <a16:creationId xmlns:a16="http://schemas.microsoft.com/office/drawing/2014/main" id="{3521970F-7EF7-4C37-B924-F5895F9E38EC}"/>
                </a:ext>
              </a:extLst>
            </p:cNvPr>
            <p:cNvCxnSpPr>
              <a:cxnSpLocks/>
              <a:stCxn id="708" idx="2"/>
              <a:endCxn id="708" idx="74"/>
            </p:cNvCxnSpPr>
            <p:nvPr/>
          </p:nvCxnSpPr>
          <p:spPr>
            <a:xfrm flipV="1">
              <a:off x="8377857" y="8454515"/>
              <a:ext cx="351451" cy="671138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直線コネクタ 715">
              <a:extLst>
                <a:ext uri="{FF2B5EF4-FFF2-40B4-BE49-F238E27FC236}">
                  <a16:creationId xmlns:a16="http://schemas.microsoft.com/office/drawing/2014/main" id="{E4875150-4467-4F2E-8283-18CF4C56F444}"/>
                </a:ext>
              </a:extLst>
            </p:cNvPr>
            <p:cNvCxnSpPr>
              <a:cxnSpLocks/>
              <a:stCxn id="708" idx="21"/>
              <a:endCxn id="708" idx="11"/>
            </p:cNvCxnSpPr>
            <p:nvPr/>
          </p:nvCxnSpPr>
          <p:spPr>
            <a:xfrm>
              <a:off x="6533642" y="8853788"/>
              <a:ext cx="309312" cy="688183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直線コネクタ 716">
              <a:extLst>
                <a:ext uri="{FF2B5EF4-FFF2-40B4-BE49-F238E27FC236}">
                  <a16:creationId xmlns:a16="http://schemas.microsoft.com/office/drawing/2014/main" id="{A4D4F729-5247-4380-B696-F7178FB2ED44}"/>
                </a:ext>
              </a:extLst>
            </p:cNvPr>
            <p:cNvCxnSpPr>
              <a:cxnSpLocks/>
              <a:stCxn id="708" idx="20"/>
              <a:endCxn id="708" idx="12"/>
            </p:cNvCxnSpPr>
            <p:nvPr/>
          </p:nvCxnSpPr>
          <p:spPr>
            <a:xfrm>
              <a:off x="5874677" y="9397514"/>
              <a:ext cx="659864" cy="406453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直線コネクタ 717">
              <a:extLst>
                <a:ext uri="{FF2B5EF4-FFF2-40B4-BE49-F238E27FC236}">
                  <a16:creationId xmlns:a16="http://schemas.microsoft.com/office/drawing/2014/main" id="{A6F53004-F5A9-4076-89CE-37A5DFFB83F3}"/>
                </a:ext>
              </a:extLst>
            </p:cNvPr>
            <p:cNvCxnSpPr>
              <a:cxnSpLocks/>
              <a:stCxn id="708" idx="18"/>
              <a:endCxn id="708" idx="14"/>
            </p:cNvCxnSpPr>
            <p:nvPr/>
          </p:nvCxnSpPr>
          <p:spPr>
            <a:xfrm flipV="1">
              <a:off x="6138264" y="10557651"/>
              <a:ext cx="514622" cy="576031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直線コネクタ 735">
              <a:extLst>
                <a:ext uri="{FF2B5EF4-FFF2-40B4-BE49-F238E27FC236}">
                  <a16:creationId xmlns:a16="http://schemas.microsoft.com/office/drawing/2014/main" id="{C0D09F5D-C248-4715-851C-B1517ADE056F}"/>
                </a:ext>
              </a:extLst>
            </p:cNvPr>
            <p:cNvCxnSpPr>
              <a:cxnSpLocks/>
              <a:stCxn id="708" idx="32"/>
              <a:endCxn id="708" idx="21"/>
            </p:cNvCxnSpPr>
            <p:nvPr/>
          </p:nvCxnSpPr>
          <p:spPr>
            <a:xfrm>
              <a:off x="6464692" y="8115145"/>
              <a:ext cx="68951" cy="738643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直線コネクタ 736">
              <a:extLst>
                <a:ext uri="{FF2B5EF4-FFF2-40B4-BE49-F238E27FC236}">
                  <a16:creationId xmlns:a16="http://schemas.microsoft.com/office/drawing/2014/main" id="{FE92DD15-F8B0-4F55-9765-369FA3784609}"/>
                </a:ext>
              </a:extLst>
            </p:cNvPr>
            <p:cNvCxnSpPr>
              <a:cxnSpLocks/>
              <a:stCxn id="708" idx="19"/>
              <a:endCxn id="708" idx="13"/>
            </p:cNvCxnSpPr>
            <p:nvPr/>
          </p:nvCxnSpPr>
          <p:spPr>
            <a:xfrm flipV="1">
              <a:off x="5691779" y="10198754"/>
              <a:ext cx="767451" cy="111257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直線コネクタ 737">
              <a:extLst>
                <a:ext uri="{FF2B5EF4-FFF2-40B4-BE49-F238E27FC236}">
                  <a16:creationId xmlns:a16="http://schemas.microsoft.com/office/drawing/2014/main" id="{868395BF-824B-477E-A265-D8B49D14F243}"/>
                </a:ext>
              </a:extLst>
            </p:cNvPr>
            <p:cNvCxnSpPr>
              <a:cxnSpLocks/>
              <a:endCxn id="708" idx="22"/>
            </p:cNvCxnSpPr>
            <p:nvPr/>
          </p:nvCxnSpPr>
          <p:spPr>
            <a:xfrm>
              <a:off x="5383600" y="8461021"/>
              <a:ext cx="340455" cy="661939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直線コネクタ 738">
              <a:extLst>
                <a:ext uri="{FF2B5EF4-FFF2-40B4-BE49-F238E27FC236}">
                  <a16:creationId xmlns:a16="http://schemas.microsoft.com/office/drawing/2014/main" id="{4591FDEC-CCAC-4F3D-8CDB-5E1E419DEAF4}"/>
                </a:ext>
              </a:extLst>
            </p:cNvPr>
            <p:cNvCxnSpPr>
              <a:cxnSpLocks/>
              <a:stCxn id="708" idx="9"/>
              <a:endCxn id="708" idx="4"/>
            </p:cNvCxnSpPr>
            <p:nvPr/>
          </p:nvCxnSpPr>
          <p:spPr>
            <a:xfrm flipV="1">
              <a:off x="7560197" y="9402001"/>
              <a:ext cx="670623" cy="394787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直線コネクタ 739">
              <a:extLst>
                <a:ext uri="{FF2B5EF4-FFF2-40B4-BE49-F238E27FC236}">
                  <a16:creationId xmlns:a16="http://schemas.microsoft.com/office/drawing/2014/main" id="{6339773D-ABD7-4006-BB57-D6A879F82DCA}"/>
                </a:ext>
              </a:extLst>
            </p:cNvPr>
            <p:cNvCxnSpPr>
              <a:cxnSpLocks/>
              <a:stCxn id="708" idx="10"/>
              <a:endCxn id="708" idx="3"/>
            </p:cNvCxnSpPr>
            <p:nvPr/>
          </p:nvCxnSpPr>
          <p:spPr>
            <a:xfrm flipV="1">
              <a:off x="7244611" y="8856478"/>
              <a:ext cx="315587" cy="685494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直線コネクタ 740">
              <a:extLst>
                <a:ext uri="{FF2B5EF4-FFF2-40B4-BE49-F238E27FC236}">
                  <a16:creationId xmlns:a16="http://schemas.microsoft.com/office/drawing/2014/main" id="{9022485E-6BCC-4378-98EA-5A2C4866F20F}"/>
                </a:ext>
              </a:extLst>
            </p:cNvPr>
            <p:cNvCxnSpPr>
              <a:cxnSpLocks/>
              <a:stCxn id="708" idx="8"/>
              <a:endCxn id="708" idx="5"/>
            </p:cNvCxnSpPr>
            <p:nvPr/>
          </p:nvCxnSpPr>
          <p:spPr>
            <a:xfrm>
              <a:off x="7642681" y="10191575"/>
              <a:ext cx="767451" cy="118436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直線コネクタ 741">
              <a:extLst>
                <a:ext uri="{FF2B5EF4-FFF2-40B4-BE49-F238E27FC236}">
                  <a16:creationId xmlns:a16="http://schemas.microsoft.com/office/drawing/2014/main" id="{6EC16702-4FA5-42BC-9D48-A72633C4A350}"/>
                </a:ext>
              </a:extLst>
            </p:cNvPr>
            <p:cNvCxnSpPr>
              <a:cxnSpLocks/>
            </p:cNvCxnSpPr>
            <p:nvPr/>
          </p:nvCxnSpPr>
          <p:spPr>
            <a:xfrm>
              <a:off x="1832096" y="3882166"/>
              <a:ext cx="1155202" cy="2707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6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4" name="フリーフォーム: 図形 753">
              <a:extLst>
                <a:ext uri="{FF2B5EF4-FFF2-40B4-BE49-F238E27FC236}">
                  <a16:creationId xmlns:a16="http://schemas.microsoft.com/office/drawing/2014/main" id="{FFF3F5D5-8912-4F26-AE7D-F7C9EBD044EE}"/>
                </a:ext>
              </a:extLst>
            </p:cNvPr>
            <p:cNvSpPr/>
            <p:nvPr/>
          </p:nvSpPr>
          <p:spPr>
            <a:xfrm rot="10800000">
              <a:off x="6957600" y="8188369"/>
              <a:ext cx="156012" cy="203756"/>
            </a:xfrm>
            <a:custGeom>
              <a:avLst/>
              <a:gdLst>
                <a:gd name="connsiteX0" fmla="*/ 28659 w 53306"/>
                <a:gd name="connsiteY0" fmla="*/ 69619 h 69619"/>
                <a:gd name="connsiteX1" fmla="*/ 0 w 53306"/>
                <a:gd name="connsiteY1" fmla="*/ 63833 h 69619"/>
                <a:gd name="connsiteX2" fmla="*/ 7326 w 53306"/>
                <a:gd name="connsiteY2" fmla="*/ 0 h 69619"/>
                <a:gd name="connsiteX3" fmla="*/ 45887 w 53306"/>
                <a:gd name="connsiteY3" fmla="*/ 0 h 69619"/>
                <a:gd name="connsiteX4" fmla="*/ 53306 w 53306"/>
                <a:gd name="connsiteY4" fmla="*/ 64643 h 69619"/>
                <a:gd name="connsiteX5" fmla="*/ 28659 w 53306"/>
                <a:gd name="connsiteY5" fmla="*/ 69619 h 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06" h="69619">
                  <a:moveTo>
                    <a:pt x="28659" y="69619"/>
                  </a:moveTo>
                  <a:lnTo>
                    <a:pt x="0" y="63833"/>
                  </a:lnTo>
                  <a:lnTo>
                    <a:pt x="7326" y="0"/>
                  </a:lnTo>
                  <a:lnTo>
                    <a:pt x="45887" y="0"/>
                  </a:lnTo>
                  <a:lnTo>
                    <a:pt x="53306" y="64643"/>
                  </a:lnTo>
                  <a:lnTo>
                    <a:pt x="28659" y="69619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55" name="フリーフォーム: 図形 754">
              <a:extLst>
                <a:ext uri="{FF2B5EF4-FFF2-40B4-BE49-F238E27FC236}">
                  <a16:creationId xmlns:a16="http://schemas.microsoft.com/office/drawing/2014/main" id="{9B58711B-224E-4F6B-AAA6-C9215659095E}"/>
                </a:ext>
              </a:extLst>
            </p:cNvPr>
            <p:cNvSpPr/>
            <p:nvPr/>
          </p:nvSpPr>
          <p:spPr>
            <a:xfrm rot="10800000">
              <a:off x="6958525" y="8604115"/>
              <a:ext cx="154163" cy="195523"/>
            </a:xfrm>
            <a:custGeom>
              <a:avLst/>
              <a:gdLst>
                <a:gd name="connsiteX0" fmla="*/ 45571 w 52674"/>
                <a:gd name="connsiteY0" fmla="*/ 66806 h 66806"/>
                <a:gd name="connsiteX1" fmla="*/ 7010 w 52674"/>
                <a:gd name="connsiteY1" fmla="*/ 66806 h 66806"/>
                <a:gd name="connsiteX2" fmla="*/ 0 w 52674"/>
                <a:gd name="connsiteY2" fmla="*/ 5722 h 66806"/>
                <a:gd name="connsiteX3" fmla="*/ 28343 w 52674"/>
                <a:gd name="connsiteY3" fmla="*/ 0 h 66806"/>
                <a:gd name="connsiteX4" fmla="*/ 52674 w 52674"/>
                <a:gd name="connsiteY4" fmla="*/ 4912 h 66806"/>
                <a:gd name="connsiteX5" fmla="*/ 45571 w 52674"/>
                <a:gd name="connsiteY5" fmla="*/ 66806 h 6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74" h="66806">
                  <a:moveTo>
                    <a:pt x="45571" y="66806"/>
                  </a:moveTo>
                  <a:lnTo>
                    <a:pt x="7010" y="66806"/>
                  </a:lnTo>
                  <a:lnTo>
                    <a:pt x="0" y="5722"/>
                  </a:lnTo>
                  <a:lnTo>
                    <a:pt x="28343" y="0"/>
                  </a:lnTo>
                  <a:lnTo>
                    <a:pt x="52674" y="4912"/>
                  </a:lnTo>
                  <a:lnTo>
                    <a:pt x="45571" y="66806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756" name="直線コネクタ 755">
              <a:extLst>
                <a:ext uri="{FF2B5EF4-FFF2-40B4-BE49-F238E27FC236}">
                  <a16:creationId xmlns:a16="http://schemas.microsoft.com/office/drawing/2014/main" id="{C17072CF-DA9C-4C87-8331-120FBAD6B61F}"/>
                </a:ext>
              </a:extLst>
            </p:cNvPr>
            <p:cNvCxnSpPr>
              <a:cxnSpLocks/>
            </p:cNvCxnSpPr>
            <p:nvPr/>
          </p:nvCxnSpPr>
          <p:spPr>
            <a:xfrm>
              <a:off x="4149657" y="3899922"/>
              <a:ext cx="0" cy="4214497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直線コネクタ 756">
              <a:extLst>
                <a:ext uri="{FF2B5EF4-FFF2-40B4-BE49-F238E27FC236}">
                  <a16:creationId xmlns:a16="http://schemas.microsoft.com/office/drawing/2014/main" id="{2EDF0DEE-5E15-4C2A-B9E0-36C266FEA40E}"/>
                </a:ext>
              </a:extLst>
            </p:cNvPr>
            <p:cNvCxnSpPr>
              <a:cxnSpLocks/>
            </p:cNvCxnSpPr>
            <p:nvPr/>
          </p:nvCxnSpPr>
          <p:spPr>
            <a:xfrm>
              <a:off x="5308643" y="3899922"/>
              <a:ext cx="0" cy="4214497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直線コネクタ 764">
              <a:extLst>
                <a:ext uri="{FF2B5EF4-FFF2-40B4-BE49-F238E27FC236}">
                  <a16:creationId xmlns:a16="http://schemas.microsoft.com/office/drawing/2014/main" id="{BB16DFAD-9177-4010-AA41-C8D86E20F226}"/>
                </a:ext>
              </a:extLst>
            </p:cNvPr>
            <p:cNvCxnSpPr>
              <a:cxnSpLocks/>
            </p:cNvCxnSpPr>
            <p:nvPr/>
          </p:nvCxnSpPr>
          <p:spPr>
            <a:xfrm>
              <a:off x="6467630" y="3899922"/>
              <a:ext cx="0" cy="4214497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直線コネクタ 765">
              <a:extLst>
                <a:ext uri="{FF2B5EF4-FFF2-40B4-BE49-F238E27FC236}">
                  <a16:creationId xmlns:a16="http://schemas.microsoft.com/office/drawing/2014/main" id="{AB1E4E86-A03B-4963-BC68-DDFD5C7AC706}"/>
                </a:ext>
              </a:extLst>
            </p:cNvPr>
            <p:cNvCxnSpPr>
              <a:cxnSpLocks/>
            </p:cNvCxnSpPr>
            <p:nvPr/>
          </p:nvCxnSpPr>
          <p:spPr>
            <a:xfrm>
              <a:off x="7626617" y="3899922"/>
              <a:ext cx="0" cy="4214497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直線コネクタ 768">
              <a:extLst>
                <a:ext uri="{FF2B5EF4-FFF2-40B4-BE49-F238E27FC236}">
                  <a16:creationId xmlns:a16="http://schemas.microsoft.com/office/drawing/2014/main" id="{3F232FAC-831F-4D9B-83DA-5A9CFBA811C9}"/>
                </a:ext>
              </a:extLst>
            </p:cNvPr>
            <p:cNvCxnSpPr>
              <a:cxnSpLocks/>
            </p:cNvCxnSpPr>
            <p:nvPr/>
          </p:nvCxnSpPr>
          <p:spPr>
            <a:xfrm>
              <a:off x="8785603" y="3899922"/>
              <a:ext cx="0" cy="4214497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直線コネクタ 769">
              <a:extLst>
                <a:ext uri="{FF2B5EF4-FFF2-40B4-BE49-F238E27FC236}">
                  <a16:creationId xmlns:a16="http://schemas.microsoft.com/office/drawing/2014/main" id="{023F2B61-3100-4946-8D3C-3602488E10FD}"/>
                </a:ext>
              </a:extLst>
            </p:cNvPr>
            <p:cNvCxnSpPr>
              <a:cxnSpLocks/>
            </p:cNvCxnSpPr>
            <p:nvPr/>
          </p:nvCxnSpPr>
          <p:spPr>
            <a:xfrm>
              <a:off x="9944590" y="3899922"/>
              <a:ext cx="0" cy="4214497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直線コネクタ 801">
              <a:extLst>
                <a:ext uri="{FF2B5EF4-FFF2-40B4-BE49-F238E27FC236}">
                  <a16:creationId xmlns:a16="http://schemas.microsoft.com/office/drawing/2014/main" id="{0C59EB4F-CFF1-40BE-92B3-CC4C73D68DB3}"/>
                </a:ext>
              </a:extLst>
            </p:cNvPr>
            <p:cNvCxnSpPr>
              <a:cxnSpLocks/>
            </p:cNvCxnSpPr>
            <p:nvPr/>
          </p:nvCxnSpPr>
          <p:spPr>
            <a:xfrm>
              <a:off x="2990670" y="3899922"/>
              <a:ext cx="0" cy="4214497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3" name="四角形: 角を丸くする 802">
              <a:extLst>
                <a:ext uri="{FF2B5EF4-FFF2-40B4-BE49-F238E27FC236}">
                  <a16:creationId xmlns:a16="http://schemas.microsoft.com/office/drawing/2014/main" id="{AAC5A831-3E60-40E3-B1AA-D74ED7348F07}"/>
                </a:ext>
              </a:extLst>
            </p:cNvPr>
            <p:cNvSpPr/>
            <p:nvPr/>
          </p:nvSpPr>
          <p:spPr>
            <a:xfrm>
              <a:off x="4914506" y="4558227"/>
              <a:ext cx="4331941" cy="596006"/>
            </a:xfrm>
            <a:prstGeom prst="roundRect">
              <a:avLst>
                <a:gd name="adj" fmla="val 50000"/>
              </a:avLst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4" name="四角形: 角を丸くする 803">
              <a:extLst>
                <a:ext uri="{FF2B5EF4-FFF2-40B4-BE49-F238E27FC236}">
                  <a16:creationId xmlns:a16="http://schemas.microsoft.com/office/drawing/2014/main" id="{F289E763-D12F-4886-95EB-16134C764A44}"/>
                </a:ext>
              </a:extLst>
            </p:cNvPr>
            <p:cNvSpPr/>
            <p:nvPr/>
          </p:nvSpPr>
          <p:spPr>
            <a:xfrm>
              <a:off x="4914506" y="5829395"/>
              <a:ext cx="4331941" cy="596006"/>
            </a:xfrm>
            <a:prstGeom prst="roundRect">
              <a:avLst>
                <a:gd name="adj" fmla="val 50000"/>
              </a:avLst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5" name="四角形: 角を丸くする 804">
              <a:extLst>
                <a:ext uri="{FF2B5EF4-FFF2-40B4-BE49-F238E27FC236}">
                  <a16:creationId xmlns:a16="http://schemas.microsoft.com/office/drawing/2014/main" id="{3707612E-1B2A-4AD8-8BD7-DED1ABAB12C8}"/>
                </a:ext>
              </a:extLst>
            </p:cNvPr>
            <p:cNvSpPr/>
            <p:nvPr/>
          </p:nvSpPr>
          <p:spPr>
            <a:xfrm>
              <a:off x="4914506" y="7100564"/>
              <a:ext cx="4331941" cy="596006"/>
            </a:xfrm>
            <a:prstGeom prst="roundRect">
              <a:avLst>
                <a:gd name="adj" fmla="val 50000"/>
              </a:avLst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06" name="直線コネクタ 805">
              <a:extLst>
                <a:ext uri="{FF2B5EF4-FFF2-40B4-BE49-F238E27FC236}">
                  <a16:creationId xmlns:a16="http://schemas.microsoft.com/office/drawing/2014/main" id="{CDB5CF73-21E2-4F2A-8CB3-4C5F6BAA8D3E}"/>
                </a:ext>
              </a:extLst>
            </p:cNvPr>
            <p:cNvCxnSpPr>
              <a:cxnSpLocks/>
              <a:stCxn id="708" idx="52"/>
              <a:endCxn id="708" idx="56"/>
            </p:cNvCxnSpPr>
            <p:nvPr/>
          </p:nvCxnSpPr>
          <p:spPr>
            <a:xfrm flipV="1">
              <a:off x="2827001" y="871467"/>
              <a:ext cx="515729" cy="564517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7" name="直線コネクタ 806">
              <a:extLst>
                <a:ext uri="{FF2B5EF4-FFF2-40B4-BE49-F238E27FC236}">
                  <a16:creationId xmlns:a16="http://schemas.microsoft.com/office/drawing/2014/main" id="{8DEF84BF-A584-435D-9362-E6E64CAA3942}"/>
                </a:ext>
              </a:extLst>
            </p:cNvPr>
            <p:cNvCxnSpPr>
              <a:cxnSpLocks/>
              <a:stCxn id="708" idx="51"/>
              <a:endCxn id="708" idx="57"/>
            </p:cNvCxnSpPr>
            <p:nvPr/>
          </p:nvCxnSpPr>
          <p:spPr>
            <a:xfrm flipV="1">
              <a:off x="3015176" y="1679907"/>
              <a:ext cx="766617" cy="132417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8" name="直線コネクタ 807">
              <a:extLst>
                <a:ext uri="{FF2B5EF4-FFF2-40B4-BE49-F238E27FC236}">
                  <a16:creationId xmlns:a16="http://schemas.microsoft.com/office/drawing/2014/main" id="{B6A899A4-B650-4913-9158-1825E0932375}"/>
                </a:ext>
              </a:extLst>
            </p:cNvPr>
            <p:cNvCxnSpPr>
              <a:cxnSpLocks/>
              <a:stCxn id="708" idx="50"/>
              <a:endCxn id="708" idx="58"/>
            </p:cNvCxnSpPr>
            <p:nvPr/>
          </p:nvCxnSpPr>
          <p:spPr>
            <a:xfrm>
              <a:off x="2931544" y="2202601"/>
              <a:ext cx="676020" cy="411191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9" name="直線コネクタ 808">
              <a:extLst>
                <a:ext uri="{FF2B5EF4-FFF2-40B4-BE49-F238E27FC236}">
                  <a16:creationId xmlns:a16="http://schemas.microsoft.com/office/drawing/2014/main" id="{B728E228-5292-4F15-8BCB-874057FCC333}"/>
                </a:ext>
              </a:extLst>
            </p:cNvPr>
            <p:cNvCxnSpPr>
              <a:cxnSpLocks/>
              <a:stCxn id="708" idx="41"/>
              <a:endCxn id="708" idx="48"/>
            </p:cNvCxnSpPr>
            <p:nvPr/>
          </p:nvCxnSpPr>
          <p:spPr>
            <a:xfrm flipV="1">
              <a:off x="1927964" y="2460467"/>
              <a:ext cx="306654" cy="689957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0" name="直線コネクタ 809">
              <a:extLst>
                <a:ext uri="{FF2B5EF4-FFF2-40B4-BE49-F238E27FC236}">
                  <a16:creationId xmlns:a16="http://schemas.microsoft.com/office/drawing/2014/main" id="{39D1E9FF-4E49-48BB-823E-91A05BDA6C82}"/>
                </a:ext>
              </a:extLst>
            </p:cNvPr>
            <p:cNvCxnSpPr>
              <a:cxnSpLocks/>
              <a:stCxn id="708" idx="42"/>
              <a:endCxn id="708" idx="47"/>
            </p:cNvCxnSpPr>
            <p:nvPr/>
          </p:nvCxnSpPr>
          <p:spPr>
            <a:xfrm flipV="1">
              <a:off x="1231036" y="2216544"/>
              <a:ext cx="689960" cy="362400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直線コネクタ 810">
              <a:extLst>
                <a:ext uri="{FF2B5EF4-FFF2-40B4-BE49-F238E27FC236}">
                  <a16:creationId xmlns:a16="http://schemas.microsoft.com/office/drawing/2014/main" id="{F74739E1-4DC2-483D-ACE6-277D4A53AF70}"/>
                </a:ext>
              </a:extLst>
            </p:cNvPr>
            <p:cNvCxnSpPr>
              <a:cxnSpLocks/>
              <a:stCxn id="708" idx="49"/>
              <a:endCxn id="708" idx="59"/>
            </p:cNvCxnSpPr>
            <p:nvPr/>
          </p:nvCxnSpPr>
          <p:spPr>
            <a:xfrm>
              <a:off x="2645801" y="2460467"/>
              <a:ext cx="292709" cy="689960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直線コネクタ 811">
              <a:extLst>
                <a:ext uri="{FF2B5EF4-FFF2-40B4-BE49-F238E27FC236}">
                  <a16:creationId xmlns:a16="http://schemas.microsoft.com/office/drawing/2014/main" id="{6E44027C-A2C0-4F6E-9B0C-2DA216EF5BD6}"/>
                </a:ext>
              </a:extLst>
            </p:cNvPr>
            <p:cNvCxnSpPr>
              <a:cxnSpLocks/>
              <a:stCxn id="708" idx="43"/>
              <a:endCxn id="708" idx="46"/>
            </p:cNvCxnSpPr>
            <p:nvPr/>
          </p:nvCxnSpPr>
          <p:spPr>
            <a:xfrm>
              <a:off x="1077710" y="1686878"/>
              <a:ext cx="759654" cy="118474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直線コネクタ 812">
              <a:extLst>
                <a:ext uri="{FF2B5EF4-FFF2-40B4-BE49-F238E27FC236}">
                  <a16:creationId xmlns:a16="http://schemas.microsoft.com/office/drawing/2014/main" id="{4E5744FB-DBC3-4728-AD9C-783085F54433}"/>
                </a:ext>
              </a:extLst>
            </p:cNvPr>
            <p:cNvCxnSpPr>
              <a:cxnSpLocks/>
              <a:stCxn id="708" idx="62"/>
              <a:endCxn id="708" idx="67"/>
            </p:cNvCxnSpPr>
            <p:nvPr/>
          </p:nvCxnSpPr>
          <p:spPr>
            <a:xfrm>
              <a:off x="5001418" y="1582335"/>
              <a:ext cx="676020" cy="327557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直線コネクタ 813">
              <a:extLst>
                <a:ext uri="{FF2B5EF4-FFF2-40B4-BE49-F238E27FC236}">
                  <a16:creationId xmlns:a16="http://schemas.microsoft.com/office/drawing/2014/main" id="{4F6D5B7C-708B-4DA1-B14C-1310D72F3C39}"/>
                </a:ext>
              </a:extLst>
            </p:cNvPr>
            <p:cNvCxnSpPr>
              <a:cxnSpLocks/>
              <a:stCxn id="708" idx="60"/>
              <a:endCxn id="708" idx="69"/>
            </p:cNvCxnSpPr>
            <p:nvPr/>
          </p:nvCxnSpPr>
          <p:spPr>
            <a:xfrm>
              <a:off x="3733010" y="2885592"/>
              <a:ext cx="362403" cy="669043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直線コネクタ 814">
              <a:extLst>
                <a:ext uri="{FF2B5EF4-FFF2-40B4-BE49-F238E27FC236}">
                  <a16:creationId xmlns:a16="http://schemas.microsoft.com/office/drawing/2014/main" id="{8C8C16D1-0D1C-4652-B420-2F7E96EA59EA}"/>
                </a:ext>
              </a:extLst>
            </p:cNvPr>
            <p:cNvCxnSpPr>
              <a:cxnSpLocks/>
              <a:stCxn id="708" idx="36"/>
              <a:endCxn id="708" idx="39"/>
            </p:cNvCxnSpPr>
            <p:nvPr/>
          </p:nvCxnSpPr>
          <p:spPr>
            <a:xfrm flipV="1">
              <a:off x="-134947" y="2307138"/>
              <a:ext cx="487854" cy="578448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直線コネクタ 815">
              <a:extLst>
                <a:ext uri="{FF2B5EF4-FFF2-40B4-BE49-F238E27FC236}">
                  <a16:creationId xmlns:a16="http://schemas.microsoft.com/office/drawing/2014/main" id="{56030EFC-DAED-44B1-A5C1-4F77A568835E}"/>
                </a:ext>
              </a:extLst>
            </p:cNvPr>
            <p:cNvCxnSpPr>
              <a:cxnSpLocks/>
              <a:stCxn id="708" idx="61"/>
              <a:endCxn id="708" idx="68"/>
            </p:cNvCxnSpPr>
            <p:nvPr/>
          </p:nvCxnSpPr>
          <p:spPr>
            <a:xfrm>
              <a:off x="4464787" y="2341990"/>
              <a:ext cx="550571" cy="515729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直線コネクタ 816">
              <a:extLst>
                <a:ext uri="{FF2B5EF4-FFF2-40B4-BE49-F238E27FC236}">
                  <a16:creationId xmlns:a16="http://schemas.microsoft.com/office/drawing/2014/main" id="{2569DF9C-6FD7-4A11-AE8B-B915806C4EB5}"/>
                </a:ext>
              </a:extLst>
            </p:cNvPr>
            <p:cNvCxnSpPr>
              <a:cxnSpLocks/>
              <a:stCxn id="708" idx="35"/>
              <a:endCxn id="708" idx="40"/>
            </p:cNvCxnSpPr>
            <p:nvPr/>
          </p:nvCxnSpPr>
          <p:spPr>
            <a:xfrm flipV="1">
              <a:off x="771064" y="2864684"/>
              <a:ext cx="320586" cy="696926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直線コネクタ 817">
              <a:extLst>
                <a:ext uri="{FF2B5EF4-FFF2-40B4-BE49-F238E27FC236}">
                  <a16:creationId xmlns:a16="http://schemas.microsoft.com/office/drawing/2014/main" id="{12192E1D-CF2A-4794-8188-5E5BB0C9291B}"/>
                </a:ext>
              </a:extLst>
            </p:cNvPr>
            <p:cNvCxnSpPr>
              <a:cxnSpLocks/>
              <a:stCxn id="708" idx="59"/>
              <a:endCxn id="708" idx="70"/>
            </p:cNvCxnSpPr>
            <p:nvPr/>
          </p:nvCxnSpPr>
          <p:spPr>
            <a:xfrm>
              <a:off x="2938510" y="3150427"/>
              <a:ext cx="48786" cy="738737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直線コネクタ 818">
              <a:extLst>
                <a:ext uri="{FF2B5EF4-FFF2-40B4-BE49-F238E27FC236}">
                  <a16:creationId xmlns:a16="http://schemas.microsoft.com/office/drawing/2014/main" id="{D58339DE-796D-44A9-9793-34E212BE92C3}"/>
                </a:ext>
              </a:extLst>
            </p:cNvPr>
            <p:cNvCxnSpPr>
              <a:cxnSpLocks/>
              <a:stCxn id="708" idx="41"/>
              <a:endCxn id="708" idx="59"/>
            </p:cNvCxnSpPr>
            <p:nvPr/>
          </p:nvCxnSpPr>
          <p:spPr>
            <a:xfrm>
              <a:off x="1927964" y="3150424"/>
              <a:ext cx="1010546" cy="3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直線コネクタ 819">
              <a:extLst>
                <a:ext uri="{FF2B5EF4-FFF2-40B4-BE49-F238E27FC236}">
                  <a16:creationId xmlns:a16="http://schemas.microsoft.com/office/drawing/2014/main" id="{E4D3EEC3-841B-49E3-A118-DB65F7DA3D7C}"/>
                </a:ext>
              </a:extLst>
            </p:cNvPr>
            <p:cNvCxnSpPr>
              <a:cxnSpLocks/>
              <a:stCxn id="708" idx="34"/>
              <a:endCxn id="708" idx="70"/>
            </p:cNvCxnSpPr>
            <p:nvPr/>
          </p:nvCxnSpPr>
          <p:spPr>
            <a:xfrm>
              <a:off x="1832093" y="3886456"/>
              <a:ext cx="1155202" cy="2707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直線コネクタ 820">
              <a:extLst>
                <a:ext uri="{FF2B5EF4-FFF2-40B4-BE49-F238E27FC236}">
                  <a16:creationId xmlns:a16="http://schemas.microsoft.com/office/drawing/2014/main" id="{0A08E7DA-EB83-4689-9258-84CCB0162EE2}"/>
                </a:ext>
              </a:extLst>
            </p:cNvPr>
            <p:cNvCxnSpPr>
              <a:cxnSpLocks/>
              <a:stCxn id="708" idx="34"/>
              <a:endCxn id="708" idx="41"/>
            </p:cNvCxnSpPr>
            <p:nvPr/>
          </p:nvCxnSpPr>
          <p:spPr>
            <a:xfrm flipV="1">
              <a:off x="1832093" y="3150424"/>
              <a:ext cx="95871" cy="736033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直線コネクタ 821">
              <a:extLst>
                <a:ext uri="{FF2B5EF4-FFF2-40B4-BE49-F238E27FC236}">
                  <a16:creationId xmlns:a16="http://schemas.microsoft.com/office/drawing/2014/main" id="{3FBCE107-E7D9-4F39-AAF9-86ABB071A3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067" y="2860393"/>
              <a:ext cx="320586" cy="696926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3" name="フリーフォーム: 図形 822">
              <a:extLst>
                <a:ext uri="{FF2B5EF4-FFF2-40B4-BE49-F238E27FC236}">
                  <a16:creationId xmlns:a16="http://schemas.microsoft.com/office/drawing/2014/main" id="{A2C1932F-46C0-4E8B-8A40-AE42C39F83F7}"/>
                </a:ext>
              </a:extLst>
            </p:cNvPr>
            <p:cNvSpPr/>
            <p:nvPr/>
          </p:nvSpPr>
          <p:spPr>
            <a:xfrm rot="5400000">
              <a:off x="2846066" y="4173045"/>
              <a:ext cx="596006" cy="2624783"/>
            </a:xfrm>
            <a:custGeom>
              <a:avLst/>
              <a:gdLst>
                <a:gd name="connsiteX0" fmla="*/ 0 w 203642"/>
                <a:gd name="connsiteY0" fmla="*/ 896830 h 896830"/>
                <a:gd name="connsiteX1" fmla="*/ 0 w 203642"/>
                <a:gd name="connsiteY1" fmla="*/ 101821 h 896830"/>
                <a:gd name="connsiteX2" fmla="*/ 101821 w 203642"/>
                <a:gd name="connsiteY2" fmla="*/ 0 h 896830"/>
                <a:gd name="connsiteX3" fmla="*/ 203642 w 203642"/>
                <a:gd name="connsiteY3" fmla="*/ 101821 h 896830"/>
                <a:gd name="connsiteX4" fmla="*/ 203642 w 203642"/>
                <a:gd name="connsiteY4" fmla="*/ 896830 h 896830"/>
                <a:gd name="connsiteX5" fmla="*/ 0 w 203642"/>
                <a:gd name="connsiteY5" fmla="*/ 896830 h 89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642" h="896830">
                  <a:moveTo>
                    <a:pt x="0" y="896830"/>
                  </a:moveTo>
                  <a:lnTo>
                    <a:pt x="0" y="101821"/>
                  </a:lnTo>
                  <a:cubicBezTo>
                    <a:pt x="0" y="45587"/>
                    <a:pt x="45587" y="0"/>
                    <a:pt x="101821" y="0"/>
                  </a:cubicBezTo>
                  <a:cubicBezTo>
                    <a:pt x="158055" y="0"/>
                    <a:pt x="203642" y="45587"/>
                    <a:pt x="203642" y="101821"/>
                  </a:cubicBezTo>
                  <a:lnTo>
                    <a:pt x="203642" y="896830"/>
                  </a:lnTo>
                  <a:lnTo>
                    <a:pt x="0" y="896830"/>
                  </a:ln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4" name="フリーフォーム: 図形 823">
              <a:extLst>
                <a:ext uri="{FF2B5EF4-FFF2-40B4-BE49-F238E27FC236}">
                  <a16:creationId xmlns:a16="http://schemas.microsoft.com/office/drawing/2014/main" id="{9DBBCCA0-1472-4895-8F5C-7294DCF60CD3}"/>
                </a:ext>
              </a:extLst>
            </p:cNvPr>
            <p:cNvSpPr/>
            <p:nvPr/>
          </p:nvSpPr>
          <p:spPr>
            <a:xfrm rot="5400000">
              <a:off x="2846066" y="5444214"/>
              <a:ext cx="596006" cy="2624783"/>
            </a:xfrm>
            <a:custGeom>
              <a:avLst/>
              <a:gdLst>
                <a:gd name="connsiteX0" fmla="*/ 0 w 203642"/>
                <a:gd name="connsiteY0" fmla="*/ 896830 h 896830"/>
                <a:gd name="connsiteX1" fmla="*/ 0 w 203642"/>
                <a:gd name="connsiteY1" fmla="*/ 101821 h 896830"/>
                <a:gd name="connsiteX2" fmla="*/ 101821 w 203642"/>
                <a:gd name="connsiteY2" fmla="*/ 0 h 896830"/>
                <a:gd name="connsiteX3" fmla="*/ 203642 w 203642"/>
                <a:gd name="connsiteY3" fmla="*/ 101821 h 896830"/>
                <a:gd name="connsiteX4" fmla="*/ 203642 w 203642"/>
                <a:gd name="connsiteY4" fmla="*/ 896830 h 896830"/>
                <a:gd name="connsiteX5" fmla="*/ 0 w 203642"/>
                <a:gd name="connsiteY5" fmla="*/ 896830 h 89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642" h="896830">
                  <a:moveTo>
                    <a:pt x="0" y="896830"/>
                  </a:moveTo>
                  <a:lnTo>
                    <a:pt x="0" y="101821"/>
                  </a:lnTo>
                  <a:cubicBezTo>
                    <a:pt x="0" y="45587"/>
                    <a:pt x="45587" y="0"/>
                    <a:pt x="101821" y="0"/>
                  </a:cubicBezTo>
                  <a:cubicBezTo>
                    <a:pt x="158055" y="0"/>
                    <a:pt x="203642" y="45587"/>
                    <a:pt x="203642" y="101821"/>
                  </a:cubicBezTo>
                  <a:lnTo>
                    <a:pt x="203642" y="896830"/>
                  </a:lnTo>
                  <a:lnTo>
                    <a:pt x="0" y="896830"/>
                  </a:ln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5" name="フリーフォーム: 図形 824">
              <a:extLst>
                <a:ext uri="{FF2B5EF4-FFF2-40B4-BE49-F238E27FC236}">
                  <a16:creationId xmlns:a16="http://schemas.microsoft.com/office/drawing/2014/main" id="{83A4156E-ACAD-4521-89DC-CC4237B48FB7}"/>
                </a:ext>
              </a:extLst>
            </p:cNvPr>
            <p:cNvSpPr/>
            <p:nvPr/>
          </p:nvSpPr>
          <p:spPr>
            <a:xfrm>
              <a:off x="9661300" y="5187434"/>
              <a:ext cx="1680203" cy="596006"/>
            </a:xfrm>
            <a:custGeom>
              <a:avLst/>
              <a:gdLst>
                <a:gd name="connsiteX0" fmla="*/ 101821 w 574088"/>
                <a:gd name="connsiteY0" fmla="*/ 0 h 203642"/>
                <a:gd name="connsiteX1" fmla="*/ 574088 w 574088"/>
                <a:gd name="connsiteY1" fmla="*/ 0 h 203642"/>
                <a:gd name="connsiteX2" fmla="*/ 574088 w 574088"/>
                <a:gd name="connsiteY2" fmla="*/ 203642 h 203642"/>
                <a:gd name="connsiteX3" fmla="*/ 101821 w 574088"/>
                <a:gd name="connsiteY3" fmla="*/ 203642 h 203642"/>
                <a:gd name="connsiteX4" fmla="*/ 0 w 574088"/>
                <a:gd name="connsiteY4" fmla="*/ 101821 h 203642"/>
                <a:gd name="connsiteX5" fmla="*/ 101821 w 574088"/>
                <a:gd name="connsiteY5" fmla="*/ 0 h 20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088" h="203642">
                  <a:moveTo>
                    <a:pt x="101821" y="0"/>
                  </a:moveTo>
                  <a:lnTo>
                    <a:pt x="574088" y="0"/>
                  </a:lnTo>
                  <a:lnTo>
                    <a:pt x="574088" y="203642"/>
                  </a:lnTo>
                  <a:lnTo>
                    <a:pt x="101821" y="203642"/>
                  </a:lnTo>
                  <a:cubicBezTo>
                    <a:pt x="45587" y="203642"/>
                    <a:pt x="0" y="158055"/>
                    <a:pt x="0" y="101821"/>
                  </a:cubicBezTo>
                  <a:cubicBezTo>
                    <a:pt x="0" y="45587"/>
                    <a:pt x="45587" y="0"/>
                    <a:pt x="101821" y="0"/>
                  </a:cubicBez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6" name="フリーフォーム: 図形 825">
              <a:extLst>
                <a:ext uri="{FF2B5EF4-FFF2-40B4-BE49-F238E27FC236}">
                  <a16:creationId xmlns:a16="http://schemas.microsoft.com/office/drawing/2014/main" id="{139771B9-43E6-4A22-8518-9116A2B43686}"/>
                </a:ext>
              </a:extLst>
            </p:cNvPr>
            <p:cNvSpPr/>
            <p:nvPr/>
          </p:nvSpPr>
          <p:spPr>
            <a:xfrm>
              <a:off x="9661300" y="6458602"/>
              <a:ext cx="1680203" cy="596006"/>
            </a:xfrm>
            <a:custGeom>
              <a:avLst/>
              <a:gdLst>
                <a:gd name="connsiteX0" fmla="*/ 101821 w 574088"/>
                <a:gd name="connsiteY0" fmla="*/ 0 h 203642"/>
                <a:gd name="connsiteX1" fmla="*/ 574088 w 574088"/>
                <a:gd name="connsiteY1" fmla="*/ 0 h 203642"/>
                <a:gd name="connsiteX2" fmla="*/ 574088 w 574088"/>
                <a:gd name="connsiteY2" fmla="*/ 203642 h 203642"/>
                <a:gd name="connsiteX3" fmla="*/ 101821 w 574088"/>
                <a:gd name="connsiteY3" fmla="*/ 203642 h 203642"/>
                <a:gd name="connsiteX4" fmla="*/ 0 w 574088"/>
                <a:gd name="connsiteY4" fmla="*/ 101821 h 203642"/>
                <a:gd name="connsiteX5" fmla="*/ 101821 w 574088"/>
                <a:gd name="connsiteY5" fmla="*/ 0 h 20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088" h="203642">
                  <a:moveTo>
                    <a:pt x="101821" y="0"/>
                  </a:moveTo>
                  <a:lnTo>
                    <a:pt x="574088" y="0"/>
                  </a:lnTo>
                  <a:lnTo>
                    <a:pt x="574088" y="203642"/>
                  </a:lnTo>
                  <a:lnTo>
                    <a:pt x="101821" y="203642"/>
                  </a:lnTo>
                  <a:cubicBezTo>
                    <a:pt x="45587" y="203642"/>
                    <a:pt x="0" y="158055"/>
                    <a:pt x="0" y="101821"/>
                  </a:cubicBezTo>
                  <a:cubicBezTo>
                    <a:pt x="0" y="45587"/>
                    <a:pt x="45587" y="0"/>
                    <a:pt x="101821" y="0"/>
                  </a:cubicBez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52" name="グループ化 551">
            <a:extLst>
              <a:ext uri="{FF2B5EF4-FFF2-40B4-BE49-F238E27FC236}">
                <a16:creationId xmlns:a16="http://schemas.microsoft.com/office/drawing/2014/main" id="{D7557247-2B78-42FF-8CF6-BF893270ED0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2066695" y="4447637"/>
            <a:ext cx="2732400" cy="2015680"/>
            <a:chOff x="-111388" y="2594783"/>
            <a:chExt cx="13836081" cy="10206817"/>
          </a:xfrm>
        </p:grpSpPr>
        <p:sp>
          <p:nvSpPr>
            <p:cNvPr id="553" name="フリーフォーム: 図形 552">
              <a:extLst>
                <a:ext uri="{FF2B5EF4-FFF2-40B4-BE49-F238E27FC236}">
                  <a16:creationId xmlns:a16="http://schemas.microsoft.com/office/drawing/2014/main" id="{1CE70B94-7FC0-45CC-827F-388887B8B914}"/>
                </a:ext>
              </a:extLst>
            </p:cNvPr>
            <p:cNvSpPr/>
            <p:nvPr/>
          </p:nvSpPr>
          <p:spPr>
            <a:xfrm>
              <a:off x="2258995" y="6195316"/>
              <a:ext cx="9677402" cy="700794"/>
            </a:xfrm>
            <a:custGeom>
              <a:avLst/>
              <a:gdLst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303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451214 h 700794"/>
                <a:gd name="connsiteX38" fmla="*/ 9677402 w 9677402"/>
                <a:gd name="connsiteY38" fmla="*/ 700794 h 700794"/>
                <a:gd name="connsiteX39" fmla="*/ 9216577 w 9677402"/>
                <a:gd name="connsiteY39" fmla="*/ 700794 h 700794"/>
                <a:gd name="connsiteX40" fmla="*/ 9183877 w 9677402"/>
                <a:gd name="connsiteY40" fmla="*/ 700794 h 700794"/>
                <a:gd name="connsiteX41" fmla="*/ 0 w 9677402"/>
                <a:gd name="connsiteY41" fmla="*/ 700794 h 700794"/>
                <a:gd name="connsiteX42" fmla="*/ 0 w 9677402"/>
                <a:gd name="connsiteY42" fmla="*/ 44130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451214 h 700794"/>
                <a:gd name="connsiteX38" fmla="*/ 9677402 w 9677402"/>
                <a:gd name="connsiteY38" fmla="*/ 700794 h 700794"/>
                <a:gd name="connsiteX39" fmla="*/ 9216577 w 9677402"/>
                <a:gd name="connsiteY39" fmla="*/ 700794 h 700794"/>
                <a:gd name="connsiteX40" fmla="*/ 9183877 w 9677402"/>
                <a:gd name="connsiteY40" fmla="*/ 700794 h 700794"/>
                <a:gd name="connsiteX41" fmla="*/ 0 w 9677402"/>
                <a:gd name="connsiteY41" fmla="*/ 700794 h 700794"/>
                <a:gd name="connsiteX42" fmla="*/ 0 w 9677402"/>
                <a:gd name="connsiteY42" fmla="*/ 441300 h 700794"/>
                <a:gd name="connsiteX43" fmla="*/ 175764 w 9677402"/>
                <a:gd name="connsiteY43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9216577 w 9677402"/>
                <a:gd name="connsiteY38" fmla="*/ 700794 h 700794"/>
                <a:gd name="connsiteX39" fmla="*/ 9183877 w 9677402"/>
                <a:gd name="connsiteY39" fmla="*/ 700794 h 700794"/>
                <a:gd name="connsiteX40" fmla="*/ 0 w 9677402"/>
                <a:gd name="connsiteY40" fmla="*/ 700794 h 700794"/>
                <a:gd name="connsiteX41" fmla="*/ 0 w 9677402"/>
                <a:gd name="connsiteY41" fmla="*/ 441300 h 700794"/>
                <a:gd name="connsiteX42" fmla="*/ 175764 w 9677402"/>
                <a:gd name="connsiteY42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9183877 w 9677402"/>
                <a:gd name="connsiteY38" fmla="*/ 700794 h 700794"/>
                <a:gd name="connsiteX39" fmla="*/ 0 w 9677402"/>
                <a:gd name="connsiteY39" fmla="*/ 700794 h 700794"/>
                <a:gd name="connsiteX40" fmla="*/ 0 w 9677402"/>
                <a:gd name="connsiteY40" fmla="*/ 441300 h 700794"/>
                <a:gd name="connsiteX41" fmla="*/ 175764 w 9677402"/>
                <a:gd name="connsiteY41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0 w 9677402"/>
                <a:gd name="connsiteY38" fmla="*/ 700794 h 700794"/>
                <a:gd name="connsiteX39" fmla="*/ 0 w 9677402"/>
                <a:gd name="connsiteY39" fmla="*/ 441300 h 700794"/>
                <a:gd name="connsiteX40" fmla="*/ 175764 w 9677402"/>
                <a:gd name="connsiteY40" fmla="*/ 0 h 70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677402" h="700794">
                  <a:moveTo>
                    <a:pt x="175764" y="0"/>
                  </a:moveTo>
                  <a:lnTo>
                    <a:pt x="455604" y="0"/>
                  </a:lnTo>
                  <a:lnTo>
                    <a:pt x="640631" y="464568"/>
                  </a:lnTo>
                  <a:lnTo>
                    <a:pt x="825663" y="0"/>
                  </a:lnTo>
                  <a:lnTo>
                    <a:pt x="1105502" y="0"/>
                  </a:lnTo>
                  <a:lnTo>
                    <a:pt x="1290529" y="464568"/>
                  </a:lnTo>
                  <a:lnTo>
                    <a:pt x="1475556" y="0"/>
                  </a:lnTo>
                  <a:lnTo>
                    <a:pt x="1755400" y="0"/>
                  </a:lnTo>
                  <a:lnTo>
                    <a:pt x="1940427" y="464568"/>
                  </a:lnTo>
                  <a:lnTo>
                    <a:pt x="2125455" y="0"/>
                  </a:lnTo>
                  <a:lnTo>
                    <a:pt x="2405298" y="0"/>
                  </a:lnTo>
                  <a:lnTo>
                    <a:pt x="2590326" y="464568"/>
                  </a:lnTo>
                  <a:lnTo>
                    <a:pt x="2775353" y="0"/>
                  </a:lnTo>
                  <a:lnTo>
                    <a:pt x="3055192" y="0"/>
                  </a:lnTo>
                  <a:lnTo>
                    <a:pt x="3240224" y="464568"/>
                  </a:lnTo>
                  <a:lnTo>
                    <a:pt x="3411044" y="171259"/>
                  </a:lnTo>
                  <a:cubicBezTo>
                    <a:pt x="3755254" y="396722"/>
                    <a:pt x="4214933" y="472245"/>
                    <a:pt x="4616877" y="468235"/>
                  </a:cubicBezTo>
                  <a:cubicBezTo>
                    <a:pt x="5018822" y="464225"/>
                    <a:pt x="5478496" y="372671"/>
                    <a:pt x="5822711" y="147208"/>
                  </a:cubicBezTo>
                  <a:lnTo>
                    <a:pt x="5963580" y="460063"/>
                  </a:lnTo>
                  <a:lnTo>
                    <a:pt x="6146809" y="0"/>
                  </a:lnTo>
                  <a:lnTo>
                    <a:pt x="6430229" y="0"/>
                  </a:lnTo>
                  <a:lnTo>
                    <a:pt x="6613458" y="460063"/>
                  </a:lnTo>
                  <a:lnTo>
                    <a:pt x="6796692" y="0"/>
                  </a:lnTo>
                  <a:lnTo>
                    <a:pt x="7080127" y="0"/>
                  </a:lnTo>
                  <a:lnTo>
                    <a:pt x="7263357" y="460063"/>
                  </a:lnTo>
                  <a:lnTo>
                    <a:pt x="7446591" y="0"/>
                  </a:lnTo>
                  <a:lnTo>
                    <a:pt x="7730025" y="0"/>
                  </a:lnTo>
                  <a:lnTo>
                    <a:pt x="7913255" y="460063"/>
                  </a:lnTo>
                  <a:lnTo>
                    <a:pt x="8096489" y="0"/>
                  </a:lnTo>
                  <a:lnTo>
                    <a:pt x="8379924" y="0"/>
                  </a:lnTo>
                  <a:lnTo>
                    <a:pt x="8563153" y="460063"/>
                  </a:lnTo>
                  <a:lnTo>
                    <a:pt x="8746382" y="0"/>
                  </a:lnTo>
                  <a:lnTo>
                    <a:pt x="9029817" y="0"/>
                  </a:lnTo>
                  <a:lnTo>
                    <a:pt x="9201201" y="468408"/>
                  </a:lnTo>
                  <a:lnTo>
                    <a:pt x="9328404" y="0"/>
                  </a:lnTo>
                  <a:lnTo>
                    <a:pt x="9538781" y="0"/>
                  </a:lnTo>
                  <a:lnTo>
                    <a:pt x="9674786" y="460063"/>
                  </a:lnTo>
                  <a:lnTo>
                    <a:pt x="9677402" y="700794"/>
                  </a:lnTo>
                  <a:lnTo>
                    <a:pt x="0" y="700794"/>
                  </a:lnTo>
                  <a:lnTo>
                    <a:pt x="0" y="441300"/>
                  </a:lnTo>
                  <a:lnTo>
                    <a:pt x="17576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bg1"/>
                </a:gs>
                <a:gs pos="44000">
                  <a:schemeClr val="tx1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554" name="グループ化 553">
              <a:extLst>
                <a:ext uri="{FF2B5EF4-FFF2-40B4-BE49-F238E27FC236}">
                  <a16:creationId xmlns:a16="http://schemas.microsoft.com/office/drawing/2014/main" id="{849D50EE-75D1-445A-81AD-3329D493809C}"/>
                </a:ext>
              </a:extLst>
            </p:cNvPr>
            <p:cNvGrpSpPr/>
            <p:nvPr/>
          </p:nvGrpSpPr>
          <p:grpSpPr>
            <a:xfrm>
              <a:off x="-111388" y="2594783"/>
              <a:ext cx="13836081" cy="10206817"/>
              <a:chOff x="180127" y="4408741"/>
              <a:chExt cx="2739440" cy="2020873"/>
            </a:xfrm>
          </p:grpSpPr>
          <p:grpSp>
            <p:nvGrpSpPr>
              <p:cNvPr id="555" name="グループ化 554">
                <a:extLst>
                  <a:ext uri="{FF2B5EF4-FFF2-40B4-BE49-F238E27FC236}">
                    <a16:creationId xmlns:a16="http://schemas.microsoft.com/office/drawing/2014/main" id="{D43C71D5-AB71-4DC8-AC07-B31B95570FDA}"/>
                  </a:ext>
                </a:extLst>
              </p:cNvPr>
              <p:cNvGrpSpPr/>
              <p:nvPr/>
            </p:nvGrpSpPr>
            <p:grpSpPr>
              <a:xfrm>
                <a:off x="180127" y="4454443"/>
                <a:ext cx="2739440" cy="1975171"/>
                <a:chOff x="249512" y="7647263"/>
                <a:chExt cx="2739440" cy="1975171"/>
              </a:xfrm>
            </p:grpSpPr>
            <p:grpSp>
              <p:nvGrpSpPr>
                <p:cNvPr id="557" name="グループ化 556">
                  <a:extLst>
                    <a:ext uri="{FF2B5EF4-FFF2-40B4-BE49-F238E27FC236}">
                      <a16:creationId xmlns:a16="http://schemas.microsoft.com/office/drawing/2014/main" id="{FD4E9E80-8471-403F-8984-4E8D95821ED8}"/>
                    </a:ext>
                  </a:extLst>
                </p:cNvPr>
                <p:cNvGrpSpPr/>
                <p:nvPr/>
              </p:nvGrpSpPr>
              <p:grpSpPr>
                <a:xfrm>
                  <a:off x="249512" y="7938245"/>
                  <a:ext cx="2739440" cy="1542685"/>
                  <a:chOff x="249512" y="7938245"/>
                  <a:chExt cx="2739440" cy="1542685"/>
                </a:xfrm>
              </p:grpSpPr>
              <p:grpSp>
                <p:nvGrpSpPr>
                  <p:cNvPr id="576" name="グループ化 575">
                    <a:extLst>
                      <a:ext uri="{FF2B5EF4-FFF2-40B4-BE49-F238E27FC236}">
                        <a16:creationId xmlns:a16="http://schemas.microsoft.com/office/drawing/2014/main" id="{79DCB87E-546C-4FAB-99D0-AFC635E40CF9}"/>
                      </a:ext>
                    </a:extLst>
                  </p:cNvPr>
                  <p:cNvGrpSpPr/>
                  <p:nvPr/>
                </p:nvGrpSpPr>
                <p:grpSpPr>
                  <a:xfrm>
                    <a:off x="249512" y="8447094"/>
                    <a:ext cx="2739440" cy="435555"/>
                    <a:chOff x="249512" y="8447094"/>
                    <a:chExt cx="2739440" cy="435555"/>
                  </a:xfrm>
                </p:grpSpPr>
                <p:sp>
                  <p:nvSpPr>
                    <p:cNvPr id="578" name="フリーフォーム: 図形 577">
                      <a:extLst>
                        <a:ext uri="{FF2B5EF4-FFF2-40B4-BE49-F238E27FC236}">
                          <a16:creationId xmlns:a16="http://schemas.microsoft.com/office/drawing/2014/main" id="{0B342BCC-16C1-418F-84C9-2BC43DD4C6C4}"/>
                        </a:ext>
                      </a:extLst>
                    </p:cNvPr>
                    <p:cNvSpPr/>
                    <p:nvPr/>
                  </p:nvSpPr>
                  <p:spPr>
                    <a:xfrm flipH="1" flipV="1">
                      <a:off x="333097" y="8743897"/>
                      <a:ext cx="2598857" cy="138752"/>
                    </a:xfrm>
                    <a:custGeom>
                      <a:avLst/>
                      <a:gdLst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92707 h 138752"/>
                        <a:gd name="connsiteX31" fmla="*/ 1537250 w 2598857"/>
                        <a:gd name="connsiteY31" fmla="*/ 22002 h 138752"/>
                        <a:gd name="connsiteX32" fmla="*/ 1541762 w 2598857"/>
                        <a:gd name="connsiteY32" fmla="*/ 18392 h 138752"/>
                        <a:gd name="connsiteX33" fmla="*/ 1571071 w 2598857"/>
                        <a:gd name="connsiteY33" fmla="*/ 91981 h 138752"/>
                        <a:gd name="connsiteX34" fmla="*/ 1607706 w 2598857"/>
                        <a:gd name="connsiteY34" fmla="*/ 0 h 138752"/>
                        <a:gd name="connsiteX35" fmla="*/ 1663112 w 2598857"/>
                        <a:gd name="connsiteY35" fmla="*/ 0 h 138752"/>
                        <a:gd name="connsiteX36" fmla="*/ 1699746 w 2598857"/>
                        <a:gd name="connsiteY36" fmla="*/ 91981 h 138752"/>
                        <a:gd name="connsiteX37" fmla="*/ 1736380 w 2598857"/>
                        <a:gd name="connsiteY37" fmla="*/ 0 h 138752"/>
                        <a:gd name="connsiteX38" fmla="*/ 1791787 w 2598857"/>
                        <a:gd name="connsiteY38" fmla="*/ 0 h 138752"/>
                        <a:gd name="connsiteX39" fmla="*/ 1828421 w 2598857"/>
                        <a:gd name="connsiteY39" fmla="*/ 91981 h 138752"/>
                        <a:gd name="connsiteX40" fmla="*/ 1865055 w 2598857"/>
                        <a:gd name="connsiteY40" fmla="*/ 0 h 138752"/>
                        <a:gd name="connsiteX41" fmla="*/ 1920462 w 2598857"/>
                        <a:gd name="connsiteY41" fmla="*/ 0 h 138752"/>
                        <a:gd name="connsiteX42" fmla="*/ 1957096 w 2598857"/>
                        <a:gd name="connsiteY42" fmla="*/ 91981 h 138752"/>
                        <a:gd name="connsiteX43" fmla="*/ 1993730 w 2598857"/>
                        <a:gd name="connsiteY43" fmla="*/ 0 h 138752"/>
                        <a:gd name="connsiteX44" fmla="*/ 2049136 w 2598857"/>
                        <a:gd name="connsiteY44" fmla="*/ 0 h 138752"/>
                        <a:gd name="connsiteX45" fmla="*/ 2085771 w 2598857"/>
                        <a:gd name="connsiteY45" fmla="*/ 91981 h 138752"/>
                        <a:gd name="connsiteX46" fmla="*/ 2122405 w 2598857"/>
                        <a:gd name="connsiteY46" fmla="*/ 0 h 138752"/>
                        <a:gd name="connsiteX47" fmla="*/ 2177811 w 2598857"/>
                        <a:gd name="connsiteY47" fmla="*/ 0 h 138752"/>
                        <a:gd name="connsiteX48" fmla="*/ 2214446 w 2598857"/>
                        <a:gd name="connsiteY48" fmla="*/ 91981 h 138752"/>
                        <a:gd name="connsiteX49" fmla="*/ 2251080 w 2598857"/>
                        <a:gd name="connsiteY49" fmla="*/ 0 h 138752"/>
                        <a:gd name="connsiteX50" fmla="*/ 2306486 w 2598857"/>
                        <a:gd name="connsiteY50" fmla="*/ 0 h 138752"/>
                        <a:gd name="connsiteX51" fmla="*/ 2343120 w 2598857"/>
                        <a:gd name="connsiteY51" fmla="*/ 91981 h 138752"/>
                        <a:gd name="connsiteX52" fmla="*/ 2379755 w 2598857"/>
                        <a:gd name="connsiteY52" fmla="*/ 0 h 138752"/>
                        <a:gd name="connsiteX53" fmla="*/ 2435161 w 2598857"/>
                        <a:gd name="connsiteY53" fmla="*/ 0 h 138752"/>
                        <a:gd name="connsiteX54" fmla="*/ 2471795 w 2598857"/>
                        <a:gd name="connsiteY54" fmla="*/ 91981 h 138752"/>
                        <a:gd name="connsiteX55" fmla="*/ 2508429 w 2598857"/>
                        <a:gd name="connsiteY55" fmla="*/ 0 h 138752"/>
                        <a:gd name="connsiteX56" fmla="*/ 2563833 w 2598857"/>
                        <a:gd name="connsiteY56" fmla="*/ 0 h 138752"/>
                        <a:gd name="connsiteX57" fmla="*/ 2598857 w 2598857"/>
                        <a:gd name="connsiteY57" fmla="*/ 87938 h 138752"/>
                        <a:gd name="connsiteX58" fmla="*/ 2598857 w 2598857"/>
                        <a:gd name="connsiteY58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37250 w 2598857"/>
                        <a:gd name="connsiteY31" fmla="*/ 22002 h 138752"/>
                        <a:gd name="connsiteX32" fmla="*/ 1541762 w 2598857"/>
                        <a:gd name="connsiteY32" fmla="*/ 18392 h 138752"/>
                        <a:gd name="connsiteX33" fmla="*/ 1571071 w 2598857"/>
                        <a:gd name="connsiteY33" fmla="*/ 91981 h 138752"/>
                        <a:gd name="connsiteX34" fmla="*/ 1607706 w 2598857"/>
                        <a:gd name="connsiteY34" fmla="*/ 0 h 138752"/>
                        <a:gd name="connsiteX35" fmla="*/ 1663112 w 2598857"/>
                        <a:gd name="connsiteY35" fmla="*/ 0 h 138752"/>
                        <a:gd name="connsiteX36" fmla="*/ 1699746 w 2598857"/>
                        <a:gd name="connsiteY36" fmla="*/ 91981 h 138752"/>
                        <a:gd name="connsiteX37" fmla="*/ 1736380 w 2598857"/>
                        <a:gd name="connsiteY37" fmla="*/ 0 h 138752"/>
                        <a:gd name="connsiteX38" fmla="*/ 1791787 w 2598857"/>
                        <a:gd name="connsiteY38" fmla="*/ 0 h 138752"/>
                        <a:gd name="connsiteX39" fmla="*/ 1828421 w 2598857"/>
                        <a:gd name="connsiteY39" fmla="*/ 91981 h 138752"/>
                        <a:gd name="connsiteX40" fmla="*/ 1865055 w 2598857"/>
                        <a:gd name="connsiteY40" fmla="*/ 0 h 138752"/>
                        <a:gd name="connsiteX41" fmla="*/ 1920462 w 2598857"/>
                        <a:gd name="connsiteY41" fmla="*/ 0 h 138752"/>
                        <a:gd name="connsiteX42" fmla="*/ 1957096 w 2598857"/>
                        <a:gd name="connsiteY42" fmla="*/ 91981 h 138752"/>
                        <a:gd name="connsiteX43" fmla="*/ 1993730 w 2598857"/>
                        <a:gd name="connsiteY43" fmla="*/ 0 h 138752"/>
                        <a:gd name="connsiteX44" fmla="*/ 2049136 w 2598857"/>
                        <a:gd name="connsiteY44" fmla="*/ 0 h 138752"/>
                        <a:gd name="connsiteX45" fmla="*/ 2085771 w 2598857"/>
                        <a:gd name="connsiteY45" fmla="*/ 91981 h 138752"/>
                        <a:gd name="connsiteX46" fmla="*/ 2122405 w 2598857"/>
                        <a:gd name="connsiteY46" fmla="*/ 0 h 138752"/>
                        <a:gd name="connsiteX47" fmla="*/ 2177811 w 2598857"/>
                        <a:gd name="connsiteY47" fmla="*/ 0 h 138752"/>
                        <a:gd name="connsiteX48" fmla="*/ 2214446 w 2598857"/>
                        <a:gd name="connsiteY48" fmla="*/ 91981 h 138752"/>
                        <a:gd name="connsiteX49" fmla="*/ 2251080 w 2598857"/>
                        <a:gd name="connsiteY49" fmla="*/ 0 h 138752"/>
                        <a:gd name="connsiteX50" fmla="*/ 2306486 w 2598857"/>
                        <a:gd name="connsiteY50" fmla="*/ 0 h 138752"/>
                        <a:gd name="connsiteX51" fmla="*/ 2343120 w 2598857"/>
                        <a:gd name="connsiteY51" fmla="*/ 91981 h 138752"/>
                        <a:gd name="connsiteX52" fmla="*/ 2379755 w 2598857"/>
                        <a:gd name="connsiteY52" fmla="*/ 0 h 138752"/>
                        <a:gd name="connsiteX53" fmla="*/ 2435161 w 2598857"/>
                        <a:gd name="connsiteY53" fmla="*/ 0 h 138752"/>
                        <a:gd name="connsiteX54" fmla="*/ 2471795 w 2598857"/>
                        <a:gd name="connsiteY54" fmla="*/ 91981 h 138752"/>
                        <a:gd name="connsiteX55" fmla="*/ 2508429 w 2598857"/>
                        <a:gd name="connsiteY55" fmla="*/ 0 h 138752"/>
                        <a:gd name="connsiteX56" fmla="*/ 2563833 w 2598857"/>
                        <a:gd name="connsiteY56" fmla="*/ 0 h 138752"/>
                        <a:gd name="connsiteX57" fmla="*/ 2598857 w 2598857"/>
                        <a:gd name="connsiteY57" fmla="*/ 87938 h 138752"/>
                        <a:gd name="connsiteX58" fmla="*/ 2598857 w 2598857"/>
                        <a:gd name="connsiteY58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37250 w 2598857"/>
                        <a:gd name="connsiteY31" fmla="*/ 22002 h 138752"/>
                        <a:gd name="connsiteX32" fmla="*/ 1575100 w 2598857"/>
                        <a:gd name="connsiteY32" fmla="*/ 8867 h 138752"/>
                        <a:gd name="connsiteX33" fmla="*/ 1571071 w 2598857"/>
                        <a:gd name="connsiteY33" fmla="*/ 91981 h 138752"/>
                        <a:gd name="connsiteX34" fmla="*/ 1607706 w 2598857"/>
                        <a:gd name="connsiteY34" fmla="*/ 0 h 138752"/>
                        <a:gd name="connsiteX35" fmla="*/ 1663112 w 2598857"/>
                        <a:gd name="connsiteY35" fmla="*/ 0 h 138752"/>
                        <a:gd name="connsiteX36" fmla="*/ 1699746 w 2598857"/>
                        <a:gd name="connsiteY36" fmla="*/ 91981 h 138752"/>
                        <a:gd name="connsiteX37" fmla="*/ 1736380 w 2598857"/>
                        <a:gd name="connsiteY37" fmla="*/ 0 h 138752"/>
                        <a:gd name="connsiteX38" fmla="*/ 1791787 w 2598857"/>
                        <a:gd name="connsiteY38" fmla="*/ 0 h 138752"/>
                        <a:gd name="connsiteX39" fmla="*/ 1828421 w 2598857"/>
                        <a:gd name="connsiteY39" fmla="*/ 91981 h 138752"/>
                        <a:gd name="connsiteX40" fmla="*/ 1865055 w 2598857"/>
                        <a:gd name="connsiteY40" fmla="*/ 0 h 138752"/>
                        <a:gd name="connsiteX41" fmla="*/ 1920462 w 2598857"/>
                        <a:gd name="connsiteY41" fmla="*/ 0 h 138752"/>
                        <a:gd name="connsiteX42" fmla="*/ 1957096 w 2598857"/>
                        <a:gd name="connsiteY42" fmla="*/ 91981 h 138752"/>
                        <a:gd name="connsiteX43" fmla="*/ 1993730 w 2598857"/>
                        <a:gd name="connsiteY43" fmla="*/ 0 h 138752"/>
                        <a:gd name="connsiteX44" fmla="*/ 2049136 w 2598857"/>
                        <a:gd name="connsiteY44" fmla="*/ 0 h 138752"/>
                        <a:gd name="connsiteX45" fmla="*/ 2085771 w 2598857"/>
                        <a:gd name="connsiteY45" fmla="*/ 91981 h 138752"/>
                        <a:gd name="connsiteX46" fmla="*/ 2122405 w 2598857"/>
                        <a:gd name="connsiteY46" fmla="*/ 0 h 138752"/>
                        <a:gd name="connsiteX47" fmla="*/ 2177811 w 2598857"/>
                        <a:gd name="connsiteY47" fmla="*/ 0 h 138752"/>
                        <a:gd name="connsiteX48" fmla="*/ 2214446 w 2598857"/>
                        <a:gd name="connsiteY48" fmla="*/ 91981 h 138752"/>
                        <a:gd name="connsiteX49" fmla="*/ 2251080 w 2598857"/>
                        <a:gd name="connsiteY49" fmla="*/ 0 h 138752"/>
                        <a:gd name="connsiteX50" fmla="*/ 2306486 w 2598857"/>
                        <a:gd name="connsiteY50" fmla="*/ 0 h 138752"/>
                        <a:gd name="connsiteX51" fmla="*/ 2343120 w 2598857"/>
                        <a:gd name="connsiteY51" fmla="*/ 91981 h 138752"/>
                        <a:gd name="connsiteX52" fmla="*/ 2379755 w 2598857"/>
                        <a:gd name="connsiteY52" fmla="*/ 0 h 138752"/>
                        <a:gd name="connsiteX53" fmla="*/ 2435161 w 2598857"/>
                        <a:gd name="connsiteY53" fmla="*/ 0 h 138752"/>
                        <a:gd name="connsiteX54" fmla="*/ 2471795 w 2598857"/>
                        <a:gd name="connsiteY54" fmla="*/ 91981 h 138752"/>
                        <a:gd name="connsiteX55" fmla="*/ 2508429 w 2598857"/>
                        <a:gd name="connsiteY55" fmla="*/ 0 h 138752"/>
                        <a:gd name="connsiteX56" fmla="*/ 2563833 w 2598857"/>
                        <a:gd name="connsiteY56" fmla="*/ 0 h 138752"/>
                        <a:gd name="connsiteX57" fmla="*/ 2598857 w 2598857"/>
                        <a:gd name="connsiteY57" fmla="*/ 87938 h 138752"/>
                        <a:gd name="connsiteX58" fmla="*/ 2598857 w 2598857"/>
                        <a:gd name="connsiteY58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37250 w 2598857"/>
                        <a:gd name="connsiteY31" fmla="*/ 22002 h 138752"/>
                        <a:gd name="connsiteX32" fmla="*/ 1571071 w 2598857"/>
                        <a:gd name="connsiteY32" fmla="*/ 91981 h 138752"/>
                        <a:gd name="connsiteX33" fmla="*/ 1607706 w 2598857"/>
                        <a:gd name="connsiteY33" fmla="*/ 0 h 138752"/>
                        <a:gd name="connsiteX34" fmla="*/ 1663112 w 2598857"/>
                        <a:gd name="connsiteY34" fmla="*/ 0 h 138752"/>
                        <a:gd name="connsiteX35" fmla="*/ 1699746 w 2598857"/>
                        <a:gd name="connsiteY35" fmla="*/ 91981 h 138752"/>
                        <a:gd name="connsiteX36" fmla="*/ 1736380 w 2598857"/>
                        <a:gd name="connsiteY36" fmla="*/ 0 h 138752"/>
                        <a:gd name="connsiteX37" fmla="*/ 1791787 w 2598857"/>
                        <a:gd name="connsiteY37" fmla="*/ 0 h 138752"/>
                        <a:gd name="connsiteX38" fmla="*/ 1828421 w 2598857"/>
                        <a:gd name="connsiteY38" fmla="*/ 91981 h 138752"/>
                        <a:gd name="connsiteX39" fmla="*/ 1865055 w 2598857"/>
                        <a:gd name="connsiteY39" fmla="*/ 0 h 138752"/>
                        <a:gd name="connsiteX40" fmla="*/ 1920462 w 2598857"/>
                        <a:gd name="connsiteY40" fmla="*/ 0 h 138752"/>
                        <a:gd name="connsiteX41" fmla="*/ 1957096 w 2598857"/>
                        <a:gd name="connsiteY41" fmla="*/ 91981 h 138752"/>
                        <a:gd name="connsiteX42" fmla="*/ 1993730 w 2598857"/>
                        <a:gd name="connsiteY42" fmla="*/ 0 h 138752"/>
                        <a:gd name="connsiteX43" fmla="*/ 2049136 w 2598857"/>
                        <a:gd name="connsiteY43" fmla="*/ 0 h 138752"/>
                        <a:gd name="connsiteX44" fmla="*/ 2085771 w 2598857"/>
                        <a:gd name="connsiteY44" fmla="*/ 91981 h 138752"/>
                        <a:gd name="connsiteX45" fmla="*/ 2122405 w 2598857"/>
                        <a:gd name="connsiteY45" fmla="*/ 0 h 138752"/>
                        <a:gd name="connsiteX46" fmla="*/ 2177811 w 2598857"/>
                        <a:gd name="connsiteY46" fmla="*/ 0 h 138752"/>
                        <a:gd name="connsiteX47" fmla="*/ 2214446 w 2598857"/>
                        <a:gd name="connsiteY47" fmla="*/ 91981 h 138752"/>
                        <a:gd name="connsiteX48" fmla="*/ 2251080 w 2598857"/>
                        <a:gd name="connsiteY48" fmla="*/ 0 h 138752"/>
                        <a:gd name="connsiteX49" fmla="*/ 2306486 w 2598857"/>
                        <a:gd name="connsiteY49" fmla="*/ 0 h 138752"/>
                        <a:gd name="connsiteX50" fmla="*/ 2343120 w 2598857"/>
                        <a:gd name="connsiteY50" fmla="*/ 91981 h 138752"/>
                        <a:gd name="connsiteX51" fmla="*/ 2379755 w 2598857"/>
                        <a:gd name="connsiteY51" fmla="*/ 0 h 138752"/>
                        <a:gd name="connsiteX52" fmla="*/ 2435161 w 2598857"/>
                        <a:gd name="connsiteY52" fmla="*/ 0 h 138752"/>
                        <a:gd name="connsiteX53" fmla="*/ 2471795 w 2598857"/>
                        <a:gd name="connsiteY53" fmla="*/ 91981 h 138752"/>
                        <a:gd name="connsiteX54" fmla="*/ 2508429 w 2598857"/>
                        <a:gd name="connsiteY54" fmla="*/ 0 h 138752"/>
                        <a:gd name="connsiteX55" fmla="*/ 2563833 w 2598857"/>
                        <a:gd name="connsiteY55" fmla="*/ 0 h 138752"/>
                        <a:gd name="connsiteX56" fmla="*/ 2598857 w 2598857"/>
                        <a:gd name="connsiteY56" fmla="*/ 87938 h 138752"/>
                        <a:gd name="connsiteX57" fmla="*/ 2598857 w 2598857"/>
                        <a:gd name="connsiteY57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42013 w 2598857"/>
                        <a:gd name="connsiteY31" fmla="*/ 31527 h 138752"/>
                        <a:gd name="connsiteX32" fmla="*/ 1571071 w 2598857"/>
                        <a:gd name="connsiteY32" fmla="*/ 91981 h 138752"/>
                        <a:gd name="connsiteX33" fmla="*/ 1607706 w 2598857"/>
                        <a:gd name="connsiteY33" fmla="*/ 0 h 138752"/>
                        <a:gd name="connsiteX34" fmla="*/ 1663112 w 2598857"/>
                        <a:gd name="connsiteY34" fmla="*/ 0 h 138752"/>
                        <a:gd name="connsiteX35" fmla="*/ 1699746 w 2598857"/>
                        <a:gd name="connsiteY35" fmla="*/ 91981 h 138752"/>
                        <a:gd name="connsiteX36" fmla="*/ 1736380 w 2598857"/>
                        <a:gd name="connsiteY36" fmla="*/ 0 h 138752"/>
                        <a:gd name="connsiteX37" fmla="*/ 1791787 w 2598857"/>
                        <a:gd name="connsiteY37" fmla="*/ 0 h 138752"/>
                        <a:gd name="connsiteX38" fmla="*/ 1828421 w 2598857"/>
                        <a:gd name="connsiteY38" fmla="*/ 91981 h 138752"/>
                        <a:gd name="connsiteX39" fmla="*/ 1865055 w 2598857"/>
                        <a:gd name="connsiteY39" fmla="*/ 0 h 138752"/>
                        <a:gd name="connsiteX40" fmla="*/ 1920462 w 2598857"/>
                        <a:gd name="connsiteY40" fmla="*/ 0 h 138752"/>
                        <a:gd name="connsiteX41" fmla="*/ 1957096 w 2598857"/>
                        <a:gd name="connsiteY41" fmla="*/ 91981 h 138752"/>
                        <a:gd name="connsiteX42" fmla="*/ 1993730 w 2598857"/>
                        <a:gd name="connsiteY42" fmla="*/ 0 h 138752"/>
                        <a:gd name="connsiteX43" fmla="*/ 2049136 w 2598857"/>
                        <a:gd name="connsiteY43" fmla="*/ 0 h 138752"/>
                        <a:gd name="connsiteX44" fmla="*/ 2085771 w 2598857"/>
                        <a:gd name="connsiteY44" fmla="*/ 91981 h 138752"/>
                        <a:gd name="connsiteX45" fmla="*/ 2122405 w 2598857"/>
                        <a:gd name="connsiteY45" fmla="*/ 0 h 138752"/>
                        <a:gd name="connsiteX46" fmla="*/ 2177811 w 2598857"/>
                        <a:gd name="connsiteY46" fmla="*/ 0 h 138752"/>
                        <a:gd name="connsiteX47" fmla="*/ 2214446 w 2598857"/>
                        <a:gd name="connsiteY47" fmla="*/ 91981 h 138752"/>
                        <a:gd name="connsiteX48" fmla="*/ 2251080 w 2598857"/>
                        <a:gd name="connsiteY48" fmla="*/ 0 h 138752"/>
                        <a:gd name="connsiteX49" fmla="*/ 2306486 w 2598857"/>
                        <a:gd name="connsiteY49" fmla="*/ 0 h 138752"/>
                        <a:gd name="connsiteX50" fmla="*/ 2343120 w 2598857"/>
                        <a:gd name="connsiteY50" fmla="*/ 91981 h 138752"/>
                        <a:gd name="connsiteX51" fmla="*/ 2379755 w 2598857"/>
                        <a:gd name="connsiteY51" fmla="*/ 0 h 138752"/>
                        <a:gd name="connsiteX52" fmla="*/ 2435161 w 2598857"/>
                        <a:gd name="connsiteY52" fmla="*/ 0 h 138752"/>
                        <a:gd name="connsiteX53" fmla="*/ 2471795 w 2598857"/>
                        <a:gd name="connsiteY53" fmla="*/ 91981 h 138752"/>
                        <a:gd name="connsiteX54" fmla="*/ 2508429 w 2598857"/>
                        <a:gd name="connsiteY54" fmla="*/ 0 h 138752"/>
                        <a:gd name="connsiteX55" fmla="*/ 2563833 w 2598857"/>
                        <a:gd name="connsiteY55" fmla="*/ 0 h 138752"/>
                        <a:gd name="connsiteX56" fmla="*/ 2598857 w 2598857"/>
                        <a:gd name="connsiteY56" fmla="*/ 87938 h 138752"/>
                        <a:gd name="connsiteX57" fmla="*/ 2598857 w 2598857"/>
                        <a:gd name="connsiteY57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4995 w 2598857"/>
                        <a:gd name="connsiteY29" fmla="*/ 33908 h 138752"/>
                        <a:gd name="connsiteX30" fmla="*/ 1298504 w 2598857"/>
                        <a:gd name="connsiteY30" fmla="*/ 87945 h 138752"/>
                        <a:gd name="connsiteX31" fmla="*/ 1542013 w 2598857"/>
                        <a:gd name="connsiteY31" fmla="*/ 31527 h 138752"/>
                        <a:gd name="connsiteX32" fmla="*/ 1571071 w 2598857"/>
                        <a:gd name="connsiteY32" fmla="*/ 91981 h 138752"/>
                        <a:gd name="connsiteX33" fmla="*/ 1607706 w 2598857"/>
                        <a:gd name="connsiteY33" fmla="*/ 0 h 138752"/>
                        <a:gd name="connsiteX34" fmla="*/ 1663112 w 2598857"/>
                        <a:gd name="connsiteY34" fmla="*/ 0 h 138752"/>
                        <a:gd name="connsiteX35" fmla="*/ 1699746 w 2598857"/>
                        <a:gd name="connsiteY35" fmla="*/ 91981 h 138752"/>
                        <a:gd name="connsiteX36" fmla="*/ 1736380 w 2598857"/>
                        <a:gd name="connsiteY36" fmla="*/ 0 h 138752"/>
                        <a:gd name="connsiteX37" fmla="*/ 1791787 w 2598857"/>
                        <a:gd name="connsiteY37" fmla="*/ 0 h 138752"/>
                        <a:gd name="connsiteX38" fmla="*/ 1828421 w 2598857"/>
                        <a:gd name="connsiteY38" fmla="*/ 91981 h 138752"/>
                        <a:gd name="connsiteX39" fmla="*/ 1865055 w 2598857"/>
                        <a:gd name="connsiteY39" fmla="*/ 0 h 138752"/>
                        <a:gd name="connsiteX40" fmla="*/ 1920462 w 2598857"/>
                        <a:gd name="connsiteY40" fmla="*/ 0 h 138752"/>
                        <a:gd name="connsiteX41" fmla="*/ 1957096 w 2598857"/>
                        <a:gd name="connsiteY41" fmla="*/ 91981 h 138752"/>
                        <a:gd name="connsiteX42" fmla="*/ 1993730 w 2598857"/>
                        <a:gd name="connsiteY42" fmla="*/ 0 h 138752"/>
                        <a:gd name="connsiteX43" fmla="*/ 2049136 w 2598857"/>
                        <a:gd name="connsiteY43" fmla="*/ 0 h 138752"/>
                        <a:gd name="connsiteX44" fmla="*/ 2085771 w 2598857"/>
                        <a:gd name="connsiteY44" fmla="*/ 91981 h 138752"/>
                        <a:gd name="connsiteX45" fmla="*/ 2122405 w 2598857"/>
                        <a:gd name="connsiteY45" fmla="*/ 0 h 138752"/>
                        <a:gd name="connsiteX46" fmla="*/ 2177811 w 2598857"/>
                        <a:gd name="connsiteY46" fmla="*/ 0 h 138752"/>
                        <a:gd name="connsiteX47" fmla="*/ 2214446 w 2598857"/>
                        <a:gd name="connsiteY47" fmla="*/ 91981 h 138752"/>
                        <a:gd name="connsiteX48" fmla="*/ 2251080 w 2598857"/>
                        <a:gd name="connsiteY48" fmla="*/ 0 h 138752"/>
                        <a:gd name="connsiteX49" fmla="*/ 2306486 w 2598857"/>
                        <a:gd name="connsiteY49" fmla="*/ 0 h 138752"/>
                        <a:gd name="connsiteX50" fmla="*/ 2343120 w 2598857"/>
                        <a:gd name="connsiteY50" fmla="*/ 91981 h 138752"/>
                        <a:gd name="connsiteX51" fmla="*/ 2379755 w 2598857"/>
                        <a:gd name="connsiteY51" fmla="*/ 0 h 138752"/>
                        <a:gd name="connsiteX52" fmla="*/ 2435161 w 2598857"/>
                        <a:gd name="connsiteY52" fmla="*/ 0 h 138752"/>
                        <a:gd name="connsiteX53" fmla="*/ 2471795 w 2598857"/>
                        <a:gd name="connsiteY53" fmla="*/ 91981 h 138752"/>
                        <a:gd name="connsiteX54" fmla="*/ 2508429 w 2598857"/>
                        <a:gd name="connsiteY54" fmla="*/ 0 h 138752"/>
                        <a:gd name="connsiteX55" fmla="*/ 2563833 w 2598857"/>
                        <a:gd name="connsiteY55" fmla="*/ 0 h 138752"/>
                        <a:gd name="connsiteX56" fmla="*/ 2598857 w 2598857"/>
                        <a:gd name="connsiteY56" fmla="*/ 87938 h 138752"/>
                        <a:gd name="connsiteX57" fmla="*/ 2598857 w 2598857"/>
                        <a:gd name="connsiteY57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91981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3120 w 2598857"/>
                        <a:gd name="connsiteY49" fmla="*/ 91981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91981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91981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3120 w 2598857"/>
                        <a:gd name="connsiteY49" fmla="*/ 91981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91981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7082 w 2598857"/>
                        <a:gd name="connsiteY12" fmla="*/ 877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87317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7082 w 2598857"/>
                        <a:gd name="connsiteY12" fmla="*/ 877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86846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87317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7082 w 2598857"/>
                        <a:gd name="connsiteY12" fmla="*/ 877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38750 w 2598857"/>
                        <a:gd name="connsiteY3" fmla="*/ 0 h 138752"/>
                        <a:gd name="connsiteX4" fmla="*/ 94868 w 2598857"/>
                        <a:gd name="connsiteY4" fmla="*/ 0 h 138752"/>
                        <a:gd name="connsiteX5" fmla="*/ 131146 w 2598857"/>
                        <a:gd name="connsiteY5" fmla="*/ 86846 h 138752"/>
                        <a:gd name="connsiteX6" fmla="*/ 167425 w 2598857"/>
                        <a:gd name="connsiteY6" fmla="*/ 0 h 138752"/>
                        <a:gd name="connsiteX7" fmla="*/ 223543 w 2598857"/>
                        <a:gd name="connsiteY7" fmla="*/ 0 h 138752"/>
                        <a:gd name="connsiteX8" fmla="*/ 259821 w 2598857"/>
                        <a:gd name="connsiteY8" fmla="*/ 87317 h 138752"/>
                        <a:gd name="connsiteX9" fmla="*/ 296100 w 2598857"/>
                        <a:gd name="connsiteY9" fmla="*/ 0 h 138752"/>
                        <a:gd name="connsiteX10" fmla="*/ 352218 w 2598857"/>
                        <a:gd name="connsiteY10" fmla="*/ 0 h 138752"/>
                        <a:gd name="connsiteX11" fmla="*/ 387082 w 2598857"/>
                        <a:gd name="connsiteY11" fmla="*/ 87789 h 138752"/>
                        <a:gd name="connsiteX12" fmla="*/ 424775 w 2598857"/>
                        <a:gd name="connsiteY12" fmla="*/ 0 h 138752"/>
                        <a:gd name="connsiteX13" fmla="*/ 480893 w 2598857"/>
                        <a:gd name="connsiteY13" fmla="*/ 0 h 138752"/>
                        <a:gd name="connsiteX14" fmla="*/ 517171 w 2598857"/>
                        <a:gd name="connsiteY14" fmla="*/ 87789 h 138752"/>
                        <a:gd name="connsiteX15" fmla="*/ 553449 w 2598857"/>
                        <a:gd name="connsiteY15" fmla="*/ 0 h 138752"/>
                        <a:gd name="connsiteX16" fmla="*/ 609567 w 2598857"/>
                        <a:gd name="connsiteY16" fmla="*/ 0 h 138752"/>
                        <a:gd name="connsiteX17" fmla="*/ 645375 w 2598857"/>
                        <a:gd name="connsiteY17" fmla="*/ 87789 h 138752"/>
                        <a:gd name="connsiteX18" fmla="*/ 682124 w 2598857"/>
                        <a:gd name="connsiteY18" fmla="*/ 0 h 138752"/>
                        <a:gd name="connsiteX19" fmla="*/ 738242 w 2598857"/>
                        <a:gd name="connsiteY19" fmla="*/ 0 h 138752"/>
                        <a:gd name="connsiteX20" fmla="*/ 774521 w 2598857"/>
                        <a:gd name="connsiteY20" fmla="*/ 87317 h 138752"/>
                        <a:gd name="connsiteX21" fmla="*/ 810799 w 2598857"/>
                        <a:gd name="connsiteY21" fmla="*/ 0 h 138752"/>
                        <a:gd name="connsiteX22" fmla="*/ 866917 w 2598857"/>
                        <a:gd name="connsiteY22" fmla="*/ 0 h 138752"/>
                        <a:gd name="connsiteX23" fmla="*/ 902724 w 2598857"/>
                        <a:gd name="connsiteY23" fmla="*/ 87317 h 138752"/>
                        <a:gd name="connsiteX24" fmla="*/ 939474 w 2598857"/>
                        <a:gd name="connsiteY24" fmla="*/ 0 h 138752"/>
                        <a:gd name="connsiteX25" fmla="*/ 995589 w 2598857"/>
                        <a:gd name="connsiteY25" fmla="*/ 0 h 138752"/>
                        <a:gd name="connsiteX26" fmla="*/ 1031867 w 2598857"/>
                        <a:gd name="connsiteY26" fmla="*/ 87789 h 138752"/>
                        <a:gd name="connsiteX27" fmla="*/ 1054995 w 2598857"/>
                        <a:gd name="connsiteY27" fmla="*/ 33908 h 138752"/>
                        <a:gd name="connsiteX28" fmla="*/ 1298504 w 2598857"/>
                        <a:gd name="connsiteY28" fmla="*/ 87945 h 138752"/>
                        <a:gd name="connsiteX29" fmla="*/ 1542013 w 2598857"/>
                        <a:gd name="connsiteY29" fmla="*/ 31527 h 138752"/>
                        <a:gd name="connsiteX30" fmla="*/ 1569185 w 2598857"/>
                        <a:gd name="connsiteY30" fmla="*/ 88209 h 138752"/>
                        <a:gd name="connsiteX31" fmla="*/ 1607706 w 2598857"/>
                        <a:gd name="connsiteY31" fmla="*/ 0 h 138752"/>
                        <a:gd name="connsiteX32" fmla="*/ 1663112 w 2598857"/>
                        <a:gd name="connsiteY32" fmla="*/ 0 h 138752"/>
                        <a:gd name="connsiteX33" fmla="*/ 1700217 w 2598857"/>
                        <a:gd name="connsiteY33" fmla="*/ 87738 h 138752"/>
                        <a:gd name="connsiteX34" fmla="*/ 1736380 w 2598857"/>
                        <a:gd name="connsiteY34" fmla="*/ 0 h 138752"/>
                        <a:gd name="connsiteX35" fmla="*/ 1791787 w 2598857"/>
                        <a:gd name="connsiteY35" fmla="*/ 0 h 138752"/>
                        <a:gd name="connsiteX36" fmla="*/ 1828421 w 2598857"/>
                        <a:gd name="connsiteY36" fmla="*/ 89152 h 138752"/>
                        <a:gd name="connsiteX37" fmla="*/ 1865055 w 2598857"/>
                        <a:gd name="connsiteY37" fmla="*/ 0 h 138752"/>
                        <a:gd name="connsiteX38" fmla="*/ 1920462 w 2598857"/>
                        <a:gd name="connsiteY38" fmla="*/ 0 h 138752"/>
                        <a:gd name="connsiteX39" fmla="*/ 1957567 w 2598857"/>
                        <a:gd name="connsiteY39" fmla="*/ 89152 h 138752"/>
                        <a:gd name="connsiteX40" fmla="*/ 1993730 w 2598857"/>
                        <a:gd name="connsiteY40" fmla="*/ 0 h 138752"/>
                        <a:gd name="connsiteX41" fmla="*/ 2049136 w 2598857"/>
                        <a:gd name="connsiteY41" fmla="*/ 0 h 138752"/>
                        <a:gd name="connsiteX42" fmla="*/ 2085771 w 2598857"/>
                        <a:gd name="connsiteY42" fmla="*/ 88209 h 138752"/>
                        <a:gd name="connsiteX43" fmla="*/ 2122405 w 2598857"/>
                        <a:gd name="connsiteY43" fmla="*/ 0 h 138752"/>
                        <a:gd name="connsiteX44" fmla="*/ 2177811 w 2598857"/>
                        <a:gd name="connsiteY44" fmla="*/ 0 h 138752"/>
                        <a:gd name="connsiteX45" fmla="*/ 2214446 w 2598857"/>
                        <a:gd name="connsiteY45" fmla="*/ 88209 h 138752"/>
                        <a:gd name="connsiteX46" fmla="*/ 2251080 w 2598857"/>
                        <a:gd name="connsiteY46" fmla="*/ 0 h 138752"/>
                        <a:gd name="connsiteX47" fmla="*/ 2306486 w 2598857"/>
                        <a:gd name="connsiteY47" fmla="*/ 0 h 138752"/>
                        <a:gd name="connsiteX48" fmla="*/ 2342649 w 2598857"/>
                        <a:gd name="connsiteY48" fmla="*/ 87738 h 138752"/>
                        <a:gd name="connsiteX49" fmla="*/ 2379755 w 2598857"/>
                        <a:gd name="connsiteY49" fmla="*/ 0 h 138752"/>
                        <a:gd name="connsiteX50" fmla="*/ 2435161 w 2598857"/>
                        <a:gd name="connsiteY50" fmla="*/ 0 h 138752"/>
                        <a:gd name="connsiteX51" fmla="*/ 2471795 w 2598857"/>
                        <a:gd name="connsiteY51" fmla="*/ 88209 h 138752"/>
                        <a:gd name="connsiteX52" fmla="*/ 2508429 w 2598857"/>
                        <a:gd name="connsiteY52" fmla="*/ 0 h 138752"/>
                        <a:gd name="connsiteX53" fmla="*/ 2563833 w 2598857"/>
                        <a:gd name="connsiteY53" fmla="*/ 0 h 138752"/>
                        <a:gd name="connsiteX54" fmla="*/ 2598857 w 2598857"/>
                        <a:gd name="connsiteY54" fmla="*/ 87938 h 138752"/>
                        <a:gd name="connsiteX55" fmla="*/ 2598857 w 2598857"/>
                        <a:gd name="connsiteY55" fmla="*/ 138752 h 1387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</a:cxnLst>
                      <a:rect l="l" t="t" r="r" b="b"/>
                      <a:pathLst>
                        <a:path w="2598857" h="138752">
                          <a:moveTo>
                            <a:pt x="2598857" y="138752"/>
                          </a:moveTo>
                          <a:lnTo>
                            <a:pt x="0" y="138752"/>
                          </a:lnTo>
                          <a:lnTo>
                            <a:pt x="0" y="84882"/>
                          </a:lnTo>
                          <a:lnTo>
                            <a:pt x="38750" y="0"/>
                          </a:lnTo>
                          <a:lnTo>
                            <a:pt x="94868" y="0"/>
                          </a:lnTo>
                          <a:lnTo>
                            <a:pt x="131146" y="86846"/>
                          </a:lnTo>
                          <a:lnTo>
                            <a:pt x="167425" y="0"/>
                          </a:lnTo>
                          <a:lnTo>
                            <a:pt x="223543" y="0"/>
                          </a:lnTo>
                          <a:lnTo>
                            <a:pt x="259821" y="87317"/>
                          </a:lnTo>
                          <a:lnTo>
                            <a:pt x="296100" y="0"/>
                          </a:lnTo>
                          <a:lnTo>
                            <a:pt x="352218" y="0"/>
                          </a:lnTo>
                          <a:lnTo>
                            <a:pt x="387082" y="87789"/>
                          </a:lnTo>
                          <a:lnTo>
                            <a:pt x="424775" y="0"/>
                          </a:lnTo>
                          <a:lnTo>
                            <a:pt x="480893" y="0"/>
                          </a:lnTo>
                          <a:lnTo>
                            <a:pt x="517171" y="87789"/>
                          </a:lnTo>
                          <a:lnTo>
                            <a:pt x="553449" y="0"/>
                          </a:lnTo>
                          <a:lnTo>
                            <a:pt x="609567" y="0"/>
                          </a:lnTo>
                          <a:lnTo>
                            <a:pt x="645375" y="87789"/>
                          </a:lnTo>
                          <a:lnTo>
                            <a:pt x="682124" y="0"/>
                          </a:lnTo>
                          <a:lnTo>
                            <a:pt x="738242" y="0"/>
                          </a:lnTo>
                          <a:lnTo>
                            <a:pt x="774521" y="87317"/>
                          </a:lnTo>
                          <a:lnTo>
                            <a:pt x="810799" y="0"/>
                          </a:lnTo>
                          <a:lnTo>
                            <a:pt x="866917" y="0"/>
                          </a:lnTo>
                          <a:lnTo>
                            <a:pt x="902724" y="87317"/>
                          </a:lnTo>
                          <a:lnTo>
                            <a:pt x="939474" y="0"/>
                          </a:lnTo>
                          <a:lnTo>
                            <a:pt x="995589" y="0"/>
                          </a:lnTo>
                          <a:lnTo>
                            <a:pt x="1031867" y="87789"/>
                          </a:lnTo>
                          <a:lnTo>
                            <a:pt x="1054995" y="33908"/>
                          </a:lnTo>
                          <a:cubicBezTo>
                            <a:pt x="1123147" y="78548"/>
                            <a:pt x="1217334" y="88342"/>
                            <a:pt x="1298504" y="87945"/>
                          </a:cubicBezTo>
                          <a:cubicBezTo>
                            <a:pt x="1379674" y="87548"/>
                            <a:pt x="1473862" y="76167"/>
                            <a:pt x="1542013" y="31527"/>
                          </a:cubicBezTo>
                          <a:lnTo>
                            <a:pt x="1569185" y="88209"/>
                          </a:lnTo>
                          <a:lnTo>
                            <a:pt x="1607706" y="0"/>
                          </a:lnTo>
                          <a:lnTo>
                            <a:pt x="1663112" y="0"/>
                          </a:lnTo>
                          <a:lnTo>
                            <a:pt x="1700217" y="87738"/>
                          </a:lnTo>
                          <a:lnTo>
                            <a:pt x="1736380" y="0"/>
                          </a:lnTo>
                          <a:lnTo>
                            <a:pt x="1791787" y="0"/>
                          </a:lnTo>
                          <a:lnTo>
                            <a:pt x="1828421" y="89152"/>
                          </a:lnTo>
                          <a:lnTo>
                            <a:pt x="1865055" y="0"/>
                          </a:lnTo>
                          <a:lnTo>
                            <a:pt x="1920462" y="0"/>
                          </a:lnTo>
                          <a:lnTo>
                            <a:pt x="1957567" y="89152"/>
                          </a:lnTo>
                          <a:lnTo>
                            <a:pt x="1993730" y="0"/>
                          </a:lnTo>
                          <a:lnTo>
                            <a:pt x="2049136" y="0"/>
                          </a:lnTo>
                          <a:lnTo>
                            <a:pt x="2085771" y="88209"/>
                          </a:lnTo>
                          <a:lnTo>
                            <a:pt x="2122405" y="0"/>
                          </a:lnTo>
                          <a:lnTo>
                            <a:pt x="2177811" y="0"/>
                          </a:lnTo>
                          <a:lnTo>
                            <a:pt x="2214446" y="88209"/>
                          </a:lnTo>
                          <a:lnTo>
                            <a:pt x="2251080" y="0"/>
                          </a:lnTo>
                          <a:lnTo>
                            <a:pt x="2306486" y="0"/>
                          </a:lnTo>
                          <a:lnTo>
                            <a:pt x="2342649" y="87738"/>
                          </a:lnTo>
                          <a:lnTo>
                            <a:pt x="2379755" y="0"/>
                          </a:lnTo>
                          <a:lnTo>
                            <a:pt x="2435161" y="0"/>
                          </a:lnTo>
                          <a:lnTo>
                            <a:pt x="2471795" y="88209"/>
                          </a:lnTo>
                          <a:lnTo>
                            <a:pt x="2508429" y="0"/>
                          </a:lnTo>
                          <a:lnTo>
                            <a:pt x="2563833" y="0"/>
                          </a:lnTo>
                          <a:lnTo>
                            <a:pt x="2598857" y="87938"/>
                          </a:lnTo>
                          <a:lnTo>
                            <a:pt x="2598857" y="138752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0000">
                          <a:schemeClr val="bg1"/>
                        </a:gs>
                        <a:gs pos="42000">
                          <a:schemeClr val="tx1"/>
                        </a:gs>
                      </a:gsLst>
                      <a:lin ang="5400000" scaled="1"/>
                    </a:gra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79" name="台形 578">
                      <a:extLst>
                        <a:ext uri="{FF2B5EF4-FFF2-40B4-BE49-F238E27FC236}">
                          <a16:creationId xmlns:a16="http://schemas.microsoft.com/office/drawing/2014/main" id="{2EE8C2C5-8B1F-40A8-AA9B-C35FA642EAF6}"/>
                        </a:ext>
                      </a:extLst>
                    </p:cNvPr>
                    <p:cNvSpPr/>
                    <p:nvPr/>
                  </p:nvSpPr>
                  <p:spPr>
                    <a:xfrm rot="19628367">
                      <a:off x="279895" y="8447094"/>
                      <a:ext cx="410782" cy="74096"/>
                    </a:xfrm>
                    <a:prstGeom prst="trapezoid">
                      <a:avLst>
                        <a:gd name="adj" fmla="val 77529"/>
                      </a:avLst>
                    </a:pr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80" name="台形 579">
                      <a:extLst>
                        <a:ext uri="{FF2B5EF4-FFF2-40B4-BE49-F238E27FC236}">
                          <a16:creationId xmlns:a16="http://schemas.microsoft.com/office/drawing/2014/main" id="{6AC432B9-AA99-4E8B-8B67-6074B7E07870}"/>
                        </a:ext>
                      </a:extLst>
                    </p:cNvPr>
                    <p:cNvSpPr/>
                    <p:nvPr/>
                  </p:nvSpPr>
                  <p:spPr>
                    <a:xfrm rot="2160000">
                      <a:off x="2612990" y="8451674"/>
                      <a:ext cx="375962" cy="71077"/>
                    </a:xfrm>
                    <a:prstGeom prst="trapezoid">
                      <a:avLst>
                        <a:gd name="adj" fmla="val 77529"/>
                      </a:avLst>
                    </a:pr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81" name="台形 580">
                      <a:extLst>
                        <a:ext uri="{FF2B5EF4-FFF2-40B4-BE49-F238E27FC236}">
                          <a16:creationId xmlns:a16="http://schemas.microsoft.com/office/drawing/2014/main" id="{9ADD15A7-3727-4D2D-B6B6-A996FA31725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02949" y="8667123"/>
                      <a:ext cx="177745" cy="84620"/>
                    </a:xfrm>
                    <a:prstGeom prst="trapezoid">
                      <a:avLst>
                        <a:gd name="adj" fmla="val 43760"/>
                      </a:avLst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0000">
                          <a:schemeClr val="bg1"/>
                        </a:gs>
                        <a:gs pos="50000">
                          <a:schemeClr val="tx1"/>
                        </a:gs>
                      </a:gsLst>
                      <a:lin ang="5400000" scaled="1"/>
                    </a:gra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577" name="フリーフォーム: 図形 576">
                    <a:extLst>
                      <a:ext uri="{FF2B5EF4-FFF2-40B4-BE49-F238E27FC236}">
                        <a16:creationId xmlns:a16="http://schemas.microsoft.com/office/drawing/2014/main" id="{BE53188C-2928-4578-9718-9EFB7B537A5C}"/>
                      </a:ext>
                    </a:extLst>
                  </p:cNvPr>
                  <p:cNvSpPr/>
                  <p:nvPr/>
                </p:nvSpPr>
                <p:spPr>
                  <a:xfrm rot="19656531">
                    <a:off x="487506" y="7938245"/>
                    <a:ext cx="2291641" cy="1542685"/>
                  </a:xfrm>
                  <a:custGeom>
                    <a:avLst/>
                    <a:gdLst>
                      <a:gd name="connsiteX0" fmla="*/ 502306 w 2291641"/>
                      <a:gd name="connsiteY0" fmla="*/ 1 h 1542685"/>
                      <a:gd name="connsiteX1" fmla="*/ 2155775 w 2291641"/>
                      <a:gd name="connsiteY1" fmla="*/ 1048966 h 1542685"/>
                      <a:gd name="connsiteX2" fmla="*/ 2291641 w 2291641"/>
                      <a:gd name="connsiteY2" fmla="*/ 1390024 h 1542685"/>
                      <a:gd name="connsiteX3" fmla="*/ 2194793 w 2291641"/>
                      <a:gd name="connsiteY3" fmla="*/ 1542685 h 1542685"/>
                      <a:gd name="connsiteX4" fmla="*/ 0 w 2291641"/>
                      <a:gd name="connsiteY4" fmla="*/ 150303 h 1542685"/>
                      <a:gd name="connsiteX5" fmla="*/ 95353 w 2291641"/>
                      <a:gd name="connsiteY5" fmla="*/ 0 h 1542685"/>
                      <a:gd name="connsiteX6" fmla="*/ 502306 w 2291641"/>
                      <a:gd name="connsiteY6" fmla="*/ 1 h 1542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1641" h="1542685">
                        <a:moveTo>
                          <a:pt x="502306" y="1"/>
                        </a:moveTo>
                        <a:lnTo>
                          <a:pt x="2155775" y="1048966"/>
                        </a:lnTo>
                        <a:lnTo>
                          <a:pt x="2291641" y="1390024"/>
                        </a:lnTo>
                        <a:lnTo>
                          <a:pt x="2194793" y="1542685"/>
                        </a:lnTo>
                        <a:lnTo>
                          <a:pt x="0" y="150303"/>
                        </a:lnTo>
                        <a:lnTo>
                          <a:pt x="95353" y="0"/>
                        </a:lnTo>
                        <a:lnTo>
                          <a:pt x="502306" y="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65000"/>
                      </a:schemeClr>
                    </a:solidFill>
                    <a:prstDash val="dash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grpSp>
              <p:nvGrpSpPr>
                <p:cNvPr id="558" name="グループ化 557">
                  <a:extLst>
                    <a:ext uri="{FF2B5EF4-FFF2-40B4-BE49-F238E27FC236}">
                      <a16:creationId xmlns:a16="http://schemas.microsoft.com/office/drawing/2014/main" id="{9EC93C59-5813-43FC-ABFE-8CB62BBA2913}"/>
                    </a:ext>
                  </a:extLst>
                </p:cNvPr>
                <p:cNvGrpSpPr/>
                <p:nvPr/>
              </p:nvGrpSpPr>
              <p:grpSpPr>
                <a:xfrm>
                  <a:off x="1219857" y="8794434"/>
                  <a:ext cx="828000" cy="828000"/>
                  <a:chOff x="1219857" y="8794434"/>
                  <a:chExt cx="828000" cy="828000"/>
                </a:xfrm>
              </p:grpSpPr>
              <p:grpSp>
                <p:nvGrpSpPr>
                  <p:cNvPr id="568" name="グループ化 567">
                    <a:extLst>
                      <a:ext uri="{FF2B5EF4-FFF2-40B4-BE49-F238E27FC236}">
                        <a16:creationId xmlns:a16="http://schemas.microsoft.com/office/drawing/2014/main" id="{B897F7B6-3BD1-4A94-ACCB-C77E626A1C49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219857" y="8794434"/>
                    <a:ext cx="828000" cy="828000"/>
                    <a:chOff x="1504460" y="4677014"/>
                    <a:chExt cx="828000" cy="828000"/>
                  </a:xfrm>
                </p:grpSpPr>
                <p:sp>
                  <p:nvSpPr>
                    <p:cNvPr id="574" name="楕円 573">
                      <a:extLst>
                        <a:ext uri="{FF2B5EF4-FFF2-40B4-BE49-F238E27FC236}">
                          <a16:creationId xmlns:a16="http://schemas.microsoft.com/office/drawing/2014/main" id="{8BA984B5-2DE7-42B3-BC67-3562F2CAA2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4460" y="4677014"/>
                      <a:ext cx="828000" cy="82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75" name="楕円 574">
                      <a:extLst>
                        <a:ext uri="{FF2B5EF4-FFF2-40B4-BE49-F238E27FC236}">
                          <a16:creationId xmlns:a16="http://schemas.microsoft.com/office/drawing/2014/main" id="{D996A95B-E79A-478F-8578-DE328AC864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8460" y="4731014"/>
                      <a:ext cx="720000" cy="720000"/>
                    </a:xfrm>
                    <a:prstGeom prst="ellipse">
                      <a:avLst/>
                    </a:prstGeom>
                    <a:solidFill>
                      <a:srgbClr val="BCBBBB"/>
                    </a:solidFill>
                    <a:ln w="3175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69" name="グループ化 568">
                    <a:extLst>
                      <a:ext uri="{FF2B5EF4-FFF2-40B4-BE49-F238E27FC236}">
                        <a16:creationId xmlns:a16="http://schemas.microsoft.com/office/drawing/2014/main" id="{8864A71D-73C0-4AA2-99B8-E37A88C40B95}"/>
                      </a:ext>
                    </a:extLst>
                  </p:cNvPr>
                  <p:cNvGrpSpPr/>
                  <p:nvPr/>
                </p:nvGrpSpPr>
                <p:grpSpPr>
                  <a:xfrm>
                    <a:off x="1357296" y="8937828"/>
                    <a:ext cx="546607" cy="549477"/>
                    <a:chOff x="1514150" y="1779027"/>
                    <a:chExt cx="546607" cy="549477"/>
                  </a:xfrm>
                </p:grpSpPr>
                <p:sp>
                  <p:nvSpPr>
                    <p:cNvPr id="570" name="円弧 569">
                      <a:extLst>
                        <a:ext uri="{FF2B5EF4-FFF2-40B4-BE49-F238E27FC236}">
                          <a16:creationId xmlns:a16="http://schemas.microsoft.com/office/drawing/2014/main" id="{E5C6D068-353D-4F03-9F12-AD5D98CF33BB}"/>
                        </a:ext>
                      </a:extLst>
                    </p:cNvPr>
                    <p:cNvSpPr/>
                    <p:nvPr/>
                  </p:nvSpPr>
                  <p:spPr>
                    <a:xfrm rot="14901696" flipV="1">
                      <a:off x="1542877" y="1759825"/>
                      <a:ext cx="498677" cy="537082"/>
                    </a:xfrm>
                    <a:prstGeom prst="arc">
                      <a:avLst>
                        <a:gd name="adj1" fmla="val 16193787"/>
                        <a:gd name="adj2" fmla="val 2071979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571" name="円弧 570">
                      <a:extLst>
                        <a:ext uri="{FF2B5EF4-FFF2-40B4-BE49-F238E27FC236}">
                          <a16:creationId xmlns:a16="http://schemas.microsoft.com/office/drawing/2014/main" id="{483963C8-1515-4342-8F40-FA0EDB469707}"/>
                        </a:ext>
                      </a:extLst>
                    </p:cNvPr>
                    <p:cNvSpPr/>
                    <p:nvPr/>
                  </p:nvSpPr>
                  <p:spPr>
                    <a:xfrm rot="15717502" flipV="1">
                      <a:off x="1690930" y="189837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572" name="円弧 571">
                      <a:extLst>
                        <a:ext uri="{FF2B5EF4-FFF2-40B4-BE49-F238E27FC236}">
                          <a16:creationId xmlns:a16="http://schemas.microsoft.com/office/drawing/2014/main" id="{5B5BF4D5-D006-4BA1-B5C5-84E6C6F5B44C}"/>
                        </a:ext>
                      </a:extLst>
                    </p:cNvPr>
                    <p:cNvSpPr/>
                    <p:nvPr/>
                  </p:nvSpPr>
                  <p:spPr>
                    <a:xfrm rot="15186176" flipH="1">
                      <a:off x="1533352" y="1810625"/>
                      <a:ext cx="498677" cy="537082"/>
                    </a:xfrm>
                    <a:prstGeom prst="arc">
                      <a:avLst>
                        <a:gd name="adj1" fmla="val 16193787"/>
                        <a:gd name="adj2" fmla="val 2071979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573" name="円弧 572">
                      <a:extLst>
                        <a:ext uri="{FF2B5EF4-FFF2-40B4-BE49-F238E27FC236}">
                          <a16:creationId xmlns:a16="http://schemas.microsoft.com/office/drawing/2014/main" id="{EA148721-12C2-4A61-AF28-26C0CB9C3C03}"/>
                        </a:ext>
                      </a:extLst>
                    </p:cNvPr>
                    <p:cNvSpPr/>
                    <p:nvPr/>
                  </p:nvSpPr>
                  <p:spPr>
                    <a:xfrm rot="15717502" flipH="1">
                      <a:off x="1652830" y="194282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</p:grpSp>
            <p:grpSp>
              <p:nvGrpSpPr>
                <p:cNvPr id="559" name="グループ化 558">
                  <a:extLst>
                    <a:ext uri="{FF2B5EF4-FFF2-40B4-BE49-F238E27FC236}">
                      <a16:creationId xmlns:a16="http://schemas.microsoft.com/office/drawing/2014/main" id="{46731AFA-4D93-42C9-992D-7D8B21E3BCDE}"/>
                    </a:ext>
                  </a:extLst>
                </p:cNvPr>
                <p:cNvGrpSpPr/>
                <p:nvPr/>
              </p:nvGrpSpPr>
              <p:grpSpPr>
                <a:xfrm>
                  <a:off x="1219857" y="7647263"/>
                  <a:ext cx="828000" cy="759379"/>
                  <a:chOff x="1219857" y="7647263"/>
                  <a:chExt cx="828000" cy="759379"/>
                </a:xfrm>
              </p:grpSpPr>
              <p:sp>
                <p:nvSpPr>
                  <p:cNvPr id="560" name="台形 6">
                    <a:extLst>
                      <a:ext uri="{FF2B5EF4-FFF2-40B4-BE49-F238E27FC236}">
                        <a16:creationId xmlns:a16="http://schemas.microsoft.com/office/drawing/2014/main" id="{8F43686C-8F5B-4650-BB25-3E7327B90A0A}"/>
                      </a:ext>
                    </a:extLst>
                  </p:cNvPr>
                  <p:cNvSpPr/>
                  <p:nvPr/>
                </p:nvSpPr>
                <p:spPr>
                  <a:xfrm>
                    <a:off x="1315858" y="7649338"/>
                    <a:ext cx="323803" cy="89575"/>
                  </a:xfrm>
                  <a:custGeom>
                    <a:avLst/>
                    <a:gdLst>
                      <a:gd name="connsiteX0" fmla="*/ 0 w 320249"/>
                      <a:gd name="connsiteY0" fmla="*/ 82905 h 82905"/>
                      <a:gd name="connsiteX1" fmla="*/ 64275 w 320249"/>
                      <a:gd name="connsiteY1" fmla="*/ 0 h 82905"/>
                      <a:gd name="connsiteX2" fmla="*/ 255974 w 320249"/>
                      <a:gd name="connsiteY2" fmla="*/ 0 h 82905"/>
                      <a:gd name="connsiteX3" fmla="*/ 320249 w 320249"/>
                      <a:gd name="connsiteY3" fmla="*/ 82905 h 82905"/>
                      <a:gd name="connsiteX4" fmla="*/ 0 w 320249"/>
                      <a:gd name="connsiteY4" fmla="*/ 82905 h 82905"/>
                      <a:gd name="connsiteX0" fmla="*/ 0 w 320249"/>
                      <a:gd name="connsiteY0" fmla="*/ 82997 h 82997"/>
                      <a:gd name="connsiteX1" fmla="*/ 64275 w 320249"/>
                      <a:gd name="connsiteY1" fmla="*/ 92 h 82997"/>
                      <a:gd name="connsiteX2" fmla="*/ 163678 w 320249"/>
                      <a:gd name="connsiteY2" fmla="*/ 0 h 82997"/>
                      <a:gd name="connsiteX3" fmla="*/ 255974 w 320249"/>
                      <a:gd name="connsiteY3" fmla="*/ 92 h 82997"/>
                      <a:gd name="connsiteX4" fmla="*/ 320249 w 320249"/>
                      <a:gd name="connsiteY4" fmla="*/ 82997 h 82997"/>
                      <a:gd name="connsiteX5" fmla="*/ 0 w 320249"/>
                      <a:gd name="connsiteY5" fmla="*/ 82997 h 82997"/>
                      <a:gd name="connsiteX0" fmla="*/ 0 w 320249"/>
                      <a:gd name="connsiteY0" fmla="*/ 82997 h 82997"/>
                      <a:gd name="connsiteX1" fmla="*/ 163678 w 320249"/>
                      <a:gd name="connsiteY1" fmla="*/ 0 h 82997"/>
                      <a:gd name="connsiteX2" fmla="*/ 255974 w 320249"/>
                      <a:gd name="connsiteY2" fmla="*/ 92 h 82997"/>
                      <a:gd name="connsiteX3" fmla="*/ 320249 w 320249"/>
                      <a:gd name="connsiteY3" fmla="*/ 82997 h 82997"/>
                      <a:gd name="connsiteX4" fmla="*/ 0 w 320249"/>
                      <a:gd name="connsiteY4" fmla="*/ 82997 h 82997"/>
                      <a:gd name="connsiteX0" fmla="*/ 0 w 327393"/>
                      <a:gd name="connsiteY0" fmla="*/ 82997 h 82997"/>
                      <a:gd name="connsiteX1" fmla="*/ 170822 w 327393"/>
                      <a:gd name="connsiteY1" fmla="*/ 0 h 82997"/>
                      <a:gd name="connsiteX2" fmla="*/ 263118 w 327393"/>
                      <a:gd name="connsiteY2" fmla="*/ 92 h 82997"/>
                      <a:gd name="connsiteX3" fmla="*/ 327393 w 327393"/>
                      <a:gd name="connsiteY3" fmla="*/ 82997 h 82997"/>
                      <a:gd name="connsiteX4" fmla="*/ 0 w 327393"/>
                      <a:gd name="connsiteY4" fmla="*/ 82997 h 82997"/>
                      <a:gd name="connsiteX0" fmla="*/ 0 w 327393"/>
                      <a:gd name="connsiteY0" fmla="*/ 82997 h 82997"/>
                      <a:gd name="connsiteX1" fmla="*/ 170822 w 327393"/>
                      <a:gd name="connsiteY1" fmla="*/ 0 h 82997"/>
                      <a:gd name="connsiteX2" fmla="*/ 263118 w 327393"/>
                      <a:gd name="connsiteY2" fmla="*/ 92 h 82997"/>
                      <a:gd name="connsiteX3" fmla="*/ 327393 w 327393"/>
                      <a:gd name="connsiteY3" fmla="*/ 82997 h 82997"/>
                      <a:gd name="connsiteX4" fmla="*/ 10994 w 327393"/>
                      <a:gd name="connsiteY4" fmla="*/ 82974 h 82997"/>
                      <a:gd name="connsiteX5" fmla="*/ 0 w 327393"/>
                      <a:gd name="connsiteY5" fmla="*/ 82997 h 82997"/>
                      <a:gd name="connsiteX0" fmla="*/ 0 w 327393"/>
                      <a:gd name="connsiteY0" fmla="*/ 82997 h 89575"/>
                      <a:gd name="connsiteX1" fmla="*/ 170822 w 327393"/>
                      <a:gd name="connsiteY1" fmla="*/ 0 h 89575"/>
                      <a:gd name="connsiteX2" fmla="*/ 263118 w 327393"/>
                      <a:gd name="connsiteY2" fmla="*/ 92 h 89575"/>
                      <a:gd name="connsiteX3" fmla="*/ 327393 w 327393"/>
                      <a:gd name="connsiteY3" fmla="*/ 82997 h 89575"/>
                      <a:gd name="connsiteX4" fmla="*/ 1348 w 327393"/>
                      <a:gd name="connsiteY4" fmla="*/ 89575 h 89575"/>
                      <a:gd name="connsiteX5" fmla="*/ 0 w 327393"/>
                      <a:gd name="connsiteY5" fmla="*/ 82997 h 89575"/>
                      <a:gd name="connsiteX0" fmla="*/ 0 w 326911"/>
                      <a:gd name="connsiteY0" fmla="*/ 82054 h 89575"/>
                      <a:gd name="connsiteX1" fmla="*/ 170340 w 326911"/>
                      <a:gd name="connsiteY1" fmla="*/ 0 h 89575"/>
                      <a:gd name="connsiteX2" fmla="*/ 262636 w 326911"/>
                      <a:gd name="connsiteY2" fmla="*/ 92 h 89575"/>
                      <a:gd name="connsiteX3" fmla="*/ 326911 w 326911"/>
                      <a:gd name="connsiteY3" fmla="*/ 82997 h 89575"/>
                      <a:gd name="connsiteX4" fmla="*/ 866 w 326911"/>
                      <a:gd name="connsiteY4" fmla="*/ 89575 h 89575"/>
                      <a:gd name="connsiteX5" fmla="*/ 0 w 326911"/>
                      <a:gd name="connsiteY5" fmla="*/ 82054 h 89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6911" h="89575">
                        <a:moveTo>
                          <a:pt x="0" y="82054"/>
                        </a:moveTo>
                        <a:lnTo>
                          <a:pt x="170340" y="0"/>
                        </a:lnTo>
                        <a:lnTo>
                          <a:pt x="262636" y="92"/>
                        </a:lnTo>
                        <a:lnTo>
                          <a:pt x="326911" y="82997"/>
                        </a:lnTo>
                        <a:lnTo>
                          <a:pt x="866" y="89575"/>
                        </a:lnTo>
                        <a:cubicBezTo>
                          <a:pt x="577" y="87068"/>
                          <a:pt x="289" y="84561"/>
                          <a:pt x="0" y="8205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561" name="グループ化 560">
                    <a:extLst>
                      <a:ext uri="{FF2B5EF4-FFF2-40B4-BE49-F238E27FC236}">
                        <a16:creationId xmlns:a16="http://schemas.microsoft.com/office/drawing/2014/main" id="{64DA661D-92B8-45A6-B490-9C70668F3C8E}"/>
                      </a:ext>
                    </a:extLst>
                  </p:cNvPr>
                  <p:cNvGrpSpPr/>
                  <p:nvPr/>
                </p:nvGrpSpPr>
                <p:grpSpPr>
                  <a:xfrm>
                    <a:off x="1219857" y="7647263"/>
                    <a:ext cx="828000" cy="759379"/>
                    <a:chOff x="3969184" y="6846486"/>
                    <a:chExt cx="828000" cy="759379"/>
                  </a:xfrm>
                </p:grpSpPr>
                <p:sp>
                  <p:nvSpPr>
                    <p:cNvPr id="566" name="フリーフォーム: 図形 565">
                      <a:extLst>
                        <a:ext uri="{FF2B5EF4-FFF2-40B4-BE49-F238E27FC236}">
                          <a16:creationId xmlns:a16="http://schemas.microsoft.com/office/drawing/2014/main" id="{D6C0FE72-F434-4061-ABFB-5E6ADD89F53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043010" y="6851693"/>
                      <a:ext cx="680347" cy="720000"/>
                    </a:xfrm>
                    <a:custGeom>
                      <a:avLst/>
                      <a:gdLst>
                        <a:gd name="connsiteX0" fmla="*/ 680347 w 680347"/>
                        <a:gd name="connsiteY0" fmla="*/ 518855 h 720000"/>
                        <a:gd name="connsiteX1" fmla="*/ 637793 w 680347"/>
                        <a:gd name="connsiteY1" fmla="*/ 588993 h 720000"/>
                        <a:gd name="connsiteX2" fmla="*/ 360000 w 680347"/>
                        <a:gd name="connsiteY2" fmla="*/ 720000 h 720000"/>
                        <a:gd name="connsiteX3" fmla="*/ 0 w 680347"/>
                        <a:gd name="connsiteY3" fmla="*/ 360000 h 720000"/>
                        <a:gd name="connsiteX4" fmla="*/ 360000 w 680347"/>
                        <a:gd name="connsiteY4" fmla="*/ 0 h 720000"/>
                        <a:gd name="connsiteX5" fmla="*/ 614559 w 680347"/>
                        <a:gd name="connsiteY5" fmla="*/ 105441 h 720000"/>
                        <a:gd name="connsiteX6" fmla="*/ 621716 w 680347"/>
                        <a:gd name="connsiteY6" fmla="*/ 114116 h 720000"/>
                        <a:gd name="connsiteX7" fmla="*/ 621716 w 680347"/>
                        <a:gd name="connsiteY7" fmla="*/ 364543 h 720000"/>
                        <a:gd name="connsiteX8" fmla="*/ 624182 w 680347"/>
                        <a:gd name="connsiteY8" fmla="*/ 364543 h 720000"/>
                        <a:gd name="connsiteX9" fmla="*/ 680347 w 680347"/>
                        <a:gd name="connsiteY9" fmla="*/ 518855 h 720000"/>
                        <a:gd name="connsiteX0" fmla="*/ 680347 w 680347"/>
                        <a:gd name="connsiteY0" fmla="*/ 518855 h 720000"/>
                        <a:gd name="connsiteX1" fmla="*/ 637793 w 680347"/>
                        <a:gd name="connsiteY1" fmla="*/ 588993 h 720000"/>
                        <a:gd name="connsiteX2" fmla="*/ 360000 w 680347"/>
                        <a:gd name="connsiteY2" fmla="*/ 720000 h 720000"/>
                        <a:gd name="connsiteX3" fmla="*/ 0 w 680347"/>
                        <a:gd name="connsiteY3" fmla="*/ 360000 h 720000"/>
                        <a:gd name="connsiteX4" fmla="*/ 360000 w 680347"/>
                        <a:gd name="connsiteY4" fmla="*/ 0 h 720000"/>
                        <a:gd name="connsiteX5" fmla="*/ 614559 w 680347"/>
                        <a:gd name="connsiteY5" fmla="*/ 105441 h 720000"/>
                        <a:gd name="connsiteX6" fmla="*/ 621716 w 680347"/>
                        <a:gd name="connsiteY6" fmla="*/ 114116 h 720000"/>
                        <a:gd name="connsiteX7" fmla="*/ 621716 w 680347"/>
                        <a:gd name="connsiteY7" fmla="*/ 364543 h 720000"/>
                        <a:gd name="connsiteX8" fmla="*/ 680347 w 680347"/>
                        <a:gd name="connsiteY8" fmla="*/ 518855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80347" h="720000">
                          <a:moveTo>
                            <a:pt x="680347" y="518855"/>
                          </a:moveTo>
                          <a:lnTo>
                            <a:pt x="637793" y="588993"/>
                          </a:lnTo>
                          <a:cubicBezTo>
                            <a:pt x="571764" y="669002"/>
                            <a:pt x="471838" y="720000"/>
                            <a:pt x="360000" y="720000"/>
                          </a:cubicBezTo>
                          <a:cubicBezTo>
                            <a:pt x="161177" y="720000"/>
                            <a:pt x="0" y="558823"/>
                            <a:pt x="0" y="360000"/>
                          </a:cubicBezTo>
                          <a:cubicBezTo>
                            <a:pt x="0" y="161177"/>
                            <a:pt x="161177" y="0"/>
                            <a:pt x="360000" y="0"/>
                          </a:cubicBezTo>
                          <a:cubicBezTo>
                            <a:pt x="459411" y="0"/>
                            <a:pt x="549411" y="40294"/>
                            <a:pt x="614559" y="105441"/>
                          </a:cubicBezTo>
                          <a:lnTo>
                            <a:pt x="621716" y="114116"/>
                          </a:lnTo>
                          <a:lnTo>
                            <a:pt x="621716" y="364543"/>
                          </a:lnTo>
                          <a:lnTo>
                            <a:pt x="680347" y="518855"/>
                          </a:lnTo>
                          <a:close/>
                        </a:path>
                      </a:pathLst>
                    </a:custGeom>
                    <a:solidFill>
                      <a:srgbClr val="BCBBBB"/>
                    </a:solidFill>
                    <a:ln w="3175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67" name="フリーフォーム: 図形 566">
                      <a:extLst>
                        <a:ext uri="{FF2B5EF4-FFF2-40B4-BE49-F238E27FC236}">
                          <a16:creationId xmlns:a16="http://schemas.microsoft.com/office/drawing/2014/main" id="{7FBB3F23-613B-4026-801D-D31E1B9C7EF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003494" y="6812176"/>
                      <a:ext cx="759379" cy="828000"/>
                    </a:xfrm>
                    <a:custGeom>
                      <a:avLst/>
                      <a:gdLst>
                        <a:gd name="connsiteX0" fmla="*/ 759379 w 759379"/>
                        <a:gd name="connsiteY0" fmla="*/ 641632 h 828000"/>
                        <a:gd name="connsiteX1" fmla="*/ 757294 w 759379"/>
                        <a:gd name="connsiteY1" fmla="*/ 645472 h 828000"/>
                        <a:gd name="connsiteX2" fmla="*/ 414000 w 759379"/>
                        <a:gd name="connsiteY2" fmla="*/ 828000 h 828000"/>
                        <a:gd name="connsiteX3" fmla="*/ 0 w 759379"/>
                        <a:gd name="connsiteY3" fmla="*/ 414001 h 828000"/>
                        <a:gd name="connsiteX4" fmla="*/ 414000 w 759379"/>
                        <a:gd name="connsiteY4" fmla="*/ 0 h 828000"/>
                        <a:gd name="connsiteX5" fmla="*/ 645470 w 759379"/>
                        <a:gd name="connsiteY5" fmla="*/ 70706 h 828000"/>
                        <a:gd name="connsiteX6" fmla="*/ 675715 w 759379"/>
                        <a:gd name="connsiteY6" fmla="*/ 95660 h 828000"/>
                        <a:gd name="connsiteX7" fmla="*/ 675715 w 759379"/>
                        <a:gd name="connsiteY7" fmla="*/ 168116 h 828000"/>
                        <a:gd name="connsiteX8" fmla="*/ 668558 w 759379"/>
                        <a:gd name="connsiteY8" fmla="*/ 159442 h 828000"/>
                        <a:gd name="connsiteX9" fmla="*/ 414000 w 759379"/>
                        <a:gd name="connsiteY9" fmla="*/ 54000 h 828000"/>
                        <a:gd name="connsiteX10" fmla="*/ 53999 w 759379"/>
                        <a:gd name="connsiteY10" fmla="*/ 414000 h 828000"/>
                        <a:gd name="connsiteX11" fmla="*/ 413999 w 759379"/>
                        <a:gd name="connsiteY11" fmla="*/ 774001 h 828000"/>
                        <a:gd name="connsiteX12" fmla="*/ 691792 w 759379"/>
                        <a:gd name="connsiteY12" fmla="*/ 642994 h 828000"/>
                        <a:gd name="connsiteX13" fmla="*/ 734346 w 759379"/>
                        <a:gd name="connsiteY13" fmla="*/ 572856 h 828000"/>
                        <a:gd name="connsiteX14" fmla="*/ 759379 w 759379"/>
                        <a:gd name="connsiteY14" fmla="*/ 641632 h 828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759379" h="828000">
                          <a:moveTo>
                            <a:pt x="759379" y="641632"/>
                          </a:moveTo>
                          <a:lnTo>
                            <a:pt x="757294" y="645472"/>
                          </a:lnTo>
                          <a:cubicBezTo>
                            <a:pt x="682896" y="755596"/>
                            <a:pt x="556904" y="828001"/>
                            <a:pt x="414000" y="828000"/>
                          </a:cubicBezTo>
                          <a:cubicBezTo>
                            <a:pt x="185354" y="828001"/>
                            <a:pt x="-1" y="642646"/>
                            <a:pt x="0" y="414001"/>
                          </a:cubicBezTo>
                          <a:cubicBezTo>
                            <a:pt x="-1" y="185355"/>
                            <a:pt x="185353" y="0"/>
                            <a:pt x="414000" y="0"/>
                          </a:cubicBezTo>
                          <a:cubicBezTo>
                            <a:pt x="499742" y="0"/>
                            <a:pt x="579396" y="26065"/>
                            <a:pt x="645470" y="70706"/>
                          </a:cubicBezTo>
                          <a:lnTo>
                            <a:pt x="675715" y="95660"/>
                          </a:lnTo>
                          <a:lnTo>
                            <a:pt x="675715" y="168116"/>
                          </a:lnTo>
                          <a:lnTo>
                            <a:pt x="668558" y="159442"/>
                          </a:lnTo>
                          <a:cubicBezTo>
                            <a:pt x="603410" y="94295"/>
                            <a:pt x="513410" y="54000"/>
                            <a:pt x="414000" y="54000"/>
                          </a:cubicBezTo>
                          <a:cubicBezTo>
                            <a:pt x="215177" y="54001"/>
                            <a:pt x="54000" y="215178"/>
                            <a:pt x="53999" y="414000"/>
                          </a:cubicBezTo>
                          <a:cubicBezTo>
                            <a:pt x="54000" y="612823"/>
                            <a:pt x="215176" y="774000"/>
                            <a:pt x="413999" y="774001"/>
                          </a:cubicBezTo>
                          <a:cubicBezTo>
                            <a:pt x="525837" y="774001"/>
                            <a:pt x="625764" y="723003"/>
                            <a:pt x="691792" y="642994"/>
                          </a:cubicBezTo>
                          <a:lnTo>
                            <a:pt x="734346" y="572856"/>
                          </a:lnTo>
                          <a:lnTo>
                            <a:pt x="759379" y="64163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62" name="グループ化 561">
                    <a:extLst>
                      <a:ext uri="{FF2B5EF4-FFF2-40B4-BE49-F238E27FC236}">
                        <a16:creationId xmlns:a16="http://schemas.microsoft.com/office/drawing/2014/main" id="{3C93A869-653E-4272-9AF9-B71E5E63613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366821" y="7773904"/>
                    <a:ext cx="537082" cy="498677"/>
                    <a:chOff x="1514150" y="1829827"/>
                    <a:chExt cx="537082" cy="498677"/>
                  </a:xfrm>
                </p:grpSpPr>
                <p:sp>
                  <p:nvSpPr>
                    <p:cNvPr id="563" name="円弧 562">
                      <a:extLst>
                        <a:ext uri="{FF2B5EF4-FFF2-40B4-BE49-F238E27FC236}">
                          <a16:creationId xmlns:a16="http://schemas.microsoft.com/office/drawing/2014/main" id="{09EF8B1A-A7F8-4DA7-8F47-C704BD24C186}"/>
                        </a:ext>
                      </a:extLst>
                    </p:cNvPr>
                    <p:cNvSpPr/>
                    <p:nvPr/>
                  </p:nvSpPr>
                  <p:spPr>
                    <a:xfrm rot="15717502" flipV="1">
                      <a:off x="1690930" y="189837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564" name="円弧 563">
                      <a:extLst>
                        <a:ext uri="{FF2B5EF4-FFF2-40B4-BE49-F238E27FC236}">
                          <a16:creationId xmlns:a16="http://schemas.microsoft.com/office/drawing/2014/main" id="{31AFC242-2F24-4661-9F37-8CFFA18F7E79}"/>
                        </a:ext>
                      </a:extLst>
                    </p:cNvPr>
                    <p:cNvSpPr/>
                    <p:nvPr/>
                  </p:nvSpPr>
                  <p:spPr>
                    <a:xfrm rot="15186176" flipH="1">
                      <a:off x="1533352" y="1810625"/>
                      <a:ext cx="498677" cy="537082"/>
                    </a:xfrm>
                    <a:prstGeom prst="arc">
                      <a:avLst>
                        <a:gd name="adj1" fmla="val 16193787"/>
                        <a:gd name="adj2" fmla="val 2071979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565" name="円弧 564">
                      <a:extLst>
                        <a:ext uri="{FF2B5EF4-FFF2-40B4-BE49-F238E27FC236}">
                          <a16:creationId xmlns:a16="http://schemas.microsoft.com/office/drawing/2014/main" id="{B5CD3E51-4245-4EEA-BBD3-00CDC6E4B3AE}"/>
                        </a:ext>
                      </a:extLst>
                    </p:cNvPr>
                    <p:cNvSpPr/>
                    <p:nvPr/>
                  </p:nvSpPr>
                  <p:spPr>
                    <a:xfrm rot="15717502" flipH="1">
                      <a:off x="1652830" y="194282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</p:grpSp>
          </p:grpSp>
          <p:sp>
            <p:nvSpPr>
              <p:cNvPr id="556" name="テキスト ボックス 555">
                <a:extLst>
                  <a:ext uri="{FF2B5EF4-FFF2-40B4-BE49-F238E27FC236}">
                    <a16:creationId xmlns:a16="http://schemas.microsoft.com/office/drawing/2014/main" id="{540B2461-7576-402F-8191-B5E733C7295B}"/>
                  </a:ext>
                </a:extLst>
              </p:cNvPr>
              <p:cNvSpPr txBox="1"/>
              <p:nvPr/>
            </p:nvSpPr>
            <p:spPr>
              <a:xfrm>
                <a:off x="1338266" y="4408741"/>
                <a:ext cx="246213" cy="185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</p:grpSp>
      </p:grpSp>
      <p:grpSp>
        <p:nvGrpSpPr>
          <p:cNvPr id="947" name="グループ化 946">
            <a:extLst>
              <a:ext uri="{FF2B5EF4-FFF2-40B4-BE49-F238E27FC236}">
                <a16:creationId xmlns:a16="http://schemas.microsoft.com/office/drawing/2014/main" id="{A0208F9A-5408-4333-BE7F-E622EAB6DF69}"/>
              </a:ext>
            </a:extLst>
          </p:cNvPr>
          <p:cNvGrpSpPr/>
          <p:nvPr/>
        </p:nvGrpSpPr>
        <p:grpSpPr>
          <a:xfrm>
            <a:off x="220403" y="815242"/>
            <a:ext cx="2127498" cy="1720800"/>
            <a:chOff x="670974" y="3625308"/>
            <a:chExt cx="11865428" cy="9597207"/>
          </a:xfrm>
        </p:grpSpPr>
        <p:sp>
          <p:nvSpPr>
            <p:cNvPr id="956" name="二等辺三角形 144">
              <a:extLst>
                <a:ext uri="{FF2B5EF4-FFF2-40B4-BE49-F238E27FC236}">
                  <a16:creationId xmlns:a16="http://schemas.microsoft.com/office/drawing/2014/main" id="{EEE3A18F-3163-4795-BA95-200062AEE5CD}"/>
                </a:ext>
              </a:extLst>
            </p:cNvPr>
            <p:cNvSpPr/>
            <p:nvPr/>
          </p:nvSpPr>
          <p:spPr>
            <a:xfrm rot="11492933" flipV="1">
              <a:off x="3568227" y="10110617"/>
              <a:ext cx="563785" cy="2066578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2782 h 492782"/>
                <a:gd name="connsiteX1" fmla="*/ 33367 w 97415"/>
                <a:gd name="connsiteY1" fmla="*/ 0 h 492782"/>
                <a:gd name="connsiteX2" fmla="*/ 97415 w 97415"/>
                <a:gd name="connsiteY2" fmla="*/ 492782 h 492782"/>
                <a:gd name="connsiteX3" fmla="*/ 0 w 97415"/>
                <a:gd name="connsiteY3" fmla="*/ 492782 h 492782"/>
                <a:gd name="connsiteX0" fmla="*/ 0 w 97415"/>
                <a:gd name="connsiteY0" fmla="*/ 491077 h 491077"/>
                <a:gd name="connsiteX1" fmla="*/ 28214 w 97415"/>
                <a:gd name="connsiteY1" fmla="*/ 0 h 491077"/>
                <a:gd name="connsiteX2" fmla="*/ 97415 w 97415"/>
                <a:gd name="connsiteY2" fmla="*/ 491077 h 491077"/>
                <a:gd name="connsiteX3" fmla="*/ 0 w 97415"/>
                <a:gd name="connsiteY3" fmla="*/ 491077 h 491077"/>
                <a:gd name="connsiteX0" fmla="*/ 0 w 97415"/>
                <a:gd name="connsiteY0" fmla="*/ 502246 h 502246"/>
                <a:gd name="connsiteX1" fmla="*/ 39453 w 97415"/>
                <a:gd name="connsiteY1" fmla="*/ 0 h 502246"/>
                <a:gd name="connsiteX2" fmla="*/ 97415 w 97415"/>
                <a:gd name="connsiteY2" fmla="*/ 502246 h 502246"/>
                <a:gd name="connsiteX3" fmla="*/ 0 w 97415"/>
                <a:gd name="connsiteY3" fmla="*/ 502246 h 502246"/>
                <a:gd name="connsiteX0" fmla="*/ 0 w 97415"/>
                <a:gd name="connsiteY0" fmla="*/ 500811 h 500811"/>
                <a:gd name="connsiteX1" fmla="*/ 44120 w 97415"/>
                <a:gd name="connsiteY1" fmla="*/ 0 h 500811"/>
                <a:gd name="connsiteX2" fmla="*/ 97415 w 97415"/>
                <a:gd name="connsiteY2" fmla="*/ 500811 h 500811"/>
                <a:gd name="connsiteX3" fmla="*/ 0 w 97415"/>
                <a:gd name="connsiteY3" fmla="*/ 500811 h 500811"/>
                <a:gd name="connsiteX0" fmla="*/ 0 w 99748"/>
                <a:gd name="connsiteY0" fmla="*/ 500095 h 500811"/>
                <a:gd name="connsiteX1" fmla="*/ 46453 w 99748"/>
                <a:gd name="connsiteY1" fmla="*/ 0 h 500811"/>
                <a:gd name="connsiteX2" fmla="*/ 99748 w 99748"/>
                <a:gd name="connsiteY2" fmla="*/ 500811 h 500811"/>
                <a:gd name="connsiteX3" fmla="*/ 0 w 99748"/>
                <a:gd name="connsiteY3" fmla="*/ 500095 h 500811"/>
                <a:gd name="connsiteX0" fmla="*/ 0 w 99748"/>
                <a:gd name="connsiteY0" fmla="*/ 556712 h 557428"/>
                <a:gd name="connsiteX1" fmla="*/ 20464 w 99748"/>
                <a:gd name="connsiteY1" fmla="*/ 0 h 557428"/>
                <a:gd name="connsiteX2" fmla="*/ 99748 w 99748"/>
                <a:gd name="connsiteY2" fmla="*/ 557428 h 557428"/>
                <a:gd name="connsiteX3" fmla="*/ 0 w 99748"/>
                <a:gd name="connsiteY3" fmla="*/ 556712 h 557428"/>
                <a:gd name="connsiteX0" fmla="*/ 0 w 101178"/>
                <a:gd name="connsiteY0" fmla="*/ 556712 h 556713"/>
                <a:gd name="connsiteX1" fmla="*/ 20464 w 101178"/>
                <a:gd name="connsiteY1" fmla="*/ 0 h 556713"/>
                <a:gd name="connsiteX2" fmla="*/ 101178 w 101178"/>
                <a:gd name="connsiteY2" fmla="*/ 547355 h 556713"/>
                <a:gd name="connsiteX3" fmla="*/ 0 w 101178"/>
                <a:gd name="connsiteY3" fmla="*/ 556712 h 556713"/>
                <a:gd name="connsiteX0" fmla="*/ 0 w 101178"/>
                <a:gd name="connsiteY0" fmla="*/ 529901 h 529901"/>
                <a:gd name="connsiteX1" fmla="*/ 18374 w 101178"/>
                <a:gd name="connsiteY1" fmla="*/ 0 h 529901"/>
                <a:gd name="connsiteX2" fmla="*/ 101178 w 101178"/>
                <a:gd name="connsiteY2" fmla="*/ 520544 h 529901"/>
                <a:gd name="connsiteX3" fmla="*/ 0 w 101178"/>
                <a:gd name="connsiteY3" fmla="*/ 529901 h 52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78" h="529901">
                  <a:moveTo>
                    <a:pt x="0" y="529901"/>
                  </a:moveTo>
                  <a:lnTo>
                    <a:pt x="18374" y="0"/>
                  </a:lnTo>
                  <a:lnTo>
                    <a:pt x="101178" y="520544"/>
                  </a:lnTo>
                  <a:lnTo>
                    <a:pt x="0" y="529901"/>
                  </a:lnTo>
                  <a:close/>
                </a:path>
              </a:pathLst>
            </a:custGeom>
            <a:gradFill>
              <a:gsLst>
                <a:gs pos="0">
                  <a:srgbClr val="898B8A"/>
                </a:gs>
                <a:gs pos="72000">
                  <a:srgbClr val="898B8A"/>
                </a:gs>
                <a:gs pos="83000">
                  <a:schemeClr val="bg1"/>
                </a:gs>
              </a:gsLst>
              <a:lin ang="102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7" name="二等辺三角形 144">
              <a:extLst>
                <a:ext uri="{FF2B5EF4-FFF2-40B4-BE49-F238E27FC236}">
                  <a16:creationId xmlns:a16="http://schemas.microsoft.com/office/drawing/2014/main" id="{6A77717B-8E31-4B5A-B3B7-226FF0521F6E}"/>
                </a:ext>
              </a:extLst>
            </p:cNvPr>
            <p:cNvSpPr/>
            <p:nvPr/>
          </p:nvSpPr>
          <p:spPr>
            <a:xfrm rot="10107067" flipH="1" flipV="1">
              <a:off x="9054365" y="10192184"/>
              <a:ext cx="482983" cy="1998007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2782 h 492782"/>
                <a:gd name="connsiteX1" fmla="*/ 33367 w 97415"/>
                <a:gd name="connsiteY1" fmla="*/ 0 h 492782"/>
                <a:gd name="connsiteX2" fmla="*/ 97415 w 97415"/>
                <a:gd name="connsiteY2" fmla="*/ 492782 h 492782"/>
                <a:gd name="connsiteX3" fmla="*/ 0 w 97415"/>
                <a:gd name="connsiteY3" fmla="*/ 492782 h 492782"/>
                <a:gd name="connsiteX0" fmla="*/ 0 w 97415"/>
                <a:gd name="connsiteY0" fmla="*/ 491077 h 491077"/>
                <a:gd name="connsiteX1" fmla="*/ 28214 w 97415"/>
                <a:gd name="connsiteY1" fmla="*/ 0 h 491077"/>
                <a:gd name="connsiteX2" fmla="*/ 97415 w 97415"/>
                <a:gd name="connsiteY2" fmla="*/ 491077 h 491077"/>
                <a:gd name="connsiteX3" fmla="*/ 0 w 97415"/>
                <a:gd name="connsiteY3" fmla="*/ 491077 h 491077"/>
                <a:gd name="connsiteX0" fmla="*/ 0 w 97415"/>
                <a:gd name="connsiteY0" fmla="*/ 502246 h 502246"/>
                <a:gd name="connsiteX1" fmla="*/ 39453 w 97415"/>
                <a:gd name="connsiteY1" fmla="*/ 0 h 502246"/>
                <a:gd name="connsiteX2" fmla="*/ 97415 w 97415"/>
                <a:gd name="connsiteY2" fmla="*/ 502246 h 502246"/>
                <a:gd name="connsiteX3" fmla="*/ 0 w 97415"/>
                <a:gd name="connsiteY3" fmla="*/ 502246 h 502246"/>
                <a:gd name="connsiteX0" fmla="*/ 0 w 97415"/>
                <a:gd name="connsiteY0" fmla="*/ 500811 h 500811"/>
                <a:gd name="connsiteX1" fmla="*/ 44120 w 97415"/>
                <a:gd name="connsiteY1" fmla="*/ 0 h 500811"/>
                <a:gd name="connsiteX2" fmla="*/ 97415 w 97415"/>
                <a:gd name="connsiteY2" fmla="*/ 500811 h 500811"/>
                <a:gd name="connsiteX3" fmla="*/ 0 w 97415"/>
                <a:gd name="connsiteY3" fmla="*/ 500811 h 500811"/>
                <a:gd name="connsiteX0" fmla="*/ 0 w 99748"/>
                <a:gd name="connsiteY0" fmla="*/ 500095 h 500811"/>
                <a:gd name="connsiteX1" fmla="*/ 46453 w 99748"/>
                <a:gd name="connsiteY1" fmla="*/ 0 h 500811"/>
                <a:gd name="connsiteX2" fmla="*/ 99748 w 99748"/>
                <a:gd name="connsiteY2" fmla="*/ 500811 h 500811"/>
                <a:gd name="connsiteX3" fmla="*/ 0 w 99748"/>
                <a:gd name="connsiteY3" fmla="*/ 500095 h 500811"/>
                <a:gd name="connsiteX0" fmla="*/ 0 w 99748"/>
                <a:gd name="connsiteY0" fmla="*/ 556712 h 557428"/>
                <a:gd name="connsiteX1" fmla="*/ 20464 w 99748"/>
                <a:gd name="connsiteY1" fmla="*/ 0 h 557428"/>
                <a:gd name="connsiteX2" fmla="*/ 99748 w 99748"/>
                <a:gd name="connsiteY2" fmla="*/ 557428 h 557428"/>
                <a:gd name="connsiteX3" fmla="*/ 0 w 99748"/>
                <a:gd name="connsiteY3" fmla="*/ 556712 h 557428"/>
                <a:gd name="connsiteX0" fmla="*/ 0 w 101178"/>
                <a:gd name="connsiteY0" fmla="*/ 556712 h 556713"/>
                <a:gd name="connsiteX1" fmla="*/ 20464 w 101178"/>
                <a:gd name="connsiteY1" fmla="*/ 0 h 556713"/>
                <a:gd name="connsiteX2" fmla="*/ 101178 w 101178"/>
                <a:gd name="connsiteY2" fmla="*/ 547355 h 556713"/>
                <a:gd name="connsiteX3" fmla="*/ 0 w 101178"/>
                <a:gd name="connsiteY3" fmla="*/ 556712 h 556713"/>
                <a:gd name="connsiteX0" fmla="*/ 0 w 101178"/>
                <a:gd name="connsiteY0" fmla="*/ 510975 h 510975"/>
                <a:gd name="connsiteX1" fmla="*/ 19576 w 101178"/>
                <a:gd name="connsiteY1" fmla="*/ 0 h 510975"/>
                <a:gd name="connsiteX2" fmla="*/ 101178 w 101178"/>
                <a:gd name="connsiteY2" fmla="*/ 501618 h 510975"/>
                <a:gd name="connsiteX3" fmla="*/ 0 w 101178"/>
                <a:gd name="connsiteY3" fmla="*/ 510975 h 510975"/>
                <a:gd name="connsiteX0" fmla="*/ 0 w 86677"/>
                <a:gd name="connsiteY0" fmla="*/ 510975 h 510975"/>
                <a:gd name="connsiteX1" fmla="*/ 19576 w 86677"/>
                <a:gd name="connsiteY1" fmla="*/ 0 h 510975"/>
                <a:gd name="connsiteX2" fmla="*/ 86677 w 86677"/>
                <a:gd name="connsiteY2" fmla="*/ 502368 h 510975"/>
                <a:gd name="connsiteX3" fmla="*/ 0 w 86677"/>
                <a:gd name="connsiteY3" fmla="*/ 510975 h 51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677" h="510975">
                  <a:moveTo>
                    <a:pt x="0" y="510975"/>
                  </a:moveTo>
                  <a:lnTo>
                    <a:pt x="19576" y="0"/>
                  </a:lnTo>
                  <a:lnTo>
                    <a:pt x="86677" y="502368"/>
                  </a:lnTo>
                  <a:lnTo>
                    <a:pt x="0" y="510975"/>
                  </a:lnTo>
                  <a:close/>
                </a:path>
              </a:pathLst>
            </a:custGeom>
            <a:gradFill>
              <a:gsLst>
                <a:gs pos="0">
                  <a:srgbClr val="898B8A"/>
                </a:gs>
                <a:gs pos="63000">
                  <a:srgbClr val="898B8A"/>
                </a:gs>
                <a:gs pos="83000">
                  <a:schemeClr val="bg1"/>
                </a:gs>
              </a:gsLst>
              <a:lin ang="102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8" name="二等辺三角形 144">
              <a:extLst>
                <a:ext uri="{FF2B5EF4-FFF2-40B4-BE49-F238E27FC236}">
                  <a16:creationId xmlns:a16="http://schemas.microsoft.com/office/drawing/2014/main" id="{8F762709-A82C-48FF-BE8C-522E3C18093F}"/>
                </a:ext>
              </a:extLst>
            </p:cNvPr>
            <p:cNvSpPr/>
            <p:nvPr/>
          </p:nvSpPr>
          <p:spPr>
            <a:xfrm rot="10080000">
              <a:off x="3626938" y="5008838"/>
              <a:ext cx="542815" cy="2163995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2782 h 492782"/>
                <a:gd name="connsiteX1" fmla="*/ 33367 w 97415"/>
                <a:gd name="connsiteY1" fmla="*/ 0 h 492782"/>
                <a:gd name="connsiteX2" fmla="*/ 97415 w 97415"/>
                <a:gd name="connsiteY2" fmla="*/ 492782 h 492782"/>
                <a:gd name="connsiteX3" fmla="*/ 0 w 97415"/>
                <a:gd name="connsiteY3" fmla="*/ 492782 h 492782"/>
                <a:gd name="connsiteX0" fmla="*/ 0 w 97415"/>
                <a:gd name="connsiteY0" fmla="*/ 491077 h 491077"/>
                <a:gd name="connsiteX1" fmla="*/ 28214 w 97415"/>
                <a:gd name="connsiteY1" fmla="*/ 0 h 491077"/>
                <a:gd name="connsiteX2" fmla="*/ 97415 w 97415"/>
                <a:gd name="connsiteY2" fmla="*/ 491077 h 491077"/>
                <a:gd name="connsiteX3" fmla="*/ 0 w 97415"/>
                <a:gd name="connsiteY3" fmla="*/ 491077 h 49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15" h="491077">
                  <a:moveTo>
                    <a:pt x="0" y="491077"/>
                  </a:moveTo>
                  <a:lnTo>
                    <a:pt x="28214" y="0"/>
                  </a:lnTo>
                  <a:lnTo>
                    <a:pt x="97415" y="491077"/>
                  </a:lnTo>
                  <a:lnTo>
                    <a:pt x="0" y="491077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4000">
                  <a:schemeClr val="bg1"/>
                </a:gs>
                <a:gs pos="39000">
                  <a:srgbClr val="898B8A"/>
                </a:gs>
              </a:gsLst>
              <a:lin ang="210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9" name="二等辺三角形 144">
              <a:extLst>
                <a:ext uri="{FF2B5EF4-FFF2-40B4-BE49-F238E27FC236}">
                  <a16:creationId xmlns:a16="http://schemas.microsoft.com/office/drawing/2014/main" id="{585E2081-5FED-4A1E-A4A1-2E611A87F1C8}"/>
                </a:ext>
              </a:extLst>
            </p:cNvPr>
            <p:cNvSpPr/>
            <p:nvPr/>
          </p:nvSpPr>
          <p:spPr>
            <a:xfrm rot="11520000" flipH="1">
              <a:off x="9022380" y="5023629"/>
              <a:ext cx="542815" cy="2149037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2782 h 492782"/>
                <a:gd name="connsiteX1" fmla="*/ 33367 w 97415"/>
                <a:gd name="connsiteY1" fmla="*/ 0 h 492782"/>
                <a:gd name="connsiteX2" fmla="*/ 97415 w 97415"/>
                <a:gd name="connsiteY2" fmla="*/ 492782 h 492782"/>
                <a:gd name="connsiteX3" fmla="*/ 0 w 97415"/>
                <a:gd name="connsiteY3" fmla="*/ 492782 h 492782"/>
                <a:gd name="connsiteX0" fmla="*/ 0 w 97415"/>
                <a:gd name="connsiteY0" fmla="*/ 491077 h 491077"/>
                <a:gd name="connsiteX1" fmla="*/ 28214 w 97415"/>
                <a:gd name="connsiteY1" fmla="*/ 0 h 491077"/>
                <a:gd name="connsiteX2" fmla="*/ 97415 w 97415"/>
                <a:gd name="connsiteY2" fmla="*/ 491077 h 491077"/>
                <a:gd name="connsiteX3" fmla="*/ 0 w 97415"/>
                <a:gd name="connsiteY3" fmla="*/ 491077 h 49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15" h="491077">
                  <a:moveTo>
                    <a:pt x="0" y="491077"/>
                  </a:moveTo>
                  <a:lnTo>
                    <a:pt x="28214" y="0"/>
                  </a:lnTo>
                  <a:lnTo>
                    <a:pt x="97415" y="491077"/>
                  </a:lnTo>
                  <a:lnTo>
                    <a:pt x="0" y="491077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4000">
                  <a:schemeClr val="bg1"/>
                </a:gs>
                <a:gs pos="39000">
                  <a:srgbClr val="898B8A"/>
                </a:gs>
              </a:gsLst>
              <a:lin ang="210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0" name="台形 132">
              <a:extLst>
                <a:ext uri="{FF2B5EF4-FFF2-40B4-BE49-F238E27FC236}">
                  <a16:creationId xmlns:a16="http://schemas.microsoft.com/office/drawing/2014/main" id="{EA77D297-CF2D-4A5D-B18B-4DA3BB1BA031}"/>
                </a:ext>
              </a:extLst>
            </p:cNvPr>
            <p:cNvSpPr/>
            <p:nvPr/>
          </p:nvSpPr>
          <p:spPr>
            <a:xfrm rot="2816694">
              <a:off x="9809291" y="4773783"/>
              <a:ext cx="2109763" cy="1308478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79932"/>
                <a:gd name="connsiteY0" fmla="*/ 236819 h 236819"/>
                <a:gd name="connsiteX1" fmla="*/ 85033 w 379932"/>
                <a:gd name="connsiteY1" fmla="*/ 2679 h 236819"/>
                <a:gd name="connsiteX2" fmla="*/ 301487 w 379932"/>
                <a:gd name="connsiteY2" fmla="*/ 0 h 236819"/>
                <a:gd name="connsiteX3" fmla="*/ 379932 w 379932"/>
                <a:gd name="connsiteY3" fmla="*/ 234773 h 236819"/>
                <a:gd name="connsiteX4" fmla="*/ 0 w 379932"/>
                <a:gd name="connsiteY4" fmla="*/ 236819 h 236819"/>
                <a:gd name="connsiteX0" fmla="*/ 0 w 379932"/>
                <a:gd name="connsiteY0" fmla="*/ 236819 h 236819"/>
                <a:gd name="connsiteX1" fmla="*/ 3210 w 379932"/>
                <a:gd name="connsiteY1" fmla="*/ 227242 h 236819"/>
                <a:gd name="connsiteX2" fmla="*/ 85033 w 379932"/>
                <a:gd name="connsiteY2" fmla="*/ 2679 h 236819"/>
                <a:gd name="connsiteX3" fmla="*/ 301487 w 379932"/>
                <a:gd name="connsiteY3" fmla="*/ 0 h 236819"/>
                <a:gd name="connsiteX4" fmla="*/ 379932 w 379932"/>
                <a:gd name="connsiteY4" fmla="*/ 234773 h 236819"/>
                <a:gd name="connsiteX5" fmla="*/ 0 w 379932"/>
                <a:gd name="connsiteY5" fmla="*/ 236819 h 236819"/>
                <a:gd name="connsiteX0" fmla="*/ 3206 w 383138"/>
                <a:gd name="connsiteY0" fmla="*/ 236819 h 236819"/>
                <a:gd name="connsiteX1" fmla="*/ 0 w 383138"/>
                <a:gd name="connsiteY1" fmla="*/ 228363 h 236819"/>
                <a:gd name="connsiteX2" fmla="*/ 88239 w 383138"/>
                <a:gd name="connsiteY2" fmla="*/ 2679 h 236819"/>
                <a:gd name="connsiteX3" fmla="*/ 304693 w 383138"/>
                <a:gd name="connsiteY3" fmla="*/ 0 h 236819"/>
                <a:gd name="connsiteX4" fmla="*/ 383138 w 383138"/>
                <a:gd name="connsiteY4" fmla="*/ 234773 h 236819"/>
                <a:gd name="connsiteX5" fmla="*/ 3206 w 383138"/>
                <a:gd name="connsiteY5" fmla="*/ 236819 h 236819"/>
                <a:gd name="connsiteX0" fmla="*/ 6172 w 386104"/>
                <a:gd name="connsiteY0" fmla="*/ 236819 h 236819"/>
                <a:gd name="connsiteX1" fmla="*/ 0 w 386104"/>
                <a:gd name="connsiteY1" fmla="*/ 231485 h 236819"/>
                <a:gd name="connsiteX2" fmla="*/ 91205 w 386104"/>
                <a:gd name="connsiteY2" fmla="*/ 2679 h 236819"/>
                <a:gd name="connsiteX3" fmla="*/ 307659 w 386104"/>
                <a:gd name="connsiteY3" fmla="*/ 0 h 236819"/>
                <a:gd name="connsiteX4" fmla="*/ 386104 w 386104"/>
                <a:gd name="connsiteY4" fmla="*/ 234773 h 236819"/>
                <a:gd name="connsiteX5" fmla="*/ 6172 w 386104"/>
                <a:gd name="connsiteY5" fmla="*/ 236819 h 236819"/>
                <a:gd name="connsiteX0" fmla="*/ 5324 w 385256"/>
                <a:gd name="connsiteY0" fmla="*/ 236819 h 236819"/>
                <a:gd name="connsiteX1" fmla="*/ 0 w 385256"/>
                <a:gd name="connsiteY1" fmla="*/ 229340 h 236819"/>
                <a:gd name="connsiteX2" fmla="*/ 90357 w 385256"/>
                <a:gd name="connsiteY2" fmla="*/ 2679 h 236819"/>
                <a:gd name="connsiteX3" fmla="*/ 306811 w 385256"/>
                <a:gd name="connsiteY3" fmla="*/ 0 h 236819"/>
                <a:gd name="connsiteX4" fmla="*/ 385256 w 385256"/>
                <a:gd name="connsiteY4" fmla="*/ 234773 h 236819"/>
                <a:gd name="connsiteX5" fmla="*/ 5324 w 385256"/>
                <a:gd name="connsiteY5" fmla="*/ 236819 h 236819"/>
                <a:gd name="connsiteX0" fmla="*/ 10788 w 385256"/>
                <a:gd name="connsiteY0" fmla="*/ 234822 h 234822"/>
                <a:gd name="connsiteX1" fmla="*/ 0 w 385256"/>
                <a:gd name="connsiteY1" fmla="*/ 229340 h 234822"/>
                <a:gd name="connsiteX2" fmla="*/ 90357 w 385256"/>
                <a:gd name="connsiteY2" fmla="*/ 2679 h 234822"/>
                <a:gd name="connsiteX3" fmla="*/ 306811 w 385256"/>
                <a:gd name="connsiteY3" fmla="*/ 0 h 234822"/>
                <a:gd name="connsiteX4" fmla="*/ 385256 w 385256"/>
                <a:gd name="connsiteY4" fmla="*/ 234773 h 234822"/>
                <a:gd name="connsiteX5" fmla="*/ 10788 w 385256"/>
                <a:gd name="connsiteY5" fmla="*/ 234822 h 234822"/>
                <a:gd name="connsiteX0" fmla="*/ 10429 w 384897"/>
                <a:gd name="connsiteY0" fmla="*/ 234822 h 234822"/>
                <a:gd name="connsiteX1" fmla="*/ 0 w 384897"/>
                <a:gd name="connsiteY1" fmla="*/ 230840 h 234822"/>
                <a:gd name="connsiteX2" fmla="*/ 89998 w 384897"/>
                <a:gd name="connsiteY2" fmla="*/ 2679 h 234822"/>
                <a:gd name="connsiteX3" fmla="*/ 306452 w 384897"/>
                <a:gd name="connsiteY3" fmla="*/ 0 h 234822"/>
                <a:gd name="connsiteX4" fmla="*/ 384897 w 384897"/>
                <a:gd name="connsiteY4" fmla="*/ 234773 h 234822"/>
                <a:gd name="connsiteX5" fmla="*/ 10429 w 384897"/>
                <a:gd name="connsiteY5" fmla="*/ 234822 h 23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4897" h="234822">
                  <a:moveTo>
                    <a:pt x="10429" y="234822"/>
                  </a:moveTo>
                  <a:lnTo>
                    <a:pt x="0" y="230840"/>
                  </a:lnTo>
                  <a:lnTo>
                    <a:pt x="89998" y="2679"/>
                  </a:lnTo>
                  <a:lnTo>
                    <a:pt x="306452" y="0"/>
                  </a:lnTo>
                  <a:lnTo>
                    <a:pt x="384897" y="234773"/>
                  </a:lnTo>
                  <a:lnTo>
                    <a:pt x="10429" y="23482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6000">
                  <a:srgbClr val="FDFEFE"/>
                </a:gs>
                <a:gs pos="67000">
                  <a:srgbClr val="898B8A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1" name="台形 132">
              <a:extLst>
                <a:ext uri="{FF2B5EF4-FFF2-40B4-BE49-F238E27FC236}">
                  <a16:creationId xmlns:a16="http://schemas.microsoft.com/office/drawing/2014/main" id="{17FF358D-2A46-4C0B-8A86-51D49C616771}"/>
                </a:ext>
              </a:extLst>
            </p:cNvPr>
            <p:cNvSpPr/>
            <p:nvPr/>
          </p:nvSpPr>
          <p:spPr>
            <a:xfrm rot="4675086">
              <a:off x="10883149" y="6857500"/>
              <a:ext cx="2044264" cy="1262243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75395"/>
                <a:gd name="connsiteY0" fmla="*/ 232463 h 232642"/>
                <a:gd name="connsiteX1" fmla="*/ 90409 w 375395"/>
                <a:gd name="connsiteY1" fmla="*/ 2679 h 232642"/>
                <a:gd name="connsiteX2" fmla="*/ 306863 w 375395"/>
                <a:gd name="connsiteY2" fmla="*/ 0 h 232642"/>
                <a:gd name="connsiteX3" fmla="*/ 375395 w 375395"/>
                <a:gd name="connsiteY3" fmla="*/ 232642 h 232642"/>
                <a:gd name="connsiteX4" fmla="*/ 0 w 375395"/>
                <a:gd name="connsiteY4" fmla="*/ 232463 h 232642"/>
                <a:gd name="connsiteX0" fmla="*/ 0 w 375395"/>
                <a:gd name="connsiteY0" fmla="*/ 230148 h 230327"/>
                <a:gd name="connsiteX1" fmla="*/ 90409 w 375395"/>
                <a:gd name="connsiteY1" fmla="*/ 364 h 230327"/>
                <a:gd name="connsiteX2" fmla="*/ 293408 w 375395"/>
                <a:gd name="connsiteY2" fmla="*/ 0 h 230327"/>
                <a:gd name="connsiteX3" fmla="*/ 375395 w 375395"/>
                <a:gd name="connsiteY3" fmla="*/ 230327 h 230327"/>
                <a:gd name="connsiteX4" fmla="*/ 0 w 375395"/>
                <a:gd name="connsiteY4" fmla="*/ 230148 h 230327"/>
                <a:gd name="connsiteX0" fmla="*/ 0 w 374333"/>
                <a:gd name="connsiteY0" fmla="*/ 230148 h 235307"/>
                <a:gd name="connsiteX1" fmla="*/ 90409 w 374333"/>
                <a:gd name="connsiteY1" fmla="*/ 364 h 235307"/>
                <a:gd name="connsiteX2" fmla="*/ 293408 w 374333"/>
                <a:gd name="connsiteY2" fmla="*/ 0 h 235307"/>
                <a:gd name="connsiteX3" fmla="*/ 374333 w 374333"/>
                <a:gd name="connsiteY3" fmla="*/ 235307 h 235307"/>
                <a:gd name="connsiteX4" fmla="*/ 0 w 374333"/>
                <a:gd name="connsiteY4" fmla="*/ 230148 h 235307"/>
                <a:gd name="connsiteX0" fmla="*/ 0 w 378934"/>
                <a:gd name="connsiteY0" fmla="*/ 239576 h 239576"/>
                <a:gd name="connsiteX1" fmla="*/ 95010 w 378934"/>
                <a:gd name="connsiteY1" fmla="*/ 364 h 239576"/>
                <a:gd name="connsiteX2" fmla="*/ 298009 w 378934"/>
                <a:gd name="connsiteY2" fmla="*/ 0 h 239576"/>
                <a:gd name="connsiteX3" fmla="*/ 378934 w 378934"/>
                <a:gd name="connsiteY3" fmla="*/ 235307 h 239576"/>
                <a:gd name="connsiteX4" fmla="*/ 0 w 378934"/>
                <a:gd name="connsiteY4" fmla="*/ 239576 h 239576"/>
                <a:gd name="connsiteX0" fmla="*/ 0 w 380704"/>
                <a:gd name="connsiteY0" fmla="*/ 239576 h 242233"/>
                <a:gd name="connsiteX1" fmla="*/ 95010 w 380704"/>
                <a:gd name="connsiteY1" fmla="*/ 364 h 242233"/>
                <a:gd name="connsiteX2" fmla="*/ 298009 w 380704"/>
                <a:gd name="connsiteY2" fmla="*/ 0 h 242233"/>
                <a:gd name="connsiteX3" fmla="*/ 380704 w 380704"/>
                <a:gd name="connsiteY3" fmla="*/ 242233 h 242233"/>
                <a:gd name="connsiteX4" fmla="*/ 0 w 380704"/>
                <a:gd name="connsiteY4" fmla="*/ 239576 h 242233"/>
                <a:gd name="connsiteX0" fmla="*/ 0 w 387811"/>
                <a:gd name="connsiteY0" fmla="*/ 240376 h 242233"/>
                <a:gd name="connsiteX1" fmla="*/ 102117 w 387811"/>
                <a:gd name="connsiteY1" fmla="*/ 364 h 242233"/>
                <a:gd name="connsiteX2" fmla="*/ 305116 w 387811"/>
                <a:gd name="connsiteY2" fmla="*/ 0 h 242233"/>
                <a:gd name="connsiteX3" fmla="*/ 387811 w 387811"/>
                <a:gd name="connsiteY3" fmla="*/ 242233 h 242233"/>
                <a:gd name="connsiteX4" fmla="*/ 0 w 387811"/>
                <a:gd name="connsiteY4" fmla="*/ 240376 h 242233"/>
                <a:gd name="connsiteX0" fmla="*/ 0 w 388253"/>
                <a:gd name="connsiteY0" fmla="*/ 240280 h 242233"/>
                <a:gd name="connsiteX1" fmla="*/ 102559 w 388253"/>
                <a:gd name="connsiteY1" fmla="*/ 364 h 242233"/>
                <a:gd name="connsiteX2" fmla="*/ 305558 w 388253"/>
                <a:gd name="connsiteY2" fmla="*/ 0 h 242233"/>
                <a:gd name="connsiteX3" fmla="*/ 388253 w 388253"/>
                <a:gd name="connsiteY3" fmla="*/ 242233 h 242233"/>
                <a:gd name="connsiteX4" fmla="*/ 0 w 388253"/>
                <a:gd name="connsiteY4" fmla="*/ 240280 h 24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253" h="242233">
                  <a:moveTo>
                    <a:pt x="0" y="240280"/>
                  </a:moveTo>
                  <a:lnTo>
                    <a:pt x="102559" y="364"/>
                  </a:lnTo>
                  <a:lnTo>
                    <a:pt x="305558" y="0"/>
                  </a:lnTo>
                  <a:lnTo>
                    <a:pt x="388253" y="242233"/>
                  </a:lnTo>
                  <a:lnTo>
                    <a:pt x="0" y="24028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rgbClr val="FDFEFE"/>
                </a:gs>
                <a:gs pos="70000">
                  <a:srgbClr val="898B8A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2" name="台形 132">
              <a:extLst>
                <a:ext uri="{FF2B5EF4-FFF2-40B4-BE49-F238E27FC236}">
                  <a16:creationId xmlns:a16="http://schemas.microsoft.com/office/drawing/2014/main" id="{A0CE1C94-7155-4460-89FE-1ABE190FF81A}"/>
                </a:ext>
              </a:extLst>
            </p:cNvPr>
            <p:cNvSpPr/>
            <p:nvPr/>
          </p:nvSpPr>
          <p:spPr>
            <a:xfrm rot="6080199">
              <a:off x="10888213" y="9072933"/>
              <a:ext cx="2020717" cy="1228278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51684"/>
                <a:gd name="connsiteY0" fmla="*/ 232463 h 236657"/>
                <a:gd name="connsiteX1" fmla="*/ 90409 w 351684"/>
                <a:gd name="connsiteY1" fmla="*/ 2679 h 236657"/>
                <a:gd name="connsiteX2" fmla="*/ 306863 w 351684"/>
                <a:gd name="connsiteY2" fmla="*/ 0 h 236657"/>
                <a:gd name="connsiteX3" fmla="*/ 351684 w 351684"/>
                <a:gd name="connsiteY3" fmla="*/ 236657 h 236657"/>
                <a:gd name="connsiteX4" fmla="*/ 0 w 351684"/>
                <a:gd name="connsiteY4" fmla="*/ 232463 h 236657"/>
                <a:gd name="connsiteX0" fmla="*/ 0 w 351684"/>
                <a:gd name="connsiteY0" fmla="*/ 229784 h 233978"/>
                <a:gd name="connsiteX1" fmla="*/ 90409 w 351684"/>
                <a:gd name="connsiteY1" fmla="*/ 0 h 233978"/>
                <a:gd name="connsiteX2" fmla="*/ 255503 w 351684"/>
                <a:gd name="connsiteY2" fmla="*/ 19761 h 233978"/>
                <a:gd name="connsiteX3" fmla="*/ 351684 w 351684"/>
                <a:gd name="connsiteY3" fmla="*/ 233978 h 233978"/>
                <a:gd name="connsiteX4" fmla="*/ 0 w 351684"/>
                <a:gd name="connsiteY4" fmla="*/ 229784 h 233978"/>
                <a:gd name="connsiteX0" fmla="*/ 0 w 351684"/>
                <a:gd name="connsiteY0" fmla="*/ 212498 h 216692"/>
                <a:gd name="connsiteX1" fmla="*/ 76874 w 351684"/>
                <a:gd name="connsiteY1" fmla="*/ 0 h 216692"/>
                <a:gd name="connsiteX2" fmla="*/ 255503 w 351684"/>
                <a:gd name="connsiteY2" fmla="*/ 2475 h 216692"/>
                <a:gd name="connsiteX3" fmla="*/ 351684 w 351684"/>
                <a:gd name="connsiteY3" fmla="*/ 216692 h 216692"/>
                <a:gd name="connsiteX4" fmla="*/ 0 w 351684"/>
                <a:gd name="connsiteY4" fmla="*/ 212498 h 216692"/>
                <a:gd name="connsiteX0" fmla="*/ 0 w 351684"/>
                <a:gd name="connsiteY0" fmla="*/ 210023 h 214217"/>
                <a:gd name="connsiteX1" fmla="*/ 72672 w 351684"/>
                <a:gd name="connsiteY1" fmla="*/ 796 h 214217"/>
                <a:gd name="connsiteX2" fmla="*/ 255503 w 351684"/>
                <a:gd name="connsiteY2" fmla="*/ 0 h 214217"/>
                <a:gd name="connsiteX3" fmla="*/ 351684 w 351684"/>
                <a:gd name="connsiteY3" fmla="*/ 214217 h 214217"/>
                <a:gd name="connsiteX4" fmla="*/ 0 w 351684"/>
                <a:gd name="connsiteY4" fmla="*/ 210023 h 214217"/>
                <a:gd name="connsiteX0" fmla="*/ 0 w 354955"/>
                <a:gd name="connsiteY0" fmla="*/ 210023 h 218419"/>
                <a:gd name="connsiteX1" fmla="*/ 72672 w 354955"/>
                <a:gd name="connsiteY1" fmla="*/ 796 h 218419"/>
                <a:gd name="connsiteX2" fmla="*/ 255503 w 354955"/>
                <a:gd name="connsiteY2" fmla="*/ 0 h 218419"/>
                <a:gd name="connsiteX3" fmla="*/ 354955 w 354955"/>
                <a:gd name="connsiteY3" fmla="*/ 218419 h 218419"/>
                <a:gd name="connsiteX4" fmla="*/ 0 w 354955"/>
                <a:gd name="connsiteY4" fmla="*/ 210023 h 218419"/>
                <a:gd name="connsiteX0" fmla="*/ 0 w 345616"/>
                <a:gd name="connsiteY0" fmla="*/ 210023 h 220291"/>
                <a:gd name="connsiteX1" fmla="*/ 72672 w 345616"/>
                <a:gd name="connsiteY1" fmla="*/ 796 h 220291"/>
                <a:gd name="connsiteX2" fmla="*/ 255503 w 345616"/>
                <a:gd name="connsiteY2" fmla="*/ 0 h 220291"/>
                <a:gd name="connsiteX3" fmla="*/ 345616 w 345616"/>
                <a:gd name="connsiteY3" fmla="*/ 220291 h 220291"/>
                <a:gd name="connsiteX4" fmla="*/ 0 w 345616"/>
                <a:gd name="connsiteY4" fmla="*/ 210023 h 220291"/>
                <a:gd name="connsiteX0" fmla="*/ 0 w 345616"/>
                <a:gd name="connsiteY0" fmla="*/ 209227 h 219495"/>
                <a:gd name="connsiteX1" fmla="*/ 72672 w 345616"/>
                <a:gd name="connsiteY1" fmla="*/ 0 h 219495"/>
                <a:gd name="connsiteX2" fmla="*/ 262976 w 345616"/>
                <a:gd name="connsiteY2" fmla="*/ 134 h 219495"/>
                <a:gd name="connsiteX3" fmla="*/ 345616 w 345616"/>
                <a:gd name="connsiteY3" fmla="*/ 219495 h 219495"/>
                <a:gd name="connsiteX4" fmla="*/ 0 w 345616"/>
                <a:gd name="connsiteY4" fmla="*/ 209227 h 219495"/>
                <a:gd name="connsiteX0" fmla="*/ 0 w 345616"/>
                <a:gd name="connsiteY0" fmla="*/ 209695 h 219963"/>
                <a:gd name="connsiteX1" fmla="*/ 75006 w 345616"/>
                <a:gd name="connsiteY1" fmla="*/ 0 h 219963"/>
                <a:gd name="connsiteX2" fmla="*/ 262976 w 345616"/>
                <a:gd name="connsiteY2" fmla="*/ 602 h 219963"/>
                <a:gd name="connsiteX3" fmla="*/ 345616 w 345616"/>
                <a:gd name="connsiteY3" fmla="*/ 219963 h 219963"/>
                <a:gd name="connsiteX4" fmla="*/ 0 w 345616"/>
                <a:gd name="connsiteY4" fmla="*/ 209695 h 219963"/>
                <a:gd name="connsiteX0" fmla="*/ 0 w 347482"/>
                <a:gd name="connsiteY0" fmla="*/ 209695 h 217161"/>
                <a:gd name="connsiteX1" fmla="*/ 75006 w 347482"/>
                <a:gd name="connsiteY1" fmla="*/ 0 h 217161"/>
                <a:gd name="connsiteX2" fmla="*/ 262976 w 347482"/>
                <a:gd name="connsiteY2" fmla="*/ 602 h 217161"/>
                <a:gd name="connsiteX3" fmla="*/ 347482 w 347482"/>
                <a:gd name="connsiteY3" fmla="*/ 217161 h 217161"/>
                <a:gd name="connsiteX4" fmla="*/ 0 w 347482"/>
                <a:gd name="connsiteY4" fmla="*/ 209695 h 217161"/>
                <a:gd name="connsiteX0" fmla="*/ 0 w 348853"/>
                <a:gd name="connsiteY0" fmla="*/ 217825 h 217825"/>
                <a:gd name="connsiteX1" fmla="*/ 76377 w 348853"/>
                <a:gd name="connsiteY1" fmla="*/ 0 h 217825"/>
                <a:gd name="connsiteX2" fmla="*/ 264347 w 348853"/>
                <a:gd name="connsiteY2" fmla="*/ 602 h 217825"/>
                <a:gd name="connsiteX3" fmla="*/ 348853 w 348853"/>
                <a:gd name="connsiteY3" fmla="*/ 217161 h 217825"/>
                <a:gd name="connsiteX4" fmla="*/ 0 w 348853"/>
                <a:gd name="connsiteY4" fmla="*/ 217825 h 217825"/>
                <a:gd name="connsiteX0" fmla="*/ 0 w 349906"/>
                <a:gd name="connsiteY0" fmla="*/ 217825 h 220429"/>
                <a:gd name="connsiteX1" fmla="*/ 76377 w 349906"/>
                <a:gd name="connsiteY1" fmla="*/ 0 h 220429"/>
                <a:gd name="connsiteX2" fmla="*/ 264347 w 349906"/>
                <a:gd name="connsiteY2" fmla="*/ 602 h 220429"/>
                <a:gd name="connsiteX3" fmla="*/ 349906 w 349906"/>
                <a:gd name="connsiteY3" fmla="*/ 220429 h 220429"/>
                <a:gd name="connsiteX4" fmla="*/ 0 w 349906"/>
                <a:gd name="connsiteY4" fmla="*/ 217825 h 22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906" h="220429">
                  <a:moveTo>
                    <a:pt x="0" y="217825"/>
                  </a:moveTo>
                  <a:lnTo>
                    <a:pt x="76377" y="0"/>
                  </a:lnTo>
                  <a:lnTo>
                    <a:pt x="264347" y="602"/>
                  </a:lnTo>
                  <a:lnTo>
                    <a:pt x="349906" y="220429"/>
                  </a:lnTo>
                  <a:lnTo>
                    <a:pt x="0" y="21782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rgbClr val="FDFEFE"/>
                </a:gs>
                <a:gs pos="70000">
                  <a:srgbClr val="898B8A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3" name="台形 132">
              <a:extLst>
                <a:ext uri="{FF2B5EF4-FFF2-40B4-BE49-F238E27FC236}">
                  <a16:creationId xmlns:a16="http://schemas.microsoft.com/office/drawing/2014/main" id="{5A90D53D-0833-44FF-B79F-4E6A569DEA16}"/>
                </a:ext>
              </a:extLst>
            </p:cNvPr>
            <p:cNvSpPr/>
            <p:nvPr/>
          </p:nvSpPr>
          <p:spPr>
            <a:xfrm rot="18783306" flipV="1">
              <a:off x="9803902" y="11112970"/>
              <a:ext cx="2132406" cy="1308204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308" h="234773">
                  <a:moveTo>
                    <a:pt x="0" y="232463"/>
                  </a:moveTo>
                  <a:lnTo>
                    <a:pt x="90409" y="2679"/>
                  </a:lnTo>
                  <a:lnTo>
                    <a:pt x="306863" y="0"/>
                  </a:lnTo>
                  <a:lnTo>
                    <a:pt x="385308" y="234773"/>
                  </a:lnTo>
                  <a:lnTo>
                    <a:pt x="0" y="23246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rgbClr val="FDFEFE"/>
                </a:gs>
                <a:gs pos="70000">
                  <a:srgbClr val="898B8A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4" name="台形 132">
              <a:extLst>
                <a:ext uri="{FF2B5EF4-FFF2-40B4-BE49-F238E27FC236}">
                  <a16:creationId xmlns:a16="http://schemas.microsoft.com/office/drawing/2014/main" id="{6583574A-21FB-44E0-AE92-36BE3A22FD4F}"/>
                </a:ext>
              </a:extLst>
            </p:cNvPr>
            <p:cNvSpPr/>
            <p:nvPr/>
          </p:nvSpPr>
          <p:spPr>
            <a:xfrm rot="18783306" flipH="1">
              <a:off x="1301796" y="4771876"/>
              <a:ext cx="2078084" cy="1304479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87049"/>
                <a:gd name="connsiteY0" fmla="*/ 230837 h 234773"/>
                <a:gd name="connsiteX1" fmla="*/ 92150 w 387049"/>
                <a:gd name="connsiteY1" fmla="*/ 2679 h 234773"/>
                <a:gd name="connsiteX2" fmla="*/ 308604 w 387049"/>
                <a:gd name="connsiteY2" fmla="*/ 0 h 234773"/>
                <a:gd name="connsiteX3" fmla="*/ 387049 w 387049"/>
                <a:gd name="connsiteY3" fmla="*/ 234773 h 234773"/>
                <a:gd name="connsiteX4" fmla="*/ 0 w 387049"/>
                <a:gd name="connsiteY4" fmla="*/ 230837 h 234773"/>
                <a:gd name="connsiteX0" fmla="*/ 0 w 386820"/>
                <a:gd name="connsiteY0" fmla="*/ 230837 h 230837"/>
                <a:gd name="connsiteX1" fmla="*/ 92150 w 386820"/>
                <a:gd name="connsiteY1" fmla="*/ 2679 h 230837"/>
                <a:gd name="connsiteX2" fmla="*/ 308604 w 386820"/>
                <a:gd name="connsiteY2" fmla="*/ 0 h 230837"/>
                <a:gd name="connsiteX3" fmla="*/ 386820 w 386820"/>
                <a:gd name="connsiteY3" fmla="*/ 228042 h 230837"/>
                <a:gd name="connsiteX4" fmla="*/ 0 w 386820"/>
                <a:gd name="connsiteY4" fmla="*/ 230837 h 230837"/>
                <a:gd name="connsiteX0" fmla="*/ 0 w 386820"/>
                <a:gd name="connsiteY0" fmla="*/ 230837 h 230837"/>
                <a:gd name="connsiteX1" fmla="*/ 92150 w 386820"/>
                <a:gd name="connsiteY1" fmla="*/ 2679 h 230837"/>
                <a:gd name="connsiteX2" fmla="*/ 308604 w 386820"/>
                <a:gd name="connsiteY2" fmla="*/ 0 h 230837"/>
                <a:gd name="connsiteX3" fmla="*/ 386820 w 386820"/>
                <a:gd name="connsiteY3" fmla="*/ 228042 h 230837"/>
                <a:gd name="connsiteX4" fmla="*/ 0 w 386820"/>
                <a:gd name="connsiteY4" fmla="*/ 230837 h 230837"/>
                <a:gd name="connsiteX0" fmla="*/ 0 w 386820"/>
                <a:gd name="connsiteY0" fmla="*/ 230837 h 230837"/>
                <a:gd name="connsiteX1" fmla="*/ 97141 w 386820"/>
                <a:gd name="connsiteY1" fmla="*/ 825 h 230837"/>
                <a:gd name="connsiteX2" fmla="*/ 308604 w 386820"/>
                <a:gd name="connsiteY2" fmla="*/ 0 h 230837"/>
                <a:gd name="connsiteX3" fmla="*/ 386820 w 386820"/>
                <a:gd name="connsiteY3" fmla="*/ 228042 h 230837"/>
                <a:gd name="connsiteX4" fmla="*/ 0 w 386820"/>
                <a:gd name="connsiteY4" fmla="*/ 230837 h 230837"/>
                <a:gd name="connsiteX0" fmla="*/ 0 w 385194"/>
                <a:gd name="connsiteY0" fmla="*/ 229099 h 229099"/>
                <a:gd name="connsiteX1" fmla="*/ 95515 w 385194"/>
                <a:gd name="connsiteY1" fmla="*/ 825 h 229099"/>
                <a:gd name="connsiteX2" fmla="*/ 306978 w 385194"/>
                <a:gd name="connsiteY2" fmla="*/ 0 h 229099"/>
                <a:gd name="connsiteX3" fmla="*/ 385194 w 385194"/>
                <a:gd name="connsiteY3" fmla="*/ 228042 h 229099"/>
                <a:gd name="connsiteX4" fmla="*/ 0 w 385194"/>
                <a:gd name="connsiteY4" fmla="*/ 229099 h 229099"/>
                <a:gd name="connsiteX0" fmla="*/ 0 w 383568"/>
                <a:gd name="connsiteY0" fmla="*/ 229099 h 229781"/>
                <a:gd name="connsiteX1" fmla="*/ 95515 w 383568"/>
                <a:gd name="connsiteY1" fmla="*/ 825 h 229781"/>
                <a:gd name="connsiteX2" fmla="*/ 306978 w 383568"/>
                <a:gd name="connsiteY2" fmla="*/ 0 h 229781"/>
                <a:gd name="connsiteX3" fmla="*/ 383568 w 383568"/>
                <a:gd name="connsiteY3" fmla="*/ 229781 h 229781"/>
                <a:gd name="connsiteX4" fmla="*/ 0 w 383568"/>
                <a:gd name="connsiteY4" fmla="*/ 229099 h 229781"/>
                <a:gd name="connsiteX0" fmla="*/ 0 w 381546"/>
                <a:gd name="connsiteY0" fmla="*/ 226309 h 229781"/>
                <a:gd name="connsiteX1" fmla="*/ 93493 w 381546"/>
                <a:gd name="connsiteY1" fmla="*/ 825 h 229781"/>
                <a:gd name="connsiteX2" fmla="*/ 304956 w 381546"/>
                <a:gd name="connsiteY2" fmla="*/ 0 h 229781"/>
                <a:gd name="connsiteX3" fmla="*/ 381546 w 381546"/>
                <a:gd name="connsiteY3" fmla="*/ 229781 h 229781"/>
                <a:gd name="connsiteX4" fmla="*/ 0 w 381546"/>
                <a:gd name="connsiteY4" fmla="*/ 226309 h 229781"/>
                <a:gd name="connsiteX0" fmla="*/ 0 w 373653"/>
                <a:gd name="connsiteY0" fmla="*/ 226309 h 228840"/>
                <a:gd name="connsiteX1" fmla="*/ 93493 w 373653"/>
                <a:gd name="connsiteY1" fmla="*/ 825 h 228840"/>
                <a:gd name="connsiteX2" fmla="*/ 304956 w 373653"/>
                <a:gd name="connsiteY2" fmla="*/ 0 h 228840"/>
                <a:gd name="connsiteX3" fmla="*/ 373653 w 373653"/>
                <a:gd name="connsiteY3" fmla="*/ 228840 h 228840"/>
                <a:gd name="connsiteX4" fmla="*/ 0 w 373653"/>
                <a:gd name="connsiteY4" fmla="*/ 226309 h 228840"/>
                <a:gd name="connsiteX0" fmla="*/ 0 w 362806"/>
                <a:gd name="connsiteY0" fmla="*/ 234104 h 234104"/>
                <a:gd name="connsiteX1" fmla="*/ 82646 w 362806"/>
                <a:gd name="connsiteY1" fmla="*/ 825 h 234104"/>
                <a:gd name="connsiteX2" fmla="*/ 294109 w 362806"/>
                <a:gd name="connsiteY2" fmla="*/ 0 h 234104"/>
                <a:gd name="connsiteX3" fmla="*/ 362806 w 362806"/>
                <a:gd name="connsiteY3" fmla="*/ 228840 h 234104"/>
                <a:gd name="connsiteX4" fmla="*/ 0 w 362806"/>
                <a:gd name="connsiteY4" fmla="*/ 234104 h 234104"/>
                <a:gd name="connsiteX0" fmla="*/ 0 w 362806"/>
                <a:gd name="connsiteY0" fmla="*/ 234104 h 234104"/>
                <a:gd name="connsiteX1" fmla="*/ 5097 w 362806"/>
                <a:gd name="connsiteY1" fmla="*/ 219054 h 234104"/>
                <a:gd name="connsiteX2" fmla="*/ 82646 w 362806"/>
                <a:gd name="connsiteY2" fmla="*/ 825 h 234104"/>
                <a:gd name="connsiteX3" fmla="*/ 294109 w 362806"/>
                <a:gd name="connsiteY3" fmla="*/ 0 h 234104"/>
                <a:gd name="connsiteX4" fmla="*/ 362806 w 362806"/>
                <a:gd name="connsiteY4" fmla="*/ 228840 h 234104"/>
                <a:gd name="connsiteX5" fmla="*/ 0 w 362806"/>
                <a:gd name="connsiteY5" fmla="*/ 234104 h 234104"/>
                <a:gd name="connsiteX0" fmla="*/ 0 w 362806"/>
                <a:gd name="connsiteY0" fmla="*/ 234104 h 234104"/>
                <a:gd name="connsiteX1" fmla="*/ 5097 w 362806"/>
                <a:gd name="connsiteY1" fmla="*/ 219054 h 234104"/>
                <a:gd name="connsiteX2" fmla="*/ 82646 w 362806"/>
                <a:gd name="connsiteY2" fmla="*/ 825 h 234104"/>
                <a:gd name="connsiteX3" fmla="*/ 294109 w 362806"/>
                <a:gd name="connsiteY3" fmla="*/ 0 h 234104"/>
                <a:gd name="connsiteX4" fmla="*/ 362806 w 362806"/>
                <a:gd name="connsiteY4" fmla="*/ 228840 h 234104"/>
                <a:gd name="connsiteX5" fmla="*/ 0 w 362806"/>
                <a:gd name="connsiteY5" fmla="*/ 234104 h 234104"/>
                <a:gd name="connsiteX0" fmla="*/ 9819 w 372625"/>
                <a:gd name="connsiteY0" fmla="*/ 234104 h 234104"/>
                <a:gd name="connsiteX1" fmla="*/ 0 w 372625"/>
                <a:gd name="connsiteY1" fmla="*/ 225003 h 234104"/>
                <a:gd name="connsiteX2" fmla="*/ 92465 w 372625"/>
                <a:gd name="connsiteY2" fmla="*/ 825 h 234104"/>
                <a:gd name="connsiteX3" fmla="*/ 303928 w 372625"/>
                <a:gd name="connsiteY3" fmla="*/ 0 h 234104"/>
                <a:gd name="connsiteX4" fmla="*/ 372625 w 372625"/>
                <a:gd name="connsiteY4" fmla="*/ 228840 h 234104"/>
                <a:gd name="connsiteX5" fmla="*/ 9819 w 372625"/>
                <a:gd name="connsiteY5" fmla="*/ 234104 h 234104"/>
                <a:gd name="connsiteX0" fmla="*/ 10131 w 372937"/>
                <a:gd name="connsiteY0" fmla="*/ 234104 h 234104"/>
                <a:gd name="connsiteX1" fmla="*/ 0 w 372937"/>
                <a:gd name="connsiteY1" fmla="*/ 224711 h 234104"/>
                <a:gd name="connsiteX2" fmla="*/ 92777 w 372937"/>
                <a:gd name="connsiteY2" fmla="*/ 825 h 234104"/>
                <a:gd name="connsiteX3" fmla="*/ 304240 w 372937"/>
                <a:gd name="connsiteY3" fmla="*/ 0 h 234104"/>
                <a:gd name="connsiteX4" fmla="*/ 372937 w 372937"/>
                <a:gd name="connsiteY4" fmla="*/ 228840 h 234104"/>
                <a:gd name="connsiteX5" fmla="*/ 10131 w 372937"/>
                <a:gd name="connsiteY5" fmla="*/ 234104 h 23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37" h="234104">
                  <a:moveTo>
                    <a:pt x="10131" y="234104"/>
                  </a:moveTo>
                  <a:lnTo>
                    <a:pt x="0" y="224711"/>
                  </a:lnTo>
                  <a:lnTo>
                    <a:pt x="92777" y="825"/>
                  </a:lnTo>
                  <a:lnTo>
                    <a:pt x="304240" y="0"/>
                  </a:lnTo>
                  <a:lnTo>
                    <a:pt x="372937" y="228840"/>
                  </a:lnTo>
                  <a:lnTo>
                    <a:pt x="10131" y="23410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rgbClr val="FDFEFE"/>
                </a:gs>
                <a:gs pos="70000">
                  <a:srgbClr val="898B8A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5" name="台形 132">
              <a:extLst>
                <a:ext uri="{FF2B5EF4-FFF2-40B4-BE49-F238E27FC236}">
                  <a16:creationId xmlns:a16="http://schemas.microsoft.com/office/drawing/2014/main" id="{47992357-F15F-4F32-8798-738D8FD34767}"/>
                </a:ext>
              </a:extLst>
            </p:cNvPr>
            <p:cNvSpPr/>
            <p:nvPr/>
          </p:nvSpPr>
          <p:spPr>
            <a:xfrm rot="16920000" flipH="1">
              <a:off x="254325" y="6858337"/>
              <a:ext cx="2059445" cy="1226147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75395"/>
                <a:gd name="connsiteY0" fmla="*/ 232463 h 232642"/>
                <a:gd name="connsiteX1" fmla="*/ 90409 w 375395"/>
                <a:gd name="connsiteY1" fmla="*/ 2679 h 232642"/>
                <a:gd name="connsiteX2" fmla="*/ 306863 w 375395"/>
                <a:gd name="connsiteY2" fmla="*/ 0 h 232642"/>
                <a:gd name="connsiteX3" fmla="*/ 375395 w 375395"/>
                <a:gd name="connsiteY3" fmla="*/ 232642 h 232642"/>
                <a:gd name="connsiteX4" fmla="*/ 0 w 375395"/>
                <a:gd name="connsiteY4" fmla="*/ 232463 h 232642"/>
                <a:gd name="connsiteX0" fmla="*/ 0 w 375395"/>
                <a:gd name="connsiteY0" fmla="*/ 230148 h 230327"/>
                <a:gd name="connsiteX1" fmla="*/ 90409 w 375395"/>
                <a:gd name="connsiteY1" fmla="*/ 364 h 230327"/>
                <a:gd name="connsiteX2" fmla="*/ 293408 w 375395"/>
                <a:gd name="connsiteY2" fmla="*/ 0 h 230327"/>
                <a:gd name="connsiteX3" fmla="*/ 375395 w 375395"/>
                <a:gd name="connsiteY3" fmla="*/ 230327 h 230327"/>
                <a:gd name="connsiteX4" fmla="*/ 0 w 375395"/>
                <a:gd name="connsiteY4" fmla="*/ 230148 h 230327"/>
                <a:gd name="connsiteX0" fmla="*/ 0 w 374333"/>
                <a:gd name="connsiteY0" fmla="*/ 230148 h 235307"/>
                <a:gd name="connsiteX1" fmla="*/ 90409 w 374333"/>
                <a:gd name="connsiteY1" fmla="*/ 364 h 235307"/>
                <a:gd name="connsiteX2" fmla="*/ 293408 w 374333"/>
                <a:gd name="connsiteY2" fmla="*/ 0 h 235307"/>
                <a:gd name="connsiteX3" fmla="*/ 374333 w 374333"/>
                <a:gd name="connsiteY3" fmla="*/ 235307 h 235307"/>
                <a:gd name="connsiteX4" fmla="*/ 0 w 374333"/>
                <a:gd name="connsiteY4" fmla="*/ 230148 h 235307"/>
                <a:gd name="connsiteX0" fmla="*/ 0 w 374787"/>
                <a:gd name="connsiteY0" fmla="*/ 232383 h 235307"/>
                <a:gd name="connsiteX1" fmla="*/ 90863 w 374787"/>
                <a:gd name="connsiteY1" fmla="*/ 364 h 235307"/>
                <a:gd name="connsiteX2" fmla="*/ 293862 w 374787"/>
                <a:gd name="connsiteY2" fmla="*/ 0 h 235307"/>
                <a:gd name="connsiteX3" fmla="*/ 374787 w 374787"/>
                <a:gd name="connsiteY3" fmla="*/ 235307 h 235307"/>
                <a:gd name="connsiteX4" fmla="*/ 0 w 374787"/>
                <a:gd name="connsiteY4" fmla="*/ 232383 h 23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787" h="235307">
                  <a:moveTo>
                    <a:pt x="0" y="232383"/>
                  </a:moveTo>
                  <a:lnTo>
                    <a:pt x="90863" y="364"/>
                  </a:lnTo>
                  <a:lnTo>
                    <a:pt x="293862" y="0"/>
                  </a:lnTo>
                  <a:lnTo>
                    <a:pt x="374787" y="235307"/>
                  </a:lnTo>
                  <a:lnTo>
                    <a:pt x="0" y="23238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rgbClr val="FDFEFE"/>
                </a:gs>
                <a:gs pos="70000">
                  <a:srgbClr val="898B8A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6" name="台形 132">
              <a:extLst>
                <a:ext uri="{FF2B5EF4-FFF2-40B4-BE49-F238E27FC236}">
                  <a16:creationId xmlns:a16="http://schemas.microsoft.com/office/drawing/2014/main" id="{061277D5-BCA9-4169-9E17-231CE153643D}"/>
                </a:ext>
              </a:extLst>
            </p:cNvPr>
            <p:cNvSpPr/>
            <p:nvPr/>
          </p:nvSpPr>
          <p:spPr>
            <a:xfrm rot="15519801" flipH="1">
              <a:off x="298477" y="9086508"/>
              <a:ext cx="1997316" cy="1210069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51684"/>
                <a:gd name="connsiteY0" fmla="*/ 232463 h 236657"/>
                <a:gd name="connsiteX1" fmla="*/ 90409 w 351684"/>
                <a:gd name="connsiteY1" fmla="*/ 2679 h 236657"/>
                <a:gd name="connsiteX2" fmla="*/ 306863 w 351684"/>
                <a:gd name="connsiteY2" fmla="*/ 0 h 236657"/>
                <a:gd name="connsiteX3" fmla="*/ 351684 w 351684"/>
                <a:gd name="connsiteY3" fmla="*/ 236657 h 236657"/>
                <a:gd name="connsiteX4" fmla="*/ 0 w 351684"/>
                <a:gd name="connsiteY4" fmla="*/ 232463 h 236657"/>
                <a:gd name="connsiteX0" fmla="*/ 0 w 351684"/>
                <a:gd name="connsiteY0" fmla="*/ 229784 h 233978"/>
                <a:gd name="connsiteX1" fmla="*/ 90409 w 351684"/>
                <a:gd name="connsiteY1" fmla="*/ 0 h 233978"/>
                <a:gd name="connsiteX2" fmla="*/ 255503 w 351684"/>
                <a:gd name="connsiteY2" fmla="*/ 19761 h 233978"/>
                <a:gd name="connsiteX3" fmla="*/ 351684 w 351684"/>
                <a:gd name="connsiteY3" fmla="*/ 233978 h 233978"/>
                <a:gd name="connsiteX4" fmla="*/ 0 w 351684"/>
                <a:gd name="connsiteY4" fmla="*/ 229784 h 233978"/>
                <a:gd name="connsiteX0" fmla="*/ 0 w 351684"/>
                <a:gd name="connsiteY0" fmla="*/ 212498 h 216692"/>
                <a:gd name="connsiteX1" fmla="*/ 76874 w 351684"/>
                <a:gd name="connsiteY1" fmla="*/ 0 h 216692"/>
                <a:gd name="connsiteX2" fmla="*/ 255503 w 351684"/>
                <a:gd name="connsiteY2" fmla="*/ 2475 h 216692"/>
                <a:gd name="connsiteX3" fmla="*/ 351684 w 351684"/>
                <a:gd name="connsiteY3" fmla="*/ 216692 h 216692"/>
                <a:gd name="connsiteX4" fmla="*/ 0 w 351684"/>
                <a:gd name="connsiteY4" fmla="*/ 212498 h 216692"/>
                <a:gd name="connsiteX0" fmla="*/ 0 w 351684"/>
                <a:gd name="connsiteY0" fmla="*/ 210023 h 214217"/>
                <a:gd name="connsiteX1" fmla="*/ 72672 w 351684"/>
                <a:gd name="connsiteY1" fmla="*/ 796 h 214217"/>
                <a:gd name="connsiteX2" fmla="*/ 255503 w 351684"/>
                <a:gd name="connsiteY2" fmla="*/ 0 h 214217"/>
                <a:gd name="connsiteX3" fmla="*/ 351684 w 351684"/>
                <a:gd name="connsiteY3" fmla="*/ 214217 h 214217"/>
                <a:gd name="connsiteX4" fmla="*/ 0 w 351684"/>
                <a:gd name="connsiteY4" fmla="*/ 210023 h 214217"/>
                <a:gd name="connsiteX0" fmla="*/ 0 w 354955"/>
                <a:gd name="connsiteY0" fmla="*/ 210023 h 218419"/>
                <a:gd name="connsiteX1" fmla="*/ 72672 w 354955"/>
                <a:gd name="connsiteY1" fmla="*/ 796 h 218419"/>
                <a:gd name="connsiteX2" fmla="*/ 255503 w 354955"/>
                <a:gd name="connsiteY2" fmla="*/ 0 h 218419"/>
                <a:gd name="connsiteX3" fmla="*/ 354955 w 354955"/>
                <a:gd name="connsiteY3" fmla="*/ 218419 h 218419"/>
                <a:gd name="connsiteX4" fmla="*/ 0 w 354955"/>
                <a:gd name="connsiteY4" fmla="*/ 210023 h 218419"/>
                <a:gd name="connsiteX0" fmla="*/ 0 w 345616"/>
                <a:gd name="connsiteY0" fmla="*/ 210023 h 220291"/>
                <a:gd name="connsiteX1" fmla="*/ 72672 w 345616"/>
                <a:gd name="connsiteY1" fmla="*/ 796 h 220291"/>
                <a:gd name="connsiteX2" fmla="*/ 255503 w 345616"/>
                <a:gd name="connsiteY2" fmla="*/ 0 h 220291"/>
                <a:gd name="connsiteX3" fmla="*/ 345616 w 345616"/>
                <a:gd name="connsiteY3" fmla="*/ 220291 h 220291"/>
                <a:gd name="connsiteX4" fmla="*/ 0 w 345616"/>
                <a:gd name="connsiteY4" fmla="*/ 210023 h 220291"/>
                <a:gd name="connsiteX0" fmla="*/ 0 w 345616"/>
                <a:gd name="connsiteY0" fmla="*/ 209227 h 219495"/>
                <a:gd name="connsiteX1" fmla="*/ 72672 w 345616"/>
                <a:gd name="connsiteY1" fmla="*/ 0 h 219495"/>
                <a:gd name="connsiteX2" fmla="*/ 262976 w 345616"/>
                <a:gd name="connsiteY2" fmla="*/ 134 h 219495"/>
                <a:gd name="connsiteX3" fmla="*/ 345616 w 345616"/>
                <a:gd name="connsiteY3" fmla="*/ 219495 h 219495"/>
                <a:gd name="connsiteX4" fmla="*/ 0 w 345616"/>
                <a:gd name="connsiteY4" fmla="*/ 209227 h 219495"/>
                <a:gd name="connsiteX0" fmla="*/ 0 w 345616"/>
                <a:gd name="connsiteY0" fmla="*/ 209695 h 219963"/>
                <a:gd name="connsiteX1" fmla="*/ 75006 w 345616"/>
                <a:gd name="connsiteY1" fmla="*/ 0 h 219963"/>
                <a:gd name="connsiteX2" fmla="*/ 262976 w 345616"/>
                <a:gd name="connsiteY2" fmla="*/ 602 h 219963"/>
                <a:gd name="connsiteX3" fmla="*/ 345616 w 345616"/>
                <a:gd name="connsiteY3" fmla="*/ 219963 h 219963"/>
                <a:gd name="connsiteX4" fmla="*/ 0 w 345616"/>
                <a:gd name="connsiteY4" fmla="*/ 209695 h 219963"/>
                <a:gd name="connsiteX0" fmla="*/ 0 w 347482"/>
                <a:gd name="connsiteY0" fmla="*/ 209695 h 217161"/>
                <a:gd name="connsiteX1" fmla="*/ 75006 w 347482"/>
                <a:gd name="connsiteY1" fmla="*/ 0 h 217161"/>
                <a:gd name="connsiteX2" fmla="*/ 262976 w 347482"/>
                <a:gd name="connsiteY2" fmla="*/ 602 h 217161"/>
                <a:gd name="connsiteX3" fmla="*/ 347482 w 347482"/>
                <a:gd name="connsiteY3" fmla="*/ 217161 h 217161"/>
                <a:gd name="connsiteX4" fmla="*/ 0 w 347482"/>
                <a:gd name="connsiteY4" fmla="*/ 209695 h 2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482" h="217161">
                  <a:moveTo>
                    <a:pt x="0" y="209695"/>
                  </a:moveTo>
                  <a:lnTo>
                    <a:pt x="75006" y="0"/>
                  </a:lnTo>
                  <a:lnTo>
                    <a:pt x="262976" y="602"/>
                  </a:lnTo>
                  <a:lnTo>
                    <a:pt x="347482" y="217161"/>
                  </a:lnTo>
                  <a:lnTo>
                    <a:pt x="0" y="20969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rgbClr val="FDFEFE"/>
                </a:gs>
                <a:gs pos="70000">
                  <a:srgbClr val="898B8A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7" name="台形 132">
              <a:extLst>
                <a:ext uri="{FF2B5EF4-FFF2-40B4-BE49-F238E27FC236}">
                  <a16:creationId xmlns:a16="http://schemas.microsoft.com/office/drawing/2014/main" id="{76DB8C85-EF0B-4100-810C-22ADB430743E}"/>
                </a:ext>
              </a:extLst>
            </p:cNvPr>
            <p:cNvSpPr/>
            <p:nvPr/>
          </p:nvSpPr>
          <p:spPr>
            <a:xfrm rot="2816694" flipH="1" flipV="1">
              <a:off x="1265663" y="11091308"/>
              <a:ext cx="2129260" cy="1322572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13613 w 385308"/>
                <a:gd name="connsiteY4" fmla="*/ 232605 h 234773"/>
                <a:gd name="connsiteX5" fmla="*/ 0 w 385308"/>
                <a:gd name="connsiteY5" fmla="*/ 232463 h 234773"/>
                <a:gd name="connsiteX0" fmla="*/ 0 w 385308"/>
                <a:gd name="connsiteY0" fmla="*/ 232463 h 237351"/>
                <a:gd name="connsiteX1" fmla="*/ 90409 w 385308"/>
                <a:gd name="connsiteY1" fmla="*/ 2679 h 237351"/>
                <a:gd name="connsiteX2" fmla="*/ 306863 w 385308"/>
                <a:gd name="connsiteY2" fmla="*/ 0 h 237351"/>
                <a:gd name="connsiteX3" fmla="*/ 385308 w 385308"/>
                <a:gd name="connsiteY3" fmla="*/ 234773 h 237351"/>
                <a:gd name="connsiteX4" fmla="*/ 7373 w 385308"/>
                <a:gd name="connsiteY4" fmla="*/ 237351 h 237351"/>
                <a:gd name="connsiteX5" fmla="*/ 0 w 385308"/>
                <a:gd name="connsiteY5" fmla="*/ 232463 h 237351"/>
                <a:gd name="connsiteX0" fmla="*/ 0 w 384466"/>
                <a:gd name="connsiteY0" fmla="*/ 230318 h 237351"/>
                <a:gd name="connsiteX1" fmla="*/ 89567 w 384466"/>
                <a:gd name="connsiteY1" fmla="*/ 2679 h 237351"/>
                <a:gd name="connsiteX2" fmla="*/ 306021 w 384466"/>
                <a:gd name="connsiteY2" fmla="*/ 0 h 237351"/>
                <a:gd name="connsiteX3" fmla="*/ 384466 w 384466"/>
                <a:gd name="connsiteY3" fmla="*/ 234773 h 237351"/>
                <a:gd name="connsiteX4" fmla="*/ 6531 w 384466"/>
                <a:gd name="connsiteY4" fmla="*/ 237351 h 237351"/>
                <a:gd name="connsiteX5" fmla="*/ 0 w 384466"/>
                <a:gd name="connsiteY5" fmla="*/ 230318 h 237351"/>
                <a:gd name="connsiteX0" fmla="*/ 0 w 385349"/>
                <a:gd name="connsiteY0" fmla="*/ 231255 h 237351"/>
                <a:gd name="connsiteX1" fmla="*/ 90450 w 385349"/>
                <a:gd name="connsiteY1" fmla="*/ 2679 h 237351"/>
                <a:gd name="connsiteX2" fmla="*/ 306904 w 385349"/>
                <a:gd name="connsiteY2" fmla="*/ 0 h 237351"/>
                <a:gd name="connsiteX3" fmla="*/ 385349 w 385349"/>
                <a:gd name="connsiteY3" fmla="*/ 234773 h 237351"/>
                <a:gd name="connsiteX4" fmla="*/ 7414 w 385349"/>
                <a:gd name="connsiteY4" fmla="*/ 237351 h 237351"/>
                <a:gd name="connsiteX5" fmla="*/ 0 w 385349"/>
                <a:gd name="connsiteY5" fmla="*/ 231255 h 23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349" h="237351">
                  <a:moveTo>
                    <a:pt x="0" y="231255"/>
                  </a:moveTo>
                  <a:lnTo>
                    <a:pt x="90450" y="2679"/>
                  </a:lnTo>
                  <a:lnTo>
                    <a:pt x="306904" y="0"/>
                  </a:lnTo>
                  <a:lnTo>
                    <a:pt x="385349" y="234773"/>
                  </a:lnTo>
                  <a:lnTo>
                    <a:pt x="7414" y="237351"/>
                  </a:lnTo>
                  <a:lnTo>
                    <a:pt x="0" y="23125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rgbClr val="FDFEFE"/>
                </a:gs>
                <a:gs pos="70000">
                  <a:srgbClr val="898B8A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8" name="台形 967">
              <a:extLst>
                <a:ext uri="{FF2B5EF4-FFF2-40B4-BE49-F238E27FC236}">
                  <a16:creationId xmlns:a16="http://schemas.microsoft.com/office/drawing/2014/main" id="{86D98557-89B5-4CCC-A1F7-F9C74E033253}"/>
                </a:ext>
              </a:extLst>
            </p:cNvPr>
            <p:cNvSpPr/>
            <p:nvPr/>
          </p:nvSpPr>
          <p:spPr>
            <a:xfrm>
              <a:off x="5710059" y="3625308"/>
              <a:ext cx="610366" cy="783214"/>
            </a:xfrm>
            <a:prstGeom prst="trapezoid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rgbClr val="FDFEFE"/>
                </a:gs>
                <a:gs pos="70000">
                  <a:srgbClr val="898B8A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9" name="台形 968">
              <a:extLst>
                <a:ext uri="{FF2B5EF4-FFF2-40B4-BE49-F238E27FC236}">
                  <a16:creationId xmlns:a16="http://schemas.microsoft.com/office/drawing/2014/main" id="{CD3D9C82-C866-41A4-BC3E-D25873FA1EB6}"/>
                </a:ext>
              </a:extLst>
            </p:cNvPr>
            <p:cNvSpPr/>
            <p:nvPr/>
          </p:nvSpPr>
          <p:spPr>
            <a:xfrm>
              <a:off x="6865321" y="3625308"/>
              <a:ext cx="593869" cy="783214"/>
            </a:xfrm>
            <a:prstGeom prst="trapezoid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rgbClr val="FDFEFE"/>
                </a:gs>
                <a:gs pos="70000">
                  <a:srgbClr val="898B8A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0" name="二等辺三角形 144">
              <a:extLst>
                <a:ext uri="{FF2B5EF4-FFF2-40B4-BE49-F238E27FC236}">
                  <a16:creationId xmlns:a16="http://schemas.microsoft.com/office/drawing/2014/main" id="{842217AE-1B5F-400D-9475-41CD6EDC47AF}"/>
                </a:ext>
              </a:extLst>
            </p:cNvPr>
            <p:cNvSpPr/>
            <p:nvPr/>
          </p:nvSpPr>
          <p:spPr>
            <a:xfrm rot="10800000">
              <a:off x="6174465" y="4408517"/>
              <a:ext cx="542815" cy="2706844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15" h="485775">
                  <a:moveTo>
                    <a:pt x="0" y="485775"/>
                  </a:moveTo>
                  <a:lnTo>
                    <a:pt x="24895" y="0"/>
                  </a:lnTo>
                  <a:lnTo>
                    <a:pt x="97415" y="485775"/>
                  </a:lnTo>
                  <a:lnTo>
                    <a:pt x="0" y="485775"/>
                  </a:lnTo>
                  <a:close/>
                </a:path>
              </a:pathLst>
            </a:custGeom>
            <a:gradFill>
              <a:gsLst>
                <a:gs pos="0">
                  <a:srgbClr val="1C2B61"/>
                </a:gs>
                <a:gs pos="68000">
                  <a:srgbClr val="1C2B61"/>
                </a:gs>
                <a:gs pos="83000">
                  <a:schemeClr val="bg1"/>
                </a:gs>
              </a:gsLst>
              <a:lin ang="105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1" name="二等辺三角形 144">
              <a:extLst>
                <a:ext uri="{FF2B5EF4-FFF2-40B4-BE49-F238E27FC236}">
                  <a16:creationId xmlns:a16="http://schemas.microsoft.com/office/drawing/2014/main" id="{D021EFDE-0B3E-465E-A15D-7D4F82D6BB5A}"/>
                </a:ext>
              </a:extLst>
            </p:cNvPr>
            <p:cNvSpPr/>
            <p:nvPr/>
          </p:nvSpPr>
          <p:spPr>
            <a:xfrm rot="10800000" flipV="1">
              <a:off x="6461071" y="9979805"/>
              <a:ext cx="542815" cy="2782883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7681 h 497681"/>
                <a:gd name="connsiteX1" fmla="*/ 70139 w 97415"/>
                <a:gd name="connsiteY1" fmla="*/ 0 h 497681"/>
                <a:gd name="connsiteX2" fmla="*/ 97415 w 97415"/>
                <a:gd name="connsiteY2" fmla="*/ 497681 h 497681"/>
                <a:gd name="connsiteX3" fmla="*/ 0 w 97415"/>
                <a:gd name="connsiteY3" fmla="*/ 497681 h 49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15" h="497681">
                  <a:moveTo>
                    <a:pt x="0" y="497681"/>
                  </a:moveTo>
                  <a:lnTo>
                    <a:pt x="70139" y="0"/>
                  </a:lnTo>
                  <a:lnTo>
                    <a:pt x="97415" y="497681"/>
                  </a:lnTo>
                  <a:lnTo>
                    <a:pt x="0" y="497681"/>
                  </a:lnTo>
                  <a:close/>
                </a:path>
              </a:pathLst>
            </a:custGeom>
            <a:gradFill>
              <a:gsLst>
                <a:gs pos="0">
                  <a:srgbClr val="898B8A"/>
                </a:gs>
                <a:gs pos="71000">
                  <a:srgbClr val="898B8A"/>
                </a:gs>
                <a:gs pos="83000">
                  <a:schemeClr val="bg1"/>
                </a:gs>
              </a:gsLst>
              <a:lin ang="3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2" name="台形 971">
              <a:extLst>
                <a:ext uri="{FF2B5EF4-FFF2-40B4-BE49-F238E27FC236}">
                  <a16:creationId xmlns:a16="http://schemas.microsoft.com/office/drawing/2014/main" id="{D90D1A90-87C3-4848-9CD6-E2CEB774BA84}"/>
                </a:ext>
              </a:extLst>
            </p:cNvPr>
            <p:cNvSpPr/>
            <p:nvPr/>
          </p:nvSpPr>
          <p:spPr>
            <a:xfrm rot="10800000">
              <a:off x="6875539" y="12762688"/>
              <a:ext cx="613495" cy="459827"/>
            </a:xfrm>
            <a:prstGeom prst="trapezoid">
              <a:avLst>
                <a:gd name="adj" fmla="val 16344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rgbClr val="FDFEFE"/>
                </a:gs>
                <a:gs pos="70000">
                  <a:srgbClr val="898B8A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3" name="台形 972">
              <a:extLst>
                <a:ext uri="{FF2B5EF4-FFF2-40B4-BE49-F238E27FC236}">
                  <a16:creationId xmlns:a16="http://schemas.microsoft.com/office/drawing/2014/main" id="{3F283ED1-882D-4ECC-AB6E-2C973397F69F}"/>
                </a:ext>
              </a:extLst>
            </p:cNvPr>
            <p:cNvSpPr/>
            <p:nvPr/>
          </p:nvSpPr>
          <p:spPr>
            <a:xfrm rot="10800000">
              <a:off x="5676903" y="12751902"/>
              <a:ext cx="634956" cy="459827"/>
            </a:xfrm>
            <a:prstGeom prst="trapezoid">
              <a:avLst>
                <a:gd name="adj" fmla="val 16344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rgbClr val="FDFEFE"/>
                </a:gs>
                <a:gs pos="70000">
                  <a:srgbClr val="898B8A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4" name="台形 973">
              <a:extLst>
                <a:ext uri="{FF2B5EF4-FFF2-40B4-BE49-F238E27FC236}">
                  <a16:creationId xmlns:a16="http://schemas.microsoft.com/office/drawing/2014/main" id="{0082E19E-8710-4A61-AD37-E51E1C0CF06F}"/>
                </a:ext>
              </a:extLst>
            </p:cNvPr>
            <p:cNvSpPr/>
            <p:nvPr/>
          </p:nvSpPr>
          <p:spPr>
            <a:xfrm rot="11880000">
              <a:off x="4011553" y="12499897"/>
              <a:ext cx="1629528" cy="511461"/>
            </a:xfrm>
            <a:prstGeom prst="trapezoid">
              <a:avLst>
                <a:gd name="adj" fmla="val 16344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rgbClr val="FDFEFE"/>
                </a:gs>
                <a:gs pos="70000">
                  <a:srgbClr val="898B8A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5" name="台形 974">
              <a:extLst>
                <a:ext uri="{FF2B5EF4-FFF2-40B4-BE49-F238E27FC236}">
                  <a16:creationId xmlns:a16="http://schemas.microsoft.com/office/drawing/2014/main" id="{C3469FF0-2AA2-4649-BDAA-1D08AEF89278}"/>
                </a:ext>
              </a:extLst>
            </p:cNvPr>
            <p:cNvSpPr/>
            <p:nvPr/>
          </p:nvSpPr>
          <p:spPr>
            <a:xfrm rot="9720000" flipH="1">
              <a:off x="7525587" y="12497939"/>
              <a:ext cx="1650381" cy="511461"/>
            </a:xfrm>
            <a:prstGeom prst="trapezoid">
              <a:avLst>
                <a:gd name="adj" fmla="val 16344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rgbClr val="FDFEFE"/>
                </a:gs>
                <a:gs pos="70000">
                  <a:srgbClr val="898B8A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6" name="フリーフォーム: 図形 975">
              <a:extLst>
                <a:ext uri="{FF2B5EF4-FFF2-40B4-BE49-F238E27FC236}">
                  <a16:creationId xmlns:a16="http://schemas.microsoft.com/office/drawing/2014/main" id="{7E5B6343-A1C2-4B5F-8779-4C6684CD55FA}"/>
                </a:ext>
              </a:extLst>
            </p:cNvPr>
            <p:cNvSpPr/>
            <p:nvPr/>
          </p:nvSpPr>
          <p:spPr>
            <a:xfrm rot="10080000" flipH="1" flipV="1">
              <a:off x="1759171" y="4316237"/>
              <a:ext cx="9668883" cy="8545964"/>
            </a:xfrm>
            <a:custGeom>
              <a:avLst/>
              <a:gdLst>
                <a:gd name="connsiteX0" fmla="*/ 869815 w 1735195"/>
                <a:gd name="connsiteY0" fmla="*/ 0 h 1533673"/>
                <a:gd name="connsiteX1" fmla="*/ 974504 w 1735195"/>
                <a:gd name="connsiteY1" fmla="*/ 22252 h 1533673"/>
                <a:gd name="connsiteX2" fmla="*/ 932856 w 1735195"/>
                <a:gd name="connsiteY2" fmla="*/ 456565 h 1533673"/>
                <a:gd name="connsiteX3" fmla="*/ 1071459 w 1735195"/>
                <a:gd name="connsiteY3" fmla="*/ 42861 h 1533673"/>
                <a:gd name="connsiteX4" fmla="*/ 1173818 w 1735195"/>
                <a:gd name="connsiteY4" fmla="*/ 64618 h 1533673"/>
                <a:gd name="connsiteX5" fmla="*/ 1436576 w 1735195"/>
                <a:gd name="connsiteY5" fmla="*/ 216321 h 1533673"/>
                <a:gd name="connsiteX6" fmla="*/ 1352450 w 1735195"/>
                <a:gd name="connsiteY6" fmla="*/ 548212 h 1533673"/>
                <a:gd name="connsiteX7" fmla="*/ 1540579 w 1735195"/>
                <a:gd name="connsiteY7" fmla="*/ 266943 h 1533673"/>
                <a:gd name="connsiteX8" fmla="*/ 1735195 w 1735195"/>
                <a:gd name="connsiteY8" fmla="*/ 590841 h 1533673"/>
                <a:gd name="connsiteX9" fmla="*/ 1735195 w 1735195"/>
                <a:gd name="connsiteY9" fmla="*/ 953719 h 1533673"/>
                <a:gd name="connsiteX10" fmla="*/ 1589908 w 1735195"/>
                <a:gd name="connsiteY10" fmla="*/ 1280038 h 1533673"/>
                <a:gd name="connsiteX11" fmla="*/ 1276434 w 1735195"/>
                <a:gd name="connsiteY11" fmla="*/ 1499535 h 1533673"/>
                <a:gd name="connsiteX12" fmla="*/ 1220245 w 1735195"/>
                <a:gd name="connsiteY12" fmla="*/ 1173442 h 1533673"/>
                <a:gd name="connsiteX13" fmla="*/ 1163507 w 1735195"/>
                <a:gd name="connsiteY13" fmla="*/ 1502724 h 1533673"/>
                <a:gd name="connsiteX14" fmla="*/ 869044 w 1735195"/>
                <a:gd name="connsiteY14" fmla="*/ 1533673 h 1533673"/>
                <a:gd name="connsiteX15" fmla="*/ 760806 w 1735195"/>
                <a:gd name="connsiteY15" fmla="*/ 1510667 h 1533673"/>
                <a:gd name="connsiteX16" fmla="*/ 802987 w 1735195"/>
                <a:gd name="connsiteY16" fmla="*/ 1070800 h 1533673"/>
                <a:gd name="connsiteX17" fmla="*/ 662612 w 1735195"/>
                <a:gd name="connsiteY17" fmla="*/ 1489795 h 1533673"/>
                <a:gd name="connsiteX18" fmla="*/ 550730 w 1735195"/>
                <a:gd name="connsiteY18" fmla="*/ 1466013 h 1533673"/>
                <a:gd name="connsiteX19" fmla="*/ 297567 w 1735195"/>
                <a:gd name="connsiteY19" fmla="*/ 1319849 h 1533673"/>
                <a:gd name="connsiteX20" fmla="*/ 379949 w 1735195"/>
                <a:gd name="connsiteY20" fmla="*/ 994832 h 1533673"/>
                <a:gd name="connsiteX21" fmla="*/ 196570 w 1735195"/>
                <a:gd name="connsiteY21" fmla="*/ 1269002 h 1533673"/>
                <a:gd name="connsiteX22" fmla="*/ 0 w 1735195"/>
                <a:gd name="connsiteY22" fmla="*/ 941853 h 1533673"/>
                <a:gd name="connsiteX23" fmla="*/ 0 w 1735195"/>
                <a:gd name="connsiteY23" fmla="*/ 582462 h 1533673"/>
                <a:gd name="connsiteX24" fmla="*/ 149333 w 1735195"/>
                <a:gd name="connsiteY24" fmla="*/ 247052 h 1533673"/>
                <a:gd name="connsiteX25" fmla="*/ 454249 w 1735195"/>
                <a:gd name="connsiteY25" fmla="*/ 33548 h 1533673"/>
                <a:gd name="connsiteX26" fmla="*/ 512155 w 1735195"/>
                <a:gd name="connsiteY26" fmla="*/ 369602 h 1533673"/>
                <a:gd name="connsiteX27" fmla="*/ 570419 w 1735195"/>
                <a:gd name="connsiteY27" fmla="*/ 31468 h 1533673"/>
                <a:gd name="connsiteX28" fmla="*/ 869815 w 1735195"/>
                <a:gd name="connsiteY28" fmla="*/ 0 h 153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35195" h="1533673">
                  <a:moveTo>
                    <a:pt x="869815" y="0"/>
                  </a:moveTo>
                  <a:lnTo>
                    <a:pt x="974504" y="22252"/>
                  </a:lnTo>
                  <a:lnTo>
                    <a:pt x="932856" y="456565"/>
                  </a:lnTo>
                  <a:lnTo>
                    <a:pt x="1071459" y="42861"/>
                  </a:lnTo>
                  <a:lnTo>
                    <a:pt x="1173818" y="64618"/>
                  </a:lnTo>
                  <a:lnTo>
                    <a:pt x="1436576" y="216321"/>
                  </a:lnTo>
                  <a:lnTo>
                    <a:pt x="1352450" y="548212"/>
                  </a:lnTo>
                  <a:lnTo>
                    <a:pt x="1540579" y="266943"/>
                  </a:lnTo>
                  <a:lnTo>
                    <a:pt x="1735195" y="590841"/>
                  </a:lnTo>
                  <a:lnTo>
                    <a:pt x="1735195" y="953719"/>
                  </a:lnTo>
                  <a:lnTo>
                    <a:pt x="1589908" y="1280038"/>
                  </a:lnTo>
                  <a:lnTo>
                    <a:pt x="1276434" y="1499535"/>
                  </a:lnTo>
                  <a:lnTo>
                    <a:pt x="1220245" y="1173442"/>
                  </a:lnTo>
                  <a:lnTo>
                    <a:pt x="1163507" y="1502724"/>
                  </a:lnTo>
                  <a:lnTo>
                    <a:pt x="869044" y="1533673"/>
                  </a:lnTo>
                  <a:lnTo>
                    <a:pt x="760806" y="1510667"/>
                  </a:lnTo>
                  <a:lnTo>
                    <a:pt x="802987" y="1070800"/>
                  </a:lnTo>
                  <a:lnTo>
                    <a:pt x="662612" y="1489795"/>
                  </a:lnTo>
                  <a:lnTo>
                    <a:pt x="550730" y="1466013"/>
                  </a:lnTo>
                  <a:lnTo>
                    <a:pt x="297567" y="1319849"/>
                  </a:lnTo>
                  <a:lnTo>
                    <a:pt x="379949" y="994832"/>
                  </a:lnTo>
                  <a:lnTo>
                    <a:pt x="196570" y="1269002"/>
                  </a:lnTo>
                  <a:lnTo>
                    <a:pt x="0" y="941853"/>
                  </a:lnTo>
                  <a:lnTo>
                    <a:pt x="0" y="582462"/>
                  </a:lnTo>
                  <a:lnTo>
                    <a:pt x="149333" y="247052"/>
                  </a:lnTo>
                  <a:lnTo>
                    <a:pt x="454249" y="33548"/>
                  </a:lnTo>
                  <a:lnTo>
                    <a:pt x="512155" y="369602"/>
                  </a:lnTo>
                  <a:lnTo>
                    <a:pt x="570419" y="31468"/>
                  </a:lnTo>
                  <a:lnTo>
                    <a:pt x="869815" y="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77" name="四角形: 角を丸くする 976">
              <a:extLst>
                <a:ext uri="{FF2B5EF4-FFF2-40B4-BE49-F238E27FC236}">
                  <a16:creationId xmlns:a16="http://schemas.microsoft.com/office/drawing/2014/main" id="{06D70B86-4724-4052-B945-D1AA18AB8BC9}"/>
                </a:ext>
              </a:extLst>
            </p:cNvPr>
            <p:cNvSpPr/>
            <p:nvPr/>
          </p:nvSpPr>
          <p:spPr>
            <a:xfrm rot="16200000">
              <a:off x="6153183" y="6882670"/>
              <a:ext cx="898606" cy="501500"/>
            </a:xfrm>
            <a:prstGeom prst="roundRect">
              <a:avLst>
                <a:gd name="adj" fmla="val 50000"/>
              </a:avLst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8" name="正方形/長方形 515">
              <a:extLst>
                <a:ext uri="{FF2B5EF4-FFF2-40B4-BE49-F238E27FC236}">
                  <a16:creationId xmlns:a16="http://schemas.microsoft.com/office/drawing/2014/main" id="{C10233A2-4B6A-477D-A45F-6C6B206E7CC1}"/>
                </a:ext>
              </a:extLst>
            </p:cNvPr>
            <p:cNvSpPr/>
            <p:nvPr/>
          </p:nvSpPr>
          <p:spPr>
            <a:xfrm rot="392175" flipH="1">
              <a:off x="6706617" y="4326237"/>
              <a:ext cx="582095" cy="2693012"/>
            </a:xfrm>
            <a:custGeom>
              <a:avLst/>
              <a:gdLst>
                <a:gd name="connsiteX0" fmla="*/ 0 w 48363"/>
                <a:gd name="connsiteY0" fmla="*/ 0 h 472329"/>
                <a:gd name="connsiteX1" fmla="*/ 48363 w 48363"/>
                <a:gd name="connsiteY1" fmla="*/ 0 h 472329"/>
                <a:gd name="connsiteX2" fmla="*/ 48363 w 48363"/>
                <a:gd name="connsiteY2" fmla="*/ 472329 h 472329"/>
                <a:gd name="connsiteX3" fmla="*/ 0 w 48363"/>
                <a:gd name="connsiteY3" fmla="*/ 472329 h 472329"/>
                <a:gd name="connsiteX4" fmla="*/ 0 w 48363"/>
                <a:gd name="connsiteY4" fmla="*/ 0 h 472329"/>
                <a:gd name="connsiteX0" fmla="*/ 0 w 94323"/>
                <a:gd name="connsiteY0" fmla="*/ 0 h 489579"/>
                <a:gd name="connsiteX1" fmla="*/ 94323 w 94323"/>
                <a:gd name="connsiteY1" fmla="*/ 17250 h 489579"/>
                <a:gd name="connsiteX2" fmla="*/ 94323 w 94323"/>
                <a:gd name="connsiteY2" fmla="*/ 489579 h 489579"/>
                <a:gd name="connsiteX3" fmla="*/ 45960 w 94323"/>
                <a:gd name="connsiteY3" fmla="*/ 489579 h 489579"/>
                <a:gd name="connsiteX4" fmla="*/ 0 w 94323"/>
                <a:gd name="connsiteY4" fmla="*/ 0 h 489579"/>
                <a:gd name="connsiteX0" fmla="*/ 0 w 94323"/>
                <a:gd name="connsiteY0" fmla="*/ 0 h 496947"/>
                <a:gd name="connsiteX1" fmla="*/ 94323 w 94323"/>
                <a:gd name="connsiteY1" fmla="*/ 17250 h 496947"/>
                <a:gd name="connsiteX2" fmla="*/ 94323 w 94323"/>
                <a:gd name="connsiteY2" fmla="*/ 489579 h 496947"/>
                <a:gd name="connsiteX3" fmla="*/ 47512 w 94323"/>
                <a:gd name="connsiteY3" fmla="*/ 496947 h 496947"/>
                <a:gd name="connsiteX4" fmla="*/ 0 w 94323"/>
                <a:gd name="connsiteY4" fmla="*/ 0 h 496947"/>
                <a:gd name="connsiteX0" fmla="*/ 0 w 101223"/>
                <a:gd name="connsiteY0" fmla="*/ 1135 h 479697"/>
                <a:gd name="connsiteX1" fmla="*/ 101223 w 101223"/>
                <a:gd name="connsiteY1" fmla="*/ 0 h 479697"/>
                <a:gd name="connsiteX2" fmla="*/ 101223 w 101223"/>
                <a:gd name="connsiteY2" fmla="*/ 472329 h 479697"/>
                <a:gd name="connsiteX3" fmla="*/ 54412 w 101223"/>
                <a:gd name="connsiteY3" fmla="*/ 479697 h 479697"/>
                <a:gd name="connsiteX4" fmla="*/ 0 w 101223"/>
                <a:gd name="connsiteY4" fmla="*/ 1135 h 479697"/>
                <a:gd name="connsiteX0" fmla="*/ 0 w 100681"/>
                <a:gd name="connsiteY0" fmla="*/ 0 h 483293"/>
                <a:gd name="connsiteX1" fmla="*/ 100681 w 100681"/>
                <a:gd name="connsiteY1" fmla="*/ 3596 h 483293"/>
                <a:gd name="connsiteX2" fmla="*/ 100681 w 100681"/>
                <a:gd name="connsiteY2" fmla="*/ 475925 h 483293"/>
                <a:gd name="connsiteX3" fmla="*/ 53870 w 100681"/>
                <a:gd name="connsiteY3" fmla="*/ 483293 h 483293"/>
                <a:gd name="connsiteX4" fmla="*/ 0 w 100681"/>
                <a:gd name="connsiteY4" fmla="*/ 0 h 483293"/>
                <a:gd name="connsiteX0" fmla="*/ 0 w 101747"/>
                <a:gd name="connsiteY0" fmla="*/ 0 h 483293"/>
                <a:gd name="connsiteX1" fmla="*/ 101747 w 101747"/>
                <a:gd name="connsiteY1" fmla="*/ 9310 h 483293"/>
                <a:gd name="connsiteX2" fmla="*/ 100681 w 101747"/>
                <a:gd name="connsiteY2" fmla="*/ 475925 h 483293"/>
                <a:gd name="connsiteX3" fmla="*/ 53870 w 101747"/>
                <a:gd name="connsiteY3" fmla="*/ 483293 h 483293"/>
                <a:gd name="connsiteX4" fmla="*/ 0 w 101747"/>
                <a:gd name="connsiteY4" fmla="*/ 0 h 483293"/>
                <a:gd name="connsiteX0" fmla="*/ 0 w 109308"/>
                <a:gd name="connsiteY0" fmla="*/ 17630 h 500923"/>
                <a:gd name="connsiteX1" fmla="*/ 101747 w 109308"/>
                <a:gd name="connsiteY1" fmla="*/ 26940 h 500923"/>
                <a:gd name="connsiteX2" fmla="*/ 101702 w 109308"/>
                <a:gd name="connsiteY2" fmla="*/ 36431 h 500923"/>
                <a:gd name="connsiteX3" fmla="*/ 100681 w 109308"/>
                <a:gd name="connsiteY3" fmla="*/ 493555 h 500923"/>
                <a:gd name="connsiteX4" fmla="*/ 53870 w 109308"/>
                <a:gd name="connsiteY4" fmla="*/ 500923 h 500923"/>
                <a:gd name="connsiteX5" fmla="*/ 0 w 109308"/>
                <a:gd name="connsiteY5" fmla="*/ 17630 h 500923"/>
                <a:gd name="connsiteX0" fmla="*/ 0 w 104464"/>
                <a:gd name="connsiteY0" fmla="*/ 17241 h 500534"/>
                <a:gd name="connsiteX1" fmla="*/ 101747 w 104464"/>
                <a:gd name="connsiteY1" fmla="*/ 26551 h 500534"/>
                <a:gd name="connsiteX2" fmla="*/ 101702 w 104464"/>
                <a:gd name="connsiteY2" fmla="*/ 36042 h 500534"/>
                <a:gd name="connsiteX3" fmla="*/ 100681 w 104464"/>
                <a:gd name="connsiteY3" fmla="*/ 493166 h 500534"/>
                <a:gd name="connsiteX4" fmla="*/ 53870 w 104464"/>
                <a:gd name="connsiteY4" fmla="*/ 500534 h 500534"/>
                <a:gd name="connsiteX5" fmla="*/ 0 w 104464"/>
                <a:gd name="connsiteY5" fmla="*/ 17241 h 500534"/>
                <a:gd name="connsiteX0" fmla="*/ 0 w 104464"/>
                <a:gd name="connsiteY0" fmla="*/ 0 h 483293"/>
                <a:gd name="connsiteX1" fmla="*/ 101747 w 104464"/>
                <a:gd name="connsiteY1" fmla="*/ 9310 h 483293"/>
                <a:gd name="connsiteX2" fmla="*/ 101702 w 104464"/>
                <a:gd name="connsiteY2" fmla="*/ 18801 h 483293"/>
                <a:gd name="connsiteX3" fmla="*/ 100681 w 104464"/>
                <a:gd name="connsiteY3" fmla="*/ 475925 h 483293"/>
                <a:gd name="connsiteX4" fmla="*/ 53870 w 104464"/>
                <a:gd name="connsiteY4" fmla="*/ 483293 h 483293"/>
                <a:gd name="connsiteX5" fmla="*/ 0 w 104464"/>
                <a:gd name="connsiteY5" fmla="*/ 0 h 483293"/>
                <a:gd name="connsiteX0" fmla="*/ 0 w 104464"/>
                <a:gd name="connsiteY0" fmla="*/ 0 h 483293"/>
                <a:gd name="connsiteX1" fmla="*/ 99624 w 104464"/>
                <a:gd name="connsiteY1" fmla="*/ 9067 h 483293"/>
                <a:gd name="connsiteX2" fmla="*/ 101702 w 104464"/>
                <a:gd name="connsiteY2" fmla="*/ 18801 h 483293"/>
                <a:gd name="connsiteX3" fmla="*/ 100681 w 104464"/>
                <a:gd name="connsiteY3" fmla="*/ 475925 h 483293"/>
                <a:gd name="connsiteX4" fmla="*/ 53870 w 104464"/>
                <a:gd name="connsiteY4" fmla="*/ 483293 h 483293"/>
                <a:gd name="connsiteX5" fmla="*/ 0 w 104464"/>
                <a:gd name="connsiteY5" fmla="*/ 0 h 483293"/>
                <a:gd name="connsiteX0" fmla="*/ 0 w 104464"/>
                <a:gd name="connsiteY0" fmla="*/ 0 h 483293"/>
                <a:gd name="connsiteX1" fmla="*/ 100473 w 104464"/>
                <a:gd name="connsiteY1" fmla="*/ 9164 h 483293"/>
                <a:gd name="connsiteX2" fmla="*/ 101702 w 104464"/>
                <a:gd name="connsiteY2" fmla="*/ 18801 h 483293"/>
                <a:gd name="connsiteX3" fmla="*/ 100681 w 104464"/>
                <a:gd name="connsiteY3" fmla="*/ 475925 h 483293"/>
                <a:gd name="connsiteX4" fmla="*/ 53870 w 104464"/>
                <a:gd name="connsiteY4" fmla="*/ 483293 h 483293"/>
                <a:gd name="connsiteX5" fmla="*/ 0 w 104464"/>
                <a:gd name="connsiteY5" fmla="*/ 0 h 483293"/>
                <a:gd name="connsiteX0" fmla="*/ 0 w 104464"/>
                <a:gd name="connsiteY0" fmla="*/ 0 h 483293"/>
                <a:gd name="connsiteX1" fmla="*/ 100473 w 104464"/>
                <a:gd name="connsiteY1" fmla="*/ 9164 h 483293"/>
                <a:gd name="connsiteX2" fmla="*/ 101702 w 104464"/>
                <a:gd name="connsiteY2" fmla="*/ 18801 h 483293"/>
                <a:gd name="connsiteX3" fmla="*/ 100681 w 104464"/>
                <a:gd name="connsiteY3" fmla="*/ 475925 h 483293"/>
                <a:gd name="connsiteX4" fmla="*/ 53870 w 104464"/>
                <a:gd name="connsiteY4" fmla="*/ 483293 h 483293"/>
                <a:gd name="connsiteX5" fmla="*/ 0 w 104464"/>
                <a:gd name="connsiteY5" fmla="*/ 0 h 48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464" h="483293">
                  <a:moveTo>
                    <a:pt x="0" y="0"/>
                  </a:moveTo>
                  <a:lnTo>
                    <a:pt x="100473" y="9164"/>
                  </a:lnTo>
                  <a:cubicBezTo>
                    <a:pt x="101087" y="13982"/>
                    <a:pt x="101724" y="14055"/>
                    <a:pt x="101702" y="18801"/>
                  </a:cubicBezTo>
                  <a:cubicBezTo>
                    <a:pt x="101524" y="96570"/>
                    <a:pt x="108653" y="398510"/>
                    <a:pt x="100681" y="475925"/>
                  </a:cubicBezTo>
                  <a:lnTo>
                    <a:pt x="53870" y="483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9" name="正方形/長方形 515">
              <a:extLst>
                <a:ext uri="{FF2B5EF4-FFF2-40B4-BE49-F238E27FC236}">
                  <a16:creationId xmlns:a16="http://schemas.microsoft.com/office/drawing/2014/main" id="{B52BE8BD-1CC8-4599-82F7-769DA9014B22}"/>
                </a:ext>
              </a:extLst>
            </p:cNvPr>
            <p:cNvSpPr/>
            <p:nvPr/>
          </p:nvSpPr>
          <p:spPr>
            <a:xfrm rot="21207825">
              <a:off x="5916633" y="4327436"/>
              <a:ext cx="561019" cy="2693012"/>
            </a:xfrm>
            <a:custGeom>
              <a:avLst/>
              <a:gdLst>
                <a:gd name="connsiteX0" fmla="*/ 0 w 48363"/>
                <a:gd name="connsiteY0" fmla="*/ 0 h 472329"/>
                <a:gd name="connsiteX1" fmla="*/ 48363 w 48363"/>
                <a:gd name="connsiteY1" fmla="*/ 0 h 472329"/>
                <a:gd name="connsiteX2" fmla="*/ 48363 w 48363"/>
                <a:gd name="connsiteY2" fmla="*/ 472329 h 472329"/>
                <a:gd name="connsiteX3" fmla="*/ 0 w 48363"/>
                <a:gd name="connsiteY3" fmla="*/ 472329 h 472329"/>
                <a:gd name="connsiteX4" fmla="*/ 0 w 48363"/>
                <a:gd name="connsiteY4" fmla="*/ 0 h 472329"/>
                <a:gd name="connsiteX0" fmla="*/ 0 w 94323"/>
                <a:gd name="connsiteY0" fmla="*/ 0 h 489579"/>
                <a:gd name="connsiteX1" fmla="*/ 94323 w 94323"/>
                <a:gd name="connsiteY1" fmla="*/ 17250 h 489579"/>
                <a:gd name="connsiteX2" fmla="*/ 94323 w 94323"/>
                <a:gd name="connsiteY2" fmla="*/ 489579 h 489579"/>
                <a:gd name="connsiteX3" fmla="*/ 45960 w 94323"/>
                <a:gd name="connsiteY3" fmla="*/ 489579 h 489579"/>
                <a:gd name="connsiteX4" fmla="*/ 0 w 94323"/>
                <a:gd name="connsiteY4" fmla="*/ 0 h 489579"/>
                <a:gd name="connsiteX0" fmla="*/ 0 w 94323"/>
                <a:gd name="connsiteY0" fmla="*/ 0 h 496947"/>
                <a:gd name="connsiteX1" fmla="*/ 94323 w 94323"/>
                <a:gd name="connsiteY1" fmla="*/ 17250 h 496947"/>
                <a:gd name="connsiteX2" fmla="*/ 94323 w 94323"/>
                <a:gd name="connsiteY2" fmla="*/ 489579 h 496947"/>
                <a:gd name="connsiteX3" fmla="*/ 47512 w 94323"/>
                <a:gd name="connsiteY3" fmla="*/ 496947 h 496947"/>
                <a:gd name="connsiteX4" fmla="*/ 0 w 94323"/>
                <a:gd name="connsiteY4" fmla="*/ 0 h 496947"/>
                <a:gd name="connsiteX0" fmla="*/ 0 w 101223"/>
                <a:gd name="connsiteY0" fmla="*/ 1135 h 479697"/>
                <a:gd name="connsiteX1" fmla="*/ 101223 w 101223"/>
                <a:gd name="connsiteY1" fmla="*/ 0 h 479697"/>
                <a:gd name="connsiteX2" fmla="*/ 101223 w 101223"/>
                <a:gd name="connsiteY2" fmla="*/ 472329 h 479697"/>
                <a:gd name="connsiteX3" fmla="*/ 54412 w 101223"/>
                <a:gd name="connsiteY3" fmla="*/ 479697 h 479697"/>
                <a:gd name="connsiteX4" fmla="*/ 0 w 101223"/>
                <a:gd name="connsiteY4" fmla="*/ 1135 h 479697"/>
                <a:gd name="connsiteX0" fmla="*/ 0 w 100681"/>
                <a:gd name="connsiteY0" fmla="*/ 0 h 483293"/>
                <a:gd name="connsiteX1" fmla="*/ 100681 w 100681"/>
                <a:gd name="connsiteY1" fmla="*/ 3596 h 483293"/>
                <a:gd name="connsiteX2" fmla="*/ 100681 w 100681"/>
                <a:gd name="connsiteY2" fmla="*/ 475925 h 483293"/>
                <a:gd name="connsiteX3" fmla="*/ 53870 w 100681"/>
                <a:gd name="connsiteY3" fmla="*/ 483293 h 483293"/>
                <a:gd name="connsiteX4" fmla="*/ 0 w 100681"/>
                <a:gd name="connsiteY4" fmla="*/ 0 h 483293"/>
                <a:gd name="connsiteX0" fmla="*/ 0 w 100729"/>
                <a:gd name="connsiteY0" fmla="*/ 0 h 483293"/>
                <a:gd name="connsiteX1" fmla="*/ 100681 w 100729"/>
                <a:gd name="connsiteY1" fmla="*/ 3596 h 483293"/>
                <a:gd name="connsiteX2" fmla="*/ 100729 w 100729"/>
                <a:gd name="connsiteY2" fmla="*/ 17829 h 483293"/>
                <a:gd name="connsiteX3" fmla="*/ 100681 w 100729"/>
                <a:gd name="connsiteY3" fmla="*/ 475925 h 483293"/>
                <a:gd name="connsiteX4" fmla="*/ 53870 w 100729"/>
                <a:gd name="connsiteY4" fmla="*/ 483293 h 483293"/>
                <a:gd name="connsiteX5" fmla="*/ 0 w 100729"/>
                <a:gd name="connsiteY5" fmla="*/ 0 h 483293"/>
                <a:gd name="connsiteX0" fmla="*/ 0 w 100729"/>
                <a:gd name="connsiteY0" fmla="*/ 0 h 483293"/>
                <a:gd name="connsiteX1" fmla="*/ 98983 w 100729"/>
                <a:gd name="connsiteY1" fmla="*/ 3402 h 483293"/>
                <a:gd name="connsiteX2" fmla="*/ 100729 w 100729"/>
                <a:gd name="connsiteY2" fmla="*/ 17829 h 483293"/>
                <a:gd name="connsiteX3" fmla="*/ 100681 w 100729"/>
                <a:gd name="connsiteY3" fmla="*/ 475925 h 483293"/>
                <a:gd name="connsiteX4" fmla="*/ 53870 w 100729"/>
                <a:gd name="connsiteY4" fmla="*/ 483293 h 483293"/>
                <a:gd name="connsiteX5" fmla="*/ 0 w 100729"/>
                <a:gd name="connsiteY5" fmla="*/ 0 h 483293"/>
                <a:gd name="connsiteX0" fmla="*/ 0 w 100729"/>
                <a:gd name="connsiteY0" fmla="*/ 0 h 483293"/>
                <a:gd name="connsiteX1" fmla="*/ 97187 w 100729"/>
                <a:gd name="connsiteY1" fmla="*/ 4057 h 483293"/>
                <a:gd name="connsiteX2" fmla="*/ 100729 w 100729"/>
                <a:gd name="connsiteY2" fmla="*/ 17829 h 483293"/>
                <a:gd name="connsiteX3" fmla="*/ 100681 w 100729"/>
                <a:gd name="connsiteY3" fmla="*/ 475925 h 483293"/>
                <a:gd name="connsiteX4" fmla="*/ 53870 w 100729"/>
                <a:gd name="connsiteY4" fmla="*/ 483293 h 483293"/>
                <a:gd name="connsiteX5" fmla="*/ 0 w 100729"/>
                <a:gd name="connsiteY5" fmla="*/ 0 h 483293"/>
                <a:gd name="connsiteX0" fmla="*/ 0 w 100681"/>
                <a:gd name="connsiteY0" fmla="*/ 0 h 483293"/>
                <a:gd name="connsiteX1" fmla="*/ 97187 w 100681"/>
                <a:gd name="connsiteY1" fmla="*/ 4057 h 483293"/>
                <a:gd name="connsiteX2" fmla="*/ 99880 w 100681"/>
                <a:gd name="connsiteY2" fmla="*/ 17732 h 483293"/>
                <a:gd name="connsiteX3" fmla="*/ 100681 w 100681"/>
                <a:gd name="connsiteY3" fmla="*/ 475925 h 483293"/>
                <a:gd name="connsiteX4" fmla="*/ 53870 w 100681"/>
                <a:gd name="connsiteY4" fmla="*/ 483293 h 483293"/>
                <a:gd name="connsiteX5" fmla="*/ 0 w 100681"/>
                <a:gd name="connsiteY5" fmla="*/ 0 h 483293"/>
                <a:gd name="connsiteX0" fmla="*/ 0 w 100681"/>
                <a:gd name="connsiteY0" fmla="*/ 0 h 483293"/>
                <a:gd name="connsiteX1" fmla="*/ 97187 w 100681"/>
                <a:gd name="connsiteY1" fmla="*/ 4057 h 483293"/>
                <a:gd name="connsiteX2" fmla="*/ 96059 w 100681"/>
                <a:gd name="connsiteY2" fmla="*/ 17294 h 483293"/>
                <a:gd name="connsiteX3" fmla="*/ 100681 w 100681"/>
                <a:gd name="connsiteY3" fmla="*/ 475925 h 483293"/>
                <a:gd name="connsiteX4" fmla="*/ 53870 w 100681"/>
                <a:gd name="connsiteY4" fmla="*/ 483293 h 483293"/>
                <a:gd name="connsiteX5" fmla="*/ 0 w 100681"/>
                <a:gd name="connsiteY5" fmla="*/ 0 h 483293"/>
                <a:gd name="connsiteX0" fmla="*/ 0 w 100681"/>
                <a:gd name="connsiteY0" fmla="*/ 0 h 483293"/>
                <a:gd name="connsiteX1" fmla="*/ 97187 w 100681"/>
                <a:gd name="connsiteY1" fmla="*/ 4057 h 483293"/>
                <a:gd name="connsiteX2" fmla="*/ 97757 w 100681"/>
                <a:gd name="connsiteY2" fmla="*/ 17488 h 483293"/>
                <a:gd name="connsiteX3" fmla="*/ 100681 w 100681"/>
                <a:gd name="connsiteY3" fmla="*/ 475925 h 483293"/>
                <a:gd name="connsiteX4" fmla="*/ 53870 w 100681"/>
                <a:gd name="connsiteY4" fmla="*/ 483293 h 483293"/>
                <a:gd name="connsiteX5" fmla="*/ 0 w 100681"/>
                <a:gd name="connsiteY5" fmla="*/ 0 h 48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681" h="483293">
                  <a:moveTo>
                    <a:pt x="0" y="0"/>
                  </a:moveTo>
                  <a:lnTo>
                    <a:pt x="97187" y="4057"/>
                  </a:lnTo>
                  <a:cubicBezTo>
                    <a:pt x="97203" y="8801"/>
                    <a:pt x="97741" y="12744"/>
                    <a:pt x="97757" y="17488"/>
                  </a:cubicBezTo>
                  <a:cubicBezTo>
                    <a:pt x="97741" y="170187"/>
                    <a:pt x="100697" y="323226"/>
                    <a:pt x="100681" y="475925"/>
                  </a:cubicBezTo>
                  <a:lnTo>
                    <a:pt x="53870" y="483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0" name="四角形: 角を丸くする 527">
              <a:extLst>
                <a:ext uri="{FF2B5EF4-FFF2-40B4-BE49-F238E27FC236}">
                  <a16:creationId xmlns:a16="http://schemas.microsoft.com/office/drawing/2014/main" id="{1AC4113E-5707-4205-98EE-466D0C256AF2}"/>
                </a:ext>
              </a:extLst>
            </p:cNvPr>
            <p:cNvSpPr/>
            <p:nvPr/>
          </p:nvSpPr>
          <p:spPr>
            <a:xfrm rot="21152715">
              <a:off x="4826127" y="4758725"/>
              <a:ext cx="1450808" cy="897557"/>
            </a:xfrm>
            <a:custGeom>
              <a:avLst/>
              <a:gdLst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324266 w 403457"/>
                <a:gd name="connsiteY2" fmla="*/ 0 h 158382"/>
                <a:gd name="connsiteX3" fmla="*/ 403457 w 403457"/>
                <a:gd name="connsiteY3" fmla="*/ 79191 h 158382"/>
                <a:gd name="connsiteX4" fmla="*/ 403457 w 403457"/>
                <a:gd name="connsiteY4" fmla="*/ 79191 h 158382"/>
                <a:gd name="connsiteX5" fmla="*/ 324266 w 403457"/>
                <a:gd name="connsiteY5" fmla="*/ 158382 h 158382"/>
                <a:gd name="connsiteX6" fmla="*/ 79191 w 403457"/>
                <a:gd name="connsiteY6" fmla="*/ 158382 h 158382"/>
                <a:gd name="connsiteX7" fmla="*/ 0 w 403457"/>
                <a:gd name="connsiteY7" fmla="*/ 79191 h 158382"/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259814 w 403457"/>
                <a:gd name="connsiteY2" fmla="*/ 101 h 158382"/>
                <a:gd name="connsiteX3" fmla="*/ 324266 w 403457"/>
                <a:gd name="connsiteY3" fmla="*/ 0 h 158382"/>
                <a:gd name="connsiteX4" fmla="*/ 403457 w 403457"/>
                <a:gd name="connsiteY4" fmla="*/ 79191 h 158382"/>
                <a:gd name="connsiteX5" fmla="*/ 403457 w 403457"/>
                <a:gd name="connsiteY5" fmla="*/ 79191 h 158382"/>
                <a:gd name="connsiteX6" fmla="*/ 324266 w 403457"/>
                <a:gd name="connsiteY6" fmla="*/ 158382 h 158382"/>
                <a:gd name="connsiteX7" fmla="*/ 79191 w 403457"/>
                <a:gd name="connsiteY7" fmla="*/ 158382 h 158382"/>
                <a:gd name="connsiteX8" fmla="*/ 0 w 403457"/>
                <a:gd name="connsiteY8" fmla="*/ 79191 h 158382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324266 w 403457"/>
                <a:gd name="connsiteY6" fmla="*/ 158382 h 161077"/>
                <a:gd name="connsiteX7" fmla="*/ 260364 w 403457"/>
                <a:gd name="connsiteY7" fmla="*/ 161077 h 161077"/>
                <a:gd name="connsiteX8" fmla="*/ 79191 w 403457"/>
                <a:gd name="connsiteY8" fmla="*/ 158382 h 161077"/>
                <a:gd name="connsiteX9" fmla="*/ 0 w 403457"/>
                <a:gd name="connsiteY9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260364 w 403457"/>
                <a:gd name="connsiteY6" fmla="*/ 161077 h 161077"/>
                <a:gd name="connsiteX7" fmla="*/ 79191 w 403457"/>
                <a:gd name="connsiteY7" fmla="*/ 158382 h 161077"/>
                <a:gd name="connsiteX8" fmla="*/ 0 w 403457"/>
                <a:gd name="connsiteY8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260364 w 403457"/>
                <a:gd name="connsiteY5" fmla="*/ 161077 h 161077"/>
                <a:gd name="connsiteX6" fmla="*/ 79191 w 403457"/>
                <a:gd name="connsiteY6" fmla="*/ 158382 h 161077"/>
                <a:gd name="connsiteX7" fmla="*/ 0 w 403457"/>
                <a:gd name="connsiteY7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403457 w 403457"/>
                <a:gd name="connsiteY3" fmla="*/ 79191 h 161077"/>
                <a:gd name="connsiteX4" fmla="*/ 260364 w 403457"/>
                <a:gd name="connsiteY4" fmla="*/ 161077 h 161077"/>
                <a:gd name="connsiteX5" fmla="*/ 79191 w 403457"/>
                <a:gd name="connsiteY5" fmla="*/ 158382 h 161077"/>
                <a:gd name="connsiteX6" fmla="*/ 0 w 403457"/>
                <a:gd name="connsiteY6" fmla="*/ 79191 h 161077"/>
                <a:gd name="connsiteX0" fmla="*/ 0 w 260364"/>
                <a:gd name="connsiteY0" fmla="*/ 79191 h 161077"/>
                <a:gd name="connsiteX1" fmla="*/ 79191 w 260364"/>
                <a:gd name="connsiteY1" fmla="*/ 0 h 161077"/>
                <a:gd name="connsiteX2" fmla="*/ 259814 w 260364"/>
                <a:gd name="connsiteY2" fmla="*/ 101 h 161077"/>
                <a:gd name="connsiteX3" fmla="*/ 260364 w 260364"/>
                <a:gd name="connsiteY3" fmla="*/ 161077 h 161077"/>
                <a:gd name="connsiteX4" fmla="*/ 79191 w 260364"/>
                <a:gd name="connsiteY4" fmla="*/ 158382 h 161077"/>
                <a:gd name="connsiteX5" fmla="*/ 0 w 260364"/>
                <a:gd name="connsiteY5" fmla="*/ 79191 h 16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364" h="161077">
                  <a:moveTo>
                    <a:pt x="0" y="79191"/>
                  </a:moveTo>
                  <a:cubicBezTo>
                    <a:pt x="0" y="35455"/>
                    <a:pt x="35455" y="0"/>
                    <a:pt x="79191" y="0"/>
                  </a:cubicBezTo>
                  <a:lnTo>
                    <a:pt x="259814" y="101"/>
                  </a:lnTo>
                  <a:cubicBezTo>
                    <a:pt x="259997" y="53760"/>
                    <a:pt x="260181" y="107418"/>
                    <a:pt x="260364" y="161077"/>
                  </a:cubicBezTo>
                  <a:lnTo>
                    <a:pt x="79191" y="158382"/>
                  </a:lnTo>
                  <a:cubicBezTo>
                    <a:pt x="35455" y="158382"/>
                    <a:pt x="0" y="122927"/>
                    <a:pt x="0" y="79191"/>
                  </a:cubicBez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1" name="四角形: 角を丸くする 980">
              <a:extLst>
                <a:ext uri="{FF2B5EF4-FFF2-40B4-BE49-F238E27FC236}">
                  <a16:creationId xmlns:a16="http://schemas.microsoft.com/office/drawing/2014/main" id="{B2A11671-AFF2-4550-9F5D-4C661D9D6ECC}"/>
                </a:ext>
              </a:extLst>
            </p:cNvPr>
            <p:cNvSpPr/>
            <p:nvPr/>
          </p:nvSpPr>
          <p:spPr>
            <a:xfrm>
              <a:off x="5530369" y="6651730"/>
              <a:ext cx="2126399" cy="488248"/>
            </a:xfrm>
            <a:prstGeom prst="roundRect">
              <a:avLst>
                <a:gd name="adj" fmla="val 50000"/>
              </a:avLst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2" name="四角形: 角を丸くする 527">
              <a:extLst>
                <a:ext uri="{FF2B5EF4-FFF2-40B4-BE49-F238E27FC236}">
                  <a16:creationId xmlns:a16="http://schemas.microsoft.com/office/drawing/2014/main" id="{F38AE958-6A7E-436F-AC6F-F1D211ED30C1}"/>
                </a:ext>
              </a:extLst>
            </p:cNvPr>
            <p:cNvSpPr/>
            <p:nvPr/>
          </p:nvSpPr>
          <p:spPr>
            <a:xfrm rot="447285" flipH="1">
              <a:off x="6917418" y="4758731"/>
              <a:ext cx="1450808" cy="897557"/>
            </a:xfrm>
            <a:custGeom>
              <a:avLst/>
              <a:gdLst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324266 w 403457"/>
                <a:gd name="connsiteY2" fmla="*/ 0 h 158382"/>
                <a:gd name="connsiteX3" fmla="*/ 403457 w 403457"/>
                <a:gd name="connsiteY3" fmla="*/ 79191 h 158382"/>
                <a:gd name="connsiteX4" fmla="*/ 403457 w 403457"/>
                <a:gd name="connsiteY4" fmla="*/ 79191 h 158382"/>
                <a:gd name="connsiteX5" fmla="*/ 324266 w 403457"/>
                <a:gd name="connsiteY5" fmla="*/ 158382 h 158382"/>
                <a:gd name="connsiteX6" fmla="*/ 79191 w 403457"/>
                <a:gd name="connsiteY6" fmla="*/ 158382 h 158382"/>
                <a:gd name="connsiteX7" fmla="*/ 0 w 403457"/>
                <a:gd name="connsiteY7" fmla="*/ 79191 h 158382"/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259814 w 403457"/>
                <a:gd name="connsiteY2" fmla="*/ 101 h 158382"/>
                <a:gd name="connsiteX3" fmla="*/ 324266 w 403457"/>
                <a:gd name="connsiteY3" fmla="*/ 0 h 158382"/>
                <a:gd name="connsiteX4" fmla="*/ 403457 w 403457"/>
                <a:gd name="connsiteY4" fmla="*/ 79191 h 158382"/>
                <a:gd name="connsiteX5" fmla="*/ 403457 w 403457"/>
                <a:gd name="connsiteY5" fmla="*/ 79191 h 158382"/>
                <a:gd name="connsiteX6" fmla="*/ 324266 w 403457"/>
                <a:gd name="connsiteY6" fmla="*/ 158382 h 158382"/>
                <a:gd name="connsiteX7" fmla="*/ 79191 w 403457"/>
                <a:gd name="connsiteY7" fmla="*/ 158382 h 158382"/>
                <a:gd name="connsiteX8" fmla="*/ 0 w 403457"/>
                <a:gd name="connsiteY8" fmla="*/ 79191 h 158382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324266 w 403457"/>
                <a:gd name="connsiteY6" fmla="*/ 158382 h 161077"/>
                <a:gd name="connsiteX7" fmla="*/ 260364 w 403457"/>
                <a:gd name="connsiteY7" fmla="*/ 161077 h 161077"/>
                <a:gd name="connsiteX8" fmla="*/ 79191 w 403457"/>
                <a:gd name="connsiteY8" fmla="*/ 158382 h 161077"/>
                <a:gd name="connsiteX9" fmla="*/ 0 w 403457"/>
                <a:gd name="connsiteY9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260364 w 403457"/>
                <a:gd name="connsiteY6" fmla="*/ 161077 h 161077"/>
                <a:gd name="connsiteX7" fmla="*/ 79191 w 403457"/>
                <a:gd name="connsiteY7" fmla="*/ 158382 h 161077"/>
                <a:gd name="connsiteX8" fmla="*/ 0 w 403457"/>
                <a:gd name="connsiteY8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260364 w 403457"/>
                <a:gd name="connsiteY5" fmla="*/ 161077 h 161077"/>
                <a:gd name="connsiteX6" fmla="*/ 79191 w 403457"/>
                <a:gd name="connsiteY6" fmla="*/ 158382 h 161077"/>
                <a:gd name="connsiteX7" fmla="*/ 0 w 403457"/>
                <a:gd name="connsiteY7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403457 w 403457"/>
                <a:gd name="connsiteY3" fmla="*/ 79191 h 161077"/>
                <a:gd name="connsiteX4" fmla="*/ 260364 w 403457"/>
                <a:gd name="connsiteY4" fmla="*/ 161077 h 161077"/>
                <a:gd name="connsiteX5" fmla="*/ 79191 w 403457"/>
                <a:gd name="connsiteY5" fmla="*/ 158382 h 161077"/>
                <a:gd name="connsiteX6" fmla="*/ 0 w 403457"/>
                <a:gd name="connsiteY6" fmla="*/ 79191 h 161077"/>
                <a:gd name="connsiteX0" fmla="*/ 0 w 260364"/>
                <a:gd name="connsiteY0" fmla="*/ 79191 h 161077"/>
                <a:gd name="connsiteX1" fmla="*/ 79191 w 260364"/>
                <a:gd name="connsiteY1" fmla="*/ 0 h 161077"/>
                <a:gd name="connsiteX2" fmla="*/ 259814 w 260364"/>
                <a:gd name="connsiteY2" fmla="*/ 101 h 161077"/>
                <a:gd name="connsiteX3" fmla="*/ 260364 w 260364"/>
                <a:gd name="connsiteY3" fmla="*/ 161077 h 161077"/>
                <a:gd name="connsiteX4" fmla="*/ 79191 w 260364"/>
                <a:gd name="connsiteY4" fmla="*/ 158382 h 161077"/>
                <a:gd name="connsiteX5" fmla="*/ 0 w 260364"/>
                <a:gd name="connsiteY5" fmla="*/ 79191 h 16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364" h="161077">
                  <a:moveTo>
                    <a:pt x="0" y="79191"/>
                  </a:moveTo>
                  <a:cubicBezTo>
                    <a:pt x="0" y="35455"/>
                    <a:pt x="35455" y="0"/>
                    <a:pt x="79191" y="0"/>
                  </a:cubicBezTo>
                  <a:lnTo>
                    <a:pt x="259814" y="101"/>
                  </a:lnTo>
                  <a:cubicBezTo>
                    <a:pt x="259997" y="53760"/>
                    <a:pt x="260181" y="107418"/>
                    <a:pt x="260364" y="161077"/>
                  </a:cubicBezTo>
                  <a:lnTo>
                    <a:pt x="79191" y="158382"/>
                  </a:lnTo>
                  <a:cubicBezTo>
                    <a:pt x="35455" y="158382"/>
                    <a:pt x="0" y="122927"/>
                    <a:pt x="0" y="79191"/>
                  </a:cubicBez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83" name="直線コネクタ 982">
              <a:extLst>
                <a:ext uri="{FF2B5EF4-FFF2-40B4-BE49-F238E27FC236}">
                  <a16:creationId xmlns:a16="http://schemas.microsoft.com/office/drawing/2014/main" id="{B21F70C5-7F85-4673-B385-76161FCF05CF}"/>
                </a:ext>
              </a:extLst>
            </p:cNvPr>
            <p:cNvCxnSpPr>
              <a:cxnSpLocks/>
              <a:stCxn id="976" idx="0"/>
              <a:endCxn id="976" idx="1"/>
            </p:cNvCxnSpPr>
            <p:nvPr/>
          </p:nvCxnSpPr>
          <p:spPr>
            <a:xfrm>
              <a:off x="5717293" y="4407039"/>
              <a:ext cx="596384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4" name="直線コネクタ 983">
              <a:extLst>
                <a:ext uri="{FF2B5EF4-FFF2-40B4-BE49-F238E27FC236}">
                  <a16:creationId xmlns:a16="http://schemas.microsoft.com/office/drawing/2014/main" id="{284CB821-D97A-4712-A50F-35E8FF27B33F}"/>
                </a:ext>
              </a:extLst>
            </p:cNvPr>
            <p:cNvCxnSpPr>
              <a:cxnSpLocks/>
              <a:stCxn id="976" idx="3"/>
              <a:endCxn id="976" idx="4"/>
            </p:cNvCxnSpPr>
            <p:nvPr/>
          </p:nvCxnSpPr>
          <p:spPr>
            <a:xfrm>
              <a:off x="6866002" y="4407039"/>
              <a:ext cx="58311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直線コネクタ 989">
              <a:extLst>
                <a:ext uri="{FF2B5EF4-FFF2-40B4-BE49-F238E27FC236}">
                  <a16:creationId xmlns:a16="http://schemas.microsoft.com/office/drawing/2014/main" id="{C8707D0A-542B-49C5-8E97-642C1C4234EE}"/>
                </a:ext>
              </a:extLst>
            </p:cNvPr>
            <p:cNvCxnSpPr>
              <a:cxnSpLocks/>
              <a:stCxn id="981" idx="0"/>
              <a:endCxn id="979" idx="2"/>
            </p:cNvCxnSpPr>
            <p:nvPr/>
          </p:nvCxnSpPr>
          <p:spPr>
            <a:xfrm flipH="1" flipV="1">
              <a:off x="6317453" y="4402929"/>
              <a:ext cx="276115" cy="2248801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5" name="円弧 994">
              <a:extLst>
                <a:ext uri="{FF2B5EF4-FFF2-40B4-BE49-F238E27FC236}">
                  <a16:creationId xmlns:a16="http://schemas.microsoft.com/office/drawing/2014/main" id="{8C26CF2E-F4C2-4A03-B954-296F4EE36D4E}"/>
                </a:ext>
              </a:extLst>
            </p:cNvPr>
            <p:cNvSpPr/>
            <p:nvPr/>
          </p:nvSpPr>
          <p:spPr>
            <a:xfrm rot="1686032">
              <a:off x="7087728" y="6271986"/>
              <a:ext cx="4027106" cy="4501646"/>
            </a:xfrm>
            <a:prstGeom prst="arc">
              <a:avLst>
                <a:gd name="adj1" fmla="val 17563944"/>
                <a:gd name="adj2" fmla="val 21041991"/>
              </a:avLst>
            </a:prstGeom>
            <a:ln w="6985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96" name="円弧 995">
              <a:extLst>
                <a:ext uri="{FF2B5EF4-FFF2-40B4-BE49-F238E27FC236}">
                  <a16:creationId xmlns:a16="http://schemas.microsoft.com/office/drawing/2014/main" id="{ABBB6DDB-982C-4BC4-8DEC-1A598CEC5D77}"/>
                </a:ext>
              </a:extLst>
            </p:cNvPr>
            <p:cNvSpPr/>
            <p:nvPr/>
          </p:nvSpPr>
          <p:spPr>
            <a:xfrm rot="1716592">
              <a:off x="8816022" y="7444649"/>
              <a:ext cx="1624358" cy="2162210"/>
            </a:xfrm>
            <a:prstGeom prst="arc">
              <a:avLst>
                <a:gd name="adj1" fmla="val 17563944"/>
                <a:gd name="adj2" fmla="val 21041991"/>
              </a:avLst>
            </a:prstGeom>
            <a:ln w="6985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97" name="円弧 996">
              <a:extLst>
                <a:ext uri="{FF2B5EF4-FFF2-40B4-BE49-F238E27FC236}">
                  <a16:creationId xmlns:a16="http://schemas.microsoft.com/office/drawing/2014/main" id="{AC77A44E-8BE0-4776-B805-0CD33B0A6285}"/>
                </a:ext>
              </a:extLst>
            </p:cNvPr>
            <p:cNvSpPr/>
            <p:nvPr/>
          </p:nvSpPr>
          <p:spPr>
            <a:xfrm rot="19913968" flipH="1">
              <a:off x="2072458" y="6271986"/>
              <a:ext cx="4027106" cy="4501646"/>
            </a:xfrm>
            <a:prstGeom prst="arc">
              <a:avLst>
                <a:gd name="adj1" fmla="val 17563944"/>
                <a:gd name="adj2" fmla="val 21041991"/>
              </a:avLst>
            </a:prstGeom>
            <a:ln w="6985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98" name="円弧 997">
              <a:extLst>
                <a:ext uri="{FF2B5EF4-FFF2-40B4-BE49-F238E27FC236}">
                  <a16:creationId xmlns:a16="http://schemas.microsoft.com/office/drawing/2014/main" id="{86A33151-5334-4B84-BA64-A2105C5A65CC}"/>
                </a:ext>
              </a:extLst>
            </p:cNvPr>
            <p:cNvSpPr/>
            <p:nvPr/>
          </p:nvSpPr>
          <p:spPr>
            <a:xfrm rot="19883408" flipH="1">
              <a:off x="2746906" y="7444649"/>
              <a:ext cx="1624358" cy="2162210"/>
            </a:xfrm>
            <a:prstGeom prst="arc">
              <a:avLst>
                <a:gd name="adj1" fmla="val 17563944"/>
                <a:gd name="adj2" fmla="val 21041991"/>
              </a:avLst>
            </a:prstGeom>
            <a:ln w="6985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948" name="グループ化 947">
            <a:extLst>
              <a:ext uri="{FF2B5EF4-FFF2-40B4-BE49-F238E27FC236}">
                <a16:creationId xmlns:a16="http://schemas.microsoft.com/office/drawing/2014/main" id="{033AE0D6-A854-450D-A6AD-7CD6460E6613}"/>
              </a:ext>
            </a:extLst>
          </p:cNvPr>
          <p:cNvGrpSpPr/>
          <p:nvPr/>
        </p:nvGrpSpPr>
        <p:grpSpPr>
          <a:xfrm>
            <a:off x="696090" y="1276561"/>
            <a:ext cx="1153185" cy="757646"/>
            <a:chOff x="3323958" y="6198165"/>
            <a:chExt cx="6431518" cy="4225524"/>
          </a:xfrm>
        </p:grpSpPr>
        <p:sp>
          <p:nvSpPr>
            <p:cNvPr id="949" name="楕円 948">
              <a:extLst>
                <a:ext uri="{FF2B5EF4-FFF2-40B4-BE49-F238E27FC236}">
                  <a16:creationId xmlns:a16="http://schemas.microsoft.com/office/drawing/2014/main" id="{CF9FD28B-4FE9-4D7A-A65B-C45B17B50994}"/>
                </a:ext>
              </a:extLst>
            </p:cNvPr>
            <p:cNvSpPr/>
            <p:nvPr/>
          </p:nvSpPr>
          <p:spPr>
            <a:xfrm rot="20025103">
              <a:off x="3826664" y="7472035"/>
              <a:ext cx="855848" cy="7121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0" name="楕円 949">
              <a:extLst>
                <a:ext uri="{FF2B5EF4-FFF2-40B4-BE49-F238E27FC236}">
                  <a16:creationId xmlns:a16="http://schemas.microsoft.com/office/drawing/2014/main" id="{F487C585-7002-4FA2-B867-6ABA75C62FE1}"/>
                </a:ext>
              </a:extLst>
            </p:cNvPr>
            <p:cNvSpPr/>
            <p:nvPr/>
          </p:nvSpPr>
          <p:spPr>
            <a:xfrm rot="1574897" flipH="1">
              <a:off x="8493085" y="7472035"/>
              <a:ext cx="855848" cy="7121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1" name="二等辺三角形 121">
              <a:extLst>
                <a:ext uri="{FF2B5EF4-FFF2-40B4-BE49-F238E27FC236}">
                  <a16:creationId xmlns:a16="http://schemas.microsoft.com/office/drawing/2014/main" id="{146FA8E1-2B7A-43EF-90F9-C60AA65452A6}"/>
                </a:ext>
              </a:extLst>
            </p:cNvPr>
            <p:cNvSpPr/>
            <p:nvPr/>
          </p:nvSpPr>
          <p:spPr>
            <a:xfrm rot="10800000">
              <a:off x="6035347" y="8824312"/>
              <a:ext cx="1098719" cy="732708"/>
            </a:xfrm>
            <a:custGeom>
              <a:avLst/>
              <a:gdLst>
                <a:gd name="connsiteX0" fmla="*/ 0 w 248417"/>
                <a:gd name="connsiteY0" fmla="*/ 150465 h 150465"/>
                <a:gd name="connsiteX1" fmla="*/ 124209 w 248417"/>
                <a:gd name="connsiteY1" fmla="*/ 0 h 150465"/>
                <a:gd name="connsiteX2" fmla="*/ 248417 w 248417"/>
                <a:gd name="connsiteY2" fmla="*/ 150465 h 150465"/>
                <a:gd name="connsiteX3" fmla="*/ 0 w 248417"/>
                <a:gd name="connsiteY3" fmla="*/ 150465 h 150465"/>
                <a:gd name="connsiteX0" fmla="*/ 0 w 251124"/>
                <a:gd name="connsiteY0" fmla="*/ 150465 h 169273"/>
                <a:gd name="connsiteX1" fmla="*/ 124209 w 251124"/>
                <a:gd name="connsiteY1" fmla="*/ 0 h 169273"/>
                <a:gd name="connsiteX2" fmla="*/ 248417 w 251124"/>
                <a:gd name="connsiteY2" fmla="*/ 150465 h 169273"/>
                <a:gd name="connsiteX3" fmla="*/ 0 w 251124"/>
                <a:gd name="connsiteY3" fmla="*/ 150465 h 169273"/>
                <a:gd name="connsiteX0" fmla="*/ 2706 w 253830"/>
                <a:gd name="connsiteY0" fmla="*/ 150465 h 169273"/>
                <a:gd name="connsiteX1" fmla="*/ 126915 w 253830"/>
                <a:gd name="connsiteY1" fmla="*/ 0 h 169273"/>
                <a:gd name="connsiteX2" fmla="*/ 251123 w 253830"/>
                <a:gd name="connsiteY2" fmla="*/ 150465 h 169273"/>
                <a:gd name="connsiteX3" fmla="*/ 2706 w 253830"/>
                <a:gd name="connsiteY3" fmla="*/ 150465 h 169273"/>
                <a:gd name="connsiteX0" fmla="*/ 2706 w 253830"/>
                <a:gd name="connsiteY0" fmla="*/ 150465 h 169273"/>
                <a:gd name="connsiteX1" fmla="*/ 126915 w 253830"/>
                <a:gd name="connsiteY1" fmla="*/ 0 h 169273"/>
                <a:gd name="connsiteX2" fmla="*/ 251123 w 253830"/>
                <a:gd name="connsiteY2" fmla="*/ 150465 h 169273"/>
                <a:gd name="connsiteX3" fmla="*/ 2706 w 253830"/>
                <a:gd name="connsiteY3" fmla="*/ 150465 h 16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830" h="169273">
                  <a:moveTo>
                    <a:pt x="2706" y="150465"/>
                  </a:moveTo>
                  <a:cubicBezTo>
                    <a:pt x="-17995" y="125387"/>
                    <a:pt x="85512" y="0"/>
                    <a:pt x="126915" y="0"/>
                  </a:cubicBezTo>
                  <a:cubicBezTo>
                    <a:pt x="168318" y="0"/>
                    <a:pt x="271824" y="125388"/>
                    <a:pt x="251123" y="150465"/>
                  </a:cubicBezTo>
                  <a:cubicBezTo>
                    <a:pt x="230422" y="175542"/>
                    <a:pt x="23407" y="175543"/>
                    <a:pt x="2706" y="15046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2" name="二等辺三角形 951">
              <a:extLst>
                <a:ext uri="{FF2B5EF4-FFF2-40B4-BE49-F238E27FC236}">
                  <a16:creationId xmlns:a16="http://schemas.microsoft.com/office/drawing/2014/main" id="{FE6BD9A7-91A4-4829-AF1C-94BAC16B8B05}"/>
                </a:ext>
              </a:extLst>
            </p:cNvPr>
            <p:cNvSpPr/>
            <p:nvPr/>
          </p:nvSpPr>
          <p:spPr>
            <a:xfrm rot="12570271">
              <a:off x="3782460" y="9741599"/>
              <a:ext cx="685929" cy="682090"/>
            </a:xfrm>
            <a:prstGeom prst="triangle">
              <a:avLst/>
            </a:prstGeom>
            <a:solidFill>
              <a:schemeClr val="bg1"/>
            </a:solidFill>
            <a:ln w="317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3" name="二等辺三角形 952">
              <a:extLst>
                <a:ext uri="{FF2B5EF4-FFF2-40B4-BE49-F238E27FC236}">
                  <a16:creationId xmlns:a16="http://schemas.microsoft.com/office/drawing/2014/main" id="{AC02A443-6B1C-4D29-857B-3A9FF7DA683F}"/>
                </a:ext>
              </a:extLst>
            </p:cNvPr>
            <p:cNvSpPr/>
            <p:nvPr/>
          </p:nvSpPr>
          <p:spPr>
            <a:xfrm rot="9029729" flipH="1">
              <a:off x="8717445" y="9741599"/>
              <a:ext cx="685929" cy="682090"/>
            </a:xfrm>
            <a:prstGeom prst="triangle">
              <a:avLst/>
            </a:prstGeom>
            <a:solidFill>
              <a:schemeClr val="bg1"/>
            </a:solidFill>
            <a:ln w="317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4" name="円弧 953">
              <a:extLst>
                <a:ext uri="{FF2B5EF4-FFF2-40B4-BE49-F238E27FC236}">
                  <a16:creationId xmlns:a16="http://schemas.microsoft.com/office/drawing/2014/main" id="{F2F44B14-23E4-4A43-95F0-1173AF40F665}"/>
                </a:ext>
              </a:extLst>
            </p:cNvPr>
            <p:cNvSpPr/>
            <p:nvPr/>
          </p:nvSpPr>
          <p:spPr>
            <a:xfrm rot="8100000">
              <a:off x="6041821" y="6198165"/>
              <a:ext cx="3713655" cy="3841677"/>
            </a:xfrm>
            <a:prstGeom prst="arc">
              <a:avLst>
                <a:gd name="adj1" fmla="val 16202756"/>
                <a:gd name="adj2" fmla="val 0"/>
              </a:avLst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55" name="円弧 954">
              <a:extLst>
                <a:ext uri="{FF2B5EF4-FFF2-40B4-BE49-F238E27FC236}">
                  <a16:creationId xmlns:a16="http://schemas.microsoft.com/office/drawing/2014/main" id="{B7354914-E95C-415E-8F9A-6067259AB355}"/>
                </a:ext>
              </a:extLst>
            </p:cNvPr>
            <p:cNvSpPr/>
            <p:nvPr/>
          </p:nvSpPr>
          <p:spPr>
            <a:xfrm rot="13500000" flipH="1">
              <a:off x="3387969" y="6198165"/>
              <a:ext cx="3713655" cy="3841677"/>
            </a:xfrm>
            <a:prstGeom prst="arc">
              <a:avLst>
                <a:gd name="adj1" fmla="val 16202756"/>
                <a:gd name="adj2" fmla="val 0"/>
              </a:avLst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082" name="グループ化 1081">
            <a:extLst>
              <a:ext uri="{FF2B5EF4-FFF2-40B4-BE49-F238E27FC236}">
                <a16:creationId xmlns:a16="http://schemas.microsoft.com/office/drawing/2014/main" id="{DF360A6A-C8E4-4D71-BAC4-D011374CF82A}"/>
              </a:ext>
            </a:extLst>
          </p:cNvPr>
          <p:cNvGrpSpPr>
            <a:grpSpLocks noChangeAspect="1"/>
          </p:cNvGrpSpPr>
          <p:nvPr/>
        </p:nvGrpSpPr>
        <p:grpSpPr>
          <a:xfrm>
            <a:off x="1241509" y="4431915"/>
            <a:ext cx="1015200" cy="634201"/>
            <a:chOff x="1166130" y="1887308"/>
            <a:chExt cx="9834421" cy="6143615"/>
          </a:xfrm>
        </p:grpSpPr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DBA65F94-BB9A-48BF-A03A-A3389265EFAD}"/>
                </a:ext>
              </a:extLst>
            </p:cNvPr>
            <p:cNvSpPr/>
            <p:nvPr/>
          </p:nvSpPr>
          <p:spPr>
            <a:xfrm rot="14887984">
              <a:off x="-230297" y="4747526"/>
              <a:ext cx="3921239" cy="1128385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05914 w 407788"/>
                <a:gd name="connsiteY0" fmla="*/ 83080 h 116292"/>
                <a:gd name="connsiteX1" fmla="*/ 0 w 407788"/>
                <a:gd name="connsiteY1" fmla="*/ 116292 h 116292"/>
                <a:gd name="connsiteX2" fmla="*/ 0 w 407788"/>
                <a:gd name="connsiteY2" fmla="*/ 111378 h 116292"/>
                <a:gd name="connsiteX3" fmla="*/ 196474 w 407788"/>
                <a:gd name="connsiteY3" fmla="*/ 0 h 116292"/>
                <a:gd name="connsiteX4" fmla="*/ 407788 w 407788"/>
                <a:gd name="connsiteY4" fmla="*/ 79036 h 116292"/>
                <a:gd name="connsiteX5" fmla="*/ 405914 w 407788"/>
                <a:gd name="connsiteY5" fmla="*/ 83080 h 116292"/>
                <a:gd name="connsiteX0" fmla="*/ 405914 w 407833"/>
                <a:gd name="connsiteY0" fmla="*/ 83080 h 116292"/>
                <a:gd name="connsiteX1" fmla="*/ 0 w 407833"/>
                <a:gd name="connsiteY1" fmla="*/ 116292 h 116292"/>
                <a:gd name="connsiteX2" fmla="*/ 0 w 407833"/>
                <a:gd name="connsiteY2" fmla="*/ 111378 h 116292"/>
                <a:gd name="connsiteX3" fmla="*/ 196474 w 407833"/>
                <a:gd name="connsiteY3" fmla="*/ 0 h 116292"/>
                <a:gd name="connsiteX4" fmla="*/ 407833 w 407833"/>
                <a:gd name="connsiteY4" fmla="*/ 79583 h 116292"/>
                <a:gd name="connsiteX5" fmla="*/ 405914 w 407833"/>
                <a:gd name="connsiteY5" fmla="*/ 83080 h 11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833" h="116292">
                  <a:moveTo>
                    <a:pt x="405914" y="83080"/>
                  </a:moveTo>
                  <a:lnTo>
                    <a:pt x="0" y="116292"/>
                  </a:lnTo>
                  <a:lnTo>
                    <a:pt x="0" y="111378"/>
                  </a:lnTo>
                  <a:lnTo>
                    <a:pt x="196474" y="0"/>
                  </a:lnTo>
                  <a:lnTo>
                    <a:pt x="407833" y="79583"/>
                  </a:lnTo>
                  <a:lnTo>
                    <a:pt x="405914" y="83080"/>
                  </a:lnTo>
                  <a:close/>
                </a:path>
              </a:pathLst>
            </a:custGeom>
            <a:gradFill>
              <a:gsLst>
                <a:gs pos="0">
                  <a:srgbClr val="898B8A"/>
                </a:gs>
                <a:gs pos="43000">
                  <a:srgbClr val="898B8A"/>
                </a:gs>
                <a:gs pos="65000">
                  <a:schemeClr val="bg1"/>
                </a:gs>
              </a:gsLst>
              <a:lin ang="162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087F1201-B0C5-49DB-9FBA-A6F5972DCD37}"/>
                </a:ext>
              </a:extLst>
            </p:cNvPr>
            <p:cNvSpPr/>
            <p:nvPr/>
          </p:nvSpPr>
          <p:spPr>
            <a:xfrm rot="8700000" flipH="1">
              <a:off x="7343964" y="5725854"/>
              <a:ext cx="3656587" cy="1218322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7052 w 413689"/>
                <a:gd name="connsiteY2" fmla="*/ 11137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3016 w 413689"/>
                <a:gd name="connsiteY2" fmla="*/ 11513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5752"/>
                <a:gd name="connsiteY0" fmla="*/ 83080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2966 w 415752"/>
                <a:gd name="connsiteY5" fmla="*/ 83080 h 125561"/>
                <a:gd name="connsiteX0" fmla="*/ 411835 w 415752"/>
                <a:gd name="connsiteY0" fmla="*/ 85895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1835 w 415752"/>
                <a:gd name="connsiteY5" fmla="*/ 85895 h 12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752" h="125561">
                  <a:moveTo>
                    <a:pt x="411835" y="85895"/>
                  </a:moveTo>
                  <a:lnTo>
                    <a:pt x="0" y="125561"/>
                  </a:lnTo>
                  <a:lnTo>
                    <a:pt x="3016" y="115138"/>
                  </a:lnTo>
                  <a:lnTo>
                    <a:pt x="203526" y="0"/>
                  </a:lnTo>
                  <a:lnTo>
                    <a:pt x="415752" y="81288"/>
                  </a:lnTo>
                  <a:lnTo>
                    <a:pt x="411835" y="85895"/>
                  </a:lnTo>
                  <a:close/>
                </a:path>
              </a:pathLst>
            </a:custGeom>
            <a:gradFill>
              <a:gsLst>
                <a:gs pos="0">
                  <a:srgbClr val="898B8A"/>
                </a:gs>
                <a:gs pos="43000">
                  <a:srgbClr val="898B8A"/>
                </a:gs>
                <a:gs pos="65000">
                  <a:schemeClr val="bg1"/>
                </a:gs>
              </a:gsLst>
              <a:lin ang="162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台形 1084">
              <a:extLst>
                <a:ext uri="{FF2B5EF4-FFF2-40B4-BE49-F238E27FC236}">
                  <a16:creationId xmlns:a16="http://schemas.microsoft.com/office/drawing/2014/main" id="{5ED4211A-8DFA-485B-B2B7-546802799191}"/>
                </a:ext>
              </a:extLst>
            </p:cNvPr>
            <p:cNvSpPr/>
            <p:nvPr/>
          </p:nvSpPr>
          <p:spPr>
            <a:xfrm rot="10800000" flipH="1">
              <a:off x="4710897" y="6545778"/>
              <a:ext cx="1109056" cy="1100954"/>
            </a:xfrm>
            <a:prstGeom prst="trapezoid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22F452B1-3F7F-4076-897B-A3FAA015DECF}"/>
                </a:ext>
              </a:extLst>
            </p:cNvPr>
            <p:cNvSpPr/>
            <p:nvPr/>
          </p:nvSpPr>
          <p:spPr>
            <a:xfrm rot="3480000" flipH="1">
              <a:off x="2663352" y="530197"/>
              <a:ext cx="2048348" cy="4762569"/>
            </a:xfrm>
            <a:custGeom>
              <a:avLst/>
              <a:gdLst>
                <a:gd name="connsiteX0" fmla="*/ 115399 w 193087"/>
                <a:gd name="connsiteY0" fmla="*/ 105422 h 441720"/>
                <a:gd name="connsiteX1" fmla="*/ 193087 w 193087"/>
                <a:gd name="connsiteY1" fmla="*/ 296894 h 441720"/>
                <a:gd name="connsiteX2" fmla="*/ 184437 w 193087"/>
                <a:gd name="connsiteY2" fmla="*/ 441720 h 441720"/>
                <a:gd name="connsiteX3" fmla="*/ 179223 w 193087"/>
                <a:gd name="connsiteY3" fmla="*/ 441720 h 441720"/>
                <a:gd name="connsiteX4" fmla="*/ 0 w 193087"/>
                <a:gd name="connsiteY4" fmla="*/ 0 h 441720"/>
                <a:gd name="connsiteX5" fmla="*/ 115399 w 193087"/>
                <a:gd name="connsiteY5" fmla="*/ 105422 h 441720"/>
                <a:gd name="connsiteX0" fmla="*/ 115399 w 193087"/>
                <a:gd name="connsiteY0" fmla="*/ 105422 h 443085"/>
                <a:gd name="connsiteX1" fmla="*/ 193087 w 193087"/>
                <a:gd name="connsiteY1" fmla="*/ 296894 h 443085"/>
                <a:gd name="connsiteX2" fmla="*/ 184437 w 193087"/>
                <a:gd name="connsiteY2" fmla="*/ 441720 h 443085"/>
                <a:gd name="connsiteX3" fmla="*/ 170924 w 193087"/>
                <a:gd name="connsiteY3" fmla="*/ 443085 h 443085"/>
                <a:gd name="connsiteX4" fmla="*/ 0 w 193087"/>
                <a:gd name="connsiteY4" fmla="*/ 0 h 443085"/>
                <a:gd name="connsiteX5" fmla="*/ 115399 w 193087"/>
                <a:gd name="connsiteY5" fmla="*/ 105422 h 443085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115399 w 193087"/>
                <a:gd name="connsiteY5" fmla="*/ 105422 h 446522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8653 w 193087"/>
                <a:gd name="connsiteY5" fmla="*/ 6493 h 446522"/>
                <a:gd name="connsiteX6" fmla="*/ 115399 w 193087"/>
                <a:gd name="connsiteY6" fmla="*/ 105422 h 446522"/>
                <a:gd name="connsiteX0" fmla="*/ 119234 w 196922"/>
                <a:gd name="connsiteY0" fmla="*/ 98929 h 440029"/>
                <a:gd name="connsiteX1" fmla="*/ 196922 w 196922"/>
                <a:gd name="connsiteY1" fmla="*/ 290401 h 440029"/>
                <a:gd name="connsiteX2" fmla="*/ 183807 w 196922"/>
                <a:gd name="connsiteY2" fmla="*/ 440029 h 440029"/>
                <a:gd name="connsiteX3" fmla="*/ 174759 w 196922"/>
                <a:gd name="connsiteY3" fmla="*/ 436592 h 440029"/>
                <a:gd name="connsiteX4" fmla="*/ 0 w 196922"/>
                <a:gd name="connsiteY4" fmla="*/ 6832 h 440029"/>
                <a:gd name="connsiteX5" fmla="*/ 12488 w 196922"/>
                <a:gd name="connsiteY5" fmla="*/ 0 h 440029"/>
                <a:gd name="connsiteX6" fmla="*/ 119234 w 196922"/>
                <a:gd name="connsiteY6" fmla="*/ 98929 h 440029"/>
                <a:gd name="connsiteX0" fmla="*/ 119234 w 196922"/>
                <a:gd name="connsiteY0" fmla="*/ 105851 h 446951"/>
                <a:gd name="connsiteX1" fmla="*/ 196922 w 196922"/>
                <a:gd name="connsiteY1" fmla="*/ 297323 h 446951"/>
                <a:gd name="connsiteX2" fmla="*/ 183807 w 196922"/>
                <a:gd name="connsiteY2" fmla="*/ 446951 h 446951"/>
                <a:gd name="connsiteX3" fmla="*/ 174759 w 196922"/>
                <a:gd name="connsiteY3" fmla="*/ 443514 h 446951"/>
                <a:gd name="connsiteX4" fmla="*/ 0 w 196922"/>
                <a:gd name="connsiteY4" fmla="*/ 13754 h 446951"/>
                <a:gd name="connsiteX5" fmla="*/ 7490 w 196922"/>
                <a:gd name="connsiteY5" fmla="*/ 0 h 446951"/>
                <a:gd name="connsiteX6" fmla="*/ 119234 w 196922"/>
                <a:gd name="connsiteY6" fmla="*/ 105851 h 44695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4759 w 196922"/>
                <a:gd name="connsiteY3" fmla="*/ 44351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1799 w 196922"/>
                <a:gd name="connsiteY3" fmla="*/ 43640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950"/>
                <a:gd name="connsiteX1" fmla="*/ 196922 w 196922"/>
                <a:gd name="connsiteY1" fmla="*/ 297323 h 444950"/>
                <a:gd name="connsiteX2" fmla="*/ 184948 w 196922"/>
                <a:gd name="connsiteY2" fmla="*/ 444950 h 444950"/>
                <a:gd name="connsiteX3" fmla="*/ 171799 w 196922"/>
                <a:gd name="connsiteY3" fmla="*/ 436404 h 444950"/>
                <a:gd name="connsiteX4" fmla="*/ 0 w 196922"/>
                <a:gd name="connsiteY4" fmla="*/ 13754 h 444950"/>
                <a:gd name="connsiteX5" fmla="*/ 7490 w 196922"/>
                <a:gd name="connsiteY5" fmla="*/ 0 h 444950"/>
                <a:gd name="connsiteX6" fmla="*/ 119234 w 196922"/>
                <a:gd name="connsiteY6" fmla="*/ 105851 h 444950"/>
                <a:gd name="connsiteX0" fmla="*/ 119234 w 196922"/>
                <a:gd name="connsiteY0" fmla="*/ 106204 h 445303"/>
                <a:gd name="connsiteX1" fmla="*/ 196922 w 196922"/>
                <a:gd name="connsiteY1" fmla="*/ 297676 h 445303"/>
                <a:gd name="connsiteX2" fmla="*/ 184948 w 196922"/>
                <a:gd name="connsiteY2" fmla="*/ 445303 h 445303"/>
                <a:gd name="connsiteX3" fmla="*/ 171799 w 196922"/>
                <a:gd name="connsiteY3" fmla="*/ 436757 h 445303"/>
                <a:gd name="connsiteX4" fmla="*/ 0 w 196922"/>
                <a:gd name="connsiteY4" fmla="*/ 14107 h 445303"/>
                <a:gd name="connsiteX5" fmla="*/ 8072 w 196922"/>
                <a:gd name="connsiteY5" fmla="*/ 0 h 445303"/>
                <a:gd name="connsiteX6" fmla="*/ 119234 w 196922"/>
                <a:gd name="connsiteY6" fmla="*/ 106204 h 445303"/>
                <a:gd name="connsiteX0" fmla="*/ 119234 w 196922"/>
                <a:gd name="connsiteY0" fmla="*/ 106816 h 445915"/>
                <a:gd name="connsiteX1" fmla="*/ 196922 w 196922"/>
                <a:gd name="connsiteY1" fmla="*/ 298288 h 445915"/>
                <a:gd name="connsiteX2" fmla="*/ 184948 w 196922"/>
                <a:gd name="connsiteY2" fmla="*/ 445915 h 445915"/>
                <a:gd name="connsiteX3" fmla="*/ 171799 w 196922"/>
                <a:gd name="connsiteY3" fmla="*/ 437369 h 445915"/>
                <a:gd name="connsiteX4" fmla="*/ 0 w 196922"/>
                <a:gd name="connsiteY4" fmla="*/ 14719 h 445915"/>
                <a:gd name="connsiteX5" fmla="*/ 8218 w 196922"/>
                <a:gd name="connsiteY5" fmla="*/ 0 h 445915"/>
                <a:gd name="connsiteX6" fmla="*/ 119234 w 196922"/>
                <a:gd name="connsiteY6" fmla="*/ 106816 h 445915"/>
                <a:gd name="connsiteX0" fmla="*/ 119234 w 196922"/>
                <a:gd name="connsiteY0" fmla="*/ 104368 h 443467"/>
                <a:gd name="connsiteX1" fmla="*/ 196922 w 196922"/>
                <a:gd name="connsiteY1" fmla="*/ 295840 h 443467"/>
                <a:gd name="connsiteX2" fmla="*/ 184948 w 196922"/>
                <a:gd name="connsiteY2" fmla="*/ 443467 h 443467"/>
                <a:gd name="connsiteX3" fmla="*/ 171799 w 196922"/>
                <a:gd name="connsiteY3" fmla="*/ 434921 h 443467"/>
                <a:gd name="connsiteX4" fmla="*/ 0 w 196922"/>
                <a:gd name="connsiteY4" fmla="*/ 12271 h 443467"/>
                <a:gd name="connsiteX5" fmla="*/ 7635 w 196922"/>
                <a:gd name="connsiteY5" fmla="*/ 0 h 443467"/>
                <a:gd name="connsiteX6" fmla="*/ 119234 w 196922"/>
                <a:gd name="connsiteY6" fmla="*/ 104368 h 443467"/>
                <a:gd name="connsiteX0" fmla="*/ 119234 w 196922"/>
                <a:gd name="connsiteY0" fmla="*/ 105121 h 444220"/>
                <a:gd name="connsiteX1" fmla="*/ 196922 w 196922"/>
                <a:gd name="connsiteY1" fmla="*/ 296593 h 444220"/>
                <a:gd name="connsiteX2" fmla="*/ 184948 w 196922"/>
                <a:gd name="connsiteY2" fmla="*/ 444220 h 444220"/>
                <a:gd name="connsiteX3" fmla="*/ 171799 w 196922"/>
                <a:gd name="connsiteY3" fmla="*/ 435674 h 444220"/>
                <a:gd name="connsiteX4" fmla="*/ 0 w 196922"/>
                <a:gd name="connsiteY4" fmla="*/ 13024 h 444220"/>
                <a:gd name="connsiteX5" fmla="*/ 7150 w 196922"/>
                <a:gd name="connsiteY5" fmla="*/ 0 h 444220"/>
                <a:gd name="connsiteX6" fmla="*/ 119234 w 196922"/>
                <a:gd name="connsiteY6" fmla="*/ 105121 h 44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22" h="444220">
                  <a:moveTo>
                    <a:pt x="119234" y="105121"/>
                  </a:moveTo>
                  <a:lnTo>
                    <a:pt x="196922" y="296593"/>
                  </a:lnTo>
                  <a:lnTo>
                    <a:pt x="184948" y="444220"/>
                  </a:lnTo>
                  <a:lnTo>
                    <a:pt x="171799" y="435674"/>
                  </a:lnTo>
                  <a:lnTo>
                    <a:pt x="0" y="13024"/>
                  </a:lnTo>
                  <a:lnTo>
                    <a:pt x="7150" y="0"/>
                  </a:lnTo>
                  <a:lnTo>
                    <a:pt x="119234" y="105121"/>
                  </a:lnTo>
                  <a:close/>
                </a:path>
              </a:pathLst>
            </a:custGeom>
            <a:gradFill>
              <a:gsLst>
                <a:gs pos="0">
                  <a:srgbClr val="898B8A"/>
                </a:gs>
                <a:gs pos="51000">
                  <a:srgbClr val="898B8A"/>
                </a:gs>
                <a:gs pos="63000">
                  <a:schemeClr val="bg1"/>
                </a:gs>
              </a:gsLst>
              <a:lin ang="204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8BC357B6-3F41-4DDA-95B2-6EBB53DDCDB0}"/>
                </a:ext>
              </a:extLst>
            </p:cNvPr>
            <p:cNvSpPr/>
            <p:nvPr/>
          </p:nvSpPr>
          <p:spPr>
            <a:xfrm flipH="1">
              <a:off x="1188856" y="2447508"/>
              <a:ext cx="9384752" cy="4500971"/>
            </a:xfrm>
            <a:custGeom>
              <a:avLst/>
              <a:gdLst>
                <a:gd name="connsiteX0" fmla="*/ 449042 w 967198"/>
                <a:gd name="connsiteY0" fmla="*/ 0 h 465783"/>
                <a:gd name="connsiteX1" fmla="*/ 450425 w 967198"/>
                <a:gd name="connsiteY1" fmla="*/ 1910 h 465783"/>
                <a:gd name="connsiteX2" fmla="*/ 967198 w 967198"/>
                <a:gd name="connsiteY2" fmla="*/ 100960 h 465783"/>
                <a:gd name="connsiteX3" fmla="*/ 784211 w 967198"/>
                <a:gd name="connsiteY3" fmla="*/ 463088 h 465783"/>
                <a:gd name="connsiteX4" fmla="*/ 784319 w 967198"/>
                <a:gd name="connsiteY4" fmla="*/ 463237 h 465783"/>
                <a:gd name="connsiteX5" fmla="*/ 784144 w 967198"/>
                <a:gd name="connsiteY5" fmla="*/ 463220 h 465783"/>
                <a:gd name="connsiteX6" fmla="*/ 783282 w 967198"/>
                <a:gd name="connsiteY6" fmla="*/ 464926 h 465783"/>
                <a:gd name="connsiteX7" fmla="*/ 782870 w 967198"/>
                <a:gd name="connsiteY7" fmla="*/ 464802 h 465783"/>
                <a:gd name="connsiteX8" fmla="*/ 781542 w 967198"/>
                <a:gd name="connsiteY8" fmla="*/ 462964 h 465783"/>
                <a:gd name="connsiteX9" fmla="*/ 774369 w 967198"/>
                <a:gd name="connsiteY9" fmla="*/ 462260 h 465783"/>
                <a:gd name="connsiteX10" fmla="*/ 733695 w 967198"/>
                <a:gd name="connsiteY10" fmla="*/ 450093 h 465783"/>
                <a:gd name="connsiteX11" fmla="*/ 556580 w 967198"/>
                <a:gd name="connsiteY11" fmla="*/ 430388 h 465783"/>
                <a:gd name="connsiteX12" fmla="*/ 379465 w 967198"/>
                <a:gd name="connsiteY12" fmla="*/ 450093 h 465783"/>
                <a:gd name="connsiteX13" fmla="*/ 337771 w 967198"/>
                <a:gd name="connsiteY13" fmla="*/ 462565 h 465783"/>
                <a:gd name="connsiteX14" fmla="*/ 326905 w 967198"/>
                <a:gd name="connsiteY14" fmla="*/ 463632 h 465783"/>
                <a:gd name="connsiteX15" fmla="*/ 326332 w 967198"/>
                <a:gd name="connsiteY15" fmla="*/ 465783 h 465783"/>
                <a:gd name="connsiteX16" fmla="*/ 0 w 967198"/>
                <a:gd name="connsiteY16" fmla="*/ 279021 h 465783"/>
                <a:gd name="connsiteX17" fmla="*/ 448279 w 967198"/>
                <a:gd name="connsiteY17" fmla="*/ 2855 h 465783"/>
                <a:gd name="connsiteX18" fmla="*/ 448528 w 967198"/>
                <a:gd name="connsiteY18" fmla="*/ 1924 h 465783"/>
                <a:gd name="connsiteX19" fmla="*/ 448212 w 967198"/>
                <a:gd name="connsiteY19" fmla="*/ 1486 h 465783"/>
                <a:gd name="connsiteX20" fmla="*/ 448624 w 967198"/>
                <a:gd name="connsiteY20" fmla="*/ 1565 h 465783"/>
                <a:gd name="connsiteX21" fmla="*/ 449042 w 967198"/>
                <a:gd name="connsiteY21" fmla="*/ 0 h 465783"/>
                <a:gd name="connsiteX0" fmla="*/ 448624 w 967198"/>
                <a:gd name="connsiteY0" fmla="*/ 79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20" fmla="*/ 448624 w 967198"/>
                <a:gd name="connsiteY20" fmla="*/ 79 h 464297"/>
                <a:gd name="connsiteX0" fmla="*/ 448212 w 967198"/>
                <a:gd name="connsiteY0" fmla="*/ 0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0" fmla="*/ 448528 w 967198"/>
                <a:gd name="connsiteY0" fmla="*/ 14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18" fmla="*/ 448528 w 967198"/>
                <a:gd name="connsiteY18" fmla="*/ 14 h 463873"/>
                <a:gd name="connsiteX0" fmla="*/ 448279 w 967198"/>
                <a:gd name="connsiteY0" fmla="*/ 945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0" fmla="*/ 0 w 967198"/>
                <a:gd name="connsiteY0" fmla="*/ 277111 h 473079"/>
                <a:gd name="connsiteX1" fmla="*/ 450425 w 967198"/>
                <a:gd name="connsiteY1" fmla="*/ 0 h 473079"/>
                <a:gd name="connsiteX2" fmla="*/ 967198 w 967198"/>
                <a:gd name="connsiteY2" fmla="*/ 99050 h 473079"/>
                <a:gd name="connsiteX3" fmla="*/ 784211 w 967198"/>
                <a:gd name="connsiteY3" fmla="*/ 461178 h 473079"/>
                <a:gd name="connsiteX4" fmla="*/ 784319 w 967198"/>
                <a:gd name="connsiteY4" fmla="*/ 461327 h 473079"/>
                <a:gd name="connsiteX5" fmla="*/ 784144 w 967198"/>
                <a:gd name="connsiteY5" fmla="*/ 461310 h 473079"/>
                <a:gd name="connsiteX6" fmla="*/ 783282 w 967198"/>
                <a:gd name="connsiteY6" fmla="*/ 463016 h 473079"/>
                <a:gd name="connsiteX7" fmla="*/ 782870 w 967198"/>
                <a:gd name="connsiteY7" fmla="*/ 462892 h 473079"/>
                <a:gd name="connsiteX8" fmla="*/ 776143 w 967198"/>
                <a:gd name="connsiteY8" fmla="*/ 473079 h 473079"/>
                <a:gd name="connsiteX9" fmla="*/ 774369 w 967198"/>
                <a:gd name="connsiteY9" fmla="*/ 460350 h 473079"/>
                <a:gd name="connsiteX10" fmla="*/ 733695 w 967198"/>
                <a:gd name="connsiteY10" fmla="*/ 448183 h 473079"/>
                <a:gd name="connsiteX11" fmla="*/ 556580 w 967198"/>
                <a:gd name="connsiteY11" fmla="*/ 428478 h 473079"/>
                <a:gd name="connsiteX12" fmla="*/ 379465 w 967198"/>
                <a:gd name="connsiteY12" fmla="*/ 448183 h 473079"/>
                <a:gd name="connsiteX13" fmla="*/ 337771 w 967198"/>
                <a:gd name="connsiteY13" fmla="*/ 460655 h 473079"/>
                <a:gd name="connsiteX14" fmla="*/ 326905 w 967198"/>
                <a:gd name="connsiteY14" fmla="*/ 461722 h 473079"/>
                <a:gd name="connsiteX15" fmla="*/ 326332 w 967198"/>
                <a:gd name="connsiteY15" fmla="*/ 463873 h 473079"/>
                <a:gd name="connsiteX16" fmla="*/ 0 w 967198"/>
                <a:gd name="connsiteY16" fmla="*/ 277111 h 473079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74369 w 967198"/>
                <a:gd name="connsiteY8" fmla="*/ 460350 h 463873"/>
                <a:gd name="connsiteX9" fmla="*/ 733695 w 967198"/>
                <a:gd name="connsiteY9" fmla="*/ 448183 h 463873"/>
                <a:gd name="connsiteX10" fmla="*/ 556580 w 967198"/>
                <a:gd name="connsiteY10" fmla="*/ 428478 h 463873"/>
                <a:gd name="connsiteX11" fmla="*/ 379465 w 967198"/>
                <a:gd name="connsiteY11" fmla="*/ 448183 h 463873"/>
                <a:gd name="connsiteX12" fmla="*/ 337771 w 967198"/>
                <a:gd name="connsiteY12" fmla="*/ 460655 h 463873"/>
                <a:gd name="connsiteX13" fmla="*/ 326905 w 967198"/>
                <a:gd name="connsiteY13" fmla="*/ 461722 h 463873"/>
                <a:gd name="connsiteX14" fmla="*/ 326332 w 967198"/>
                <a:gd name="connsiteY14" fmla="*/ 463873 h 463873"/>
                <a:gd name="connsiteX15" fmla="*/ 0 w 967198"/>
                <a:gd name="connsiteY15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74369 w 967198"/>
                <a:gd name="connsiteY7" fmla="*/ 460350 h 463873"/>
                <a:gd name="connsiteX8" fmla="*/ 733695 w 967198"/>
                <a:gd name="connsiteY8" fmla="*/ 448183 h 463873"/>
                <a:gd name="connsiteX9" fmla="*/ 556580 w 967198"/>
                <a:gd name="connsiteY9" fmla="*/ 428478 h 463873"/>
                <a:gd name="connsiteX10" fmla="*/ 379465 w 967198"/>
                <a:gd name="connsiteY10" fmla="*/ 448183 h 463873"/>
                <a:gd name="connsiteX11" fmla="*/ 337771 w 967198"/>
                <a:gd name="connsiteY11" fmla="*/ 460655 h 463873"/>
                <a:gd name="connsiteX12" fmla="*/ 326905 w 967198"/>
                <a:gd name="connsiteY12" fmla="*/ 461722 h 463873"/>
                <a:gd name="connsiteX13" fmla="*/ 326332 w 967198"/>
                <a:gd name="connsiteY13" fmla="*/ 463873 h 463873"/>
                <a:gd name="connsiteX14" fmla="*/ 0 w 967198"/>
                <a:gd name="connsiteY14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3282 w 967198"/>
                <a:gd name="connsiteY5" fmla="*/ 463016 h 463873"/>
                <a:gd name="connsiteX6" fmla="*/ 774369 w 967198"/>
                <a:gd name="connsiteY6" fmla="*/ 460350 h 463873"/>
                <a:gd name="connsiteX7" fmla="*/ 733695 w 967198"/>
                <a:gd name="connsiteY7" fmla="*/ 448183 h 463873"/>
                <a:gd name="connsiteX8" fmla="*/ 556580 w 967198"/>
                <a:gd name="connsiteY8" fmla="*/ 428478 h 463873"/>
                <a:gd name="connsiteX9" fmla="*/ 379465 w 967198"/>
                <a:gd name="connsiteY9" fmla="*/ 448183 h 463873"/>
                <a:gd name="connsiteX10" fmla="*/ 337771 w 967198"/>
                <a:gd name="connsiteY10" fmla="*/ 460655 h 463873"/>
                <a:gd name="connsiteX11" fmla="*/ 326905 w 967198"/>
                <a:gd name="connsiteY11" fmla="*/ 461722 h 463873"/>
                <a:gd name="connsiteX12" fmla="*/ 326332 w 967198"/>
                <a:gd name="connsiteY12" fmla="*/ 463873 h 463873"/>
                <a:gd name="connsiteX13" fmla="*/ 0 w 967198"/>
                <a:gd name="connsiteY13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3282 w 967198"/>
                <a:gd name="connsiteY4" fmla="*/ 463016 h 463873"/>
                <a:gd name="connsiteX5" fmla="*/ 774369 w 967198"/>
                <a:gd name="connsiteY5" fmla="*/ 460350 h 463873"/>
                <a:gd name="connsiteX6" fmla="*/ 733695 w 967198"/>
                <a:gd name="connsiteY6" fmla="*/ 448183 h 463873"/>
                <a:gd name="connsiteX7" fmla="*/ 556580 w 967198"/>
                <a:gd name="connsiteY7" fmla="*/ 428478 h 463873"/>
                <a:gd name="connsiteX8" fmla="*/ 379465 w 967198"/>
                <a:gd name="connsiteY8" fmla="*/ 448183 h 463873"/>
                <a:gd name="connsiteX9" fmla="*/ 337771 w 967198"/>
                <a:gd name="connsiteY9" fmla="*/ 460655 h 463873"/>
                <a:gd name="connsiteX10" fmla="*/ 326905 w 967198"/>
                <a:gd name="connsiteY10" fmla="*/ 461722 h 463873"/>
                <a:gd name="connsiteX11" fmla="*/ 326332 w 967198"/>
                <a:gd name="connsiteY11" fmla="*/ 463873 h 463873"/>
                <a:gd name="connsiteX12" fmla="*/ 0 w 967198"/>
                <a:gd name="connsiteY12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74369 w 967198"/>
                <a:gd name="connsiteY4" fmla="*/ 460350 h 463873"/>
                <a:gd name="connsiteX5" fmla="*/ 733695 w 967198"/>
                <a:gd name="connsiteY5" fmla="*/ 448183 h 463873"/>
                <a:gd name="connsiteX6" fmla="*/ 556580 w 967198"/>
                <a:gd name="connsiteY6" fmla="*/ 428478 h 463873"/>
                <a:gd name="connsiteX7" fmla="*/ 379465 w 967198"/>
                <a:gd name="connsiteY7" fmla="*/ 448183 h 463873"/>
                <a:gd name="connsiteX8" fmla="*/ 337771 w 967198"/>
                <a:gd name="connsiteY8" fmla="*/ 460655 h 463873"/>
                <a:gd name="connsiteX9" fmla="*/ 326905 w 967198"/>
                <a:gd name="connsiteY9" fmla="*/ 461722 h 463873"/>
                <a:gd name="connsiteX10" fmla="*/ 326332 w 967198"/>
                <a:gd name="connsiteY10" fmla="*/ 463873 h 463873"/>
                <a:gd name="connsiteX11" fmla="*/ 0 w 967198"/>
                <a:gd name="connsiteY11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905 w 967198"/>
                <a:gd name="connsiteY7" fmla="*/ 461722 h 463873"/>
                <a:gd name="connsiteX8" fmla="*/ 326332 w 967198"/>
                <a:gd name="connsiteY8" fmla="*/ 463873 h 463873"/>
                <a:gd name="connsiteX9" fmla="*/ 0 w 967198"/>
                <a:gd name="connsiteY9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332 w 967198"/>
                <a:gd name="connsiteY7" fmla="*/ 463873 h 463873"/>
                <a:gd name="connsiteX8" fmla="*/ 0 w 967198"/>
                <a:gd name="connsiteY8" fmla="*/ 277111 h 46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7198" h="463873">
                  <a:moveTo>
                    <a:pt x="0" y="277111"/>
                  </a:moveTo>
                  <a:lnTo>
                    <a:pt x="450425" y="0"/>
                  </a:lnTo>
                  <a:lnTo>
                    <a:pt x="967198" y="99050"/>
                  </a:lnTo>
                  <a:lnTo>
                    <a:pt x="786227" y="463016"/>
                  </a:lnTo>
                  <a:lnTo>
                    <a:pt x="733695" y="448183"/>
                  </a:lnTo>
                  <a:cubicBezTo>
                    <a:pt x="679257" y="435495"/>
                    <a:pt x="619405" y="428478"/>
                    <a:pt x="556580" y="428478"/>
                  </a:cubicBezTo>
                  <a:cubicBezTo>
                    <a:pt x="493755" y="428478"/>
                    <a:pt x="433903" y="435495"/>
                    <a:pt x="379465" y="448183"/>
                  </a:cubicBezTo>
                  <a:lnTo>
                    <a:pt x="326332" y="463873"/>
                  </a:lnTo>
                  <a:lnTo>
                    <a:pt x="0" y="277111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88" name="直線コネクタ 1087">
              <a:extLst>
                <a:ext uri="{FF2B5EF4-FFF2-40B4-BE49-F238E27FC236}">
                  <a16:creationId xmlns:a16="http://schemas.microsoft.com/office/drawing/2014/main" id="{6A8ECA61-CA25-41BC-85A5-8D1EA33C2932}"/>
                </a:ext>
              </a:extLst>
            </p:cNvPr>
            <p:cNvCxnSpPr>
              <a:cxnSpLocks/>
              <a:stCxn id="1087" idx="17"/>
            </p:cNvCxnSpPr>
            <p:nvPr/>
          </p:nvCxnSpPr>
          <p:spPr>
            <a:xfrm>
              <a:off x="6223940" y="2456681"/>
              <a:ext cx="1177699" cy="4470931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直線コネクタ 1088">
              <a:extLst>
                <a:ext uri="{FF2B5EF4-FFF2-40B4-BE49-F238E27FC236}">
                  <a16:creationId xmlns:a16="http://schemas.microsoft.com/office/drawing/2014/main" id="{C7167486-27C4-464F-A73D-7AFE63BB20F0}"/>
                </a:ext>
              </a:extLst>
            </p:cNvPr>
            <p:cNvCxnSpPr>
              <a:cxnSpLocks/>
              <a:stCxn id="1087" idx="1"/>
              <a:endCxn id="1087" idx="3"/>
            </p:cNvCxnSpPr>
            <p:nvPr/>
          </p:nvCxnSpPr>
          <p:spPr>
            <a:xfrm flipH="1">
              <a:off x="2944819" y="2447509"/>
              <a:ext cx="3258297" cy="4492658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1" name="テキスト ボックス 1090">
              <a:extLst>
                <a:ext uri="{FF2B5EF4-FFF2-40B4-BE49-F238E27FC236}">
                  <a16:creationId xmlns:a16="http://schemas.microsoft.com/office/drawing/2014/main" id="{728492A4-B7BF-4B6E-9059-18B9CFA4DFF0}"/>
                </a:ext>
              </a:extLst>
            </p:cNvPr>
            <p:cNvSpPr txBox="1"/>
            <p:nvPr/>
          </p:nvSpPr>
          <p:spPr>
            <a:xfrm>
              <a:off x="4078609" y="6239106"/>
              <a:ext cx="2382871" cy="1791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" b="1" dirty="0">
                  <a:latin typeface="Verdana" panose="020B0604030504040204" pitchFamily="34" charset="0"/>
                  <a:ea typeface="Verdana" panose="020B0604030504040204" pitchFamily="34" charset="0"/>
                </a:rPr>
                <a:t>R</a:t>
              </a:r>
              <a:endParaRPr kumimoji="1" lang="ja-JP" altLang="en-US" sz="6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1092" name="グループ化 1091">
            <a:extLst>
              <a:ext uri="{FF2B5EF4-FFF2-40B4-BE49-F238E27FC236}">
                <a16:creationId xmlns:a16="http://schemas.microsoft.com/office/drawing/2014/main" id="{5D25A95B-9D94-4135-BF18-116E38D5AE3D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241509" y="5169659"/>
            <a:ext cx="1015200" cy="633899"/>
            <a:chOff x="1166130" y="1887308"/>
            <a:chExt cx="9834421" cy="6140690"/>
          </a:xfrm>
        </p:grpSpPr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DC0B84EF-13DB-4459-BB0B-CD2FC07DC27D}"/>
                </a:ext>
              </a:extLst>
            </p:cNvPr>
            <p:cNvSpPr/>
            <p:nvPr/>
          </p:nvSpPr>
          <p:spPr>
            <a:xfrm rot="14887984">
              <a:off x="-230297" y="4747526"/>
              <a:ext cx="3921239" cy="1128385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05914 w 407788"/>
                <a:gd name="connsiteY0" fmla="*/ 83080 h 116292"/>
                <a:gd name="connsiteX1" fmla="*/ 0 w 407788"/>
                <a:gd name="connsiteY1" fmla="*/ 116292 h 116292"/>
                <a:gd name="connsiteX2" fmla="*/ 0 w 407788"/>
                <a:gd name="connsiteY2" fmla="*/ 111378 h 116292"/>
                <a:gd name="connsiteX3" fmla="*/ 196474 w 407788"/>
                <a:gd name="connsiteY3" fmla="*/ 0 h 116292"/>
                <a:gd name="connsiteX4" fmla="*/ 407788 w 407788"/>
                <a:gd name="connsiteY4" fmla="*/ 79036 h 116292"/>
                <a:gd name="connsiteX5" fmla="*/ 405914 w 407788"/>
                <a:gd name="connsiteY5" fmla="*/ 83080 h 116292"/>
                <a:gd name="connsiteX0" fmla="*/ 405914 w 407833"/>
                <a:gd name="connsiteY0" fmla="*/ 83080 h 116292"/>
                <a:gd name="connsiteX1" fmla="*/ 0 w 407833"/>
                <a:gd name="connsiteY1" fmla="*/ 116292 h 116292"/>
                <a:gd name="connsiteX2" fmla="*/ 0 w 407833"/>
                <a:gd name="connsiteY2" fmla="*/ 111378 h 116292"/>
                <a:gd name="connsiteX3" fmla="*/ 196474 w 407833"/>
                <a:gd name="connsiteY3" fmla="*/ 0 h 116292"/>
                <a:gd name="connsiteX4" fmla="*/ 407833 w 407833"/>
                <a:gd name="connsiteY4" fmla="*/ 79583 h 116292"/>
                <a:gd name="connsiteX5" fmla="*/ 405914 w 407833"/>
                <a:gd name="connsiteY5" fmla="*/ 83080 h 11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833" h="116292">
                  <a:moveTo>
                    <a:pt x="405914" y="83080"/>
                  </a:moveTo>
                  <a:lnTo>
                    <a:pt x="0" y="116292"/>
                  </a:lnTo>
                  <a:lnTo>
                    <a:pt x="0" y="111378"/>
                  </a:lnTo>
                  <a:lnTo>
                    <a:pt x="196474" y="0"/>
                  </a:lnTo>
                  <a:lnTo>
                    <a:pt x="407833" y="79583"/>
                  </a:lnTo>
                  <a:lnTo>
                    <a:pt x="405914" y="83080"/>
                  </a:lnTo>
                  <a:close/>
                </a:path>
              </a:pathLst>
            </a:custGeom>
            <a:gradFill>
              <a:gsLst>
                <a:gs pos="0">
                  <a:srgbClr val="898B8A"/>
                </a:gs>
                <a:gs pos="43000">
                  <a:srgbClr val="898B8A"/>
                </a:gs>
                <a:gs pos="65000">
                  <a:schemeClr val="bg1"/>
                </a:gs>
              </a:gsLst>
              <a:lin ang="162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5777CE0D-E5A5-4829-B877-8C0B393F0BB0}"/>
                </a:ext>
              </a:extLst>
            </p:cNvPr>
            <p:cNvSpPr/>
            <p:nvPr/>
          </p:nvSpPr>
          <p:spPr>
            <a:xfrm rot="8700000" flipH="1">
              <a:off x="7343964" y="5725854"/>
              <a:ext cx="3656587" cy="1218322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7052 w 413689"/>
                <a:gd name="connsiteY2" fmla="*/ 11137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3016 w 413689"/>
                <a:gd name="connsiteY2" fmla="*/ 11513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5752"/>
                <a:gd name="connsiteY0" fmla="*/ 83080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2966 w 415752"/>
                <a:gd name="connsiteY5" fmla="*/ 83080 h 125561"/>
                <a:gd name="connsiteX0" fmla="*/ 411835 w 415752"/>
                <a:gd name="connsiteY0" fmla="*/ 85895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1835 w 415752"/>
                <a:gd name="connsiteY5" fmla="*/ 85895 h 12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752" h="125561">
                  <a:moveTo>
                    <a:pt x="411835" y="85895"/>
                  </a:moveTo>
                  <a:lnTo>
                    <a:pt x="0" y="125561"/>
                  </a:lnTo>
                  <a:lnTo>
                    <a:pt x="3016" y="115138"/>
                  </a:lnTo>
                  <a:lnTo>
                    <a:pt x="203526" y="0"/>
                  </a:lnTo>
                  <a:lnTo>
                    <a:pt x="415752" y="81288"/>
                  </a:lnTo>
                  <a:lnTo>
                    <a:pt x="411835" y="85895"/>
                  </a:lnTo>
                  <a:close/>
                </a:path>
              </a:pathLst>
            </a:custGeom>
            <a:gradFill>
              <a:gsLst>
                <a:gs pos="0">
                  <a:srgbClr val="898B8A"/>
                </a:gs>
                <a:gs pos="43000">
                  <a:srgbClr val="898B8A"/>
                </a:gs>
                <a:gs pos="65000">
                  <a:schemeClr val="bg1"/>
                </a:gs>
              </a:gsLst>
              <a:lin ang="162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台形 1094">
              <a:extLst>
                <a:ext uri="{FF2B5EF4-FFF2-40B4-BE49-F238E27FC236}">
                  <a16:creationId xmlns:a16="http://schemas.microsoft.com/office/drawing/2014/main" id="{16CA97B5-16E0-4BB7-B24F-1424AF2EE9C1}"/>
                </a:ext>
              </a:extLst>
            </p:cNvPr>
            <p:cNvSpPr/>
            <p:nvPr/>
          </p:nvSpPr>
          <p:spPr>
            <a:xfrm rot="10800000" flipH="1">
              <a:off x="4710897" y="6545778"/>
              <a:ext cx="1109056" cy="1100954"/>
            </a:xfrm>
            <a:prstGeom prst="trapezoid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DFB2D2C3-BA77-4A6D-826F-D1CD54DAE2AF}"/>
                </a:ext>
              </a:extLst>
            </p:cNvPr>
            <p:cNvSpPr/>
            <p:nvPr/>
          </p:nvSpPr>
          <p:spPr>
            <a:xfrm rot="3480000" flipH="1">
              <a:off x="2663352" y="530197"/>
              <a:ext cx="2048348" cy="4762569"/>
            </a:xfrm>
            <a:custGeom>
              <a:avLst/>
              <a:gdLst>
                <a:gd name="connsiteX0" fmla="*/ 115399 w 193087"/>
                <a:gd name="connsiteY0" fmla="*/ 105422 h 441720"/>
                <a:gd name="connsiteX1" fmla="*/ 193087 w 193087"/>
                <a:gd name="connsiteY1" fmla="*/ 296894 h 441720"/>
                <a:gd name="connsiteX2" fmla="*/ 184437 w 193087"/>
                <a:gd name="connsiteY2" fmla="*/ 441720 h 441720"/>
                <a:gd name="connsiteX3" fmla="*/ 179223 w 193087"/>
                <a:gd name="connsiteY3" fmla="*/ 441720 h 441720"/>
                <a:gd name="connsiteX4" fmla="*/ 0 w 193087"/>
                <a:gd name="connsiteY4" fmla="*/ 0 h 441720"/>
                <a:gd name="connsiteX5" fmla="*/ 115399 w 193087"/>
                <a:gd name="connsiteY5" fmla="*/ 105422 h 441720"/>
                <a:gd name="connsiteX0" fmla="*/ 115399 w 193087"/>
                <a:gd name="connsiteY0" fmla="*/ 105422 h 443085"/>
                <a:gd name="connsiteX1" fmla="*/ 193087 w 193087"/>
                <a:gd name="connsiteY1" fmla="*/ 296894 h 443085"/>
                <a:gd name="connsiteX2" fmla="*/ 184437 w 193087"/>
                <a:gd name="connsiteY2" fmla="*/ 441720 h 443085"/>
                <a:gd name="connsiteX3" fmla="*/ 170924 w 193087"/>
                <a:gd name="connsiteY3" fmla="*/ 443085 h 443085"/>
                <a:gd name="connsiteX4" fmla="*/ 0 w 193087"/>
                <a:gd name="connsiteY4" fmla="*/ 0 h 443085"/>
                <a:gd name="connsiteX5" fmla="*/ 115399 w 193087"/>
                <a:gd name="connsiteY5" fmla="*/ 105422 h 443085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115399 w 193087"/>
                <a:gd name="connsiteY5" fmla="*/ 105422 h 446522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8653 w 193087"/>
                <a:gd name="connsiteY5" fmla="*/ 6493 h 446522"/>
                <a:gd name="connsiteX6" fmla="*/ 115399 w 193087"/>
                <a:gd name="connsiteY6" fmla="*/ 105422 h 446522"/>
                <a:gd name="connsiteX0" fmla="*/ 119234 w 196922"/>
                <a:gd name="connsiteY0" fmla="*/ 98929 h 440029"/>
                <a:gd name="connsiteX1" fmla="*/ 196922 w 196922"/>
                <a:gd name="connsiteY1" fmla="*/ 290401 h 440029"/>
                <a:gd name="connsiteX2" fmla="*/ 183807 w 196922"/>
                <a:gd name="connsiteY2" fmla="*/ 440029 h 440029"/>
                <a:gd name="connsiteX3" fmla="*/ 174759 w 196922"/>
                <a:gd name="connsiteY3" fmla="*/ 436592 h 440029"/>
                <a:gd name="connsiteX4" fmla="*/ 0 w 196922"/>
                <a:gd name="connsiteY4" fmla="*/ 6832 h 440029"/>
                <a:gd name="connsiteX5" fmla="*/ 12488 w 196922"/>
                <a:gd name="connsiteY5" fmla="*/ 0 h 440029"/>
                <a:gd name="connsiteX6" fmla="*/ 119234 w 196922"/>
                <a:gd name="connsiteY6" fmla="*/ 98929 h 440029"/>
                <a:gd name="connsiteX0" fmla="*/ 119234 w 196922"/>
                <a:gd name="connsiteY0" fmla="*/ 105851 h 446951"/>
                <a:gd name="connsiteX1" fmla="*/ 196922 w 196922"/>
                <a:gd name="connsiteY1" fmla="*/ 297323 h 446951"/>
                <a:gd name="connsiteX2" fmla="*/ 183807 w 196922"/>
                <a:gd name="connsiteY2" fmla="*/ 446951 h 446951"/>
                <a:gd name="connsiteX3" fmla="*/ 174759 w 196922"/>
                <a:gd name="connsiteY3" fmla="*/ 443514 h 446951"/>
                <a:gd name="connsiteX4" fmla="*/ 0 w 196922"/>
                <a:gd name="connsiteY4" fmla="*/ 13754 h 446951"/>
                <a:gd name="connsiteX5" fmla="*/ 7490 w 196922"/>
                <a:gd name="connsiteY5" fmla="*/ 0 h 446951"/>
                <a:gd name="connsiteX6" fmla="*/ 119234 w 196922"/>
                <a:gd name="connsiteY6" fmla="*/ 105851 h 44695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4759 w 196922"/>
                <a:gd name="connsiteY3" fmla="*/ 44351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1799 w 196922"/>
                <a:gd name="connsiteY3" fmla="*/ 43640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950"/>
                <a:gd name="connsiteX1" fmla="*/ 196922 w 196922"/>
                <a:gd name="connsiteY1" fmla="*/ 297323 h 444950"/>
                <a:gd name="connsiteX2" fmla="*/ 184948 w 196922"/>
                <a:gd name="connsiteY2" fmla="*/ 444950 h 444950"/>
                <a:gd name="connsiteX3" fmla="*/ 171799 w 196922"/>
                <a:gd name="connsiteY3" fmla="*/ 436404 h 444950"/>
                <a:gd name="connsiteX4" fmla="*/ 0 w 196922"/>
                <a:gd name="connsiteY4" fmla="*/ 13754 h 444950"/>
                <a:gd name="connsiteX5" fmla="*/ 7490 w 196922"/>
                <a:gd name="connsiteY5" fmla="*/ 0 h 444950"/>
                <a:gd name="connsiteX6" fmla="*/ 119234 w 196922"/>
                <a:gd name="connsiteY6" fmla="*/ 105851 h 444950"/>
                <a:gd name="connsiteX0" fmla="*/ 119234 w 196922"/>
                <a:gd name="connsiteY0" fmla="*/ 106204 h 445303"/>
                <a:gd name="connsiteX1" fmla="*/ 196922 w 196922"/>
                <a:gd name="connsiteY1" fmla="*/ 297676 h 445303"/>
                <a:gd name="connsiteX2" fmla="*/ 184948 w 196922"/>
                <a:gd name="connsiteY2" fmla="*/ 445303 h 445303"/>
                <a:gd name="connsiteX3" fmla="*/ 171799 w 196922"/>
                <a:gd name="connsiteY3" fmla="*/ 436757 h 445303"/>
                <a:gd name="connsiteX4" fmla="*/ 0 w 196922"/>
                <a:gd name="connsiteY4" fmla="*/ 14107 h 445303"/>
                <a:gd name="connsiteX5" fmla="*/ 8072 w 196922"/>
                <a:gd name="connsiteY5" fmla="*/ 0 h 445303"/>
                <a:gd name="connsiteX6" fmla="*/ 119234 w 196922"/>
                <a:gd name="connsiteY6" fmla="*/ 106204 h 445303"/>
                <a:gd name="connsiteX0" fmla="*/ 119234 w 196922"/>
                <a:gd name="connsiteY0" fmla="*/ 106816 h 445915"/>
                <a:gd name="connsiteX1" fmla="*/ 196922 w 196922"/>
                <a:gd name="connsiteY1" fmla="*/ 298288 h 445915"/>
                <a:gd name="connsiteX2" fmla="*/ 184948 w 196922"/>
                <a:gd name="connsiteY2" fmla="*/ 445915 h 445915"/>
                <a:gd name="connsiteX3" fmla="*/ 171799 w 196922"/>
                <a:gd name="connsiteY3" fmla="*/ 437369 h 445915"/>
                <a:gd name="connsiteX4" fmla="*/ 0 w 196922"/>
                <a:gd name="connsiteY4" fmla="*/ 14719 h 445915"/>
                <a:gd name="connsiteX5" fmla="*/ 8218 w 196922"/>
                <a:gd name="connsiteY5" fmla="*/ 0 h 445915"/>
                <a:gd name="connsiteX6" fmla="*/ 119234 w 196922"/>
                <a:gd name="connsiteY6" fmla="*/ 106816 h 445915"/>
                <a:gd name="connsiteX0" fmla="*/ 119234 w 196922"/>
                <a:gd name="connsiteY0" fmla="*/ 104368 h 443467"/>
                <a:gd name="connsiteX1" fmla="*/ 196922 w 196922"/>
                <a:gd name="connsiteY1" fmla="*/ 295840 h 443467"/>
                <a:gd name="connsiteX2" fmla="*/ 184948 w 196922"/>
                <a:gd name="connsiteY2" fmla="*/ 443467 h 443467"/>
                <a:gd name="connsiteX3" fmla="*/ 171799 w 196922"/>
                <a:gd name="connsiteY3" fmla="*/ 434921 h 443467"/>
                <a:gd name="connsiteX4" fmla="*/ 0 w 196922"/>
                <a:gd name="connsiteY4" fmla="*/ 12271 h 443467"/>
                <a:gd name="connsiteX5" fmla="*/ 7635 w 196922"/>
                <a:gd name="connsiteY5" fmla="*/ 0 h 443467"/>
                <a:gd name="connsiteX6" fmla="*/ 119234 w 196922"/>
                <a:gd name="connsiteY6" fmla="*/ 104368 h 443467"/>
                <a:gd name="connsiteX0" fmla="*/ 119234 w 196922"/>
                <a:gd name="connsiteY0" fmla="*/ 105121 h 444220"/>
                <a:gd name="connsiteX1" fmla="*/ 196922 w 196922"/>
                <a:gd name="connsiteY1" fmla="*/ 296593 h 444220"/>
                <a:gd name="connsiteX2" fmla="*/ 184948 w 196922"/>
                <a:gd name="connsiteY2" fmla="*/ 444220 h 444220"/>
                <a:gd name="connsiteX3" fmla="*/ 171799 w 196922"/>
                <a:gd name="connsiteY3" fmla="*/ 435674 h 444220"/>
                <a:gd name="connsiteX4" fmla="*/ 0 w 196922"/>
                <a:gd name="connsiteY4" fmla="*/ 13024 h 444220"/>
                <a:gd name="connsiteX5" fmla="*/ 7150 w 196922"/>
                <a:gd name="connsiteY5" fmla="*/ 0 h 444220"/>
                <a:gd name="connsiteX6" fmla="*/ 119234 w 196922"/>
                <a:gd name="connsiteY6" fmla="*/ 105121 h 44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22" h="444220">
                  <a:moveTo>
                    <a:pt x="119234" y="105121"/>
                  </a:moveTo>
                  <a:lnTo>
                    <a:pt x="196922" y="296593"/>
                  </a:lnTo>
                  <a:lnTo>
                    <a:pt x="184948" y="444220"/>
                  </a:lnTo>
                  <a:lnTo>
                    <a:pt x="171799" y="435674"/>
                  </a:lnTo>
                  <a:lnTo>
                    <a:pt x="0" y="13024"/>
                  </a:lnTo>
                  <a:lnTo>
                    <a:pt x="7150" y="0"/>
                  </a:lnTo>
                  <a:lnTo>
                    <a:pt x="119234" y="105121"/>
                  </a:lnTo>
                  <a:close/>
                </a:path>
              </a:pathLst>
            </a:custGeom>
            <a:gradFill>
              <a:gsLst>
                <a:gs pos="0">
                  <a:srgbClr val="898B8A"/>
                </a:gs>
                <a:gs pos="51000">
                  <a:srgbClr val="898B8A"/>
                </a:gs>
                <a:gs pos="63000">
                  <a:schemeClr val="bg1"/>
                </a:gs>
              </a:gsLst>
              <a:lin ang="204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BCE27743-0E7D-4017-B7C7-F5FA62A209A7}"/>
                </a:ext>
              </a:extLst>
            </p:cNvPr>
            <p:cNvSpPr/>
            <p:nvPr/>
          </p:nvSpPr>
          <p:spPr>
            <a:xfrm flipH="1">
              <a:off x="1188852" y="2447509"/>
              <a:ext cx="9384751" cy="4500973"/>
            </a:xfrm>
            <a:custGeom>
              <a:avLst/>
              <a:gdLst>
                <a:gd name="connsiteX0" fmla="*/ 449042 w 967198"/>
                <a:gd name="connsiteY0" fmla="*/ 0 h 465783"/>
                <a:gd name="connsiteX1" fmla="*/ 450425 w 967198"/>
                <a:gd name="connsiteY1" fmla="*/ 1910 h 465783"/>
                <a:gd name="connsiteX2" fmla="*/ 967198 w 967198"/>
                <a:gd name="connsiteY2" fmla="*/ 100960 h 465783"/>
                <a:gd name="connsiteX3" fmla="*/ 784211 w 967198"/>
                <a:gd name="connsiteY3" fmla="*/ 463088 h 465783"/>
                <a:gd name="connsiteX4" fmla="*/ 784319 w 967198"/>
                <a:gd name="connsiteY4" fmla="*/ 463237 h 465783"/>
                <a:gd name="connsiteX5" fmla="*/ 784144 w 967198"/>
                <a:gd name="connsiteY5" fmla="*/ 463220 h 465783"/>
                <a:gd name="connsiteX6" fmla="*/ 783282 w 967198"/>
                <a:gd name="connsiteY6" fmla="*/ 464926 h 465783"/>
                <a:gd name="connsiteX7" fmla="*/ 782870 w 967198"/>
                <a:gd name="connsiteY7" fmla="*/ 464802 h 465783"/>
                <a:gd name="connsiteX8" fmla="*/ 781542 w 967198"/>
                <a:gd name="connsiteY8" fmla="*/ 462964 h 465783"/>
                <a:gd name="connsiteX9" fmla="*/ 774369 w 967198"/>
                <a:gd name="connsiteY9" fmla="*/ 462260 h 465783"/>
                <a:gd name="connsiteX10" fmla="*/ 733695 w 967198"/>
                <a:gd name="connsiteY10" fmla="*/ 450093 h 465783"/>
                <a:gd name="connsiteX11" fmla="*/ 556580 w 967198"/>
                <a:gd name="connsiteY11" fmla="*/ 430388 h 465783"/>
                <a:gd name="connsiteX12" fmla="*/ 379465 w 967198"/>
                <a:gd name="connsiteY12" fmla="*/ 450093 h 465783"/>
                <a:gd name="connsiteX13" fmla="*/ 337771 w 967198"/>
                <a:gd name="connsiteY13" fmla="*/ 462565 h 465783"/>
                <a:gd name="connsiteX14" fmla="*/ 326905 w 967198"/>
                <a:gd name="connsiteY14" fmla="*/ 463632 h 465783"/>
                <a:gd name="connsiteX15" fmla="*/ 326332 w 967198"/>
                <a:gd name="connsiteY15" fmla="*/ 465783 h 465783"/>
                <a:gd name="connsiteX16" fmla="*/ 0 w 967198"/>
                <a:gd name="connsiteY16" fmla="*/ 279021 h 465783"/>
                <a:gd name="connsiteX17" fmla="*/ 448279 w 967198"/>
                <a:gd name="connsiteY17" fmla="*/ 2855 h 465783"/>
                <a:gd name="connsiteX18" fmla="*/ 448528 w 967198"/>
                <a:gd name="connsiteY18" fmla="*/ 1924 h 465783"/>
                <a:gd name="connsiteX19" fmla="*/ 448212 w 967198"/>
                <a:gd name="connsiteY19" fmla="*/ 1486 h 465783"/>
                <a:gd name="connsiteX20" fmla="*/ 448624 w 967198"/>
                <a:gd name="connsiteY20" fmla="*/ 1565 h 465783"/>
                <a:gd name="connsiteX21" fmla="*/ 449042 w 967198"/>
                <a:gd name="connsiteY21" fmla="*/ 0 h 465783"/>
                <a:gd name="connsiteX0" fmla="*/ 448624 w 967198"/>
                <a:gd name="connsiteY0" fmla="*/ 79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20" fmla="*/ 448624 w 967198"/>
                <a:gd name="connsiteY20" fmla="*/ 79 h 464297"/>
                <a:gd name="connsiteX0" fmla="*/ 448212 w 967198"/>
                <a:gd name="connsiteY0" fmla="*/ 0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0" fmla="*/ 448528 w 967198"/>
                <a:gd name="connsiteY0" fmla="*/ 14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18" fmla="*/ 448528 w 967198"/>
                <a:gd name="connsiteY18" fmla="*/ 14 h 463873"/>
                <a:gd name="connsiteX0" fmla="*/ 448279 w 967198"/>
                <a:gd name="connsiteY0" fmla="*/ 945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0" fmla="*/ 0 w 967198"/>
                <a:gd name="connsiteY0" fmla="*/ 277111 h 473079"/>
                <a:gd name="connsiteX1" fmla="*/ 450425 w 967198"/>
                <a:gd name="connsiteY1" fmla="*/ 0 h 473079"/>
                <a:gd name="connsiteX2" fmla="*/ 967198 w 967198"/>
                <a:gd name="connsiteY2" fmla="*/ 99050 h 473079"/>
                <a:gd name="connsiteX3" fmla="*/ 784211 w 967198"/>
                <a:gd name="connsiteY3" fmla="*/ 461178 h 473079"/>
                <a:gd name="connsiteX4" fmla="*/ 784319 w 967198"/>
                <a:gd name="connsiteY4" fmla="*/ 461327 h 473079"/>
                <a:gd name="connsiteX5" fmla="*/ 784144 w 967198"/>
                <a:gd name="connsiteY5" fmla="*/ 461310 h 473079"/>
                <a:gd name="connsiteX6" fmla="*/ 783282 w 967198"/>
                <a:gd name="connsiteY6" fmla="*/ 463016 h 473079"/>
                <a:gd name="connsiteX7" fmla="*/ 782870 w 967198"/>
                <a:gd name="connsiteY7" fmla="*/ 462892 h 473079"/>
                <a:gd name="connsiteX8" fmla="*/ 776143 w 967198"/>
                <a:gd name="connsiteY8" fmla="*/ 473079 h 473079"/>
                <a:gd name="connsiteX9" fmla="*/ 774369 w 967198"/>
                <a:gd name="connsiteY9" fmla="*/ 460350 h 473079"/>
                <a:gd name="connsiteX10" fmla="*/ 733695 w 967198"/>
                <a:gd name="connsiteY10" fmla="*/ 448183 h 473079"/>
                <a:gd name="connsiteX11" fmla="*/ 556580 w 967198"/>
                <a:gd name="connsiteY11" fmla="*/ 428478 h 473079"/>
                <a:gd name="connsiteX12" fmla="*/ 379465 w 967198"/>
                <a:gd name="connsiteY12" fmla="*/ 448183 h 473079"/>
                <a:gd name="connsiteX13" fmla="*/ 337771 w 967198"/>
                <a:gd name="connsiteY13" fmla="*/ 460655 h 473079"/>
                <a:gd name="connsiteX14" fmla="*/ 326905 w 967198"/>
                <a:gd name="connsiteY14" fmla="*/ 461722 h 473079"/>
                <a:gd name="connsiteX15" fmla="*/ 326332 w 967198"/>
                <a:gd name="connsiteY15" fmla="*/ 463873 h 473079"/>
                <a:gd name="connsiteX16" fmla="*/ 0 w 967198"/>
                <a:gd name="connsiteY16" fmla="*/ 277111 h 473079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74369 w 967198"/>
                <a:gd name="connsiteY8" fmla="*/ 460350 h 463873"/>
                <a:gd name="connsiteX9" fmla="*/ 733695 w 967198"/>
                <a:gd name="connsiteY9" fmla="*/ 448183 h 463873"/>
                <a:gd name="connsiteX10" fmla="*/ 556580 w 967198"/>
                <a:gd name="connsiteY10" fmla="*/ 428478 h 463873"/>
                <a:gd name="connsiteX11" fmla="*/ 379465 w 967198"/>
                <a:gd name="connsiteY11" fmla="*/ 448183 h 463873"/>
                <a:gd name="connsiteX12" fmla="*/ 337771 w 967198"/>
                <a:gd name="connsiteY12" fmla="*/ 460655 h 463873"/>
                <a:gd name="connsiteX13" fmla="*/ 326905 w 967198"/>
                <a:gd name="connsiteY13" fmla="*/ 461722 h 463873"/>
                <a:gd name="connsiteX14" fmla="*/ 326332 w 967198"/>
                <a:gd name="connsiteY14" fmla="*/ 463873 h 463873"/>
                <a:gd name="connsiteX15" fmla="*/ 0 w 967198"/>
                <a:gd name="connsiteY15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74369 w 967198"/>
                <a:gd name="connsiteY7" fmla="*/ 460350 h 463873"/>
                <a:gd name="connsiteX8" fmla="*/ 733695 w 967198"/>
                <a:gd name="connsiteY8" fmla="*/ 448183 h 463873"/>
                <a:gd name="connsiteX9" fmla="*/ 556580 w 967198"/>
                <a:gd name="connsiteY9" fmla="*/ 428478 h 463873"/>
                <a:gd name="connsiteX10" fmla="*/ 379465 w 967198"/>
                <a:gd name="connsiteY10" fmla="*/ 448183 h 463873"/>
                <a:gd name="connsiteX11" fmla="*/ 337771 w 967198"/>
                <a:gd name="connsiteY11" fmla="*/ 460655 h 463873"/>
                <a:gd name="connsiteX12" fmla="*/ 326905 w 967198"/>
                <a:gd name="connsiteY12" fmla="*/ 461722 h 463873"/>
                <a:gd name="connsiteX13" fmla="*/ 326332 w 967198"/>
                <a:gd name="connsiteY13" fmla="*/ 463873 h 463873"/>
                <a:gd name="connsiteX14" fmla="*/ 0 w 967198"/>
                <a:gd name="connsiteY14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3282 w 967198"/>
                <a:gd name="connsiteY5" fmla="*/ 463016 h 463873"/>
                <a:gd name="connsiteX6" fmla="*/ 774369 w 967198"/>
                <a:gd name="connsiteY6" fmla="*/ 460350 h 463873"/>
                <a:gd name="connsiteX7" fmla="*/ 733695 w 967198"/>
                <a:gd name="connsiteY7" fmla="*/ 448183 h 463873"/>
                <a:gd name="connsiteX8" fmla="*/ 556580 w 967198"/>
                <a:gd name="connsiteY8" fmla="*/ 428478 h 463873"/>
                <a:gd name="connsiteX9" fmla="*/ 379465 w 967198"/>
                <a:gd name="connsiteY9" fmla="*/ 448183 h 463873"/>
                <a:gd name="connsiteX10" fmla="*/ 337771 w 967198"/>
                <a:gd name="connsiteY10" fmla="*/ 460655 h 463873"/>
                <a:gd name="connsiteX11" fmla="*/ 326905 w 967198"/>
                <a:gd name="connsiteY11" fmla="*/ 461722 h 463873"/>
                <a:gd name="connsiteX12" fmla="*/ 326332 w 967198"/>
                <a:gd name="connsiteY12" fmla="*/ 463873 h 463873"/>
                <a:gd name="connsiteX13" fmla="*/ 0 w 967198"/>
                <a:gd name="connsiteY13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3282 w 967198"/>
                <a:gd name="connsiteY4" fmla="*/ 463016 h 463873"/>
                <a:gd name="connsiteX5" fmla="*/ 774369 w 967198"/>
                <a:gd name="connsiteY5" fmla="*/ 460350 h 463873"/>
                <a:gd name="connsiteX6" fmla="*/ 733695 w 967198"/>
                <a:gd name="connsiteY6" fmla="*/ 448183 h 463873"/>
                <a:gd name="connsiteX7" fmla="*/ 556580 w 967198"/>
                <a:gd name="connsiteY7" fmla="*/ 428478 h 463873"/>
                <a:gd name="connsiteX8" fmla="*/ 379465 w 967198"/>
                <a:gd name="connsiteY8" fmla="*/ 448183 h 463873"/>
                <a:gd name="connsiteX9" fmla="*/ 337771 w 967198"/>
                <a:gd name="connsiteY9" fmla="*/ 460655 h 463873"/>
                <a:gd name="connsiteX10" fmla="*/ 326905 w 967198"/>
                <a:gd name="connsiteY10" fmla="*/ 461722 h 463873"/>
                <a:gd name="connsiteX11" fmla="*/ 326332 w 967198"/>
                <a:gd name="connsiteY11" fmla="*/ 463873 h 463873"/>
                <a:gd name="connsiteX12" fmla="*/ 0 w 967198"/>
                <a:gd name="connsiteY12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74369 w 967198"/>
                <a:gd name="connsiteY4" fmla="*/ 460350 h 463873"/>
                <a:gd name="connsiteX5" fmla="*/ 733695 w 967198"/>
                <a:gd name="connsiteY5" fmla="*/ 448183 h 463873"/>
                <a:gd name="connsiteX6" fmla="*/ 556580 w 967198"/>
                <a:gd name="connsiteY6" fmla="*/ 428478 h 463873"/>
                <a:gd name="connsiteX7" fmla="*/ 379465 w 967198"/>
                <a:gd name="connsiteY7" fmla="*/ 448183 h 463873"/>
                <a:gd name="connsiteX8" fmla="*/ 337771 w 967198"/>
                <a:gd name="connsiteY8" fmla="*/ 460655 h 463873"/>
                <a:gd name="connsiteX9" fmla="*/ 326905 w 967198"/>
                <a:gd name="connsiteY9" fmla="*/ 461722 h 463873"/>
                <a:gd name="connsiteX10" fmla="*/ 326332 w 967198"/>
                <a:gd name="connsiteY10" fmla="*/ 463873 h 463873"/>
                <a:gd name="connsiteX11" fmla="*/ 0 w 967198"/>
                <a:gd name="connsiteY11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905 w 967198"/>
                <a:gd name="connsiteY7" fmla="*/ 461722 h 463873"/>
                <a:gd name="connsiteX8" fmla="*/ 326332 w 967198"/>
                <a:gd name="connsiteY8" fmla="*/ 463873 h 463873"/>
                <a:gd name="connsiteX9" fmla="*/ 0 w 967198"/>
                <a:gd name="connsiteY9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332 w 967198"/>
                <a:gd name="connsiteY7" fmla="*/ 463873 h 463873"/>
                <a:gd name="connsiteX8" fmla="*/ 0 w 967198"/>
                <a:gd name="connsiteY8" fmla="*/ 277111 h 46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7198" h="463873">
                  <a:moveTo>
                    <a:pt x="0" y="277111"/>
                  </a:moveTo>
                  <a:lnTo>
                    <a:pt x="450425" y="0"/>
                  </a:lnTo>
                  <a:lnTo>
                    <a:pt x="967198" y="99050"/>
                  </a:lnTo>
                  <a:lnTo>
                    <a:pt x="786227" y="463016"/>
                  </a:lnTo>
                  <a:lnTo>
                    <a:pt x="733695" y="448183"/>
                  </a:lnTo>
                  <a:cubicBezTo>
                    <a:pt x="679257" y="435495"/>
                    <a:pt x="619405" y="428478"/>
                    <a:pt x="556580" y="428478"/>
                  </a:cubicBezTo>
                  <a:cubicBezTo>
                    <a:pt x="493755" y="428478"/>
                    <a:pt x="433903" y="435495"/>
                    <a:pt x="379465" y="448183"/>
                  </a:cubicBezTo>
                  <a:lnTo>
                    <a:pt x="326332" y="463873"/>
                  </a:lnTo>
                  <a:lnTo>
                    <a:pt x="0" y="277111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98" name="直線コネクタ 1097">
              <a:extLst>
                <a:ext uri="{FF2B5EF4-FFF2-40B4-BE49-F238E27FC236}">
                  <a16:creationId xmlns:a16="http://schemas.microsoft.com/office/drawing/2014/main" id="{685A2EA0-2E38-44DD-944B-83EA7192C26D}"/>
                </a:ext>
              </a:extLst>
            </p:cNvPr>
            <p:cNvCxnSpPr>
              <a:cxnSpLocks/>
              <a:stCxn id="1097" idx="17"/>
            </p:cNvCxnSpPr>
            <p:nvPr/>
          </p:nvCxnSpPr>
          <p:spPr>
            <a:xfrm>
              <a:off x="6223939" y="2456678"/>
              <a:ext cx="1177696" cy="4470933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直線コネクタ 1098">
              <a:extLst>
                <a:ext uri="{FF2B5EF4-FFF2-40B4-BE49-F238E27FC236}">
                  <a16:creationId xmlns:a16="http://schemas.microsoft.com/office/drawing/2014/main" id="{CE59E856-A207-4B72-ADF4-8C3178BCE7BE}"/>
                </a:ext>
              </a:extLst>
            </p:cNvPr>
            <p:cNvCxnSpPr>
              <a:cxnSpLocks/>
              <a:stCxn id="1097" idx="1"/>
              <a:endCxn id="1097" idx="3"/>
            </p:cNvCxnSpPr>
            <p:nvPr/>
          </p:nvCxnSpPr>
          <p:spPr>
            <a:xfrm flipH="1">
              <a:off x="2944819" y="2447509"/>
              <a:ext cx="3258297" cy="4492658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1" name="テキスト ボックス 1100">
              <a:extLst>
                <a:ext uri="{FF2B5EF4-FFF2-40B4-BE49-F238E27FC236}">
                  <a16:creationId xmlns:a16="http://schemas.microsoft.com/office/drawing/2014/main" id="{9A38FF7E-09A2-4325-8AC7-2A5DEB0728A2}"/>
                </a:ext>
              </a:extLst>
            </p:cNvPr>
            <p:cNvSpPr txBox="1"/>
            <p:nvPr/>
          </p:nvSpPr>
          <p:spPr>
            <a:xfrm>
              <a:off x="4111884" y="6239106"/>
              <a:ext cx="2270287" cy="1788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" b="1" dirty="0">
                  <a:latin typeface="Verdana" panose="020B0604030504040204" pitchFamily="34" charset="0"/>
                  <a:ea typeface="Verdana" panose="020B0604030504040204" pitchFamily="34" charset="0"/>
                </a:rPr>
                <a:t>L</a:t>
              </a:r>
              <a:endParaRPr kumimoji="1" lang="ja-JP" altLang="en-US" sz="600" b="1" dirty="0">
                <a:latin typeface="Verdana" panose="020B0604030504040204" pitchFamily="34" charset="0"/>
              </a:endParaRPr>
            </a:p>
          </p:txBody>
        </p:sp>
      </p:grpSp>
      <p:pic>
        <p:nvPicPr>
          <p:cNvPr id="413" name="図 412" descr="挿絵, 記号 が含まれている画像&#10;&#10;自動的に生成された説明">
            <a:extLst>
              <a:ext uri="{FF2B5EF4-FFF2-40B4-BE49-F238E27FC236}">
                <a16:creationId xmlns:a16="http://schemas.microsoft.com/office/drawing/2014/main" id="{F621E6E6-EA42-41E1-8366-F169B0B12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1" y="188531"/>
            <a:ext cx="1647908" cy="438992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BD146BF-7F39-4AFE-B1B3-186B2C09E656}"/>
              </a:ext>
            </a:extLst>
          </p:cNvPr>
          <p:cNvGrpSpPr/>
          <p:nvPr/>
        </p:nvGrpSpPr>
        <p:grpSpPr>
          <a:xfrm>
            <a:off x="4684816" y="7121613"/>
            <a:ext cx="1573724" cy="356453"/>
            <a:chOff x="3527108" y="9302965"/>
            <a:chExt cx="1573724" cy="356453"/>
          </a:xfrm>
        </p:grpSpPr>
        <p:pic>
          <p:nvPicPr>
            <p:cNvPr id="387" name="グラフィックス 386" descr="繰り返し 枠線">
              <a:extLst>
                <a:ext uri="{FF2B5EF4-FFF2-40B4-BE49-F238E27FC236}">
                  <a16:creationId xmlns:a16="http://schemas.microsoft.com/office/drawing/2014/main" id="{41930B7F-C838-4632-814C-00E65F207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60172" y="9302965"/>
              <a:ext cx="356453" cy="356453"/>
            </a:xfrm>
            <a:prstGeom prst="rect">
              <a:avLst/>
            </a:prstGeom>
          </p:spPr>
        </p:pic>
        <p:grpSp>
          <p:nvGrpSpPr>
            <p:cNvPr id="388" name="グループ化 387">
              <a:extLst>
                <a:ext uri="{FF2B5EF4-FFF2-40B4-BE49-F238E27FC236}">
                  <a16:creationId xmlns:a16="http://schemas.microsoft.com/office/drawing/2014/main" id="{1452B5EC-DC37-4A28-8C73-56DA2CF25AEC}"/>
                </a:ext>
              </a:extLst>
            </p:cNvPr>
            <p:cNvGrpSpPr/>
            <p:nvPr/>
          </p:nvGrpSpPr>
          <p:grpSpPr>
            <a:xfrm rot="3157666">
              <a:off x="4855674" y="9300053"/>
              <a:ext cx="173820" cy="316497"/>
              <a:chOff x="3972534" y="6861264"/>
              <a:chExt cx="634616" cy="1155529"/>
            </a:xfrm>
          </p:grpSpPr>
          <p:sp>
            <p:nvSpPr>
              <p:cNvPr id="389" name="フリーフォーム: 図形 388">
                <a:extLst>
                  <a:ext uri="{FF2B5EF4-FFF2-40B4-BE49-F238E27FC236}">
                    <a16:creationId xmlns:a16="http://schemas.microsoft.com/office/drawing/2014/main" id="{E2124AE5-2A44-408B-B19E-1D68FDF7C724}"/>
                  </a:ext>
                </a:extLst>
              </p:cNvPr>
              <p:cNvSpPr/>
              <p:nvPr/>
            </p:nvSpPr>
            <p:spPr>
              <a:xfrm rot="4543114">
                <a:off x="4060418" y="7524257"/>
                <a:ext cx="436110" cy="548962"/>
              </a:xfrm>
              <a:custGeom>
                <a:avLst/>
                <a:gdLst>
                  <a:gd name="connsiteX0" fmla="*/ 0 w 436110"/>
                  <a:gd name="connsiteY0" fmla="*/ 437949 h 548962"/>
                  <a:gd name="connsiteX1" fmla="*/ 111481 w 436110"/>
                  <a:gd name="connsiteY1" fmla="*/ 0 h 548962"/>
                  <a:gd name="connsiteX2" fmla="*/ 436110 w 436110"/>
                  <a:gd name="connsiteY2" fmla="*/ 82635 h 548962"/>
                  <a:gd name="connsiteX3" fmla="*/ 436109 w 436110"/>
                  <a:gd name="connsiteY3" fmla="*/ 548962 h 548962"/>
                  <a:gd name="connsiteX4" fmla="*/ 0 w 436110"/>
                  <a:gd name="connsiteY4" fmla="*/ 437949 h 54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110" h="548962">
                    <a:moveTo>
                      <a:pt x="0" y="437949"/>
                    </a:moveTo>
                    <a:lnTo>
                      <a:pt x="111481" y="0"/>
                    </a:lnTo>
                    <a:lnTo>
                      <a:pt x="436110" y="82635"/>
                    </a:lnTo>
                    <a:lnTo>
                      <a:pt x="436109" y="548962"/>
                    </a:lnTo>
                    <a:lnTo>
                      <a:pt x="0" y="43794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6000">
                    <a:schemeClr val="bg1"/>
                  </a:gs>
                  <a:gs pos="81000">
                    <a:schemeClr val="tx1"/>
                  </a:gs>
                </a:gsLst>
                <a:lin ang="780000" scaled="0"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四角形: 角を丸くする 389">
                <a:extLst>
                  <a:ext uri="{FF2B5EF4-FFF2-40B4-BE49-F238E27FC236}">
                    <a16:creationId xmlns:a16="http://schemas.microsoft.com/office/drawing/2014/main" id="{AF377235-E17D-434A-850D-40C760AD5322}"/>
                  </a:ext>
                </a:extLst>
              </p:cNvPr>
              <p:cNvSpPr/>
              <p:nvPr/>
            </p:nvSpPr>
            <p:spPr>
              <a:xfrm>
                <a:off x="4048145" y="7629410"/>
                <a:ext cx="483394" cy="1106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フリーフォーム: 図形 390">
                <a:extLst>
                  <a:ext uri="{FF2B5EF4-FFF2-40B4-BE49-F238E27FC236}">
                    <a16:creationId xmlns:a16="http://schemas.microsoft.com/office/drawing/2014/main" id="{CBEA0341-6A94-4EB3-97DD-43B8D495229C}"/>
                  </a:ext>
                </a:extLst>
              </p:cNvPr>
              <p:cNvSpPr/>
              <p:nvPr/>
            </p:nvSpPr>
            <p:spPr>
              <a:xfrm>
                <a:off x="3972534" y="6861264"/>
                <a:ext cx="634616" cy="777150"/>
              </a:xfrm>
              <a:custGeom>
                <a:avLst/>
                <a:gdLst>
                  <a:gd name="connsiteX0" fmla="*/ 0 w 634616"/>
                  <a:gd name="connsiteY0" fmla="*/ 0 h 777150"/>
                  <a:gd name="connsiteX1" fmla="*/ 634616 w 634616"/>
                  <a:gd name="connsiteY1" fmla="*/ 0 h 777150"/>
                  <a:gd name="connsiteX2" fmla="*/ 634616 w 634616"/>
                  <a:gd name="connsiteY2" fmla="*/ 707101 h 777150"/>
                  <a:gd name="connsiteX3" fmla="*/ 564567 w 634616"/>
                  <a:gd name="connsiteY3" fmla="*/ 777150 h 777150"/>
                  <a:gd name="connsiteX4" fmla="*/ 70049 w 634616"/>
                  <a:gd name="connsiteY4" fmla="*/ 777150 h 777150"/>
                  <a:gd name="connsiteX5" fmla="*/ 0 w 634616"/>
                  <a:gd name="connsiteY5" fmla="*/ 707101 h 777150"/>
                  <a:gd name="connsiteX6" fmla="*/ 0 w 634616"/>
                  <a:gd name="connsiteY6" fmla="*/ 0 h 77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4616" h="777150">
                    <a:moveTo>
                      <a:pt x="0" y="0"/>
                    </a:moveTo>
                    <a:lnTo>
                      <a:pt x="634616" y="0"/>
                    </a:lnTo>
                    <a:lnTo>
                      <a:pt x="634616" y="707101"/>
                    </a:lnTo>
                    <a:cubicBezTo>
                      <a:pt x="634616" y="745788"/>
                      <a:pt x="603254" y="777150"/>
                      <a:pt x="564567" y="777150"/>
                    </a:cubicBezTo>
                    <a:lnTo>
                      <a:pt x="70049" y="777150"/>
                    </a:lnTo>
                    <a:cubicBezTo>
                      <a:pt x="31362" y="777150"/>
                      <a:pt x="0" y="745788"/>
                      <a:pt x="0" y="70710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16" name="グループ化 415">
              <a:extLst>
                <a:ext uri="{FF2B5EF4-FFF2-40B4-BE49-F238E27FC236}">
                  <a16:creationId xmlns:a16="http://schemas.microsoft.com/office/drawing/2014/main" id="{B87AF116-DB8F-4BE7-883F-C3BA5D41BFCC}"/>
                </a:ext>
              </a:extLst>
            </p:cNvPr>
            <p:cNvGrpSpPr/>
            <p:nvPr/>
          </p:nvGrpSpPr>
          <p:grpSpPr>
            <a:xfrm rot="10800000">
              <a:off x="3527108" y="9340189"/>
              <a:ext cx="805389" cy="288000"/>
              <a:chOff x="2237848" y="9331191"/>
              <a:chExt cx="805389" cy="288000"/>
            </a:xfrm>
          </p:grpSpPr>
          <p:grpSp>
            <p:nvGrpSpPr>
              <p:cNvPr id="417" name="グループ化 416">
                <a:extLst>
                  <a:ext uri="{FF2B5EF4-FFF2-40B4-BE49-F238E27FC236}">
                    <a16:creationId xmlns:a16="http://schemas.microsoft.com/office/drawing/2014/main" id="{EBD96E34-D89D-4315-9F1D-1BB2BA9FE1C7}"/>
                  </a:ext>
                </a:extLst>
              </p:cNvPr>
              <p:cNvGrpSpPr/>
              <p:nvPr/>
            </p:nvGrpSpPr>
            <p:grpSpPr>
              <a:xfrm>
                <a:off x="2370542" y="9331191"/>
                <a:ext cx="540000" cy="288000"/>
                <a:chOff x="2379570" y="9331191"/>
                <a:chExt cx="540000" cy="288000"/>
              </a:xfrm>
            </p:grpSpPr>
            <p:sp>
              <p:nvSpPr>
                <p:cNvPr id="422" name="正方形/長方形 421">
                  <a:extLst>
                    <a:ext uri="{FF2B5EF4-FFF2-40B4-BE49-F238E27FC236}">
                      <a16:creationId xmlns:a16="http://schemas.microsoft.com/office/drawing/2014/main" id="{741456AD-AC17-49BF-80AC-439C08528158}"/>
                    </a:ext>
                  </a:extLst>
                </p:cNvPr>
                <p:cNvSpPr/>
                <p:nvPr/>
              </p:nvSpPr>
              <p:spPr>
                <a:xfrm>
                  <a:off x="2379570" y="9331191"/>
                  <a:ext cx="360000" cy="288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3" name="正方形/長方形 422">
                  <a:extLst>
                    <a:ext uri="{FF2B5EF4-FFF2-40B4-BE49-F238E27FC236}">
                      <a16:creationId xmlns:a16="http://schemas.microsoft.com/office/drawing/2014/main" id="{BEBCF53A-1DE9-4656-B766-5CAFE2C10109}"/>
                    </a:ext>
                  </a:extLst>
                </p:cNvPr>
                <p:cNvSpPr/>
                <p:nvPr/>
              </p:nvSpPr>
              <p:spPr>
                <a:xfrm>
                  <a:off x="2739570" y="9331191"/>
                  <a:ext cx="180000" cy="288000"/>
                </a:xfrm>
                <a:prstGeom prst="rect">
                  <a:avLst/>
                </a:prstGeom>
                <a:solidFill>
                  <a:srgbClr val="898B8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18" name="グループ化 417">
                <a:extLst>
                  <a:ext uri="{FF2B5EF4-FFF2-40B4-BE49-F238E27FC236}">
                    <a16:creationId xmlns:a16="http://schemas.microsoft.com/office/drawing/2014/main" id="{06BADD8C-9E2E-41C9-B4EB-BEAEC71480E3}"/>
                  </a:ext>
                </a:extLst>
              </p:cNvPr>
              <p:cNvGrpSpPr/>
              <p:nvPr/>
            </p:nvGrpSpPr>
            <p:grpSpPr>
              <a:xfrm>
                <a:off x="2237848" y="9403191"/>
                <a:ext cx="805389" cy="144000"/>
                <a:chOff x="2237849" y="9403191"/>
                <a:chExt cx="111392" cy="144000"/>
              </a:xfrm>
            </p:grpSpPr>
            <p:cxnSp>
              <p:nvCxnSpPr>
                <p:cNvPr id="419" name="直線コネクタ 418">
                  <a:extLst>
                    <a:ext uri="{FF2B5EF4-FFF2-40B4-BE49-F238E27FC236}">
                      <a16:creationId xmlns:a16="http://schemas.microsoft.com/office/drawing/2014/main" id="{3DC1BA17-C826-4BF7-A3CD-180F514E37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7849" y="9403191"/>
                  <a:ext cx="111392" cy="0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直線コネクタ 419">
                  <a:extLst>
                    <a:ext uri="{FF2B5EF4-FFF2-40B4-BE49-F238E27FC236}">
                      <a16:creationId xmlns:a16="http://schemas.microsoft.com/office/drawing/2014/main" id="{FA7DD0FA-A1A8-4479-9B52-D21D64DEA2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7849" y="9475191"/>
                  <a:ext cx="111392" cy="0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直線コネクタ 420">
                  <a:extLst>
                    <a:ext uri="{FF2B5EF4-FFF2-40B4-BE49-F238E27FC236}">
                      <a16:creationId xmlns:a16="http://schemas.microsoft.com/office/drawing/2014/main" id="{C99AB7E7-0663-437F-9D0A-D55F0090A6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7849" y="9547191"/>
                  <a:ext cx="111392" cy="0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42C962D-5A96-4DCE-952E-FD26A6DC79C3}"/>
              </a:ext>
            </a:extLst>
          </p:cNvPr>
          <p:cNvGrpSpPr/>
          <p:nvPr/>
        </p:nvGrpSpPr>
        <p:grpSpPr>
          <a:xfrm>
            <a:off x="1345557" y="8090762"/>
            <a:ext cx="807104" cy="1606200"/>
            <a:chOff x="1347925" y="7907882"/>
            <a:chExt cx="807104" cy="1606200"/>
          </a:xfrm>
        </p:grpSpPr>
        <p:grpSp>
          <p:nvGrpSpPr>
            <p:cNvPr id="849" name="グループ化 848">
              <a:extLst>
                <a:ext uri="{FF2B5EF4-FFF2-40B4-BE49-F238E27FC236}">
                  <a16:creationId xmlns:a16="http://schemas.microsoft.com/office/drawing/2014/main" id="{B4EEF3A0-1968-4C1D-890A-B68DBB777D2E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404385" y="7852038"/>
              <a:ext cx="694799" cy="806488"/>
              <a:chOff x="594296" y="3288005"/>
              <a:chExt cx="695639" cy="807462"/>
            </a:xfrm>
          </p:grpSpPr>
          <p:grpSp>
            <p:nvGrpSpPr>
              <p:cNvPr id="850" name="グループ化 849">
                <a:extLst>
                  <a:ext uri="{FF2B5EF4-FFF2-40B4-BE49-F238E27FC236}">
                    <a16:creationId xmlns:a16="http://schemas.microsoft.com/office/drawing/2014/main" id="{D906588D-7545-4B19-95C5-0596E325EB18}"/>
                  </a:ext>
                </a:extLst>
              </p:cNvPr>
              <p:cNvGrpSpPr/>
              <p:nvPr/>
            </p:nvGrpSpPr>
            <p:grpSpPr>
              <a:xfrm flipH="1">
                <a:off x="594296" y="3335528"/>
                <a:ext cx="695639" cy="759939"/>
                <a:chOff x="3474974" y="7031145"/>
                <a:chExt cx="695639" cy="759939"/>
              </a:xfrm>
            </p:grpSpPr>
            <p:sp>
              <p:nvSpPr>
                <p:cNvPr id="852" name="直角三角形 95">
                  <a:extLst>
                    <a:ext uri="{FF2B5EF4-FFF2-40B4-BE49-F238E27FC236}">
                      <a16:creationId xmlns:a16="http://schemas.microsoft.com/office/drawing/2014/main" id="{35168EC3-18DD-4999-8590-B49BE06A5CA4}"/>
                    </a:ext>
                  </a:extLst>
                </p:cNvPr>
                <p:cNvSpPr/>
                <p:nvPr/>
              </p:nvSpPr>
              <p:spPr>
                <a:xfrm rot="10800000" flipH="1">
                  <a:off x="3554704" y="7371652"/>
                  <a:ext cx="208939" cy="68575"/>
                </a:xfrm>
                <a:custGeom>
                  <a:avLst/>
                  <a:gdLst>
                    <a:gd name="connsiteX0" fmla="*/ 0 w 201796"/>
                    <a:gd name="connsiteY0" fmla="*/ 68575 h 68575"/>
                    <a:gd name="connsiteX1" fmla="*/ 0 w 201796"/>
                    <a:gd name="connsiteY1" fmla="*/ 0 h 68575"/>
                    <a:gd name="connsiteX2" fmla="*/ 201796 w 201796"/>
                    <a:gd name="connsiteY2" fmla="*/ 68575 h 68575"/>
                    <a:gd name="connsiteX3" fmla="*/ 0 w 201796"/>
                    <a:gd name="connsiteY3" fmla="*/ 68575 h 68575"/>
                    <a:gd name="connsiteX0" fmla="*/ 0 w 201796"/>
                    <a:gd name="connsiteY0" fmla="*/ 68575 h 68575"/>
                    <a:gd name="connsiteX1" fmla="*/ 0 w 201796"/>
                    <a:gd name="connsiteY1" fmla="*/ 0 h 68575"/>
                    <a:gd name="connsiteX2" fmla="*/ 201796 w 201796"/>
                    <a:gd name="connsiteY2" fmla="*/ 44763 h 68575"/>
                    <a:gd name="connsiteX3" fmla="*/ 0 w 201796"/>
                    <a:gd name="connsiteY3" fmla="*/ 68575 h 68575"/>
                    <a:gd name="connsiteX0" fmla="*/ 0 w 208939"/>
                    <a:gd name="connsiteY0" fmla="*/ 68575 h 68575"/>
                    <a:gd name="connsiteX1" fmla="*/ 0 w 208939"/>
                    <a:gd name="connsiteY1" fmla="*/ 0 h 68575"/>
                    <a:gd name="connsiteX2" fmla="*/ 208939 w 208939"/>
                    <a:gd name="connsiteY2" fmla="*/ 35238 h 68575"/>
                    <a:gd name="connsiteX3" fmla="*/ 0 w 208939"/>
                    <a:gd name="connsiteY3" fmla="*/ 68575 h 6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939" h="68575">
                      <a:moveTo>
                        <a:pt x="0" y="68575"/>
                      </a:moveTo>
                      <a:lnTo>
                        <a:pt x="0" y="0"/>
                      </a:lnTo>
                      <a:lnTo>
                        <a:pt x="208939" y="35238"/>
                      </a:lnTo>
                      <a:lnTo>
                        <a:pt x="0" y="68575"/>
                      </a:lnTo>
                      <a:close/>
                    </a:path>
                  </a:pathLst>
                </a:custGeom>
                <a:solidFill>
                  <a:schemeClr val="bg1">
                    <a:alpha val="48000"/>
                  </a:schemeClr>
                </a:solidFill>
                <a:ln w="3175" cap="rnd">
                  <a:solidFill>
                    <a:schemeClr val="tx1"/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853" name="グループ化 852">
                  <a:extLst>
                    <a:ext uri="{FF2B5EF4-FFF2-40B4-BE49-F238E27FC236}">
                      <a16:creationId xmlns:a16="http://schemas.microsoft.com/office/drawing/2014/main" id="{787FA43A-1AF0-44D5-AFE0-A4AE5D639827}"/>
                    </a:ext>
                  </a:extLst>
                </p:cNvPr>
                <p:cNvGrpSpPr/>
                <p:nvPr/>
              </p:nvGrpSpPr>
              <p:grpSpPr>
                <a:xfrm>
                  <a:off x="3474974" y="7031145"/>
                  <a:ext cx="695639" cy="759939"/>
                  <a:chOff x="688634" y="5153551"/>
                  <a:chExt cx="695639" cy="759939"/>
                </a:xfrm>
              </p:grpSpPr>
              <p:sp>
                <p:nvSpPr>
                  <p:cNvPr id="861" name="フリーフォーム: 図形 860">
                    <a:extLst>
                      <a:ext uri="{FF2B5EF4-FFF2-40B4-BE49-F238E27FC236}">
                        <a16:creationId xmlns:a16="http://schemas.microsoft.com/office/drawing/2014/main" id="{ECC5B18E-DE9B-4A9A-B131-A3D32968D9CD}"/>
                      </a:ext>
                    </a:extLst>
                  </p:cNvPr>
                  <p:cNvSpPr/>
                  <p:nvPr/>
                </p:nvSpPr>
                <p:spPr>
                  <a:xfrm flipH="1">
                    <a:off x="885376" y="5709935"/>
                    <a:ext cx="69288" cy="203289"/>
                  </a:xfrm>
                  <a:custGeom>
                    <a:avLst/>
                    <a:gdLst>
                      <a:gd name="connsiteX0" fmla="*/ 0 w 66093"/>
                      <a:gd name="connsiteY0" fmla="*/ 0 h 217399"/>
                      <a:gd name="connsiteX1" fmla="*/ 0 w 66093"/>
                      <a:gd name="connsiteY1" fmla="*/ 217399 h 217399"/>
                      <a:gd name="connsiteX2" fmla="*/ 6492 w 66093"/>
                      <a:gd name="connsiteY2" fmla="*/ 217399 h 217399"/>
                      <a:gd name="connsiteX3" fmla="*/ 66093 w 66093"/>
                      <a:gd name="connsiteY3" fmla="*/ 137700 h 217399"/>
                      <a:gd name="connsiteX4" fmla="*/ 0 w 66093"/>
                      <a:gd name="connsiteY4" fmla="*/ 0 h 217399"/>
                      <a:gd name="connsiteX0" fmla="*/ 0 w 66093"/>
                      <a:gd name="connsiteY0" fmla="*/ 0 h 217665"/>
                      <a:gd name="connsiteX1" fmla="*/ 0 w 66093"/>
                      <a:gd name="connsiteY1" fmla="*/ 217399 h 217665"/>
                      <a:gd name="connsiteX2" fmla="*/ 3031 w 66093"/>
                      <a:gd name="connsiteY2" fmla="*/ 217665 h 217665"/>
                      <a:gd name="connsiteX3" fmla="*/ 66093 w 66093"/>
                      <a:gd name="connsiteY3" fmla="*/ 137700 h 217665"/>
                      <a:gd name="connsiteX4" fmla="*/ 0 w 66093"/>
                      <a:gd name="connsiteY4" fmla="*/ 0 h 217665"/>
                      <a:gd name="connsiteX0" fmla="*/ 3195 w 69288"/>
                      <a:gd name="connsiteY0" fmla="*/ 0 h 217665"/>
                      <a:gd name="connsiteX1" fmla="*/ 0 w 69288"/>
                      <a:gd name="connsiteY1" fmla="*/ 209678 h 217665"/>
                      <a:gd name="connsiteX2" fmla="*/ 6226 w 69288"/>
                      <a:gd name="connsiteY2" fmla="*/ 217665 h 217665"/>
                      <a:gd name="connsiteX3" fmla="*/ 69288 w 69288"/>
                      <a:gd name="connsiteY3" fmla="*/ 137700 h 217665"/>
                      <a:gd name="connsiteX4" fmla="*/ 3195 w 69288"/>
                      <a:gd name="connsiteY4" fmla="*/ 0 h 217665"/>
                      <a:gd name="connsiteX0" fmla="*/ 2663 w 69288"/>
                      <a:gd name="connsiteY0" fmla="*/ 0 h 204353"/>
                      <a:gd name="connsiteX1" fmla="*/ 0 w 69288"/>
                      <a:gd name="connsiteY1" fmla="*/ 196366 h 204353"/>
                      <a:gd name="connsiteX2" fmla="*/ 6226 w 69288"/>
                      <a:gd name="connsiteY2" fmla="*/ 204353 h 204353"/>
                      <a:gd name="connsiteX3" fmla="*/ 69288 w 69288"/>
                      <a:gd name="connsiteY3" fmla="*/ 124388 h 204353"/>
                      <a:gd name="connsiteX4" fmla="*/ 2663 w 69288"/>
                      <a:gd name="connsiteY4" fmla="*/ 0 h 204353"/>
                      <a:gd name="connsiteX0" fmla="*/ 3196 w 69288"/>
                      <a:gd name="connsiteY0" fmla="*/ 0 h 203821"/>
                      <a:gd name="connsiteX1" fmla="*/ 0 w 69288"/>
                      <a:gd name="connsiteY1" fmla="*/ 195834 h 203821"/>
                      <a:gd name="connsiteX2" fmla="*/ 6226 w 69288"/>
                      <a:gd name="connsiteY2" fmla="*/ 203821 h 203821"/>
                      <a:gd name="connsiteX3" fmla="*/ 69288 w 69288"/>
                      <a:gd name="connsiteY3" fmla="*/ 123856 h 203821"/>
                      <a:gd name="connsiteX4" fmla="*/ 3196 w 69288"/>
                      <a:gd name="connsiteY4" fmla="*/ 0 h 203821"/>
                      <a:gd name="connsiteX0" fmla="*/ 3196 w 69288"/>
                      <a:gd name="connsiteY0" fmla="*/ 0 h 203821"/>
                      <a:gd name="connsiteX1" fmla="*/ 0 w 69288"/>
                      <a:gd name="connsiteY1" fmla="*/ 195834 h 203821"/>
                      <a:gd name="connsiteX2" fmla="*/ 6226 w 69288"/>
                      <a:gd name="connsiteY2" fmla="*/ 203821 h 203821"/>
                      <a:gd name="connsiteX3" fmla="*/ 69288 w 69288"/>
                      <a:gd name="connsiteY3" fmla="*/ 123856 h 203821"/>
                      <a:gd name="connsiteX4" fmla="*/ 3196 w 69288"/>
                      <a:gd name="connsiteY4" fmla="*/ 0 h 203821"/>
                      <a:gd name="connsiteX0" fmla="*/ 3196 w 69288"/>
                      <a:gd name="connsiteY0" fmla="*/ 0 h 203289"/>
                      <a:gd name="connsiteX1" fmla="*/ 0 w 69288"/>
                      <a:gd name="connsiteY1" fmla="*/ 195834 h 203289"/>
                      <a:gd name="connsiteX2" fmla="*/ 6226 w 69288"/>
                      <a:gd name="connsiteY2" fmla="*/ 203289 h 203289"/>
                      <a:gd name="connsiteX3" fmla="*/ 69288 w 69288"/>
                      <a:gd name="connsiteY3" fmla="*/ 123856 h 203289"/>
                      <a:gd name="connsiteX4" fmla="*/ 3196 w 69288"/>
                      <a:gd name="connsiteY4" fmla="*/ 0 h 203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8" h="203289">
                        <a:moveTo>
                          <a:pt x="3196" y="0"/>
                        </a:moveTo>
                        <a:cubicBezTo>
                          <a:pt x="2308" y="65455"/>
                          <a:pt x="888" y="130379"/>
                          <a:pt x="0" y="195834"/>
                        </a:cubicBezTo>
                        <a:lnTo>
                          <a:pt x="6226" y="203289"/>
                        </a:lnTo>
                        <a:lnTo>
                          <a:pt x="69288" y="123856"/>
                        </a:lnTo>
                        <a:lnTo>
                          <a:pt x="3196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40000">
                        <a:schemeClr val="bg1"/>
                      </a:gs>
                      <a:gs pos="71000">
                        <a:srgbClr val="898B8A"/>
                      </a:gs>
                    </a:gsLst>
                    <a:lin ang="108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2" name="フリーフォーム: 図形 861">
                    <a:extLst>
                      <a:ext uri="{FF2B5EF4-FFF2-40B4-BE49-F238E27FC236}">
                        <a16:creationId xmlns:a16="http://schemas.microsoft.com/office/drawing/2014/main" id="{5B0A5A5D-ABBA-4D87-B8A8-E7479ED34D17}"/>
                      </a:ext>
                    </a:extLst>
                  </p:cNvPr>
                  <p:cNvSpPr/>
                  <p:nvPr/>
                </p:nvSpPr>
                <p:spPr>
                  <a:xfrm flipH="1">
                    <a:off x="1120220" y="5698191"/>
                    <a:ext cx="66093" cy="215299"/>
                  </a:xfrm>
                  <a:custGeom>
                    <a:avLst/>
                    <a:gdLst>
                      <a:gd name="connsiteX0" fmla="*/ 66093 w 66093"/>
                      <a:gd name="connsiteY0" fmla="*/ 0 h 215299"/>
                      <a:gd name="connsiteX1" fmla="*/ 0 w 66093"/>
                      <a:gd name="connsiteY1" fmla="*/ 137700 h 215299"/>
                      <a:gd name="connsiteX2" fmla="*/ 58031 w 66093"/>
                      <a:gd name="connsiteY2" fmla="*/ 215299 h 215299"/>
                      <a:gd name="connsiteX3" fmla="*/ 66093 w 66093"/>
                      <a:gd name="connsiteY3" fmla="*/ 215299 h 215299"/>
                      <a:gd name="connsiteX4" fmla="*/ 66093 w 66093"/>
                      <a:gd name="connsiteY4" fmla="*/ 0 h 215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093" h="215299">
                        <a:moveTo>
                          <a:pt x="66093" y="0"/>
                        </a:moveTo>
                        <a:lnTo>
                          <a:pt x="0" y="137700"/>
                        </a:lnTo>
                        <a:lnTo>
                          <a:pt x="58031" y="215299"/>
                        </a:lnTo>
                        <a:lnTo>
                          <a:pt x="66093" y="215299"/>
                        </a:lnTo>
                        <a:lnTo>
                          <a:pt x="66093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40000">
                        <a:schemeClr val="bg1"/>
                      </a:gs>
                      <a:gs pos="71000">
                        <a:srgbClr val="898B8A"/>
                      </a:gs>
                    </a:gsLst>
                    <a:lin ang="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3" name="台形 354">
                    <a:extLst>
                      <a:ext uri="{FF2B5EF4-FFF2-40B4-BE49-F238E27FC236}">
                        <a16:creationId xmlns:a16="http://schemas.microsoft.com/office/drawing/2014/main" id="{783F3A9D-A7DD-4ACC-812F-6F15E62550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85705" y="5528277"/>
                    <a:ext cx="290477" cy="84620"/>
                  </a:xfrm>
                  <a:custGeom>
                    <a:avLst/>
                    <a:gdLst>
                      <a:gd name="connsiteX0" fmla="*/ 0 w 2619376"/>
                      <a:gd name="connsiteY0" fmla="*/ 756818 h 756818"/>
                      <a:gd name="connsiteX1" fmla="*/ 387975 w 2619376"/>
                      <a:gd name="connsiteY1" fmla="*/ 0 h 756818"/>
                      <a:gd name="connsiteX2" fmla="*/ 2231401 w 2619376"/>
                      <a:gd name="connsiteY2" fmla="*/ 0 h 756818"/>
                      <a:gd name="connsiteX3" fmla="*/ 2619376 w 2619376"/>
                      <a:gd name="connsiteY3" fmla="*/ 756818 h 756818"/>
                      <a:gd name="connsiteX4" fmla="*/ 0 w 2619376"/>
                      <a:gd name="connsiteY4" fmla="*/ 756818 h 756818"/>
                      <a:gd name="connsiteX0" fmla="*/ 0 w 2619376"/>
                      <a:gd name="connsiteY0" fmla="*/ 756818 h 756818"/>
                      <a:gd name="connsiteX1" fmla="*/ 387975 w 2619376"/>
                      <a:gd name="connsiteY1" fmla="*/ 0 h 756818"/>
                      <a:gd name="connsiteX2" fmla="*/ 2231401 w 2619376"/>
                      <a:gd name="connsiteY2" fmla="*/ 0 h 756818"/>
                      <a:gd name="connsiteX3" fmla="*/ 2597944 w 2619376"/>
                      <a:gd name="connsiteY3" fmla="*/ 713248 h 756818"/>
                      <a:gd name="connsiteX4" fmla="*/ 2619376 w 2619376"/>
                      <a:gd name="connsiteY4" fmla="*/ 756818 h 756818"/>
                      <a:gd name="connsiteX5" fmla="*/ 0 w 2619376"/>
                      <a:gd name="connsiteY5" fmla="*/ 756818 h 756818"/>
                      <a:gd name="connsiteX0" fmla="*/ 0 w 2597944"/>
                      <a:gd name="connsiteY0" fmla="*/ 756818 h 756818"/>
                      <a:gd name="connsiteX1" fmla="*/ 387975 w 2597944"/>
                      <a:gd name="connsiteY1" fmla="*/ 0 h 756818"/>
                      <a:gd name="connsiteX2" fmla="*/ 2231401 w 2597944"/>
                      <a:gd name="connsiteY2" fmla="*/ 0 h 756818"/>
                      <a:gd name="connsiteX3" fmla="*/ 2597944 w 2597944"/>
                      <a:gd name="connsiteY3" fmla="*/ 713248 h 756818"/>
                      <a:gd name="connsiteX4" fmla="*/ 2557463 w 2597944"/>
                      <a:gd name="connsiteY4" fmla="*/ 756818 h 756818"/>
                      <a:gd name="connsiteX5" fmla="*/ 0 w 2597944"/>
                      <a:gd name="connsiteY5" fmla="*/ 756818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97944" h="756818">
                        <a:moveTo>
                          <a:pt x="0" y="756818"/>
                        </a:moveTo>
                        <a:lnTo>
                          <a:pt x="387975" y="0"/>
                        </a:lnTo>
                        <a:lnTo>
                          <a:pt x="2231401" y="0"/>
                        </a:lnTo>
                        <a:lnTo>
                          <a:pt x="2597944" y="713248"/>
                        </a:lnTo>
                        <a:lnTo>
                          <a:pt x="2557463" y="756818"/>
                        </a:lnTo>
                        <a:lnTo>
                          <a:pt x="0" y="756818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bg1"/>
                      </a:gs>
                      <a:gs pos="66000">
                        <a:srgbClr val="898B8A"/>
                      </a:gs>
                    </a:gsLst>
                    <a:lin ang="54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4" name="台形 355">
                    <a:extLst>
                      <a:ext uri="{FF2B5EF4-FFF2-40B4-BE49-F238E27FC236}">
                        <a16:creationId xmlns:a16="http://schemas.microsoft.com/office/drawing/2014/main" id="{650B948B-55EF-430F-9049-13FE9904FD7E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194994" y="5530008"/>
                    <a:ext cx="293938" cy="84620"/>
                  </a:xfrm>
                  <a:custGeom>
                    <a:avLst/>
                    <a:gdLst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59855 w 2659855"/>
                      <a:gd name="connsiteY3" fmla="*/ 756818 h 756818"/>
                      <a:gd name="connsiteX4" fmla="*/ 0 w 2659855"/>
                      <a:gd name="connsiteY4" fmla="*/ 756818 h 756818"/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28898 w 2659855"/>
                      <a:gd name="connsiteY3" fmla="*/ 686335 h 756818"/>
                      <a:gd name="connsiteX4" fmla="*/ 2659855 w 2659855"/>
                      <a:gd name="connsiteY4" fmla="*/ 756818 h 756818"/>
                      <a:gd name="connsiteX5" fmla="*/ 0 w 2659855"/>
                      <a:gd name="connsiteY5" fmla="*/ 756818 h 756818"/>
                      <a:gd name="connsiteX0" fmla="*/ 0 w 2628898"/>
                      <a:gd name="connsiteY0" fmla="*/ 756818 h 756818"/>
                      <a:gd name="connsiteX1" fmla="*/ 331184 w 2628898"/>
                      <a:gd name="connsiteY1" fmla="*/ 0 h 756818"/>
                      <a:gd name="connsiteX2" fmla="*/ 2328671 w 2628898"/>
                      <a:gd name="connsiteY2" fmla="*/ 0 h 756818"/>
                      <a:gd name="connsiteX3" fmla="*/ 2628898 w 2628898"/>
                      <a:gd name="connsiteY3" fmla="*/ 686335 h 756818"/>
                      <a:gd name="connsiteX4" fmla="*/ 2574127 w 2628898"/>
                      <a:gd name="connsiteY4" fmla="*/ 737771 h 756818"/>
                      <a:gd name="connsiteX5" fmla="*/ 0 w 2628898"/>
                      <a:gd name="connsiteY5" fmla="*/ 756818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28898" h="756818">
                        <a:moveTo>
                          <a:pt x="0" y="756818"/>
                        </a:moveTo>
                        <a:lnTo>
                          <a:pt x="331184" y="0"/>
                        </a:lnTo>
                        <a:lnTo>
                          <a:pt x="2328671" y="0"/>
                        </a:lnTo>
                        <a:lnTo>
                          <a:pt x="2628898" y="686335"/>
                        </a:lnTo>
                        <a:lnTo>
                          <a:pt x="2574127" y="737771"/>
                        </a:lnTo>
                        <a:lnTo>
                          <a:pt x="0" y="756818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bg1"/>
                      </a:gs>
                      <a:gs pos="66000">
                        <a:srgbClr val="898B8A"/>
                      </a:gs>
                    </a:gsLst>
                    <a:lin ang="54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5" name="台形 356">
                    <a:extLst>
                      <a:ext uri="{FF2B5EF4-FFF2-40B4-BE49-F238E27FC236}">
                        <a16:creationId xmlns:a16="http://schemas.microsoft.com/office/drawing/2014/main" id="{3EF6AE1E-354F-4073-AD76-6B99018A9A0B}"/>
                      </a:ext>
                    </a:extLst>
                  </p:cNvPr>
                  <p:cNvSpPr/>
                  <p:nvPr/>
                </p:nvSpPr>
                <p:spPr>
                  <a:xfrm rot="15900000">
                    <a:off x="681472" y="5727500"/>
                    <a:ext cx="108829" cy="84620"/>
                  </a:xfrm>
                  <a:custGeom>
                    <a:avLst/>
                    <a:gdLst>
                      <a:gd name="connsiteX0" fmla="*/ 0 w 959519"/>
                      <a:gd name="connsiteY0" fmla="*/ 756818 h 756818"/>
                      <a:gd name="connsiteX1" fmla="*/ 189205 w 959519"/>
                      <a:gd name="connsiteY1" fmla="*/ 0 h 756818"/>
                      <a:gd name="connsiteX2" fmla="*/ 770315 w 959519"/>
                      <a:gd name="connsiteY2" fmla="*/ 0 h 756818"/>
                      <a:gd name="connsiteX3" fmla="*/ 959519 w 959519"/>
                      <a:gd name="connsiteY3" fmla="*/ 756818 h 756818"/>
                      <a:gd name="connsiteX4" fmla="*/ 0 w 959519"/>
                      <a:gd name="connsiteY4" fmla="*/ 756818 h 756818"/>
                      <a:gd name="connsiteX0" fmla="*/ 0 w 959519"/>
                      <a:gd name="connsiteY0" fmla="*/ 756818 h 756818"/>
                      <a:gd name="connsiteX1" fmla="*/ 10112 w 959519"/>
                      <a:gd name="connsiteY1" fmla="*/ 715711 h 756818"/>
                      <a:gd name="connsiteX2" fmla="*/ 189205 w 959519"/>
                      <a:gd name="connsiteY2" fmla="*/ 0 h 756818"/>
                      <a:gd name="connsiteX3" fmla="*/ 770315 w 959519"/>
                      <a:gd name="connsiteY3" fmla="*/ 0 h 756818"/>
                      <a:gd name="connsiteX4" fmla="*/ 959519 w 959519"/>
                      <a:gd name="connsiteY4" fmla="*/ 756818 h 756818"/>
                      <a:gd name="connsiteX5" fmla="*/ 0 w 959519"/>
                      <a:gd name="connsiteY5" fmla="*/ 756818 h 756818"/>
                      <a:gd name="connsiteX0" fmla="*/ 12779 w 972298"/>
                      <a:gd name="connsiteY0" fmla="*/ 756818 h 756818"/>
                      <a:gd name="connsiteX1" fmla="*/ 0 w 972298"/>
                      <a:gd name="connsiteY1" fmla="*/ 704147 h 756818"/>
                      <a:gd name="connsiteX2" fmla="*/ 201984 w 972298"/>
                      <a:gd name="connsiteY2" fmla="*/ 0 h 756818"/>
                      <a:gd name="connsiteX3" fmla="*/ 783094 w 972298"/>
                      <a:gd name="connsiteY3" fmla="*/ 0 h 756818"/>
                      <a:gd name="connsiteX4" fmla="*/ 972298 w 972298"/>
                      <a:gd name="connsiteY4" fmla="*/ 756818 h 756818"/>
                      <a:gd name="connsiteX5" fmla="*/ 12779 w 972298"/>
                      <a:gd name="connsiteY5" fmla="*/ 756818 h 756818"/>
                      <a:gd name="connsiteX0" fmla="*/ 80237 w 972298"/>
                      <a:gd name="connsiteY0" fmla="*/ 750769 h 756818"/>
                      <a:gd name="connsiteX1" fmla="*/ 0 w 972298"/>
                      <a:gd name="connsiteY1" fmla="*/ 704147 h 756818"/>
                      <a:gd name="connsiteX2" fmla="*/ 201984 w 972298"/>
                      <a:gd name="connsiteY2" fmla="*/ 0 h 756818"/>
                      <a:gd name="connsiteX3" fmla="*/ 783094 w 972298"/>
                      <a:gd name="connsiteY3" fmla="*/ 0 h 756818"/>
                      <a:gd name="connsiteX4" fmla="*/ 972298 w 972298"/>
                      <a:gd name="connsiteY4" fmla="*/ 756818 h 756818"/>
                      <a:gd name="connsiteX5" fmla="*/ 80237 w 972298"/>
                      <a:gd name="connsiteY5" fmla="*/ 750769 h 756818"/>
                      <a:gd name="connsiteX0" fmla="*/ 81274 w 973335"/>
                      <a:gd name="connsiteY0" fmla="*/ 750769 h 756818"/>
                      <a:gd name="connsiteX1" fmla="*/ 0 w 973335"/>
                      <a:gd name="connsiteY1" fmla="*/ 716008 h 756818"/>
                      <a:gd name="connsiteX2" fmla="*/ 203021 w 973335"/>
                      <a:gd name="connsiteY2" fmla="*/ 0 h 756818"/>
                      <a:gd name="connsiteX3" fmla="*/ 784131 w 973335"/>
                      <a:gd name="connsiteY3" fmla="*/ 0 h 756818"/>
                      <a:gd name="connsiteX4" fmla="*/ 973335 w 973335"/>
                      <a:gd name="connsiteY4" fmla="*/ 756818 h 756818"/>
                      <a:gd name="connsiteX5" fmla="*/ 81274 w 973335"/>
                      <a:gd name="connsiteY5" fmla="*/ 750769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3335" h="756818">
                        <a:moveTo>
                          <a:pt x="81274" y="750769"/>
                        </a:moveTo>
                        <a:lnTo>
                          <a:pt x="0" y="716008"/>
                        </a:lnTo>
                        <a:lnTo>
                          <a:pt x="203021" y="0"/>
                        </a:lnTo>
                        <a:lnTo>
                          <a:pt x="784131" y="0"/>
                        </a:lnTo>
                        <a:lnTo>
                          <a:pt x="973335" y="756818"/>
                        </a:lnTo>
                        <a:lnTo>
                          <a:pt x="81274" y="75076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bg1"/>
                      </a:gs>
                      <a:gs pos="66000">
                        <a:srgbClr val="898B8A"/>
                      </a:gs>
                    </a:gsLst>
                    <a:lin ang="54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6" name="台形 357">
                    <a:extLst>
                      <a:ext uri="{FF2B5EF4-FFF2-40B4-BE49-F238E27FC236}">
                        <a16:creationId xmlns:a16="http://schemas.microsoft.com/office/drawing/2014/main" id="{A8210EB7-3944-443E-BF49-F97A5DC6F620}"/>
                      </a:ext>
                    </a:extLst>
                  </p:cNvPr>
                  <p:cNvSpPr/>
                  <p:nvPr/>
                </p:nvSpPr>
                <p:spPr>
                  <a:xfrm rot="5700000" flipH="1">
                    <a:off x="1287559" y="5730507"/>
                    <a:ext cx="105864" cy="82007"/>
                  </a:xfrm>
                  <a:custGeom>
                    <a:avLst/>
                    <a:gdLst>
                      <a:gd name="connsiteX0" fmla="*/ 0 w 958374"/>
                      <a:gd name="connsiteY0" fmla="*/ 733296 h 733296"/>
                      <a:gd name="connsiteX1" fmla="*/ 183324 w 958374"/>
                      <a:gd name="connsiteY1" fmla="*/ 0 h 733296"/>
                      <a:gd name="connsiteX2" fmla="*/ 775050 w 958374"/>
                      <a:gd name="connsiteY2" fmla="*/ 0 h 733296"/>
                      <a:gd name="connsiteX3" fmla="*/ 958374 w 958374"/>
                      <a:gd name="connsiteY3" fmla="*/ 733296 h 733296"/>
                      <a:gd name="connsiteX4" fmla="*/ 0 w 958374"/>
                      <a:gd name="connsiteY4" fmla="*/ 733296 h 733296"/>
                      <a:gd name="connsiteX0" fmla="*/ 0 w 958374"/>
                      <a:gd name="connsiteY0" fmla="*/ 733296 h 733296"/>
                      <a:gd name="connsiteX1" fmla="*/ 4859 w 958374"/>
                      <a:gd name="connsiteY1" fmla="*/ 705043 h 733296"/>
                      <a:gd name="connsiteX2" fmla="*/ 183324 w 958374"/>
                      <a:gd name="connsiteY2" fmla="*/ 0 h 733296"/>
                      <a:gd name="connsiteX3" fmla="*/ 775050 w 958374"/>
                      <a:gd name="connsiteY3" fmla="*/ 0 h 733296"/>
                      <a:gd name="connsiteX4" fmla="*/ 958374 w 958374"/>
                      <a:gd name="connsiteY4" fmla="*/ 733296 h 733296"/>
                      <a:gd name="connsiteX5" fmla="*/ 0 w 958374"/>
                      <a:gd name="connsiteY5" fmla="*/ 733296 h 733296"/>
                      <a:gd name="connsiteX0" fmla="*/ 78790 w 953515"/>
                      <a:gd name="connsiteY0" fmla="*/ 733444 h 733444"/>
                      <a:gd name="connsiteX1" fmla="*/ 0 w 953515"/>
                      <a:gd name="connsiteY1" fmla="*/ 705043 h 733444"/>
                      <a:gd name="connsiteX2" fmla="*/ 178465 w 953515"/>
                      <a:gd name="connsiteY2" fmla="*/ 0 h 733444"/>
                      <a:gd name="connsiteX3" fmla="*/ 770191 w 953515"/>
                      <a:gd name="connsiteY3" fmla="*/ 0 h 733444"/>
                      <a:gd name="connsiteX4" fmla="*/ 953515 w 953515"/>
                      <a:gd name="connsiteY4" fmla="*/ 733296 h 733444"/>
                      <a:gd name="connsiteX5" fmla="*/ 78790 w 953515"/>
                      <a:gd name="connsiteY5" fmla="*/ 733444 h 733444"/>
                      <a:gd name="connsiteX0" fmla="*/ 77663 w 952388"/>
                      <a:gd name="connsiteY0" fmla="*/ 733444 h 733444"/>
                      <a:gd name="connsiteX1" fmla="*/ 0 w 952388"/>
                      <a:gd name="connsiteY1" fmla="*/ 719483 h 733444"/>
                      <a:gd name="connsiteX2" fmla="*/ 177338 w 952388"/>
                      <a:gd name="connsiteY2" fmla="*/ 0 h 733444"/>
                      <a:gd name="connsiteX3" fmla="*/ 769064 w 952388"/>
                      <a:gd name="connsiteY3" fmla="*/ 0 h 733444"/>
                      <a:gd name="connsiteX4" fmla="*/ 952388 w 952388"/>
                      <a:gd name="connsiteY4" fmla="*/ 733296 h 733444"/>
                      <a:gd name="connsiteX5" fmla="*/ 77663 w 952388"/>
                      <a:gd name="connsiteY5" fmla="*/ 733444 h 733444"/>
                      <a:gd name="connsiteX0" fmla="*/ 76833 w 951558"/>
                      <a:gd name="connsiteY0" fmla="*/ 733444 h 733444"/>
                      <a:gd name="connsiteX1" fmla="*/ 0 w 951558"/>
                      <a:gd name="connsiteY1" fmla="*/ 709994 h 733444"/>
                      <a:gd name="connsiteX2" fmla="*/ 176508 w 951558"/>
                      <a:gd name="connsiteY2" fmla="*/ 0 h 733444"/>
                      <a:gd name="connsiteX3" fmla="*/ 768234 w 951558"/>
                      <a:gd name="connsiteY3" fmla="*/ 0 h 733444"/>
                      <a:gd name="connsiteX4" fmla="*/ 951558 w 951558"/>
                      <a:gd name="connsiteY4" fmla="*/ 733296 h 733444"/>
                      <a:gd name="connsiteX5" fmla="*/ 76833 w 951558"/>
                      <a:gd name="connsiteY5" fmla="*/ 733444 h 733444"/>
                      <a:gd name="connsiteX0" fmla="*/ 76211 w 950936"/>
                      <a:gd name="connsiteY0" fmla="*/ 733444 h 733444"/>
                      <a:gd name="connsiteX1" fmla="*/ 0 w 950936"/>
                      <a:gd name="connsiteY1" fmla="*/ 702877 h 733444"/>
                      <a:gd name="connsiteX2" fmla="*/ 175886 w 950936"/>
                      <a:gd name="connsiteY2" fmla="*/ 0 h 733444"/>
                      <a:gd name="connsiteX3" fmla="*/ 767612 w 950936"/>
                      <a:gd name="connsiteY3" fmla="*/ 0 h 733444"/>
                      <a:gd name="connsiteX4" fmla="*/ 950936 w 950936"/>
                      <a:gd name="connsiteY4" fmla="*/ 733296 h 733444"/>
                      <a:gd name="connsiteX5" fmla="*/ 76211 w 950936"/>
                      <a:gd name="connsiteY5" fmla="*/ 733444 h 733444"/>
                      <a:gd name="connsiteX0" fmla="*/ 80747 w 955472"/>
                      <a:gd name="connsiteY0" fmla="*/ 733444 h 733444"/>
                      <a:gd name="connsiteX1" fmla="*/ 0 w 955472"/>
                      <a:gd name="connsiteY1" fmla="*/ 700090 h 733444"/>
                      <a:gd name="connsiteX2" fmla="*/ 180422 w 955472"/>
                      <a:gd name="connsiteY2" fmla="*/ 0 h 733444"/>
                      <a:gd name="connsiteX3" fmla="*/ 772148 w 955472"/>
                      <a:gd name="connsiteY3" fmla="*/ 0 h 733444"/>
                      <a:gd name="connsiteX4" fmla="*/ 955472 w 955472"/>
                      <a:gd name="connsiteY4" fmla="*/ 733296 h 733444"/>
                      <a:gd name="connsiteX5" fmla="*/ 80747 w 955472"/>
                      <a:gd name="connsiteY5" fmla="*/ 733444 h 733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5472" h="733444">
                        <a:moveTo>
                          <a:pt x="80747" y="733444"/>
                        </a:moveTo>
                        <a:lnTo>
                          <a:pt x="0" y="700090"/>
                        </a:lnTo>
                        <a:lnTo>
                          <a:pt x="180422" y="0"/>
                        </a:lnTo>
                        <a:lnTo>
                          <a:pt x="772148" y="0"/>
                        </a:lnTo>
                        <a:lnTo>
                          <a:pt x="955472" y="733296"/>
                        </a:lnTo>
                        <a:lnTo>
                          <a:pt x="80747" y="733444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bg1"/>
                      </a:gs>
                      <a:gs pos="66000">
                        <a:srgbClr val="898B8A"/>
                      </a:gs>
                    </a:gsLst>
                    <a:lin ang="54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867" name="台形 866">
                    <a:extLst>
                      <a:ext uri="{FF2B5EF4-FFF2-40B4-BE49-F238E27FC236}">
                        <a16:creationId xmlns:a16="http://schemas.microsoft.com/office/drawing/2014/main" id="{8F2B42DD-BCF6-44D1-BDF2-E08FDCD5802B}"/>
                      </a:ext>
                    </a:extLst>
                  </p:cNvPr>
                  <p:cNvSpPr/>
                  <p:nvPr/>
                </p:nvSpPr>
                <p:spPr>
                  <a:xfrm>
                    <a:off x="991146" y="5153551"/>
                    <a:ext cx="94437" cy="106444"/>
                  </a:xfrm>
                  <a:prstGeom prst="trapezoid">
                    <a:avLst>
                      <a:gd name="adj" fmla="val 24848"/>
                    </a:avLst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bg1"/>
                      </a:gs>
                      <a:gs pos="66000">
                        <a:srgbClr val="898B8A"/>
                      </a:gs>
                    </a:gsLst>
                    <a:lin ang="54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854" name="フリーフォーム: 図形 853">
                  <a:extLst>
                    <a:ext uri="{FF2B5EF4-FFF2-40B4-BE49-F238E27FC236}">
                      <a16:creationId xmlns:a16="http://schemas.microsoft.com/office/drawing/2014/main" id="{04472900-7EC1-4B54-866E-E0F74F733F6C}"/>
                    </a:ext>
                  </a:extLst>
                </p:cNvPr>
                <p:cNvSpPr/>
                <p:nvPr/>
              </p:nvSpPr>
              <p:spPr>
                <a:xfrm>
                  <a:off x="3554705" y="7118770"/>
                  <a:ext cx="540001" cy="672313"/>
                </a:xfrm>
                <a:custGeom>
                  <a:avLst/>
                  <a:gdLst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35817 w 540001"/>
                    <a:gd name="connsiteY2" fmla="*/ 183933 h 672313"/>
                    <a:gd name="connsiteX3" fmla="*/ 540001 w 540001"/>
                    <a:gd name="connsiteY3" fmla="*/ 183933 h 672313"/>
                    <a:gd name="connsiteX4" fmla="*/ 540000 w 540001"/>
                    <a:gd name="connsiteY4" fmla="*/ 258312 h 672313"/>
                    <a:gd name="connsiteX5" fmla="*/ 540000 w 540001"/>
                    <a:gd name="connsiteY5" fmla="*/ 330312 h 672313"/>
                    <a:gd name="connsiteX6" fmla="*/ 540001 w 540001"/>
                    <a:gd name="connsiteY6" fmla="*/ 330312 h 672313"/>
                    <a:gd name="connsiteX7" fmla="*/ 540001 w 540001"/>
                    <a:gd name="connsiteY7" fmla="*/ 420312 h 672313"/>
                    <a:gd name="connsiteX8" fmla="*/ 540001 w 540001"/>
                    <a:gd name="connsiteY8" fmla="*/ 474715 h 672313"/>
                    <a:gd name="connsiteX9" fmla="*/ 530755 w 540001"/>
                    <a:gd name="connsiteY9" fmla="*/ 580396 h 672313"/>
                    <a:gd name="connsiteX10" fmla="*/ 365523 w 540001"/>
                    <a:gd name="connsiteY10" fmla="*/ 477124 h 672313"/>
                    <a:gd name="connsiteX11" fmla="*/ 365522 w 540001"/>
                    <a:gd name="connsiteY11" fmla="*/ 480388 h 672313"/>
                    <a:gd name="connsiteX12" fmla="*/ 360001 w 540001"/>
                    <a:gd name="connsiteY12" fmla="*/ 474314 h 672313"/>
                    <a:gd name="connsiteX13" fmla="*/ 360001 w 540001"/>
                    <a:gd name="connsiteY13" fmla="*/ 672312 h 672313"/>
                    <a:gd name="connsiteX14" fmla="*/ 180001 w 540001"/>
                    <a:gd name="connsiteY14" fmla="*/ 672313 h 672313"/>
                    <a:gd name="connsiteX15" fmla="*/ 180001 w 540001"/>
                    <a:gd name="connsiteY15" fmla="*/ 474313 h 672313"/>
                    <a:gd name="connsiteX16" fmla="*/ 180000 w 540001"/>
                    <a:gd name="connsiteY16" fmla="*/ 474314 h 672313"/>
                    <a:gd name="connsiteX17" fmla="*/ 180000 w 540001"/>
                    <a:gd name="connsiteY17" fmla="*/ 474313 h 672313"/>
                    <a:gd name="connsiteX18" fmla="*/ 174479 w 540001"/>
                    <a:gd name="connsiteY18" fmla="*/ 480387 h 672313"/>
                    <a:gd name="connsiteX19" fmla="*/ 174478 w 540001"/>
                    <a:gd name="connsiteY19" fmla="*/ 477123 h 672313"/>
                    <a:gd name="connsiteX20" fmla="*/ 9246 w 540001"/>
                    <a:gd name="connsiteY20" fmla="*/ 580395 h 672313"/>
                    <a:gd name="connsiteX21" fmla="*/ 0 w 540001"/>
                    <a:gd name="connsiteY21" fmla="*/ 474719 h 672313"/>
                    <a:gd name="connsiteX22" fmla="*/ 0 w 540001"/>
                    <a:gd name="connsiteY22" fmla="*/ 472582 h 672313"/>
                    <a:gd name="connsiteX23" fmla="*/ 0 w 540001"/>
                    <a:gd name="connsiteY23" fmla="*/ 330311 h 672313"/>
                    <a:gd name="connsiteX24" fmla="*/ 0 w 540001"/>
                    <a:gd name="connsiteY24" fmla="*/ 258311 h 672313"/>
                    <a:gd name="connsiteX25" fmla="*/ 0 w 540001"/>
                    <a:gd name="connsiteY25" fmla="*/ 184582 h 672313"/>
                    <a:gd name="connsiteX26" fmla="*/ 0 w 540001"/>
                    <a:gd name="connsiteY26" fmla="*/ 183933 h 672313"/>
                    <a:gd name="connsiteX27" fmla="*/ 3334 w 540001"/>
                    <a:gd name="connsiteY27" fmla="*/ 183933 h 672313"/>
                    <a:gd name="connsiteX28" fmla="*/ 19062 w 540001"/>
                    <a:gd name="connsiteY28" fmla="*/ 163339 h 672313"/>
                    <a:gd name="connsiteX29" fmla="*/ 270001 w 540001"/>
                    <a:gd name="connsiteY29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5522 w 540001"/>
                    <a:gd name="connsiteY10" fmla="*/ 480388 h 672313"/>
                    <a:gd name="connsiteX11" fmla="*/ 360001 w 540001"/>
                    <a:gd name="connsiteY11" fmla="*/ 474314 h 672313"/>
                    <a:gd name="connsiteX12" fmla="*/ 360001 w 540001"/>
                    <a:gd name="connsiteY12" fmla="*/ 672312 h 672313"/>
                    <a:gd name="connsiteX13" fmla="*/ 180001 w 540001"/>
                    <a:gd name="connsiteY13" fmla="*/ 672313 h 672313"/>
                    <a:gd name="connsiteX14" fmla="*/ 180001 w 540001"/>
                    <a:gd name="connsiteY14" fmla="*/ 474313 h 672313"/>
                    <a:gd name="connsiteX15" fmla="*/ 180000 w 540001"/>
                    <a:gd name="connsiteY15" fmla="*/ 474314 h 672313"/>
                    <a:gd name="connsiteX16" fmla="*/ 180000 w 540001"/>
                    <a:gd name="connsiteY16" fmla="*/ 474313 h 672313"/>
                    <a:gd name="connsiteX17" fmla="*/ 174479 w 540001"/>
                    <a:gd name="connsiteY17" fmla="*/ 480387 h 672313"/>
                    <a:gd name="connsiteX18" fmla="*/ 174478 w 540001"/>
                    <a:gd name="connsiteY18" fmla="*/ 477123 h 672313"/>
                    <a:gd name="connsiteX19" fmla="*/ 9246 w 540001"/>
                    <a:gd name="connsiteY19" fmla="*/ 580395 h 672313"/>
                    <a:gd name="connsiteX20" fmla="*/ 0 w 540001"/>
                    <a:gd name="connsiteY20" fmla="*/ 474719 h 672313"/>
                    <a:gd name="connsiteX21" fmla="*/ 0 w 540001"/>
                    <a:gd name="connsiteY21" fmla="*/ 472582 h 672313"/>
                    <a:gd name="connsiteX22" fmla="*/ 0 w 540001"/>
                    <a:gd name="connsiteY22" fmla="*/ 330311 h 672313"/>
                    <a:gd name="connsiteX23" fmla="*/ 0 w 540001"/>
                    <a:gd name="connsiteY23" fmla="*/ 258311 h 672313"/>
                    <a:gd name="connsiteX24" fmla="*/ 0 w 540001"/>
                    <a:gd name="connsiteY24" fmla="*/ 184582 h 672313"/>
                    <a:gd name="connsiteX25" fmla="*/ 0 w 540001"/>
                    <a:gd name="connsiteY25" fmla="*/ 183933 h 672313"/>
                    <a:gd name="connsiteX26" fmla="*/ 3334 w 540001"/>
                    <a:gd name="connsiteY26" fmla="*/ 183933 h 672313"/>
                    <a:gd name="connsiteX27" fmla="*/ 19062 w 540001"/>
                    <a:gd name="connsiteY27" fmla="*/ 163339 h 672313"/>
                    <a:gd name="connsiteX28" fmla="*/ 270001 w 540001"/>
                    <a:gd name="connsiteY28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5522 w 540001"/>
                    <a:gd name="connsiteY10" fmla="*/ 480388 h 672313"/>
                    <a:gd name="connsiteX11" fmla="*/ 360001 w 540001"/>
                    <a:gd name="connsiteY11" fmla="*/ 474314 h 672313"/>
                    <a:gd name="connsiteX12" fmla="*/ 360001 w 540001"/>
                    <a:gd name="connsiteY12" fmla="*/ 672312 h 672313"/>
                    <a:gd name="connsiteX13" fmla="*/ 180001 w 540001"/>
                    <a:gd name="connsiteY13" fmla="*/ 672313 h 672313"/>
                    <a:gd name="connsiteX14" fmla="*/ 180001 w 540001"/>
                    <a:gd name="connsiteY14" fmla="*/ 474313 h 672313"/>
                    <a:gd name="connsiteX15" fmla="*/ 180000 w 540001"/>
                    <a:gd name="connsiteY15" fmla="*/ 474314 h 672313"/>
                    <a:gd name="connsiteX16" fmla="*/ 180000 w 540001"/>
                    <a:gd name="connsiteY16" fmla="*/ 474313 h 672313"/>
                    <a:gd name="connsiteX17" fmla="*/ 174479 w 540001"/>
                    <a:gd name="connsiteY17" fmla="*/ 480387 h 672313"/>
                    <a:gd name="connsiteX18" fmla="*/ 174478 w 540001"/>
                    <a:gd name="connsiteY18" fmla="*/ 477123 h 672313"/>
                    <a:gd name="connsiteX19" fmla="*/ 9246 w 540001"/>
                    <a:gd name="connsiteY19" fmla="*/ 580395 h 672313"/>
                    <a:gd name="connsiteX20" fmla="*/ 0 w 540001"/>
                    <a:gd name="connsiteY20" fmla="*/ 474719 h 672313"/>
                    <a:gd name="connsiteX21" fmla="*/ 0 w 540001"/>
                    <a:gd name="connsiteY21" fmla="*/ 472582 h 672313"/>
                    <a:gd name="connsiteX22" fmla="*/ 0 w 540001"/>
                    <a:gd name="connsiteY22" fmla="*/ 330311 h 672313"/>
                    <a:gd name="connsiteX23" fmla="*/ 0 w 540001"/>
                    <a:gd name="connsiteY23" fmla="*/ 258311 h 672313"/>
                    <a:gd name="connsiteX24" fmla="*/ 0 w 540001"/>
                    <a:gd name="connsiteY24" fmla="*/ 184582 h 672313"/>
                    <a:gd name="connsiteX25" fmla="*/ 0 w 540001"/>
                    <a:gd name="connsiteY25" fmla="*/ 183933 h 672313"/>
                    <a:gd name="connsiteX26" fmla="*/ 19062 w 540001"/>
                    <a:gd name="connsiteY26" fmla="*/ 163339 h 672313"/>
                    <a:gd name="connsiteX27" fmla="*/ 270001 w 540001"/>
                    <a:gd name="connsiteY27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0001 w 540001"/>
                    <a:gd name="connsiteY10" fmla="*/ 474314 h 672313"/>
                    <a:gd name="connsiteX11" fmla="*/ 360001 w 540001"/>
                    <a:gd name="connsiteY11" fmla="*/ 672312 h 672313"/>
                    <a:gd name="connsiteX12" fmla="*/ 180001 w 540001"/>
                    <a:gd name="connsiteY12" fmla="*/ 672313 h 672313"/>
                    <a:gd name="connsiteX13" fmla="*/ 180001 w 540001"/>
                    <a:gd name="connsiteY13" fmla="*/ 474313 h 672313"/>
                    <a:gd name="connsiteX14" fmla="*/ 180000 w 540001"/>
                    <a:gd name="connsiteY14" fmla="*/ 474314 h 672313"/>
                    <a:gd name="connsiteX15" fmla="*/ 180000 w 540001"/>
                    <a:gd name="connsiteY15" fmla="*/ 474313 h 672313"/>
                    <a:gd name="connsiteX16" fmla="*/ 174479 w 540001"/>
                    <a:gd name="connsiteY16" fmla="*/ 480387 h 672313"/>
                    <a:gd name="connsiteX17" fmla="*/ 174478 w 540001"/>
                    <a:gd name="connsiteY17" fmla="*/ 477123 h 672313"/>
                    <a:gd name="connsiteX18" fmla="*/ 9246 w 540001"/>
                    <a:gd name="connsiteY18" fmla="*/ 580395 h 672313"/>
                    <a:gd name="connsiteX19" fmla="*/ 0 w 540001"/>
                    <a:gd name="connsiteY19" fmla="*/ 474719 h 672313"/>
                    <a:gd name="connsiteX20" fmla="*/ 0 w 540001"/>
                    <a:gd name="connsiteY20" fmla="*/ 472582 h 672313"/>
                    <a:gd name="connsiteX21" fmla="*/ 0 w 540001"/>
                    <a:gd name="connsiteY21" fmla="*/ 330311 h 672313"/>
                    <a:gd name="connsiteX22" fmla="*/ 0 w 540001"/>
                    <a:gd name="connsiteY22" fmla="*/ 258311 h 672313"/>
                    <a:gd name="connsiteX23" fmla="*/ 0 w 540001"/>
                    <a:gd name="connsiteY23" fmla="*/ 184582 h 672313"/>
                    <a:gd name="connsiteX24" fmla="*/ 0 w 540001"/>
                    <a:gd name="connsiteY24" fmla="*/ 183933 h 672313"/>
                    <a:gd name="connsiteX25" fmla="*/ 19062 w 540001"/>
                    <a:gd name="connsiteY25" fmla="*/ 163339 h 672313"/>
                    <a:gd name="connsiteX26" fmla="*/ 270001 w 540001"/>
                    <a:gd name="connsiteY26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174479 w 540001"/>
                    <a:gd name="connsiteY15" fmla="*/ 480387 h 672313"/>
                    <a:gd name="connsiteX16" fmla="*/ 174478 w 540001"/>
                    <a:gd name="connsiteY16" fmla="*/ 477123 h 672313"/>
                    <a:gd name="connsiteX17" fmla="*/ 9246 w 540001"/>
                    <a:gd name="connsiteY17" fmla="*/ 580395 h 672313"/>
                    <a:gd name="connsiteX18" fmla="*/ 0 w 540001"/>
                    <a:gd name="connsiteY18" fmla="*/ 474719 h 672313"/>
                    <a:gd name="connsiteX19" fmla="*/ 0 w 540001"/>
                    <a:gd name="connsiteY19" fmla="*/ 472582 h 672313"/>
                    <a:gd name="connsiteX20" fmla="*/ 0 w 540001"/>
                    <a:gd name="connsiteY20" fmla="*/ 330311 h 672313"/>
                    <a:gd name="connsiteX21" fmla="*/ 0 w 540001"/>
                    <a:gd name="connsiteY21" fmla="*/ 258311 h 672313"/>
                    <a:gd name="connsiteX22" fmla="*/ 0 w 540001"/>
                    <a:gd name="connsiteY22" fmla="*/ 184582 h 672313"/>
                    <a:gd name="connsiteX23" fmla="*/ 0 w 540001"/>
                    <a:gd name="connsiteY23" fmla="*/ 183933 h 672313"/>
                    <a:gd name="connsiteX24" fmla="*/ 19062 w 540001"/>
                    <a:gd name="connsiteY24" fmla="*/ 163339 h 672313"/>
                    <a:gd name="connsiteX25" fmla="*/ 270001 w 540001"/>
                    <a:gd name="connsiteY25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174478 w 540001"/>
                    <a:gd name="connsiteY15" fmla="*/ 477123 h 672313"/>
                    <a:gd name="connsiteX16" fmla="*/ 9246 w 540001"/>
                    <a:gd name="connsiteY16" fmla="*/ 580395 h 672313"/>
                    <a:gd name="connsiteX17" fmla="*/ 0 w 540001"/>
                    <a:gd name="connsiteY17" fmla="*/ 474719 h 672313"/>
                    <a:gd name="connsiteX18" fmla="*/ 0 w 540001"/>
                    <a:gd name="connsiteY18" fmla="*/ 472582 h 672313"/>
                    <a:gd name="connsiteX19" fmla="*/ 0 w 540001"/>
                    <a:gd name="connsiteY19" fmla="*/ 330311 h 672313"/>
                    <a:gd name="connsiteX20" fmla="*/ 0 w 540001"/>
                    <a:gd name="connsiteY20" fmla="*/ 258311 h 672313"/>
                    <a:gd name="connsiteX21" fmla="*/ 0 w 540001"/>
                    <a:gd name="connsiteY21" fmla="*/ 184582 h 672313"/>
                    <a:gd name="connsiteX22" fmla="*/ 0 w 540001"/>
                    <a:gd name="connsiteY22" fmla="*/ 183933 h 672313"/>
                    <a:gd name="connsiteX23" fmla="*/ 19062 w 540001"/>
                    <a:gd name="connsiteY23" fmla="*/ 163339 h 672313"/>
                    <a:gd name="connsiteX24" fmla="*/ 270001 w 540001"/>
                    <a:gd name="connsiteY24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9246 w 540001"/>
                    <a:gd name="connsiteY15" fmla="*/ 580395 h 672313"/>
                    <a:gd name="connsiteX16" fmla="*/ 0 w 540001"/>
                    <a:gd name="connsiteY16" fmla="*/ 474719 h 672313"/>
                    <a:gd name="connsiteX17" fmla="*/ 0 w 540001"/>
                    <a:gd name="connsiteY17" fmla="*/ 472582 h 672313"/>
                    <a:gd name="connsiteX18" fmla="*/ 0 w 540001"/>
                    <a:gd name="connsiteY18" fmla="*/ 330311 h 672313"/>
                    <a:gd name="connsiteX19" fmla="*/ 0 w 540001"/>
                    <a:gd name="connsiteY19" fmla="*/ 258311 h 672313"/>
                    <a:gd name="connsiteX20" fmla="*/ 0 w 540001"/>
                    <a:gd name="connsiteY20" fmla="*/ 184582 h 672313"/>
                    <a:gd name="connsiteX21" fmla="*/ 0 w 540001"/>
                    <a:gd name="connsiteY21" fmla="*/ 183933 h 672313"/>
                    <a:gd name="connsiteX22" fmla="*/ 19062 w 540001"/>
                    <a:gd name="connsiteY22" fmla="*/ 163339 h 672313"/>
                    <a:gd name="connsiteX23" fmla="*/ 270001 w 540001"/>
                    <a:gd name="connsiteY23" fmla="*/ 0 h 672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540001" h="672313">
                      <a:moveTo>
                        <a:pt x="270001" y="0"/>
                      </a:moveTo>
                      <a:cubicBezTo>
                        <a:pt x="333618" y="0"/>
                        <a:pt x="414840" y="62546"/>
                        <a:pt x="480608" y="126347"/>
                      </a:cubicBezTo>
                      <a:lnTo>
                        <a:pt x="540001" y="183933"/>
                      </a:lnTo>
                      <a:cubicBezTo>
                        <a:pt x="540001" y="208726"/>
                        <a:pt x="540000" y="233519"/>
                        <a:pt x="540000" y="258312"/>
                      </a:cubicBezTo>
                      <a:lnTo>
                        <a:pt x="540000" y="330312"/>
                      </a:lnTo>
                      <a:lnTo>
                        <a:pt x="540001" y="330312"/>
                      </a:lnTo>
                      <a:lnTo>
                        <a:pt x="540001" y="420312"/>
                      </a:lnTo>
                      <a:lnTo>
                        <a:pt x="540001" y="474715"/>
                      </a:lnTo>
                      <a:lnTo>
                        <a:pt x="530755" y="580396"/>
                      </a:lnTo>
                      <a:lnTo>
                        <a:pt x="360001" y="474314"/>
                      </a:lnTo>
                      <a:lnTo>
                        <a:pt x="360001" y="672312"/>
                      </a:lnTo>
                      <a:lnTo>
                        <a:pt x="180001" y="672313"/>
                      </a:lnTo>
                      <a:lnTo>
                        <a:pt x="180001" y="474313"/>
                      </a:lnTo>
                      <a:lnTo>
                        <a:pt x="180000" y="474314"/>
                      </a:lnTo>
                      <a:lnTo>
                        <a:pt x="180000" y="474313"/>
                      </a:lnTo>
                      <a:lnTo>
                        <a:pt x="9246" y="580395"/>
                      </a:lnTo>
                      <a:lnTo>
                        <a:pt x="0" y="474719"/>
                      </a:lnTo>
                      <a:lnTo>
                        <a:pt x="0" y="472582"/>
                      </a:lnTo>
                      <a:lnTo>
                        <a:pt x="0" y="330311"/>
                      </a:lnTo>
                      <a:lnTo>
                        <a:pt x="0" y="258311"/>
                      </a:lnTo>
                      <a:lnTo>
                        <a:pt x="0" y="184582"/>
                      </a:lnTo>
                      <a:lnTo>
                        <a:pt x="0" y="183933"/>
                      </a:lnTo>
                      <a:lnTo>
                        <a:pt x="19062" y="163339"/>
                      </a:lnTo>
                      <a:cubicBezTo>
                        <a:pt x="73898" y="99186"/>
                        <a:pt x="195781" y="0"/>
                        <a:pt x="270001" y="0"/>
                      </a:cubicBezTo>
                      <a:close/>
                    </a:path>
                  </a:pathLst>
                </a:custGeom>
                <a:solidFill>
                  <a:srgbClr val="898B8A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855" name="グループ化 854">
                  <a:extLst>
                    <a:ext uri="{FF2B5EF4-FFF2-40B4-BE49-F238E27FC236}">
                      <a16:creationId xmlns:a16="http://schemas.microsoft.com/office/drawing/2014/main" id="{818E1E03-B709-4F88-BA92-B0DD8A85BAA8}"/>
                    </a:ext>
                  </a:extLst>
                </p:cNvPr>
                <p:cNvGrpSpPr/>
                <p:nvPr/>
              </p:nvGrpSpPr>
              <p:grpSpPr>
                <a:xfrm>
                  <a:off x="3546561" y="7315100"/>
                  <a:ext cx="324976" cy="475983"/>
                  <a:chOff x="3546561" y="7315100"/>
                  <a:chExt cx="324976" cy="475983"/>
                </a:xfrm>
              </p:grpSpPr>
              <p:sp>
                <p:nvSpPr>
                  <p:cNvPr id="857" name="フリーフォーム: 図形 856">
                    <a:extLst>
                      <a:ext uri="{FF2B5EF4-FFF2-40B4-BE49-F238E27FC236}">
                        <a16:creationId xmlns:a16="http://schemas.microsoft.com/office/drawing/2014/main" id="{342D68BD-B6B3-4D5C-AECA-4CFF9B4F740F}"/>
                      </a:ext>
                    </a:extLst>
                  </p:cNvPr>
                  <p:cNvSpPr/>
                  <p:nvPr/>
                </p:nvSpPr>
                <p:spPr>
                  <a:xfrm>
                    <a:off x="3783398" y="7649699"/>
                    <a:ext cx="28800" cy="141384"/>
                  </a:xfrm>
                  <a:custGeom>
                    <a:avLst/>
                    <a:gdLst>
                      <a:gd name="connsiteX0" fmla="*/ 14400 w 28800"/>
                      <a:gd name="connsiteY0" fmla="*/ 0 h 141384"/>
                      <a:gd name="connsiteX1" fmla="*/ 28800 w 28800"/>
                      <a:gd name="connsiteY1" fmla="*/ 14400 h 141384"/>
                      <a:gd name="connsiteX2" fmla="*/ 28800 w 28800"/>
                      <a:gd name="connsiteY2" fmla="*/ 141384 h 141384"/>
                      <a:gd name="connsiteX3" fmla="*/ 0 w 28800"/>
                      <a:gd name="connsiteY3" fmla="*/ 141384 h 141384"/>
                      <a:gd name="connsiteX4" fmla="*/ 0 w 28800"/>
                      <a:gd name="connsiteY4" fmla="*/ 14400 h 141384"/>
                      <a:gd name="connsiteX5" fmla="*/ 14400 w 28800"/>
                      <a:gd name="connsiteY5" fmla="*/ 0 h 141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00" h="141384">
                        <a:moveTo>
                          <a:pt x="14400" y="0"/>
                        </a:moveTo>
                        <a:cubicBezTo>
                          <a:pt x="22353" y="0"/>
                          <a:pt x="28800" y="6447"/>
                          <a:pt x="28800" y="14400"/>
                        </a:cubicBezTo>
                        <a:lnTo>
                          <a:pt x="28800" y="141384"/>
                        </a:lnTo>
                        <a:lnTo>
                          <a:pt x="0" y="141384"/>
                        </a:lnTo>
                        <a:lnTo>
                          <a:pt x="0" y="14400"/>
                        </a:lnTo>
                        <a:cubicBezTo>
                          <a:pt x="0" y="6447"/>
                          <a:pt x="6447" y="0"/>
                          <a:pt x="14400" y="0"/>
                        </a:cubicBezTo>
                        <a:close/>
                      </a:path>
                    </a:pathLst>
                  </a:custGeom>
                  <a:solidFill>
                    <a:srgbClr val="1C2B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58" name="フリーフォーム: 図形 857">
                    <a:extLst>
                      <a:ext uri="{FF2B5EF4-FFF2-40B4-BE49-F238E27FC236}">
                        <a16:creationId xmlns:a16="http://schemas.microsoft.com/office/drawing/2014/main" id="{2C50FE7B-2AFD-433A-937A-3B8D67EF5BD0}"/>
                      </a:ext>
                    </a:extLst>
                  </p:cNvPr>
                  <p:cNvSpPr/>
                  <p:nvPr/>
                </p:nvSpPr>
                <p:spPr>
                  <a:xfrm>
                    <a:off x="3842737" y="7649699"/>
                    <a:ext cx="28800" cy="141384"/>
                  </a:xfrm>
                  <a:custGeom>
                    <a:avLst/>
                    <a:gdLst>
                      <a:gd name="connsiteX0" fmla="*/ 14400 w 28800"/>
                      <a:gd name="connsiteY0" fmla="*/ 0 h 141384"/>
                      <a:gd name="connsiteX1" fmla="*/ 28800 w 28800"/>
                      <a:gd name="connsiteY1" fmla="*/ 14400 h 141384"/>
                      <a:gd name="connsiteX2" fmla="*/ 28800 w 28800"/>
                      <a:gd name="connsiteY2" fmla="*/ 141384 h 141384"/>
                      <a:gd name="connsiteX3" fmla="*/ 0 w 28800"/>
                      <a:gd name="connsiteY3" fmla="*/ 141384 h 141384"/>
                      <a:gd name="connsiteX4" fmla="*/ 0 w 28800"/>
                      <a:gd name="connsiteY4" fmla="*/ 14400 h 141384"/>
                      <a:gd name="connsiteX5" fmla="*/ 14400 w 28800"/>
                      <a:gd name="connsiteY5" fmla="*/ 0 h 141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00" h="141384">
                        <a:moveTo>
                          <a:pt x="14400" y="0"/>
                        </a:moveTo>
                        <a:cubicBezTo>
                          <a:pt x="22353" y="0"/>
                          <a:pt x="28800" y="6447"/>
                          <a:pt x="28800" y="14400"/>
                        </a:cubicBezTo>
                        <a:lnTo>
                          <a:pt x="28800" y="141384"/>
                        </a:lnTo>
                        <a:lnTo>
                          <a:pt x="0" y="141384"/>
                        </a:lnTo>
                        <a:lnTo>
                          <a:pt x="0" y="14400"/>
                        </a:lnTo>
                        <a:cubicBezTo>
                          <a:pt x="0" y="6447"/>
                          <a:pt x="6447" y="0"/>
                          <a:pt x="14400" y="0"/>
                        </a:cubicBezTo>
                        <a:close/>
                      </a:path>
                    </a:pathLst>
                  </a:custGeom>
                  <a:solidFill>
                    <a:srgbClr val="1C2B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59" name="フリーフォーム: 図形 858">
                    <a:extLst>
                      <a:ext uri="{FF2B5EF4-FFF2-40B4-BE49-F238E27FC236}">
                        <a16:creationId xmlns:a16="http://schemas.microsoft.com/office/drawing/2014/main" id="{9B981273-5805-432E-893C-0B75780CD1D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597648" y="7264013"/>
                    <a:ext cx="99613" cy="201787"/>
                  </a:xfrm>
                  <a:custGeom>
                    <a:avLst/>
                    <a:gdLst>
                      <a:gd name="connsiteX0" fmla="*/ 615 w 99613"/>
                      <a:gd name="connsiteY0" fmla="*/ 39421 h 201787"/>
                      <a:gd name="connsiteX1" fmla="*/ 26791 w 99613"/>
                      <a:gd name="connsiteY1" fmla="*/ 614 h 201787"/>
                      <a:gd name="connsiteX2" fmla="*/ 65597 w 99613"/>
                      <a:gd name="connsiteY2" fmla="*/ 26790 h 201787"/>
                      <a:gd name="connsiteX3" fmla="*/ 99613 w 99613"/>
                      <a:gd name="connsiteY3" fmla="*/ 201787 h 201787"/>
                      <a:gd name="connsiteX4" fmla="*/ 32176 w 99613"/>
                      <a:gd name="connsiteY4" fmla="*/ 201787 h 201787"/>
                      <a:gd name="connsiteX5" fmla="*/ 615 w 99613"/>
                      <a:gd name="connsiteY5" fmla="*/ 39421 h 201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9613" h="201787">
                        <a:moveTo>
                          <a:pt x="615" y="39421"/>
                        </a:moveTo>
                        <a:cubicBezTo>
                          <a:pt x="-2873" y="21477"/>
                          <a:pt x="8847" y="4102"/>
                          <a:pt x="26791" y="614"/>
                        </a:cubicBezTo>
                        <a:cubicBezTo>
                          <a:pt x="44735" y="-2874"/>
                          <a:pt x="62109" y="8846"/>
                          <a:pt x="65597" y="26790"/>
                        </a:cubicBezTo>
                        <a:lnTo>
                          <a:pt x="99613" y="201787"/>
                        </a:lnTo>
                        <a:lnTo>
                          <a:pt x="32176" y="201787"/>
                        </a:lnTo>
                        <a:lnTo>
                          <a:pt x="615" y="39421"/>
                        </a:lnTo>
                        <a:close/>
                      </a:path>
                    </a:pathLst>
                  </a:custGeom>
                  <a:solidFill>
                    <a:srgbClr val="1C2B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0" name="フリーフォーム: 図形 859">
                    <a:extLst>
                      <a:ext uri="{FF2B5EF4-FFF2-40B4-BE49-F238E27FC236}">
                        <a16:creationId xmlns:a16="http://schemas.microsoft.com/office/drawing/2014/main" id="{5FD7A0E9-55D3-4AF1-B5FB-3D30681C7AD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02739" y="7385849"/>
                    <a:ext cx="102069" cy="214425"/>
                  </a:xfrm>
                  <a:custGeom>
                    <a:avLst/>
                    <a:gdLst>
                      <a:gd name="connsiteX0" fmla="*/ 615 w 102069"/>
                      <a:gd name="connsiteY0" fmla="*/ 39421 h 214425"/>
                      <a:gd name="connsiteX1" fmla="*/ 26791 w 102069"/>
                      <a:gd name="connsiteY1" fmla="*/ 614 h 214425"/>
                      <a:gd name="connsiteX2" fmla="*/ 65597 w 102069"/>
                      <a:gd name="connsiteY2" fmla="*/ 26790 h 214425"/>
                      <a:gd name="connsiteX3" fmla="*/ 102069 w 102069"/>
                      <a:gd name="connsiteY3" fmla="*/ 214425 h 214425"/>
                      <a:gd name="connsiteX4" fmla="*/ 34632 w 102069"/>
                      <a:gd name="connsiteY4" fmla="*/ 214425 h 214425"/>
                      <a:gd name="connsiteX5" fmla="*/ 615 w 102069"/>
                      <a:gd name="connsiteY5" fmla="*/ 39421 h 214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069" h="214425">
                        <a:moveTo>
                          <a:pt x="615" y="39421"/>
                        </a:moveTo>
                        <a:cubicBezTo>
                          <a:pt x="-2873" y="21477"/>
                          <a:pt x="8847" y="4102"/>
                          <a:pt x="26791" y="614"/>
                        </a:cubicBezTo>
                        <a:cubicBezTo>
                          <a:pt x="44735" y="-2874"/>
                          <a:pt x="62109" y="8846"/>
                          <a:pt x="65597" y="26790"/>
                        </a:cubicBezTo>
                        <a:lnTo>
                          <a:pt x="102069" y="214425"/>
                        </a:lnTo>
                        <a:lnTo>
                          <a:pt x="34632" y="214425"/>
                        </a:lnTo>
                        <a:lnTo>
                          <a:pt x="615" y="39421"/>
                        </a:lnTo>
                        <a:close/>
                      </a:path>
                    </a:pathLst>
                  </a:custGeom>
                  <a:solidFill>
                    <a:srgbClr val="1C2B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cxnSp>
              <p:nvCxnSpPr>
                <p:cNvPr id="856" name="直線コネクタ 855">
                  <a:extLst>
                    <a:ext uri="{FF2B5EF4-FFF2-40B4-BE49-F238E27FC236}">
                      <a16:creationId xmlns:a16="http://schemas.microsoft.com/office/drawing/2014/main" id="{5113709C-66EF-4EAB-90F4-5472D1590A20}"/>
                    </a:ext>
                  </a:extLst>
                </p:cNvPr>
                <p:cNvCxnSpPr>
                  <a:cxnSpLocks/>
                  <a:stCxn id="854" idx="14"/>
                  <a:endCxn id="854" idx="9"/>
                </p:cNvCxnSpPr>
                <p:nvPr/>
              </p:nvCxnSpPr>
              <p:spPr>
                <a:xfrm>
                  <a:off x="3734706" y="7593083"/>
                  <a:ext cx="180000" cy="1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51" name="テキスト ボックス 850">
                <a:extLst>
                  <a:ext uri="{FF2B5EF4-FFF2-40B4-BE49-F238E27FC236}">
                    <a16:creationId xmlns:a16="http://schemas.microsoft.com/office/drawing/2014/main" id="{72614BDF-3D4A-4131-9579-53AAFEFD6812}"/>
                  </a:ext>
                </a:extLst>
              </p:cNvPr>
              <p:cNvSpPr txBox="1"/>
              <p:nvPr/>
            </p:nvSpPr>
            <p:spPr>
              <a:xfrm>
                <a:off x="820681" y="3288005"/>
                <a:ext cx="245581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483" name="グループ化 482">
              <a:extLst>
                <a:ext uri="{FF2B5EF4-FFF2-40B4-BE49-F238E27FC236}">
                  <a16:creationId xmlns:a16="http://schemas.microsoft.com/office/drawing/2014/main" id="{E8D0C2C4-A2AB-4416-BE3C-2D7B0EB9D90D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 flipH="1">
              <a:off x="1403769" y="8763438"/>
              <a:ext cx="694800" cy="806488"/>
              <a:chOff x="594296" y="3288005"/>
              <a:chExt cx="695639" cy="807462"/>
            </a:xfrm>
          </p:grpSpPr>
          <p:grpSp>
            <p:nvGrpSpPr>
              <p:cNvPr id="484" name="グループ化 483">
                <a:extLst>
                  <a:ext uri="{FF2B5EF4-FFF2-40B4-BE49-F238E27FC236}">
                    <a16:creationId xmlns:a16="http://schemas.microsoft.com/office/drawing/2014/main" id="{C6FBEB7F-A6BF-4BEB-B141-BE7436A61D21}"/>
                  </a:ext>
                </a:extLst>
              </p:cNvPr>
              <p:cNvGrpSpPr/>
              <p:nvPr/>
            </p:nvGrpSpPr>
            <p:grpSpPr>
              <a:xfrm flipH="1">
                <a:off x="594296" y="3335528"/>
                <a:ext cx="695639" cy="759939"/>
                <a:chOff x="3474974" y="7031145"/>
                <a:chExt cx="695639" cy="759939"/>
              </a:xfrm>
            </p:grpSpPr>
            <p:sp>
              <p:nvSpPr>
                <p:cNvPr id="486" name="直角三角形 95">
                  <a:extLst>
                    <a:ext uri="{FF2B5EF4-FFF2-40B4-BE49-F238E27FC236}">
                      <a16:creationId xmlns:a16="http://schemas.microsoft.com/office/drawing/2014/main" id="{F2049231-405A-4C57-AF32-617FA39697C8}"/>
                    </a:ext>
                  </a:extLst>
                </p:cNvPr>
                <p:cNvSpPr/>
                <p:nvPr/>
              </p:nvSpPr>
              <p:spPr>
                <a:xfrm rot="10800000" flipH="1">
                  <a:off x="3554704" y="7371652"/>
                  <a:ext cx="208939" cy="68575"/>
                </a:xfrm>
                <a:custGeom>
                  <a:avLst/>
                  <a:gdLst>
                    <a:gd name="connsiteX0" fmla="*/ 0 w 201796"/>
                    <a:gd name="connsiteY0" fmla="*/ 68575 h 68575"/>
                    <a:gd name="connsiteX1" fmla="*/ 0 w 201796"/>
                    <a:gd name="connsiteY1" fmla="*/ 0 h 68575"/>
                    <a:gd name="connsiteX2" fmla="*/ 201796 w 201796"/>
                    <a:gd name="connsiteY2" fmla="*/ 68575 h 68575"/>
                    <a:gd name="connsiteX3" fmla="*/ 0 w 201796"/>
                    <a:gd name="connsiteY3" fmla="*/ 68575 h 68575"/>
                    <a:gd name="connsiteX0" fmla="*/ 0 w 201796"/>
                    <a:gd name="connsiteY0" fmla="*/ 68575 h 68575"/>
                    <a:gd name="connsiteX1" fmla="*/ 0 w 201796"/>
                    <a:gd name="connsiteY1" fmla="*/ 0 h 68575"/>
                    <a:gd name="connsiteX2" fmla="*/ 201796 w 201796"/>
                    <a:gd name="connsiteY2" fmla="*/ 44763 h 68575"/>
                    <a:gd name="connsiteX3" fmla="*/ 0 w 201796"/>
                    <a:gd name="connsiteY3" fmla="*/ 68575 h 68575"/>
                    <a:gd name="connsiteX0" fmla="*/ 0 w 208939"/>
                    <a:gd name="connsiteY0" fmla="*/ 68575 h 68575"/>
                    <a:gd name="connsiteX1" fmla="*/ 0 w 208939"/>
                    <a:gd name="connsiteY1" fmla="*/ 0 h 68575"/>
                    <a:gd name="connsiteX2" fmla="*/ 208939 w 208939"/>
                    <a:gd name="connsiteY2" fmla="*/ 35238 h 68575"/>
                    <a:gd name="connsiteX3" fmla="*/ 0 w 208939"/>
                    <a:gd name="connsiteY3" fmla="*/ 68575 h 6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939" h="68575">
                      <a:moveTo>
                        <a:pt x="0" y="68575"/>
                      </a:moveTo>
                      <a:lnTo>
                        <a:pt x="0" y="0"/>
                      </a:lnTo>
                      <a:lnTo>
                        <a:pt x="208939" y="35238"/>
                      </a:lnTo>
                      <a:lnTo>
                        <a:pt x="0" y="68575"/>
                      </a:lnTo>
                      <a:close/>
                    </a:path>
                  </a:pathLst>
                </a:custGeom>
                <a:solidFill>
                  <a:schemeClr val="bg1">
                    <a:alpha val="48000"/>
                  </a:schemeClr>
                </a:solidFill>
                <a:ln w="3175" cap="rnd">
                  <a:solidFill>
                    <a:schemeClr val="tx1"/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87" name="グループ化 486">
                  <a:extLst>
                    <a:ext uri="{FF2B5EF4-FFF2-40B4-BE49-F238E27FC236}">
                      <a16:creationId xmlns:a16="http://schemas.microsoft.com/office/drawing/2014/main" id="{38809827-F615-4FB6-BB91-4C1145023F9E}"/>
                    </a:ext>
                  </a:extLst>
                </p:cNvPr>
                <p:cNvGrpSpPr/>
                <p:nvPr/>
              </p:nvGrpSpPr>
              <p:grpSpPr>
                <a:xfrm>
                  <a:off x="3474974" y="7031145"/>
                  <a:ext cx="695639" cy="759939"/>
                  <a:chOff x="688634" y="5153551"/>
                  <a:chExt cx="695639" cy="759939"/>
                </a:xfrm>
              </p:grpSpPr>
              <p:sp>
                <p:nvSpPr>
                  <p:cNvPr id="495" name="フリーフォーム: 図形 494">
                    <a:extLst>
                      <a:ext uri="{FF2B5EF4-FFF2-40B4-BE49-F238E27FC236}">
                        <a16:creationId xmlns:a16="http://schemas.microsoft.com/office/drawing/2014/main" id="{60E59210-7CAB-43BA-97F0-54C494DE4383}"/>
                      </a:ext>
                    </a:extLst>
                  </p:cNvPr>
                  <p:cNvSpPr/>
                  <p:nvPr/>
                </p:nvSpPr>
                <p:spPr>
                  <a:xfrm flipH="1">
                    <a:off x="885376" y="5709935"/>
                    <a:ext cx="69288" cy="203289"/>
                  </a:xfrm>
                  <a:custGeom>
                    <a:avLst/>
                    <a:gdLst>
                      <a:gd name="connsiteX0" fmla="*/ 0 w 66093"/>
                      <a:gd name="connsiteY0" fmla="*/ 0 h 217399"/>
                      <a:gd name="connsiteX1" fmla="*/ 0 w 66093"/>
                      <a:gd name="connsiteY1" fmla="*/ 217399 h 217399"/>
                      <a:gd name="connsiteX2" fmla="*/ 6492 w 66093"/>
                      <a:gd name="connsiteY2" fmla="*/ 217399 h 217399"/>
                      <a:gd name="connsiteX3" fmla="*/ 66093 w 66093"/>
                      <a:gd name="connsiteY3" fmla="*/ 137700 h 217399"/>
                      <a:gd name="connsiteX4" fmla="*/ 0 w 66093"/>
                      <a:gd name="connsiteY4" fmla="*/ 0 h 217399"/>
                      <a:gd name="connsiteX0" fmla="*/ 0 w 66093"/>
                      <a:gd name="connsiteY0" fmla="*/ 0 h 217665"/>
                      <a:gd name="connsiteX1" fmla="*/ 0 w 66093"/>
                      <a:gd name="connsiteY1" fmla="*/ 217399 h 217665"/>
                      <a:gd name="connsiteX2" fmla="*/ 3031 w 66093"/>
                      <a:gd name="connsiteY2" fmla="*/ 217665 h 217665"/>
                      <a:gd name="connsiteX3" fmla="*/ 66093 w 66093"/>
                      <a:gd name="connsiteY3" fmla="*/ 137700 h 217665"/>
                      <a:gd name="connsiteX4" fmla="*/ 0 w 66093"/>
                      <a:gd name="connsiteY4" fmla="*/ 0 h 217665"/>
                      <a:gd name="connsiteX0" fmla="*/ 3195 w 69288"/>
                      <a:gd name="connsiteY0" fmla="*/ 0 h 217665"/>
                      <a:gd name="connsiteX1" fmla="*/ 0 w 69288"/>
                      <a:gd name="connsiteY1" fmla="*/ 209678 h 217665"/>
                      <a:gd name="connsiteX2" fmla="*/ 6226 w 69288"/>
                      <a:gd name="connsiteY2" fmla="*/ 217665 h 217665"/>
                      <a:gd name="connsiteX3" fmla="*/ 69288 w 69288"/>
                      <a:gd name="connsiteY3" fmla="*/ 137700 h 217665"/>
                      <a:gd name="connsiteX4" fmla="*/ 3195 w 69288"/>
                      <a:gd name="connsiteY4" fmla="*/ 0 h 217665"/>
                      <a:gd name="connsiteX0" fmla="*/ 2663 w 69288"/>
                      <a:gd name="connsiteY0" fmla="*/ 0 h 204353"/>
                      <a:gd name="connsiteX1" fmla="*/ 0 w 69288"/>
                      <a:gd name="connsiteY1" fmla="*/ 196366 h 204353"/>
                      <a:gd name="connsiteX2" fmla="*/ 6226 w 69288"/>
                      <a:gd name="connsiteY2" fmla="*/ 204353 h 204353"/>
                      <a:gd name="connsiteX3" fmla="*/ 69288 w 69288"/>
                      <a:gd name="connsiteY3" fmla="*/ 124388 h 204353"/>
                      <a:gd name="connsiteX4" fmla="*/ 2663 w 69288"/>
                      <a:gd name="connsiteY4" fmla="*/ 0 h 204353"/>
                      <a:gd name="connsiteX0" fmla="*/ 3196 w 69288"/>
                      <a:gd name="connsiteY0" fmla="*/ 0 h 203821"/>
                      <a:gd name="connsiteX1" fmla="*/ 0 w 69288"/>
                      <a:gd name="connsiteY1" fmla="*/ 195834 h 203821"/>
                      <a:gd name="connsiteX2" fmla="*/ 6226 w 69288"/>
                      <a:gd name="connsiteY2" fmla="*/ 203821 h 203821"/>
                      <a:gd name="connsiteX3" fmla="*/ 69288 w 69288"/>
                      <a:gd name="connsiteY3" fmla="*/ 123856 h 203821"/>
                      <a:gd name="connsiteX4" fmla="*/ 3196 w 69288"/>
                      <a:gd name="connsiteY4" fmla="*/ 0 h 203821"/>
                      <a:gd name="connsiteX0" fmla="*/ 3196 w 69288"/>
                      <a:gd name="connsiteY0" fmla="*/ 0 h 203821"/>
                      <a:gd name="connsiteX1" fmla="*/ 0 w 69288"/>
                      <a:gd name="connsiteY1" fmla="*/ 195834 h 203821"/>
                      <a:gd name="connsiteX2" fmla="*/ 6226 w 69288"/>
                      <a:gd name="connsiteY2" fmla="*/ 203821 h 203821"/>
                      <a:gd name="connsiteX3" fmla="*/ 69288 w 69288"/>
                      <a:gd name="connsiteY3" fmla="*/ 123856 h 203821"/>
                      <a:gd name="connsiteX4" fmla="*/ 3196 w 69288"/>
                      <a:gd name="connsiteY4" fmla="*/ 0 h 203821"/>
                      <a:gd name="connsiteX0" fmla="*/ 3196 w 69288"/>
                      <a:gd name="connsiteY0" fmla="*/ 0 h 203289"/>
                      <a:gd name="connsiteX1" fmla="*/ 0 w 69288"/>
                      <a:gd name="connsiteY1" fmla="*/ 195834 h 203289"/>
                      <a:gd name="connsiteX2" fmla="*/ 6226 w 69288"/>
                      <a:gd name="connsiteY2" fmla="*/ 203289 h 203289"/>
                      <a:gd name="connsiteX3" fmla="*/ 69288 w 69288"/>
                      <a:gd name="connsiteY3" fmla="*/ 123856 h 203289"/>
                      <a:gd name="connsiteX4" fmla="*/ 3196 w 69288"/>
                      <a:gd name="connsiteY4" fmla="*/ 0 h 203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8" h="203289">
                        <a:moveTo>
                          <a:pt x="3196" y="0"/>
                        </a:moveTo>
                        <a:cubicBezTo>
                          <a:pt x="2308" y="65455"/>
                          <a:pt x="888" y="130379"/>
                          <a:pt x="0" y="195834"/>
                        </a:cubicBezTo>
                        <a:lnTo>
                          <a:pt x="6226" y="203289"/>
                        </a:lnTo>
                        <a:lnTo>
                          <a:pt x="69288" y="123856"/>
                        </a:lnTo>
                        <a:lnTo>
                          <a:pt x="3196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40000">
                        <a:schemeClr val="bg1"/>
                      </a:gs>
                      <a:gs pos="71000">
                        <a:srgbClr val="898B8A"/>
                      </a:gs>
                    </a:gsLst>
                    <a:lin ang="108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6" name="フリーフォーム: 図形 495">
                    <a:extLst>
                      <a:ext uri="{FF2B5EF4-FFF2-40B4-BE49-F238E27FC236}">
                        <a16:creationId xmlns:a16="http://schemas.microsoft.com/office/drawing/2014/main" id="{7006C08C-AC0B-4C7F-BB13-45AD66EA5160}"/>
                      </a:ext>
                    </a:extLst>
                  </p:cNvPr>
                  <p:cNvSpPr/>
                  <p:nvPr/>
                </p:nvSpPr>
                <p:spPr>
                  <a:xfrm flipH="1">
                    <a:off x="1120220" y="5698191"/>
                    <a:ext cx="66093" cy="215299"/>
                  </a:xfrm>
                  <a:custGeom>
                    <a:avLst/>
                    <a:gdLst>
                      <a:gd name="connsiteX0" fmla="*/ 66093 w 66093"/>
                      <a:gd name="connsiteY0" fmla="*/ 0 h 215299"/>
                      <a:gd name="connsiteX1" fmla="*/ 0 w 66093"/>
                      <a:gd name="connsiteY1" fmla="*/ 137700 h 215299"/>
                      <a:gd name="connsiteX2" fmla="*/ 58031 w 66093"/>
                      <a:gd name="connsiteY2" fmla="*/ 215299 h 215299"/>
                      <a:gd name="connsiteX3" fmla="*/ 66093 w 66093"/>
                      <a:gd name="connsiteY3" fmla="*/ 215299 h 215299"/>
                      <a:gd name="connsiteX4" fmla="*/ 66093 w 66093"/>
                      <a:gd name="connsiteY4" fmla="*/ 0 h 215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093" h="215299">
                        <a:moveTo>
                          <a:pt x="66093" y="0"/>
                        </a:moveTo>
                        <a:lnTo>
                          <a:pt x="0" y="137700"/>
                        </a:lnTo>
                        <a:lnTo>
                          <a:pt x="58031" y="215299"/>
                        </a:lnTo>
                        <a:lnTo>
                          <a:pt x="66093" y="215299"/>
                        </a:lnTo>
                        <a:lnTo>
                          <a:pt x="66093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40000">
                        <a:schemeClr val="bg1"/>
                      </a:gs>
                      <a:gs pos="71000">
                        <a:srgbClr val="898B8A"/>
                      </a:gs>
                    </a:gsLst>
                    <a:lin ang="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7" name="台形 354">
                    <a:extLst>
                      <a:ext uri="{FF2B5EF4-FFF2-40B4-BE49-F238E27FC236}">
                        <a16:creationId xmlns:a16="http://schemas.microsoft.com/office/drawing/2014/main" id="{8ACA7E05-7A10-48E8-922E-38D7BE20565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85705" y="5528277"/>
                    <a:ext cx="290477" cy="84620"/>
                  </a:xfrm>
                  <a:custGeom>
                    <a:avLst/>
                    <a:gdLst>
                      <a:gd name="connsiteX0" fmla="*/ 0 w 2619376"/>
                      <a:gd name="connsiteY0" fmla="*/ 756818 h 756818"/>
                      <a:gd name="connsiteX1" fmla="*/ 387975 w 2619376"/>
                      <a:gd name="connsiteY1" fmla="*/ 0 h 756818"/>
                      <a:gd name="connsiteX2" fmla="*/ 2231401 w 2619376"/>
                      <a:gd name="connsiteY2" fmla="*/ 0 h 756818"/>
                      <a:gd name="connsiteX3" fmla="*/ 2619376 w 2619376"/>
                      <a:gd name="connsiteY3" fmla="*/ 756818 h 756818"/>
                      <a:gd name="connsiteX4" fmla="*/ 0 w 2619376"/>
                      <a:gd name="connsiteY4" fmla="*/ 756818 h 756818"/>
                      <a:gd name="connsiteX0" fmla="*/ 0 w 2619376"/>
                      <a:gd name="connsiteY0" fmla="*/ 756818 h 756818"/>
                      <a:gd name="connsiteX1" fmla="*/ 387975 w 2619376"/>
                      <a:gd name="connsiteY1" fmla="*/ 0 h 756818"/>
                      <a:gd name="connsiteX2" fmla="*/ 2231401 w 2619376"/>
                      <a:gd name="connsiteY2" fmla="*/ 0 h 756818"/>
                      <a:gd name="connsiteX3" fmla="*/ 2597944 w 2619376"/>
                      <a:gd name="connsiteY3" fmla="*/ 713248 h 756818"/>
                      <a:gd name="connsiteX4" fmla="*/ 2619376 w 2619376"/>
                      <a:gd name="connsiteY4" fmla="*/ 756818 h 756818"/>
                      <a:gd name="connsiteX5" fmla="*/ 0 w 2619376"/>
                      <a:gd name="connsiteY5" fmla="*/ 756818 h 756818"/>
                      <a:gd name="connsiteX0" fmla="*/ 0 w 2597944"/>
                      <a:gd name="connsiteY0" fmla="*/ 756818 h 756818"/>
                      <a:gd name="connsiteX1" fmla="*/ 387975 w 2597944"/>
                      <a:gd name="connsiteY1" fmla="*/ 0 h 756818"/>
                      <a:gd name="connsiteX2" fmla="*/ 2231401 w 2597944"/>
                      <a:gd name="connsiteY2" fmla="*/ 0 h 756818"/>
                      <a:gd name="connsiteX3" fmla="*/ 2597944 w 2597944"/>
                      <a:gd name="connsiteY3" fmla="*/ 713248 h 756818"/>
                      <a:gd name="connsiteX4" fmla="*/ 2557463 w 2597944"/>
                      <a:gd name="connsiteY4" fmla="*/ 756818 h 756818"/>
                      <a:gd name="connsiteX5" fmla="*/ 0 w 2597944"/>
                      <a:gd name="connsiteY5" fmla="*/ 756818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97944" h="756818">
                        <a:moveTo>
                          <a:pt x="0" y="756818"/>
                        </a:moveTo>
                        <a:lnTo>
                          <a:pt x="387975" y="0"/>
                        </a:lnTo>
                        <a:lnTo>
                          <a:pt x="2231401" y="0"/>
                        </a:lnTo>
                        <a:lnTo>
                          <a:pt x="2597944" y="713248"/>
                        </a:lnTo>
                        <a:lnTo>
                          <a:pt x="2557463" y="756818"/>
                        </a:lnTo>
                        <a:lnTo>
                          <a:pt x="0" y="756818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bg1"/>
                      </a:gs>
                      <a:gs pos="66000">
                        <a:srgbClr val="898B8A"/>
                      </a:gs>
                    </a:gsLst>
                    <a:lin ang="54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8" name="台形 355">
                    <a:extLst>
                      <a:ext uri="{FF2B5EF4-FFF2-40B4-BE49-F238E27FC236}">
                        <a16:creationId xmlns:a16="http://schemas.microsoft.com/office/drawing/2014/main" id="{56633057-1F67-47D4-8706-C47CF8E76C8F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194994" y="5530008"/>
                    <a:ext cx="293938" cy="84620"/>
                  </a:xfrm>
                  <a:custGeom>
                    <a:avLst/>
                    <a:gdLst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59855 w 2659855"/>
                      <a:gd name="connsiteY3" fmla="*/ 756818 h 756818"/>
                      <a:gd name="connsiteX4" fmla="*/ 0 w 2659855"/>
                      <a:gd name="connsiteY4" fmla="*/ 756818 h 756818"/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28898 w 2659855"/>
                      <a:gd name="connsiteY3" fmla="*/ 686335 h 756818"/>
                      <a:gd name="connsiteX4" fmla="*/ 2659855 w 2659855"/>
                      <a:gd name="connsiteY4" fmla="*/ 756818 h 756818"/>
                      <a:gd name="connsiteX5" fmla="*/ 0 w 2659855"/>
                      <a:gd name="connsiteY5" fmla="*/ 756818 h 756818"/>
                      <a:gd name="connsiteX0" fmla="*/ 0 w 2628898"/>
                      <a:gd name="connsiteY0" fmla="*/ 756818 h 756818"/>
                      <a:gd name="connsiteX1" fmla="*/ 331184 w 2628898"/>
                      <a:gd name="connsiteY1" fmla="*/ 0 h 756818"/>
                      <a:gd name="connsiteX2" fmla="*/ 2328671 w 2628898"/>
                      <a:gd name="connsiteY2" fmla="*/ 0 h 756818"/>
                      <a:gd name="connsiteX3" fmla="*/ 2628898 w 2628898"/>
                      <a:gd name="connsiteY3" fmla="*/ 686335 h 756818"/>
                      <a:gd name="connsiteX4" fmla="*/ 2574127 w 2628898"/>
                      <a:gd name="connsiteY4" fmla="*/ 737771 h 756818"/>
                      <a:gd name="connsiteX5" fmla="*/ 0 w 2628898"/>
                      <a:gd name="connsiteY5" fmla="*/ 756818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28898" h="756818">
                        <a:moveTo>
                          <a:pt x="0" y="756818"/>
                        </a:moveTo>
                        <a:lnTo>
                          <a:pt x="331184" y="0"/>
                        </a:lnTo>
                        <a:lnTo>
                          <a:pt x="2328671" y="0"/>
                        </a:lnTo>
                        <a:lnTo>
                          <a:pt x="2628898" y="686335"/>
                        </a:lnTo>
                        <a:lnTo>
                          <a:pt x="2574127" y="737771"/>
                        </a:lnTo>
                        <a:lnTo>
                          <a:pt x="0" y="756818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bg1"/>
                      </a:gs>
                      <a:gs pos="66000">
                        <a:srgbClr val="898B8A"/>
                      </a:gs>
                    </a:gsLst>
                    <a:lin ang="54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9" name="台形 356">
                    <a:extLst>
                      <a:ext uri="{FF2B5EF4-FFF2-40B4-BE49-F238E27FC236}">
                        <a16:creationId xmlns:a16="http://schemas.microsoft.com/office/drawing/2014/main" id="{31FBF40C-0E0B-49DF-BB88-B7DC3F30AB56}"/>
                      </a:ext>
                    </a:extLst>
                  </p:cNvPr>
                  <p:cNvSpPr/>
                  <p:nvPr/>
                </p:nvSpPr>
                <p:spPr>
                  <a:xfrm rot="15900000">
                    <a:off x="681472" y="5727500"/>
                    <a:ext cx="108829" cy="84620"/>
                  </a:xfrm>
                  <a:custGeom>
                    <a:avLst/>
                    <a:gdLst>
                      <a:gd name="connsiteX0" fmla="*/ 0 w 959519"/>
                      <a:gd name="connsiteY0" fmla="*/ 756818 h 756818"/>
                      <a:gd name="connsiteX1" fmla="*/ 189205 w 959519"/>
                      <a:gd name="connsiteY1" fmla="*/ 0 h 756818"/>
                      <a:gd name="connsiteX2" fmla="*/ 770315 w 959519"/>
                      <a:gd name="connsiteY2" fmla="*/ 0 h 756818"/>
                      <a:gd name="connsiteX3" fmla="*/ 959519 w 959519"/>
                      <a:gd name="connsiteY3" fmla="*/ 756818 h 756818"/>
                      <a:gd name="connsiteX4" fmla="*/ 0 w 959519"/>
                      <a:gd name="connsiteY4" fmla="*/ 756818 h 756818"/>
                      <a:gd name="connsiteX0" fmla="*/ 0 w 959519"/>
                      <a:gd name="connsiteY0" fmla="*/ 756818 h 756818"/>
                      <a:gd name="connsiteX1" fmla="*/ 10112 w 959519"/>
                      <a:gd name="connsiteY1" fmla="*/ 715711 h 756818"/>
                      <a:gd name="connsiteX2" fmla="*/ 189205 w 959519"/>
                      <a:gd name="connsiteY2" fmla="*/ 0 h 756818"/>
                      <a:gd name="connsiteX3" fmla="*/ 770315 w 959519"/>
                      <a:gd name="connsiteY3" fmla="*/ 0 h 756818"/>
                      <a:gd name="connsiteX4" fmla="*/ 959519 w 959519"/>
                      <a:gd name="connsiteY4" fmla="*/ 756818 h 756818"/>
                      <a:gd name="connsiteX5" fmla="*/ 0 w 959519"/>
                      <a:gd name="connsiteY5" fmla="*/ 756818 h 756818"/>
                      <a:gd name="connsiteX0" fmla="*/ 12779 w 972298"/>
                      <a:gd name="connsiteY0" fmla="*/ 756818 h 756818"/>
                      <a:gd name="connsiteX1" fmla="*/ 0 w 972298"/>
                      <a:gd name="connsiteY1" fmla="*/ 704147 h 756818"/>
                      <a:gd name="connsiteX2" fmla="*/ 201984 w 972298"/>
                      <a:gd name="connsiteY2" fmla="*/ 0 h 756818"/>
                      <a:gd name="connsiteX3" fmla="*/ 783094 w 972298"/>
                      <a:gd name="connsiteY3" fmla="*/ 0 h 756818"/>
                      <a:gd name="connsiteX4" fmla="*/ 972298 w 972298"/>
                      <a:gd name="connsiteY4" fmla="*/ 756818 h 756818"/>
                      <a:gd name="connsiteX5" fmla="*/ 12779 w 972298"/>
                      <a:gd name="connsiteY5" fmla="*/ 756818 h 756818"/>
                      <a:gd name="connsiteX0" fmla="*/ 80237 w 972298"/>
                      <a:gd name="connsiteY0" fmla="*/ 750769 h 756818"/>
                      <a:gd name="connsiteX1" fmla="*/ 0 w 972298"/>
                      <a:gd name="connsiteY1" fmla="*/ 704147 h 756818"/>
                      <a:gd name="connsiteX2" fmla="*/ 201984 w 972298"/>
                      <a:gd name="connsiteY2" fmla="*/ 0 h 756818"/>
                      <a:gd name="connsiteX3" fmla="*/ 783094 w 972298"/>
                      <a:gd name="connsiteY3" fmla="*/ 0 h 756818"/>
                      <a:gd name="connsiteX4" fmla="*/ 972298 w 972298"/>
                      <a:gd name="connsiteY4" fmla="*/ 756818 h 756818"/>
                      <a:gd name="connsiteX5" fmla="*/ 80237 w 972298"/>
                      <a:gd name="connsiteY5" fmla="*/ 750769 h 756818"/>
                      <a:gd name="connsiteX0" fmla="*/ 81274 w 973335"/>
                      <a:gd name="connsiteY0" fmla="*/ 750769 h 756818"/>
                      <a:gd name="connsiteX1" fmla="*/ 0 w 973335"/>
                      <a:gd name="connsiteY1" fmla="*/ 716008 h 756818"/>
                      <a:gd name="connsiteX2" fmla="*/ 203021 w 973335"/>
                      <a:gd name="connsiteY2" fmla="*/ 0 h 756818"/>
                      <a:gd name="connsiteX3" fmla="*/ 784131 w 973335"/>
                      <a:gd name="connsiteY3" fmla="*/ 0 h 756818"/>
                      <a:gd name="connsiteX4" fmla="*/ 973335 w 973335"/>
                      <a:gd name="connsiteY4" fmla="*/ 756818 h 756818"/>
                      <a:gd name="connsiteX5" fmla="*/ 81274 w 973335"/>
                      <a:gd name="connsiteY5" fmla="*/ 750769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3335" h="756818">
                        <a:moveTo>
                          <a:pt x="81274" y="750769"/>
                        </a:moveTo>
                        <a:lnTo>
                          <a:pt x="0" y="716008"/>
                        </a:lnTo>
                        <a:lnTo>
                          <a:pt x="203021" y="0"/>
                        </a:lnTo>
                        <a:lnTo>
                          <a:pt x="784131" y="0"/>
                        </a:lnTo>
                        <a:lnTo>
                          <a:pt x="973335" y="756818"/>
                        </a:lnTo>
                        <a:lnTo>
                          <a:pt x="81274" y="75076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bg1"/>
                      </a:gs>
                      <a:gs pos="66000">
                        <a:srgbClr val="898B8A"/>
                      </a:gs>
                    </a:gsLst>
                    <a:lin ang="54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0" name="台形 357">
                    <a:extLst>
                      <a:ext uri="{FF2B5EF4-FFF2-40B4-BE49-F238E27FC236}">
                        <a16:creationId xmlns:a16="http://schemas.microsoft.com/office/drawing/2014/main" id="{898265B3-617B-4EFA-BBE6-88F7B0F211D3}"/>
                      </a:ext>
                    </a:extLst>
                  </p:cNvPr>
                  <p:cNvSpPr/>
                  <p:nvPr/>
                </p:nvSpPr>
                <p:spPr>
                  <a:xfrm rot="5700000" flipH="1">
                    <a:off x="1287559" y="5730507"/>
                    <a:ext cx="105864" cy="82007"/>
                  </a:xfrm>
                  <a:custGeom>
                    <a:avLst/>
                    <a:gdLst>
                      <a:gd name="connsiteX0" fmla="*/ 0 w 958374"/>
                      <a:gd name="connsiteY0" fmla="*/ 733296 h 733296"/>
                      <a:gd name="connsiteX1" fmla="*/ 183324 w 958374"/>
                      <a:gd name="connsiteY1" fmla="*/ 0 h 733296"/>
                      <a:gd name="connsiteX2" fmla="*/ 775050 w 958374"/>
                      <a:gd name="connsiteY2" fmla="*/ 0 h 733296"/>
                      <a:gd name="connsiteX3" fmla="*/ 958374 w 958374"/>
                      <a:gd name="connsiteY3" fmla="*/ 733296 h 733296"/>
                      <a:gd name="connsiteX4" fmla="*/ 0 w 958374"/>
                      <a:gd name="connsiteY4" fmla="*/ 733296 h 733296"/>
                      <a:gd name="connsiteX0" fmla="*/ 0 w 958374"/>
                      <a:gd name="connsiteY0" fmla="*/ 733296 h 733296"/>
                      <a:gd name="connsiteX1" fmla="*/ 4859 w 958374"/>
                      <a:gd name="connsiteY1" fmla="*/ 705043 h 733296"/>
                      <a:gd name="connsiteX2" fmla="*/ 183324 w 958374"/>
                      <a:gd name="connsiteY2" fmla="*/ 0 h 733296"/>
                      <a:gd name="connsiteX3" fmla="*/ 775050 w 958374"/>
                      <a:gd name="connsiteY3" fmla="*/ 0 h 733296"/>
                      <a:gd name="connsiteX4" fmla="*/ 958374 w 958374"/>
                      <a:gd name="connsiteY4" fmla="*/ 733296 h 733296"/>
                      <a:gd name="connsiteX5" fmla="*/ 0 w 958374"/>
                      <a:gd name="connsiteY5" fmla="*/ 733296 h 733296"/>
                      <a:gd name="connsiteX0" fmla="*/ 78790 w 953515"/>
                      <a:gd name="connsiteY0" fmla="*/ 733444 h 733444"/>
                      <a:gd name="connsiteX1" fmla="*/ 0 w 953515"/>
                      <a:gd name="connsiteY1" fmla="*/ 705043 h 733444"/>
                      <a:gd name="connsiteX2" fmla="*/ 178465 w 953515"/>
                      <a:gd name="connsiteY2" fmla="*/ 0 h 733444"/>
                      <a:gd name="connsiteX3" fmla="*/ 770191 w 953515"/>
                      <a:gd name="connsiteY3" fmla="*/ 0 h 733444"/>
                      <a:gd name="connsiteX4" fmla="*/ 953515 w 953515"/>
                      <a:gd name="connsiteY4" fmla="*/ 733296 h 733444"/>
                      <a:gd name="connsiteX5" fmla="*/ 78790 w 953515"/>
                      <a:gd name="connsiteY5" fmla="*/ 733444 h 733444"/>
                      <a:gd name="connsiteX0" fmla="*/ 77663 w 952388"/>
                      <a:gd name="connsiteY0" fmla="*/ 733444 h 733444"/>
                      <a:gd name="connsiteX1" fmla="*/ 0 w 952388"/>
                      <a:gd name="connsiteY1" fmla="*/ 719483 h 733444"/>
                      <a:gd name="connsiteX2" fmla="*/ 177338 w 952388"/>
                      <a:gd name="connsiteY2" fmla="*/ 0 h 733444"/>
                      <a:gd name="connsiteX3" fmla="*/ 769064 w 952388"/>
                      <a:gd name="connsiteY3" fmla="*/ 0 h 733444"/>
                      <a:gd name="connsiteX4" fmla="*/ 952388 w 952388"/>
                      <a:gd name="connsiteY4" fmla="*/ 733296 h 733444"/>
                      <a:gd name="connsiteX5" fmla="*/ 77663 w 952388"/>
                      <a:gd name="connsiteY5" fmla="*/ 733444 h 733444"/>
                      <a:gd name="connsiteX0" fmla="*/ 76833 w 951558"/>
                      <a:gd name="connsiteY0" fmla="*/ 733444 h 733444"/>
                      <a:gd name="connsiteX1" fmla="*/ 0 w 951558"/>
                      <a:gd name="connsiteY1" fmla="*/ 709994 h 733444"/>
                      <a:gd name="connsiteX2" fmla="*/ 176508 w 951558"/>
                      <a:gd name="connsiteY2" fmla="*/ 0 h 733444"/>
                      <a:gd name="connsiteX3" fmla="*/ 768234 w 951558"/>
                      <a:gd name="connsiteY3" fmla="*/ 0 h 733444"/>
                      <a:gd name="connsiteX4" fmla="*/ 951558 w 951558"/>
                      <a:gd name="connsiteY4" fmla="*/ 733296 h 733444"/>
                      <a:gd name="connsiteX5" fmla="*/ 76833 w 951558"/>
                      <a:gd name="connsiteY5" fmla="*/ 733444 h 733444"/>
                      <a:gd name="connsiteX0" fmla="*/ 76211 w 950936"/>
                      <a:gd name="connsiteY0" fmla="*/ 733444 h 733444"/>
                      <a:gd name="connsiteX1" fmla="*/ 0 w 950936"/>
                      <a:gd name="connsiteY1" fmla="*/ 702877 h 733444"/>
                      <a:gd name="connsiteX2" fmla="*/ 175886 w 950936"/>
                      <a:gd name="connsiteY2" fmla="*/ 0 h 733444"/>
                      <a:gd name="connsiteX3" fmla="*/ 767612 w 950936"/>
                      <a:gd name="connsiteY3" fmla="*/ 0 h 733444"/>
                      <a:gd name="connsiteX4" fmla="*/ 950936 w 950936"/>
                      <a:gd name="connsiteY4" fmla="*/ 733296 h 733444"/>
                      <a:gd name="connsiteX5" fmla="*/ 76211 w 950936"/>
                      <a:gd name="connsiteY5" fmla="*/ 733444 h 733444"/>
                      <a:gd name="connsiteX0" fmla="*/ 80747 w 955472"/>
                      <a:gd name="connsiteY0" fmla="*/ 733444 h 733444"/>
                      <a:gd name="connsiteX1" fmla="*/ 0 w 955472"/>
                      <a:gd name="connsiteY1" fmla="*/ 700090 h 733444"/>
                      <a:gd name="connsiteX2" fmla="*/ 180422 w 955472"/>
                      <a:gd name="connsiteY2" fmla="*/ 0 h 733444"/>
                      <a:gd name="connsiteX3" fmla="*/ 772148 w 955472"/>
                      <a:gd name="connsiteY3" fmla="*/ 0 h 733444"/>
                      <a:gd name="connsiteX4" fmla="*/ 955472 w 955472"/>
                      <a:gd name="connsiteY4" fmla="*/ 733296 h 733444"/>
                      <a:gd name="connsiteX5" fmla="*/ 80747 w 955472"/>
                      <a:gd name="connsiteY5" fmla="*/ 733444 h 733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5472" h="733444">
                        <a:moveTo>
                          <a:pt x="80747" y="733444"/>
                        </a:moveTo>
                        <a:lnTo>
                          <a:pt x="0" y="700090"/>
                        </a:lnTo>
                        <a:lnTo>
                          <a:pt x="180422" y="0"/>
                        </a:lnTo>
                        <a:lnTo>
                          <a:pt x="772148" y="0"/>
                        </a:lnTo>
                        <a:lnTo>
                          <a:pt x="955472" y="733296"/>
                        </a:lnTo>
                        <a:lnTo>
                          <a:pt x="80747" y="733444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bg1"/>
                      </a:gs>
                      <a:gs pos="66000">
                        <a:srgbClr val="898B8A"/>
                      </a:gs>
                    </a:gsLst>
                    <a:lin ang="54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501" name="台形 500">
                    <a:extLst>
                      <a:ext uri="{FF2B5EF4-FFF2-40B4-BE49-F238E27FC236}">
                        <a16:creationId xmlns:a16="http://schemas.microsoft.com/office/drawing/2014/main" id="{0EC318AE-8592-4C72-AA5A-DC3F2B21096E}"/>
                      </a:ext>
                    </a:extLst>
                  </p:cNvPr>
                  <p:cNvSpPr/>
                  <p:nvPr/>
                </p:nvSpPr>
                <p:spPr>
                  <a:xfrm>
                    <a:off x="991146" y="5153551"/>
                    <a:ext cx="94437" cy="106444"/>
                  </a:xfrm>
                  <a:prstGeom prst="trapezoid">
                    <a:avLst>
                      <a:gd name="adj" fmla="val 24848"/>
                    </a:avLst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bg1"/>
                      </a:gs>
                      <a:gs pos="66000">
                        <a:srgbClr val="898B8A"/>
                      </a:gs>
                    </a:gsLst>
                    <a:lin ang="54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488" name="フリーフォーム: 図形 487">
                  <a:extLst>
                    <a:ext uri="{FF2B5EF4-FFF2-40B4-BE49-F238E27FC236}">
                      <a16:creationId xmlns:a16="http://schemas.microsoft.com/office/drawing/2014/main" id="{865C398D-9883-4583-A78A-81D558FE99DE}"/>
                    </a:ext>
                  </a:extLst>
                </p:cNvPr>
                <p:cNvSpPr/>
                <p:nvPr/>
              </p:nvSpPr>
              <p:spPr>
                <a:xfrm>
                  <a:off x="3554705" y="7118770"/>
                  <a:ext cx="540001" cy="672313"/>
                </a:xfrm>
                <a:custGeom>
                  <a:avLst/>
                  <a:gdLst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35817 w 540001"/>
                    <a:gd name="connsiteY2" fmla="*/ 183933 h 672313"/>
                    <a:gd name="connsiteX3" fmla="*/ 540001 w 540001"/>
                    <a:gd name="connsiteY3" fmla="*/ 183933 h 672313"/>
                    <a:gd name="connsiteX4" fmla="*/ 540000 w 540001"/>
                    <a:gd name="connsiteY4" fmla="*/ 258312 h 672313"/>
                    <a:gd name="connsiteX5" fmla="*/ 540000 w 540001"/>
                    <a:gd name="connsiteY5" fmla="*/ 330312 h 672313"/>
                    <a:gd name="connsiteX6" fmla="*/ 540001 w 540001"/>
                    <a:gd name="connsiteY6" fmla="*/ 330312 h 672313"/>
                    <a:gd name="connsiteX7" fmla="*/ 540001 w 540001"/>
                    <a:gd name="connsiteY7" fmla="*/ 420312 h 672313"/>
                    <a:gd name="connsiteX8" fmla="*/ 540001 w 540001"/>
                    <a:gd name="connsiteY8" fmla="*/ 474715 h 672313"/>
                    <a:gd name="connsiteX9" fmla="*/ 530755 w 540001"/>
                    <a:gd name="connsiteY9" fmla="*/ 580396 h 672313"/>
                    <a:gd name="connsiteX10" fmla="*/ 365523 w 540001"/>
                    <a:gd name="connsiteY10" fmla="*/ 477124 h 672313"/>
                    <a:gd name="connsiteX11" fmla="*/ 365522 w 540001"/>
                    <a:gd name="connsiteY11" fmla="*/ 480388 h 672313"/>
                    <a:gd name="connsiteX12" fmla="*/ 360001 w 540001"/>
                    <a:gd name="connsiteY12" fmla="*/ 474314 h 672313"/>
                    <a:gd name="connsiteX13" fmla="*/ 360001 w 540001"/>
                    <a:gd name="connsiteY13" fmla="*/ 672312 h 672313"/>
                    <a:gd name="connsiteX14" fmla="*/ 180001 w 540001"/>
                    <a:gd name="connsiteY14" fmla="*/ 672313 h 672313"/>
                    <a:gd name="connsiteX15" fmla="*/ 180001 w 540001"/>
                    <a:gd name="connsiteY15" fmla="*/ 474313 h 672313"/>
                    <a:gd name="connsiteX16" fmla="*/ 180000 w 540001"/>
                    <a:gd name="connsiteY16" fmla="*/ 474314 h 672313"/>
                    <a:gd name="connsiteX17" fmla="*/ 180000 w 540001"/>
                    <a:gd name="connsiteY17" fmla="*/ 474313 h 672313"/>
                    <a:gd name="connsiteX18" fmla="*/ 174479 w 540001"/>
                    <a:gd name="connsiteY18" fmla="*/ 480387 h 672313"/>
                    <a:gd name="connsiteX19" fmla="*/ 174478 w 540001"/>
                    <a:gd name="connsiteY19" fmla="*/ 477123 h 672313"/>
                    <a:gd name="connsiteX20" fmla="*/ 9246 w 540001"/>
                    <a:gd name="connsiteY20" fmla="*/ 580395 h 672313"/>
                    <a:gd name="connsiteX21" fmla="*/ 0 w 540001"/>
                    <a:gd name="connsiteY21" fmla="*/ 474719 h 672313"/>
                    <a:gd name="connsiteX22" fmla="*/ 0 w 540001"/>
                    <a:gd name="connsiteY22" fmla="*/ 472582 h 672313"/>
                    <a:gd name="connsiteX23" fmla="*/ 0 w 540001"/>
                    <a:gd name="connsiteY23" fmla="*/ 330311 h 672313"/>
                    <a:gd name="connsiteX24" fmla="*/ 0 w 540001"/>
                    <a:gd name="connsiteY24" fmla="*/ 258311 h 672313"/>
                    <a:gd name="connsiteX25" fmla="*/ 0 w 540001"/>
                    <a:gd name="connsiteY25" fmla="*/ 184582 h 672313"/>
                    <a:gd name="connsiteX26" fmla="*/ 0 w 540001"/>
                    <a:gd name="connsiteY26" fmla="*/ 183933 h 672313"/>
                    <a:gd name="connsiteX27" fmla="*/ 3334 w 540001"/>
                    <a:gd name="connsiteY27" fmla="*/ 183933 h 672313"/>
                    <a:gd name="connsiteX28" fmla="*/ 19062 w 540001"/>
                    <a:gd name="connsiteY28" fmla="*/ 163339 h 672313"/>
                    <a:gd name="connsiteX29" fmla="*/ 270001 w 540001"/>
                    <a:gd name="connsiteY29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5522 w 540001"/>
                    <a:gd name="connsiteY10" fmla="*/ 480388 h 672313"/>
                    <a:gd name="connsiteX11" fmla="*/ 360001 w 540001"/>
                    <a:gd name="connsiteY11" fmla="*/ 474314 h 672313"/>
                    <a:gd name="connsiteX12" fmla="*/ 360001 w 540001"/>
                    <a:gd name="connsiteY12" fmla="*/ 672312 h 672313"/>
                    <a:gd name="connsiteX13" fmla="*/ 180001 w 540001"/>
                    <a:gd name="connsiteY13" fmla="*/ 672313 h 672313"/>
                    <a:gd name="connsiteX14" fmla="*/ 180001 w 540001"/>
                    <a:gd name="connsiteY14" fmla="*/ 474313 h 672313"/>
                    <a:gd name="connsiteX15" fmla="*/ 180000 w 540001"/>
                    <a:gd name="connsiteY15" fmla="*/ 474314 h 672313"/>
                    <a:gd name="connsiteX16" fmla="*/ 180000 w 540001"/>
                    <a:gd name="connsiteY16" fmla="*/ 474313 h 672313"/>
                    <a:gd name="connsiteX17" fmla="*/ 174479 w 540001"/>
                    <a:gd name="connsiteY17" fmla="*/ 480387 h 672313"/>
                    <a:gd name="connsiteX18" fmla="*/ 174478 w 540001"/>
                    <a:gd name="connsiteY18" fmla="*/ 477123 h 672313"/>
                    <a:gd name="connsiteX19" fmla="*/ 9246 w 540001"/>
                    <a:gd name="connsiteY19" fmla="*/ 580395 h 672313"/>
                    <a:gd name="connsiteX20" fmla="*/ 0 w 540001"/>
                    <a:gd name="connsiteY20" fmla="*/ 474719 h 672313"/>
                    <a:gd name="connsiteX21" fmla="*/ 0 w 540001"/>
                    <a:gd name="connsiteY21" fmla="*/ 472582 h 672313"/>
                    <a:gd name="connsiteX22" fmla="*/ 0 w 540001"/>
                    <a:gd name="connsiteY22" fmla="*/ 330311 h 672313"/>
                    <a:gd name="connsiteX23" fmla="*/ 0 w 540001"/>
                    <a:gd name="connsiteY23" fmla="*/ 258311 h 672313"/>
                    <a:gd name="connsiteX24" fmla="*/ 0 w 540001"/>
                    <a:gd name="connsiteY24" fmla="*/ 184582 h 672313"/>
                    <a:gd name="connsiteX25" fmla="*/ 0 w 540001"/>
                    <a:gd name="connsiteY25" fmla="*/ 183933 h 672313"/>
                    <a:gd name="connsiteX26" fmla="*/ 3334 w 540001"/>
                    <a:gd name="connsiteY26" fmla="*/ 183933 h 672313"/>
                    <a:gd name="connsiteX27" fmla="*/ 19062 w 540001"/>
                    <a:gd name="connsiteY27" fmla="*/ 163339 h 672313"/>
                    <a:gd name="connsiteX28" fmla="*/ 270001 w 540001"/>
                    <a:gd name="connsiteY28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5522 w 540001"/>
                    <a:gd name="connsiteY10" fmla="*/ 480388 h 672313"/>
                    <a:gd name="connsiteX11" fmla="*/ 360001 w 540001"/>
                    <a:gd name="connsiteY11" fmla="*/ 474314 h 672313"/>
                    <a:gd name="connsiteX12" fmla="*/ 360001 w 540001"/>
                    <a:gd name="connsiteY12" fmla="*/ 672312 h 672313"/>
                    <a:gd name="connsiteX13" fmla="*/ 180001 w 540001"/>
                    <a:gd name="connsiteY13" fmla="*/ 672313 h 672313"/>
                    <a:gd name="connsiteX14" fmla="*/ 180001 w 540001"/>
                    <a:gd name="connsiteY14" fmla="*/ 474313 h 672313"/>
                    <a:gd name="connsiteX15" fmla="*/ 180000 w 540001"/>
                    <a:gd name="connsiteY15" fmla="*/ 474314 h 672313"/>
                    <a:gd name="connsiteX16" fmla="*/ 180000 w 540001"/>
                    <a:gd name="connsiteY16" fmla="*/ 474313 h 672313"/>
                    <a:gd name="connsiteX17" fmla="*/ 174479 w 540001"/>
                    <a:gd name="connsiteY17" fmla="*/ 480387 h 672313"/>
                    <a:gd name="connsiteX18" fmla="*/ 174478 w 540001"/>
                    <a:gd name="connsiteY18" fmla="*/ 477123 h 672313"/>
                    <a:gd name="connsiteX19" fmla="*/ 9246 w 540001"/>
                    <a:gd name="connsiteY19" fmla="*/ 580395 h 672313"/>
                    <a:gd name="connsiteX20" fmla="*/ 0 w 540001"/>
                    <a:gd name="connsiteY20" fmla="*/ 474719 h 672313"/>
                    <a:gd name="connsiteX21" fmla="*/ 0 w 540001"/>
                    <a:gd name="connsiteY21" fmla="*/ 472582 h 672313"/>
                    <a:gd name="connsiteX22" fmla="*/ 0 w 540001"/>
                    <a:gd name="connsiteY22" fmla="*/ 330311 h 672313"/>
                    <a:gd name="connsiteX23" fmla="*/ 0 w 540001"/>
                    <a:gd name="connsiteY23" fmla="*/ 258311 h 672313"/>
                    <a:gd name="connsiteX24" fmla="*/ 0 w 540001"/>
                    <a:gd name="connsiteY24" fmla="*/ 184582 h 672313"/>
                    <a:gd name="connsiteX25" fmla="*/ 0 w 540001"/>
                    <a:gd name="connsiteY25" fmla="*/ 183933 h 672313"/>
                    <a:gd name="connsiteX26" fmla="*/ 19062 w 540001"/>
                    <a:gd name="connsiteY26" fmla="*/ 163339 h 672313"/>
                    <a:gd name="connsiteX27" fmla="*/ 270001 w 540001"/>
                    <a:gd name="connsiteY27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0001 w 540001"/>
                    <a:gd name="connsiteY10" fmla="*/ 474314 h 672313"/>
                    <a:gd name="connsiteX11" fmla="*/ 360001 w 540001"/>
                    <a:gd name="connsiteY11" fmla="*/ 672312 h 672313"/>
                    <a:gd name="connsiteX12" fmla="*/ 180001 w 540001"/>
                    <a:gd name="connsiteY12" fmla="*/ 672313 h 672313"/>
                    <a:gd name="connsiteX13" fmla="*/ 180001 w 540001"/>
                    <a:gd name="connsiteY13" fmla="*/ 474313 h 672313"/>
                    <a:gd name="connsiteX14" fmla="*/ 180000 w 540001"/>
                    <a:gd name="connsiteY14" fmla="*/ 474314 h 672313"/>
                    <a:gd name="connsiteX15" fmla="*/ 180000 w 540001"/>
                    <a:gd name="connsiteY15" fmla="*/ 474313 h 672313"/>
                    <a:gd name="connsiteX16" fmla="*/ 174479 w 540001"/>
                    <a:gd name="connsiteY16" fmla="*/ 480387 h 672313"/>
                    <a:gd name="connsiteX17" fmla="*/ 174478 w 540001"/>
                    <a:gd name="connsiteY17" fmla="*/ 477123 h 672313"/>
                    <a:gd name="connsiteX18" fmla="*/ 9246 w 540001"/>
                    <a:gd name="connsiteY18" fmla="*/ 580395 h 672313"/>
                    <a:gd name="connsiteX19" fmla="*/ 0 w 540001"/>
                    <a:gd name="connsiteY19" fmla="*/ 474719 h 672313"/>
                    <a:gd name="connsiteX20" fmla="*/ 0 w 540001"/>
                    <a:gd name="connsiteY20" fmla="*/ 472582 h 672313"/>
                    <a:gd name="connsiteX21" fmla="*/ 0 w 540001"/>
                    <a:gd name="connsiteY21" fmla="*/ 330311 h 672313"/>
                    <a:gd name="connsiteX22" fmla="*/ 0 w 540001"/>
                    <a:gd name="connsiteY22" fmla="*/ 258311 h 672313"/>
                    <a:gd name="connsiteX23" fmla="*/ 0 w 540001"/>
                    <a:gd name="connsiteY23" fmla="*/ 184582 h 672313"/>
                    <a:gd name="connsiteX24" fmla="*/ 0 w 540001"/>
                    <a:gd name="connsiteY24" fmla="*/ 183933 h 672313"/>
                    <a:gd name="connsiteX25" fmla="*/ 19062 w 540001"/>
                    <a:gd name="connsiteY25" fmla="*/ 163339 h 672313"/>
                    <a:gd name="connsiteX26" fmla="*/ 270001 w 540001"/>
                    <a:gd name="connsiteY26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174479 w 540001"/>
                    <a:gd name="connsiteY15" fmla="*/ 480387 h 672313"/>
                    <a:gd name="connsiteX16" fmla="*/ 174478 w 540001"/>
                    <a:gd name="connsiteY16" fmla="*/ 477123 h 672313"/>
                    <a:gd name="connsiteX17" fmla="*/ 9246 w 540001"/>
                    <a:gd name="connsiteY17" fmla="*/ 580395 h 672313"/>
                    <a:gd name="connsiteX18" fmla="*/ 0 w 540001"/>
                    <a:gd name="connsiteY18" fmla="*/ 474719 h 672313"/>
                    <a:gd name="connsiteX19" fmla="*/ 0 w 540001"/>
                    <a:gd name="connsiteY19" fmla="*/ 472582 h 672313"/>
                    <a:gd name="connsiteX20" fmla="*/ 0 w 540001"/>
                    <a:gd name="connsiteY20" fmla="*/ 330311 h 672313"/>
                    <a:gd name="connsiteX21" fmla="*/ 0 w 540001"/>
                    <a:gd name="connsiteY21" fmla="*/ 258311 h 672313"/>
                    <a:gd name="connsiteX22" fmla="*/ 0 w 540001"/>
                    <a:gd name="connsiteY22" fmla="*/ 184582 h 672313"/>
                    <a:gd name="connsiteX23" fmla="*/ 0 w 540001"/>
                    <a:gd name="connsiteY23" fmla="*/ 183933 h 672313"/>
                    <a:gd name="connsiteX24" fmla="*/ 19062 w 540001"/>
                    <a:gd name="connsiteY24" fmla="*/ 163339 h 672313"/>
                    <a:gd name="connsiteX25" fmla="*/ 270001 w 540001"/>
                    <a:gd name="connsiteY25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174478 w 540001"/>
                    <a:gd name="connsiteY15" fmla="*/ 477123 h 672313"/>
                    <a:gd name="connsiteX16" fmla="*/ 9246 w 540001"/>
                    <a:gd name="connsiteY16" fmla="*/ 580395 h 672313"/>
                    <a:gd name="connsiteX17" fmla="*/ 0 w 540001"/>
                    <a:gd name="connsiteY17" fmla="*/ 474719 h 672313"/>
                    <a:gd name="connsiteX18" fmla="*/ 0 w 540001"/>
                    <a:gd name="connsiteY18" fmla="*/ 472582 h 672313"/>
                    <a:gd name="connsiteX19" fmla="*/ 0 w 540001"/>
                    <a:gd name="connsiteY19" fmla="*/ 330311 h 672313"/>
                    <a:gd name="connsiteX20" fmla="*/ 0 w 540001"/>
                    <a:gd name="connsiteY20" fmla="*/ 258311 h 672313"/>
                    <a:gd name="connsiteX21" fmla="*/ 0 w 540001"/>
                    <a:gd name="connsiteY21" fmla="*/ 184582 h 672313"/>
                    <a:gd name="connsiteX22" fmla="*/ 0 w 540001"/>
                    <a:gd name="connsiteY22" fmla="*/ 183933 h 672313"/>
                    <a:gd name="connsiteX23" fmla="*/ 19062 w 540001"/>
                    <a:gd name="connsiteY23" fmla="*/ 163339 h 672313"/>
                    <a:gd name="connsiteX24" fmla="*/ 270001 w 540001"/>
                    <a:gd name="connsiteY24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9246 w 540001"/>
                    <a:gd name="connsiteY15" fmla="*/ 580395 h 672313"/>
                    <a:gd name="connsiteX16" fmla="*/ 0 w 540001"/>
                    <a:gd name="connsiteY16" fmla="*/ 474719 h 672313"/>
                    <a:gd name="connsiteX17" fmla="*/ 0 w 540001"/>
                    <a:gd name="connsiteY17" fmla="*/ 472582 h 672313"/>
                    <a:gd name="connsiteX18" fmla="*/ 0 w 540001"/>
                    <a:gd name="connsiteY18" fmla="*/ 330311 h 672313"/>
                    <a:gd name="connsiteX19" fmla="*/ 0 w 540001"/>
                    <a:gd name="connsiteY19" fmla="*/ 258311 h 672313"/>
                    <a:gd name="connsiteX20" fmla="*/ 0 w 540001"/>
                    <a:gd name="connsiteY20" fmla="*/ 184582 h 672313"/>
                    <a:gd name="connsiteX21" fmla="*/ 0 w 540001"/>
                    <a:gd name="connsiteY21" fmla="*/ 183933 h 672313"/>
                    <a:gd name="connsiteX22" fmla="*/ 19062 w 540001"/>
                    <a:gd name="connsiteY22" fmla="*/ 163339 h 672313"/>
                    <a:gd name="connsiteX23" fmla="*/ 270001 w 540001"/>
                    <a:gd name="connsiteY23" fmla="*/ 0 h 672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540001" h="672313">
                      <a:moveTo>
                        <a:pt x="270001" y="0"/>
                      </a:moveTo>
                      <a:cubicBezTo>
                        <a:pt x="333618" y="0"/>
                        <a:pt x="414840" y="62546"/>
                        <a:pt x="480608" y="126347"/>
                      </a:cubicBezTo>
                      <a:lnTo>
                        <a:pt x="540001" y="183933"/>
                      </a:lnTo>
                      <a:cubicBezTo>
                        <a:pt x="540001" y="208726"/>
                        <a:pt x="540000" y="233519"/>
                        <a:pt x="540000" y="258312"/>
                      </a:cubicBezTo>
                      <a:lnTo>
                        <a:pt x="540000" y="330312"/>
                      </a:lnTo>
                      <a:lnTo>
                        <a:pt x="540001" y="330312"/>
                      </a:lnTo>
                      <a:lnTo>
                        <a:pt x="540001" y="420312"/>
                      </a:lnTo>
                      <a:lnTo>
                        <a:pt x="540001" y="474715"/>
                      </a:lnTo>
                      <a:lnTo>
                        <a:pt x="530755" y="580396"/>
                      </a:lnTo>
                      <a:lnTo>
                        <a:pt x="360001" y="474314"/>
                      </a:lnTo>
                      <a:lnTo>
                        <a:pt x="360001" y="672312"/>
                      </a:lnTo>
                      <a:lnTo>
                        <a:pt x="180001" y="672313"/>
                      </a:lnTo>
                      <a:lnTo>
                        <a:pt x="180001" y="474313"/>
                      </a:lnTo>
                      <a:lnTo>
                        <a:pt x="180000" y="474314"/>
                      </a:lnTo>
                      <a:lnTo>
                        <a:pt x="180000" y="474313"/>
                      </a:lnTo>
                      <a:lnTo>
                        <a:pt x="9246" y="580395"/>
                      </a:lnTo>
                      <a:lnTo>
                        <a:pt x="0" y="474719"/>
                      </a:lnTo>
                      <a:lnTo>
                        <a:pt x="0" y="472582"/>
                      </a:lnTo>
                      <a:lnTo>
                        <a:pt x="0" y="330311"/>
                      </a:lnTo>
                      <a:lnTo>
                        <a:pt x="0" y="258311"/>
                      </a:lnTo>
                      <a:lnTo>
                        <a:pt x="0" y="184582"/>
                      </a:lnTo>
                      <a:lnTo>
                        <a:pt x="0" y="183933"/>
                      </a:lnTo>
                      <a:lnTo>
                        <a:pt x="19062" y="163339"/>
                      </a:lnTo>
                      <a:cubicBezTo>
                        <a:pt x="73898" y="99186"/>
                        <a:pt x="195781" y="0"/>
                        <a:pt x="270001" y="0"/>
                      </a:cubicBezTo>
                      <a:close/>
                    </a:path>
                  </a:pathLst>
                </a:custGeom>
                <a:solidFill>
                  <a:srgbClr val="898B8A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489" name="グループ化 488">
                  <a:extLst>
                    <a:ext uri="{FF2B5EF4-FFF2-40B4-BE49-F238E27FC236}">
                      <a16:creationId xmlns:a16="http://schemas.microsoft.com/office/drawing/2014/main" id="{BB2E71AE-CAC2-40A6-8B88-355FEC279088}"/>
                    </a:ext>
                  </a:extLst>
                </p:cNvPr>
                <p:cNvGrpSpPr/>
                <p:nvPr/>
              </p:nvGrpSpPr>
              <p:grpSpPr>
                <a:xfrm>
                  <a:off x="3546561" y="7315100"/>
                  <a:ext cx="324976" cy="475983"/>
                  <a:chOff x="3546561" y="7315100"/>
                  <a:chExt cx="324976" cy="475983"/>
                </a:xfrm>
              </p:grpSpPr>
              <p:sp>
                <p:nvSpPr>
                  <p:cNvPr id="491" name="フリーフォーム: 図形 490">
                    <a:extLst>
                      <a:ext uri="{FF2B5EF4-FFF2-40B4-BE49-F238E27FC236}">
                        <a16:creationId xmlns:a16="http://schemas.microsoft.com/office/drawing/2014/main" id="{4A82A3EE-0D8F-42E2-93AD-7FB8680C7202}"/>
                      </a:ext>
                    </a:extLst>
                  </p:cNvPr>
                  <p:cNvSpPr/>
                  <p:nvPr/>
                </p:nvSpPr>
                <p:spPr>
                  <a:xfrm>
                    <a:off x="3783398" y="7649699"/>
                    <a:ext cx="28800" cy="141384"/>
                  </a:xfrm>
                  <a:custGeom>
                    <a:avLst/>
                    <a:gdLst>
                      <a:gd name="connsiteX0" fmla="*/ 14400 w 28800"/>
                      <a:gd name="connsiteY0" fmla="*/ 0 h 141384"/>
                      <a:gd name="connsiteX1" fmla="*/ 28800 w 28800"/>
                      <a:gd name="connsiteY1" fmla="*/ 14400 h 141384"/>
                      <a:gd name="connsiteX2" fmla="*/ 28800 w 28800"/>
                      <a:gd name="connsiteY2" fmla="*/ 141384 h 141384"/>
                      <a:gd name="connsiteX3" fmla="*/ 0 w 28800"/>
                      <a:gd name="connsiteY3" fmla="*/ 141384 h 141384"/>
                      <a:gd name="connsiteX4" fmla="*/ 0 w 28800"/>
                      <a:gd name="connsiteY4" fmla="*/ 14400 h 141384"/>
                      <a:gd name="connsiteX5" fmla="*/ 14400 w 28800"/>
                      <a:gd name="connsiteY5" fmla="*/ 0 h 141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00" h="141384">
                        <a:moveTo>
                          <a:pt x="14400" y="0"/>
                        </a:moveTo>
                        <a:cubicBezTo>
                          <a:pt x="22353" y="0"/>
                          <a:pt x="28800" y="6447"/>
                          <a:pt x="28800" y="14400"/>
                        </a:cubicBezTo>
                        <a:lnTo>
                          <a:pt x="28800" y="141384"/>
                        </a:lnTo>
                        <a:lnTo>
                          <a:pt x="0" y="141384"/>
                        </a:lnTo>
                        <a:lnTo>
                          <a:pt x="0" y="14400"/>
                        </a:lnTo>
                        <a:cubicBezTo>
                          <a:pt x="0" y="6447"/>
                          <a:pt x="6447" y="0"/>
                          <a:pt x="14400" y="0"/>
                        </a:cubicBezTo>
                        <a:close/>
                      </a:path>
                    </a:pathLst>
                  </a:custGeom>
                  <a:solidFill>
                    <a:srgbClr val="1C2B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2" name="フリーフォーム: 図形 491">
                    <a:extLst>
                      <a:ext uri="{FF2B5EF4-FFF2-40B4-BE49-F238E27FC236}">
                        <a16:creationId xmlns:a16="http://schemas.microsoft.com/office/drawing/2014/main" id="{8505516F-59FC-4E9B-BA45-0AA8F7D38D72}"/>
                      </a:ext>
                    </a:extLst>
                  </p:cNvPr>
                  <p:cNvSpPr/>
                  <p:nvPr/>
                </p:nvSpPr>
                <p:spPr>
                  <a:xfrm>
                    <a:off x="3842737" y="7649699"/>
                    <a:ext cx="28800" cy="141384"/>
                  </a:xfrm>
                  <a:custGeom>
                    <a:avLst/>
                    <a:gdLst>
                      <a:gd name="connsiteX0" fmla="*/ 14400 w 28800"/>
                      <a:gd name="connsiteY0" fmla="*/ 0 h 141384"/>
                      <a:gd name="connsiteX1" fmla="*/ 28800 w 28800"/>
                      <a:gd name="connsiteY1" fmla="*/ 14400 h 141384"/>
                      <a:gd name="connsiteX2" fmla="*/ 28800 w 28800"/>
                      <a:gd name="connsiteY2" fmla="*/ 141384 h 141384"/>
                      <a:gd name="connsiteX3" fmla="*/ 0 w 28800"/>
                      <a:gd name="connsiteY3" fmla="*/ 141384 h 141384"/>
                      <a:gd name="connsiteX4" fmla="*/ 0 w 28800"/>
                      <a:gd name="connsiteY4" fmla="*/ 14400 h 141384"/>
                      <a:gd name="connsiteX5" fmla="*/ 14400 w 28800"/>
                      <a:gd name="connsiteY5" fmla="*/ 0 h 141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00" h="141384">
                        <a:moveTo>
                          <a:pt x="14400" y="0"/>
                        </a:moveTo>
                        <a:cubicBezTo>
                          <a:pt x="22353" y="0"/>
                          <a:pt x="28800" y="6447"/>
                          <a:pt x="28800" y="14400"/>
                        </a:cubicBezTo>
                        <a:lnTo>
                          <a:pt x="28800" y="141384"/>
                        </a:lnTo>
                        <a:lnTo>
                          <a:pt x="0" y="141384"/>
                        </a:lnTo>
                        <a:lnTo>
                          <a:pt x="0" y="14400"/>
                        </a:lnTo>
                        <a:cubicBezTo>
                          <a:pt x="0" y="6447"/>
                          <a:pt x="6447" y="0"/>
                          <a:pt x="14400" y="0"/>
                        </a:cubicBezTo>
                        <a:close/>
                      </a:path>
                    </a:pathLst>
                  </a:custGeom>
                  <a:solidFill>
                    <a:srgbClr val="1C2B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3" name="フリーフォーム: 図形 492">
                    <a:extLst>
                      <a:ext uri="{FF2B5EF4-FFF2-40B4-BE49-F238E27FC236}">
                        <a16:creationId xmlns:a16="http://schemas.microsoft.com/office/drawing/2014/main" id="{8184B355-9E1F-477B-AA0A-9BBE4D8E22A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597648" y="7264013"/>
                    <a:ext cx="99613" cy="201787"/>
                  </a:xfrm>
                  <a:custGeom>
                    <a:avLst/>
                    <a:gdLst>
                      <a:gd name="connsiteX0" fmla="*/ 615 w 99613"/>
                      <a:gd name="connsiteY0" fmla="*/ 39421 h 201787"/>
                      <a:gd name="connsiteX1" fmla="*/ 26791 w 99613"/>
                      <a:gd name="connsiteY1" fmla="*/ 614 h 201787"/>
                      <a:gd name="connsiteX2" fmla="*/ 65597 w 99613"/>
                      <a:gd name="connsiteY2" fmla="*/ 26790 h 201787"/>
                      <a:gd name="connsiteX3" fmla="*/ 99613 w 99613"/>
                      <a:gd name="connsiteY3" fmla="*/ 201787 h 201787"/>
                      <a:gd name="connsiteX4" fmla="*/ 32176 w 99613"/>
                      <a:gd name="connsiteY4" fmla="*/ 201787 h 201787"/>
                      <a:gd name="connsiteX5" fmla="*/ 615 w 99613"/>
                      <a:gd name="connsiteY5" fmla="*/ 39421 h 201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9613" h="201787">
                        <a:moveTo>
                          <a:pt x="615" y="39421"/>
                        </a:moveTo>
                        <a:cubicBezTo>
                          <a:pt x="-2873" y="21477"/>
                          <a:pt x="8847" y="4102"/>
                          <a:pt x="26791" y="614"/>
                        </a:cubicBezTo>
                        <a:cubicBezTo>
                          <a:pt x="44735" y="-2874"/>
                          <a:pt x="62109" y="8846"/>
                          <a:pt x="65597" y="26790"/>
                        </a:cubicBezTo>
                        <a:lnTo>
                          <a:pt x="99613" y="201787"/>
                        </a:lnTo>
                        <a:lnTo>
                          <a:pt x="32176" y="201787"/>
                        </a:lnTo>
                        <a:lnTo>
                          <a:pt x="615" y="39421"/>
                        </a:lnTo>
                        <a:close/>
                      </a:path>
                    </a:pathLst>
                  </a:custGeom>
                  <a:solidFill>
                    <a:srgbClr val="1C2B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4" name="フリーフォーム: 図形 493">
                    <a:extLst>
                      <a:ext uri="{FF2B5EF4-FFF2-40B4-BE49-F238E27FC236}">
                        <a16:creationId xmlns:a16="http://schemas.microsoft.com/office/drawing/2014/main" id="{E26518DE-10BC-4D19-A299-2980464524A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02739" y="7385849"/>
                    <a:ext cx="102069" cy="214425"/>
                  </a:xfrm>
                  <a:custGeom>
                    <a:avLst/>
                    <a:gdLst>
                      <a:gd name="connsiteX0" fmla="*/ 615 w 102069"/>
                      <a:gd name="connsiteY0" fmla="*/ 39421 h 214425"/>
                      <a:gd name="connsiteX1" fmla="*/ 26791 w 102069"/>
                      <a:gd name="connsiteY1" fmla="*/ 614 h 214425"/>
                      <a:gd name="connsiteX2" fmla="*/ 65597 w 102069"/>
                      <a:gd name="connsiteY2" fmla="*/ 26790 h 214425"/>
                      <a:gd name="connsiteX3" fmla="*/ 102069 w 102069"/>
                      <a:gd name="connsiteY3" fmla="*/ 214425 h 214425"/>
                      <a:gd name="connsiteX4" fmla="*/ 34632 w 102069"/>
                      <a:gd name="connsiteY4" fmla="*/ 214425 h 214425"/>
                      <a:gd name="connsiteX5" fmla="*/ 615 w 102069"/>
                      <a:gd name="connsiteY5" fmla="*/ 39421 h 214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069" h="214425">
                        <a:moveTo>
                          <a:pt x="615" y="39421"/>
                        </a:moveTo>
                        <a:cubicBezTo>
                          <a:pt x="-2873" y="21477"/>
                          <a:pt x="8847" y="4102"/>
                          <a:pt x="26791" y="614"/>
                        </a:cubicBezTo>
                        <a:cubicBezTo>
                          <a:pt x="44735" y="-2874"/>
                          <a:pt x="62109" y="8846"/>
                          <a:pt x="65597" y="26790"/>
                        </a:cubicBezTo>
                        <a:lnTo>
                          <a:pt x="102069" y="214425"/>
                        </a:lnTo>
                        <a:lnTo>
                          <a:pt x="34632" y="214425"/>
                        </a:lnTo>
                        <a:lnTo>
                          <a:pt x="615" y="39421"/>
                        </a:lnTo>
                        <a:close/>
                      </a:path>
                    </a:pathLst>
                  </a:custGeom>
                  <a:solidFill>
                    <a:srgbClr val="1C2B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490" name="直線コネクタ 489">
                  <a:extLst>
                    <a:ext uri="{FF2B5EF4-FFF2-40B4-BE49-F238E27FC236}">
                      <a16:creationId xmlns:a16="http://schemas.microsoft.com/office/drawing/2014/main" id="{E2971E33-A202-451B-AB9E-F9C393422E72}"/>
                    </a:ext>
                  </a:extLst>
                </p:cNvPr>
                <p:cNvCxnSpPr>
                  <a:cxnSpLocks/>
                  <a:stCxn id="488" idx="14"/>
                  <a:endCxn id="488" idx="9"/>
                </p:cNvCxnSpPr>
                <p:nvPr/>
              </p:nvCxnSpPr>
              <p:spPr>
                <a:xfrm>
                  <a:off x="3734706" y="7593083"/>
                  <a:ext cx="180000" cy="1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5" name="テキスト ボックス 484">
                <a:extLst>
                  <a:ext uri="{FF2B5EF4-FFF2-40B4-BE49-F238E27FC236}">
                    <a16:creationId xmlns:a16="http://schemas.microsoft.com/office/drawing/2014/main" id="{5D496876-3423-4B3D-A65E-9159E074B80B}"/>
                  </a:ext>
                </a:extLst>
              </p:cNvPr>
              <p:cNvSpPr txBox="1"/>
              <p:nvPr/>
            </p:nvSpPr>
            <p:spPr>
              <a:xfrm>
                <a:off x="818981" y="3288005"/>
                <a:ext cx="234643" cy="184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</p:grpSp>
      </p:grpSp>
      <p:grpSp>
        <p:nvGrpSpPr>
          <p:cNvPr id="504" name="グループ化 503">
            <a:extLst>
              <a:ext uri="{FF2B5EF4-FFF2-40B4-BE49-F238E27FC236}">
                <a16:creationId xmlns:a16="http://schemas.microsoft.com/office/drawing/2014/main" id="{5D745042-6380-47B5-9484-143BF8A37948}"/>
              </a:ext>
            </a:extLst>
          </p:cNvPr>
          <p:cNvGrpSpPr>
            <a:grpSpLocks noChangeAspect="1"/>
          </p:cNvGrpSpPr>
          <p:nvPr/>
        </p:nvGrpSpPr>
        <p:grpSpPr>
          <a:xfrm>
            <a:off x="210650" y="4915240"/>
            <a:ext cx="820563" cy="4820400"/>
            <a:chOff x="2655552" y="250739"/>
            <a:chExt cx="4718992" cy="27721734"/>
          </a:xfrm>
        </p:grpSpPr>
        <p:grpSp>
          <p:nvGrpSpPr>
            <p:cNvPr id="505" name="グループ化 504">
              <a:extLst>
                <a:ext uri="{FF2B5EF4-FFF2-40B4-BE49-F238E27FC236}">
                  <a16:creationId xmlns:a16="http://schemas.microsoft.com/office/drawing/2014/main" id="{3501EF44-456C-4DFA-9423-EA0589A260E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55552" y="250739"/>
              <a:ext cx="4718992" cy="27721734"/>
              <a:chOff x="5782380" y="4247909"/>
              <a:chExt cx="819760" cy="4815680"/>
            </a:xfrm>
          </p:grpSpPr>
          <p:grpSp>
            <p:nvGrpSpPr>
              <p:cNvPr id="507" name="グループ化 506">
                <a:extLst>
                  <a:ext uri="{FF2B5EF4-FFF2-40B4-BE49-F238E27FC236}">
                    <a16:creationId xmlns:a16="http://schemas.microsoft.com/office/drawing/2014/main" id="{DDB83083-C541-4F55-9B59-4A0ECDEBE760}"/>
                  </a:ext>
                </a:extLst>
              </p:cNvPr>
              <p:cNvGrpSpPr/>
              <p:nvPr/>
            </p:nvGrpSpPr>
            <p:grpSpPr>
              <a:xfrm>
                <a:off x="5782380" y="4247909"/>
                <a:ext cx="819760" cy="4815680"/>
                <a:chOff x="5657326" y="416179"/>
                <a:chExt cx="819760" cy="4815680"/>
              </a:xfrm>
            </p:grpSpPr>
            <p:grpSp>
              <p:nvGrpSpPr>
                <p:cNvPr id="510" name="グループ化 509">
                  <a:extLst>
                    <a:ext uri="{FF2B5EF4-FFF2-40B4-BE49-F238E27FC236}">
                      <a16:creationId xmlns:a16="http://schemas.microsoft.com/office/drawing/2014/main" id="{FD16A3DA-0115-4380-ABBA-AD442F378E2A}"/>
                    </a:ext>
                  </a:extLst>
                </p:cNvPr>
                <p:cNvGrpSpPr/>
                <p:nvPr/>
              </p:nvGrpSpPr>
              <p:grpSpPr>
                <a:xfrm>
                  <a:off x="5657326" y="416179"/>
                  <a:ext cx="819760" cy="4815680"/>
                  <a:chOff x="5657326" y="416179"/>
                  <a:chExt cx="819760" cy="4815680"/>
                </a:xfrm>
              </p:grpSpPr>
              <p:sp>
                <p:nvSpPr>
                  <p:cNvPr id="518" name="台形 517">
                    <a:extLst>
                      <a:ext uri="{FF2B5EF4-FFF2-40B4-BE49-F238E27FC236}">
                        <a16:creationId xmlns:a16="http://schemas.microsoft.com/office/drawing/2014/main" id="{D7CE076D-F036-4956-9231-7D7D0B1D0C94}"/>
                      </a:ext>
                    </a:extLst>
                  </p:cNvPr>
                  <p:cNvSpPr/>
                  <p:nvPr/>
                </p:nvSpPr>
                <p:spPr>
                  <a:xfrm>
                    <a:off x="5809724" y="416179"/>
                    <a:ext cx="98215" cy="90125"/>
                  </a:xfrm>
                  <a:prstGeom prst="trapezoid">
                    <a:avLst/>
                  </a:prstGeom>
                  <a:gradFill>
                    <a:gsLst>
                      <a:gs pos="0">
                        <a:srgbClr val="898B8A"/>
                      </a:gs>
                      <a:gs pos="30000">
                        <a:srgbClr val="898B8A"/>
                      </a:gs>
                      <a:gs pos="65000">
                        <a:schemeClr val="bg1"/>
                      </a:gs>
                    </a:gsLst>
                    <a:lin ang="162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19" name="台形 228">
                    <a:extLst>
                      <a:ext uri="{FF2B5EF4-FFF2-40B4-BE49-F238E27FC236}">
                        <a16:creationId xmlns:a16="http://schemas.microsoft.com/office/drawing/2014/main" id="{E3FC49F5-54B0-4CE1-B658-2040E15BFCC2}"/>
                      </a:ext>
                    </a:extLst>
                  </p:cNvPr>
                  <p:cNvSpPr/>
                  <p:nvPr/>
                </p:nvSpPr>
                <p:spPr>
                  <a:xfrm rot="3840000">
                    <a:off x="5863817" y="701351"/>
                    <a:ext cx="352743" cy="120455"/>
                  </a:xfrm>
                  <a:custGeom>
                    <a:avLst/>
                    <a:gdLst>
                      <a:gd name="connsiteX0" fmla="*/ 0 w 355838"/>
                      <a:gd name="connsiteY0" fmla="*/ 120455 h 120455"/>
                      <a:gd name="connsiteX1" fmla="*/ 55588 w 355838"/>
                      <a:gd name="connsiteY1" fmla="*/ 0 h 120455"/>
                      <a:gd name="connsiteX2" fmla="*/ 300250 w 355838"/>
                      <a:gd name="connsiteY2" fmla="*/ 0 h 120455"/>
                      <a:gd name="connsiteX3" fmla="*/ 355838 w 355838"/>
                      <a:gd name="connsiteY3" fmla="*/ 120455 h 120455"/>
                      <a:gd name="connsiteX4" fmla="*/ 0 w 355838"/>
                      <a:gd name="connsiteY4" fmla="*/ 120455 h 120455"/>
                      <a:gd name="connsiteX0" fmla="*/ 0 w 355838"/>
                      <a:gd name="connsiteY0" fmla="*/ 120613 h 120613"/>
                      <a:gd name="connsiteX1" fmla="*/ 55588 w 355838"/>
                      <a:gd name="connsiteY1" fmla="*/ 158 h 120613"/>
                      <a:gd name="connsiteX2" fmla="*/ 316222 w 355838"/>
                      <a:gd name="connsiteY2" fmla="*/ 0 h 120613"/>
                      <a:gd name="connsiteX3" fmla="*/ 355838 w 355838"/>
                      <a:gd name="connsiteY3" fmla="*/ 120613 h 120613"/>
                      <a:gd name="connsiteX4" fmla="*/ 0 w 355838"/>
                      <a:gd name="connsiteY4" fmla="*/ 120613 h 120613"/>
                      <a:gd name="connsiteX0" fmla="*/ 0 w 355838"/>
                      <a:gd name="connsiteY0" fmla="*/ 120455 h 120455"/>
                      <a:gd name="connsiteX1" fmla="*/ 55588 w 355838"/>
                      <a:gd name="connsiteY1" fmla="*/ 0 h 120455"/>
                      <a:gd name="connsiteX2" fmla="*/ 313003 w 355838"/>
                      <a:gd name="connsiteY2" fmla="*/ 2072 h 120455"/>
                      <a:gd name="connsiteX3" fmla="*/ 355838 w 355838"/>
                      <a:gd name="connsiteY3" fmla="*/ 120455 h 120455"/>
                      <a:gd name="connsiteX4" fmla="*/ 0 w 355838"/>
                      <a:gd name="connsiteY4" fmla="*/ 120455 h 120455"/>
                      <a:gd name="connsiteX0" fmla="*/ 0 w 355838"/>
                      <a:gd name="connsiteY0" fmla="*/ 120455 h 120455"/>
                      <a:gd name="connsiteX1" fmla="*/ 55588 w 355838"/>
                      <a:gd name="connsiteY1" fmla="*/ 0 h 120455"/>
                      <a:gd name="connsiteX2" fmla="*/ 313505 w 355838"/>
                      <a:gd name="connsiteY2" fmla="*/ 1052 h 120455"/>
                      <a:gd name="connsiteX3" fmla="*/ 355838 w 355838"/>
                      <a:gd name="connsiteY3" fmla="*/ 120455 h 120455"/>
                      <a:gd name="connsiteX4" fmla="*/ 0 w 355838"/>
                      <a:gd name="connsiteY4" fmla="*/ 120455 h 120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5838" h="120455">
                        <a:moveTo>
                          <a:pt x="0" y="120455"/>
                        </a:moveTo>
                        <a:lnTo>
                          <a:pt x="55588" y="0"/>
                        </a:lnTo>
                        <a:lnTo>
                          <a:pt x="313505" y="1052"/>
                        </a:lnTo>
                        <a:lnTo>
                          <a:pt x="355838" y="120455"/>
                        </a:lnTo>
                        <a:lnTo>
                          <a:pt x="0" y="120455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898B8A"/>
                      </a:gs>
                      <a:gs pos="30000">
                        <a:srgbClr val="898B8A"/>
                      </a:gs>
                      <a:gs pos="65000">
                        <a:schemeClr val="bg1"/>
                      </a:gs>
                    </a:gsLst>
                    <a:lin ang="162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20" name="台形 226">
                    <a:extLst>
                      <a:ext uri="{FF2B5EF4-FFF2-40B4-BE49-F238E27FC236}">
                        <a16:creationId xmlns:a16="http://schemas.microsoft.com/office/drawing/2014/main" id="{02FB4E1E-EE82-484D-AEA7-D8B4F2C03F25}"/>
                      </a:ext>
                    </a:extLst>
                  </p:cNvPr>
                  <p:cNvSpPr/>
                  <p:nvPr/>
                </p:nvSpPr>
                <p:spPr>
                  <a:xfrm rot="1080000">
                    <a:off x="6071287" y="876763"/>
                    <a:ext cx="294195" cy="122993"/>
                  </a:xfrm>
                  <a:custGeom>
                    <a:avLst/>
                    <a:gdLst>
                      <a:gd name="connsiteX0" fmla="*/ 0 w 285194"/>
                      <a:gd name="connsiteY0" fmla="*/ 110140 h 110140"/>
                      <a:gd name="connsiteX1" fmla="*/ 52446 w 285194"/>
                      <a:gd name="connsiteY1" fmla="*/ 0 h 110140"/>
                      <a:gd name="connsiteX2" fmla="*/ 232748 w 285194"/>
                      <a:gd name="connsiteY2" fmla="*/ 0 h 110140"/>
                      <a:gd name="connsiteX3" fmla="*/ 285194 w 285194"/>
                      <a:gd name="connsiteY3" fmla="*/ 110140 h 110140"/>
                      <a:gd name="connsiteX4" fmla="*/ 0 w 285194"/>
                      <a:gd name="connsiteY4" fmla="*/ 110140 h 110140"/>
                      <a:gd name="connsiteX0" fmla="*/ 0 w 285194"/>
                      <a:gd name="connsiteY0" fmla="*/ 112405 h 112405"/>
                      <a:gd name="connsiteX1" fmla="*/ 51710 w 285194"/>
                      <a:gd name="connsiteY1" fmla="*/ 0 h 112405"/>
                      <a:gd name="connsiteX2" fmla="*/ 232748 w 285194"/>
                      <a:gd name="connsiteY2" fmla="*/ 2265 h 112405"/>
                      <a:gd name="connsiteX3" fmla="*/ 285194 w 285194"/>
                      <a:gd name="connsiteY3" fmla="*/ 112405 h 112405"/>
                      <a:gd name="connsiteX4" fmla="*/ 0 w 285194"/>
                      <a:gd name="connsiteY4" fmla="*/ 112405 h 112405"/>
                      <a:gd name="connsiteX0" fmla="*/ 0 w 288252"/>
                      <a:gd name="connsiteY0" fmla="*/ 118406 h 118406"/>
                      <a:gd name="connsiteX1" fmla="*/ 54768 w 288252"/>
                      <a:gd name="connsiteY1" fmla="*/ 0 h 118406"/>
                      <a:gd name="connsiteX2" fmla="*/ 235806 w 288252"/>
                      <a:gd name="connsiteY2" fmla="*/ 2265 h 118406"/>
                      <a:gd name="connsiteX3" fmla="*/ 288252 w 288252"/>
                      <a:gd name="connsiteY3" fmla="*/ 112405 h 118406"/>
                      <a:gd name="connsiteX4" fmla="*/ 0 w 288252"/>
                      <a:gd name="connsiteY4" fmla="*/ 118406 h 118406"/>
                      <a:gd name="connsiteX0" fmla="*/ 0 w 294195"/>
                      <a:gd name="connsiteY0" fmla="*/ 118406 h 122993"/>
                      <a:gd name="connsiteX1" fmla="*/ 54768 w 294195"/>
                      <a:gd name="connsiteY1" fmla="*/ 0 h 122993"/>
                      <a:gd name="connsiteX2" fmla="*/ 235806 w 294195"/>
                      <a:gd name="connsiteY2" fmla="*/ 2265 h 122993"/>
                      <a:gd name="connsiteX3" fmla="*/ 294195 w 294195"/>
                      <a:gd name="connsiteY3" fmla="*/ 122993 h 122993"/>
                      <a:gd name="connsiteX4" fmla="*/ 0 w 294195"/>
                      <a:gd name="connsiteY4" fmla="*/ 118406 h 122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195" h="122993">
                        <a:moveTo>
                          <a:pt x="0" y="118406"/>
                        </a:moveTo>
                        <a:lnTo>
                          <a:pt x="54768" y="0"/>
                        </a:lnTo>
                        <a:lnTo>
                          <a:pt x="235806" y="2265"/>
                        </a:lnTo>
                        <a:lnTo>
                          <a:pt x="294195" y="122993"/>
                        </a:lnTo>
                        <a:lnTo>
                          <a:pt x="0" y="11840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898B8A"/>
                      </a:gs>
                      <a:gs pos="30000">
                        <a:srgbClr val="898B8A"/>
                      </a:gs>
                      <a:gs pos="65000">
                        <a:schemeClr val="bg1"/>
                      </a:gs>
                    </a:gsLst>
                    <a:lin ang="162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21" name="台形 228">
                    <a:extLst>
                      <a:ext uri="{FF2B5EF4-FFF2-40B4-BE49-F238E27FC236}">
                        <a16:creationId xmlns:a16="http://schemas.microsoft.com/office/drawing/2014/main" id="{9D988808-1891-4852-BBAA-CD7A70EE18C3}"/>
                      </a:ext>
                    </a:extLst>
                  </p:cNvPr>
                  <p:cNvSpPr/>
                  <p:nvPr/>
                </p:nvSpPr>
                <p:spPr>
                  <a:xfrm rot="17760000" flipV="1">
                    <a:off x="5851196" y="4986353"/>
                    <a:ext cx="362829" cy="128183"/>
                  </a:xfrm>
                  <a:custGeom>
                    <a:avLst/>
                    <a:gdLst>
                      <a:gd name="connsiteX0" fmla="*/ 0 w 355838"/>
                      <a:gd name="connsiteY0" fmla="*/ 120455 h 120455"/>
                      <a:gd name="connsiteX1" fmla="*/ 55588 w 355838"/>
                      <a:gd name="connsiteY1" fmla="*/ 0 h 120455"/>
                      <a:gd name="connsiteX2" fmla="*/ 300250 w 355838"/>
                      <a:gd name="connsiteY2" fmla="*/ 0 h 120455"/>
                      <a:gd name="connsiteX3" fmla="*/ 355838 w 355838"/>
                      <a:gd name="connsiteY3" fmla="*/ 120455 h 120455"/>
                      <a:gd name="connsiteX4" fmla="*/ 0 w 355838"/>
                      <a:gd name="connsiteY4" fmla="*/ 120455 h 120455"/>
                      <a:gd name="connsiteX0" fmla="*/ 0 w 355838"/>
                      <a:gd name="connsiteY0" fmla="*/ 120613 h 120613"/>
                      <a:gd name="connsiteX1" fmla="*/ 55588 w 355838"/>
                      <a:gd name="connsiteY1" fmla="*/ 158 h 120613"/>
                      <a:gd name="connsiteX2" fmla="*/ 316222 w 355838"/>
                      <a:gd name="connsiteY2" fmla="*/ 0 h 120613"/>
                      <a:gd name="connsiteX3" fmla="*/ 355838 w 355838"/>
                      <a:gd name="connsiteY3" fmla="*/ 120613 h 120613"/>
                      <a:gd name="connsiteX4" fmla="*/ 0 w 355838"/>
                      <a:gd name="connsiteY4" fmla="*/ 120613 h 120613"/>
                      <a:gd name="connsiteX0" fmla="*/ 0 w 361109"/>
                      <a:gd name="connsiteY0" fmla="*/ 125990 h 125990"/>
                      <a:gd name="connsiteX1" fmla="*/ 60859 w 361109"/>
                      <a:gd name="connsiteY1" fmla="*/ 158 h 125990"/>
                      <a:gd name="connsiteX2" fmla="*/ 321493 w 361109"/>
                      <a:gd name="connsiteY2" fmla="*/ 0 h 125990"/>
                      <a:gd name="connsiteX3" fmla="*/ 361109 w 361109"/>
                      <a:gd name="connsiteY3" fmla="*/ 120613 h 125990"/>
                      <a:gd name="connsiteX4" fmla="*/ 0 w 361109"/>
                      <a:gd name="connsiteY4" fmla="*/ 125990 h 125990"/>
                      <a:gd name="connsiteX0" fmla="*/ 0 w 360065"/>
                      <a:gd name="connsiteY0" fmla="*/ 123850 h 123850"/>
                      <a:gd name="connsiteX1" fmla="*/ 59815 w 360065"/>
                      <a:gd name="connsiteY1" fmla="*/ 158 h 123850"/>
                      <a:gd name="connsiteX2" fmla="*/ 320449 w 360065"/>
                      <a:gd name="connsiteY2" fmla="*/ 0 h 123850"/>
                      <a:gd name="connsiteX3" fmla="*/ 360065 w 360065"/>
                      <a:gd name="connsiteY3" fmla="*/ 120613 h 123850"/>
                      <a:gd name="connsiteX4" fmla="*/ 0 w 360065"/>
                      <a:gd name="connsiteY4" fmla="*/ 123850 h 123850"/>
                      <a:gd name="connsiteX0" fmla="*/ 0 w 371706"/>
                      <a:gd name="connsiteY0" fmla="*/ 131420 h 131420"/>
                      <a:gd name="connsiteX1" fmla="*/ 71456 w 371706"/>
                      <a:gd name="connsiteY1" fmla="*/ 158 h 131420"/>
                      <a:gd name="connsiteX2" fmla="*/ 332090 w 371706"/>
                      <a:gd name="connsiteY2" fmla="*/ 0 h 131420"/>
                      <a:gd name="connsiteX3" fmla="*/ 371706 w 371706"/>
                      <a:gd name="connsiteY3" fmla="*/ 120613 h 131420"/>
                      <a:gd name="connsiteX4" fmla="*/ 0 w 371706"/>
                      <a:gd name="connsiteY4" fmla="*/ 131420 h 131420"/>
                      <a:gd name="connsiteX0" fmla="*/ 0 w 367478"/>
                      <a:gd name="connsiteY0" fmla="*/ 128183 h 128183"/>
                      <a:gd name="connsiteX1" fmla="*/ 67228 w 367478"/>
                      <a:gd name="connsiteY1" fmla="*/ 158 h 128183"/>
                      <a:gd name="connsiteX2" fmla="*/ 327862 w 367478"/>
                      <a:gd name="connsiteY2" fmla="*/ 0 h 128183"/>
                      <a:gd name="connsiteX3" fmla="*/ 367478 w 367478"/>
                      <a:gd name="connsiteY3" fmla="*/ 120613 h 128183"/>
                      <a:gd name="connsiteX4" fmla="*/ 0 w 367478"/>
                      <a:gd name="connsiteY4" fmla="*/ 128183 h 128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7478" h="128183">
                        <a:moveTo>
                          <a:pt x="0" y="128183"/>
                        </a:moveTo>
                        <a:lnTo>
                          <a:pt x="67228" y="158"/>
                        </a:lnTo>
                        <a:lnTo>
                          <a:pt x="327862" y="0"/>
                        </a:lnTo>
                        <a:lnTo>
                          <a:pt x="367478" y="120613"/>
                        </a:lnTo>
                        <a:lnTo>
                          <a:pt x="0" y="12818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898B8A"/>
                      </a:gs>
                      <a:gs pos="30000">
                        <a:srgbClr val="898B8A"/>
                      </a:gs>
                      <a:gs pos="65000">
                        <a:schemeClr val="bg1"/>
                      </a:gs>
                    </a:gsLst>
                    <a:lin ang="162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522" name="台形 226">
                    <a:extLst>
                      <a:ext uri="{FF2B5EF4-FFF2-40B4-BE49-F238E27FC236}">
                        <a16:creationId xmlns:a16="http://schemas.microsoft.com/office/drawing/2014/main" id="{D771857B-78C8-4A1B-A8AD-A115702C8EA6}"/>
                      </a:ext>
                    </a:extLst>
                  </p:cNvPr>
                  <p:cNvSpPr/>
                  <p:nvPr/>
                </p:nvSpPr>
                <p:spPr>
                  <a:xfrm rot="20520000" flipV="1">
                    <a:off x="6071631" y="4814346"/>
                    <a:ext cx="291122" cy="114886"/>
                  </a:xfrm>
                  <a:custGeom>
                    <a:avLst/>
                    <a:gdLst>
                      <a:gd name="connsiteX0" fmla="*/ 0 w 285194"/>
                      <a:gd name="connsiteY0" fmla="*/ 110140 h 110140"/>
                      <a:gd name="connsiteX1" fmla="*/ 52446 w 285194"/>
                      <a:gd name="connsiteY1" fmla="*/ 0 h 110140"/>
                      <a:gd name="connsiteX2" fmla="*/ 232748 w 285194"/>
                      <a:gd name="connsiteY2" fmla="*/ 0 h 110140"/>
                      <a:gd name="connsiteX3" fmla="*/ 285194 w 285194"/>
                      <a:gd name="connsiteY3" fmla="*/ 110140 h 110140"/>
                      <a:gd name="connsiteX4" fmla="*/ 0 w 285194"/>
                      <a:gd name="connsiteY4" fmla="*/ 110140 h 110140"/>
                      <a:gd name="connsiteX0" fmla="*/ 0 w 285194"/>
                      <a:gd name="connsiteY0" fmla="*/ 112405 h 112405"/>
                      <a:gd name="connsiteX1" fmla="*/ 51710 w 285194"/>
                      <a:gd name="connsiteY1" fmla="*/ 0 h 112405"/>
                      <a:gd name="connsiteX2" fmla="*/ 232748 w 285194"/>
                      <a:gd name="connsiteY2" fmla="*/ 2265 h 112405"/>
                      <a:gd name="connsiteX3" fmla="*/ 285194 w 285194"/>
                      <a:gd name="connsiteY3" fmla="*/ 112405 h 112405"/>
                      <a:gd name="connsiteX4" fmla="*/ 0 w 285194"/>
                      <a:gd name="connsiteY4" fmla="*/ 112405 h 112405"/>
                      <a:gd name="connsiteX0" fmla="*/ 0 w 285194"/>
                      <a:gd name="connsiteY0" fmla="*/ 112845 h 112845"/>
                      <a:gd name="connsiteX1" fmla="*/ 56616 w 285194"/>
                      <a:gd name="connsiteY1" fmla="*/ 0 h 112845"/>
                      <a:gd name="connsiteX2" fmla="*/ 232748 w 285194"/>
                      <a:gd name="connsiteY2" fmla="*/ 2705 h 112845"/>
                      <a:gd name="connsiteX3" fmla="*/ 285194 w 285194"/>
                      <a:gd name="connsiteY3" fmla="*/ 112845 h 112845"/>
                      <a:gd name="connsiteX4" fmla="*/ 0 w 285194"/>
                      <a:gd name="connsiteY4" fmla="*/ 112845 h 112845"/>
                      <a:gd name="connsiteX0" fmla="*/ 0 w 284975"/>
                      <a:gd name="connsiteY0" fmla="*/ 114760 h 114760"/>
                      <a:gd name="connsiteX1" fmla="*/ 56397 w 284975"/>
                      <a:gd name="connsiteY1" fmla="*/ 0 h 114760"/>
                      <a:gd name="connsiteX2" fmla="*/ 232529 w 284975"/>
                      <a:gd name="connsiteY2" fmla="*/ 2705 h 114760"/>
                      <a:gd name="connsiteX3" fmla="*/ 284975 w 284975"/>
                      <a:gd name="connsiteY3" fmla="*/ 112845 h 114760"/>
                      <a:gd name="connsiteX4" fmla="*/ 0 w 284975"/>
                      <a:gd name="connsiteY4" fmla="*/ 114760 h 114760"/>
                      <a:gd name="connsiteX0" fmla="*/ 0 w 284159"/>
                      <a:gd name="connsiteY0" fmla="*/ 114886 h 114886"/>
                      <a:gd name="connsiteX1" fmla="*/ 55581 w 284159"/>
                      <a:gd name="connsiteY1" fmla="*/ 0 h 114886"/>
                      <a:gd name="connsiteX2" fmla="*/ 231713 w 284159"/>
                      <a:gd name="connsiteY2" fmla="*/ 2705 h 114886"/>
                      <a:gd name="connsiteX3" fmla="*/ 284159 w 284159"/>
                      <a:gd name="connsiteY3" fmla="*/ 112845 h 114886"/>
                      <a:gd name="connsiteX4" fmla="*/ 0 w 284159"/>
                      <a:gd name="connsiteY4" fmla="*/ 114886 h 11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159" h="114886">
                        <a:moveTo>
                          <a:pt x="0" y="114886"/>
                        </a:moveTo>
                        <a:lnTo>
                          <a:pt x="55581" y="0"/>
                        </a:lnTo>
                        <a:lnTo>
                          <a:pt x="231713" y="2705"/>
                        </a:lnTo>
                        <a:lnTo>
                          <a:pt x="284159" y="112845"/>
                        </a:lnTo>
                        <a:lnTo>
                          <a:pt x="0" y="11488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898B8A"/>
                      </a:gs>
                      <a:gs pos="30000">
                        <a:srgbClr val="898B8A"/>
                      </a:gs>
                      <a:gs pos="65000">
                        <a:schemeClr val="bg1"/>
                      </a:gs>
                    </a:gsLst>
                    <a:lin ang="162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523" name="グループ化 522">
                    <a:extLst>
                      <a:ext uri="{FF2B5EF4-FFF2-40B4-BE49-F238E27FC236}">
                        <a16:creationId xmlns:a16="http://schemas.microsoft.com/office/drawing/2014/main" id="{86304B75-BD1D-4C98-9671-ACEA1703E621}"/>
                      </a:ext>
                    </a:extLst>
                  </p:cNvPr>
                  <p:cNvGrpSpPr/>
                  <p:nvPr/>
                </p:nvGrpSpPr>
                <p:grpSpPr>
                  <a:xfrm>
                    <a:off x="5657326" y="2487779"/>
                    <a:ext cx="819760" cy="820326"/>
                    <a:chOff x="3990977" y="2500602"/>
                    <a:chExt cx="819760" cy="820326"/>
                  </a:xfrm>
                  <a:solidFill>
                    <a:schemeClr val="bg1"/>
                  </a:solidFill>
                </p:grpSpPr>
                <p:sp>
                  <p:nvSpPr>
                    <p:cNvPr id="524" name="台形 523">
                      <a:extLst>
                        <a:ext uri="{FF2B5EF4-FFF2-40B4-BE49-F238E27FC236}">
                          <a16:creationId xmlns:a16="http://schemas.microsoft.com/office/drawing/2014/main" id="{7EDC2AEF-907F-4434-8019-3189E8581BD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920875" y="2570704"/>
                      <a:ext cx="292603" cy="152399"/>
                    </a:xfrm>
                    <a:prstGeom prst="trapezoid">
                      <a:avLst>
                        <a:gd name="adj" fmla="val 54688"/>
                      </a:avLst>
                    </a:prstGeom>
                    <a:gradFill>
                      <a:gsLst>
                        <a:gs pos="0">
                          <a:srgbClr val="898B8A"/>
                        </a:gs>
                        <a:gs pos="30000">
                          <a:srgbClr val="898B8A"/>
                        </a:gs>
                        <a:gs pos="65000">
                          <a:schemeClr val="bg1"/>
                        </a:gs>
                      </a:gsLst>
                      <a:lin ang="16200000" scaled="0"/>
                    </a:gra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25" name="台形 524">
                      <a:extLst>
                        <a:ext uri="{FF2B5EF4-FFF2-40B4-BE49-F238E27FC236}">
                          <a16:creationId xmlns:a16="http://schemas.microsoft.com/office/drawing/2014/main" id="{3F69C13F-BBE0-4D9F-99E2-EA80023F7A0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920875" y="3098427"/>
                      <a:ext cx="292603" cy="152399"/>
                    </a:xfrm>
                    <a:prstGeom prst="trapezoid">
                      <a:avLst>
                        <a:gd name="adj" fmla="val 54688"/>
                      </a:avLst>
                    </a:prstGeom>
                    <a:gradFill>
                      <a:gsLst>
                        <a:gs pos="0">
                          <a:srgbClr val="898B8A"/>
                        </a:gs>
                        <a:gs pos="30000">
                          <a:srgbClr val="898B8A"/>
                        </a:gs>
                        <a:gs pos="65000">
                          <a:schemeClr val="bg1"/>
                        </a:gs>
                      </a:gsLst>
                      <a:lin ang="16200000" scaled="0"/>
                    </a:gra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26" name="台形 525">
                      <a:extLst>
                        <a:ext uri="{FF2B5EF4-FFF2-40B4-BE49-F238E27FC236}">
                          <a16:creationId xmlns:a16="http://schemas.microsoft.com/office/drawing/2014/main" id="{CE10ED7E-6DE1-4D27-B961-6BF71716BCA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4628859" y="2840486"/>
                      <a:ext cx="223200" cy="140557"/>
                    </a:xfrm>
                    <a:prstGeom prst="trapezoid">
                      <a:avLst/>
                    </a:prstGeom>
                    <a:gradFill>
                      <a:gsLst>
                        <a:gs pos="0">
                          <a:srgbClr val="898B8A"/>
                        </a:gs>
                        <a:gs pos="30000">
                          <a:srgbClr val="898B8A"/>
                        </a:gs>
                        <a:gs pos="65000">
                          <a:schemeClr val="bg1"/>
                        </a:gs>
                      </a:gsLst>
                      <a:lin ang="16200000" scaled="0"/>
                    </a:gra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sp>
              <p:nvSpPr>
                <p:cNvPr id="511" name="フリーフォーム: 図形 510">
                  <a:extLst>
                    <a:ext uri="{FF2B5EF4-FFF2-40B4-BE49-F238E27FC236}">
                      <a16:creationId xmlns:a16="http://schemas.microsoft.com/office/drawing/2014/main" id="{1EC5DD1D-1AC3-4A77-9F6A-040DEA716A93}"/>
                    </a:ext>
                  </a:extLst>
                </p:cNvPr>
                <p:cNvSpPr/>
                <p:nvPr/>
              </p:nvSpPr>
              <p:spPr>
                <a:xfrm>
                  <a:off x="5809726" y="505927"/>
                  <a:ext cx="528636" cy="4679519"/>
                </a:xfrm>
                <a:custGeom>
                  <a:avLst/>
                  <a:gdLst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98565 w 528636"/>
                    <a:gd name="connsiteY3" fmla="*/ 125016 h 4679519"/>
                    <a:gd name="connsiteX4" fmla="*/ 99828 w 528636"/>
                    <a:gd name="connsiteY4" fmla="*/ 125016 h 4679519"/>
                    <a:gd name="connsiteX5" fmla="*/ 253347 w 528636"/>
                    <a:gd name="connsiteY5" fmla="*/ 438173 h 4679519"/>
                    <a:gd name="connsiteX6" fmla="*/ 528636 w 528636"/>
                    <a:gd name="connsiteY6" fmla="*/ 527741 h 4679519"/>
                    <a:gd name="connsiteX7" fmla="*/ 528636 w 528636"/>
                    <a:gd name="connsiteY7" fmla="*/ 4268924 h 4679519"/>
                    <a:gd name="connsiteX8" fmla="*/ 253347 w 528636"/>
                    <a:gd name="connsiteY8" fmla="*/ 4358492 h 4679519"/>
                    <a:gd name="connsiteX9" fmla="*/ 99828 w 528636"/>
                    <a:gd name="connsiteY9" fmla="*/ 4671649 h 4679519"/>
                    <a:gd name="connsiteX10" fmla="*/ 98565 w 528636"/>
                    <a:gd name="connsiteY10" fmla="*/ 4671649 h 4679519"/>
                    <a:gd name="connsiteX11" fmla="*/ 98565 w 528636"/>
                    <a:gd name="connsiteY11" fmla="*/ 4674224 h 4679519"/>
                    <a:gd name="connsiteX12" fmla="*/ 98565 w 528636"/>
                    <a:gd name="connsiteY12" fmla="*/ 4679519 h 4679519"/>
                    <a:gd name="connsiteX13" fmla="*/ 0 w 528636"/>
                    <a:gd name="connsiteY13" fmla="*/ 4679519 h 4679519"/>
                    <a:gd name="connsiteX14" fmla="*/ 0 w 528636"/>
                    <a:gd name="connsiteY14" fmla="*/ 0 h 4679519"/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98565 w 528636"/>
                    <a:gd name="connsiteY3" fmla="*/ 125016 h 4679519"/>
                    <a:gd name="connsiteX4" fmla="*/ 253347 w 528636"/>
                    <a:gd name="connsiteY4" fmla="*/ 438173 h 4679519"/>
                    <a:gd name="connsiteX5" fmla="*/ 528636 w 528636"/>
                    <a:gd name="connsiteY5" fmla="*/ 527741 h 4679519"/>
                    <a:gd name="connsiteX6" fmla="*/ 528636 w 528636"/>
                    <a:gd name="connsiteY6" fmla="*/ 4268924 h 4679519"/>
                    <a:gd name="connsiteX7" fmla="*/ 253347 w 528636"/>
                    <a:gd name="connsiteY7" fmla="*/ 4358492 h 4679519"/>
                    <a:gd name="connsiteX8" fmla="*/ 99828 w 528636"/>
                    <a:gd name="connsiteY8" fmla="*/ 4671649 h 4679519"/>
                    <a:gd name="connsiteX9" fmla="*/ 98565 w 528636"/>
                    <a:gd name="connsiteY9" fmla="*/ 4671649 h 4679519"/>
                    <a:gd name="connsiteX10" fmla="*/ 98565 w 528636"/>
                    <a:gd name="connsiteY10" fmla="*/ 4674224 h 4679519"/>
                    <a:gd name="connsiteX11" fmla="*/ 98565 w 528636"/>
                    <a:gd name="connsiteY11" fmla="*/ 4679519 h 4679519"/>
                    <a:gd name="connsiteX12" fmla="*/ 0 w 528636"/>
                    <a:gd name="connsiteY12" fmla="*/ 4679519 h 4679519"/>
                    <a:gd name="connsiteX13" fmla="*/ 0 w 528636"/>
                    <a:gd name="connsiteY13" fmla="*/ 0 h 4679519"/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253347 w 528636"/>
                    <a:gd name="connsiteY3" fmla="*/ 438173 h 4679519"/>
                    <a:gd name="connsiteX4" fmla="*/ 528636 w 528636"/>
                    <a:gd name="connsiteY4" fmla="*/ 527741 h 4679519"/>
                    <a:gd name="connsiteX5" fmla="*/ 528636 w 528636"/>
                    <a:gd name="connsiteY5" fmla="*/ 4268924 h 4679519"/>
                    <a:gd name="connsiteX6" fmla="*/ 253347 w 528636"/>
                    <a:gd name="connsiteY6" fmla="*/ 4358492 h 4679519"/>
                    <a:gd name="connsiteX7" fmla="*/ 99828 w 528636"/>
                    <a:gd name="connsiteY7" fmla="*/ 4671649 h 4679519"/>
                    <a:gd name="connsiteX8" fmla="*/ 98565 w 528636"/>
                    <a:gd name="connsiteY8" fmla="*/ 4671649 h 4679519"/>
                    <a:gd name="connsiteX9" fmla="*/ 98565 w 528636"/>
                    <a:gd name="connsiteY9" fmla="*/ 4674224 h 4679519"/>
                    <a:gd name="connsiteX10" fmla="*/ 98565 w 528636"/>
                    <a:gd name="connsiteY10" fmla="*/ 4679519 h 4679519"/>
                    <a:gd name="connsiteX11" fmla="*/ 0 w 528636"/>
                    <a:gd name="connsiteY11" fmla="*/ 4679519 h 4679519"/>
                    <a:gd name="connsiteX12" fmla="*/ 0 w 528636"/>
                    <a:gd name="connsiteY12" fmla="*/ 0 h 4679519"/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253347 w 528636"/>
                    <a:gd name="connsiteY3" fmla="*/ 438173 h 4679519"/>
                    <a:gd name="connsiteX4" fmla="*/ 528636 w 528636"/>
                    <a:gd name="connsiteY4" fmla="*/ 527741 h 4679519"/>
                    <a:gd name="connsiteX5" fmla="*/ 528636 w 528636"/>
                    <a:gd name="connsiteY5" fmla="*/ 4268924 h 4679519"/>
                    <a:gd name="connsiteX6" fmla="*/ 253347 w 528636"/>
                    <a:gd name="connsiteY6" fmla="*/ 4358492 h 4679519"/>
                    <a:gd name="connsiteX7" fmla="*/ 99828 w 528636"/>
                    <a:gd name="connsiteY7" fmla="*/ 4671649 h 4679519"/>
                    <a:gd name="connsiteX8" fmla="*/ 98565 w 528636"/>
                    <a:gd name="connsiteY8" fmla="*/ 4674224 h 4679519"/>
                    <a:gd name="connsiteX9" fmla="*/ 98565 w 528636"/>
                    <a:gd name="connsiteY9" fmla="*/ 4679519 h 4679519"/>
                    <a:gd name="connsiteX10" fmla="*/ 0 w 528636"/>
                    <a:gd name="connsiteY10" fmla="*/ 4679519 h 4679519"/>
                    <a:gd name="connsiteX11" fmla="*/ 0 w 528636"/>
                    <a:gd name="connsiteY11" fmla="*/ 0 h 4679519"/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253347 w 528636"/>
                    <a:gd name="connsiteY3" fmla="*/ 438173 h 4679519"/>
                    <a:gd name="connsiteX4" fmla="*/ 528636 w 528636"/>
                    <a:gd name="connsiteY4" fmla="*/ 527741 h 4679519"/>
                    <a:gd name="connsiteX5" fmla="*/ 528636 w 528636"/>
                    <a:gd name="connsiteY5" fmla="*/ 4268924 h 4679519"/>
                    <a:gd name="connsiteX6" fmla="*/ 253347 w 528636"/>
                    <a:gd name="connsiteY6" fmla="*/ 4358492 h 4679519"/>
                    <a:gd name="connsiteX7" fmla="*/ 99828 w 528636"/>
                    <a:gd name="connsiteY7" fmla="*/ 4671649 h 4679519"/>
                    <a:gd name="connsiteX8" fmla="*/ 98565 w 528636"/>
                    <a:gd name="connsiteY8" fmla="*/ 4679519 h 4679519"/>
                    <a:gd name="connsiteX9" fmla="*/ 0 w 528636"/>
                    <a:gd name="connsiteY9" fmla="*/ 4679519 h 4679519"/>
                    <a:gd name="connsiteX10" fmla="*/ 0 w 528636"/>
                    <a:gd name="connsiteY10" fmla="*/ 0 h 4679519"/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253347 w 528636"/>
                    <a:gd name="connsiteY3" fmla="*/ 438173 h 4679519"/>
                    <a:gd name="connsiteX4" fmla="*/ 528636 w 528636"/>
                    <a:gd name="connsiteY4" fmla="*/ 527741 h 4679519"/>
                    <a:gd name="connsiteX5" fmla="*/ 528636 w 528636"/>
                    <a:gd name="connsiteY5" fmla="*/ 4268924 h 4679519"/>
                    <a:gd name="connsiteX6" fmla="*/ 253347 w 528636"/>
                    <a:gd name="connsiteY6" fmla="*/ 4358492 h 4679519"/>
                    <a:gd name="connsiteX7" fmla="*/ 98565 w 528636"/>
                    <a:gd name="connsiteY7" fmla="*/ 4679519 h 4679519"/>
                    <a:gd name="connsiteX8" fmla="*/ 0 w 528636"/>
                    <a:gd name="connsiteY8" fmla="*/ 4679519 h 4679519"/>
                    <a:gd name="connsiteX9" fmla="*/ 0 w 528636"/>
                    <a:gd name="connsiteY9" fmla="*/ 0 h 4679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8636" h="4679519">
                      <a:moveTo>
                        <a:pt x="0" y="0"/>
                      </a:moveTo>
                      <a:lnTo>
                        <a:pt x="98565" y="0"/>
                      </a:lnTo>
                      <a:lnTo>
                        <a:pt x="98565" y="122441"/>
                      </a:lnTo>
                      <a:lnTo>
                        <a:pt x="253347" y="438173"/>
                      </a:lnTo>
                      <a:lnTo>
                        <a:pt x="528636" y="527741"/>
                      </a:lnTo>
                      <a:lnTo>
                        <a:pt x="528636" y="4268924"/>
                      </a:lnTo>
                      <a:lnTo>
                        <a:pt x="253347" y="4358492"/>
                      </a:lnTo>
                      <a:lnTo>
                        <a:pt x="98565" y="4679519"/>
                      </a:lnTo>
                      <a:lnTo>
                        <a:pt x="0" y="46795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2" name="正方形/長方形 511">
                  <a:extLst>
                    <a:ext uri="{FF2B5EF4-FFF2-40B4-BE49-F238E27FC236}">
                      <a16:creationId xmlns:a16="http://schemas.microsoft.com/office/drawing/2014/main" id="{C1C107D0-2612-490A-B4CD-E9E939DE23AE}"/>
                    </a:ext>
                  </a:extLst>
                </p:cNvPr>
                <p:cNvSpPr/>
                <p:nvPr/>
              </p:nvSpPr>
              <p:spPr>
                <a:xfrm>
                  <a:off x="5809724" y="2805042"/>
                  <a:ext cx="559326" cy="182598"/>
                </a:xfrm>
                <a:prstGeom prst="rect">
                  <a:avLst/>
                </a:prstGeom>
                <a:solidFill>
                  <a:srgbClr val="1C2B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3" name="四角形: 角を丸くする 512">
                  <a:extLst>
                    <a:ext uri="{FF2B5EF4-FFF2-40B4-BE49-F238E27FC236}">
                      <a16:creationId xmlns:a16="http://schemas.microsoft.com/office/drawing/2014/main" id="{5B0CB1A9-1BAD-4A2D-86EF-6A987D218383}"/>
                    </a:ext>
                  </a:extLst>
                </p:cNvPr>
                <p:cNvSpPr/>
                <p:nvPr/>
              </p:nvSpPr>
              <p:spPr>
                <a:xfrm rot="5400000">
                  <a:off x="5939956" y="2852286"/>
                  <a:ext cx="573714" cy="9360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C2B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4" name="四角形: 角を丸くする 513">
                  <a:extLst>
                    <a:ext uri="{FF2B5EF4-FFF2-40B4-BE49-F238E27FC236}">
                      <a16:creationId xmlns:a16="http://schemas.microsoft.com/office/drawing/2014/main" id="{073EAD58-431F-442E-9E45-9A3F61E5D044}"/>
                    </a:ext>
                  </a:extLst>
                </p:cNvPr>
                <p:cNvSpPr/>
                <p:nvPr/>
              </p:nvSpPr>
              <p:spPr>
                <a:xfrm rot="5400000">
                  <a:off x="5667478" y="2819679"/>
                  <a:ext cx="661798" cy="15714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C2B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515" name="グループ化 514">
                  <a:extLst>
                    <a:ext uri="{FF2B5EF4-FFF2-40B4-BE49-F238E27FC236}">
                      <a16:creationId xmlns:a16="http://schemas.microsoft.com/office/drawing/2014/main" id="{8846577B-418E-47A0-91B3-57CE2D4F5E11}"/>
                    </a:ext>
                  </a:extLst>
                </p:cNvPr>
                <p:cNvGrpSpPr/>
                <p:nvPr/>
              </p:nvGrpSpPr>
              <p:grpSpPr>
                <a:xfrm>
                  <a:off x="5946444" y="2308152"/>
                  <a:ext cx="96251" cy="1177409"/>
                  <a:chOff x="5946444" y="2308152"/>
                  <a:chExt cx="96251" cy="1177409"/>
                </a:xfrm>
                <a:solidFill>
                  <a:schemeClr val="bg1"/>
                </a:solidFill>
              </p:grpSpPr>
              <p:sp>
                <p:nvSpPr>
                  <p:cNvPr id="516" name="フリーフォーム: 図形 515">
                    <a:extLst>
                      <a:ext uri="{FF2B5EF4-FFF2-40B4-BE49-F238E27FC236}">
                        <a16:creationId xmlns:a16="http://schemas.microsoft.com/office/drawing/2014/main" id="{7938F027-94C1-4F1D-B2E4-1398B01CA64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5945384" y="3388250"/>
                    <a:ext cx="98371" cy="96251"/>
                  </a:xfrm>
                  <a:custGeom>
                    <a:avLst/>
                    <a:gdLst>
                      <a:gd name="connsiteX0" fmla="*/ 64247 w 109722"/>
                      <a:gd name="connsiteY0" fmla="*/ 0 h 107357"/>
                      <a:gd name="connsiteX1" fmla="*/ 109722 w 109722"/>
                      <a:gd name="connsiteY1" fmla="*/ 2527 h 107357"/>
                      <a:gd name="connsiteX2" fmla="*/ 83515 w 109722"/>
                      <a:gd name="connsiteY2" fmla="*/ 107357 h 107357"/>
                      <a:gd name="connsiteX3" fmla="*/ 25947 w 109722"/>
                      <a:gd name="connsiteY3" fmla="*/ 107357 h 107357"/>
                      <a:gd name="connsiteX4" fmla="*/ 0 w 109722"/>
                      <a:gd name="connsiteY4" fmla="*/ 3570 h 107357"/>
                      <a:gd name="connsiteX5" fmla="*/ 64247 w 109722"/>
                      <a:gd name="connsiteY5" fmla="*/ 0 h 107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9722" h="107357">
                        <a:moveTo>
                          <a:pt x="64247" y="0"/>
                        </a:moveTo>
                        <a:lnTo>
                          <a:pt x="109722" y="2527"/>
                        </a:lnTo>
                        <a:lnTo>
                          <a:pt x="83515" y="107357"/>
                        </a:lnTo>
                        <a:lnTo>
                          <a:pt x="25947" y="107357"/>
                        </a:lnTo>
                        <a:lnTo>
                          <a:pt x="0" y="3570"/>
                        </a:lnTo>
                        <a:lnTo>
                          <a:pt x="64247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bg1">
                        <a:lumMod val="65000"/>
                      </a:schemeClr>
                    </a:solidFill>
                    <a:prstDash val="dash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517" name="フリーフォーム: 図形 516">
                    <a:extLst>
                      <a:ext uri="{FF2B5EF4-FFF2-40B4-BE49-F238E27FC236}">
                        <a16:creationId xmlns:a16="http://schemas.microsoft.com/office/drawing/2014/main" id="{156D8733-D647-4CE3-A643-C48C2984A84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 flipV="1">
                    <a:off x="5945384" y="2309212"/>
                    <a:ext cx="98371" cy="96251"/>
                  </a:xfrm>
                  <a:custGeom>
                    <a:avLst/>
                    <a:gdLst>
                      <a:gd name="connsiteX0" fmla="*/ 64247 w 109722"/>
                      <a:gd name="connsiteY0" fmla="*/ 0 h 107357"/>
                      <a:gd name="connsiteX1" fmla="*/ 109722 w 109722"/>
                      <a:gd name="connsiteY1" fmla="*/ 2527 h 107357"/>
                      <a:gd name="connsiteX2" fmla="*/ 83515 w 109722"/>
                      <a:gd name="connsiteY2" fmla="*/ 107357 h 107357"/>
                      <a:gd name="connsiteX3" fmla="*/ 25947 w 109722"/>
                      <a:gd name="connsiteY3" fmla="*/ 107357 h 107357"/>
                      <a:gd name="connsiteX4" fmla="*/ 0 w 109722"/>
                      <a:gd name="connsiteY4" fmla="*/ 3570 h 107357"/>
                      <a:gd name="connsiteX5" fmla="*/ 64247 w 109722"/>
                      <a:gd name="connsiteY5" fmla="*/ 0 h 107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9722" h="107357">
                        <a:moveTo>
                          <a:pt x="64247" y="0"/>
                        </a:moveTo>
                        <a:lnTo>
                          <a:pt x="109722" y="2527"/>
                        </a:lnTo>
                        <a:lnTo>
                          <a:pt x="83515" y="107357"/>
                        </a:lnTo>
                        <a:lnTo>
                          <a:pt x="25947" y="107357"/>
                        </a:lnTo>
                        <a:lnTo>
                          <a:pt x="0" y="3570"/>
                        </a:lnTo>
                        <a:lnTo>
                          <a:pt x="64247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bg1">
                        <a:lumMod val="65000"/>
                      </a:schemeClr>
                    </a:solidFill>
                    <a:prstDash val="dash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</p:grpSp>
          <p:sp>
            <p:nvSpPr>
              <p:cNvPr id="508" name="テキスト ボックス 507">
                <a:extLst>
                  <a:ext uri="{FF2B5EF4-FFF2-40B4-BE49-F238E27FC236}">
                    <a16:creationId xmlns:a16="http://schemas.microsoft.com/office/drawing/2014/main" id="{6CC13E2B-8630-4059-9EFE-15DE8E039F4D}"/>
                  </a:ext>
                </a:extLst>
              </p:cNvPr>
              <p:cNvSpPr txBox="1"/>
              <p:nvPr/>
            </p:nvSpPr>
            <p:spPr>
              <a:xfrm rot="16200000">
                <a:off x="5999468" y="6101766"/>
                <a:ext cx="2455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09" name="テキスト ボックス 508">
                <a:extLst>
                  <a:ext uri="{FF2B5EF4-FFF2-40B4-BE49-F238E27FC236}">
                    <a16:creationId xmlns:a16="http://schemas.microsoft.com/office/drawing/2014/main" id="{3D445DC6-7D63-4926-BAC1-1F3AEE9AD212}"/>
                  </a:ext>
                </a:extLst>
              </p:cNvPr>
              <p:cNvSpPr txBox="1"/>
              <p:nvPr/>
            </p:nvSpPr>
            <p:spPr>
              <a:xfrm rot="16200000">
                <a:off x="6005078" y="7178843"/>
                <a:ext cx="23436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</p:grpSp>
        <p:cxnSp>
          <p:nvCxnSpPr>
            <p:cNvPr id="506" name="直線コネクタ 505">
              <a:extLst>
                <a:ext uri="{FF2B5EF4-FFF2-40B4-BE49-F238E27FC236}">
                  <a16:creationId xmlns:a16="http://schemas.microsoft.com/office/drawing/2014/main" id="{7986E1FD-8D51-4591-9C13-789A113952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5971" y="13894713"/>
              <a:ext cx="1" cy="128486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2" name="グループ化 391">
            <a:extLst>
              <a:ext uri="{FF2B5EF4-FFF2-40B4-BE49-F238E27FC236}">
                <a16:creationId xmlns:a16="http://schemas.microsoft.com/office/drawing/2014/main" id="{74A35B3B-CC29-41C6-B059-B13AE4FD6655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4311845" y="4447637"/>
            <a:ext cx="2732400" cy="2015680"/>
            <a:chOff x="-111388" y="2594783"/>
            <a:chExt cx="13836081" cy="10206817"/>
          </a:xfrm>
        </p:grpSpPr>
        <p:sp>
          <p:nvSpPr>
            <p:cNvPr id="393" name="フリーフォーム: 図形 392">
              <a:extLst>
                <a:ext uri="{FF2B5EF4-FFF2-40B4-BE49-F238E27FC236}">
                  <a16:creationId xmlns:a16="http://schemas.microsoft.com/office/drawing/2014/main" id="{CCCFD11D-B3F1-428D-AA26-295ED6DF7BB7}"/>
                </a:ext>
              </a:extLst>
            </p:cNvPr>
            <p:cNvSpPr/>
            <p:nvPr/>
          </p:nvSpPr>
          <p:spPr>
            <a:xfrm>
              <a:off x="2258995" y="6195316"/>
              <a:ext cx="9677402" cy="700794"/>
            </a:xfrm>
            <a:custGeom>
              <a:avLst/>
              <a:gdLst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303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451214 h 700794"/>
                <a:gd name="connsiteX38" fmla="*/ 9677402 w 9677402"/>
                <a:gd name="connsiteY38" fmla="*/ 700794 h 700794"/>
                <a:gd name="connsiteX39" fmla="*/ 9216577 w 9677402"/>
                <a:gd name="connsiteY39" fmla="*/ 700794 h 700794"/>
                <a:gd name="connsiteX40" fmla="*/ 9183877 w 9677402"/>
                <a:gd name="connsiteY40" fmla="*/ 700794 h 700794"/>
                <a:gd name="connsiteX41" fmla="*/ 0 w 9677402"/>
                <a:gd name="connsiteY41" fmla="*/ 700794 h 700794"/>
                <a:gd name="connsiteX42" fmla="*/ 0 w 9677402"/>
                <a:gd name="connsiteY42" fmla="*/ 44130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451214 h 700794"/>
                <a:gd name="connsiteX38" fmla="*/ 9677402 w 9677402"/>
                <a:gd name="connsiteY38" fmla="*/ 700794 h 700794"/>
                <a:gd name="connsiteX39" fmla="*/ 9216577 w 9677402"/>
                <a:gd name="connsiteY39" fmla="*/ 700794 h 700794"/>
                <a:gd name="connsiteX40" fmla="*/ 9183877 w 9677402"/>
                <a:gd name="connsiteY40" fmla="*/ 700794 h 700794"/>
                <a:gd name="connsiteX41" fmla="*/ 0 w 9677402"/>
                <a:gd name="connsiteY41" fmla="*/ 700794 h 700794"/>
                <a:gd name="connsiteX42" fmla="*/ 0 w 9677402"/>
                <a:gd name="connsiteY42" fmla="*/ 441300 h 700794"/>
                <a:gd name="connsiteX43" fmla="*/ 175764 w 9677402"/>
                <a:gd name="connsiteY43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9216577 w 9677402"/>
                <a:gd name="connsiteY38" fmla="*/ 700794 h 700794"/>
                <a:gd name="connsiteX39" fmla="*/ 9183877 w 9677402"/>
                <a:gd name="connsiteY39" fmla="*/ 700794 h 700794"/>
                <a:gd name="connsiteX40" fmla="*/ 0 w 9677402"/>
                <a:gd name="connsiteY40" fmla="*/ 700794 h 700794"/>
                <a:gd name="connsiteX41" fmla="*/ 0 w 9677402"/>
                <a:gd name="connsiteY41" fmla="*/ 441300 h 700794"/>
                <a:gd name="connsiteX42" fmla="*/ 175764 w 9677402"/>
                <a:gd name="connsiteY42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9183877 w 9677402"/>
                <a:gd name="connsiteY38" fmla="*/ 700794 h 700794"/>
                <a:gd name="connsiteX39" fmla="*/ 0 w 9677402"/>
                <a:gd name="connsiteY39" fmla="*/ 700794 h 700794"/>
                <a:gd name="connsiteX40" fmla="*/ 0 w 9677402"/>
                <a:gd name="connsiteY40" fmla="*/ 441300 h 700794"/>
                <a:gd name="connsiteX41" fmla="*/ 175764 w 9677402"/>
                <a:gd name="connsiteY41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0 w 9677402"/>
                <a:gd name="connsiteY38" fmla="*/ 700794 h 700794"/>
                <a:gd name="connsiteX39" fmla="*/ 0 w 9677402"/>
                <a:gd name="connsiteY39" fmla="*/ 441300 h 700794"/>
                <a:gd name="connsiteX40" fmla="*/ 175764 w 9677402"/>
                <a:gd name="connsiteY40" fmla="*/ 0 h 70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677402" h="700794">
                  <a:moveTo>
                    <a:pt x="175764" y="0"/>
                  </a:moveTo>
                  <a:lnTo>
                    <a:pt x="455604" y="0"/>
                  </a:lnTo>
                  <a:lnTo>
                    <a:pt x="640631" y="464568"/>
                  </a:lnTo>
                  <a:lnTo>
                    <a:pt x="825663" y="0"/>
                  </a:lnTo>
                  <a:lnTo>
                    <a:pt x="1105502" y="0"/>
                  </a:lnTo>
                  <a:lnTo>
                    <a:pt x="1290529" y="464568"/>
                  </a:lnTo>
                  <a:lnTo>
                    <a:pt x="1475556" y="0"/>
                  </a:lnTo>
                  <a:lnTo>
                    <a:pt x="1755400" y="0"/>
                  </a:lnTo>
                  <a:lnTo>
                    <a:pt x="1940427" y="464568"/>
                  </a:lnTo>
                  <a:lnTo>
                    <a:pt x="2125455" y="0"/>
                  </a:lnTo>
                  <a:lnTo>
                    <a:pt x="2405298" y="0"/>
                  </a:lnTo>
                  <a:lnTo>
                    <a:pt x="2590326" y="464568"/>
                  </a:lnTo>
                  <a:lnTo>
                    <a:pt x="2775353" y="0"/>
                  </a:lnTo>
                  <a:lnTo>
                    <a:pt x="3055192" y="0"/>
                  </a:lnTo>
                  <a:lnTo>
                    <a:pt x="3240224" y="464568"/>
                  </a:lnTo>
                  <a:lnTo>
                    <a:pt x="3411044" y="171259"/>
                  </a:lnTo>
                  <a:cubicBezTo>
                    <a:pt x="3755254" y="396722"/>
                    <a:pt x="4214933" y="472245"/>
                    <a:pt x="4616877" y="468235"/>
                  </a:cubicBezTo>
                  <a:cubicBezTo>
                    <a:pt x="5018822" y="464225"/>
                    <a:pt x="5478496" y="372671"/>
                    <a:pt x="5822711" y="147208"/>
                  </a:cubicBezTo>
                  <a:lnTo>
                    <a:pt x="5963580" y="460063"/>
                  </a:lnTo>
                  <a:lnTo>
                    <a:pt x="6146809" y="0"/>
                  </a:lnTo>
                  <a:lnTo>
                    <a:pt x="6430229" y="0"/>
                  </a:lnTo>
                  <a:lnTo>
                    <a:pt x="6613458" y="460063"/>
                  </a:lnTo>
                  <a:lnTo>
                    <a:pt x="6796692" y="0"/>
                  </a:lnTo>
                  <a:lnTo>
                    <a:pt x="7080127" y="0"/>
                  </a:lnTo>
                  <a:lnTo>
                    <a:pt x="7263357" y="460063"/>
                  </a:lnTo>
                  <a:lnTo>
                    <a:pt x="7446591" y="0"/>
                  </a:lnTo>
                  <a:lnTo>
                    <a:pt x="7730025" y="0"/>
                  </a:lnTo>
                  <a:lnTo>
                    <a:pt x="7913255" y="460063"/>
                  </a:lnTo>
                  <a:lnTo>
                    <a:pt x="8096489" y="0"/>
                  </a:lnTo>
                  <a:lnTo>
                    <a:pt x="8379924" y="0"/>
                  </a:lnTo>
                  <a:lnTo>
                    <a:pt x="8563153" y="460063"/>
                  </a:lnTo>
                  <a:lnTo>
                    <a:pt x="8746382" y="0"/>
                  </a:lnTo>
                  <a:lnTo>
                    <a:pt x="9029817" y="0"/>
                  </a:lnTo>
                  <a:lnTo>
                    <a:pt x="9201201" y="468408"/>
                  </a:lnTo>
                  <a:lnTo>
                    <a:pt x="9328404" y="0"/>
                  </a:lnTo>
                  <a:lnTo>
                    <a:pt x="9538781" y="0"/>
                  </a:lnTo>
                  <a:lnTo>
                    <a:pt x="9674786" y="460063"/>
                  </a:lnTo>
                  <a:lnTo>
                    <a:pt x="9677402" y="700794"/>
                  </a:lnTo>
                  <a:lnTo>
                    <a:pt x="0" y="700794"/>
                  </a:lnTo>
                  <a:lnTo>
                    <a:pt x="0" y="441300"/>
                  </a:lnTo>
                  <a:lnTo>
                    <a:pt x="17576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bg1"/>
                </a:gs>
                <a:gs pos="44000">
                  <a:schemeClr val="tx1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394" name="グループ化 393">
              <a:extLst>
                <a:ext uri="{FF2B5EF4-FFF2-40B4-BE49-F238E27FC236}">
                  <a16:creationId xmlns:a16="http://schemas.microsoft.com/office/drawing/2014/main" id="{6B8DB385-77CA-457D-9474-D9B2199872FC}"/>
                </a:ext>
              </a:extLst>
            </p:cNvPr>
            <p:cNvGrpSpPr/>
            <p:nvPr/>
          </p:nvGrpSpPr>
          <p:grpSpPr>
            <a:xfrm>
              <a:off x="-111388" y="2594783"/>
              <a:ext cx="13836081" cy="10206817"/>
              <a:chOff x="180127" y="4408741"/>
              <a:chExt cx="2739440" cy="2020873"/>
            </a:xfrm>
          </p:grpSpPr>
          <p:grpSp>
            <p:nvGrpSpPr>
              <p:cNvPr id="395" name="グループ化 394">
                <a:extLst>
                  <a:ext uri="{FF2B5EF4-FFF2-40B4-BE49-F238E27FC236}">
                    <a16:creationId xmlns:a16="http://schemas.microsoft.com/office/drawing/2014/main" id="{0105531E-ABCF-4481-B448-573284CC9281}"/>
                  </a:ext>
                </a:extLst>
              </p:cNvPr>
              <p:cNvGrpSpPr/>
              <p:nvPr/>
            </p:nvGrpSpPr>
            <p:grpSpPr>
              <a:xfrm>
                <a:off x="180127" y="4454443"/>
                <a:ext cx="2739440" cy="1975171"/>
                <a:chOff x="249512" y="7647263"/>
                <a:chExt cx="2739440" cy="1975171"/>
              </a:xfrm>
            </p:grpSpPr>
            <p:grpSp>
              <p:nvGrpSpPr>
                <p:cNvPr id="397" name="グループ化 396">
                  <a:extLst>
                    <a:ext uri="{FF2B5EF4-FFF2-40B4-BE49-F238E27FC236}">
                      <a16:creationId xmlns:a16="http://schemas.microsoft.com/office/drawing/2014/main" id="{B18B2B0D-A951-416A-9EEF-D67AC1672F03}"/>
                    </a:ext>
                  </a:extLst>
                </p:cNvPr>
                <p:cNvGrpSpPr/>
                <p:nvPr/>
              </p:nvGrpSpPr>
              <p:grpSpPr>
                <a:xfrm>
                  <a:off x="249512" y="7938245"/>
                  <a:ext cx="2739440" cy="1542685"/>
                  <a:chOff x="249512" y="7938245"/>
                  <a:chExt cx="2739440" cy="1542685"/>
                </a:xfrm>
              </p:grpSpPr>
              <p:grpSp>
                <p:nvGrpSpPr>
                  <p:cNvPr id="527" name="グループ化 526">
                    <a:extLst>
                      <a:ext uri="{FF2B5EF4-FFF2-40B4-BE49-F238E27FC236}">
                        <a16:creationId xmlns:a16="http://schemas.microsoft.com/office/drawing/2014/main" id="{EA0451E3-666F-489E-AF1D-CE192C2BEB70}"/>
                      </a:ext>
                    </a:extLst>
                  </p:cNvPr>
                  <p:cNvGrpSpPr/>
                  <p:nvPr/>
                </p:nvGrpSpPr>
                <p:grpSpPr>
                  <a:xfrm>
                    <a:off x="249512" y="8447094"/>
                    <a:ext cx="2739440" cy="435555"/>
                    <a:chOff x="249512" y="8447094"/>
                    <a:chExt cx="2739440" cy="435555"/>
                  </a:xfrm>
                </p:grpSpPr>
                <p:sp>
                  <p:nvSpPr>
                    <p:cNvPr id="529" name="フリーフォーム: 図形 528">
                      <a:extLst>
                        <a:ext uri="{FF2B5EF4-FFF2-40B4-BE49-F238E27FC236}">
                          <a16:creationId xmlns:a16="http://schemas.microsoft.com/office/drawing/2014/main" id="{7612CABB-3016-4953-8E61-1421EC8E7589}"/>
                        </a:ext>
                      </a:extLst>
                    </p:cNvPr>
                    <p:cNvSpPr/>
                    <p:nvPr/>
                  </p:nvSpPr>
                  <p:spPr>
                    <a:xfrm flipH="1" flipV="1">
                      <a:off x="333097" y="8743897"/>
                      <a:ext cx="2598857" cy="138752"/>
                    </a:xfrm>
                    <a:custGeom>
                      <a:avLst/>
                      <a:gdLst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92707 h 138752"/>
                        <a:gd name="connsiteX31" fmla="*/ 1537250 w 2598857"/>
                        <a:gd name="connsiteY31" fmla="*/ 22002 h 138752"/>
                        <a:gd name="connsiteX32" fmla="*/ 1541762 w 2598857"/>
                        <a:gd name="connsiteY32" fmla="*/ 18392 h 138752"/>
                        <a:gd name="connsiteX33" fmla="*/ 1571071 w 2598857"/>
                        <a:gd name="connsiteY33" fmla="*/ 91981 h 138752"/>
                        <a:gd name="connsiteX34" fmla="*/ 1607706 w 2598857"/>
                        <a:gd name="connsiteY34" fmla="*/ 0 h 138752"/>
                        <a:gd name="connsiteX35" fmla="*/ 1663112 w 2598857"/>
                        <a:gd name="connsiteY35" fmla="*/ 0 h 138752"/>
                        <a:gd name="connsiteX36" fmla="*/ 1699746 w 2598857"/>
                        <a:gd name="connsiteY36" fmla="*/ 91981 h 138752"/>
                        <a:gd name="connsiteX37" fmla="*/ 1736380 w 2598857"/>
                        <a:gd name="connsiteY37" fmla="*/ 0 h 138752"/>
                        <a:gd name="connsiteX38" fmla="*/ 1791787 w 2598857"/>
                        <a:gd name="connsiteY38" fmla="*/ 0 h 138752"/>
                        <a:gd name="connsiteX39" fmla="*/ 1828421 w 2598857"/>
                        <a:gd name="connsiteY39" fmla="*/ 91981 h 138752"/>
                        <a:gd name="connsiteX40" fmla="*/ 1865055 w 2598857"/>
                        <a:gd name="connsiteY40" fmla="*/ 0 h 138752"/>
                        <a:gd name="connsiteX41" fmla="*/ 1920462 w 2598857"/>
                        <a:gd name="connsiteY41" fmla="*/ 0 h 138752"/>
                        <a:gd name="connsiteX42" fmla="*/ 1957096 w 2598857"/>
                        <a:gd name="connsiteY42" fmla="*/ 91981 h 138752"/>
                        <a:gd name="connsiteX43" fmla="*/ 1993730 w 2598857"/>
                        <a:gd name="connsiteY43" fmla="*/ 0 h 138752"/>
                        <a:gd name="connsiteX44" fmla="*/ 2049136 w 2598857"/>
                        <a:gd name="connsiteY44" fmla="*/ 0 h 138752"/>
                        <a:gd name="connsiteX45" fmla="*/ 2085771 w 2598857"/>
                        <a:gd name="connsiteY45" fmla="*/ 91981 h 138752"/>
                        <a:gd name="connsiteX46" fmla="*/ 2122405 w 2598857"/>
                        <a:gd name="connsiteY46" fmla="*/ 0 h 138752"/>
                        <a:gd name="connsiteX47" fmla="*/ 2177811 w 2598857"/>
                        <a:gd name="connsiteY47" fmla="*/ 0 h 138752"/>
                        <a:gd name="connsiteX48" fmla="*/ 2214446 w 2598857"/>
                        <a:gd name="connsiteY48" fmla="*/ 91981 h 138752"/>
                        <a:gd name="connsiteX49" fmla="*/ 2251080 w 2598857"/>
                        <a:gd name="connsiteY49" fmla="*/ 0 h 138752"/>
                        <a:gd name="connsiteX50" fmla="*/ 2306486 w 2598857"/>
                        <a:gd name="connsiteY50" fmla="*/ 0 h 138752"/>
                        <a:gd name="connsiteX51" fmla="*/ 2343120 w 2598857"/>
                        <a:gd name="connsiteY51" fmla="*/ 91981 h 138752"/>
                        <a:gd name="connsiteX52" fmla="*/ 2379755 w 2598857"/>
                        <a:gd name="connsiteY52" fmla="*/ 0 h 138752"/>
                        <a:gd name="connsiteX53" fmla="*/ 2435161 w 2598857"/>
                        <a:gd name="connsiteY53" fmla="*/ 0 h 138752"/>
                        <a:gd name="connsiteX54" fmla="*/ 2471795 w 2598857"/>
                        <a:gd name="connsiteY54" fmla="*/ 91981 h 138752"/>
                        <a:gd name="connsiteX55" fmla="*/ 2508429 w 2598857"/>
                        <a:gd name="connsiteY55" fmla="*/ 0 h 138752"/>
                        <a:gd name="connsiteX56" fmla="*/ 2563833 w 2598857"/>
                        <a:gd name="connsiteY56" fmla="*/ 0 h 138752"/>
                        <a:gd name="connsiteX57" fmla="*/ 2598857 w 2598857"/>
                        <a:gd name="connsiteY57" fmla="*/ 87938 h 138752"/>
                        <a:gd name="connsiteX58" fmla="*/ 2598857 w 2598857"/>
                        <a:gd name="connsiteY58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37250 w 2598857"/>
                        <a:gd name="connsiteY31" fmla="*/ 22002 h 138752"/>
                        <a:gd name="connsiteX32" fmla="*/ 1541762 w 2598857"/>
                        <a:gd name="connsiteY32" fmla="*/ 18392 h 138752"/>
                        <a:gd name="connsiteX33" fmla="*/ 1571071 w 2598857"/>
                        <a:gd name="connsiteY33" fmla="*/ 91981 h 138752"/>
                        <a:gd name="connsiteX34" fmla="*/ 1607706 w 2598857"/>
                        <a:gd name="connsiteY34" fmla="*/ 0 h 138752"/>
                        <a:gd name="connsiteX35" fmla="*/ 1663112 w 2598857"/>
                        <a:gd name="connsiteY35" fmla="*/ 0 h 138752"/>
                        <a:gd name="connsiteX36" fmla="*/ 1699746 w 2598857"/>
                        <a:gd name="connsiteY36" fmla="*/ 91981 h 138752"/>
                        <a:gd name="connsiteX37" fmla="*/ 1736380 w 2598857"/>
                        <a:gd name="connsiteY37" fmla="*/ 0 h 138752"/>
                        <a:gd name="connsiteX38" fmla="*/ 1791787 w 2598857"/>
                        <a:gd name="connsiteY38" fmla="*/ 0 h 138752"/>
                        <a:gd name="connsiteX39" fmla="*/ 1828421 w 2598857"/>
                        <a:gd name="connsiteY39" fmla="*/ 91981 h 138752"/>
                        <a:gd name="connsiteX40" fmla="*/ 1865055 w 2598857"/>
                        <a:gd name="connsiteY40" fmla="*/ 0 h 138752"/>
                        <a:gd name="connsiteX41" fmla="*/ 1920462 w 2598857"/>
                        <a:gd name="connsiteY41" fmla="*/ 0 h 138752"/>
                        <a:gd name="connsiteX42" fmla="*/ 1957096 w 2598857"/>
                        <a:gd name="connsiteY42" fmla="*/ 91981 h 138752"/>
                        <a:gd name="connsiteX43" fmla="*/ 1993730 w 2598857"/>
                        <a:gd name="connsiteY43" fmla="*/ 0 h 138752"/>
                        <a:gd name="connsiteX44" fmla="*/ 2049136 w 2598857"/>
                        <a:gd name="connsiteY44" fmla="*/ 0 h 138752"/>
                        <a:gd name="connsiteX45" fmla="*/ 2085771 w 2598857"/>
                        <a:gd name="connsiteY45" fmla="*/ 91981 h 138752"/>
                        <a:gd name="connsiteX46" fmla="*/ 2122405 w 2598857"/>
                        <a:gd name="connsiteY46" fmla="*/ 0 h 138752"/>
                        <a:gd name="connsiteX47" fmla="*/ 2177811 w 2598857"/>
                        <a:gd name="connsiteY47" fmla="*/ 0 h 138752"/>
                        <a:gd name="connsiteX48" fmla="*/ 2214446 w 2598857"/>
                        <a:gd name="connsiteY48" fmla="*/ 91981 h 138752"/>
                        <a:gd name="connsiteX49" fmla="*/ 2251080 w 2598857"/>
                        <a:gd name="connsiteY49" fmla="*/ 0 h 138752"/>
                        <a:gd name="connsiteX50" fmla="*/ 2306486 w 2598857"/>
                        <a:gd name="connsiteY50" fmla="*/ 0 h 138752"/>
                        <a:gd name="connsiteX51" fmla="*/ 2343120 w 2598857"/>
                        <a:gd name="connsiteY51" fmla="*/ 91981 h 138752"/>
                        <a:gd name="connsiteX52" fmla="*/ 2379755 w 2598857"/>
                        <a:gd name="connsiteY52" fmla="*/ 0 h 138752"/>
                        <a:gd name="connsiteX53" fmla="*/ 2435161 w 2598857"/>
                        <a:gd name="connsiteY53" fmla="*/ 0 h 138752"/>
                        <a:gd name="connsiteX54" fmla="*/ 2471795 w 2598857"/>
                        <a:gd name="connsiteY54" fmla="*/ 91981 h 138752"/>
                        <a:gd name="connsiteX55" fmla="*/ 2508429 w 2598857"/>
                        <a:gd name="connsiteY55" fmla="*/ 0 h 138752"/>
                        <a:gd name="connsiteX56" fmla="*/ 2563833 w 2598857"/>
                        <a:gd name="connsiteY56" fmla="*/ 0 h 138752"/>
                        <a:gd name="connsiteX57" fmla="*/ 2598857 w 2598857"/>
                        <a:gd name="connsiteY57" fmla="*/ 87938 h 138752"/>
                        <a:gd name="connsiteX58" fmla="*/ 2598857 w 2598857"/>
                        <a:gd name="connsiteY58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37250 w 2598857"/>
                        <a:gd name="connsiteY31" fmla="*/ 22002 h 138752"/>
                        <a:gd name="connsiteX32" fmla="*/ 1575100 w 2598857"/>
                        <a:gd name="connsiteY32" fmla="*/ 8867 h 138752"/>
                        <a:gd name="connsiteX33" fmla="*/ 1571071 w 2598857"/>
                        <a:gd name="connsiteY33" fmla="*/ 91981 h 138752"/>
                        <a:gd name="connsiteX34" fmla="*/ 1607706 w 2598857"/>
                        <a:gd name="connsiteY34" fmla="*/ 0 h 138752"/>
                        <a:gd name="connsiteX35" fmla="*/ 1663112 w 2598857"/>
                        <a:gd name="connsiteY35" fmla="*/ 0 h 138752"/>
                        <a:gd name="connsiteX36" fmla="*/ 1699746 w 2598857"/>
                        <a:gd name="connsiteY36" fmla="*/ 91981 h 138752"/>
                        <a:gd name="connsiteX37" fmla="*/ 1736380 w 2598857"/>
                        <a:gd name="connsiteY37" fmla="*/ 0 h 138752"/>
                        <a:gd name="connsiteX38" fmla="*/ 1791787 w 2598857"/>
                        <a:gd name="connsiteY38" fmla="*/ 0 h 138752"/>
                        <a:gd name="connsiteX39" fmla="*/ 1828421 w 2598857"/>
                        <a:gd name="connsiteY39" fmla="*/ 91981 h 138752"/>
                        <a:gd name="connsiteX40" fmla="*/ 1865055 w 2598857"/>
                        <a:gd name="connsiteY40" fmla="*/ 0 h 138752"/>
                        <a:gd name="connsiteX41" fmla="*/ 1920462 w 2598857"/>
                        <a:gd name="connsiteY41" fmla="*/ 0 h 138752"/>
                        <a:gd name="connsiteX42" fmla="*/ 1957096 w 2598857"/>
                        <a:gd name="connsiteY42" fmla="*/ 91981 h 138752"/>
                        <a:gd name="connsiteX43" fmla="*/ 1993730 w 2598857"/>
                        <a:gd name="connsiteY43" fmla="*/ 0 h 138752"/>
                        <a:gd name="connsiteX44" fmla="*/ 2049136 w 2598857"/>
                        <a:gd name="connsiteY44" fmla="*/ 0 h 138752"/>
                        <a:gd name="connsiteX45" fmla="*/ 2085771 w 2598857"/>
                        <a:gd name="connsiteY45" fmla="*/ 91981 h 138752"/>
                        <a:gd name="connsiteX46" fmla="*/ 2122405 w 2598857"/>
                        <a:gd name="connsiteY46" fmla="*/ 0 h 138752"/>
                        <a:gd name="connsiteX47" fmla="*/ 2177811 w 2598857"/>
                        <a:gd name="connsiteY47" fmla="*/ 0 h 138752"/>
                        <a:gd name="connsiteX48" fmla="*/ 2214446 w 2598857"/>
                        <a:gd name="connsiteY48" fmla="*/ 91981 h 138752"/>
                        <a:gd name="connsiteX49" fmla="*/ 2251080 w 2598857"/>
                        <a:gd name="connsiteY49" fmla="*/ 0 h 138752"/>
                        <a:gd name="connsiteX50" fmla="*/ 2306486 w 2598857"/>
                        <a:gd name="connsiteY50" fmla="*/ 0 h 138752"/>
                        <a:gd name="connsiteX51" fmla="*/ 2343120 w 2598857"/>
                        <a:gd name="connsiteY51" fmla="*/ 91981 h 138752"/>
                        <a:gd name="connsiteX52" fmla="*/ 2379755 w 2598857"/>
                        <a:gd name="connsiteY52" fmla="*/ 0 h 138752"/>
                        <a:gd name="connsiteX53" fmla="*/ 2435161 w 2598857"/>
                        <a:gd name="connsiteY53" fmla="*/ 0 h 138752"/>
                        <a:gd name="connsiteX54" fmla="*/ 2471795 w 2598857"/>
                        <a:gd name="connsiteY54" fmla="*/ 91981 h 138752"/>
                        <a:gd name="connsiteX55" fmla="*/ 2508429 w 2598857"/>
                        <a:gd name="connsiteY55" fmla="*/ 0 h 138752"/>
                        <a:gd name="connsiteX56" fmla="*/ 2563833 w 2598857"/>
                        <a:gd name="connsiteY56" fmla="*/ 0 h 138752"/>
                        <a:gd name="connsiteX57" fmla="*/ 2598857 w 2598857"/>
                        <a:gd name="connsiteY57" fmla="*/ 87938 h 138752"/>
                        <a:gd name="connsiteX58" fmla="*/ 2598857 w 2598857"/>
                        <a:gd name="connsiteY58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37250 w 2598857"/>
                        <a:gd name="connsiteY31" fmla="*/ 22002 h 138752"/>
                        <a:gd name="connsiteX32" fmla="*/ 1571071 w 2598857"/>
                        <a:gd name="connsiteY32" fmla="*/ 91981 h 138752"/>
                        <a:gd name="connsiteX33" fmla="*/ 1607706 w 2598857"/>
                        <a:gd name="connsiteY33" fmla="*/ 0 h 138752"/>
                        <a:gd name="connsiteX34" fmla="*/ 1663112 w 2598857"/>
                        <a:gd name="connsiteY34" fmla="*/ 0 h 138752"/>
                        <a:gd name="connsiteX35" fmla="*/ 1699746 w 2598857"/>
                        <a:gd name="connsiteY35" fmla="*/ 91981 h 138752"/>
                        <a:gd name="connsiteX36" fmla="*/ 1736380 w 2598857"/>
                        <a:gd name="connsiteY36" fmla="*/ 0 h 138752"/>
                        <a:gd name="connsiteX37" fmla="*/ 1791787 w 2598857"/>
                        <a:gd name="connsiteY37" fmla="*/ 0 h 138752"/>
                        <a:gd name="connsiteX38" fmla="*/ 1828421 w 2598857"/>
                        <a:gd name="connsiteY38" fmla="*/ 91981 h 138752"/>
                        <a:gd name="connsiteX39" fmla="*/ 1865055 w 2598857"/>
                        <a:gd name="connsiteY39" fmla="*/ 0 h 138752"/>
                        <a:gd name="connsiteX40" fmla="*/ 1920462 w 2598857"/>
                        <a:gd name="connsiteY40" fmla="*/ 0 h 138752"/>
                        <a:gd name="connsiteX41" fmla="*/ 1957096 w 2598857"/>
                        <a:gd name="connsiteY41" fmla="*/ 91981 h 138752"/>
                        <a:gd name="connsiteX42" fmla="*/ 1993730 w 2598857"/>
                        <a:gd name="connsiteY42" fmla="*/ 0 h 138752"/>
                        <a:gd name="connsiteX43" fmla="*/ 2049136 w 2598857"/>
                        <a:gd name="connsiteY43" fmla="*/ 0 h 138752"/>
                        <a:gd name="connsiteX44" fmla="*/ 2085771 w 2598857"/>
                        <a:gd name="connsiteY44" fmla="*/ 91981 h 138752"/>
                        <a:gd name="connsiteX45" fmla="*/ 2122405 w 2598857"/>
                        <a:gd name="connsiteY45" fmla="*/ 0 h 138752"/>
                        <a:gd name="connsiteX46" fmla="*/ 2177811 w 2598857"/>
                        <a:gd name="connsiteY46" fmla="*/ 0 h 138752"/>
                        <a:gd name="connsiteX47" fmla="*/ 2214446 w 2598857"/>
                        <a:gd name="connsiteY47" fmla="*/ 91981 h 138752"/>
                        <a:gd name="connsiteX48" fmla="*/ 2251080 w 2598857"/>
                        <a:gd name="connsiteY48" fmla="*/ 0 h 138752"/>
                        <a:gd name="connsiteX49" fmla="*/ 2306486 w 2598857"/>
                        <a:gd name="connsiteY49" fmla="*/ 0 h 138752"/>
                        <a:gd name="connsiteX50" fmla="*/ 2343120 w 2598857"/>
                        <a:gd name="connsiteY50" fmla="*/ 91981 h 138752"/>
                        <a:gd name="connsiteX51" fmla="*/ 2379755 w 2598857"/>
                        <a:gd name="connsiteY51" fmla="*/ 0 h 138752"/>
                        <a:gd name="connsiteX52" fmla="*/ 2435161 w 2598857"/>
                        <a:gd name="connsiteY52" fmla="*/ 0 h 138752"/>
                        <a:gd name="connsiteX53" fmla="*/ 2471795 w 2598857"/>
                        <a:gd name="connsiteY53" fmla="*/ 91981 h 138752"/>
                        <a:gd name="connsiteX54" fmla="*/ 2508429 w 2598857"/>
                        <a:gd name="connsiteY54" fmla="*/ 0 h 138752"/>
                        <a:gd name="connsiteX55" fmla="*/ 2563833 w 2598857"/>
                        <a:gd name="connsiteY55" fmla="*/ 0 h 138752"/>
                        <a:gd name="connsiteX56" fmla="*/ 2598857 w 2598857"/>
                        <a:gd name="connsiteY56" fmla="*/ 87938 h 138752"/>
                        <a:gd name="connsiteX57" fmla="*/ 2598857 w 2598857"/>
                        <a:gd name="connsiteY57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42013 w 2598857"/>
                        <a:gd name="connsiteY31" fmla="*/ 31527 h 138752"/>
                        <a:gd name="connsiteX32" fmla="*/ 1571071 w 2598857"/>
                        <a:gd name="connsiteY32" fmla="*/ 91981 h 138752"/>
                        <a:gd name="connsiteX33" fmla="*/ 1607706 w 2598857"/>
                        <a:gd name="connsiteY33" fmla="*/ 0 h 138752"/>
                        <a:gd name="connsiteX34" fmla="*/ 1663112 w 2598857"/>
                        <a:gd name="connsiteY34" fmla="*/ 0 h 138752"/>
                        <a:gd name="connsiteX35" fmla="*/ 1699746 w 2598857"/>
                        <a:gd name="connsiteY35" fmla="*/ 91981 h 138752"/>
                        <a:gd name="connsiteX36" fmla="*/ 1736380 w 2598857"/>
                        <a:gd name="connsiteY36" fmla="*/ 0 h 138752"/>
                        <a:gd name="connsiteX37" fmla="*/ 1791787 w 2598857"/>
                        <a:gd name="connsiteY37" fmla="*/ 0 h 138752"/>
                        <a:gd name="connsiteX38" fmla="*/ 1828421 w 2598857"/>
                        <a:gd name="connsiteY38" fmla="*/ 91981 h 138752"/>
                        <a:gd name="connsiteX39" fmla="*/ 1865055 w 2598857"/>
                        <a:gd name="connsiteY39" fmla="*/ 0 h 138752"/>
                        <a:gd name="connsiteX40" fmla="*/ 1920462 w 2598857"/>
                        <a:gd name="connsiteY40" fmla="*/ 0 h 138752"/>
                        <a:gd name="connsiteX41" fmla="*/ 1957096 w 2598857"/>
                        <a:gd name="connsiteY41" fmla="*/ 91981 h 138752"/>
                        <a:gd name="connsiteX42" fmla="*/ 1993730 w 2598857"/>
                        <a:gd name="connsiteY42" fmla="*/ 0 h 138752"/>
                        <a:gd name="connsiteX43" fmla="*/ 2049136 w 2598857"/>
                        <a:gd name="connsiteY43" fmla="*/ 0 h 138752"/>
                        <a:gd name="connsiteX44" fmla="*/ 2085771 w 2598857"/>
                        <a:gd name="connsiteY44" fmla="*/ 91981 h 138752"/>
                        <a:gd name="connsiteX45" fmla="*/ 2122405 w 2598857"/>
                        <a:gd name="connsiteY45" fmla="*/ 0 h 138752"/>
                        <a:gd name="connsiteX46" fmla="*/ 2177811 w 2598857"/>
                        <a:gd name="connsiteY46" fmla="*/ 0 h 138752"/>
                        <a:gd name="connsiteX47" fmla="*/ 2214446 w 2598857"/>
                        <a:gd name="connsiteY47" fmla="*/ 91981 h 138752"/>
                        <a:gd name="connsiteX48" fmla="*/ 2251080 w 2598857"/>
                        <a:gd name="connsiteY48" fmla="*/ 0 h 138752"/>
                        <a:gd name="connsiteX49" fmla="*/ 2306486 w 2598857"/>
                        <a:gd name="connsiteY49" fmla="*/ 0 h 138752"/>
                        <a:gd name="connsiteX50" fmla="*/ 2343120 w 2598857"/>
                        <a:gd name="connsiteY50" fmla="*/ 91981 h 138752"/>
                        <a:gd name="connsiteX51" fmla="*/ 2379755 w 2598857"/>
                        <a:gd name="connsiteY51" fmla="*/ 0 h 138752"/>
                        <a:gd name="connsiteX52" fmla="*/ 2435161 w 2598857"/>
                        <a:gd name="connsiteY52" fmla="*/ 0 h 138752"/>
                        <a:gd name="connsiteX53" fmla="*/ 2471795 w 2598857"/>
                        <a:gd name="connsiteY53" fmla="*/ 91981 h 138752"/>
                        <a:gd name="connsiteX54" fmla="*/ 2508429 w 2598857"/>
                        <a:gd name="connsiteY54" fmla="*/ 0 h 138752"/>
                        <a:gd name="connsiteX55" fmla="*/ 2563833 w 2598857"/>
                        <a:gd name="connsiteY55" fmla="*/ 0 h 138752"/>
                        <a:gd name="connsiteX56" fmla="*/ 2598857 w 2598857"/>
                        <a:gd name="connsiteY56" fmla="*/ 87938 h 138752"/>
                        <a:gd name="connsiteX57" fmla="*/ 2598857 w 2598857"/>
                        <a:gd name="connsiteY57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4995 w 2598857"/>
                        <a:gd name="connsiteY29" fmla="*/ 33908 h 138752"/>
                        <a:gd name="connsiteX30" fmla="*/ 1298504 w 2598857"/>
                        <a:gd name="connsiteY30" fmla="*/ 87945 h 138752"/>
                        <a:gd name="connsiteX31" fmla="*/ 1542013 w 2598857"/>
                        <a:gd name="connsiteY31" fmla="*/ 31527 h 138752"/>
                        <a:gd name="connsiteX32" fmla="*/ 1571071 w 2598857"/>
                        <a:gd name="connsiteY32" fmla="*/ 91981 h 138752"/>
                        <a:gd name="connsiteX33" fmla="*/ 1607706 w 2598857"/>
                        <a:gd name="connsiteY33" fmla="*/ 0 h 138752"/>
                        <a:gd name="connsiteX34" fmla="*/ 1663112 w 2598857"/>
                        <a:gd name="connsiteY34" fmla="*/ 0 h 138752"/>
                        <a:gd name="connsiteX35" fmla="*/ 1699746 w 2598857"/>
                        <a:gd name="connsiteY35" fmla="*/ 91981 h 138752"/>
                        <a:gd name="connsiteX36" fmla="*/ 1736380 w 2598857"/>
                        <a:gd name="connsiteY36" fmla="*/ 0 h 138752"/>
                        <a:gd name="connsiteX37" fmla="*/ 1791787 w 2598857"/>
                        <a:gd name="connsiteY37" fmla="*/ 0 h 138752"/>
                        <a:gd name="connsiteX38" fmla="*/ 1828421 w 2598857"/>
                        <a:gd name="connsiteY38" fmla="*/ 91981 h 138752"/>
                        <a:gd name="connsiteX39" fmla="*/ 1865055 w 2598857"/>
                        <a:gd name="connsiteY39" fmla="*/ 0 h 138752"/>
                        <a:gd name="connsiteX40" fmla="*/ 1920462 w 2598857"/>
                        <a:gd name="connsiteY40" fmla="*/ 0 h 138752"/>
                        <a:gd name="connsiteX41" fmla="*/ 1957096 w 2598857"/>
                        <a:gd name="connsiteY41" fmla="*/ 91981 h 138752"/>
                        <a:gd name="connsiteX42" fmla="*/ 1993730 w 2598857"/>
                        <a:gd name="connsiteY42" fmla="*/ 0 h 138752"/>
                        <a:gd name="connsiteX43" fmla="*/ 2049136 w 2598857"/>
                        <a:gd name="connsiteY43" fmla="*/ 0 h 138752"/>
                        <a:gd name="connsiteX44" fmla="*/ 2085771 w 2598857"/>
                        <a:gd name="connsiteY44" fmla="*/ 91981 h 138752"/>
                        <a:gd name="connsiteX45" fmla="*/ 2122405 w 2598857"/>
                        <a:gd name="connsiteY45" fmla="*/ 0 h 138752"/>
                        <a:gd name="connsiteX46" fmla="*/ 2177811 w 2598857"/>
                        <a:gd name="connsiteY46" fmla="*/ 0 h 138752"/>
                        <a:gd name="connsiteX47" fmla="*/ 2214446 w 2598857"/>
                        <a:gd name="connsiteY47" fmla="*/ 91981 h 138752"/>
                        <a:gd name="connsiteX48" fmla="*/ 2251080 w 2598857"/>
                        <a:gd name="connsiteY48" fmla="*/ 0 h 138752"/>
                        <a:gd name="connsiteX49" fmla="*/ 2306486 w 2598857"/>
                        <a:gd name="connsiteY49" fmla="*/ 0 h 138752"/>
                        <a:gd name="connsiteX50" fmla="*/ 2343120 w 2598857"/>
                        <a:gd name="connsiteY50" fmla="*/ 91981 h 138752"/>
                        <a:gd name="connsiteX51" fmla="*/ 2379755 w 2598857"/>
                        <a:gd name="connsiteY51" fmla="*/ 0 h 138752"/>
                        <a:gd name="connsiteX52" fmla="*/ 2435161 w 2598857"/>
                        <a:gd name="connsiteY52" fmla="*/ 0 h 138752"/>
                        <a:gd name="connsiteX53" fmla="*/ 2471795 w 2598857"/>
                        <a:gd name="connsiteY53" fmla="*/ 91981 h 138752"/>
                        <a:gd name="connsiteX54" fmla="*/ 2508429 w 2598857"/>
                        <a:gd name="connsiteY54" fmla="*/ 0 h 138752"/>
                        <a:gd name="connsiteX55" fmla="*/ 2563833 w 2598857"/>
                        <a:gd name="connsiteY55" fmla="*/ 0 h 138752"/>
                        <a:gd name="connsiteX56" fmla="*/ 2598857 w 2598857"/>
                        <a:gd name="connsiteY56" fmla="*/ 87938 h 138752"/>
                        <a:gd name="connsiteX57" fmla="*/ 2598857 w 2598857"/>
                        <a:gd name="connsiteY57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91981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3120 w 2598857"/>
                        <a:gd name="connsiteY49" fmla="*/ 91981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91981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91981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3120 w 2598857"/>
                        <a:gd name="connsiteY49" fmla="*/ 91981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91981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7082 w 2598857"/>
                        <a:gd name="connsiteY12" fmla="*/ 877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87317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7082 w 2598857"/>
                        <a:gd name="connsiteY12" fmla="*/ 877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86846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87317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7082 w 2598857"/>
                        <a:gd name="connsiteY12" fmla="*/ 877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38750 w 2598857"/>
                        <a:gd name="connsiteY3" fmla="*/ 0 h 138752"/>
                        <a:gd name="connsiteX4" fmla="*/ 94868 w 2598857"/>
                        <a:gd name="connsiteY4" fmla="*/ 0 h 138752"/>
                        <a:gd name="connsiteX5" fmla="*/ 131146 w 2598857"/>
                        <a:gd name="connsiteY5" fmla="*/ 86846 h 138752"/>
                        <a:gd name="connsiteX6" fmla="*/ 167425 w 2598857"/>
                        <a:gd name="connsiteY6" fmla="*/ 0 h 138752"/>
                        <a:gd name="connsiteX7" fmla="*/ 223543 w 2598857"/>
                        <a:gd name="connsiteY7" fmla="*/ 0 h 138752"/>
                        <a:gd name="connsiteX8" fmla="*/ 259821 w 2598857"/>
                        <a:gd name="connsiteY8" fmla="*/ 87317 h 138752"/>
                        <a:gd name="connsiteX9" fmla="*/ 296100 w 2598857"/>
                        <a:gd name="connsiteY9" fmla="*/ 0 h 138752"/>
                        <a:gd name="connsiteX10" fmla="*/ 352218 w 2598857"/>
                        <a:gd name="connsiteY10" fmla="*/ 0 h 138752"/>
                        <a:gd name="connsiteX11" fmla="*/ 387082 w 2598857"/>
                        <a:gd name="connsiteY11" fmla="*/ 87789 h 138752"/>
                        <a:gd name="connsiteX12" fmla="*/ 424775 w 2598857"/>
                        <a:gd name="connsiteY12" fmla="*/ 0 h 138752"/>
                        <a:gd name="connsiteX13" fmla="*/ 480893 w 2598857"/>
                        <a:gd name="connsiteY13" fmla="*/ 0 h 138752"/>
                        <a:gd name="connsiteX14" fmla="*/ 517171 w 2598857"/>
                        <a:gd name="connsiteY14" fmla="*/ 87789 h 138752"/>
                        <a:gd name="connsiteX15" fmla="*/ 553449 w 2598857"/>
                        <a:gd name="connsiteY15" fmla="*/ 0 h 138752"/>
                        <a:gd name="connsiteX16" fmla="*/ 609567 w 2598857"/>
                        <a:gd name="connsiteY16" fmla="*/ 0 h 138752"/>
                        <a:gd name="connsiteX17" fmla="*/ 645375 w 2598857"/>
                        <a:gd name="connsiteY17" fmla="*/ 87789 h 138752"/>
                        <a:gd name="connsiteX18" fmla="*/ 682124 w 2598857"/>
                        <a:gd name="connsiteY18" fmla="*/ 0 h 138752"/>
                        <a:gd name="connsiteX19" fmla="*/ 738242 w 2598857"/>
                        <a:gd name="connsiteY19" fmla="*/ 0 h 138752"/>
                        <a:gd name="connsiteX20" fmla="*/ 774521 w 2598857"/>
                        <a:gd name="connsiteY20" fmla="*/ 87317 h 138752"/>
                        <a:gd name="connsiteX21" fmla="*/ 810799 w 2598857"/>
                        <a:gd name="connsiteY21" fmla="*/ 0 h 138752"/>
                        <a:gd name="connsiteX22" fmla="*/ 866917 w 2598857"/>
                        <a:gd name="connsiteY22" fmla="*/ 0 h 138752"/>
                        <a:gd name="connsiteX23" fmla="*/ 902724 w 2598857"/>
                        <a:gd name="connsiteY23" fmla="*/ 87317 h 138752"/>
                        <a:gd name="connsiteX24" fmla="*/ 939474 w 2598857"/>
                        <a:gd name="connsiteY24" fmla="*/ 0 h 138752"/>
                        <a:gd name="connsiteX25" fmla="*/ 995589 w 2598857"/>
                        <a:gd name="connsiteY25" fmla="*/ 0 h 138752"/>
                        <a:gd name="connsiteX26" fmla="*/ 1031867 w 2598857"/>
                        <a:gd name="connsiteY26" fmla="*/ 87789 h 138752"/>
                        <a:gd name="connsiteX27" fmla="*/ 1054995 w 2598857"/>
                        <a:gd name="connsiteY27" fmla="*/ 33908 h 138752"/>
                        <a:gd name="connsiteX28" fmla="*/ 1298504 w 2598857"/>
                        <a:gd name="connsiteY28" fmla="*/ 87945 h 138752"/>
                        <a:gd name="connsiteX29" fmla="*/ 1542013 w 2598857"/>
                        <a:gd name="connsiteY29" fmla="*/ 31527 h 138752"/>
                        <a:gd name="connsiteX30" fmla="*/ 1569185 w 2598857"/>
                        <a:gd name="connsiteY30" fmla="*/ 88209 h 138752"/>
                        <a:gd name="connsiteX31" fmla="*/ 1607706 w 2598857"/>
                        <a:gd name="connsiteY31" fmla="*/ 0 h 138752"/>
                        <a:gd name="connsiteX32" fmla="*/ 1663112 w 2598857"/>
                        <a:gd name="connsiteY32" fmla="*/ 0 h 138752"/>
                        <a:gd name="connsiteX33" fmla="*/ 1700217 w 2598857"/>
                        <a:gd name="connsiteY33" fmla="*/ 87738 h 138752"/>
                        <a:gd name="connsiteX34" fmla="*/ 1736380 w 2598857"/>
                        <a:gd name="connsiteY34" fmla="*/ 0 h 138752"/>
                        <a:gd name="connsiteX35" fmla="*/ 1791787 w 2598857"/>
                        <a:gd name="connsiteY35" fmla="*/ 0 h 138752"/>
                        <a:gd name="connsiteX36" fmla="*/ 1828421 w 2598857"/>
                        <a:gd name="connsiteY36" fmla="*/ 89152 h 138752"/>
                        <a:gd name="connsiteX37" fmla="*/ 1865055 w 2598857"/>
                        <a:gd name="connsiteY37" fmla="*/ 0 h 138752"/>
                        <a:gd name="connsiteX38" fmla="*/ 1920462 w 2598857"/>
                        <a:gd name="connsiteY38" fmla="*/ 0 h 138752"/>
                        <a:gd name="connsiteX39" fmla="*/ 1957567 w 2598857"/>
                        <a:gd name="connsiteY39" fmla="*/ 89152 h 138752"/>
                        <a:gd name="connsiteX40" fmla="*/ 1993730 w 2598857"/>
                        <a:gd name="connsiteY40" fmla="*/ 0 h 138752"/>
                        <a:gd name="connsiteX41" fmla="*/ 2049136 w 2598857"/>
                        <a:gd name="connsiteY41" fmla="*/ 0 h 138752"/>
                        <a:gd name="connsiteX42" fmla="*/ 2085771 w 2598857"/>
                        <a:gd name="connsiteY42" fmla="*/ 88209 h 138752"/>
                        <a:gd name="connsiteX43" fmla="*/ 2122405 w 2598857"/>
                        <a:gd name="connsiteY43" fmla="*/ 0 h 138752"/>
                        <a:gd name="connsiteX44" fmla="*/ 2177811 w 2598857"/>
                        <a:gd name="connsiteY44" fmla="*/ 0 h 138752"/>
                        <a:gd name="connsiteX45" fmla="*/ 2214446 w 2598857"/>
                        <a:gd name="connsiteY45" fmla="*/ 88209 h 138752"/>
                        <a:gd name="connsiteX46" fmla="*/ 2251080 w 2598857"/>
                        <a:gd name="connsiteY46" fmla="*/ 0 h 138752"/>
                        <a:gd name="connsiteX47" fmla="*/ 2306486 w 2598857"/>
                        <a:gd name="connsiteY47" fmla="*/ 0 h 138752"/>
                        <a:gd name="connsiteX48" fmla="*/ 2342649 w 2598857"/>
                        <a:gd name="connsiteY48" fmla="*/ 87738 h 138752"/>
                        <a:gd name="connsiteX49" fmla="*/ 2379755 w 2598857"/>
                        <a:gd name="connsiteY49" fmla="*/ 0 h 138752"/>
                        <a:gd name="connsiteX50" fmla="*/ 2435161 w 2598857"/>
                        <a:gd name="connsiteY50" fmla="*/ 0 h 138752"/>
                        <a:gd name="connsiteX51" fmla="*/ 2471795 w 2598857"/>
                        <a:gd name="connsiteY51" fmla="*/ 88209 h 138752"/>
                        <a:gd name="connsiteX52" fmla="*/ 2508429 w 2598857"/>
                        <a:gd name="connsiteY52" fmla="*/ 0 h 138752"/>
                        <a:gd name="connsiteX53" fmla="*/ 2563833 w 2598857"/>
                        <a:gd name="connsiteY53" fmla="*/ 0 h 138752"/>
                        <a:gd name="connsiteX54" fmla="*/ 2598857 w 2598857"/>
                        <a:gd name="connsiteY54" fmla="*/ 87938 h 138752"/>
                        <a:gd name="connsiteX55" fmla="*/ 2598857 w 2598857"/>
                        <a:gd name="connsiteY55" fmla="*/ 138752 h 1387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</a:cxnLst>
                      <a:rect l="l" t="t" r="r" b="b"/>
                      <a:pathLst>
                        <a:path w="2598857" h="138752">
                          <a:moveTo>
                            <a:pt x="2598857" y="138752"/>
                          </a:moveTo>
                          <a:lnTo>
                            <a:pt x="0" y="138752"/>
                          </a:lnTo>
                          <a:lnTo>
                            <a:pt x="0" y="84882"/>
                          </a:lnTo>
                          <a:lnTo>
                            <a:pt x="38750" y="0"/>
                          </a:lnTo>
                          <a:lnTo>
                            <a:pt x="94868" y="0"/>
                          </a:lnTo>
                          <a:lnTo>
                            <a:pt x="131146" y="86846"/>
                          </a:lnTo>
                          <a:lnTo>
                            <a:pt x="167425" y="0"/>
                          </a:lnTo>
                          <a:lnTo>
                            <a:pt x="223543" y="0"/>
                          </a:lnTo>
                          <a:lnTo>
                            <a:pt x="259821" y="87317"/>
                          </a:lnTo>
                          <a:lnTo>
                            <a:pt x="296100" y="0"/>
                          </a:lnTo>
                          <a:lnTo>
                            <a:pt x="352218" y="0"/>
                          </a:lnTo>
                          <a:lnTo>
                            <a:pt x="387082" y="87789"/>
                          </a:lnTo>
                          <a:lnTo>
                            <a:pt x="424775" y="0"/>
                          </a:lnTo>
                          <a:lnTo>
                            <a:pt x="480893" y="0"/>
                          </a:lnTo>
                          <a:lnTo>
                            <a:pt x="517171" y="87789"/>
                          </a:lnTo>
                          <a:lnTo>
                            <a:pt x="553449" y="0"/>
                          </a:lnTo>
                          <a:lnTo>
                            <a:pt x="609567" y="0"/>
                          </a:lnTo>
                          <a:lnTo>
                            <a:pt x="645375" y="87789"/>
                          </a:lnTo>
                          <a:lnTo>
                            <a:pt x="682124" y="0"/>
                          </a:lnTo>
                          <a:lnTo>
                            <a:pt x="738242" y="0"/>
                          </a:lnTo>
                          <a:lnTo>
                            <a:pt x="774521" y="87317"/>
                          </a:lnTo>
                          <a:lnTo>
                            <a:pt x="810799" y="0"/>
                          </a:lnTo>
                          <a:lnTo>
                            <a:pt x="866917" y="0"/>
                          </a:lnTo>
                          <a:lnTo>
                            <a:pt x="902724" y="87317"/>
                          </a:lnTo>
                          <a:lnTo>
                            <a:pt x="939474" y="0"/>
                          </a:lnTo>
                          <a:lnTo>
                            <a:pt x="995589" y="0"/>
                          </a:lnTo>
                          <a:lnTo>
                            <a:pt x="1031867" y="87789"/>
                          </a:lnTo>
                          <a:lnTo>
                            <a:pt x="1054995" y="33908"/>
                          </a:lnTo>
                          <a:cubicBezTo>
                            <a:pt x="1123147" y="78548"/>
                            <a:pt x="1217334" y="88342"/>
                            <a:pt x="1298504" y="87945"/>
                          </a:cubicBezTo>
                          <a:cubicBezTo>
                            <a:pt x="1379674" y="87548"/>
                            <a:pt x="1473862" y="76167"/>
                            <a:pt x="1542013" y="31527"/>
                          </a:cubicBezTo>
                          <a:lnTo>
                            <a:pt x="1569185" y="88209"/>
                          </a:lnTo>
                          <a:lnTo>
                            <a:pt x="1607706" y="0"/>
                          </a:lnTo>
                          <a:lnTo>
                            <a:pt x="1663112" y="0"/>
                          </a:lnTo>
                          <a:lnTo>
                            <a:pt x="1700217" y="87738"/>
                          </a:lnTo>
                          <a:lnTo>
                            <a:pt x="1736380" y="0"/>
                          </a:lnTo>
                          <a:lnTo>
                            <a:pt x="1791787" y="0"/>
                          </a:lnTo>
                          <a:lnTo>
                            <a:pt x="1828421" y="89152"/>
                          </a:lnTo>
                          <a:lnTo>
                            <a:pt x="1865055" y="0"/>
                          </a:lnTo>
                          <a:lnTo>
                            <a:pt x="1920462" y="0"/>
                          </a:lnTo>
                          <a:lnTo>
                            <a:pt x="1957567" y="89152"/>
                          </a:lnTo>
                          <a:lnTo>
                            <a:pt x="1993730" y="0"/>
                          </a:lnTo>
                          <a:lnTo>
                            <a:pt x="2049136" y="0"/>
                          </a:lnTo>
                          <a:lnTo>
                            <a:pt x="2085771" y="88209"/>
                          </a:lnTo>
                          <a:lnTo>
                            <a:pt x="2122405" y="0"/>
                          </a:lnTo>
                          <a:lnTo>
                            <a:pt x="2177811" y="0"/>
                          </a:lnTo>
                          <a:lnTo>
                            <a:pt x="2214446" y="88209"/>
                          </a:lnTo>
                          <a:lnTo>
                            <a:pt x="2251080" y="0"/>
                          </a:lnTo>
                          <a:lnTo>
                            <a:pt x="2306486" y="0"/>
                          </a:lnTo>
                          <a:lnTo>
                            <a:pt x="2342649" y="87738"/>
                          </a:lnTo>
                          <a:lnTo>
                            <a:pt x="2379755" y="0"/>
                          </a:lnTo>
                          <a:lnTo>
                            <a:pt x="2435161" y="0"/>
                          </a:lnTo>
                          <a:lnTo>
                            <a:pt x="2471795" y="88209"/>
                          </a:lnTo>
                          <a:lnTo>
                            <a:pt x="2508429" y="0"/>
                          </a:lnTo>
                          <a:lnTo>
                            <a:pt x="2563833" y="0"/>
                          </a:lnTo>
                          <a:lnTo>
                            <a:pt x="2598857" y="87938"/>
                          </a:lnTo>
                          <a:lnTo>
                            <a:pt x="2598857" y="138752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0000">
                          <a:schemeClr val="bg1"/>
                        </a:gs>
                        <a:gs pos="42000">
                          <a:schemeClr val="tx1"/>
                        </a:gs>
                      </a:gsLst>
                      <a:lin ang="5400000" scaled="1"/>
                    </a:gra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30" name="台形 529">
                      <a:extLst>
                        <a:ext uri="{FF2B5EF4-FFF2-40B4-BE49-F238E27FC236}">
                          <a16:creationId xmlns:a16="http://schemas.microsoft.com/office/drawing/2014/main" id="{8403D334-3390-421F-9704-AEC5541B03F5}"/>
                        </a:ext>
                      </a:extLst>
                    </p:cNvPr>
                    <p:cNvSpPr/>
                    <p:nvPr/>
                  </p:nvSpPr>
                  <p:spPr>
                    <a:xfrm rot="19628367">
                      <a:off x="279895" y="8447094"/>
                      <a:ext cx="410782" cy="74096"/>
                    </a:xfrm>
                    <a:prstGeom prst="trapezoid">
                      <a:avLst>
                        <a:gd name="adj" fmla="val 77529"/>
                      </a:avLst>
                    </a:pr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31" name="台形 530">
                      <a:extLst>
                        <a:ext uri="{FF2B5EF4-FFF2-40B4-BE49-F238E27FC236}">
                          <a16:creationId xmlns:a16="http://schemas.microsoft.com/office/drawing/2014/main" id="{1C9CC73A-6A80-48D1-A133-47A509718DF0}"/>
                        </a:ext>
                      </a:extLst>
                    </p:cNvPr>
                    <p:cNvSpPr/>
                    <p:nvPr/>
                  </p:nvSpPr>
                  <p:spPr>
                    <a:xfrm rot="2160000">
                      <a:off x="2612990" y="8451674"/>
                      <a:ext cx="375962" cy="71077"/>
                    </a:xfrm>
                    <a:prstGeom prst="trapezoid">
                      <a:avLst>
                        <a:gd name="adj" fmla="val 77529"/>
                      </a:avLst>
                    </a:pr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32" name="台形 531">
                      <a:extLst>
                        <a:ext uri="{FF2B5EF4-FFF2-40B4-BE49-F238E27FC236}">
                          <a16:creationId xmlns:a16="http://schemas.microsoft.com/office/drawing/2014/main" id="{A54D5930-1713-4893-8CBF-6878937F9B3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02949" y="8667123"/>
                      <a:ext cx="177745" cy="84620"/>
                    </a:xfrm>
                    <a:prstGeom prst="trapezoid">
                      <a:avLst>
                        <a:gd name="adj" fmla="val 43760"/>
                      </a:avLst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0000">
                          <a:schemeClr val="bg1"/>
                        </a:gs>
                        <a:gs pos="50000">
                          <a:schemeClr val="tx1"/>
                        </a:gs>
                      </a:gsLst>
                      <a:lin ang="5400000" scaled="1"/>
                    </a:gra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528" name="フリーフォーム: 図形 527">
                    <a:extLst>
                      <a:ext uri="{FF2B5EF4-FFF2-40B4-BE49-F238E27FC236}">
                        <a16:creationId xmlns:a16="http://schemas.microsoft.com/office/drawing/2014/main" id="{E330A265-13A8-493D-B255-DA0A88E866D6}"/>
                      </a:ext>
                    </a:extLst>
                  </p:cNvPr>
                  <p:cNvSpPr/>
                  <p:nvPr/>
                </p:nvSpPr>
                <p:spPr>
                  <a:xfrm rot="19656531">
                    <a:off x="487506" y="7938245"/>
                    <a:ext cx="2291641" cy="1542685"/>
                  </a:xfrm>
                  <a:custGeom>
                    <a:avLst/>
                    <a:gdLst>
                      <a:gd name="connsiteX0" fmla="*/ 502306 w 2291641"/>
                      <a:gd name="connsiteY0" fmla="*/ 1 h 1542685"/>
                      <a:gd name="connsiteX1" fmla="*/ 2155775 w 2291641"/>
                      <a:gd name="connsiteY1" fmla="*/ 1048966 h 1542685"/>
                      <a:gd name="connsiteX2" fmla="*/ 2291641 w 2291641"/>
                      <a:gd name="connsiteY2" fmla="*/ 1390024 h 1542685"/>
                      <a:gd name="connsiteX3" fmla="*/ 2194793 w 2291641"/>
                      <a:gd name="connsiteY3" fmla="*/ 1542685 h 1542685"/>
                      <a:gd name="connsiteX4" fmla="*/ 0 w 2291641"/>
                      <a:gd name="connsiteY4" fmla="*/ 150303 h 1542685"/>
                      <a:gd name="connsiteX5" fmla="*/ 95353 w 2291641"/>
                      <a:gd name="connsiteY5" fmla="*/ 0 h 1542685"/>
                      <a:gd name="connsiteX6" fmla="*/ 502306 w 2291641"/>
                      <a:gd name="connsiteY6" fmla="*/ 1 h 1542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1641" h="1542685">
                        <a:moveTo>
                          <a:pt x="502306" y="1"/>
                        </a:moveTo>
                        <a:lnTo>
                          <a:pt x="2155775" y="1048966"/>
                        </a:lnTo>
                        <a:lnTo>
                          <a:pt x="2291641" y="1390024"/>
                        </a:lnTo>
                        <a:lnTo>
                          <a:pt x="2194793" y="1542685"/>
                        </a:lnTo>
                        <a:lnTo>
                          <a:pt x="0" y="150303"/>
                        </a:lnTo>
                        <a:lnTo>
                          <a:pt x="95353" y="0"/>
                        </a:lnTo>
                        <a:lnTo>
                          <a:pt x="502306" y="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65000"/>
                      </a:schemeClr>
                    </a:solidFill>
                    <a:prstDash val="dash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grpSp>
              <p:nvGrpSpPr>
                <p:cNvPr id="398" name="グループ化 397">
                  <a:extLst>
                    <a:ext uri="{FF2B5EF4-FFF2-40B4-BE49-F238E27FC236}">
                      <a16:creationId xmlns:a16="http://schemas.microsoft.com/office/drawing/2014/main" id="{81AA0DEA-184D-4D64-8851-89402F59A896}"/>
                    </a:ext>
                  </a:extLst>
                </p:cNvPr>
                <p:cNvGrpSpPr/>
                <p:nvPr/>
              </p:nvGrpSpPr>
              <p:grpSpPr>
                <a:xfrm>
                  <a:off x="1219857" y="8794434"/>
                  <a:ext cx="828000" cy="828000"/>
                  <a:chOff x="1219857" y="8794434"/>
                  <a:chExt cx="828000" cy="828000"/>
                </a:xfrm>
              </p:grpSpPr>
              <p:grpSp>
                <p:nvGrpSpPr>
                  <p:cNvPr id="412" name="グループ化 411">
                    <a:extLst>
                      <a:ext uri="{FF2B5EF4-FFF2-40B4-BE49-F238E27FC236}">
                        <a16:creationId xmlns:a16="http://schemas.microsoft.com/office/drawing/2014/main" id="{7E4EA291-C8C3-4040-B522-FEF5E3ACE0A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219857" y="8794434"/>
                    <a:ext cx="828000" cy="828000"/>
                    <a:chOff x="1504460" y="4677014"/>
                    <a:chExt cx="828000" cy="828000"/>
                  </a:xfrm>
                </p:grpSpPr>
                <p:sp>
                  <p:nvSpPr>
                    <p:cNvPr id="460" name="楕円 459">
                      <a:extLst>
                        <a:ext uri="{FF2B5EF4-FFF2-40B4-BE49-F238E27FC236}">
                          <a16:creationId xmlns:a16="http://schemas.microsoft.com/office/drawing/2014/main" id="{69BCB96F-AFEE-42DB-BCD2-C3FF91A983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4460" y="4677014"/>
                      <a:ext cx="828000" cy="82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61" name="楕円 460">
                      <a:extLst>
                        <a:ext uri="{FF2B5EF4-FFF2-40B4-BE49-F238E27FC236}">
                          <a16:creationId xmlns:a16="http://schemas.microsoft.com/office/drawing/2014/main" id="{F757BA2C-5A40-44A1-B140-491CB1F605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8460" y="4731014"/>
                      <a:ext cx="720000" cy="720000"/>
                    </a:xfrm>
                    <a:prstGeom prst="ellipse">
                      <a:avLst/>
                    </a:prstGeom>
                    <a:solidFill>
                      <a:srgbClr val="BCBBBB"/>
                    </a:solidFill>
                    <a:ln w="3175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14" name="グループ化 413">
                    <a:extLst>
                      <a:ext uri="{FF2B5EF4-FFF2-40B4-BE49-F238E27FC236}">
                        <a16:creationId xmlns:a16="http://schemas.microsoft.com/office/drawing/2014/main" id="{0F1FB776-0BE6-432B-99FF-515DC9FDEA0E}"/>
                      </a:ext>
                    </a:extLst>
                  </p:cNvPr>
                  <p:cNvGrpSpPr/>
                  <p:nvPr/>
                </p:nvGrpSpPr>
                <p:grpSpPr>
                  <a:xfrm>
                    <a:off x="1357296" y="8937828"/>
                    <a:ext cx="546607" cy="549477"/>
                    <a:chOff x="1514150" y="1779027"/>
                    <a:chExt cx="546607" cy="549477"/>
                  </a:xfrm>
                </p:grpSpPr>
                <p:sp>
                  <p:nvSpPr>
                    <p:cNvPr id="415" name="円弧 414">
                      <a:extLst>
                        <a:ext uri="{FF2B5EF4-FFF2-40B4-BE49-F238E27FC236}">
                          <a16:creationId xmlns:a16="http://schemas.microsoft.com/office/drawing/2014/main" id="{BC45C7D5-75BE-4E8D-9D2E-B8E9A762E08C}"/>
                        </a:ext>
                      </a:extLst>
                    </p:cNvPr>
                    <p:cNvSpPr/>
                    <p:nvPr/>
                  </p:nvSpPr>
                  <p:spPr>
                    <a:xfrm rot="14901696" flipV="1">
                      <a:off x="1542877" y="1759825"/>
                      <a:ext cx="498677" cy="537082"/>
                    </a:xfrm>
                    <a:prstGeom prst="arc">
                      <a:avLst>
                        <a:gd name="adj1" fmla="val 16193787"/>
                        <a:gd name="adj2" fmla="val 2071979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424" name="円弧 423">
                      <a:extLst>
                        <a:ext uri="{FF2B5EF4-FFF2-40B4-BE49-F238E27FC236}">
                          <a16:creationId xmlns:a16="http://schemas.microsoft.com/office/drawing/2014/main" id="{3824D04B-F900-40E9-9074-C25F6F5B22AA}"/>
                        </a:ext>
                      </a:extLst>
                    </p:cNvPr>
                    <p:cNvSpPr/>
                    <p:nvPr/>
                  </p:nvSpPr>
                  <p:spPr>
                    <a:xfrm rot="15717502" flipV="1">
                      <a:off x="1690930" y="189837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425" name="円弧 424">
                      <a:extLst>
                        <a:ext uri="{FF2B5EF4-FFF2-40B4-BE49-F238E27FC236}">
                          <a16:creationId xmlns:a16="http://schemas.microsoft.com/office/drawing/2014/main" id="{2758353E-B645-44B7-8DB6-C5E1B0B9CCF2}"/>
                        </a:ext>
                      </a:extLst>
                    </p:cNvPr>
                    <p:cNvSpPr/>
                    <p:nvPr/>
                  </p:nvSpPr>
                  <p:spPr>
                    <a:xfrm rot="15186176" flipH="1">
                      <a:off x="1533352" y="1810625"/>
                      <a:ext cx="498677" cy="537082"/>
                    </a:xfrm>
                    <a:prstGeom prst="arc">
                      <a:avLst>
                        <a:gd name="adj1" fmla="val 16193787"/>
                        <a:gd name="adj2" fmla="val 2071979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459" name="円弧 458">
                      <a:extLst>
                        <a:ext uri="{FF2B5EF4-FFF2-40B4-BE49-F238E27FC236}">
                          <a16:creationId xmlns:a16="http://schemas.microsoft.com/office/drawing/2014/main" id="{C914B9FB-CE4A-4EFE-92AD-E6216E02D904}"/>
                        </a:ext>
                      </a:extLst>
                    </p:cNvPr>
                    <p:cNvSpPr/>
                    <p:nvPr/>
                  </p:nvSpPr>
                  <p:spPr>
                    <a:xfrm rot="15717502" flipH="1">
                      <a:off x="1652830" y="194282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</p:grpSp>
            <p:grpSp>
              <p:nvGrpSpPr>
                <p:cNvPr id="399" name="グループ化 398">
                  <a:extLst>
                    <a:ext uri="{FF2B5EF4-FFF2-40B4-BE49-F238E27FC236}">
                      <a16:creationId xmlns:a16="http://schemas.microsoft.com/office/drawing/2014/main" id="{E7D9996B-4925-470C-8BF6-DEDDA8CBB92F}"/>
                    </a:ext>
                  </a:extLst>
                </p:cNvPr>
                <p:cNvGrpSpPr/>
                <p:nvPr/>
              </p:nvGrpSpPr>
              <p:grpSpPr>
                <a:xfrm>
                  <a:off x="1219857" y="7647263"/>
                  <a:ext cx="828000" cy="759379"/>
                  <a:chOff x="1219857" y="7647263"/>
                  <a:chExt cx="828000" cy="759379"/>
                </a:xfrm>
              </p:grpSpPr>
              <p:sp>
                <p:nvSpPr>
                  <p:cNvPr id="400" name="台形 6">
                    <a:extLst>
                      <a:ext uri="{FF2B5EF4-FFF2-40B4-BE49-F238E27FC236}">
                        <a16:creationId xmlns:a16="http://schemas.microsoft.com/office/drawing/2014/main" id="{C5F0959D-A7DE-4512-940D-DF13D99405F5}"/>
                      </a:ext>
                    </a:extLst>
                  </p:cNvPr>
                  <p:cNvSpPr/>
                  <p:nvPr/>
                </p:nvSpPr>
                <p:spPr>
                  <a:xfrm>
                    <a:off x="1315858" y="7649338"/>
                    <a:ext cx="323803" cy="89575"/>
                  </a:xfrm>
                  <a:custGeom>
                    <a:avLst/>
                    <a:gdLst>
                      <a:gd name="connsiteX0" fmla="*/ 0 w 320249"/>
                      <a:gd name="connsiteY0" fmla="*/ 82905 h 82905"/>
                      <a:gd name="connsiteX1" fmla="*/ 64275 w 320249"/>
                      <a:gd name="connsiteY1" fmla="*/ 0 h 82905"/>
                      <a:gd name="connsiteX2" fmla="*/ 255974 w 320249"/>
                      <a:gd name="connsiteY2" fmla="*/ 0 h 82905"/>
                      <a:gd name="connsiteX3" fmla="*/ 320249 w 320249"/>
                      <a:gd name="connsiteY3" fmla="*/ 82905 h 82905"/>
                      <a:gd name="connsiteX4" fmla="*/ 0 w 320249"/>
                      <a:gd name="connsiteY4" fmla="*/ 82905 h 82905"/>
                      <a:gd name="connsiteX0" fmla="*/ 0 w 320249"/>
                      <a:gd name="connsiteY0" fmla="*/ 82997 h 82997"/>
                      <a:gd name="connsiteX1" fmla="*/ 64275 w 320249"/>
                      <a:gd name="connsiteY1" fmla="*/ 92 h 82997"/>
                      <a:gd name="connsiteX2" fmla="*/ 163678 w 320249"/>
                      <a:gd name="connsiteY2" fmla="*/ 0 h 82997"/>
                      <a:gd name="connsiteX3" fmla="*/ 255974 w 320249"/>
                      <a:gd name="connsiteY3" fmla="*/ 92 h 82997"/>
                      <a:gd name="connsiteX4" fmla="*/ 320249 w 320249"/>
                      <a:gd name="connsiteY4" fmla="*/ 82997 h 82997"/>
                      <a:gd name="connsiteX5" fmla="*/ 0 w 320249"/>
                      <a:gd name="connsiteY5" fmla="*/ 82997 h 82997"/>
                      <a:gd name="connsiteX0" fmla="*/ 0 w 320249"/>
                      <a:gd name="connsiteY0" fmla="*/ 82997 h 82997"/>
                      <a:gd name="connsiteX1" fmla="*/ 163678 w 320249"/>
                      <a:gd name="connsiteY1" fmla="*/ 0 h 82997"/>
                      <a:gd name="connsiteX2" fmla="*/ 255974 w 320249"/>
                      <a:gd name="connsiteY2" fmla="*/ 92 h 82997"/>
                      <a:gd name="connsiteX3" fmla="*/ 320249 w 320249"/>
                      <a:gd name="connsiteY3" fmla="*/ 82997 h 82997"/>
                      <a:gd name="connsiteX4" fmla="*/ 0 w 320249"/>
                      <a:gd name="connsiteY4" fmla="*/ 82997 h 82997"/>
                      <a:gd name="connsiteX0" fmla="*/ 0 w 327393"/>
                      <a:gd name="connsiteY0" fmla="*/ 82997 h 82997"/>
                      <a:gd name="connsiteX1" fmla="*/ 170822 w 327393"/>
                      <a:gd name="connsiteY1" fmla="*/ 0 h 82997"/>
                      <a:gd name="connsiteX2" fmla="*/ 263118 w 327393"/>
                      <a:gd name="connsiteY2" fmla="*/ 92 h 82997"/>
                      <a:gd name="connsiteX3" fmla="*/ 327393 w 327393"/>
                      <a:gd name="connsiteY3" fmla="*/ 82997 h 82997"/>
                      <a:gd name="connsiteX4" fmla="*/ 0 w 327393"/>
                      <a:gd name="connsiteY4" fmla="*/ 82997 h 82997"/>
                      <a:gd name="connsiteX0" fmla="*/ 0 w 327393"/>
                      <a:gd name="connsiteY0" fmla="*/ 82997 h 82997"/>
                      <a:gd name="connsiteX1" fmla="*/ 170822 w 327393"/>
                      <a:gd name="connsiteY1" fmla="*/ 0 h 82997"/>
                      <a:gd name="connsiteX2" fmla="*/ 263118 w 327393"/>
                      <a:gd name="connsiteY2" fmla="*/ 92 h 82997"/>
                      <a:gd name="connsiteX3" fmla="*/ 327393 w 327393"/>
                      <a:gd name="connsiteY3" fmla="*/ 82997 h 82997"/>
                      <a:gd name="connsiteX4" fmla="*/ 10994 w 327393"/>
                      <a:gd name="connsiteY4" fmla="*/ 82974 h 82997"/>
                      <a:gd name="connsiteX5" fmla="*/ 0 w 327393"/>
                      <a:gd name="connsiteY5" fmla="*/ 82997 h 82997"/>
                      <a:gd name="connsiteX0" fmla="*/ 0 w 327393"/>
                      <a:gd name="connsiteY0" fmla="*/ 82997 h 89575"/>
                      <a:gd name="connsiteX1" fmla="*/ 170822 w 327393"/>
                      <a:gd name="connsiteY1" fmla="*/ 0 h 89575"/>
                      <a:gd name="connsiteX2" fmla="*/ 263118 w 327393"/>
                      <a:gd name="connsiteY2" fmla="*/ 92 h 89575"/>
                      <a:gd name="connsiteX3" fmla="*/ 327393 w 327393"/>
                      <a:gd name="connsiteY3" fmla="*/ 82997 h 89575"/>
                      <a:gd name="connsiteX4" fmla="*/ 1348 w 327393"/>
                      <a:gd name="connsiteY4" fmla="*/ 89575 h 89575"/>
                      <a:gd name="connsiteX5" fmla="*/ 0 w 327393"/>
                      <a:gd name="connsiteY5" fmla="*/ 82997 h 89575"/>
                      <a:gd name="connsiteX0" fmla="*/ 0 w 326911"/>
                      <a:gd name="connsiteY0" fmla="*/ 82054 h 89575"/>
                      <a:gd name="connsiteX1" fmla="*/ 170340 w 326911"/>
                      <a:gd name="connsiteY1" fmla="*/ 0 h 89575"/>
                      <a:gd name="connsiteX2" fmla="*/ 262636 w 326911"/>
                      <a:gd name="connsiteY2" fmla="*/ 92 h 89575"/>
                      <a:gd name="connsiteX3" fmla="*/ 326911 w 326911"/>
                      <a:gd name="connsiteY3" fmla="*/ 82997 h 89575"/>
                      <a:gd name="connsiteX4" fmla="*/ 866 w 326911"/>
                      <a:gd name="connsiteY4" fmla="*/ 89575 h 89575"/>
                      <a:gd name="connsiteX5" fmla="*/ 0 w 326911"/>
                      <a:gd name="connsiteY5" fmla="*/ 82054 h 89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6911" h="89575">
                        <a:moveTo>
                          <a:pt x="0" y="82054"/>
                        </a:moveTo>
                        <a:lnTo>
                          <a:pt x="170340" y="0"/>
                        </a:lnTo>
                        <a:lnTo>
                          <a:pt x="262636" y="92"/>
                        </a:lnTo>
                        <a:lnTo>
                          <a:pt x="326911" y="82997"/>
                        </a:lnTo>
                        <a:lnTo>
                          <a:pt x="866" y="89575"/>
                        </a:lnTo>
                        <a:cubicBezTo>
                          <a:pt x="577" y="87068"/>
                          <a:pt x="289" y="84561"/>
                          <a:pt x="0" y="8205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401" name="グループ化 400">
                    <a:extLst>
                      <a:ext uri="{FF2B5EF4-FFF2-40B4-BE49-F238E27FC236}">
                        <a16:creationId xmlns:a16="http://schemas.microsoft.com/office/drawing/2014/main" id="{61BA22BD-1E71-49D7-B588-EC85AA09F2B2}"/>
                      </a:ext>
                    </a:extLst>
                  </p:cNvPr>
                  <p:cNvGrpSpPr/>
                  <p:nvPr/>
                </p:nvGrpSpPr>
                <p:grpSpPr>
                  <a:xfrm>
                    <a:off x="1219857" y="7647263"/>
                    <a:ext cx="828000" cy="759379"/>
                    <a:chOff x="3969184" y="6846486"/>
                    <a:chExt cx="828000" cy="759379"/>
                  </a:xfrm>
                </p:grpSpPr>
                <p:sp>
                  <p:nvSpPr>
                    <p:cNvPr id="410" name="フリーフォーム: 図形 409">
                      <a:extLst>
                        <a:ext uri="{FF2B5EF4-FFF2-40B4-BE49-F238E27FC236}">
                          <a16:creationId xmlns:a16="http://schemas.microsoft.com/office/drawing/2014/main" id="{AA637E64-83F2-4A07-98C4-D8B9408D9C2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043010" y="6851693"/>
                      <a:ext cx="680347" cy="720000"/>
                    </a:xfrm>
                    <a:custGeom>
                      <a:avLst/>
                      <a:gdLst>
                        <a:gd name="connsiteX0" fmla="*/ 680347 w 680347"/>
                        <a:gd name="connsiteY0" fmla="*/ 518855 h 720000"/>
                        <a:gd name="connsiteX1" fmla="*/ 637793 w 680347"/>
                        <a:gd name="connsiteY1" fmla="*/ 588993 h 720000"/>
                        <a:gd name="connsiteX2" fmla="*/ 360000 w 680347"/>
                        <a:gd name="connsiteY2" fmla="*/ 720000 h 720000"/>
                        <a:gd name="connsiteX3" fmla="*/ 0 w 680347"/>
                        <a:gd name="connsiteY3" fmla="*/ 360000 h 720000"/>
                        <a:gd name="connsiteX4" fmla="*/ 360000 w 680347"/>
                        <a:gd name="connsiteY4" fmla="*/ 0 h 720000"/>
                        <a:gd name="connsiteX5" fmla="*/ 614559 w 680347"/>
                        <a:gd name="connsiteY5" fmla="*/ 105441 h 720000"/>
                        <a:gd name="connsiteX6" fmla="*/ 621716 w 680347"/>
                        <a:gd name="connsiteY6" fmla="*/ 114116 h 720000"/>
                        <a:gd name="connsiteX7" fmla="*/ 621716 w 680347"/>
                        <a:gd name="connsiteY7" fmla="*/ 364543 h 720000"/>
                        <a:gd name="connsiteX8" fmla="*/ 624182 w 680347"/>
                        <a:gd name="connsiteY8" fmla="*/ 364543 h 720000"/>
                        <a:gd name="connsiteX9" fmla="*/ 680347 w 680347"/>
                        <a:gd name="connsiteY9" fmla="*/ 518855 h 720000"/>
                        <a:gd name="connsiteX0" fmla="*/ 680347 w 680347"/>
                        <a:gd name="connsiteY0" fmla="*/ 518855 h 720000"/>
                        <a:gd name="connsiteX1" fmla="*/ 637793 w 680347"/>
                        <a:gd name="connsiteY1" fmla="*/ 588993 h 720000"/>
                        <a:gd name="connsiteX2" fmla="*/ 360000 w 680347"/>
                        <a:gd name="connsiteY2" fmla="*/ 720000 h 720000"/>
                        <a:gd name="connsiteX3" fmla="*/ 0 w 680347"/>
                        <a:gd name="connsiteY3" fmla="*/ 360000 h 720000"/>
                        <a:gd name="connsiteX4" fmla="*/ 360000 w 680347"/>
                        <a:gd name="connsiteY4" fmla="*/ 0 h 720000"/>
                        <a:gd name="connsiteX5" fmla="*/ 614559 w 680347"/>
                        <a:gd name="connsiteY5" fmla="*/ 105441 h 720000"/>
                        <a:gd name="connsiteX6" fmla="*/ 621716 w 680347"/>
                        <a:gd name="connsiteY6" fmla="*/ 114116 h 720000"/>
                        <a:gd name="connsiteX7" fmla="*/ 621716 w 680347"/>
                        <a:gd name="connsiteY7" fmla="*/ 364543 h 720000"/>
                        <a:gd name="connsiteX8" fmla="*/ 680347 w 680347"/>
                        <a:gd name="connsiteY8" fmla="*/ 518855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80347" h="720000">
                          <a:moveTo>
                            <a:pt x="680347" y="518855"/>
                          </a:moveTo>
                          <a:lnTo>
                            <a:pt x="637793" y="588993"/>
                          </a:lnTo>
                          <a:cubicBezTo>
                            <a:pt x="571764" y="669002"/>
                            <a:pt x="471838" y="720000"/>
                            <a:pt x="360000" y="720000"/>
                          </a:cubicBezTo>
                          <a:cubicBezTo>
                            <a:pt x="161177" y="720000"/>
                            <a:pt x="0" y="558823"/>
                            <a:pt x="0" y="360000"/>
                          </a:cubicBezTo>
                          <a:cubicBezTo>
                            <a:pt x="0" y="161177"/>
                            <a:pt x="161177" y="0"/>
                            <a:pt x="360000" y="0"/>
                          </a:cubicBezTo>
                          <a:cubicBezTo>
                            <a:pt x="459411" y="0"/>
                            <a:pt x="549411" y="40294"/>
                            <a:pt x="614559" y="105441"/>
                          </a:cubicBezTo>
                          <a:lnTo>
                            <a:pt x="621716" y="114116"/>
                          </a:lnTo>
                          <a:lnTo>
                            <a:pt x="621716" y="364543"/>
                          </a:lnTo>
                          <a:lnTo>
                            <a:pt x="680347" y="518855"/>
                          </a:lnTo>
                          <a:close/>
                        </a:path>
                      </a:pathLst>
                    </a:custGeom>
                    <a:solidFill>
                      <a:srgbClr val="BCBBBB"/>
                    </a:solidFill>
                    <a:ln w="3175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11" name="フリーフォーム: 図形 410">
                      <a:extLst>
                        <a:ext uri="{FF2B5EF4-FFF2-40B4-BE49-F238E27FC236}">
                          <a16:creationId xmlns:a16="http://schemas.microsoft.com/office/drawing/2014/main" id="{765B54AE-C094-4CF4-A82F-103653ABF09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003494" y="6812176"/>
                      <a:ext cx="759379" cy="828000"/>
                    </a:xfrm>
                    <a:custGeom>
                      <a:avLst/>
                      <a:gdLst>
                        <a:gd name="connsiteX0" fmla="*/ 759379 w 759379"/>
                        <a:gd name="connsiteY0" fmla="*/ 641632 h 828000"/>
                        <a:gd name="connsiteX1" fmla="*/ 757294 w 759379"/>
                        <a:gd name="connsiteY1" fmla="*/ 645472 h 828000"/>
                        <a:gd name="connsiteX2" fmla="*/ 414000 w 759379"/>
                        <a:gd name="connsiteY2" fmla="*/ 828000 h 828000"/>
                        <a:gd name="connsiteX3" fmla="*/ 0 w 759379"/>
                        <a:gd name="connsiteY3" fmla="*/ 414001 h 828000"/>
                        <a:gd name="connsiteX4" fmla="*/ 414000 w 759379"/>
                        <a:gd name="connsiteY4" fmla="*/ 0 h 828000"/>
                        <a:gd name="connsiteX5" fmla="*/ 645470 w 759379"/>
                        <a:gd name="connsiteY5" fmla="*/ 70706 h 828000"/>
                        <a:gd name="connsiteX6" fmla="*/ 675715 w 759379"/>
                        <a:gd name="connsiteY6" fmla="*/ 95660 h 828000"/>
                        <a:gd name="connsiteX7" fmla="*/ 675715 w 759379"/>
                        <a:gd name="connsiteY7" fmla="*/ 168116 h 828000"/>
                        <a:gd name="connsiteX8" fmla="*/ 668558 w 759379"/>
                        <a:gd name="connsiteY8" fmla="*/ 159442 h 828000"/>
                        <a:gd name="connsiteX9" fmla="*/ 414000 w 759379"/>
                        <a:gd name="connsiteY9" fmla="*/ 54000 h 828000"/>
                        <a:gd name="connsiteX10" fmla="*/ 53999 w 759379"/>
                        <a:gd name="connsiteY10" fmla="*/ 414000 h 828000"/>
                        <a:gd name="connsiteX11" fmla="*/ 413999 w 759379"/>
                        <a:gd name="connsiteY11" fmla="*/ 774001 h 828000"/>
                        <a:gd name="connsiteX12" fmla="*/ 691792 w 759379"/>
                        <a:gd name="connsiteY12" fmla="*/ 642994 h 828000"/>
                        <a:gd name="connsiteX13" fmla="*/ 734346 w 759379"/>
                        <a:gd name="connsiteY13" fmla="*/ 572856 h 828000"/>
                        <a:gd name="connsiteX14" fmla="*/ 759379 w 759379"/>
                        <a:gd name="connsiteY14" fmla="*/ 641632 h 828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759379" h="828000">
                          <a:moveTo>
                            <a:pt x="759379" y="641632"/>
                          </a:moveTo>
                          <a:lnTo>
                            <a:pt x="757294" y="645472"/>
                          </a:lnTo>
                          <a:cubicBezTo>
                            <a:pt x="682896" y="755596"/>
                            <a:pt x="556904" y="828001"/>
                            <a:pt x="414000" y="828000"/>
                          </a:cubicBezTo>
                          <a:cubicBezTo>
                            <a:pt x="185354" y="828001"/>
                            <a:pt x="-1" y="642646"/>
                            <a:pt x="0" y="414001"/>
                          </a:cubicBezTo>
                          <a:cubicBezTo>
                            <a:pt x="-1" y="185355"/>
                            <a:pt x="185353" y="0"/>
                            <a:pt x="414000" y="0"/>
                          </a:cubicBezTo>
                          <a:cubicBezTo>
                            <a:pt x="499742" y="0"/>
                            <a:pt x="579396" y="26065"/>
                            <a:pt x="645470" y="70706"/>
                          </a:cubicBezTo>
                          <a:lnTo>
                            <a:pt x="675715" y="95660"/>
                          </a:lnTo>
                          <a:lnTo>
                            <a:pt x="675715" y="168116"/>
                          </a:lnTo>
                          <a:lnTo>
                            <a:pt x="668558" y="159442"/>
                          </a:lnTo>
                          <a:cubicBezTo>
                            <a:pt x="603410" y="94295"/>
                            <a:pt x="513410" y="54000"/>
                            <a:pt x="414000" y="54000"/>
                          </a:cubicBezTo>
                          <a:cubicBezTo>
                            <a:pt x="215177" y="54001"/>
                            <a:pt x="54000" y="215178"/>
                            <a:pt x="53999" y="414000"/>
                          </a:cubicBezTo>
                          <a:cubicBezTo>
                            <a:pt x="54000" y="612823"/>
                            <a:pt x="215176" y="774000"/>
                            <a:pt x="413999" y="774001"/>
                          </a:cubicBezTo>
                          <a:cubicBezTo>
                            <a:pt x="525837" y="774001"/>
                            <a:pt x="625764" y="723003"/>
                            <a:pt x="691792" y="642994"/>
                          </a:cubicBezTo>
                          <a:lnTo>
                            <a:pt x="734346" y="572856"/>
                          </a:lnTo>
                          <a:lnTo>
                            <a:pt x="759379" y="64163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02" name="グループ化 401">
                    <a:extLst>
                      <a:ext uri="{FF2B5EF4-FFF2-40B4-BE49-F238E27FC236}">
                        <a16:creationId xmlns:a16="http://schemas.microsoft.com/office/drawing/2014/main" id="{12035AF9-565E-4AA1-A818-8B5C03DF2A00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366821" y="7773904"/>
                    <a:ext cx="537082" cy="498677"/>
                    <a:chOff x="1514150" y="1829827"/>
                    <a:chExt cx="537082" cy="498677"/>
                  </a:xfrm>
                </p:grpSpPr>
                <p:sp>
                  <p:nvSpPr>
                    <p:cNvPr id="403" name="円弧 402">
                      <a:extLst>
                        <a:ext uri="{FF2B5EF4-FFF2-40B4-BE49-F238E27FC236}">
                          <a16:creationId xmlns:a16="http://schemas.microsoft.com/office/drawing/2014/main" id="{C78F6C4C-0A8B-46D9-AB81-196B0C15D555}"/>
                        </a:ext>
                      </a:extLst>
                    </p:cNvPr>
                    <p:cNvSpPr/>
                    <p:nvPr/>
                  </p:nvSpPr>
                  <p:spPr>
                    <a:xfrm rot="15717502" flipV="1">
                      <a:off x="1690930" y="189837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408" name="円弧 407">
                      <a:extLst>
                        <a:ext uri="{FF2B5EF4-FFF2-40B4-BE49-F238E27FC236}">
                          <a16:creationId xmlns:a16="http://schemas.microsoft.com/office/drawing/2014/main" id="{630974FA-3738-4A27-B2C7-A8C959BD0C21}"/>
                        </a:ext>
                      </a:extLst>
                    </p:cNvPr>
                    <p:cNvSpPr/>
                    <p:nvPr/>
                  </p:nvSpPr>
                  <p:spPr>
                    <a:xfrm rot="15186176" flipH="1">
                      <a:off x="1533352" y="1810625"/>
                      <a:ext cx="498677" cy="537082"/>
                    </a:xfrm>
                    <a:prstGeom prst="arc">
                      <a:avLst>
                        <a:gd name="adj1" fmla="val 16193787"/>
                        <a:gd name="adj2" fmla="val 2071979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409" name="円弧 408">
                      <a:extLst>
                        <a:ext uri="{FF2B5EF4-FFF2-40B4-BE49-F238E27FC236}">
                          <a16:creationId xmlns:a16="http://schemas.microsoft.com/office/drawing/2014/main" id="{A888F55D-B7B8-4945-AFD4-33B46E678601}"/>
                        </a:ext>
                      </a:extLst>
                    </p:cNvPr>
                    <p:cNvSpPr/>
                    <p:nvPr/>
                  </p:nvSpPr>
                  <p:spPr>
                    <a:xfrm rot="15717502" flipH="1">
                      <a:off x="1652830" y="194282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</p:grpSp>
          </p:grpSp>
          <p:sp>
            <p:nvSpPr>
              <p:cNvPr id="396" name="テキスト ボックス 395">
                <a:extLst>
                  <a:ext uri="{FF2B5EF4-FFF2-40B4-BE49-F238E27FC236}">
                    <a16:creationId xmlns:a16="http://schemas.microsoft.com/office/drawing/2014/main" id="{2D0AF7E9-8FAA-4E57-96D4-76A1933EED67}"/>
                  </a:ext>
                </a:extLst>
              </p:cNvPr>
              <p:cNvSpPr txBox="1"/>
              <p:nvPr/>
            </p:nvSpPr>
            <p:spPr>
              <a:xfrm>
                <a:off x="1344193" y="4408741"/>
                <a:ext cx="23436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</p:grpSp>
      </p:grpSp>
      <p:grpSp>
        <p:nvGrpSpPr>
          <p:cNvPr id="533" name="グループ化 532">
            <a:extLst>
              <a:ext uri="{FF2B5EF4-FFF2-40B4-BE49-F238E27FC236}">
                <a16:creationId xmlns:a16="http://schemas.microsoft.com/office/drawing/2014/main" id="{E050D3C5-C14F-4C3C-A7DF-7797E9CB08E1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2347495" y="7183462"/>
            <a:ext cx="2170800" cy="1860983"/>
            <a:chOff x="393522" y="4223953"/>
            <a:chExt cx="9207678" cy="7893556"/>
          </a:xfrm>
        </p:grpSpPr>
        <p:sp>
          <p:nvSpPr>
            <p:cNvPr id="534" name="フリーフォーム: 図形 533">
              <a:extLst>
                <a:ext uri="{FF2B5EF4-FFF2-40B4-BE49-F238E27FC236}">
                  <a16:creationId xmlns:a16="http://schemas.microsoft.com/office/drawing/2014/main" id="{5E9DF015-B0A9-447B-A442-7B961F44431A}"/>
                </a:ext>
              </a:extLst>
            </p:cNvPr>
            <p:cNvSpPr/>
            <p:nvPr/>
          </p:nvSpPr>
          <p:spPr>
            <a:xfrm rot="5400000" flipV="1">
              <a:off x="4792025" y="5097112"/>
              <a:ext cx="617055" cy="7945826"/>
            </a:xfrm>
            <a:custGeom>
              <a:avLst/>
              <a:gdLst>
                <a:gd name="connsiteX0" fmla="*/ 588580 w 588580"/>
                <a:gd name="connsiteY0" fmla="*/ 129650 h 7987461"/>
                <a:gd name="connsiteX1" fmla="*/ 588580 w 588580"/>
                <a:gd name="connsiteY1" fmla="*/ 360445 h 7987461"/>
                <a:gd name="connsiteX2" fmla="*/ 202187 w 588580"/>
                <a:gd name="connsiteY2" fmla="*/ 509646 h 7987461"/>
                <a:gd name="connsiteX3" fmla="*/ 588580 w 588580"/>
                <a:gd name="connsiteY3" fmla="*/ 658847 h 7987461"/>
                <a:gd name="connsiteX4" fmla="*/ 588580 w 588580"/>
                <a:gd name="connsiteY4" fmla="*/ 889642 h 7987461"/>
                <a:gd name="connsiteX5" fmla="*/ 202187 w 588580"/>
                <a:gd name="connsiteY5" fmla="*/ 1038843 h 7987461"/>
                <a:gd name="connsiteX6" fmla="*/ 588580 w 588580"/>
                <a:gd name="connsiteY6" fmla="*/ 1188044 h 7987461"/>
                <a:gd name="connsiteX7" fmla="*/ 588580 w 588580"/>
                <a:gd name="connsiteY7" fmla="*/ 1418839 h 7987461"/>
                <a:gd name="connsiteX8" fmla="*/ 202187 w 588580"/>
                <a:gd name="connsiteY8" fmla="*/ 1568040 h 7987461"/>
                <a:gd name="connsiteX9" fmla="*/ 588580 w 588580"/>
                <a:gd name="connsiteY9" fmla="*/ 1717241 h 7987461"/>
                <a:gd name="connsiteX10" fmla="*/ 588580 w 588580"/>
                <a:gd name="connsiteY10" fmla="*/ 1948035 h 7987461"/>
                <a:gd name="connsiteX11" fmla="*/ 202187 w 588580"/>
                <a:gd name="connsiteY11" fmla="*/ 2097236 h 7987461"/>
                <a:gd name="connsiteX12" fmla="*/ 588580 w 588580"/>
                <a:gd name="connsiteY12" fmla="*/ 2246437 h 7987461"/>
                <a:gd name="connsiteX13" fmla="*/ 588580 w 588580"/>
                <a:gd name="connsiteY13" fmla="*/ 2477219 h 7987461"/>
                <a:gd name="connsiteX14" fmla="*/ 202187 w 588580"/>
                <a:gd name="connsiteY14" fmla="*/ 2626421 h 7987461"/>
                <a:gd name="connsiteX15" fmla="*/ 465908 w 588580"/>
                <a:gd name="connsiteY15" fmla="*/ 2729864 h 7987461"/>
                <a:gd name="connsiteX16" fmla="*/ 444745 w 588580"/>
                <a:gd name="connsiteY16" fmla="*/ 2741135 h 7987461"/>
                <a:gd name="connsiteX17" fmla="*/ 195324 w 588580"/>
                <a:gd name="connsiteY17" fmla="*/ 3723008 h 7987461"/>
                <a:gd name="connsiteX18" fmla="*/ 454845 w 588580"/>
                <a:gd name="connsiteY18" fmla="*/ 4735220 h 7987461"/>
                <a:gd name="connsiteX19" fmla="*/ 429754 w 588580"/>
                <a:gd name="connsiteY19" fmla="*/ 4743666 h 7987461"/>
                <a:gd name="connsiteX20" fmla="*/ 198404 w 588580"/>
                <a:gd name="connsiteY20" fmla="*/ 4843987 h 7987461"/>
                <a:gd name="connsiteX21" fmla="*/ 588580 w 588580"/>
                <a:gd name="connsiteY21" fmla="*/ 4994652 h 7987461"/>
                <a:gd name="connsiteX22" fmla="*/ 588580 w 588580"/>
                <a:gd name="connsiteY22" fmla="*/ 5222519 h 7987461"/>
                <a:gd name="connsiteX23" fmla="*/ 198404 w 588580"/>
                <a:gd name="connsiteY23" fmla="*/ 5373184 h 7987461"/>
                <a:gd name="connsiteX24" fmla="*/ 588580 w 588580"/>
                <a:gd name="connsiteY24" fmla="*/ 5523849 h 7987461"/>
                <a:gd name="connsiteX25" fmla="*/ 588580 w 588580"/>
                <a:gd name="connsiteY25" fmla="*/ 5751716 h 7987461"/>
                <a:gd name="connsiteX26" fmla="*/ 198404 w 588580"/>
                <a:gd name="connsiteY26" fmla="*/ 5902381 h 7987461"/>
                <a:gd name="connsiteX27" fmla="*/ 588580 w 588580"/>
                <a:gd name="connsiteY27" fmla="*/ 6053045 h 7987461"/>
                <a:gd name="connsiteX28" fmla="*/ 588580 w 588580"/>
                <a:gd name="connsiteY28" fmla="*/ 6280913 h 7987461"/>
                <a:gd name="connsiteX29" fmla="*/ 198404 w 588580"/>
                <a:gd name="connsiteY29" fmla="*/ 6431578 h 7987461"/>
                <a:gd name="connsiteX30" fmla="*/ 588580 w 588580"/>
                <a:gd name="connsiteY30" fmla="*/ 6582242 h 7987461"/>
                <a:gd name="connsiteX31" fmla="*/ 588580 w 588580"/>
                <a:gd name="connsiteY31" fmla="*/ 6810110 h 7987461"/>
                <a:gd name="connsiteX32" fmla="*/ 198399 w 588580"/>
                <a:gd name="connsiteY32" fmla="*/ 6960774 h 7987461"/>
                <a:gd name="connsiteX33" fmla="*/ 588576 w 588580"/>
                <a:gd name="connsiteY33" fmla="*/ 7111439 h 7987461"/>
                <a:gd name="connsiteX34" fmla="*/ 588576 w 588580"/>
                <a:gd name="connsiteY34" fmla="*/ 7339307 h 7987461"/>
                <a:gd name="connsiteX35" fmla="*/ 240956 w 588580"/>
                <a:gd name="connsiteY35" fmla="*/ 7473538 h 7987461"/>
                <a:gd name="connsiteX36" fmla="*/ 588576 w 588580"/>
                <a:gd name="connsiteY36" fmla="*/ 7607771 h 7987461"/>
                <a:gd name="connsiteX37" fmla="*/ 588576 w 588580"/>
                <a:gd name="connsiteY37" fmla="*/ 7835639 h 7987461"/>
                <a:gd name="connsiteX38" fmla="*/ 198399 w 588580"/>
                <a:gd name="connsiteY38" fmla="*/ 7986303 h 7987461"/>
                <a:gd name="connsiteX39" fmla="*/ 201398 w 588580"/>
                <a:gd name="connsiteY39" fmla="*/ 7987461 h 7987461"/>
                <a:gd name="connsiteX40" fmla="*/ 0 w 588580"/>
                <a:gd name="connsiteY40" fmla="*/ 7987461 h 7987461"/>
                <a:gd name="connsiteX41" fmla="*/ 1 w 588580"/>
                <a:gd name="connsiteY41" fmla="*/ 7491129 h 7987461"/>
                <a:gd name="connsiteX42" fmla="*/ 0 w 588580"/>
                <a:gd name="connsiteY42" fmla="*/ 7491129 h 7987461"/>
                <a:gd name="connsiteX43" fmla="*/ 4 w 588580"/>
                <a:gd name="connsiteY43" fmla="*/ 0 h 7987461"/>
                <a:gd name="connsiteX44" fmla="*/ 252819 w 588580"/>
                <a:gd name="connsiteY44" fmla="*/ 0 h 7987461"/>
                <a:gd name="connsiteX0" fmla="*/ 588580 w 588580"/>
                <a:gd name="connsiteY0" fmla="*/ 129650 h 7987461"/>
                <a:gd name="connsiteX1" fmla="*/ 588580 w 588580"/>
                <a:gd name="connsiteY1" fmla="*/ 360445 h 7987461"/>
                <a:gd name="connsiteX2" fmla="*/ 202187 w 588580"/>
                <a:gd name="connsiteY2" fmla="*/ 509646 h 7987461"/>
                <a:gd name="connsiteX3" fmla="*/ 588580 w 588580"/>
                <a:gd name="connsiteY3" fmla="*/ 658847 h 7987461"/>
                <a:gd name="connsiteX4" fmla="*/ 588580 w 588580"/>
                <a:gd name="connsiteY4" fmla="*/ 889642 h 7987461"/>
                <a:gd name="connsiteX5" fmla="*/ 202187 w 588580"/>
                <a:gd name="connsiteY5" fmla="*/ 1038843 h 7987461"/>
                <a:gd name="connsiteX6" fmla="*/ 588580 w 588580"/>
                <a:gd name="connsiteY6" fmla="*/ 1188044 h 7987461"/>
                <a:gd name="connsiteX7" fmla="*/ 588580 w 588580"/>
                <a:gd name="connsiteY7" fmla="*/ 1418839 h 7987461"/>
                <a:gd name="connsiteX8" fmla="*/ 202187 w 588580"/>
                <a:gd name="connsiteY8" fmla="*/ 1568040 h 7987461"/>
                <a:gd name="connsiteX9" fmla="*/ 588580 w 588580"/>
                <a:gd name="connsiteY9" fmla="*/ 1717241 h 7987461"/>
                <a:gd name="connsiteX10" fmla="*/ 588580 w 588580"/>
                <a:gd name="connsiteY10" fmla="*/ 1948035 h 7987461"/>
                <a:gd name="connsiteX11" fmla="*/ 202187 w 588580"/>
                <a:gd name="connsiteY11" fmla="*/ 2097236 h 7987461"/>
                <a:gd name="connsiteX12" fmla="*/ 588580 w 588580"/>
                <a:gd name="connsiteY12" fmla="*/ 2246437 h 7987461"/>
                <a:gd name="connsiteX13" fmla="*/ 588580 w 588580"/>
                <a:gd name="connsiteY13" fmla="*/ 2477219 h 7987461"/>
                <a:gd name="connsiteX14" fmla="*/ 202187 w 588580"/>
                <a:gd name="connsiteY14" fmla="*/ 2626421 h 7987461"/>
                <a:gd name="connsiteX15" fmla="*/ 465908 w 588580"/>
                <a:gd name="connsiteY15" fmla="*/ 2729864 h 7987461"/>
                <a:gd name="connsiteX16" fmla="*/ 444745 w 588580"/>
                <a:gd name="connsiteY16" fmla="*/ 2741135 h 7987461"/>
                <a:gd name="connsiteX17" fmla="*/ 195324 w 588580"/>
                <a:gd name="connsiteY17" fmla="*/ 3723008 h 7987461"/>
                <a:gd name="connsiteX18" fmla="*/ 454845 w 588580"/>
                <a:gd name="connsiteY18" fmla="*/ 4735220 h 7987461"/>
                <a:gd name="connsiteX19" fmla="*/ 429754 w 588580"/>
                <a:gd name="connsiteY19" fmla="*/ 4743666 h 7987461"/>
                <a:gd name="connsiteX20" fmla="*/ 198404 w 588580"/>
                <a:gd name="connsiteY20" fmla="*/ 4843987 h 7987461"/>
                <a:gd name="connsiteX21" fmla="*/ 588580 w 588580"/>
                <a:gd name="connsiteY21" fmla="*/ 4994652 h 7987461"/>
                <a:gd name="connsiteX22" fmla="*/ 588580 w 588580"/>
                <a:gd name="connsiteY22" fmla="*/ 5222519 h 7987461"/>
                <a:gd name="connsiteX23" fmla="*/ 198404 w 588580"/>
                <a:gd name="connsiteY23" fmla="*/ 5373184 h 7987461"/>
                <a:gd name="connsiteX24" fmla="*/ 588580 w 588580"/>
                <a:gd name="connsiteY24" fmla="*/ 5523849 h 7987461"/>
                <a:gd name="connsiteX25" fmla="*/ 588580 w 588580"/>
                <a:gd name="connsiteY25" fmla="*/ 5751716 h 7987461"/>
                <a:gd name="connsiteX26" fmla="*/ 198404 w 588580"/>
                <a:gd name="connsiteY26" fmla="*/ 5902381 h 7987461"/>
                <a:gd name="connsiteX27" fmla="*/ 588580 w 588580"/>
                <a:gd name="connsiteY27" fmla="*/ 6053045 h 7987461"/>
                <a:gd name="connsiteX28" fmla="*/ 588580 w 588580"/>
                <a:gd name="connsiteY28" fmla="*/ 6280913 h 7987461"/>
                <a:gd name="connsiteX29" fmla="*/ 198404 w 588580"/>
                <a:gd name="connsiteY29" fmla="*/ 6431578 h 7987461"/>
                <a:gd name="connsiteX30" fmla="*/ 588580 w 588580"/>
                <a:gd name="connsiteY30" fmla="*/ 6582242 h 7987461"/>
                <a:gd name="connsiteX31" fmla="*/ 588580 w 588580"/>
                <a:gd name="connsiteY31" fmla="*/ 6810110 h 7987461"/>
                <a:gd name="connsiteX32" fmla="*/ 198399 w 588580"/>
                <a:gd name="connsiteY32" fmla="*/ 6960774 h 7987461"/>
                <a:gd name="connsiteX33" fmla="*/ 588576 w 588580"/>
                <a:gd name="connsiteY33" fmla="*/ 7111439 h 7987461"/>
                <a:gd name="connsiteX34" fmla="*/ 588576 w 588580"/>
                <a:gd name="connsiteY34" fmla="*/ 7339307 h 7987461"/>
                <a:gd name="connsiteX35" fmla="*/ 240956 w 588580"/>
                <a:gd name="connsiteY35" fmla="*/ 7473538 h 7987461"/>
                <a:gd name="connsiteX36" fmla="*/ 588576 w 588580"/>
                <a:gd name="connsiteY36" fmla="*/ 7607771 h 7987461"/>
                <a:gd name="connsiteX37" fmla="*/ 588576 w 588580"/>
                <a:gd name="connsiteY37" fmla="*/ 7835639 h 7987461"/>
                <a:gd name="connsiteX38" fmla="*/ 198399 w 588580"/>
                <a:gd name="connsiteY38" fmla="*/ 7986303 h 7987461"/>
                <a:gd name="connsiteX39" fmla="*/ 201398 w 588580"/>
                <a:gd name="connsiteY39" fmla="*/ 7987461 h 7987461"/>
                <a:gd name="connsiteX40" fmla="*/ 0 w 588580"/>
                <a:gd name="connsiteY40" fmla="*/ 7987461 h 7987461"/>
                <a:gd name="connsiteX41" fmla="*/ 1 w 588580"/>
                <a:gd name="connsiteY41" fmla="*/ 7491129 h 7987461"/>
                <a:gd name="connsiteX42" fmla="*/ 4 w 588580"/>
                <a:gd name="connsiteY42" fmla="*/ 0 h 7987461"/>
                <a:gd name="connsiteX43" fmla="*/ 252819 w 588580"/>
                <a:gd name="connsiteY43" fmla="*/ 0 h 7987461"/>
                <a:gd name="connsiteX44" fmla="*/ 588580 w 588580"/>
                <a:gd name="connsiteY44" fmla="*/ 129650 h 7987461"/>
                <a:gd name="connsiteX0" fmla="*/ 588579 w 588579"/>
                <a:gd name="connsiteY0" fmla="*/ 129650 h 7987461"/>
                <a:gd name="connsiteX1" fmla="*/ 588579 w 588579"/>
                <a:gd name="connsiteY1" fmla="*/ 360445 h 7987461"/>
                <a:gd name="connsiteX2" fmla="*/ 202186 w 588579"/>
                <a:gd name="connsiteY2" fmla="*/ 509646 h 7987461"/>
                <a:gd name="connsiteX3" fmla="*/ 588579 w 588579"/>
                <a:gd name="connsiteY3" fmla="*/ 658847 h 7987461"/>
                <a:gd name="connsiteX4" fmla="*/ 588579 w 588579"/>
                <a:gd name="connsiteY4" fmla="*/ 889642 h 7987461"/>
                <a:gd name="connsiteX5" fmla="*/ 202186 w 588579"/>
                <a:gd name="connsiteY5" fmla="*/ 1038843 h 7987461"/>
                <a:gd name="connsiteX6" fmla="*/ 588579 w 588579"/>
                <a:gd name="connsiteY6" fmla="*/ 1188044 h 7987461"/>
                <a:gd name="connsiteX7" fmla="*/ 588579 w 588579"/>
                <a:gd name="connsiteY7" fmla="*/ 1418839 h 7987461"/>
                <a:gd name="connsiteX8" fmla="*/ 202186 w 588579"/>
                <a:gd name="connsiteY8" fmla="*/ 1568040 h 7987461"/>
                <a:gd name="connsiteX9" fmla="*/ 588579 w 588579"/>
                <a:gd name="connsiteY9" fmla="*/ 1717241 h 7987461"/>
                <a:gd name="connsiteX10" fmla="*/ 588579 w 588579"/>
                <a:gd name="connsiteY10" fmla="*/ 1948035 h 7987461"/>
                <a:gd name="connsiteX11" fmla="*/ 202186 w 588579"/>
                <a:gd name="connsiteY11" fmla="*/ 2097236 h 7987461"/>
                <a:gd name="connsiteX12" fmla="*/ 588579 w 588579"/>
                <a:gd name="connsiteY12" fmla="*/ 2246437 h 7987461"/>
                <a:gd name="connsiteX13" fmla="*/ 588579 w 588579"/>
                <a:gd name="connsiteY13" fmla="*/ 2477219 h 7987461"/>
                <a:gd name="connsiteX14" fmla="*/ 202186 w 588579"/>
                <a:gd name="connsiteY14" fmla="*/ 2626421 h 7987461"/>
                <a:gd name="connsiteX15" fmla="*/ 465907 w 588579"/>
                <a:gd name="connsiteY15" fmla="*/ 2729864 h 7987461"/>
                <a:gd name="connsiteX16" fmla="*/ 444744 w 588579"/>
                <a:gd name="connsiteY16" fmla="*/ 2741135 h 7987461"/>
                <a:gd name="connsiteX17" fmla="*/ 195323 w 588579"/>
                <a:gd name="connsiteY17" fmla="*/ 3723008 h 7987461"/>
                <a:gd name="connsiteX18" fmla="*/ 454844 w 588579"/>
                <a:gd name="connsiteY18" fmla="*/ 4735220 h 7987461"/>
                <a:gd name="connsiteX19" fmla="*/ 429753 w 588579"/>
                <a:gd name="connsiteY19" fmla="*/ 4743666 h 7987461"/>
                <a:gd name="connsiteX20" fmla="*/ 198403 w 588579"/>
                <a:gd name="connsiteY20" fmla="*/ 4843987 h 7987461"/>
                <a:gd name="connsiteX21" fmla="*/ 588579 w 588579"/>
                <a:gd name="connsiteY21" fmla="*/ 4994652 h 7987461"/>
                <a:gd name="connsiteX22" fmla="*/ 588579 w 588579"/>
                <a:gd name="connsiteY22" fmla="*/ 5222519 h 7987461"/>
                <a:gd name="connsiteX23" fmla="*/ 198403 w 588579"/>
                <a:gd name="connsiteY23" fmla="*/ 5373184 h 7987461"/>
                <a:gd name="connsiteX24" fmla="*/ 588579 w 588579"/>
                <a:gd name="connsiteY24" fmla="*/ 5523849 h 7987461"/>
                <a:gd name="connsiteX25" fmla="*/ 588579 w 588579"/>
                <a:gd name="connsiteY25" fmla="*/ 5751716 h 7987461"/>
                <a:gd name="connsiteX26" fmla="*/ 198403 w 588579"/>
                <a:gd name="connsiteY26" fmla="*/ 5902381 h 7987461"/>
                <a:gd name="connsiteX27" fmla="*/ 588579 w 588579"/>
                <a:gd name="connsiteY27" fmla="*/ 6053045 h 7987461"/>
                <a:gd name="connsiteX28" fmla="*/ 588579 w 588579"/>
                <a:gd name="connsiteY28" fmla="*/ 6280913 h 7987461"/>
                <a:gd name="connsiteX29" fmla="*/ 198403 w 588579"/>
                <a:gd name="connsiteY29" fmla="*/ 6431578 h 7987461"/>
                <a:gd name="connsiteX30" fmla="*/ 588579 w 588579"/>
                <a:gd name="connsiteY30" fmla="*/ 6582242 h 7987461"/>
                <a:gd name="connsiteX31" fmla="*/ 588579 w 588579"/>
                <a:gd name="connsiteY31" fmla="*/ 6810110 h 7987461"/>
                <a:gd name="connsiteX32" fmla="*/ 198398 w 588579"/>
                <a:gd name="connsiteY32" fmla="*/ 6960774 h 7987461"/>
                <a:gd name="connsiteX33" fmla="*/ 588575 w 588579"/>
                <a:gd name="connsiteY33" fmla="*/ 7111439 h 7987461"/>
                <a:gd name="connsiteX34" fmla="*/ 588575 w 588579"/>
                <a:gd name="connsiteY34" fmla="*/ 7339307 h 7987461"/>
                <a:gd name="connsiteX35" fmla="*/ 240955 w 588579"/>
                <a:gd name="connsiteY35" fmla="*/ 7473538 h 7987461"/>
                <a:gd name="connsiteX36" fmla="*/ 588575 w 588579"/>
                <a:gd name="connsiteY36" fmla="*/ 7607771 h 7987461"/>
                <a:gd name="connsiteX37" fmla="*/ 588575 w 588579"/>
                <a:gd name="connsiteY37" fmla="*/ 7835639 h 7987461"/>
                <a:gd name="connsiteX38" fmla="*/ 198398 w 588579"/>
                <a:gd name="connsiteY38" fmla="*/ 7986303 h 7987461"/>
                <a:gd name="connsiteX39" fmla="*/ 201397 w 588579"/>
                <a:gd name="connsiteY39" fmla="*/ 7987461 h 7987461"/>
                <a:gd name="connsiteX40" fmla="*/ 2 w 588579"/>
                <a:gd name="connsiteY40" fmla="*/ 7937457 h 7987461"/>
                <a:gd name="connsiteX41" fmla="*/ 0 w 588579"/>
                <a:gd name="connsiteY41" fmla="*/ 7491129 h 7987461"/>
                <a:gd name="connsiteX42" fmla="*/ 3 w 588579"/>
                <a:gd name="connsiteY42" fmla="*/ 0 h 7987461"/>
                <a:gd name="connsiteX43" fmla="*/ 252818 w 588579"/>
                <a:gd name="connsiteY43" fmla="*/ 0 h 7987461"/>
                <a:gd name="connsiteX44" fmla="*/ 588579 w 588579"/>
                <a:gd name="connsiteY44" fmla="*/ 129650 h 7987461"/>
                <a:gd name="connsiteX0" fmla="*/ 617055 w 617055"/>
                <a:gd name="connsiteY0" fmla="*/ 129650 h 7987461"/>
                <a:gd name="connsiteX1" fmla="*/ 617055 w 617055"/>
                <a:gd name="connsiteY1" fmla="*/ 360445 h 7987461"/>
                <a:gd name="connsiteX2" fmla="*/ 230662 w 617055"/>
                <a:gd name="connsiteY2" fmla="*/ 509646 h 7987461"/>
                <a:gd name="connsiteX3" fmla="*/ 617055 w 617055"/>
                <a:gd name="connsiteY3" fmla="*/ 658847 h 7987461"/>
                <a:gd name="connsiteX4" fmla="*/ 617055 w 617055"/>
                <a:gd name="connsiteY4" fmla="*/ 889642 h 7987461"/>
                <a:gd name="connsiteX5" fmla="*/ 230662 w 617055"/>
                <a:gd name="connsiteY5" fmla="*/ 1038843 h 7987461"/>
                <a:gd name="connsiteX6" fmla="*/ 617055 w 617055"/>
                <a:gd name="connsiteY6" fmla="*/ 1188044 h 7987461"/>
                <a:gd name="connsiteX7" fmla="*/ 617055 w 617055"/>
                <a:gd name="connsiteY7" fmla="*/ 1418839 h 7987461"/>
                <a:gd name="connsiteX8" fmla="*/ 230662 w 617055"/>
                <a:gd name="connsiteY8" fmla="*/ 1568040 h 7987461"/>
                <a:gd name="connsiteX9" fmla="*/ 617055 w 617055"/>
                <a:gd name="connsiteY9" fmla="*/ 1717241 h 7987461"/>
                <a:gd name="connsiteX10" fmla="*/ 617055 w 617055"/>
                <a:gd name="connsiteY10" fmla="*/ 1948035 h 7987461"/>
                <a:gd name="connsiteX11" fmla="*/ 230662 w 617055"/>
                <a:gd name="connsiteY11" fmla="*/ 2097236 h 7987461"/>
                <a:gd name="connsiteX12" fmla="*/ 617055 w 617055"/>
                <a:gd name="connsiteY12" fmla="*/ 2246437 h 7987461"/>
                <a:gd name="connsiteX13" fmla="*/ 617055 w 617055"/>
                <a:gd name="connsiteY13" fmla="*/ 2477219 h 7987461"/>
                <a:gd name="connsiteX14" fmla="*/ 230662 w 617055"/>
                <a:gd name="connsiteY14" fmla="*/ 2626421 h 7987461"/>
                <a:gd name="connsiteX15" fmla="*/ 494383 w 617055"/>
                <a:gd name="connsiteY15" fmla="*/ 2729864 h 7987461"/>
                <a:gd name="connsiteX16" fmla="*/ 473220 w 617055"/>
                <a:gd name="connsiteY16" fmla="*/ 2741135 h 7987461"/>
                <a:gd name="connsiteX17" fmla="*/ 223799 w 617055"/>
                <a:gd name="connsiteY17" fmla="*/ 3723008 h 7987461"/>
                <a:gd name="connsiteX18" fmla="*/ 483320 w 617055"/>
                <a:gd name="connsiteY18" fmla="*/ 4735220 h 7987461"/>
                <a:gd name="connsiteX19" fmla="*/ 458229 w 617055"/>
                <a:gd name="connsiteY19" fmla="*/ 4743666 h 7987461"/>
                <a:gd name="connsiteX20" fmla="*/ 226879 w 617055"/>
                <a:gd name="connsiteY20" fmla="*/ 4843987 h 7987461"/>
                <a:gd name="connsiteX21" fmla="*/ 617055 w 617055"/>
                <a:gd name="connsiteY21" fmla="*/ 4994652 h 7987461"/>
                <a:gd name="connsiteX22" fmla="*/ 617055 w 617055"/>
                <a:gd name="connsiteY22" fmla="*/ 5222519 h 7987461"/>
                <a:gd name="connsiteX23" fmla="*/ 226879 w 617055"/>
                <a:gd name="connsiteY23" fmla="*/ 5373184 h 7987461"/>
                <a:gd name="connsiteX24" fmla="*/ 617055 w 617055"/>
                <a:gd name="connsiteY24" fmla="*/ 5523849 h 7987461"/>
                <a:gd name="connsiteX25" fmla="*/ 617055 w 617055"/>
                <a:gd name="connsiteY25" fmla="*/ 5751716 h 7987461"/>
                <a:gd name="connsiteX26" fmla="*/ 226879 w 617055"/>
                <a:gd name="connsiteY26" fmla="*/ 5902381 h 7987461"/>
                <a:gd name="connsiteX27" fmla="*/ 617055 w 617055"/>
                <a:gd name="connsiteY27" fmla="*/ 6053045 h 7987461"/>
                <a:gd name="connsiteX28" fmla="*/ 617055 w 617055"/>
                <a:gd name="connsiteY28" fmla="*/ 6280913 h 7987461"/>
                <a:gd name="connsiteX29" fmla="*/ 226879 w 617055"/>
                <a:gd name="connsiteY29" fmla="*/ 6431578 h 7987461"/>
                <a:gd name="connsiteX30" fmla="*/ 617055 w 617055"/>
                <a:gd name="connsiteY30" fmla="*/ 6582242 h 7987461"/>
                <a:gd name="connsiteX31" fmla="*/ 617055 w 617055"/>
                <a:gd name="connsiteY31" fmla="*/ 6810110 h 7987461"/>
                <a:gd name="connsiteX32" fmla="*/ 226874 w 617055"/>
                <a:gd name="connsiteY32" fmla="*/ 6960774 h 7987461"/>
                <a:gd name="connsiteX33" fmla="*/ 617051 w 617055"/>
                <a:gd name="connsiteY33" fmla="*/ 7111439 h 7987461"/>
                <a:gd name="connsiteX34" fmla="*/ 617051 w 617055"/>
                <a:gd name="connsiteY34" fmla="*/ 7339307 h 7987461"/>
                <a:gd name="connsiteX35" fmla="*/ 269431 w 617055"/>
                <a:gd name="connsiteY35" fmla="*/ 7473538 h 7987461"/>
                <a:gd name="connsiteX36" fmla="*/ 617051 w 617055"/>
                <a:gd name="connsiteY36" fmla="*/ 7607771 h 7987461"/>
                <a:gd name="connsiteX37" fmla="*/ 617051 w 617055"/>
                <a:gd name="connsiteY37" fmla="*/ 7835639 h 7987461"/>
                <a:gd name="connsiteX38" fmla="*/ 226874 w 617055"/>
                <a:gd name="connsiteY38" fmla="*/ 7986303 h 7987461"/>
                <a:gd name="connsiteX39" fmla="*/ 229873 w 617055"/>
                <a:gd name="connsiteY39" fmla="*/ 7987461 h 7987461"/>
                <a:gd name="connsiteX40" fmla="*/ 28478 w 617055"/>
                <a:gd name="connsiteY40" fmla="*/ 7937457 h 7987461"/>
                <a:gd name="connsiteX41" fmla="*/ 28479 w 617055"/>
                <a:gd name="connsiteY41" fmla="*/ 0 h 7987461"/>
                <a:gd name="connsiteX42" fmla="*/ 281294 w 617055"/>
                <a:gd name="connsiteY42" fmla="*/ 0 h 7987461"/>
                <a:gd name="connsiteX43" fmla="*/ 617055 w 617055"/>
                <a:gd name="connsiteY43" fmla="*/ 129650 h 7987461"/>
                <a:gd name="connsiteX0" fmla="*/ 617055 w 617055"/>
                <a:gd name="connsiteY0" fmla="*/ 129650 h 7986303"/>
                <a:gd name="connsiteX1" fmla="*/ 617055 w 617055"/>
                <a:gd name="connsiteY1" fmla="*/ 360445 h 7986303"/>
                <a:gd name="connsiteX2" fmla="*/ 230662 w 617055"/>
                <a:gd name="connsiteY2" fmla="*/ 509646 h 7986303"/>
                <a:gd name="connsiteX3" fmla="*/ 617055 w 617055"/>
                <a:gd name="connsiteY3" fmla="*/ 658847 h 7986303"/>
                <a:gd name="connsiteX4" fmla="*/ 617055 w 617055"/>
                <a:gd name="connsiteY4" fmla="*/ 889642 h 7986303"/>
                <a:gd name="connsiteX5" fmla="*/ 230662 w 617055"/>
                <a:gd name="connsiteY5" fmla="*/ 1038843 h 7986303"/>
                <a:gd name="connsiteX6" fmla="*/ 617055 w 617055"/>
                <a:gd name="connsiteY6" fmla="*/ 1188044 h 7986303"/>
                <a:gd name="connsiteX7" fmla="*/ 617055 w 617055"/>
                <a:gd name="connsiteY7" fmla="*/ 1418839 h 7986303"/>
                <a:gd name="connsiteX8" fmla="*/ 230662 w 617055"/>
                <a:gd name="connsiteY8" fmla="*/ 1568040 h 7986303"/>
                <a:gd name="connsiteX9" fmla="*/ 617055 w 617055"/>
                <a:gd name="connsiteY9" fmla="*/ 1717241 h 7986303"/>
                <a:gd name="connsiteX10" fmla="*/ 617055 w 617055"/>
                <a:gd name="connsiteY10" fmla="*/ 1948035 h 7986303"/>
                <a:gd name="connsiteX11" fmla="*/ 230662 w 617055"/>
                <a:gd name="connsiteY11" fmla="*/ 2097236 h 7986303"/>
                <a:gd name="connsiteX12" fmla="*/ 617055 w 617055"/>
                <a:gd name="connsiteY12" fmla="*/ 2246437 h 7986303"/>
                <a:gd name="connsiteX13" fmla="*/ 617055 w 617055"/>
                <a:gd name="connsiteY13" fmla="*/ 2477219 h 7986303"/>
                <a:gd name="connsiteX14" fmla="*/ 230662 w 617055"/>
                <a:gd name="connsiteY14" fmla="*/ 2626421 h 7986303"/>
                <a:gd name="connsiteX15" fmla="*/ 494383 w 617055"/>
                <a:gd name="connsiteY15" fmla="*/ 2729864 h 7986303"/>
                <a:gd name="connsiteX16" fmla="*/ 473220 w 617055"/>
                <a:gd name="connsiteY16" fmla="*/ 2741135 h 7986303"/>
                <a:gd name="connsiteX17" fmla="*/ 223799 w 617055"/>
                <a:gd name="connsiteY17" fmla="*/ 3723008 h 7986303"/>
                <a:gd name="connsiteX18" fmla="*/ 483320 w 617055"/>
                <a:gd name="connsiteY18" fmla="*/ 4735220 h 7986303"/>
                <a:gd name="connsiteX19" fmla="*/ 458229 w 617055"/>
                <a:gd name="connsiteY19" fmla="*/ 4743666 h 7986303"/>
                <a:gd name="connsiteX20" fmla="*/ 226879 w 617055"/>
                <a:gd name="connsiteY20" fmla="*/ 4843987 h 7986303"/>
                <a:gd name="connsiteX21" fmla="*/ 617055 w 617055"/>
                <a:gd name="connsiteY21" fmla="*/ 4994652 h 7986303"/>
                <a:gd name="connsiteX22" fmla="*/ 617055 w 617055"/>
                <a:gd name="connsiteY22" fmla="*/ 5222519 h 7986303"/>
                <a:gd name="connsiteX23" fmla="*/ 226879 w 617055"/>
                <a:gd name="connsiteY23" fmla="*/ 5373184 h 7986303"/>
                <a:gd name="connsiteX24" fmla="*/ 617055 w 617055"/>
                <a:gd name="connsiteY24" fmla="*/ 5523849 h 7986303"/>
                <a:gd name="connsiteX25" fmla="*/ 617055 w 617055"/>
                <a:gd name="connsiteY25" fmla="*/ 5751716 h 7986303"/>
                <a:gd name="connsiteX26" fmla="*/ 226879 w 617055"/>
                <a:gd name="connsiteY26" fmla="*/ 5902381 h 7986303"/>
                <a:gd name="connsiteX27" fmla="*/ 617055 w 617055"/>
                <a:gd name="connsiteY27" fmla="*/ 6053045 h 7986303"/>
                <a:gd name="connsiteX28" fmla="*/ 617055 w 617055"/>
                <a:gd name="connsiteY28" fmla="*/ 6280913 h 7986303"/>
                <a:gd name="connsiteX29" fmla="*/ 226879 w 617055"/>
                <a:gd name="connsiteY29" fmla="*/ 6431578 h 7986303"/>
                <a:gd name="connsiteX30" fmla="*/ 617055 w 617055"/>
                <a:gd name="connsiteY30" fmla="*/ 6582242 h 7986303"/>
                <a:gd name="connsiteX31" fmla="*/ 617055 w 617055"/>
                <a:gd name="connsiteY31" fmla="*/ 6810110 h 7986303"/>
                <a:gd name="connsiteX32" fmla="*/ 226874 w 617055"/>
                <a:gd name="connsiteY32" fmla="*/ 6960774 h 7986303"/>
                <a:gd name="connsiteX33" fmla="*/ 617051 w 617055"/>
                <a:gd name="connsiteY33" fmla="*/ 7111439 h 7986303"/>
                <a:gd name="connsiteX34" fmla="*/ 617051 w 617055"/>
                <a:gd name="connsiteY34" fmla="*/ 7339307 h 7986303"/>
                <a:gd name="connsiteX35" fmla="*/ 269431 w 617055"/>
                <a:gd name="connsiteY35" fmla="*/ 7473538 h 7986303"/>
                <a:gd name="connsiteX36" fmla="*/ 617051 w 617055"/>
                <a:gd name="connsiteY36" fmla="*/ 7607771 h 7986303"/>
                <a:gd name="connsiteX37" fmla="*/ 617051 w 617055"/>
                <a:gd name="connsiteY37" fmla="*/ 7835639 h 7986303"/>
                <a:gd name="connsiteX38" fmla="*/ 226874 w 617055"/>
                <a:gd name="connsiteY38" fmla="*/ 7986303 h 7986303"/>
                <a:gd name="connsiteX39" fmla="*/ 187011 w 617055"/>
                <a:gd name="connsiteY39" fmla="*/ 7937454 h 7986303"/>
                <a:gd name="connsiteX40" fmla="*/ 28478 w 617055"/>
                <a:gd name="connsiteY40" fmla="*/ 7937457 h 7986303"/>
                <a:gd name="connsiteX41" fmla="*/ 28479 w 617055"/>
                <a:gd name="connsiteY41" fmla="*/ 0 h 7986303"/>
                <a:gd name="connsiteX42" fmla="*/ 281294 w 617055"/>
                <a:gd name="connsiteY42" fmla="*/ 0 h 7986303"/>
                <a:gd name="connsiteX43" fmla="*/ 617055 w 617055"/>
                <a:gd name="connsiteY43" fmla="*/ 129650 h 7986303"/>
                <a:gd name="connsiteX0" fmla="*/ 617055 w 617055"/>
                <a:gd name="connsiteY0" fmla="*/ 129650 h 7986303"/>
                <a:gd name="connsiteX1" fmla="*/ 617055 w 617055"/>
                <a:gd name="connsiteY1" fmla="*/ 360445 h 7986303"/>
                <a:gd name="connsiteX2" fmla="*/ 230662 w 617055"/>
                <a:gd name="connsiteY2" fmla="*/ 509646 h 7986303"/>
                <a:gd name="connsiteX3" fmla="*/ 617055 w 617055"/>
                <a:gd name="connsiteY3" fmla="*/ 658847 h 7986303"/>
                <a:gd name="connsiteX4" fmla="*/ 617055 w 617055"/>
                <a:gd name="connsiteY4" fmla="*/ 889642 h 7986303"/>
                <a:gd name="connsiteX5" fmla="*/ 230662 w 617055"/>
                <a:gd name="connsiteY5" fmla="*/ 1038843 h 7986303"/>
                <a:gd name="connsiteX6" fmla="*/ 617055 w 617055"/>
                <a:gd name="connsiteY6" fmla="*/ 1188044 h 7986303"/>
                <a:gd name="connsiteX7" fmla="*/ 617055 w 617055"/>
                <a:gd name="connsiteY7" fmla="*/ 1418839 h 7986303"/>
                <a:gd name="connsiteX8" fmla="*/ 230662 w 617055"/>
                <a:gd name="connsiteY8" fmla="*/ 1568040 h 7986303"/>
                <a:gd name="connsiteX9" fmla="*/ 617055 w 617055"/>
                <a:gd name="connsiteY9" fmla="*/ 1717241 h 7986303"/>
                <a:gd name="connsiteX10" fmla="*/ 617055 w 617055"/>
                <a:gd name="connsiteY10" fmla="*/ 1948035 h 7986303"/>
                <a:gd name="connsiteX11" fmla="*/ 230662 w 617055"/>
                <a:gd name="connsiteY11" fmla="*/ 2097236 h 7986303"/>
                <a:gd name="connsiteX12" fmla="*/ 617055 w 617055"/>
                <a:gd name="connsiteY12" fmla="*/ 2246437 h 7986303"/>
                <a:gd name="connsiteX13" fmla="*/ 617055 w 617055"/>
                <a:gd name="connsiteY13" fmla="*/ 2477219 h 7986303"/>
                <a:gd name="connsiteX14" fmla="*/ 230662 w 617055"/>
                <a:gd name="connsiteY14" fmla="*/ 2626421 h 7986303"/>
                <a:gd name="connsiteX15" fmla="*/ 494383 w 617055"/>
                <a:gd name="connsiteY15" fmla="*/ 2729864 h 7986303"/>
                <a:gd name="connsiteX16" fmla="*/ 473220 w 617055"/>
                <a:gd name="connsiteY16" fmla="*/ 2741135 h 7986303"/>
                <a:gd name="connsiteX17" fmla="*/ 223799 w 617055"/>
                <a:gd name="connsiteY17" fmla="*/ 3723008 h 7986303"/>
                <a:gd name="connsiteX18" fmla="*/ 483320 w 617055"/>
                <a:gd name="connsiteY18" fmla="*/ 4735220 h 7986303"/>
                <a:gd name="connsiteX19" fmla="*/ 458229 w 617055"/>
                <a:gd name="connsiteY19" fmla="*/ 4743666 h 7986303"/>
                <a:gd name="connsiteX20" fmla="*/ 226879 w 617055"/>
                <a:gd name="connsiteY20" fmla="*/ 4843987 h 7986303"/>
                <a:gd name="connsiteX21" fmla="*/ 617055 w 617055"/>
                <a:gd name="connsiteY21" fmla="*/ 4994652 h 7986303"/>
                <a:gd name="connsiteX22" fmla="*/ 617055 w 617055"/>
                <a:gd name="connsiteY22" fmla="*/ 5222519 h 7986303"/>
                <a:gd name="connsiteX23" fmla="*/ 226879 w 617055"/>
                <a:gd name="connsiteY23" fmla="*/ 5373184 h 7986303"/>
                <a:gd name="connsiteX24" fmla="*/ 617055 w 617055"/>
                <a:gd name="connsiteY24" fmla="*/ 5523849 h 7986303"/>
                <a:gd name="connsiteX25" fmla="*/ 617055 w 617055"/>
                <a:gd name="connsiteY25" fmla="*/ 5751716 h 7986303"/>
                <a:gd name="connsiteX26" fmla="*/ 226879 w 617055"/>
                <a:gd name="connsiteY26" fmla="*/ 5902381 h 7986303"/>
                <a:gd name="connsiteX27" fmla="*/ 617055 w 617055"/>
                <a:gd name="connsiteY27" fmla="*/ 6053045 h 7986303"/>
                <a:gd name="connsiteX28" fmla="*/ 617055 w 617055"/>
                <a:gd name="connsiteY28" fmla="*/ 6280913 h 7986303"/>
                <a:gd name="connsiteX29" fmla="*/ 226879 w 617055"/>
                <a:gd name="connsiteY29" fmla="*/ 6431578 h 7986303"/>
                <a:gd name="connsiteX30" fmla="*/ 617055 w 617055"/>
                <a:gd name="connsiteY30" fmla="*/ 6582242 h 7986303"/>
                <a:gd name="connsiteX31" fmla="*/ 617055 w 617055"/>
                <a:gd name="connsiteY31" fmla="*/ 6810110 h 7986303"/>
                <a:gd name="connsiteX32" fmla="*/ 226874 w 617055"/>
                <a:gd name="connsiteY32" fmla="*/ 6960774 h 7986303"/>
                <a:gd name="connsiteX33" fmla="*/ 617051 w 617055"/>
                <a:gd name="connsiteY33" fmla="*/ 7111439 h 7986303"/>
                <a:gd name="connsiteX34" fmla="*/ 617051 w 617055"/>
                <a:gd name="connsiteY34" fmla="*/ 7339307 h 7986303"/>
                <a:gd name="connsiteX35" fmla="*/ 269431 w 617055"/>
                <a:gd name="connsiteY35" fmla="*/ 7473538 h 7986303"/>
                <a:gd name="connsiteX36" fmla="*/ 617051 w 617055"/>
                <a:gd name="connsiteY36" fmla="*/ 7607771 h 7986303"/>
                <a:gd name="connsiteX37" fmla="*/ 617051 w 617055"/>
                <a:gd name="connsiteY37" fmla="*/ 7835639 h 7986303"/>
                <a:gd name="connsiteX38" fmla="*/ 226874 w 617055"/>
                <a:gd name="connsiteY38" fmla="*/ 7986303 h 7986303"/>
                <a:gd name="connsiteX39" fmla="*/ 28478 w 617055"/>
                <a:gd name="connsiteY39" fmla="*/ 7937457 h 7986303"/>
                <a:gd name="connsiteX40" fmla="*/ 28479 w 617055"/>
                <a:gd name="connsiteY40" fmla="*/ 0 h 7986303"/>
                <a:gd name="connsiteX41" fmla="*/ 281294 w 617055"/>
                <a:gd name="connsiteY41" fmla="*/ 0 h 7986303"/>
                <a:gd name="connsiteX42" fmla="*/ 617055 w 617055"/>
                <a:gd name="connsiteY42" fmla="*/ 129650 h 7986303"/>
                <a:gd name="connsiteX0" fmla="*/ 617055 w 617055"/>
                <a:gd name="connsiteY0" fmla="*/ 129650 h 7938678"/>
                <a:gd name="connsiteX1" fmla="*/ 617055 w 617055"/>
                <a:gd name="connsiteY1" fmla="*/ 360445 h 7938678"/>
                <a:gd name="connsiteX2" fmla="*/ 230662 w 617055"/>
                <a:gd name="connsiteY2" fmla="*/ 509646 h 7938678"/>
                <a:gd name="connsiteX3" fmla="*/ 617055 w 617055"/>
                <a:gd name="connsiteY3" fmla="*/ 658847 h 7938678"/>
                <a:gd name="connsiteX4" fmla="*/ 617055 w 617055"/>
                <a:gd name="connsiteY4" fmla="*/ 889642 h 7938678"/>
                <a:gd name="connsiteX5" fmla="*/ 230662 w 617055"/>
                <a:gd name="connsiteY5" fmla="*/ 1038843 h 7938678"/>
                <a:gd name="connsiteX6" fmla="*/ 617055 w 617055"/>
                <a:gd name="connsiteY6" fmla="*/ 1188044 h 7938678"/>
                <a:gd name="connsiteX7" fmla="*/ 617055 w 617055"/>
                <a:gd name="connsiteY7" fmla="*/ 1418839 h 7938678"/>
                <a:gd name="connsiteX8" fmla="*/ 230662 w 617055"/>
                <a:gd name="connsiteY8" fmla="*/ 1568040 h 7938678"/>
                <a:gd name="connsiteX9" fmla="*/ 617055 w 617055"/>
                <a:gd name="connsiteY9" fmla="*/ 1717241 h 7938678"/>
                <a:gd name="connsiteX10" fmla="*/ 617055 w 617055"/>
                <a:gd name="connsiteY10" fmla="*/ 1948035 h 7938678"/>
                <a:gd name="connsiteX11" fmla="*/ 230662 w 617055"/>
                <a:gd name="connsiteY11" fmla="*/ 2097236 h 7938678"/>
                <a:gd name="connsiteX12" fmla="*/ 617055 w 617055"/>
                <a:gd name="connsiteY12" fmla="*/ 2246437 h 7938678"/>
                <a:gd name="connsiteX13" fmla="*/ 617055 w 617055"/>
                <a:gd name="connsiteY13" fmla="*/ 2477219 h 7938678"/>
                <a:gd name="connsiteX14" fmla="*/ 230662 w 617055"/>
                <a:gd name="connsiteY14" fmla="*/ 2626421 h 7938678"/>
                <a:gd name="connsiteX15" fmla="*/ 494383 w 617055"/>
                <a:gd name="connsiteY15" fmla="*/ 2729864 h 7938678"/>
                <a:gd name="connsiteX16" fmla="*/ 473220 w 617055"/>
                <a:gd name="connsiteY16" fmla="*/ 2741135 h 7938678"/>
                <a:gd name="connsiteX17" fmla="*/ 223799 w 617055"/>
                <a:gd name="connsiteY17" fmla="*/ 3723008 h 7938678"/>
                <a:gd name="connsiteX18" fmla="*/ 483320 w 617055"/>
                <a:gd name="connsiteY18" fmla="*/ 4735220 h 7938678"/>
                <a:gd name="connsiteX19" fmla="*/ 458229 w 617055"/>
                <a:gd name="connsiteY19" fmla="*/ 4743666 h 7938678"/>
                <a:gd name="connsiteX20" fmla="*/ 226879 w 617055"/>
                <a:gd name="connsiteY20" fmla="*/ 4843987 h 7938678"/>
                <a:gd name="connsiteX21" fmla="*/ 617055 w 617055"/>
                <a:gd name="connsiteY21" fmla="*/ 4994652 h 7938678"/>
                <a:gd name="connsiteX22" fmla="*/ 617055 w 617055"/>
                <a:gd name="connsiteY22" fmla="*/ 5222519 h 7938678"/>
                <a:gd name="connsiteX23" fmla="*/ 226879 w 617055"/>
                <a:gd name="connsiteY23" fmla="*/ 5373184 h 7938678"/>
                <a:gd name="connsiteX24" fmla="*/ 617055 w 617055"/>
                <a:gd name="connsiteY24" fmla="*/ 5523849 h 7938678"/>
                <a:gd name="connsiteX25" fmla="*/ 617055 w 617055"/>
                <a:gd name="connsiteY25" fmla="*/ 5751716 h 7938678"/>
                <a:gd name="connsiteX26" fmla="*/ 226879 w 617055"/>
                <a:gd name="connsiteY26" fmla="*/ 5902381 h 7938678"/>
                <a:gd name="connsiteX27" fmla="*/ 617055 w 617055"/>
                <a:gd name="connsiteY27" fmla="*/ 6053045 h 7938678"/>
                <a:gd name="connsiteX28" fmla="*/ 617055 w 617055"/>
                <a:gd name="connsiteY28" fmla="*/ 6280913 h 7938678"/>
                <a:gd name="connsiteX29" fmla="*/ 226879 w 617055"/>
                <a:gd name="connsiteY29" fmla="*/ 6431578 h 7938678"/>
                <a:gd name="connsiteX30" fmla="*/ 617055 w 617055"/>
                <a:gd name="connsiteY30" fmla="*/ 6582242 h 7938678"/>
                <a:gd name="connsiteX31" fmla="*/ 617055 w 617055"/>
                <a:gd name="connsiteY31" fmla="*/ 6810110 h 7938678"/>
                <a:gd name="connsiteX32" fmla="*/ 226874 w 617055"/>
                <a:gd name="connsiteY32" fmla="*/ 6960774 h 7938678"/>
                <a:gd name="connsiteX33" fmla="*/ 617051 w 617055"/>
                <a:gd name="connsiteY33" fmla="*/ 7111439 h 7938678"/>
                <a:gd name="connsiteX34" fmla="*/ 617051 w 617055"/>
                <a:gd name="connsiteY34" fmla="*/ 7339307 h 7938678"/>
                <a:gd name="connsiteX35" fmla="*/ 269431 w 617055"/>
                <a:gd name="connsiteY35" fmla="*/ 7473538 h 7938678"/>
                <a:gd name="connsiteX36" fmla="*/ 617051 w 617055"/>
                <a:gd name="connsiteY36" fmla="*/ 7607771 h 7938678"/>
                <a:gd name="connsiteX37" fmla="*/ 617051 w 617055"/>
                <a:gd name="connsiteY37" fmla="*/ 7835639 h 7938678"/>
                <a:gd name="connsiteX38" fmla="*/ 238781 w 617055"/>
                <a:gd name="connsiteY38" fmla="*/ 7938678 h 7938678"/>
                <a:gd name="connsiteX39" fmla="*/ 28478 w 617055"/>
                <a:gd name="connsiteY39" fmla="*/ 7937457 h 7938678"/>
                <a:gd name="connsiteX40" fmla="*/ 28479 w 617055"/>
                <a:gd name="connsiteY40" fmla="*/ 0 h 7938678"/>
                <a:gd name="connsiteX41" fmla="*/ 281294 w 617055"/>
                <a:gd name="connsiteY41" fmla="*/ 0 h 7938678"/>
                <a:gd name="connsiteX42" fmla="*/ 617055 w 617055"/>
                <a:gd name="connsiteY42" fmla="*/ 129650 h 7938678"/>
                <a:gd name="connsiteX0" fmla="*/ 617055 w 617055"/>
                <a:gd name="connsiteY0" fmla="*/ 129650 h 7941062"/>
                <a:gd name="connsiteX1" fmla="*/ 617055 w 617055"/>
                <a:gd name="connsiteY1" fmla="*/ 360445 h 7941062"/>
                <a:gd name="connsiteX2" fmla="*/ 230662 w 617055"/>
                <a:gd name="connsiteY2" fmla="*/ 509646 h 7941062"/>
                <a:gd name="connsiteX3" fmla="*/ 617055 w 617055"/>
                <a:gd name="connsiteY3" fmla="*/ 658847 h 7941062"/>
                <a:gd name="connsiteX4" fmla="*/ 617055 w 617055"/>
                <a:gd name="connsiteY4" fmla="*/ 889642 h 7941062"/>
                <a:gd name="connsiteX5" fmla="*/ 230662 w 617055"/>
                <a:gd name="connsiteY5" fmla="*/ 1038843 h 7941062"/>
                <a:gd name="connsiteX6" fmla="*/ 617055 w 617055"/>
                <a:gd name="connsiteY6" fmla="*/ 1188044 h 7941062"/>
                <a:gd name="connsiteX7" fmla="*/ 617055 w 617055"/>
                <a:gd name="connsiteY7" fmla="*/ 1418839 h 7941062"/>
                <a:gd name="connsiteX8" fmla="*/ 230662 w 617055"/>
                <a:gd name="connsiteY8" fmla="*/ 1568040 h 7941062"/>
                <a:gd name="connsiteX9" fmla="*/ 617055 w 617055"/>
                <a:gd name="connsiteY9" fmla="*/ 1717241 h 7941062"/>
                <a:gd name="connsiteX10" fmla="*/ 617055 w 617055"/>
                <a:gd name="connsiteY10" fmla="*/ 1948035 h 7941062"/>
                <a:gd name="connsiteX11" fmla="*/ 230662 w 617055"/>
                <a:gd name="connsiteY11" fmla="*/ 2097236 h 7941062"/>
                <a:gd name="connsiteX12" fmla="*/ 617055 w 617055"/>
                <a:gd name="connsiteY12" fmla="*/ 2246437 h 7941062"/>
                <a:gd name="connsiteX13" fmla="*/ 617055 w 617055"/>
                <a:gd name="connsiteY13" fmla="*/ 2477219 h 7941062"/>
                <a:gd name="connsiteX14" fmla="*/ 230662 w 617055"/>
                <a:gd name="connsiteY14" fmla="*/ 2626421 h 7941062"/>
                <a:gd name="connsiteX15" fmla="*/ 494383 w 617055"/>
                <a:gd name="connsiteY15" fmla="*/ 2729864 h 7941062"/>
                <a:gd name="connsiteX16" fmla="*/ 473220 w 617055"/>
                <a:gd name="connsiteY16" fmla="*/ 2741135 h 7941062"/>
                <a:gd name="connsiteX17" fmla="*/ 223799 w 617055"/>
                <a:gd name="connsiteY17" fmla="*/ 3723008 h 7941062"/>
                <a:gd name="connsiteX18" fmla="*/ 483320 w 617055"/>
                <a:gd name="connsiteY18" fmla="*/ 4735220 h 7941062"/>
                <a:gd name="connsiteX19" fmla="*/ 458229 w 617055"/>
                <a:gd name="connsiteY19" fmla="*/ 4743666 h 7941062"/>
                <a:gd name="connsiteX20" fmla="*/ 226879 w 617055"/>
                <a:gd name="connsiteY20" fmla="*/ 4843987 h 7941062"/>
                <a:gd name="connsiteX21" fmla="*/ 617055 w 617055"/>
                <a:gd name="connsiteY21" fmla="*/ 4994652 h 7941062"/>
                <a:gd name="connsiteX22" fmla="*/ 617055 w 617055"/>
                <a:gd name="connsiteY22" fmla="*/ 5222519 h 7941062"/>
                <a:gd name="connsiteX23" fmla="*/ 226879 w 617055"/>
                <a:gd name="connsiteY23" fmla="*/ 5373184 h 7941062"/>
                <a:gd name="connsiteX24" fmla="*/ 617055 w 617055"/>
                <a:gd name="connsiteY24" fmla="*/ 5523849 h 7941062"/>
                <a:gd name="connsiteX25" fmla="*/ 617055 w 617055"/>
                <a:gd name="connsiteY25" fmla="*/ 5751716 h 7941062"/>
                <a:gd name="connsiteX26" fmla="*/ 226879 w 617055"/>
                <a:gd name="connsiteY26" fmla="*/ 5902381 h 7941062"/>
                <a:gd name="connsiteX27" fmla="*/ 617055 w 617055"/>
                <a:gd name="connsiteY27" fmla="*/ 6053045 h 7941062"/>
                <a:gd name="connsiteX28" fmla="*/ 617055 w 617055"/>
                <a:gd name="connsiteY28" fmla="*/ 6280913 h 7941062"/>
                <a:gd name="connsiteX29" fmla="*/ 226879 w 617055"/>
                <a:gd name="connsiteY29" fmla="*/ 6431578 h 7941062"/>
                <a:gd name="connsiteX30" fmla="*/ 617055 w 617055"/>
                <a:gd name="connsiteY30" fmla="*/ 6582242 h 7941062"/>
                <a:gd name="connsiteX31" fmla="*/ 617055 w 617055"/>
                <a:gd name="connsiteY31" fmla="*/ 6810110 h 7941062"/>
                <a:gd name="connsiteX32" fmla="*/ 226874 w 617055"/>
                <a:gd name="connsiteY32" fmla="*/ 6960774 h 7941062"/>
                <a:gd name="connsiteX33" fmla="*/ 617051 w 617055"/>
                <a:gd name="connsiteY33" fmla="*/ 7111439 h 7941062"/>
                <a:gd name="connsiteX34" fmla="*/ 617051 w 617055"/>
                <a:gd name="connsiteY34" fmla="*/ 7339307 h 7941062"/>
                <a:gd name="connsiteX35" fmla="*/ 269431 w 617055"/>
                <a:gd name="connsiteY35" fmla="*/ 7473538 h 7941062"/>
                <a:gd name="connsiteX36" fmla="*/ 617051 w 617055"/>
                <a:gd name="connsiteY36" fmla="*/ 7607771 h 7941062"/>
                <a:gd name="connsiteX37" fmla="*/ 617051 w 617055"/>
                <a:gd name="connsiteY37" fmla="*/ 7835639 h 7941062"/>
                <a:gd name="connsiteX38" fmla="*/ 236403 w 617055"/>
                <a:gd name="connsiteY38" fmla="*/ 7941062 h 7941062"/>
                <a:gd name="connsiteX39" fmla="*/ 28478 w 617055"/>
                <a:gd name="connsiteY39" fmla="*/ 7937457 h 7941062"/>
                <a:gd name="connsiteX40" fmla="*/ 28479 w 617055"/>
                <a:gd name="connsiteY40" fmla="*/ 0 h 7941062"/>
                <a:gd name="connsiteX41" fmla="*/ 281294 w 617055"/>
                <a:gd name="connsiteY41" fmla="*/ 0 h 7941062"/>
                <a:gd name="connsiteX42" fmla="*/ 617055 w 617055"/>
                <a:gd name="connsiteY42" fmla="*/ 129650 h 7941062"/>
                <a:gd name="connsiteX0" fmla="*/ 617055 w 617055"/>
                <a:gd name="connsiteY0" fmla="*/ 129650 h 7941063"/>
                <a:gd name="connsiteX1" fmla="*/ 617055 w 617055"/>
                <a:gd name="connsiteY1" fmla="*/ 360445 h 7941063"/>
                <a:gd name="connsiteX2" fmla="*/ 230662 w 617055"/>
                <a:gd name="connsiteY2" fmla="*/ 509646 h 7941063"/>
                <a:gd name="connsiteX3" fmla="*/ 617055 w 617055"/>
                <a:gd name="connsiteY3" fmla="*/ 658847 h 7941063"/>
                <a:gd name="connsiteX4" fmla="*/ 617055 w 617055"/>
                <a:gd name="connsiteY4" fmla="*/ 889642 h 7941063"/>
                <a:gd name="connsiteX5" fmla="*/ 230662 w 617055"/>
                <a:gd name="connsiteY5" fmla="*/ 1038843 h 7941063"/>
                <a:gd name="connsiteX6" fmla="*/ 617055 w 617055"/>
                <a:gd name="connsiteY6" fmla="*/ 1188044 h 7941063"/>
                <a:gd name="connsiteX7" fmla="*/ 617055 w 617055"/>
                <a:gd name="connsiteY7" fmla="*/ 1418839 h 7941063"/>
                <a:gd name="connsiteX8" fmla="*/ 230662 w 617055"/>
                <a:gd name="connsiteY8" fmla="*/ 1568040 h 7941063"/>
                <a:gd name="connsiteX9" fmla="*/ 617055 w 617055"/>
                <a:gd name="connsiteY9" fmla="*/ 1717241 h 7941063"/>
                <a:gd name="connsiteX10" fmla="*/ 617055 w 617055"/>
                <a:gd name="connsiteY10" fmla="*/ 1948035 h 7941063"/>
                <a:gd name="connsiteX11" fmla="*/ 230662 w 617055"/>
                <a:gd name="connsiteY11" fmla="*/ 2097236 h 7941063"/>
                <a:gd name="connsiteX12" fmla="*/ 617055 w 617055"/>
                <a:gd name="connsiteY12" fmla="*/ 2246437 h 7941063"/>
                <a:gd name="connsiteX13" fmla="*/ 617055 w 617055"/>
                <a:gd name="connsiteY13" fmla="*/ 2477219 h 7941063"/>
                <a:gd name="connsiteX14" fmla="*/ 230662 w 617055"/>
                <a:gd name="connsiteY14" fmla="*/ 2626421 h 7941063"/>
                <a:gd name="connsiteX15" fmla="*/ 494383 w 617055"/>
                <a:gd name="connsiteY15" fmla="*/ 2729864 h 7941063"/>
                <a:gd name="connsiteX16" fmla="*/ 473220 w 617055"/>
                <a:gd name="connsiteY16" fmla="*/ 2741135 h 7941063"/>
                <a:gd name="connsiteX17" fmla="*/ 223799 w 617055"/>
                <a:gd name="connsiteY17" fmla="*/ 3723008 h 7941063"/>
                <a:gd name="connsiteX18" fmla="*/ 483320 w 617055"/>
                <a:gd name="connsiteY18" fmla="*/ 4735220 h 7941063"/>
                <a:gd name="connsiteX19" fmla="*/ 458229 w 617055"/>
                <a:gd name="connsiteY19" fmla="*/ 4743666 h 7941063"/>
                <a:gd name="connsiteX20" fmla="*/ 226879 w 617055"/>
                <a:gd name="connsiteY20" fmla="*/ 4843987 h 7941063"/>
                <a:gd name="connsiteX21" fmla="*/ 617055 w 617055"/>
                <a:gd name="connsiteY21" fmla="*/ 4994652 h 7941063"/>
                <a:gd name="connsiteX22" fmla="*/ 617055 w 617055"/>
                <a:gd name="connsiteY22" fmla="*/ 5222519 h 7941063"/>
                <a:gd name="connsiteX23" fmla="*/ 226879 w 617055"/>
                <a:gd name="connsiteY23" fmla="*/ 5373184 h 7941063"/>
                <a:gd name="connsiteX24" fmla="*/ 617055 w 617055"/>
                <a:gd name="connsiteY24" fmla="*/ 5523849 h 7941063"/>
                <a:gd name="connsiteX25" fmla="*/ 617055 w 617055"/>
                <a:gd name="connsiteY25" fmla="*/ 5751716 h 7941063"/>
                <a:gd name="connsiteX26" fmla="*/ 226879 w 617055"/>
                <a:gd name="connsiteY26" fmla="*/ 5902381 h 7941063"/>
                <a:gd name="connsiteX27" fmla="*/ 617055 w 617055"/>
                <a:gd name="connsiteY27" fmla="*/ 6053045 h 7941063"/>
                <a:gd name="connsiteX28" fmla="*/ 617055 w 617055"/>
                <a:gd name="connsiteY28" fmla="*/ 6280913 h 7941063"/>
                <a:gd name="connsiteX29" fmla="*/ 226879 w 617055"/>
                <a:gd name="connsiteY29" fmla="*/ 6431578 h 7941063"/>
                <a:gd name="connsiteX30" fmla="*/ 617055 w 617055"/>
                <a:gd name="connsiteY30" fmla="*/ 6582242 h 7941063"/>
                <a:gd name="connsiteX31" fmla="*/ 617055 w 617055"/>
                <a:gd name="connsiteY31" fmla="*/ 6810110 h 7941063"/>
                <a:gd name="connsiteX32" fmla="*/ 226874 w 617055"/>
                <a:gd name="connsiteY32" fmla="*/ 6960774 h 7941063"/>
                <a:gd name="connsiteX33" fmla="*/ 617051 w 617055"/>
                <a:gd name="connsiteY33" fmla="*/ 7111439 h 7941063"/>
                <a:gd name="connsiteX34" fmla="*/ 617051 w 617055"/>
                <a:gd name="connsiteY34" fmla="*/ 7339307 h 7941063"/>
                <a:gd name="connsiteX35" fmla="*/ 269431 w 617055"/>
                <a:gd name="connsiteY35" fmla="*/ 7473538 h 7941063"/>
                <a:gd name="connsiteX36" fmla="*/ 617051 w 617055"/>
                <a:gd name="connsiteY36" fmla="*/ 7607771 h 7941063"/>
                <a:gd name="connsiteX37" fmla="*/ 617051 w 617055"/>
                <a:gd name="connsiteY37" fmla="*/ 7835639 h 7941063"/>
                <a:gd name="connsiteX38" fmla="*/ 236404 w 617055"/>
                <a:gd name="connsiteY38" fmla="*/ 7941063 h 7941063"/>
                <a:gd name="connsiteX39" fmla="*/ 28478 w 617055"/>
                <a:gd name="connsiteY39" fmla="*/ 7937457 h 7941063"/>
                <a:gd name="connsiteX40" fmla="*/ 28479 w 617055"/>
                <a:gd name="connsiteY40" fmla="*/ 0 h 7941063"/>
                <a:gd name="connsiteX41" fmla="*/ 281294 w 617055"/>
                <a:gd name="connsiteY41" fmla="*/ 0 h 7941063"/>
                <a:gd name="connsiteX42" fmla="*/ 617055 w 617055"/>
                <a:gd name="connsiteY42" fmla="*/ 129650 h 7941063"/>
                <a:gd name="connsiteX0" fmla="*/ 617055 w 617055"/>
                <a:gd name="connsiteY0" fmla="*/ 129650 h 7945826"/>
                <a:gd name="connsiteX1" fmla="*/ 617055 w 617055"/>
                <a:gd name="connsiteY1" fmla="*/ 360445 h 7945826"/>
                <a:gd name="connsiteX2" fmla="*/ 230662 w 617055"/>
                <a:gd name="connsiteY2" fmla="*/ 509646 h 7945826"/>
                <a:gd name="connsiteX3" fmla="*/ 617055 w 617055"/>
                <a:gd name="connsiteY3" fmla="*/ 658847 h 7945826"/>
                <a:gd name="connsiteX4" fmla="*/ 617055 w 617055"/>
                <a:gd name="connsiteY4" fmla="*/ 889642 h 7945826"/>
                <a:gd name="connsiteX5" fmla="*/ 230662 w 617055"/>
                <a:gd name="connsiteY5" fmla="*/ 1038843 h 7945826"/>
                <a:gd name="connsiteX6" fmla="*/ 617055 w 617055"/>
                <a:gd name="connsiteY6" fmla="*/ 1188044 h 7945826"/>
                <a:gd name="connsiteX7" fmla="*/ 617055 w 617055"/>
                <a:gd name="connsiteY7" fmla="*/ 1418839 h 7945826"/>
                <a:gd name="connsiteX8" fmla="*/ 230662 w 617055"/>
                <a:gd name="connsiteY8" fmla="*/ 1568040 h 7945826"/>
                <a:gd name="connsiteX9" fmla="*/ 617055 w 617055"/>
                <a:gd name="connsiteY9" fmla="*/ 1717241 h 7945826"/>
                <a:gd name="connsiteX10" fmla="*/ 617055 w 617055"/>
                <a:gd name="connsiteY10" fmla="*/ 1948035 h 7945826"/>
                <a:gd name="connsiteX11" fmla="*/ 230662 w 617055"/>
                <a:gd name="connsiteY11" fmla="*/ 2097236 h 7945826"/>
                <a:gd name="connsiteX12" fmla="*/ 617055 w 617055"/>
                <a:gd name="connsiteY12" fmla="*/ 2246437 h 7945826"/>
                <a:gd name="connsiteX13" fmla="*/ 617055 w 617055"/>
                <a:gd name="connsiteY13" fmla="*/ 2477219 h 7945826"/>
                <a:gd name="connsiteX14" fmla="*/ 230662 w 617055"/>
                <a:gd name="connsiteY14" fmla="*/ 2626421 h 7945826"/>
                <a:gd name="connsiteX15" fmla="*/ 494383 w 617055"/>
                <a:gd name="connsiteY15" fmla="*/ 2729864 h 7945826"/>
                <a:gd name="connsiteX16" fmla="*/ 473220 w 617055"/>
                <a:gd name="connsiteY16" fmla="*/ 2741135 h 7945826"/>
                <a:gd name="connsiteX17" fmla="*/ 223799 w 617055"/>
                <a:gd name="connsiteY17" fmla="*/ 3723008 h 7945826"/>
                <a:gd name="connsiteX18" fmla="*/ 483320 w 617055"/>
                <a:gd name="connsiteY18" fmla="*/ 4735220 h 7945826"/>
                <a:gd name="connsiteX19" fmla="*/ 458229 w 617055"/>
                <a:gd name="connsiteY19" fmla="*/ 4743666 h 7945826"/>
                <a:gd name="connsiteX20" fmla="*/ 226879 w 617055"/>
                <a:gd name="connsiteY20" fmla="*/ 4843987 h 7945826"/>
                <a:gd name="connsiteX21" fmla="*/ 617055 w 617055"/>
                <a:gd name="connsiteY21" fmla="*/ 4994652 h 7945826"/>
                <a:gd name="connsiteX22" fmla="*/ 617055 w 617055"/>
                <a:gd name="connsiteY22" fmla="*/ 5222519 h 7945826"/>
                <a:gd name="connsiteX23" fmla="*/ 226879 w 617055"/>
                <a:gd name="connsiteY23" fmla="*/ 5373184 h 7945826"/>
                <a:gd name="connsiteX24" fmla="*/ 617055 w 617055"/>
                <a:gd name="connsiteY24" fmla="*/ 5523849 h 7945826"/>
                <a:gd name="connsiteX25" fmla="*/ 617055 w 617055"/>
                <a:gd name="connsiteY25" fmla="*/ 5751716 h 7945826"/>
                <a:gd name="connsiteX26" fmla="*/ 226879 w 617055"/>
                <a:gd name="connsiteY26" fmla="*/ 5902381 h 7945826"/>
                <a:gd name="connsiteX27" fmla="*/ 617055 w 617055"/>
                <a:gd name="connsiteY27" fmla="*/ 6053045 h 7945826"/>
                <a:gd name="connsiteX28" fmla="*/ 617055 w 617055"/>
                <a:gd name="connsiteY28" fmla="*/ 6280913 h 7945826"/>
                <a:gd name="connsiteX29" fmla="*/ 226879 w 617055"/>
                <a:gd name="connsiteY29" fmla="*/ 6431578 h 7945826"/>
                <a:gd name="connsiteX30" fmla="*/ 617055 w 617055"/>
                <a:gd name="connsiteY30" fmla="*/ 6582242 h 7945826"/>
                <a:gd name="connsiteX31" fmla="*/ 617055 w 617055"/>
                <a:gd name="connsiteY31" fmla="*/ 6810110 h 7945826"/>
                <a:gd name="connsiteX32" fmla="*/ 226874 w 617055"/>
                <a:gd name="connsiteY32" fmla="*/ 6960774 h 7945826"/>
                <a:gd name="connsiteX33" fmla="*/ 617051 w 617055"/>
                <a:gd name="connsiteY33" fmla="*/ 7111439 h 7945826"/>
                <a:gd name="connsiteX34" fmla="*/ 617051 w 617055"/>
                <a:gd name="connsiteY34" fmla="*/ 7339307 h 7945826"/>
                <a:gd name="connsiteX35" fmla="*/ 269431 w 617055"/>
                <a:gd name="connsiteY35" fmla="*/ 7473538 h 7945826"/>
                <a:gd name="connsiteX36" fmla="*/ 617051 w 617055"/>
                <a:gd name="connsiteY36" fmla="*/ 7607771 h 7945826"/>
                <a:gd name="connsiteX37" fmla="*/ 617051 w 617055"/>
                <a:gd name="connsiteY37" fmla="*/ 7835639 h 7945826"/>
                <a:gd name="connsiteX38" fmla="*/ 234023 w 617055"/>
                <a:gd name="connsiteY38" fmla="*/ 7945826 h 7945826"/>
                <a:gd name="connsiteX39" fmla="*/ 28478 w 617055"/>
                <a:gd name="connsiteY39" fmla="*/ 7937457 h 7945826"/>
                <a:gd name="connsiteX40" fmla="*/ 28479 w 617055"/>
                <a:gd name="connsiteY40" fmla="*/ 0 h 7945826"/>
                <a:gd name="connsiteX41" fmla="*/ 281294 w 617055"/>
                <a:gd name="connsiteY41" fmla="*/ 0 h 7945826"/>
                <a:gd name="connsiteX42" fmla="*/ 617055 w 617055"/>
                <a:gd name="connsiteY42" fmla="*/ 129650 h 794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055" h="7945826">
                  <a:moveTo>
                    <a:pt x="617055" y="129650"/>
                  </a:moveTo>
                  <a:lnTo>
                    <a:pt x="617055" y="360445"/>
                  </a:lnTo>
                  <a:lnTo>
                    <a:pt x="230662" y="509646"/>
                  </a:lnTo>
                  <a:lnTo>
                    <a:pt x="617055" y="658847"/>
                  </a:lnTo>
                  <a:lnTo>
                    <a:pt x="617055" y="889642"/>
                  </a:lnTo>
                  <a:lnTo>
                    <a:pt x="230662" y="1038843"/>
                  </a:lnTo>
                  <a:lnTo>
                    <a:pt x="617055" y="1188044"/>
                  </a:lnTo>
                  <a:lnTo>
                    <a:pt x="617055" y="1418839"/>
                  </a:lnTo>
                  <a:lnTo>
                    <a:pt x="230662" y="1568040"/>
                  </a:lnTo>
                  <a:lnTo>
                    <a:pt x="617055" y="1717241"/>
                  </a:lnTo>
                  <a:lnTo>
                    <a:pt x="617055" y="1948035"/>
                  </a:lnTo>
                  <a:lnTo>
                    <a:pt x="230662" y="2097236"/>
                  </a:lnTo>
                  <a:lnTo>
                    <a:pt x="617055" y="2246437"/>
                  </a:lnTo>
                  <a:lnTo>
                    <a:pt x="617055" y="2477219"/>
                  </a:lnTo>
                  <a:lnTo>
                    <a:pt x="230662" y="2626421"/>
                  </a:lnTo>
                  <a:lnTo>
                    <a:pt x="494383" y="2729864"/>
                  </a:lnTo>
                  <a:lnTo>
                    <a:pt x="473220" y="2741135"/>
                  </a:lnTo>
                  <a:cubicBezTo>
                    <a:pt x="283860" y="3021420"/>
                    <a:pt x="222115" y="3390662"/>
                    <a:pt x="223799" y="3723008"/>
                  </a:cubicBezTo>
                  <a:cubicBezTo>
                    <a:pt x="225483" y="4055355"/>
                    <a:pt x="293960" y="4454939"/>
                    <a:pt x="483320" y="4735220"/>
                  </a:cubicBezTo>
                  <a:lnTo>
                    <a:pt x="458229" y="4743666"/>
                  </a:lnTo>
                  <a:lnTo>
                    <a:pt x="226879" y="4843987"/>
                  </a:lnTo>
                  <a:lnTo>
                    <a:pt x="617055" y="4994652"/>
                  </a:lnTo>
                  <a:lnTo>
                    <a:pt x="617055" y="5222519"/>
                  </a:lnTo>
                  <a:lnTo>
                    <a:pt x="226879" y="5373184"/>
                  </a:lnTo>
                  <a:lnTo>
                    <a:pt x="617055" y="5523849"/>
                  </a:lnTo>
                  <a:lnTo>
                    <a:pt x="617055" y="5751716"/>
                  </a:lnTo>
                  <a:lnTo>
                    <a:pt x="226879" y="5902381"/>
                  </a:lnTo>
                  <a:lnTo>
                    <a:pt x="617055" y="6053045"/>
                  </a:lnTo>
                  <a:lnTo>
                    <a:pt x="617055" y="6280913"/>
                  </a:lnTo>
                  <a:lnTo>
                    <a:pt x="226879" y="6431578"/>
                  </a:lnTo>
                  <a:lnTo>
                    <a:pt x="617055" y="6582242"/>
                  </a:lnTo>
                  <a:lnTo>
                    <a:pt x="617055" y="6810110"/>
                  </a:lnTo>
                  <a:lnTo>
                    <a:pt x="226874" y="6960774"/>
                  </a:lnTo>
                  <a:lnTo>
                    <a:pt x="617051" y="7111439"/>
                  </a:lnTo>
                  <a:lnTo>
                    <a:pt x="617051" y="7339307"/>
                  </a:lnTo>
                  <a:lnTo>
                    <a:pt x="269431" y="7473538"/>
                  </a:lnTo>
                  <a:lnTo>
                    <a:pt x="617051" y="7607771"/>
                  </a:lnTo>
                  <a:lnTo>
                    <a:pt x="617051" y="7835639"/>
                  </a:lnTo>
                  <a:lnTo>
                    <a:pt x="234023" y="7945826"/>
                  </a:lnTo>
                  <a:lnTo>
                    <a:pt x="28478" y="7937457"/>
                  </a:lnTo>
                  <a:cubicBezTo>
                    <a:pt x="-5088" y="6606214"/>
                    <a:pt x="-13657" y="1322910"/>
                    <a:pt x="28479" y="0"/>
                  </a:cubicBezTo>
                  <a:lnTo>
                    <a:pt x="281294" y="0"/>
                  </a:lnTo>
                  <a:lnTo>
                    <a:pt x="617055" y="1296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bg1"/>
                </a:gs>
                <a:gs pos="39000">
                  <a:schemeClr val="tx1"/>
                </a:gs>
              </a:gsLst>
              <a:lin ang="10800000" scaled="1"/>
              <a:tileRect/>
            </a:gra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5" name="フリーフォーム: 図形 534">
              <a:extLst>
                <a:ext uri="{FF2B5EF4-FFF2-40B4-BE49-F238E27FC236}">
                  <a16:creationId xmlns:a16="http://schemas.microsoft.com/office/drawing/2014/main" id="{BC50BF26-01F7-48CF-AD38-D07F9C4E3F3D}"/>
                </a:ext>
              </a:extLst>
            </p:cNvPr>
            <p:cNvSpPr/>
            <p:nvPr/>
          </p:nvSpPr>
          <p:spPr>
            <a:xfrm rot="16200000">
              <a:off x="4794146" y="3290861"/>
              <a:ext cx="608043" cy="7941062"/>
            </a:xfrm>
            <a:custGeom>
              <a:avLst/>
              <a:gdLst>
                <a:gd name="connsiteX0" fmla="*/ 588580 w 588580"/>
                <a:gd name="connsiteY0" fmla="*/ 129650 h 7987461"/>
                <a:gd name="connsiteX1" fmla="*/ 588580 w 588580"/>
                <a:gd name="connsiteY1" fmla="*/ 360445 h 7987461"/>
                <a:gd name="connsiteX2" fmla="*/ 202187 w 588580"/>
                <a:gd name="connsiteY2" fmla="*/ 509646 h 7987461"/>
                <a:gd name="connsiteX3" fmla="*/ 588580 w 588580"/>
                <a:gd name="connsiteY3" fmla="*/ 658847 h 7987461"/>
                <a:gd name="connsiteX4" fmla="*/ 588580 w 588580"/>
                <a:gd name="connsiteY4" fmla="*/ 889642 h 7987461"/>
                <a:gd name="connsiteX5" fmla="*/ 202187 w 588580"/>
                <a:gd name="connsiteY5" fmla="*/ 1038843 h 7987461"/>
                <a:gd name="connsiteX6" fmla="*/ 588580 w 588580"/>
                <a:gd name="connsiteY6" fmla="*/ 1188044 h 7987461"/>
                <a:gd name="connsiteX7" fmla="*/ 588580 w 588580"/>
                <a:gd name="connsiteY7" fmla="*/ 1418839 h 7987461"/>
                <a:gd name="connsiteX8" fmla="*/ 202187 w 588580"/>
                <a:gd name="connsiteY8" fmla="*/ 1568040 h 7987461"/>
                <a:gd name="connsiteX9" fmla="*/ 588580 w 588580"/>
                <a:gd name="connsiteY9" fmla="*/ 1717241 h 7987461"/>
                <a:gd name="connsiteX10" fmla="*/ 588580 w 588580"/>
                <a:gd name="connsiteY10" fmla="*/ 1948035 h 7987461"/>
                <a:gd name="connsiteX11" fmla="*/ 202187 w 588580"/>
                <a:gd name="connsiteY11" fmla="*/ 2097236 h 7987461"/>
                <a:gd name="connsiteX12" fmla="*/ 588580 w 588580"/>
                <a:gd name="connsiteY12" fmla="*/ 2246437 h 7987461"/>
                <a:gd name="connsiteX13" fmla="*/ 588580 w 588580"/>
                <a:gd name="connsiteY13" fmla="*/ 2477219 h 7987461"/>
                <a:gd name="connsiteX14" fmla="*/ 202187 w 588580"/>
                <a:gd name="connsiteY14" fmla="*/ 2626421 h 7987461"/>
                <a:gd name="connsiteX15" fmla="*/ 465908 w 588580"/>
                <a:gd name="connsiteY15" fmla="*/ 2729864 h 7987461"/>
                <a:gd name="connsiteX16" fmla="*/ 444745 w 588580"/>
                <a:gd name="connsiteY16" fmla="*/ 2741135 h 7987461"/>
                <a:gd name="connsiteX17" fmla="*/ 195324 w 588580"/>
                <a:gd name="connsiteY17" fmla="*/ 3723008 h 7987461"/>
                <a:gd name="connsiteX18" fmla="*/ 454845 w 588580"/>
                <a:gd name="connsiteY18" fmla="*/ 4735220 h 7987461"/>
                <a:gd name="connsiteX19" fmla="*/ 429754 w 588580"/>
                <a:gd name="connsiteY19" fmla="*/ 4743666 h 7987461"/>
                <a:gd name="connsiteX20" fmla="*/ 198404 w 588580"/>
                <a:gd name="connsiteY20" fmla="*/ 4843987 h 7987461"/>
                <a:gd name="connsiteX21" fmla="*/ 588580 w 588580"/>
                <a:gd name="connsiteY21" fmla="*/ 4994652 h 7987461"/>
                <a:gd name="connsiteX22" fmla="*/ 588580 w 588580"/>
                <a:gd name="connsiteY22" fmla="*/ 5222519 h 7987461"/>
                <a:gd name="connsiteX23" fmla="*/ 198404 w 588580"/>
                <a:gd name="connsiteY23" fmla="*/ 5373184 h 7987461"/>
                <a:gd name="connsiteX24" fmla="*/ 588580 w 588580"/>
                <a:gd name="connsiteY24" fmla="*/ 5523849 h 7987461"/>
                <a:gd name="connsiteX25" fmla="*/ 588580 w 588580"/>
                <a:gd name="connsiteY25" fmla="*/ 5751716 h 7987461"/>
                <a:gd name="connsiteX26" fmla="*/ 198404 w 588580"/>
                <a:gd name="connsiteY26" fmla="*/ 5902381 h 7987461"/>
                <a:gd name="connsiteX27" fmla="*/ 588580 w 588580"/>
                <a:gd name="connsiteY27" fmla="*/ 6053045 h 7987461"/>
                <a:gd name="connsiteX28" fmla="*/ 588580 w 588580"/>
                <a:gd name="connsiteY28" fmla="*/ 6280913 h 7987461"/>
                <a:gd name="connsiteX29" fmla="*/ 198404 w 588580"/>
                <a:gd name="connsiteY29" fmla="*/ 6431578 h 7987461"/>
                <a:gd name="connsiteX30" fmla="*/ 588580 w 588580"/>
                <a:gd name="connsiteY30" fmla="*/ 6582242 h 7987461"/>
                <a:gd name="connsiteX31" fmla="*/ 588580 w 588580"/>
                <a:gd name="connsiteY31" fmla="*/ 6810110 h 7987461"/>
                <a:gd name="connsiteX32" fmla="*/ 198399 w 588580"/>
                <a:gd name="connsiteY32" fmla="*/ 6960774 h 7987461"/>
                <a:gd name="connsiteX33" fmla="*/ 588576 w 588580"/>
                <a:gd name="connsiteY33" fmla="*/ 7111439 h 7987461"/>
                <a:gd name="connsiteX34" fmla="*/ 588576 w 588580"/>
                <a:gd name="connsiteY34" fmla="*/ 7339307 h 7987461"/>
                <a:gd name="connsiteX35" fmla="*/ 240956 w 588580"/>
                <a:gd name="connsiteY35" fmla="*/ 7473538 h 7987461"/>
                <a:gd name="connsiteX36" fmla="*/ 588576 w 588580"/>
                <a:gd name="connsiteY36" fmla="*/ 7607771 h 7987461"/>
                <a:gd name="connsiteX37" fmla="*/ 588576 w 588580"/>
                <a:gd name="connsiteY37" fmla="*/ 7835639 h 7987461"/>
                <a:gd name="connsiteX38" fmla="*/ 198399 w 588580"/>
                <a:gd name="connsiteY38" fmla="*/ 7986303 h 7987461"/>
                <a:gd name="connsiteX39" fmla="*/ 201398 w 588580"/>
                <a:gd name="connsiteY39" fmla="*/ 7987461 h 7987461"/>
                <a:gd name="connsiteX40" fmla="*/ 0 w 588580"/>
                <a:gd name="connsiteY40" fmla="*/ 7987461 h 7987461"/>
                <a:gd name="connsiteX41" fmla="*/ 1 w 588580"/>
                <a:gd name="connsiteY41" fmla="*/ 7491129 h 7987461"/>
                <a:gd name="connsiteX42" fmla="*/ 0 w 588580"/>
                <a:gd name="connsiteY42" fmla="*/ 7491129 h 7987461"/>
                <a:gd name="connsiteX43" fmla="*/ 4 w 588580"/>
                <a:gd name="connsiteY43" fmla="*/ 0 h 7987461"/>
                <a:gd name="connsiteX44" fmla="*/ 252819 w 588580"/>
                <a:gd name="connsiteY44" fmla="*/ 0 h 7987461"/>
                <a:gd name="connsiteX0" fmla="*/ 588580 w 588580"/>
                <a:gd name="connsiteY0" fmla="*/ 129650 h 7987461"/>
                <a:gd name="connsiteX1" fmla="*/ 588580 w 588580"/>
                <a:gd name="connsiteY1" fmla="*/ 360445 h 7987461"/>
                <a:gd name="connsiteX2" fmla="*/ 202187 w 588580"/>
                <a:gd name="connsiteY2" fmla="*/ 509646 h 7987461"/>
                <a:gd name="connsiteX3" fmla="*/ 588580 w 588580"/>
                <a:gd name="connsiteY3" fmla="*/ 658847 h 7987461"/>
                <a:gd name="connsiteX4" fmla="*/ 588580 w 588580"/>
                <a:gd name="connsiteY4" fmla="*/ 889642 h 7987461"/>
                <a:gd name="connsiteX5" fmla="*/ 202187 w 588580"/>
                <a:gd name="connsiteY5" fmla="*/ 1038843 h 7987461"/>
                <a:gd name="connsiteX6" fmla="*/ 588580 w 588580"/>
                <a:gd name="connsiteY6" fmla="*/ 1188044 h 7987461"/>
                <a:gd name="connsiteX7" fmla="*/ 588580 w 588580"/>
                <a:gd name="connsiteY7" fmla="*/ 1418839 h 7987461"/>
                <a:gd name="connsiteX8" fmla="*/ 202187 w 588580"/>
                <a:gd name="connsiteY8" fmla="*/ 1568040 h 7987461"/>
                <a:gd name="connsiteX9" fmla="*/ 588580 w 588580"/>
                <a:gd name="connsiteY9" fmla="*/ 1717241 h 7987461"/>
                <a:gd name="connsiteX10" fmla="*/ 588580 w 588580"/>
                <a:gd name="connsiteY10" fmla="*/ 1948035 h 7987461"/>
                <a:gd name="connsiteX11" fmla="*/ 202187 w 588580"/>
                <a:gd name="connsiteY11" fmla="*/ 2097236 h 7987461"/>
                <a:gd name="connsiteX12" fmla="*/ 588580 w 588580"/>
                <a:gd name="connsiteY12" fmla="*/ 2246437 h 7987461"/>
                <a:gd name="connsiteX13" fmla="*/ 588580 w 588580"/>
                <a:gd name="connsiteY13" fmla="*/ 2477219 h 7987461"/>
                <a:gd name="connsiteX14" fmla="*/ 202187 w 588580"/>
                <a:gd name="connsiteY14" fmla="*/ 2626421 h 7987461"/>
                <a:gd name="connsiteX15" fmla="*/ 465908 w 588580"/>
                <a:gd name="connsiteY15" fmla="*/ 2729864 h 7987461"/>
                <a:gd name="connsiteX16" fmla="*/ 444745 w 588580"/>
                <a:gd name="connsiteY16" fmla="*/ 2741135 h 7987461"/>
                <a:gd name="connsiteX17" fmla="*/ 195324 w 588580"/>
                <a:gd name="connsiteY17" fmla="*/ 3723008 h 7987461"/>
                <a:gd name="connsiteX18" fmla="*/ 454845 w 588580"/>
                <a:gd name="connsiteY18" fmla="*/ 4735220 h 7987461"/>
                <a:gd name="connsiteX19" fmla="*/ 429754 w 588580"/>
                <a:gd name="connsiteY19" fmla="*/ 4743666 h 7987461"/>
                <a:gd name="connsiteX20" fmla="*/ 198404 w 588580"/>
                <a:gd name="connsiteY20" fmla="*/ 4843987 h 7987461"/>
                <a:gd name="connsiteX21" fmla="*/ 588580 w 588580"/>
                <a:gd name="connsiteY21" fmla="*/ 4994652 h 7987461"/>
                <a:gd name="connsiteX22" fmla="*/ 588580 w 588580"/>
                <a:gd name="connsiteY22" fmla="*/ 5222519 h 7987461"/>
                <a:gd name="connsiteX23" fmla="*/ 198404 w 588580"/>
                <a:gd name="connsiteY23" fmla="*/ 5373184 h 7987461"/>
                <a:gd name="connsiteX24" fmla="*/ 588580 w 588580"/>
                <a:gd name="connsiteY24" fmla="*/ 5523849 h 7987461"/>
                <a:gd name="connsiteX25" fmla="*/ 588580 w 588580"/>
                <a:gd name="connsiteY25" fmla="*/ 5751716 h 7987461"/>
                <a:gd name="connsiteX26" fmla="*/ 198404 w 588580"/>
                <a:gd name="connsiteY26" fmla="*/ 5902381 h 7987461"/>
                <a:gd name="connsiteX27" fmla="*/ 588580 w 588580"/>
                <a:gd name="connsiteY27" fmla="*/ 6053045 h 7987461"/>
                <a:gd name="connsiteX28" fmla="*/ 588580 w 588580"/>
                <a:gd name="connsiteY28" fmla="*/ 6280913 h 7987461"/>
                <a:gd name="connsiteX29" fmla="*/ 198404 w 588580"/>
                <a:gd name="connsiteY29" fmla="*/ 6431578 h 7987461"/>
                <a:gd name="connsiteX30" fmla="*/ 588580 w 588580"/>
                <a:gd name="connsiteY30" fmla="*/ 6582242 h 7987461"/>
                <a:gd name="connsiteX31" fmla="*/ 588580 w 588580"/>
                <a:gd name="connsiteY31" fmla="*/ 6810110 h 7987461"/>
                <a:gd name="connsiteX32" fmla="*/ 198399 w 588580"/>
                <a:gd name="connsiteY32" fmla="*/ 6960774 h 7987461"/>
                <a:gd name="connsiteX33" fmla="*/ 588576 w 588580"/>
                <a:gd name="connsiteY33" fmla="*/ 7111439 h 7987461"/>
                <a:gd name="connsiteX34" fmla="*/ 588576 w 588580"/>
                <a:gd name="connsiteY34" fmla="*/ 7339307 h 7987461"/>
                <a:gd name="connsiteX35" fmla="*/ 240956 w 588580"/>
                <a:gd name="connsiteY35" fmla="*/ 7473538 h 7987461"/>
                <a:gd name="connsiteX36" fmla="*/ 588576 w 588580"/>
                <a:gd name="connsiteY36" fmla="*/ 7607771 h 7987461"/>
                <a:gd name="connsiteX37" fmla="*/ 588576 w 588580"/>
                <a:gd name="connsiteY37" fmla="*/ 7835639 h 7987461"/>
                <a:gd name="connsiteX38" fmla="*/ 198399 w 588580"/>
                <a:gd name="connsiteY38" fmla="*/ 7986303 h 7987461"/>
                <a:gd name="connsiteX39" fmla="*/ 201398 w 588580"/>
                <a:gd name="connsiteY39" fmla="*/ 7987461 h 7987461"/>
                <a:gd name="connsiteX40" fmla="*/ 0 w 588580"/>
                <a:gd name="connsiteY40" fmla="*/ 7987461 h 7987461"/>
                <a:gd name="connsiteX41" fmla="*/ 1 w 588580"/>
                <a:gd name="connsiteY41" fmla="*/ 7491129 h 7987461"/>
                <a:gd name="connsiteX42" fmla="*/ 4 w 588580"/>
                <a:gd name="connsiteY42" fmla="*/ 0 h 7987461"/>
                <a:gd name="connsiteX43" fmla="*/ 252819 w 588580"/>
                <a:gd name="connsiteY43" fmla="*/ 0 h 7987461"/>
                <a:gd name="connsiteX44" fmla="*/ 588580 w 588580"/>
                <a:gd name="connsiteY44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69432 w 617056"/>
                <a:gd name="connsiteY35" fmla="*/ 7473538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26875 w 617056"/>
                <a:gd name="connsiteY38" fmla="*/ 7986303 h 7987461"/>
                <a:gd name="connsiteX39" fmla="*/ 229874 w 617056"/>
                <a:gd name="connsiteY39" fmla="*/ 7987461 h 7987461"/>
                <a:gd name="connsiteX40" fmla="*/ 28476 w 617056"/>
                <a:gd name="connsiteY40" fmla="*/ 7987461 h 7987461"/>
                <a:gd name="connsiteX41" fmla="*/ 28480 w 617056"/>
                <a:gd name="connsiteY41" fmla="*/ 0 h 7987461"/>
                <a:gd name="connsiteX42" fmla="*/ 281295 w 617056"/>
                <a:gd name="connsiteY42" fmla="*/ 0 h 7987461"/>
                <a:gd name="connsiteX43" fmla="*/ 617056 w 617056"/>
                <a:gd name="connsiteY43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38473 w 617056"/>
                <a:gd name="connsiteY35" fmla="*/ 7475923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26875 w 617056"/>
                <a:gd name="connsiteY38" fmla="*/ 7986303 h 7987461"/>
                <a:gd name="connsiteX39" fmla="*/ 229874 w 617056"/>
                <a:gd name="connsiteY39" fmla="*/ 7987461 h 7987461"/>
                <a:gd name="connsiteX40" fmla="*/ 28476 w 617056"/>
                <a:gd name="connsiteY40" fmla="*/ 7987461 h 7987461"/>
                <a:gd name="connsiteX41" fmla="*/ 28480 w 617056"/>
                <a:gd name="connsiteY41" fmla="*/ 0 h 7987461"/>
                <a:gd name="connsiteX42" fmla="*/ 281295 w 617056"/>
                <a:gd name="connsiteY42" fmla="*/ 0 h 7987461"/>
                <a:gd name="connsiteX43" fmla="*/ 617056 w 617056"/>
                <a:gd name="connsiteY43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38473 w 617056"/>
                <a:gd name="connsiteY35" fmla="*/ 7475923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26875 w 617056"/>
                <a:gd name="connsiteY38" fmla="*/ 7986303 h 7987461"/>
                <a:gd name="connsiteX39" fmla="*/ 232255 w 617056"/>
                <a:gd name="connsiteY39" fmla="*/ 7946983 h 7987461"/>
                <a:gd name="connsiteX40" fmla="*/ 28476 w 617056"/>
                <a:gd name="connsiteY40" fmla="*/ 7987461 h 7987461"/>
                <a:gd name="connsiteX41" fmla="*/ 28480 w 617056"/>
                <a:gd name="connsiteY41" fmla="*/ 0 h 7987461"/>
                <a:gd name="connsiteX42" fmla="*/ 281295 w 617056"/>
                <a:gd name="connsiteY42" fmla="*/ 0 h 7987461"/>
                <a:gd name="connsiteX43" fmla="*/ 617056 w 617056"/>
                <a:gd name="connsiteY43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38473 w 617056"/>
                <a:gd name="connsiteY35" fmla="*/ 7475923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26875 w 617056"/>
                <a:gd name="connsiteY38" fmla="*/ 7986303 h 7987461"/>
                <a:gd name="connsiteX39" fmla="*/ 28476 w 617056"/>
                <a:gd name="connsiteY39" fmla="*/ 7987461 h 7987461"/>
                <a:gd name="connsiteX40" fmla="*/ 28480 w 617056"/>
                <a:gd name="connsiteY40" fmla="*/ 0 h 7987461"/>
                <a:gd name="connsiteX41" fmla="*/ 281295 w 617056"/>
                <a:gd name="connsiteY41" fmla="*/ 0 h 7987461"/>
                <a:gd name="connsiteX42" fmla="*/ 617056 w 617056"/>
                <a:gd name="connsiteY42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38473 w 617056"/>
                <a:gd name="connsiteY35" fmla="*/ 7475923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38782 w 617056"/>
                <a:gd name="connsiteY38" fmla="*/ 7941062 h 7987461"/>
                <a:gd name="connsiteX39" fmla="*/ 28476 w 617056"/>
                <a:gd name="connsiteY39" fmla="*/ 7987461 h 7987461"/>
                <a:gd name="connsiteX40" fmla="*/ 28480 w 617056"/>
                <a:gd name="connsiteY40" fmla="*/ 0 h 7987461"/>
                <a:gd name="connsiteX41" fmla="*/ 281295 w 617056"/>
                <a:gd name="connsiteY41" fmla="*/ 0 h 7987461"/>
                <a:gd name="connsiteX42" fmla="*/ 617056 w 617056"/>
                <a:gd name="connsiteY42" fmla="*/ 129650 h 7987461"/>
                <a:gd name="connsiteX0" fmla="*/ 619348 w 619348"/>
                <a:gd name="connsiteY0" fmla="*/ 129650 h 7941062"/>
                <a:gd name="connsiteX1" fmla="*/ 619348 w 619348"/>
                <a:gd name="connsiteY1" fmla="*/ 360445 h 7941062"/>
                <a:gd name="connsiteX2" fmla="*/ 232955 w 619348"/>
                <a:gd name="connsiteY2" fmla="*/ 509646 h 7941062"/>
                <a:gd name="connsiteX3" fmla="*/ 619348 w 619348"/>
                <a:gd name="connsiteY3" fmla="*/ 658847 h 7941062"/>
                <a:gd name="connsiteX4" fmla="*/ 619348 w 619348"/>
                <a:gd name="connsiteY4" fmla="*/ 889642 h 7941062"/>
                <a:gd name="connsiteX5" fmla="*/ 232955 w 619348"/>
                <a:gd name="connsiteY5" fmla="*/ 1038843 h 7941062"/>
                <a:gd name="connsiteX6" fmla="*/ 619348 w 619348"/>
                <a:gd name="connsiteY6" fmla="*/ 1188044 h 7941062"/>
                <a:gd name="connsiteX7" fmla="*/ 619348 w 619348"/>
                <a:gd name="connsiteY7" fmla="*/ 1418839 h 7941062"/>
                <a:gd name="connsiteX8" fmla="*/ 232955 w 619348"/>
                <a:gd name="connsiteY8" fmla="*/ 1568040 h 7941062"/>
                <a:gd name="connsiteX9" fmla="*/ 619348 w 619348"/>
                <a:gd name="connsiteY9" fmla="*/ 1717241 h 7941062"/>
                <a:gd name="connsiteX10" fmla="*/ 619348 w 619348"/>
                <a:gd name="connsiteY10" fmla="*/ 1948035 h 7941062"/>
                <a:gd name="connsiteX11" fmla="*/ 232955 w 619348"/>
                <a:gd name="connsiteY11" fmla="*/ 2097236 h 7941062"/>
                <a:gd name="connsiteX12" fmla="*/ 619348 w 619348"/>
                <a:gd name="connsiteY12" fmla="*/ 2246437 h 7941062"/>
                <a:gd name="connsiteX13" fmla="*/ 619348 w 619348"/>
                <a:gd name="connsiteY13" fmla="*/ 2477219 h 7941062"/>
                <a:gd name="connsiteX14" fmla="*/ 232955 w 619348"/>
                <a:gd name="connsiteY14" fmla="*/ 2626421 h 7941062"/>
                <a:gd name="connsiteX15" fmla="*/ 496676 w 619348"/>
                <a:gd name="connsiteY15" fmla="*/ 2729864 h 7941062"/>
                <a:gd name="connsiteX16" fmla="*/ 475513 w 619348"/>
                <a:gd name="connsiteY16" fmla="*/ 2741135 h 7941062"/>
                <a:gd name="connsiteX17" fmla="*/ 226092 w 619348"/>
                <a:gd name="connsiteY17" fmla="*/ 3723008 h 7941062"/>
                <a:gd name="connsiteX18" fmla="*/ 485613 w 619348"/>
                <a:gd name="connsiteY18" fmla="*/ 4735220 h 7941062"/>
                <a:gd name="connsiteX19" fmla="*/ 460522 w 619348"/>
                <a:gd name="connsiteY19" fmla="*/ 4743666 h 7941062"/>
                <a:gd name="connsiteX20" fmla="*/ 229172 w 619348"/>
                <a:gd name="connsiteY20" fmla="*/ 4843987 h 7941062"/>
                <a:gd name="connsiteX21" fmla="*/ 619348 w 619348"/>
                <a:gd name="connsiteY21" fmla="*/ 4994652 h 7941062"/>
                <a:gd name="connsiteX22" fmla="*/ 619348 w 619348"/>
                <a:gd name="connsiteY22" fmla="*/ 5222519 h 7941062"/>
                <a:gd name="connsiteX23" fmla="*/ 229172 w 619348"/>
                <a:gd name="connsiteY23" fmla="*/ 5373184 h 7941062"/>
                <a:gd name="connsiteX24" fmla="*/ 619348 w 619348"/>
                <a:gd name="connsiteY24" fmla="*/ 5523849 h 7941062"/>
                <a:gd name="connsiteX25" fmla="*/ 619348 w 619348"/>
                <a:gd name="connsiteY25" fmla="*/ 5751716 h 7941062"/>
                <a:gd name="connsiteX26" fmla="*/ 229172 w 619348"/>
                <a:gd name="connsiteY26" fmla="*/ 5902381 h 7941062"/>
                <a:gd name="connsiteX27" fmla="*/ 619348 w 619348"/>
                <a:gd name="connsiteY27" fmla="*/ 6053045 h 7941062"/>
                <a:gd name="connsiteX28" fmla="*/ 619348 w 619348"/>
                <a:gd name="connsiteY28" fmla="*/ 6280913 h 7941062"/>
                <a:gd name="connsiteX29" fmla="*/ 229172 w 619348"/>
                <a:gd name="connsiteY29" fmla="*/ 6431578 h 7941062"/>
                <a:gd name="connsiteX30" fmla="*/ 619348 w 619348"/>
                <a:gd name="connsiteY30" fmla="*/ 6582242 h 7941062"/>
                <a:gd name="connsiteX31" fmla="*/ 619348 w 619348"/>
                <a:gd name="connsiteY31" fmla="*/ 6810110 h 7941062"/>
                <a:gd name="connsiteX32" fmla="*/ 229167 w 619348"/>
                <a:gd name="connsiteY32" fmla="*/ 6960774 h 7941062"/>
                <a:gd name="connsiteX33" fmla="*/ 619344 w 619348"/>
                <a:gd name="connsiteY33" fmla="*/ 7111439 h 7941062"/>
                <a:gd name="connsiteX34" fmla="*/ 619344 w 619348"/>
                <a:gd name="connsiteY34" fmla="*/ 7339307 h 7941062"/>
                <a:gd name="connsiteX35" fmla="*/ 240765 w 619348"/>
                <a:gd name="connsiteY35" fmla="*/ 7475923 h 7941062"/>
                <a:gd name="connsiteX36" fmla="*/ 619344 w 619348"/>
                <a:gd name="connsiteY36" fmla="*/ 7607771 h 7941062"/>
                <a:gd name="connsiteX37" fmla="*/ 619344 w 619348"/>
                <a:gd name="connsiteY37" fmla="*/ 7835639 h 7941062"/>
                <a:gd name="connsiteX38" fmla="*/ 241074 w 619348"/>
                <a:gd name="connsiteY38" fmla="*/ 7941062 h 7941062"/>
                <a:gd name="connsiteX39" fmla="*/ 26006 w 619348"/>
                <a:gd name="connsiteY39" fmla="*/ 7923171 h 7941062"/>
                <a:gd name="connsiteX40" fmla="*/ 30772 w 619348"/>
                <a:gd name="connsiteY40" fmla="*/ 0 h 7941062"/>
                <a:gd name="connsiteX41" fmla="*/ 283587 w 619348"/>
                <a:gd name="connsiteY41" fmla="*/ 0 h 7941062"/>
                <a:gd name="connsiteX42" fmla="*/ 619348 w 619348"/>
                <a:gd name="connsiteY42" fmla="*/ 129650 h 7941062"/>
                <a:gd name="connsiteX0" fmla="*/ 608043 w 608043"/>
                <a:gd name="connsiteY0" fmla="*/ 129650 h 7941062"/>
                <a:gd name="connsiteX1" fmla="*/ 608043 w 608043"/>
                <a:gd name="connsiteY1" fmla="*/ 360445 h 7941062"/>
                <a:gd name="connsiteX2" fmla="*/ 221650 w 608043"/>
                <a:gd name="connsiteY2" fmla="*/ 509646 h 7941062"/>
                <a:gd name="connsiteX3" fmla="*/ 608043 w 608043"/>
                <a:gd name="connsiteY3" fmla="*/ 658847 h 7941062"/>
                <a:gd name="connsiteX4" fmla="*/ 608043 w 608043"/>
                <a:gd name="connsiteY4" fmla="*/ 889642 h 7941062"/>
                <a:gd name="connsiteX5" fmla="*/ 221650 w 608043"/>
                <a:gd name="connsiteY5" fmla="*/ 1038843 h 7941062"/>
                <a:gd name="connsiteX6" fmla="*/ 608043 w 608043"/>
                <a:gd name="connsiteY6" fmla="*/ 1188044 h 7941062"/>
                <a:gd name="connsiteX7" fmla="*/ 608043 w 608043"/>
                <a:gd name="connsiteY7" fmla="*/ 1418839 h 7941062"/>
                <a:gd name="connsiteX8" fmla="*/ 221650 w 608043"/>
                <a:gd name="connsiteY8" fmla="*/ 1568040 h 7941062"/>
                <a:gd name="connsiteX9" fmla="*/ 608043 w 608043"/>
                <a:gd name="connsiteY9" fmla="*/ 1717241 h 7941062"/>
                <a:gd name="connsiteX10" fmla="*/ 608043 w 608043"/>
                <a:gd name="connsiteY10" fmla="*/ 1948035 h 7941062"/>
                <a:gd name="connsiteX11" fmla="*/ 221650 w 608043"/>
                <a:gd name="connsiteY11" fmla="*/ 2097236 h 7941062"/>
                <a:gd name="connsiteX12" fmla="*/ 608043 w 608043"/>
                <a:gd name="connsiteY12" fmla="*/ 2246437 h 7941062"/>
                <a:gd name="connsiteX13" fmla="*/ 608043 w 608043"/>
                <a:gd name="connsiteY13" fmla="*/ 2477219 h 7941062"/>
                <a:gd name="connsiteX14" fmla="*/ 221650 w 608043"/>
                <a:gd name="connsiteY14" fmla="*/ 2626421 h 7941062"/>
                <a:gd name="connsiteX15" fmla="*/ 485371 w 608043"/>
                <a:gd name="connsiteY15" fmla="*/ 2729864 h 7941062"/>
                <a:gd name="connsiteX16" fmla="*/ 464208 w 608043"/>
                <a:gd name="connsiteY16" fmla="*/ 2741135 h 7941062"/>
                <a:gd name="connsiteX17" fmla="*/ 214787 w 608043"/>
                <a:gd name="connsiteY17" fmla="*/ 3723008 h 7941062"/>
                <a:gd name="connsiteX18" fmla="*/ 474308 w 608043"/>
                <a:gd name="connsiteY18" fmla="*/ 4735220 h 7941062"/>
                <a:gd name="connsiteX19" fmla="*/ 449217 w 608043"/>
                <a:gd name="connsiteY19" fmla="*/ 4743666 h 7941062"/>
                <a:gd name="connsiteX20" fmla="*/ 217867 w 608043"/>
                <a:gd name="connsiteY20" fmla="*/ 4843987 h 7941062"/>
                <a:gd name="connsiteX21" fmla="*/ 608043 w 608043"/>
                <a:gd name="connsiteY21" fmla="*/ 4994652 h 7941062"/>
                <a:gd name="connsiteX22" fmla="*/ 608043 w 608043"/>
                <a:gd name="connsiteY22" fmla="*/ 5222519 h 7941062"/>
                <a:gd name="connsiteX23" fmla="*/ 217867 w 608043"/>
                <a:gd name="connsiteY23" fmla="*/ 5373184 h 7941062"/>
                <a:gd name="connsiteX24" fmla="*/ 608043 w 608043"/>
                <a:gd name="connsiteY24" fmla="*/ 5523849 h 7941062"/>
                <a:gd name="connsiteX25" fmla="*/ 608043 w 608043"/>
                <a:gd name="connsiteY25" fmla="*/ 5751716 h 7941062"/>
                <a:gd name="connsiteX26" fmla="*/ 217867 w 608043"/>
                <a:gd name="connsiteY26" fmla="*/ 5902381 h 7941062"/>
                <a:gd name="connsiteX27" fmla="*/ 608043 w 608043"/>
                <a:gd name="connsiteY27" fmla="*/ 6053045 h 7941062"/>
                <a:gd name="connsiteX28" fmla="*/ 608043 w 608043"/>
                <a:gd name="connsiteY28" fmla="*/ 6280913 h 7941062"/>
                <a:gd name="connsiteX29" fmla="*/ 217867 w 608043"/>
                <a:gd name="connsiteY29" fmla="*/ 6431578 h 7941062"/>
                <a:gd name="connsiteX30" fmla="*/ 608043 w 608043"/>
                <a:gd name="connsiteY30" fmla="*/ 6582242 h 7941062"/>
                <a:gd name="connsiteX31" fmla="*/ 608043 w 608043"/>
                <a:gd name="connsiteY31" fmla="*/ 6810110 h 7941062"/>
                <a:gd name="connsiteX32" fmla="*/ 217862 w 608043"/>
                <a:gd name="connsiteY32" fmla="*/ 6960774 h 7941062"/>
                <a:gd name="connsiteX33" fmla="*/ 608039 w 608043"/>
                <a:gd name="connsiteY33" fmla="*/ 7111439 h 7941062"/>
                <a:gd name="connsiteX34" fmla="*/ 608039 w 608043"/>
                <a:gd name="connsiteY34" fmla="*/ 7339307 h 7941062"/>
                <a:gd name="connsiteX35" fmla="*/ 229460 w 608043"/>
                <a:gd name="connsiteY35" fmla="*/ 7475923 h 7941062"/>
                <a:gd name="connsiteX36" fmla="*/ 608039 w 608043"/>
                <a:gd name="connsiteY36" fmla="*/ 7607771 h 7941062"/>
                <a:gd name="connsiteX37" fmla="*/ 608039 w 608043"/>
                <a:gd name="connsiteY37" fmla="*/ 7835639 h 7941062"/>
                <a:gd name="connsiteX38" fmla="*/ 229769 w 608043"/>
                <a:gd name="connsiteY38" fmla="*/ 7941062 h 7941062"/>
                <a:gd name="connsiteX39" fmla="*/ 14701 w 608043"/>
                <a:gd name="connsiteY39" fmla="*/ 7923171 h 7941062"/>
                <a:gd name="connsiteX40" fmla="*/ 19467 w 608043"/>
                <a:gd name="connsiteY40" fmla="*/ 0 h 7941062"/>
                <a:gd name="connsiteX41" fmla="*/ 272282 w 608043"/>
                <a:gd name="connsiteY41" fmla="*/ 0 h 7941062"/>
                <a:gd name="connsiteX42" fmla="*/ 608043 w 608043"/>
                <a:gd name="connsiteY42" fmla="*/ 129650 h 794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08043" h="7941062">
                  <a:moveTo>
                    <a:pt x="608043" y="129650"/>
                  </a:moveTo>
                  <a:lnTo>
                    <a:pt x="608043" y="360445"/>
                  </a:lnTo>
                  <a:lnTo>
                    <a:pt x="221650" y="509646"/>
                  </a:lnTo>
                  <a:lnTo>
                    <a:pt x="608043" y="658847"/>
                  </a:lnTo>
                  <a:lnTo>
                    <a:pt x="608043" y="889642"/>
                  </a:lnTo>
                  <a:lnTo>
                    <a:pt x="221650" y="1038843"/>
                  </a:lnTo>
                  <a:lnTo>
                    <a:pt x="608043" y="1188044"/>
                  </a:lnTo>
                  <a:lnTo>
                    <a:pt x="608043" y="1418839"/>
                  </a:lnTo>
                  <a:lnTo>
                    <a:pt x="221650" y="1568040"/>
                  </a:lnTo>
                  <a:lnTo>
                    <a:pt x="608043" y="1717241"/>
                  </a:lnTo>
                  <a:lnTo>
                    <a:pt x="608043" y="1948035"/>
                  </a:lnTo>
                  <a:lnTo>
                    <a:pt x="221650" y="2097236"/>
                  </a:lnTo>
                  <a:lnTo>
                    <a:pt x="608043" y="2246437"/>
                  </a:lnTo>
                  <a:lnTo>
                    <a:pt x="608043" y="2477219"/>
                  </a:lnTo>
                  <a:lnTo>
                    <a:pt x="221650" y="2626421"/>
                  </a:lnTo>
                  <a:lnTo>
                    <a:pt x="485371" y="2729864"/>
                  </a:lnTo>
                  <a:lnTo>
                    <a:pt x="464208" y="2741135"/>
                  </a:lnTo>
                  <a:cubicBezTo>
                    <a:pt x="274848" y="3021420"/>
                    <a:pt x="213103" y="3390662"/>
                    <a:pt x="214787" y="3723008"/>
                  </a:cubicBezTo>
                  <a:cubicBezTo>
                    <a:pt x="216471" y="4055355"/>
                    <a:pt x="284948" y="4454939"/>
                    <a:pt x="474308" y="4735220"/>
                  </a:cubicBezTo>
                  <a:lnTo>
                    <a:pt x="449217" y="4743666"/>
                  </a:lnTo>
                  <a:lnTo>
                    <a:pt x="217867" y="4843987"/>
                  </a:lnTo>
                  <a:lnTo>
                    <a:pt x="608043" y="4994652"/>
                  </a:lnTo>
                  <a:lnTo>
                    <a:pt x="608043" y="5222519"/>
                  </a:lnTo>
                  <a:lnTo>
                    <a:pt x="217867" y="5373184"/>
                  </a:lnTo>
                  <a:lnTo>
                    <a:pt x="608043" y="5523849"/>
                  </a:lnTo>
                  <a:lnTo>
                    <a:pt x="608043" y="5751716"/>
                  </a:lnTo>
                  <a:lnTo>
                    <a:pt x="217867" y="5902381"/>
                  </a:lnTo>
                  <a:lnTo>
                    <a:pt x="608043" y="6053045"/>
                  </a:lnTo>
                  <a:lnTo>
                    <a:pt x="608043" y="6280913"/>
                  </a:lnTo>
                  <a:lnTo>
                    <a:pt x="217867" y="6431578"/>
                  </a:lnTo>
                  <a:lnTo>
                    <a:pt x="608043" y="6582242"/>
                  </a:lnTo>
                  <a:lnTo>
                    <a:pt x="608043" y="6810110"/>
                  </a:lnTo>
                  <a:lnTo>
                    <a:pt x="217862" y="6960774"/>
                  </a:lnTo>
                  <a:lnTo>
                    <a:pt x="608039" y="7111439"/>
                  </a:lnTo>
                  <a:lnTo>
                    <a:pt x="608039" y="7339307"/>
                  </a:lnTo>
                  <a:lnTo>
                    <a:pt x="229460" y="7475923"/>
                  </a:lnTo>
                  <a:lnTo>
                    <a:pt x="608039" y="7607771"/>
                  </a:lnTo>
                  <a:lnTo>
                    <a:pt x="608039" y="7835639"/>
                  </a:lnTo>
                  <a:lnTo>
                    <a:pt x="229769" y="7941062"/>
                  </a:lnTo>
                  <a:lnTo>
                    <a:pt x="14701" y="7923171"/>
                  </a:lnTo>
                  <a:cubicBezTo>
                    <a:pt x="17084" y="3961585"/>
                    <a:pt x="-22669" y="1331243"/>
                    <a:pt x="19467" y="0"/>
                  </a:cubicBezTo>
                  <a:lnTo>
                    <a:pt x="272282" y="0"/>
                  </a:lnTo>
                  <a:lnTo>
                    <a:pt x="608043" y="1296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bg1"/>
                </a:gs>
                <a:gs pos="39000">
                  <a:schemeClr val="tx1"/>
                </a:gs>
              </a:gsLst>
              <a:lin ang="10800000" scaled="1"/>
              <a:tileRect/>
            </a:gra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536" name="グループ化 535">
              <a:extLst>
                <a:ext uri="{FF2B5EF4-FFF2-40B4-BE49-F238E27FC236}">
                  <a16:creationId xmlns:a16="http://schemas.microsoft.com/office/drawing/2014/main" id="{0C4F7601-3D5E-41E7-9BDE-F3E87015D2F4}"/>
                </a:ext>
              </a:extLst>
            </p:cNvPr>
            <p:cNvGrpSpPr/>
            <p:nvPr/>
          </p:nvGrpSpPr>
          <p:grpSpPr>
            <a:xfrm>
              <a:off x="393522" y="7323393"/>
              <a:ext cx="9207678" cy="1692014"/>
              <a:chOff x="1607986" y="6854032"/>
              <a:chExt cx="2170638" cy="398879"/>
            </a:xfrm>
          </p:grpSpPr>
          <p:sp>
            <p:nvSpPr>
              <p:cNvPr id="550" name="台形 549">
                <a:extLst>
                  <a:ext uri="{FF2B5EF4-FFF2-40B4-BE49-F238E27FC236}">
                    <a16:creationId xmlns:a16="http://schemas.microsoft.com/office/drawing/2014/main" id="{D732D62B-8BD5-41BC-8037-23123978D258}"/>
                  </a:ext>
                </a:extLst>
              </p:cNvPr>
              <p:cNvSpPr/>
              <p:nvPr/>
            </p:nvSpPr>
            <p:spPr>
              <a:xfrm rot="16200000">
                <a:off x="1474293" y="6989082"/>
                <a:ext cx="396000" cy="128614"/>
              </a:xfrm>
              <a:prstGeom prst="trapezoid">
                <a:avLst>
                  <a:gd name="adj" fmla="val 43760"/>
                </a:avLst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6000">
                    <a:schemeClr val="bg1"/>
                  </a:gs>
                  <a:gs pos="64000">
                    <a:schemeClr val="tx1"/>
                  </a:gs>
                </a:gsLst>
                <a:lin ang="5400000" scaled="1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1" name="台形 550">
                <a:extLst>
                  <a:ext uri="{FF2B5EF4-FFF2-40B4-BE49-F238E27FC236}">
                    <a16:creationId xmlns:a16="http://schemas.microsoft.com/office/drawing/2014/main" id="{BC0F2ECA-E6F5-4232-9494-FFEBC1AEEAE1}"/>
                  </a:ext>
                </a:extLst>
              </p:cNvPr>
              <p:cNvSpPr/>
              <p:nvPr/>
            </p:nvSpPr>
            <p:spPr>
              <a:xfrm rot="5400000" flipH="1">
                <a:off x="3514877" y="6989165"/>
                <a:ext cx="398879" cy="128614"/>
              </a:xfrm>
              <a:prstGeom prst="trapezoid">
                <a:avLst>
                  <a:gd name="adj" fmla="val 43760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6000">
                    <a:schemeClr val="bg1"/>
                  </a:gs>
                  <a:gs pos="64000">
                    <a:schemeClr val="tx1"/>
                  </a:gs>
                </a:gsLst>
                <a:lin ang="5400000" scaled="1"/>
                <a:tileRect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37" name="フリーフォーム: 図形 536">
              <a:extLst>
                <a:ext uri="{FF2B5EF4-FFF2-40B4-BE49-F238E27FC236}">
                  <a16:creationId xmlns:a16="http://schemas.microsoft.com/office/drawing/2014/main" id="{1DE06389-4DE2-4892-BAD6-FDD80B8F3463}"/>
                </a:ext>
              </a:extLst>
            </p:cNvPr>
            <p:cNvSpPr/>
            <p:nvPr/>
          </p:nvSpPr>
          <p:spPr>
            <a:xfrm>
              <a:off x="934147" y="7329562"/>
              <a:ext cx="8139401" cy="1679801"/>
            </a:xfrm>
            <a:custGeom>
              <a:avLst/>
              <a:gdLst>
                <a:gd name="connsiteX0" fmla="*/ 0 w 1851040"/>
                <a:gd name="connsiteY0" fmla="*/ 0 h 396000"/>
                <a:gd name="connsiteX1" fmla="*/ 1851040 w 1851040"/>
                <a:gd name="connsiteY1" fmla="*/ 0 h 396000"/>
                <a:gd name="connsiteX2" fmla="*/ 1851040 w 1851040"/>
                <a:gd name="connsiteY2" fmla="*/ 396000 h 396000"/>
                <a:gd name="connsiteX3" fmla="*/ 0 w 1851040"/>
                <a:gd name="connsiteY3" fmla="*/ 396000 h 396000"/>
                <a:gd name="connsiteX4" fmla="*/ 0 w 1851040"/>
                <a:gd name="connsiteY4" fmla="*/ 0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1040" h="396000">
                  <a:moveTo>
                    <a:pt x="0" y="0"/>
                  </a:moveTo>
                  <a:lnTo>
                    <a:pt x="1851040" y="0"/>
                  </a:lnTo>
                  <a:lnTo>
                    <a:pt x="1851040" y="396000"/>
                  </a:lnTo>
                  <a:lnTo>
                    <a:pt x="0" y="39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solidFill>
                <a:schemeClr val="bg1">
                  <a:lumMod val="6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538" name="グループ化 537">
              <a:extLst>
                <a:ext uri="{FF2B5EF4-FFF2-40B4-BE49-F238E27FC236}">
                  <a16:creationId xmlns:a16="http://schemas.microsoft.com/office/drawing/2014/main" id="{71F760D9-6C68-4B9B-AF30-2FB8DE6713DF}"/>
                </a:ext>
              </a:extLst>
            </p:cNvPr>
            <p:cNvGrpSpPr/>
            <p:nvPr/>
          </p:nvGrpSpPr>
          <p:grpSpPr>
            <a:xfrm>
              <a:off x="3092729" y="4223953"/>
              <a:ext cx="3512312" cy="3123311"/>
              <a:chOff x="1227821" y="2182874"/>
              <a:chExt cx="828000" cy="736296"/>
            </a:xfrm>
          </p:grpSpPr>
          <p:grpSp>
            <p:nvGrpSpPr>
              <p:cNvPr id="545" name="グループ化 544">
                <a:extLst>
                  <a:ext uri="{FF2B5EF4-FFF2-40B4-BE49-F238E27FC236}">
                    <a16:creationId xmlns:a16="http://schemas.microsoft.com/office/drawing/2014/main" id="{50BFDA60-0DF3-463B-B6FF-7C2B1B6CED33}"/>
                  </a:ext>
                </a:extLst>
              </p:cNvPr>
              <p:cNvGrpSpPr/>
              <p:nvPr/>
            </p:nvGrpSpPr>
            <p:grpSpPr>
              <a:xfrm>
                <a:off x="1227821" y="2182874"/>
                <a:ext cx="828000" cy="736296"/>
                <a:chOff x="1576667" y="4542757"/>
                <a:chExt cx="828000" cy="736296"/>
              </a:xfrm>
            </p:grpSpPr>
            <p:sp>
              <p:nvSpPr>
                <p:cNvPr id="548" name="フリーフォーム: 図形 547">
                  <a:extLst>
                    <a:ext uri="{FF2B5EF4-FFF2-40B4-BE49-F238E27FC236}">
                      <a16:creationId xmlns:a16="http://schemas.microsoft.com/office/drawing/2014/main" id="{941FC813-5D73-4693-ABE3-6DE483B541BC}"/>
                    </a:ext>
                  </a:extLst>
                </p:cNvPr>
                <p:cNvSpPr/>
                <p:nvPr/>
              </p:nvSpPr>
              <p:spPr>
                <a:xfrm>
                  <a:off x="1630667" y="4573153"/>
                  <a:ext cx="720000" cy="651900"/>
                </a:xfrm>
                <a:custGeom>
                  <a:avLst/>
                  <a:gdLst>
                    <a:gd name="connsiteX0" fmla="*/ 569301 w 720000"/>
                    <a:gd name="connsiteY0" fmla="*/ 0 h 651900"/>
                    <a:gd name="connsiteX1" fmla="*/ 614559 w 720000"/>
                    <a:gd name="connsiteY1" fmla="*/ 37341 h 651900"/>
                    <a:gd name="connsiteX2" fmla="*/ 720000 w 720000"/>
                    <a:gd name="connsiteY2" fmla="*/ 291900 h 651900"/>
                    <a:gd name="connsiteX3" fmla="*/ 360000 w 720000"/>
                    <a:gd name="connsiteY3" fmla="*/ 651900 h 651900"/>
                    <a:gd name="connsiteX4" fmla="*/ 0 w 720000"/>
                    <a:gd name="connsiteY4" fmla="*/ 291900 h 651900"/>
                    <a:gd name="connsiteX5" fmla="*/ 105441 w 720000"/>
                    <a:gd name="connsiteY5" fmla="*/ 37341 h 651900"/>
                    <a:gd name="connsiteX6" fmla="*/ 117136 w 720000"/>
                    <a:gd name="connsiteY6" fmla="*/ 27692 h 651900"/>
                    <a:gd name="connsiteX7" fmla="*/ 514791 w 720000"/>
                    <a:gd name="connsiteY7" fmla="*/ 34793 h 651900"/>
                    <a:gd name="connsiteX8" fmla="*/ 569301 w 720000"/>
                    <a:gd name="connsiteY8" fmla="*/ 0 h 651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20000" h="651900">
                      <a:moveTo>
                        <a:pt x="569301" y="0"/>
                      </a:moveTo>
                      <a:lnTo>
                        <a:pt x="614559" y="37341"/>
                      </a:lnTo>
                      <a:cubicBezTo>
                        <a:pt x="679706" y="102489"/>
                        <a:pt x="720000" y="192489"/>
                        <a:pt x="720000" y="291900"/>
                      </a:cubicBezTo>
                      <a:cubicBezTo>
                        <a:pt x="720000" y="490723"/>
                        <a:pt x="558823" y="651900"/>
                        <a:pt x="360000" y="651900"/>
                      </a:cubicBezTo>
                      <a:cubicBezTo>
                        <a:pt x="161177" y="651900"/>
                        <a:pt x="0" y="490723"/>
                        <a:pt x="0" y="291900"/>
                      </a:cubicBezTo>
                      <a:cubicBezTo>
                        <a:pt x="0" y="192489"/>
                        <a:pt x="40294" y="102489"/>
                        <a:pt x="105441" y="37341"/>
                      </a:cubicBezTo>
                      <a:lnTo>
                        <a:pt x="117136" y="27692"/>
                      </a:lnTo>
                      <a:lnTo>
                        <a:pt x="514791" y="34793"/>
                      </a:lnTo>
                      <a:lnTo>
                        <a:pt x="569301" y="0"/>
                      </a:lnTo>
                      <a:close/>
                    </a:path>
                  </a:pathLst>
                </a:custGeom>
                <a:solidFill>
                  <a:srgbClr val="BCBBBB"/>
                </a:solidFill>
                <a:ln w="3175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9" name="フリーフォーム: 図形 548">
                  <a:extLst>
                    <a:ext uri="{FF2B5EF4-FFF2-40B4-BE49-F238E27FC236}">
                      <a16:creationId xmlns:a16="http://schemas.microsoft.com/office/drawing/2014/main" id="{E3352903-BA05-4D94-8835-4EDAA6979E50}"/>
                    </a:ext>
                  </a:extLst>
                </p:cNvPr>
                <p:cNvSpPr/>
                <p:nvPr/>
              </p:nvSpPr>
              <p:spPr>
                <a:xfrm>
                  <a:off x="1576667" y="4542757"/>
                  <a:ext cx="828000" cy="736296"/>
                </a:xfrm>
                <a:custGeom>
                  <a:avLst/>
                  <a:gdLst>
                    <a:gd name="connsiteX0" fmla="*/ 670922 w 828000"/>
                    <a:gd name="connsiteY0" fmla="*/ 0 h 736296"/>
                    <a:gd name="connsiteX1" fmla="*/ 706742 w 828000"/>
                    <a:gd name="connsiteY1" fmla="*/ 29554 h 736296"/>
                    <a:gd name="connsiteX2" fmla="*/ 828000 w 828000"/>
                    <a:gd name="connsiteY2" fmla="*/ 322296 h 736296"/>
                    <a:gd name="connsiteX3" fmla="*/ 414000 w 828000"/>
                    <a:gd name="connsiteY3" fmla="*/ 736296 h 736296"/>
                    <a:gd name="connsiteX4" fmla="*/ 0 w 828000"/>
                    <a:gd name="connsiteY4" fmla="*/ 322296 h 736296"/>
                    <a:gd name="connsiteX5" fmla="*/ 70705 w 828000"/>
                    <a:gd name="connsiteY5" fmla="*/ 90825 h 736296"/>
                    <a:gd name="connsiteX6" fmla="*/ 98782 w 828000"/>
                    <a:gd name="connsiteY6" fmla="*/ 56796 h 736296"/>
                    <a:gd name="connsiteX7" fmla="*/ 171136 w 828000"/>
                    <a:gd name="connsiteY7" fmla="*/ 58088 h 736296"/>
                    <a:gd name="connsiteX8" fmla="*/ 159441 w 828000"/>
                    <a:gd name="connsiteY8" fmla="*/ 67737 h 736296"/>
                    <a:gd name="connsiteX9" fmla="*/ 54000 w 828000"/>
                    <a:gd name="connsiteY9" fmla="*/ 322296 h 736296"/>
                    <a:gd name="connsiteX10" fmla="*/ 414000 w 828000"/>
                    <a:gd name="connsiteY10" fmla="*/ 682296 h 736296"/>
                    <a:gd name="connsiteX11" fmla="*/ 774000 w 828000"/>
                    <a:gd name="connsiteY11" fmla="*/ 322296 h 736296"/>
                    <a:gd name="connsiteX12" fmla="*/ 668559 w 828000"/>
                    <a:gd name="connsiteY12" fmla="*/ 67737 h 736296"/>
                    <a:gd name="connsiteX13" fmla="*/ 623301 w 828000"/>
                    <a:gd name="connsiteY13" fmla="*/ 30396 h 736296"/>
                    <a:gd name="connsiteX14" fmla="*/ 670922 w 828000"/>
                    <a:gd name="connsiteY14" fmla="*/ 0 h 736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28000" h="736296">
                      <a:moveTo>
                        <a:pt x="670922" y="0"/>
                      </a:moveTo>
                      <a:lnTo>
                        <a:pt x="706742" y="29554"/>
                      </a:lnTo>
                      <a:cubicBezTo>
                        <a:pt x="781662" y="104473"/>
                        <a:pt x="828000" y="207973"/>
                        <a:pt x="828000" y="322296"/>
                      </a:cubicBezTo>
                      <a:cubicBezTo>
                        <a:pt x="828000" y="550942"/>
                        <a:pt x="642646" y="736296"/>
                        <a:pt x="414000" y="736296"/>
                      </a:cubicBezTo>
                      <a:cubicBezTo>
                        <a:pt x="185354" y="736296"/>
                        <a:pt x="0" y="550942"/>
                        <a:pt x="0" y="322296"/>
                      </a:cubicBezTo>
                      <a:cubicBezTo>
                        <a:pt x="0" y="236554"/>
                        <a:pt x="26066" y="156900"/>
                        <a:pt x="70705" y="90825"/>
                      </a:cubicBezTo>
                      <a:lnTo>
                        <a:pt x="98782" y="56796"/>
                      </a:lnTo>
                      <a:lnTo>
                        <a:pt x="171136" y="58088"/>
                      </a:lnTo>
                      <a:lnTo>
                        <a:pt x="159441" y="67737"/>
                      </a:lnTo>
                      <a:cubicBezTo>
                        <a:pt x="94294" y="132885"/>
                        <a:pt x="54000" y="222885"/>
                        <a:pt x="54000" y="322296"/>
                      </a:cubicBezTo>
                      <a:cubicBezTo>
                        <a:pt x="54000" y="521119"/>
                        <a:pt x="215177" y="682296"/>
                        <a:pt x="414000" y="682296"/>
                      </a:cubicBezTo>
                      <a:cubicBezTo>
                        <a:pt x="612823" y="682296"/>
                        <a:pt x="774000" y="521119"/>
                        <a:pt x="774000" y="322296"/>
                      </a:cubicBezTo>
                      <a:cubicBezTo>
                        <a:pt x="774000" y="222885"/>
                        <a:pt x="733706" y="132885"/>
                        <a:pt x="668559" y="67737"/>
                      </a:cubicBezTo>
                      <a:lnTo>
                        <a:pt x="623301" y="30396"/>
                      </a:lnTo>
                      <a:lnTo>
                        <a:pt x="67092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46" name="円弧 545">
                <a:extLst>
                  <a:ext uri="{FF2B5EF4-FFF2-40B4-BE49-F238E27FC236}">
                    <a16:creationId xmlns:a16="http://schemas.microsoft.com/office/drawing/2014/main" id="{691F90C8-8986-4175-8CD4-3F94561DE415}"/>
                  </a:ext>
                </a:extLst>
              </p:cNvPr>
              <p:cNvSpPr/>
              <p:nvPr/>
            </p:nvSpPr>
            <p:spPr>
              <a:xfrm rot="10123269">
                <a:off x="1351537" y="2261992"/>
                <a:ext cx="473270" cy="529039"/>
              </a:xfrm>
              <a:prstGeom prst="arc">
                <a:avLst>
                  <a:gd name="adj1" fmla="val 17563944"/>
                  <a:gd name="adj2" fmla="val 20019545"/>
                </a:avLst>
              </a:prstGeom>
              <a:ln w="476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47" name="円弧 546">
                <a:extLst>
                  <a:ext uri="{FF2B5EF4-FFF2-40B4-BE49-F238E27FC236}">
                    <a16:creationId xmlns:a16="http://schemas.microsoft.com/office/drawing/2014/main" id="{F7B807BC-2612-46C2-AB97-A30BF6C29B6A}"/>
                  </a:ext>
                </a:extLst>
              </p:cNvPr>
              <p:cNvSpPr/>
              <p:nvPr/>
            </p:nvSpPr>
            <p:spPr>
              <a:xfrm rot="9450806">
                <a:off x="1464479" y="2462738"/>
                <a:ext cx="190897" cy="254106"/>
              </a:xfrm>
              <a:prstGeom prst="arc">
                <a:avLst>
                  <a:gd name="adj1" fmla="val 17563944"/>
                  <a:gd name="adj2" fmla="val 19192537"/>
                </a:avLst>
              </a:prstGeom>
              <a:ln w="476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539" name="グループ化 538">
              <a:extLst>
                <a:ext uri="{FF2B5EF4-FFF2-40B4-BE49-F238E27FC236}">
                  <a16:creationId xmlns:a16="http://schemas.microsoft.com/office/drawing/2014/main" id="{DCED1BA3-6161-4EA4-95C7-6C6049D46F0E}"/>
                </a:ext>
              </a:extLst>
            </p:cNvPr>
            <p:cNvGrpSpPr/>
            <p:nvPr/>
          </p:nvGrpSpPr>
          <p:grpSpPr>
            <a:xfrm flipV="1">
              <a:off x="3092729" y="8994198"/>
              <a:ext cx="3512312" cy="3123311"/>
              <a:chOff x="1227821" y="2182874"/>
              <a:chExt cx="828000" cy="736296"/>
            </a:xfrm>
          </p:grpSpPr>
          <p:grpSp>
            <p:nvGrpSpPr>
              <p:cNvPr id="540" name="グループ化 539">
                <a:extLst>
                  <a:ext uri="{FF2B5EF4-FFF2-40B4-BE49-F238E27FC236}">
                    <a16:creationId xmlns:a16="http://schemas.microsoft.com/office/drawing/2014/main" id="{38C10F52-3D28-4333-BCEE-BFB273577E3D}"/>
                  </a:ext>
                </a:extLst>
              </p:cNvPr>
              <p:cNvGrpSpPr/>
              <p:nvPr/>
            </p:nvGrpSpPr>
            <p:grpSpPr>
              <a:xfrm>
                <a:off x="1227821" y="2182874"/>
                <a:ext cx="828000" cy="736296"/>
                <a:chOff x="1576667" y="4542757"/>
                <a:chExt cx="828000" cy="736296"/>
              </a:xfrm>
            </p:grpSpPr>
            <p:sp>
              <p:nvSpPr>
                <p:cNvPr id="543" name="フリーフォーム: 図形 542">
                  <a:extLst>
                    <a:ext uri="{FF2B5EF4-FFF2-40B4-BE49-F238E27FC236}">
                      <a16:creationId xmlns:a16="http://schemas.microsoft.com/office/drawing/2014/main" id="{97D0C86D-1EEF-4665-B619-FC9DE2357C37}"/>
                    </a:ext>
                  </a:extLst>
                </p:cNvPr>
                <p:cNvSpPr/>
                <p:nvPr/>
              </p:nvSpPr>
              <p:spPr>
                <a:xfrm>
                  <a:off x="1630667" y="4573153"/>
                  <a:ext cx="720000" cy="651900"/>
                </a:xfrm>
                <a:custGeom>
                  <a:avLst/>
                  <a:gdLst>
                    <a:gd name="connsiteX0" fmla="*/ 569301 w 720000"/>
                    <a:gd name="connsiteY0" fmla="*/ 0 h 651900"/>
                    <a:gd name="connsiteX1" fmla="*/ 614559 w 720000"/>
                    <a:gd name="connsiteY1" fmla="*/ 37341 h 651900"/>
                    <a:gd name="connsiteX2" fmla="*/ 720000 w 720000"/>
                    <a:gd name="connsiteY2" fmla="*/ 291900 h 651900"/>
                    <a:gd name="connsiteX3" fmla="*/ 360000 w 720000"/>
                    <a:gd name="connsiteY3" fmla="*/ 651900 h 651900"/>
                    <a:gd name="connsiteX4" fmla="*/ 0 w 720000"/>
                    <a:gd name="connsiteY4" fmla="*/ 291900 h 651900"/>
                    <a:gd name="connsiteX5" fmla="*/ 105441 w 720000"/>
                    <a:gd name="connsiteY5" fmla="*/ 37341 h 651900"/>
                    <a:gd name="connsiteX6" fmla="*/ 117136 w 720000"/>
                    <a:gd name="connsiteY6" fmla="*/ 27692 h 651900"/>
                    <a:gd name="connsiteX7" fmla="*/ 514791 w 720000"/>
                    <a:gd name="connsiteY7" fmla="*/ 34793 h 651900"/>
                    <a:gd name="connsiteX8" fmla="*/ 569301 w 720000"/>
                    <a:gd name="connsiteY8" fmla="*/ 0 h 651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20000" h="651900">
                      <a:moveTo>
                        <a:pt x="569301" y="0"/>
                      </a:moveTo>
                      <a:lnTo>
                        <a:pt x="614559" y="37341"/>
                      </a:lnTo>
                      <a:cubicBezTo>
                        <a:pt x="679706" y="102489"/>
                        <a:pt x="720000" y="192489"/>
                        <a:pt x="720000" y="291900"/>
                      </a:cubicBezTo>
                      <a:cubicBezTo>
                        <a:pt x="720000" y="490723"/>
                        <a:pt x="558823" y="651900"/>
                        <a:pt x="360000" y="651900"/>
                      </a:cubicBezTo>
                      <a:cubicBezTo>
                        <a:pt x="161177" y="651900"/>
                        <a:pt x="0" y="490723"/>
                        <a:pt x="0" y="291900"/>
                      </a:cubicBezTo>
                      <a:cubicBezTo>
                        <a:pt x="0" y="192489"/>
                        <a:pt x="40294" y="102489"/>
                        <a:pt x="105441" y="37341"/>
                      </a:cubicBezTo>
                      <a:lnTo>
                        <a:pt x="117136" y="27692"/>
                      </a:lnTo>
                      <a:lnTo>
                        <a:pt x="514791" y="34793"/>
                      </a:lnTo>
                      <a:lnTo>
                        <a:pt x="569301" y="0"/>
                      </a:lnTo>
                      <a:close/>
                    </a:path>
                  </a:pathLst>
                </a:custGeom>
                <a:solidFill>
                  <a:srgbClr val="BCBBBB"/>
                </a:solidFill>
                <a:ln w="3175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4" name="フリーフォーム: 図形 543">
                  <a:extLst>
                    <a:ext uri="{FF2B5EF4-FFF2-40B4-BE49-F238E27FC236}">
                      <a16:creationId xmlns:a16="http://schemas.microsoft.com/office/drawing/2014/main" id="{A54E182A-552A-4C98-B28E-E81AFEDC94C6}"/>
                    </a:ext>
                  </a:extLst>
                </p:cNvPr>
                <p:cNvSpPr/>
                <p:nvPr/>
              </p:nvSpPr>
              <p:spPr>
                <a:xfrm>
                  <a:off x="1576667" y="4542757"/>
                  <a:ext cx="828000" cy="736296"/>
                </a:xfrm>
                <a:custGeom>
                  <a:avLst/>
                  <a:gdLst>
                    <a:gd name="connsiteX0" fmla="*/ 670922 w 828000"/>
                    <a:gd name="connsiteY0" fmla="*/ 0 h 736296"/>
                    <a:gd name="connsiteX1" fmla="*/ 706742 w 828000"/>
                    <a:gd name="connsiteY1" fmla="*/ 29554 h 736296"/>
                    <a:gd name="connsiteX2" fmla="*/ 828000 w 828000"/>
                    <a:gd name="connsiteY2" fmla="*/ 322296 h 736296"/>
                    <a:gd name="connsiteX3" fmla="*/ 414000 w 828000"/>
                    <a:gd name="connsiteY3" fmla="*/ 736296 h 736296"/>
                    <a:gd name="connsiteX4" fmla="*/ 0 w 828000"/>
                    <a:gd name="connsiteY4" fmla="*/ 322296 h 736296"/>
                    <a:gd name="connsiteX5" fmla="*/ 70705 w 828000"/>
                    <a:gd name="connsiteY5" fmla="*/ 90825 h 736296"/>
                    <a:gd name="connsiteX6" fmla="*/ 98782 w 828000"/>
                    <a:gd name="connsiteY6" fmla="*/ 56796 h 736296"/>
                    <a:gd name="connsiteX7" fmla="*/ 171136 w 828000"/>
                    <a:gd name="connsiteY7" fmla="*/ 58088 h 736296"/>
                    <a:gd name="connsiteX8" fmla="*/ 159441 w 828000"/>
                    <a:gd name="connsiteY8" fmla="*/ 67737 h 736296"/>
                    <a:gd name="connsiteX9" fmla="*/ 54000 w 828000"/>
                    <a:gd name="connsiteY9" fmla="*/ 322296 h 736296"/>
                    <a:gd name="connsiteX10" fmla="*/ 414000 w 828000"/>
                    <a:gd name="connsiteY10" fmla="*/ 682296 h 736296"/>
                    <a:gd name="connsiteX11" fmla="*/ 774000 w 828000"/>
                    <a:gd name="connsiteY11" fmla="*/ 322296 h 736296"/>
                    <a:gd name="connsiteX12" fmla="*/ 668559 w 828000"/>
                    <a:gd name="connsiteY12" fmla="*/ 67737 h 736296"/>
                    <a:gd name="connsiteX13" fmla="*/ 623301 w 828000"/>
                    <a:gd name="connsiteY13" fmla="*/ 30396 h 736296"/>
                    <a:gd name="connsiteX14" fmla="*/ 670922 w 828000"/>
                    <a:gd name="connsiteY14" fmla="*/ 0 h 736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28000" h="736296">
                      <a:moveTo>
                        <a:pt x="670922" y="0"/>
                      </a:moveTo>
                      <a:lnTo>
                        <a:pt x="706742" y="29554"/>
                      </a:lnTo>
                      <a:cubicBezTo>
                        <a:pt x="781662" y="104473"/>
                        <a:pt x="828000" y="207973"/>
                        <a:pt x="828000" y="322296"/>
                      </a:cubicBezTo>
                      <a:cubicBezTo>
                        <a:pt x="828000" y="550942"/>
                        <a:pt x="642646" y="736296"/>
                        <a:pt x="414000" y="736296"/>
                      </a:cubicBezTo>
                      <a:cubicBezTo>
                        <a:pt x="185354" y="736296"/>
                        <a:pt x="0" y="550942"/>
                        <a:pt x="0" y="322296"/>
                      </a:cubicBezTo>
                      <a:cubicBezTo>
                        <a:pt x="0" y="236554"/>
                        <a:pt x="26066" y="156900"/>
                        <a:pt x="70705" y="90825"/>
                      </a:cubicBezTo>
                      <a:lnTo>
                        <a:pt x="98782" y="56796"/>
                      </a:lnTo>
                      <a:lnTo>
                        <a:pt x="171136" y="58088"/>
                      </a:lnTo>
                      <a:lnTo>
                        <a:pt x="159441" y="67737"/>
                      </a:lnTo>
                      <a:cubicBezTo>
                        <a:pt x="94294" y="132885"/>
                        <a:pt x="54000" y="222885"/>
                        <a:pt x="54000" y="322296"/>
                      </a:cubicBezTo>
                      <a:cubicBezTo>
                        <a:pt x="54000" y="521119"/>
                        <a:pt x="215177" y="682296"/>
                        <a:pt x="414000" y="682296"/>
                      </a:cubicBezTo>
                      <a:cubicBezTo>
                        <a:pt x="612823" y="682296"/>
                        <a:pt x="774000" y="521119"/>
                        <a:pt x="774000" y="322296"/>
                      </a:cubicBezTo>
                      <a:cubicBezTo>
                        <a:pt x="774000" y="222885"/>
                        <a:pt x="733706" y="132885"/>
                        <a:pt x="668559" y="67737"/>
                      </a:cubicBezTo>
                      <a:lnTo>
                        <a:pt x="623301" y="30396"/>
                      </a:lnTo>
                      <a:lnTo>
                        <a:pt x="67092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41" name="円弧 540">
                <a:extLst>
                  <a:ext uri="{FF2B5EF4-FFF2-40B4-BE49-F238E27FC236}">
                    <a16:creationId xmlns:a16="http://schemas.microsoft.com/office/drawing/2014/main" id="{9375B32B-04F4-4953-AD39-E41492DF089F}"/>
                  </a:ext>
                </a:extLst>
              </p:cNvPr>
              <p:cNvSpPr/>
              <p:nvPr/>
            </p:nvSpPr>
            <p:spPr>
              <a:xfrm rot="10123269">
                <a:off x="1351537" y="2261992"/>
                <a:ext cx="473270" cy="529039"/>
              </a:xfrm>
              <a:prstGeom prst="arc">
                <a:avLst>
                  <a:gd name="adj1" fmla="val 17563944"/>
                  <a:gd name="adj2" fmla="val 20019545"/>
                </a:avLst>
              </a:prstGeom>
              <a:ln w="476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42" name="円弧 541">
                <a:extLst>
                  <a:ext uri="{FF2B5EF4-FFF2-40B4-BE49-F238E27FC236}">
                    <a16:creationId xmlns:a16="http://schemas.microsoft.com/office/drawing/2014/main" id="{075AB890-7A2A-4C98-A0AF-E31214B73F4E}"/>
                  </a:ext>
                </a:extLst>
              </p:cNvPr>
              <p:cNvSpPr/>
              <p:nvPr/>
            </p:nvSpPr>
            <p:spPr>
              <a:xfrm rot="9450806">
                <a:off x="1464479" y="2462738"/>
                <a:ext cx="190897" cy="254106"/>
              </a:xfrm>
              <a:prstGeom prst="arc">
                <a:avLst>
                  <a:gd name="adj1" fmla="val 17563944"/>
                  <a:gd name="adj2" fmla="val 19192537"/>
                </a:avLst>
              </a:prstGeom>
              <a:ln w="476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9A8D822-323B-4453-8D46-D1377A9F16E2}"/>
              </a:ext>
            </a:extLst>
          </p:cNvPr>
          <p:cNvGrpSpPr/>
          <p:nvPr/>
        </p:nvGrpSpPr>
        <p:grpSpPr>
          <a:xfrm rot="5400000">
            <a:off x="712473" y="6386832"/>
            <a:ext cx="2073272" cy="1026000"/>
            <a:chOff x="461378" y="2047506"/>
            <a:chExt cx="2073272" cy="1026000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B7809ABC-91B7-4002-A98C-A8EB53678BD6}"/>
                </a:ext>
              </a:extLst>
            </p:cNvPr>
            <p:cNvGrpSpPr/>
            <p:nvPr/>
          </p:nvGrpSpPr>
          <p:grpSpPr>
            <a:xfrm>
              <a:off x="461378" y="2047506"/>
              <a:ext cx="961632" cy="1026000"/>
              <a:chOff x="461378" y="2047506"/>
              <a:chExt cx="961632" cy="1026000"/>
            </a:xfrm>
          </p:grpSpPr>
          <p:grpSp>
            <p:nvGrpSpPr>
              <p:cNvPr id="1127" name="グループ化 1126">
                <a:extLst>
                  <a:ext uri="{FF2B5EF4-FFF2-40B4-BE49-F238E27FC236}">
                    <a16:creationId xmlns:a16="http://schemas.microsoft.com/office/drawing/2014/main" id="{7F029752-F193-40F6-B96E-C1C7AE44645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4853" y="2047506"/>
                <a:ext cx="695083" cy="1026000"/>
                <a:chOff x="1421295" y="2067205"/>
                <a:chExt cx="694800" cy="1025582"/>
              </a:xfrm>
            </p:grpSpPr>
            <p:grpSp>
              <p:nvGrpSpPr>
                <p:cNvPr id="1128" name="グループ化 1127">
                  <a:extLst>
                    <a:ext uri="{FF2B5EF4-FFF2-40B4-BE49-F238E27FC236}">
                      <a16:creationId xmlns:a16="http://schemas.microsoft.com/office/drawing/2014/main" id="{D8A5D991-451D-4F52-B670-1384F96FB01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421295" y="2067205"/>
                  <a:ext cx="694800" cy="1025582"/>
                  <a:chOff x="5087351" y="6092857"/>
                  <a:chExt cx="3788491" cy="5592122"/>
                </a:xfrm>
              </p:grpSpPr>
              <p:grpSp>
                <p:nvGrpSpPr>
                  <p:cNvPr id="1130" name="グループ化 1129">
                    <a:extLst>
                      <a:ext uri="{FF2B5EF4-FFF2-40B4-BE49-F238E27FC236}">
                        <a16:creationId xmlns:a16="http://schemas.microsoft.com/office/drawing/2014/main" id="{865FFB76-9499-40B0-A241-8997C79E676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087351" y="6092857"/>
                    <a:ext cx="3788491" cy="5592122"/>
                    <a:chOff x="3521623" y="5537840"/>
                    <a:chExt cx="695641" cy="1026822"/>
                  </a:xfrm>
                </p:grpSpPr>
                <p:grpSp>
                  <p:nvGrpSpPr>
                    <p:cNvPr id="1132" name="グループ化 1131">
                      <a:extLst>
                        <a:ext uri="{FF2B5EF4-FFF2-40B4-BE49-F238E27FC236}">
                          <a16:creationId xmlns:a16="http://schemas.microsoft.com/office/drawing/2014/main" id="{F910594F-14DC-4D0F-B028-AE11B26C6E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1623" y="5537840"/>
                      <a:ext cx="695641" cy="1026359"/>
                      <a:chOff x="3521622" y="5537840"/>
                      <a:chExt cx="695641" cy="1026359"/>
                    </a:xfrm>
                  </p:grpSpPr>
                  <p:sp>
                    <p:nvSpPr>
                      <p:cNvPr id="1144" name="台形 864">
                        <a:extLst>
                          <a:ext uri="{FF2B5EF4-FFF2-40B4-BE49-F238E27FC236}">
                            <a16:creationId xmlns:a16="http://schemas.microsoft.com/office/drawing/2014/main" id="{4607EED6-B603-444D-8037-D67EB2DC88C0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493871" y="5858918"/>
                        <a:ext cx="140121" cy="84620"/>
                      </a:xfrm>
                      <a:custGeom>
                        <a:avLst/>
                        <a:gdLst>
                          <a:gd name="connsiteX0" fmla="*/ 0 w 1431740"/>
                          <a:gd name="connsiteY0" fmla="*/ 856004 h 856004"/>
                          <a:gd name="connsiteX1" fmla="*/ 214001 w 1431740"/>
                          <a:gd name="connsiteY1" fmla="*/ 0 h 856004"/>
                          <a:gd name="connsiteX2" fmla="*/ 1217739 w 1431740"/>
                          <a:gd name="connsiteY2" fmla="*/ 0 h 856004"/>
                          <a:gd name="connsiteX3" fmla="*/ 1431740 w 1431740"/>
                          <a:gd name="connsiteY3" fmla="*/ 856004 h 856004"/>
                          <a:gd name="connsiteX4" fmla="*/ 0 w 1431740"/>
                          <a:gd name="connsiteY4" fmla="*/ 856004 h 856004"/>
                          <a:gd name="connsiteX0" fmla="*/ 0 w 1431740"/>
                          <a:gd name="connsiteY0" fmla="*/ 856004 h 856004"/>
                          <a:gd name="connsiteX1" fmla="*/ 214001 w 1431740"/>
                          <a:gd name="connsiteY1" fmla="*/ 0 h 856004"/>
                          <a:gd name="connsiteX2" fmla="*/ 1217739 w 1431740"/>
                          <a:gd name="connsiteY2" fmla="*/ 0 h 856004"/>
                          <a:gd name="connsiteX3" fmla="*/ 1417447 w 1431740"/>
                          <a:gd name="connsiteY3" fmla="*/ 805381 h 856004"/>
                          <a:gd name="connsiteX4" fmla="*/ 1431740 w 1431740"/>
                          <a:gd name="connsiteY4" fmla="*/ 856004 h 856004"/>
                          <a:gd name="connsiteX5" fmla="*/ 0 w 1431740"/>
                          <a:gd name="connsiteY5" fmla="*/ 856004 h 856004"/>
                          <a:gd name="connsiteX0" fmla="*/ 0 w 1417447"/>
                          <a:gd name="connsiteY0" fmla="*/ 856004 h 856004"/>
                          <a:gd name="connsiteX1" fmla="*/ 214001 w 1417447"/>
                          <a:gd name="connsiteY1" fmla="*/ 0 h 856004"/>
                          <a:gd name="connsiteX2" fmla="*/ 1217739 w 1417447"/>
                          <a:gd name="connsiteY2" fmla="*/ 0 h 856004"/>
                          <a:gd name="connsiteX3" fmla="*/ 1417447 w 1417447"/>
                          <a:gd name="connsiteY3" fmla="*/ 805381 h 856004"/>
                          <a:gd name="connsiteX4" fmla="*/ 1362684 w 1417447"/>
                          <a:gd name="connsiteY4" fmla="*/ 851242 h 856004"/>
                          <a:gd name="connsiteX5" fmla="*/ 0 w 1417447"/>
                          <a:gd name="connsiteY5" fmla="*/ 856004 h 85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17447" h="856004">
                            <a:moveTo>
                              <a:pt x="0" y="856004"/>
                            </a:moveTo>
                            <a:lnTo>
                              <a:pt x="214001" y="0"/>
                            </a:lnTo>
                            <a:lnTo>
                              <a:pt x="1217739" y="0"/>
                            </a:lnTo>
                            <a:lnTo>
                              <a:pt x="1417447" y="805381"/>
                            </a:lnTo>
                            <a:lnTo>
                              <a:pt x="1362684" y="851242"/>
                            </a:lnTo>
                            <a:lnTo>
                              <a:pt x="0" y="85600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0000">
                            <a:schemeClr val="bg1"/>
                          </a:gs>
                          <a:gs pos="44000">
                            <a:srgbClr val="898B8A"/>
                          </a:gs>
                        </a:gsLst>
                        <a:lin ang="5400000" scaled="1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5" name="台形 308">
                        <a:extLst>
                          <a:ext uri="{FF2B5EF4-FFF2-40B4-BE49-F238E27FC236}">
                            <a16:creationId xmlns:a16="http://schemas.microsoft.com/office/drawing/2014/main" id="{5A398C82-4017-4098-8689-3A6125EBC4D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01932" y="5857270"/>
                        <a:ext cx="146039" cy="84620"/>
                      </a:xfrm>
                      <a:custGeom>
                        <a:avLst/>
                        <a:gdLst>
                          <a:gd name="connsiteX0" fmla="*/ 0 w 803581"/>
                          <a:gd name="connsiteY0" fmla="*/ 460844 h 460844"/>
                          <a:gd name="connsiteX1" fmla="*/ 115211 w 803581"/>
                          <a:gd name="connsiteY1" fmla="*/ 0 h 460844"/>
                          <a:gd name="connsiteX2" fmla="*/ 688370 w 803581"/>
                          <a:gd name="connsiteY2" fmla="*/ 0 h 460844"/>
                          <a:gd name="connsiteX3" fmla="*/ 803581 w 803581"/>
                          <a:gd name="connsiteY3" fmla="*/ 460844 h 460844"/>
                          <a:gd name="connsiteX4" fmla="*/ 0 w 803581"/>
                          <a:gd name="connsiteY4" fmla="*/ 460844 h 460844"/>
                          <a:gd name="connsiteX0" fmla="*/ 0 w 803581"/>
                          <a:gd name="connsiteY0" fmla="*/ 460844 h 460844"/>
                          <a:gd name="connsiteX1" fmla="*/ 115211 w 803581"/>
                          <a:gd name="connsiteY1" fmla="*/ 0 h 460844"/>
                          <a:gd name="connsiteX2" fmla="*/ 688370 w 803581"/>
                          <a:gd name="connsiteY2" fmla="*/ 0 h 460844"/>
                          <a:gd name="connsiteX3" fmla="*/ 795334 w 803581"/>
                          <a:gd name="connsiteY3" fmla="*/ 420015 h 460844"/>
                          <a:gd name="connsiteX4" fmla="*/ 803581 w 803581"/>
                          <a:gd name="connsiteY4" fmla="*/ 460844 h 460844"/>
                          <a:gd name="connsiteX5" fmla="*/ 0 w 803581"/>
                          <a:gd name="connsiteY5" fmla="*/ 460844 h 460844"/>
                          <a:gd name="connsiteX0" fmla="*/ 0 w 795334"/>
                          <a:gd name="connsiteY0" fmla="*/ 460844 h 460844"/>
                          <a:gd name="connsiteX1" fmla="*/ 115211 w 795334"/>
                          <a:gd name="connsiteY1" fmla="*/ 0 h 460844"/>
                          <a:gd name="connsiteX2" fmla="*/ 688370 w 795334"/>
                          <a:gd name="connsiteY2" fmla="*/ 0 h 460844"/>
                          <a:gd name="connsiteX3" fmla="*/ 795334 w 795334"/>
                          <a:gd name="connsiteY3" fmla="*/ 420015 h 460844"/>
                          <a:gd name="connsiteX4" fmla="*/ 770242 w 795334"/>
                          <a:gd name="connsiteY4" fmla="*/ 460844 h 460844"/>
                          <a:gd name="connsiteX5" fmla="*/ 0 w 795334"/>
                          <a:gd name="connsiteY5" fmla="*/ 460844 h 4608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95334" h="460844">
                            <a:moveTo>
                              <a:pt x="0" y="460844"/>
                            </a:moveTo>
                            <a:lnTo>
                              <a:pt x="115211" y="0"/>
                            </a:lnTo>
                            <a:lnTo>
                              <a:pt x="688370" y="0"/>
                            </a:lnTo>
                            <a:lnTo>
                              <a:pt x="795334" y="420015"/>
                            </a:lnTo>
                            <a:lnTo>
                              <a:pt x="770242" y="460844"/>
                            </a:lnTo>
                            <a:lnTo>
                              <a:pt x="0" y="46084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1000">
                            <a:schemeClr val="bg1"/>
                          </a:gs>
                          <a:gs pos="67000">
                            <a:srgbClr val="898B8A"/>
                          </a:gs>
                        </a:gsLst>
                        <a:lin ang="54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6" name="フリーフォーム: 図形 1145">
                        <a:extLst>
                          <a:ext uri="{FF2B5EF4-FFF2-40B4-BE49-F238E27FC236}">
                            <a16:creationId xmlns:a16="http://schemas.microsoft.com/office/drawing/2014/main" id="{B2135364-9712-49DC-960B-D42BFB10CB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18365" y="6357521"/>
                        <a:ext cx="67842" cy="206678"/>
                      </a:xfrm>
                      <a:custGeom>
                        <a:avLst/>
                        <a:gdLst>
                          <a:gd name="connsiteX0" fmla="*/ 66093 w 66093"/>
                          <a:gd name="connsiteY0" fmla="*/ 0 h 207990"/>
                          <a:gd name="connsiteX1" fmla="*/ 66093 w 66093"/>
                          <a:gd name="connsiteY1" fmla="*/ 207990 h 207990"/>
                          <a:gd name="connsiteX2" fmla="*/ 61889 w 66093"/>
                          <a:gd name="connsiteY2" fmla="*/ 207990 h 207990"/>
                          <a:gd name="connsiteX3" fmla="*/ 0 w 66093"/>
                          <a:gd name="connsiteY3" fmla="*/ 129912 h 207990"/>
                          <a:gd name="connsiteX4" fmla="*/ 66093 w 66093"/>
                          <a:gd name="connsiteY4" fmla="*/ 0 h 207990"/>
                          <a:gd name="connsiteX0" fmla="*/ 67842 w 67842"/>
                          <a:gd name="connsiteY0" fmla="*/ 0 h 206678"/>
                          <a:gd name="connsiteX1" fmla="*/ 66093 w 67842"/>
                          <a:gd name="connsiteY1" fmla="*/ 206678 h 206678"/>
                          <a:gd name="connsiteX2" fmla="*/ 61889 w 67842"/>
                          <a:gd name="connsiteY2" fmla="*/ 206678 h 206678"/>
                          <a:gd name="connsiteX3" fmla="*/ 0 w 67842"/>
                          <a:gd name="connsiteY3" fmla="*/ 128600 h 206678"/>
                          <a:gd name="connsiteX4" fmla="*/ 67842 w 67842"/>
                          <a:gd name="connsiteY4" fmla="*/ 0 h 206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7842" h="206678">
                            <a:moveTo>
                              <a:pt x="67842" y="0"/>
                            </a:moveTo>
                            <a:lnTo>
                              <a:pt x="66093" y="206678"/>
                            </a:lnTo>
                            <a:lnTo>
                              <a:pt x="61889" y="206678"/>
                            </a:lnTo>
                            <a:lnTo>
                              <a:pt x="0" y="128600"/>
                            </a:lnTo>
                            <a:lnTo>
                              <a:pt x="67842" y="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36000">
                            <a:schemeClr val="bg1"/>
                          </a:gs>
                          <a:gs pos="66000">
                            <a:srgbClr val="898B8A"/>
                          </a:gs>
                        </a:gsLst>
                        <a:lin ang="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7" name="直角三角形 95">
                        <a:extLst>
                          <a:ext uri="{FF2B5EF4-FFF2-40B4-BE49-F238E27FC236}">
                            <a16:creationId xmlns:a16="http://schemas.microsoft.com/office/drawing/2014/main" id="{DDD7D59E-881F-4F9F-B4B3-B4CC8DD360FC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3927847" y="5963503"/>
                        <a:ext cx="213508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1101"/>
                          <a:gd name="connsiteY0" fmla="*/ 68575 h 68575"/>
                          <a:gd name="connsiteX1" fmla="*/ 0 w 211101"/>
                          <a:gd name="connsiteY1" fmla="*/ 0 h 68575"/>
                          <a:gd name="connsiteX2" fmla="*/ 211101 w 211101"/>
                          <a:gd name="connsiteY2" fmla="*/ 33052 h 68575"/>
                          <a:gd name="connsiteX3" fmla="*/ 0 w 211101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1101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1101" y="33052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1000">
                            <a:schemeClr val="bg1"/>
                          </a:gs>
                          <a:gs pos="44000">
                            <a:srgbClr val="898B8A"/>
                          </a:gs>
                        </a:gsLst>
                        <a:lin ang="48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8" name="直角三角形 95">
                        <a:extLst>
                          <a:ext uri="{FF2B5EF4-FFF2-40B4-BE49-F238E27FC236}">
                            <a16:creationId xmlns:a16="http://schemas.microsoft.com/office/drawing/2014/main" id="{BE1EF765-871A-4D32-974E-D2911E88A3C5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3927409" y="6144653"/>
                        <a:ext cx="213946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1533"/>
                          <a:gd name="connsiteY0" fmla="*/ 68575 h 68575"/>
                          <a:gd name="connsiteX1" fmla="*/ 0 w 211533"/>
                          <a:gd name="connsiteY1" fmla="*/ 0 h 68575"/>
                          <a:gd name="connsiteX2" fmla="*/ 211533 w 211533"/>
                          <a:gd name="connsiteY2" fmla="*/ 33926 h 68575"/>
                          <a:gd name="connsiteX3" fmla="*/ 0 w 211533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1533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1533" y="33926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1000">
                            <a:schemeClr val="bg1"/>
                          </a:gs>
                          <a:gs pos="44000">
                            <a:srgbClr val="898B8A"/>
                          </a:gs>
                        </a:gsLst>
                        <a:lin ang="48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9" name="直角三角形 95">
                        <a:extLst>
                          <a:ext uri="{FF2B5EF4-FFF2-40B4-BE49-F238E27FC236}">
                            <a16:creationId xmlns:a16="http://schemas.microsoft.com/office/drawing/2014/main" id="{5DF711B4-7ACE-43C1-99A2-4D852A2458A3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3601353" y="5963503"/>
                        <a:ext cx="208065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08065"/>
                          <a:gd name="connsiteY0" fmla="*/ 68575 h 68575"/>
                          <a:gd name="connsiteX1" fmla="*/ 0 w 208065"/>
                          <a:gd name="connsiteY1" fmla="*/ 0 h 68575"/>
                          <a:gd name="connsiteX2" fmla="*/ 208065 w 208065"/>
                          <a:gd name="connsiteY2" fmla="*/ 31303 h 68575"/>
                          <a:gd name="connsiteX3" fmla="*/ 0 w 208065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8065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08065" y="31303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1000">
                            <a:schemeClr val="bg1"/>
                          </a:gs>
                          <a:gs pos="44000">
                            <a:srgbClr val="898B8A"/>
                          </a:gs>
                        </a:gsLst>
                        <a:lin ang="48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0" name="直角三角形 95">
                        <a:extLst>
                          <a:ext uri="{FF2B5EF4-FFF2-40B4-BE49-F238E27FC236}">
                            <a16:creationId xmlns:a16="http://schemas.microsoft.com/office/drawing/2014/main" id="{84FDAE63-D450-4AA6-A3B7-C2F85AA2FAF6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3601353" y="6144653"/>
                        <a:ext cx="214623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4623"/>
                          <a:gd name="connsiteY0" fmla="*/ 68575 h 68575"/>
                          <a:gd name="connsiteX1" fmla="*/ 0 w 214623"/>
                          <a:gd name="connsiteY1" fmla="*/ 0 h 68575"/>
                          <a:gd name="connsiteX2" fmla="*/ 214623 w 214623"/>
                          <a:gd name="connsiteY2" fmla="*/ 33052 h 68575"/>
                          <a:gd name="connsiteX3" fmla="*/ 0 w 214623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4623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4623" y="33052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1000">
                            <a:schemeClr val="bg1"/>
                          </a:gs>
                          <a:gs pos="44000">
                            <a:srgbClr val="898B8A"/>
                          </a:gs>
                        </a:gsLst>
                        <a:lin ang="48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1" name="フリーフォーム: 図形 1150">
                        <a:extLst>
                          <a:ext uri="{FF2B5EF4-FFF2-40B4-BE49-F238E27FC236}">
                            <a16:creationId xmlns:a16="http://schemas.microsoft.com/office/drawing/2014/main" id="{1FD2FEF5-86D9-4C36-B838-7A3A9BDD1A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56809" y="6357872"/>
                        <a:ext cx="62493" cy="206327"/>
                      </a:xfrm>
                      <a:custGeom>
                        <a:avLst/>
                        <a:gdLst>
                          <a:gd name="connsiteX0" fmla="*/ 0 w 66093"/>
                          <a:gd name="connsiteY0" fmla="*/ 0 h 205890"/>
                          <a:gd name="connsiteX1" fmla="*/ 66093 w 66093"/>
                          <a:gd name="connsiteY1" fmla="*/ 130083 h 205890"/>
                          <a:gd name="connsiteX2" fmla="*/ 6084 w 66093"/>
                          <a:gd name="connsiteY2" fmla="*/ 205890 h 205890"/>
                          <a:gd name="connsiteX3" fmla="*/ 0 w 66093"/>
                          <a:gd name="connsiteY3" fmla="*/ 205890 h 205890"/>
                          <a:gd name="connsiteX4" fmla="*/ 0 w 66093"/>
                          <a:gd name="connsiteY4" fmla="*/ 0 h 205890"/>
                          <a:gd name="connsiteX0" fmla="*/ 3935 w 66093"/>
                          <a:gd name="connsiteY0" fmla="*/ 0 h 206327"/>
                          <a:gd name="connsiteX1" fmla="*/ 66093 w 66093"/>
                          <a:gd name="connsiteY1" fmla="*/ 130520 h 206327"/>
                          <a:gd name="connsiteX2" fmla="*/ 6084 w 66093"/>
                          <a:gd name="connsiteY2" fmla="*/ 206327 h 206327"/>
                          <a:gd name="connsiteX3" fmla="*/ 0 w 66093"/>
                          <a:gd name="connsiteY3" fmla="*/ 206327 h 206327"/>
                          <a:gd name="connsiteX4" fmla="*/ 3935 w 66093"/>
                          <a:gd name="connsiteY4" fmla="*/ 0 h 206327"/>
                          <a:gd name="connsiteX0" fmla="*/ 3935 w 66093"/>
                          <a:gd name="connsiteY0" fmla="*/ 0 h 206327"/>
                          <a:gd name="connsiteX1" fmla="*/ 66093 w 66093"/>
                          <a:gd name="connsiteY1" fmla="*/ 130520 h 206327"/>
                          <a:gd name="connsiteX2" fmla="*/ 8707 w 66093"/>
                          <a:gd name="connsiteY2" fmla="*/ 206327 h 206327"/>
                          <a:gd name="connsiteX3" fmla="*/ 0 w 66093"/>
                          <a:gd name="connsiteY3" fmla="*/ 206327 h 206327"/>
                          <a:gd name="connsiteX4" fmla="*/ 3935 w 66093"/>
                          <a:gd name="connsiteY4" fmla="*/ 0 h 206327"/>
                          <a:gd name="connsiteX0" fmla="*/ 335 w 62493"/>
                          <a:gd name="connsiteY0" fmla="*/ 0 h 206327"/>
                          <a:gd name="connsiteX1" fmla="*/ 62493 w 62493"/>
                          <a:gd name="connsiteY1" fmla="*/ 130520 h 206327"/>
                          <a:gd name="connsiteX2" fmla="*/ 5107 w 62493"/>
                          <a:gd name="connsiteY2" fmla="*/ 206327 h 206327"/>
                          <a:gd name="connsiteX3" fmla="*/ 772 w 62493"/>
                          <a:gd name="connsiteY3" fmla="*/ 192772 h 206327"/>
                          <a:gd name="connsiteX4" fmla="*/ 335 w 62493"/>
                          <a:gd name="connsiteY4" fmla="*/ 0 h 2063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2493" h="206327">
                            <a:moveTo>
                              <a:pt x="335" y="0"/>
                            </a:moveTo>
                            <a:lnTo>
                              <a:pt x="62493" y="130520"/>
                            </a:lnTo>
                            <a:lnTo>
                              <a:pt x="5107" y="206327"/>
                            </a:lnTo>
                            <a:lnTo>
                              <a:pt x="772" y="192772"/>
                            </a:lnTo>
                            <a:cubicBezTo>
                              <a:pt x="2084" y="123996"/>
                              <a:pt x="-977" y="68776"/>
                              <a:pt x="335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7000">
                            <a:schemeClr val="bg1"/>
                          </a:gs>
                          <a:gs pos="66000">
                            <a:srgbClr val="898B8A"/>
                          </a:gs>
                        </a:gsLst>
                        <a:lin ang="108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2" name="台形 1151">
                        <a:extLst>
                          <a:ext uri="{FF2B5EF4-FFF2-40B4-BE49-F238E27FC236}">
                            <a16:creationId xmlns:a16="http://schemas.microsoft.com/office/drawing/2014/main" id="{5227FDB9-2896-47CD-BF14-F78C06C2583B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509235" y="6053552"/>
                        <a:ext cx="109394" cy="84620"/>
                      </a:xfrm>
                      <a:prstGeom prst="trapezoid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0000">
                            <a:schemeClr val="bg1"/>
                          </a:gs>
                          <a:gs pos="44000">
                            <a:srgbClr val="898B8A"/>
                          </a:gs>
                        </a:gsLst>
                        <a:lin ang="5400000" scaled="1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3" name="台形 1152">
                        <a:extLst>
                          <a:ext uri="{FF2B5EF4-FFF2-40B4-BE49-F238E27FC236}">
                            <a16:creationId xmlns:a16="http://schemas.microsoft.com/office/drawing/2014/main" id="{55FF189E-1BE0-48FA-923A-E74A6BBE10BE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491724" y="6251164"/>
                        <a:ext cx="144417" cy="84620"/>
                      </a:xfrm>
                      <a:prstGeom prst="trapezoid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0000">
                            <a:schemeClr val="bg1"/>
                          </a:gs>
                          <a:gs pos="44000">
                            <a:srgbClr val="898B8A"/>
                          </a:gs>
                        </a:gsLst>
                        <a:lin ang="5400000" scaled="1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4" name="台形 1153">
                        <a:extLst>
                          <a:ext uri="{FF2B5EF4-FFF2-40B4-BE49-F238E27FC236}">
                            <a16:creationId xmlns:a16="http://schemas.microsoft.com/office/drawing/2014/main" id="{F973F2E7-223B-4D1C-B574-38EAFDBC764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19202" y="6053810"/>
                        <a:ext cx="111500" cy="84620"/>
                      </a:xfrm>
                      <a:prstGeom prst="trapezoid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1000">
                            <a:schemeClr val="bg1"/>
                          </a:gs>
                          <a:gs pos="67000">
                            <a:srgbClr val="898B8A"/>
                          </a:gs>
                        </a:gsLst>
                        <a:lin ang="54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5" name="台形 310">
                        <a:extLst>
                          <a:ext uri="{FF2B5EF4-FFF2-40B4-BE49-F238E27FC236}">
                            <a16:creationId xmlns:a16="http://schemas.microsoft.com/office/drawing/2014/main" id="{7C6D0077-9B44-4488-A24C-BD9EB54A733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04119" y="6251227"/>
                        <a:ext cx="141667" cy="84620"/>
                      </a:xfrm>
                      <a:custGeom>
                        <a:avLst/>
                        <a:gdLst>
                          <a:gd name="connsiteX0" fmla="*/ 0 w 752475"/>
                          <a:gd name="connsiteY0" fmla="*/ 460844 h 460844"/>
                          <a:gd name="connsiteX1" fmla="*/ 115211 w 752475"/>
                          <a:gd name="connsiteY1" fmla="*/ 0 h 460844"/>
                          <a:gd name="connsiteX2" fmla="*/ 637264 w 752475"/>
                          <a:gd name="connsiteY2" fmla="*/ 0 h 460844"/>
                          <a:gd name="connsiteX3" fmla="*/ 752475 w 752475"/>
                          <a:gd name="connsiteY3" fmla="*/ 460844 h 460844"/>
                          <a:gd name="connsiteX4" fmla="*/ 0 w 752475"/>
                          <a:gd name="connsiteY4" fmla="*/ 460844 h 460844"/>
                          <a:gd name="connsiteX0" fmla="*/ 0 w 752475"/>
                          <a:gd name="connsiteY0" fmla="*/ 460844 h 460844"/>
                          <a:gd name="connsiteX1" fmla="*/ 115211 w 752475"/>
                          <a:gd name="connsiteY1" fmla="*/ 0 h 460844"/>
                          <a:gd name="connsiteX2" fmla="*/ 637264 w 752475"/>
                          <a:gd name="connsiteY2" fmla="*/ 0 h 460844"/>
                          <a:gd name="connsiteX3" fmla="*/ 745330 w 752475"/>
                          <a:gd name="connsiteY3" fmla="*/ 417640 h 460844"/>
                          <a:gd name="connsiteX4" fmla="*/ 752475 w 752475"/>
                          <a:gd name="connsiteY4" fmla="*/ 460844 h 460844"/>
                          <a:gd name="connsiteX5" fmla="*/ 0 w 752475"/>
                          <a:gd name="connsiteY5" fmla="*/ 460844 h 460844"/>
                          <a:gd name="connsiteX0" fmla="*/ 0 w 745330"/>
                          <a:gd name="connsiteY0" fmla="*/ 460844 h 460844"/>
                          <a:gd name="connsiteX1" fmla="*/ 115211 w 745330"/>
                          <a:gd name="connsiteY1" fmla="*/ 0 h 460844"/>
                          <a:gd name="connsiteX2" fmla="*/ 637264 w 745330"/>
                          <a:gd name="connsiteY2" fmla="*/ 0 h 460844"/>
                          <a:gd name="connsiteX3" fmla="*/ 745330 w 745330"/>
                          <a:gd name="connsiteY3" fmla="*/ 417640 h 460844"/>
                          <a:gd name="connsiteX4" fmla="*/ 714375 w 745330"/>
                          <a:gd name="connsiteY4" fmla="*/ 460844 h 460844"/>
                          <a:gd name="connsiteX5" fmla="*/ 0 w 745330"/>
                          <a:gd name="connsiteY5" fmla="*/ 460844 h 4608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45330" h="460844">
                            <a:moveTo>
                              <a:pt x="0" y="460844"/>
                            </a:moveTo>
                            <a:lnTo>
                              <a:pt x="115211" y="0"/>
                            </a:lnTo>
                            <a:lnTo>
                              <a:pt x="637264" y="0"/>
                            </a:lnTo>
                            <a:lnTo>
                              <a:pt x="745330" y="417640"/>
                            </a:lnTo>
                            <a:lnTo>
                              <a:pt x="714375" y="460844"/>
                            </a:lnTo>
                            <a:lnTo>
                              <a:pt x="0" y="46084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1000">
                            <a:schemeClr val="bg1"/>
                          </a:gs>
                          <a:gs pos="67000">
                            <a:srgbClr val="898B8A"/>
                          </a:gs>
                        </a:gsLst>
                        <a:lin ang="54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6" name="台形 508">
                        <a:extLst>
                          <a:ext uri="{FF2B5EF4-FFF2-40B4-BE49-F238E27FC236}">
                            <a16:creationId xmlns:a16="http://schemas.microsoft.com/office/drawing/2014/main" id="{FDC17927-B0BD-406C-9BD1-08157FB604E3}"/>
                          </a:ext>
                        </a:extLst>
                      </p:cNvPr>
                      <p:cNvSpPr/>
                      <p:nvPr/>
                    </p:nvSpPr>
                    <p:spPr>
                      <a:xfrm rot="15900000">
                        <a:off x="3514854" y="6379138"/>
                        <a:ext cx="107500" cy="84620"/>
                      </a:xfrm>
                      <a:custGeom>
                        <a:avLst/>
                        <a:gdLst>
                          <a:gd name="connsiteX0" fmla="*/ 0 w 106376"/>
                          <a:gd name="connsiteY0" fmla="*/ 84620 h 84620"/>
                          <a:gd name="connsiteX1" fmla="*/ 21155 w 106376"/>
                          <a:gd name="connsiteY1" fmla="*/ 0 h 84620"/>
                          <a:gd name="connsiteX2" fmla="*/ 85221 w 106376"/>
                          <a:gd name="connsiteY2" fmla="*/ 0 h 84620"/>
                          <a:gd name="connsiteX3" fmla="*/ 106376 w 106376"/>
                          <a:gd name="connsiteY3" fmla="*/ 84620 h 84620"/>
                          <a:gd name="connsiteX4" fmla="*/ 0 w 106376"/>
                          <a:gd name="connsiteY4" fmla="*/ 84620 h 84620"/>
                          <a:gd name="connsiteX0" fmla="*/ 0 w 111744"/>
                          <a:gd name="connsiteY0" fmla="*/ 91322 h 91322"/>
                          <a:gd name="connsiteX1" fmla="*/ 26523 w 111744"/>
                          <a:gd name="connsiteY1" fmla="*/ 0 h 91322"/>
                          <a:gd name="connsiteX2" fmla="*/ 90589 w 111744"/>
                          <a:gd name="connsiteY2" fmla="*/ 0 h 91322"/>
                          <a:gd name="connsiteX3" fmla="*/ 111744 w 111744"/>
                          <a:gd name="connsiteY3" fmla="*/ 84620 h 91322"/>
                          <a:gd name="connsiteX4" fmla="*/ 0 w 111744"/>
                          <a:gd name="connsiteY4" fmla="*/ 91322 h 91322"/>
                          <a:gd name="connsiteX0" fmla="*/ 0 w 116488"/>
                          <a:gd name="connsiteY0" fmla="*/ 90907 h 90907"/>
                          <a:gd name="connsiteX1" fmla="*/ 31267 w 116488"/>
                          <a:gd name="connsiteY1" fmla="*/ 0 h 90907"/>
                          <a:gd name="connsiteX2" fmla="*/ 95333 w 116488"/>
                          <a:gd name="connsiteY2" fmla="*/ 0 h 90907"/>
                          <a:gd name="connsiteX3" fmla="*/ 116488 w 116488"/>
                          <a:gd name="connsiteY3" fmla="*/ 84620 h 90907"/>
                          <a:gd name="connsiteX4" fmla="*/ 0 w 116488"/>
                          <a:gd name="connsiteY4" fmla="*/ 90907 h 90907"/>
                          <a:gd name="connsiteX0" fmla="*/ 0 w 116280"/>
                          <a:gd name="connsiteY0" fmla="*/ 88535 h 88535"/>
                          <a:gd name="connsiteX1" fmla="*/ 31059 w 116280"/>
                          <a:gd name="connsiteY1" fmla="*/ 0 h 88535"/>
                          <a:gd name="connsiteX2" fmla="*/ 95125 w 116280"/>
                          <a:gd name="connsiteY2" fmla="*/ 0 h 88535"/>
                          <a:gd name="connsiteX3" fmla="*/ 116280 w 116280"/>
                          <a:gd name="connsiteY3" fmla="*/ 84620 h 88535"/>
                          <a:gd name="connsiteX4" fmla="*/ 0 w 116280"/>
                          <a:gd name="connsiteY4" fmla="*/ 88535 h 88535"/>
                          <a:gd name="connsiteX0" fmla="*/ 0 w 111336"/>
                          <a:gd name="connsiteY0" fmla="*/ 87212 h 87212"/>
                          <a:gd name="connsiteX1" fmla="*/ 26115 w 111336"/>
                          <a:gd name="connsiteY1" fmla="*/ 0 h 87212"/>
                          <a:gd name="connsiteX2" fmla="*/ 90181 w 111336"/>
                          <a:gd name="connsiteY2" fmla="*/ 0 h 87212"/>
                          <a:gd name="connsiteX3" fmla="*/ 111336 w 111336"/>
                          <a:gd name="connsiteY3" fmla="*/ 84620 h 87212"/>
                          <a:gd name="connsiteX4" fmla="*/ 0 w 111336"/>
                          <a:gd name="connsiteY4" fmla="*/ 87212 h 87212"/>
                          <a:gd name="connsiteX0" fmla="*/ 0 w 111826"/>
                          <a:gd name="connsiteY0" fmla="*/ 82780 h 84620"/>
                          <a:gd name="connsiteX1" fmla="*/ 26605 w 111826"/>
                          <a:gd name="connsiteY1" fmla="*/ 0 h 84620"/>
                          <a:gd name="connsiteX2" fmla="*/ 90671 w 111826"/>
                          <a:gd name="connsiteY2" fmla="*/ 0 h 84620"/>
                          <a:gd name="connsiteX3" fmla="*/ 111826 w 111826"/>
                          <a:gd name="connsiteY3" fmla="*/ 84620 h 84620"/>
                          <a:gd name="connsiteX4" fmla="*/ 0 w 111826"/>
                          <a:gd name="connsiteY4" fmla="*/ 82780 h 84620"/>
                          <a:gd name="connsiteX0" fmla="*/ 0 w 113251"/>
                          <a:gd name="connsiteY0" fmla="*/ 82188 h 84620"/>
                          <a:gd name="connsiteX1" fmla="*/ 28030 w 113251"/>
                          <a:gd name="connsiteY1" fmla="*/ 0 h 84620"/>
                          <a:gd name="connsiteX2" fmla="*/ 92096 w 113251"/>
                          <a:gd name="connsiteY2" fmla="*/ 0 h 84620"/>
                          <a:gd name="connsiteX3" fmla="*/ 113251 w 113251"/>
                          <a:gd name="connsiteY3" fmla="*/ 84620 h 84620"/>
                          <a:gd name="connsiteX4" fmla="*/ 0 w 113251"/>
                          <a:gd name="connsiteY4" fmla="*/ 82188 h 84620"/>
                          <a:gd name="connsiteX0" fmla="*/ 0 w 113251"/>
                          <a:gd name="connsiteY0" fmla="*/ 82188 h 84620"/>
                          <a:gd name="connsiteX1" fmla="*/ 995 w 113251"/>
                          <a:gd name="connsiteY1" fmla="*/ 79096 h 84620"/>
                          <a:gd name="connsiteX2" fmla="*/ 28030 w 113251"/>
                          <a:gd name="connsiteY2" fmla="*/ 0 h 84620"/>
                          <a:gd name="connsiteX3" fmla="*/ 92096 w 113251"/>
                          <a:gd name="connsiteY3" fmla="*/ 0 h 84620"/>
                          <a:gd name="connsiteX4" fmla="*/ 113251 w 113251"/>
                          <a:gd name="connsiteY4" fmla="*/ 84620 h 84620"/>
                          <a:gd name="connsiteX5" fmla="*/ 0 w 113251"/>
                          <a:gd name="connsiteY5" fmla="*/ 82188 h 84620"/>
                          <a:gd name="connsiteX0" fmla="*/ 5119 w 112256"/>
                          <a:gd name="connsiteY0" fmla="*/ 82701 h 84620"/>
                          <a:gd name="connsiteX1" fmla="*/ 0 w 112256"/>
                          <a:gd name="connsiteY1" fmla="*/ 79096 h 84620"/>
                          <a:gd name="connsiteX2" fmla="*/ 27035 w 112256"/>
                          <a:gd name="connsiteY2" fmla="*/ 0 h 84620"/>
                          <a:gd name="connsiteX3" fmla="*/ 91101 w 112256"/>
                          <a:gd name="connsiteY3" fmla="*/ 0 h 84620"/>
                          <a:gd name="connsiteX4" fmla="*/ 112256 w 112256"/>
                          <a:gd name="connsiteY4" fmla="*/ 84620 h 84620"/>
                          <a:gd name="connsiteX5" fmla="*/ 5119 w 112256"/>
                          <a:gd name="connsiteY5" fmla="*/ 82701 h 84620"/>
                          <a:gd name="connsiteX0" fmla="*/ 4939 w 112076"/>
                          <a:gd name="connsiteY0" fmla="*/ 82701 h 84620"/>
                          <a:gd name="connsiteX1" fmla="*/ 0 w 112076"/>
                          <a:gd name="connsiteY1" fmla="*/ 79820 h 84620"/>
                          <a:gd name="connsiteX2" fmla="*/ 26855 w 112076"/>
                          <a:gd name="connsiteY2" fmla="*/ 0 h 84620"/>
                          <a:gd name="connsiteX3" fmla="*/ 90921 w 112076"/>
                          <a:gd name="connsiteY3" fmla="*/ 0 h 84620"/>
                          <a:gd name="connsiteX4" fmla="*/ 112076 w 112076"/>
                          <a:gd name="connsiteY4" fmla="*/ 84620 h 84620"/>
                          <a:gd name="connsiteX5" fmla="*/ 4939 w 112076"/>
                          <a:gd name="connsiteY5" fmla="*/ 82701 h 84620"/>
                          <a:gd name="connsiteX0" fmla="*/ 4982 w 112119"/>
                          <a:gd name="connsiteY0" fmla="*/ 82701 h 84620"/>
                          <a:gd name="connsiteX1" fmla="*/ 0 w 112119"/>
                          <a:gd name="connsiteY1" fmla="*/ 80289 h 84620"/>
                          <a:gd name="connsiteX2" fmla="*/ 26898 w 112119"/>
                          <a:gd name="connsiteY2" fmla="*/ 0 h 84620"/>
                          <a:gd name="connsiteX3" fmla="*/ 90964 w 112119"/>
                          <a:gd name="connsiteY3" fmla="*/ 0 h 84620"/>
                          <a:gd name="connsiteX4" fmla="*/ 112119 w 112119"/>
                          <a:gd name="connsiteY4" fmla="*/ 84620 h 84620"/>
                          <a:gd name="connsiteX5" fmla="*/ 4982 w 112119"/>
                          <a:gd name="connsiteY5" fmla="*/ 82701 h 846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2119" h="84620">
                            <a:moveTo>
                              <a:pt x="4982" y="82701"/>
                            </a:moveTo>
                            <a:lnTo>
                              <a:pt x="0" y="80289"/>
                            </a:lnTo>
                            <a:lnTo>
                              <a:pt x="26898" y="0"/>
                            </a:lnTo>
                            <a:lnTo>
                              <a:pt x="90964" y="0"/>
                            </a:lnTo>
                            <a:lnTo>
                              <a:pt x="112119" y="84620"/>
                            </a:lnTo>
                            <a:lnTo>
                              <a:pt x="4982" y="8270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0000">
                            <a:schemeClr val="bg1"/>
                          </a:gs>
                          <a:gs pos="44000">
                            <a:srgbClr val="898B8A"/>
                          </a:gs>
                        </a:gsLst>
                        <a:lin ang="5400000" scaled="1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1157" name="台形 509">
                        <a:extLst>
                          <a:ext uri="{FF2B5EF4-FFF2-40B4-BE49-F238E27FC236}">
                            <a16:creationId xmlns:a16="http://schemas.microsoft.com/office/drawing/2014/main" id="{EDA125B4-8980-4A6A-8104-9BDF8330E187}"/>
                          </a:ext>
                        </a:extLst>
                      </p:cNvPr>
                      <p:cNvSpPr/>
                      <p:nvPr/>
                    </p:nvSpPr>
                    <p:spPr>
                      <a:xfrm rot="5700000" flipH="1">
                        <a:off x="4118673" y="6379369"/>
                        <a:ext cx="110167" cy="82288"/>
                      </a:xfrm>
                      <a:custGeom>
                        <a:avLst/>
                        <a:gdLst>
                          <a:gd name="connsiteX0" fmla="*/ 0 w 106376"/>
                          <a:gd name="connsiteY0" fmla="*/ 84620 h 84620"/>
                          <a:gd name="connsiteX1" fmla="*/ 21155 w 106376"/>
                          <a:gd name="connsiteY1" fmla="*/ 0 h 84620"/>
                          <a:gd name="connsiteX2" fmla="*/ 85221 w 106376"/>
                          <a:gd name="connsiteY2" fmla="*/ 0 h 84620"/>
                          <a:gd name="connsiteX3" fmla="*/ 106376 w 106376"/>
                          <a:gd name="connsiteY3" fmla="*/ 84620 h 84620"/>
                          <a:gd name="connsiteX4" fmla="*/ 0 w 106376"/>
                          <a:gd name="connsiteY4" fmla="*/ 84620 h 84620"/>
                          <a:gd name="connsiteX0" fmla="*/ 0 w 110706"/>
                          <a:gd name="connsiteY0" fmla="*/ 79461 h 84620"/>
                          <a:gd name="connsiteX1" fmla="*/ 25485 w 110706"/>
                          <a:gd name="connsiteY1" fmla="*/ 0 h 84620"/>
                          <a:gd name="connsiteX2" fmla="*/ 89551 w 110706"/>
                          <a:gd name="connsiteY2" fmla="*/ 0 h 84620"/>
                          <a:gd name="connsiteX3" fmla="*/ 110706 w 110706"/>
                          <a:gd name="connsiteY3" fmla="*/ 84620 h 84620"/>
                          <a:gd name="connsiteX4" fmla="*/ 0 w 110706"/>
                          <a:gd name="connsiteY4" fmla="*/ 79461 h 84620"/>
                          <a:gd name="connsiteX0" fmla="*/ 0 w 111011"/>
                          <a:gd name="connsiteY0" fmla="*/ 79461 h 81135"/>
                          <a:gd name="connsiteX1" fmla="*/ 25485 w 111011"/>
                          <a:gd name="connsiteY1" fmla="*/ 0 h 81135"/>
                          <a:gd name="connsiteX2" fmla="*/ 89551 w 111011"/>
                          <a:gd name="connsiteY2" fmla="*/ 0 h 81135"/>
                          <a:gd name="connsiteX3" fmla="*/ 111011 w 111011"/>
                          <a:gd name="connsiteY3" fmla="*/ 81135 h 81135"/>
                          <a:gd name="connsiteX4" fmla="*/ 0 w 111011"/>
                          <a:gd name="connsiteY4" fmla="*/ 79461 h 81135"/>
                          <a:gd name="connsiteX0" fmla="*/ 0 w 112280"/>
                          <a:gd name="connsiteY0" fmla="*/ 78911 h 81135"/>
                          <a:gd name="connsiteX1" fmla="*/ 26754 w 112280"/>
                          <a:gd name="connsiteY1" fmla="*/ 0 h 81135"/>
                          <a:gd name="connsiteX2" fmla="*/ 90820 w 112280"/>
                          <a:gd name="connsiteY2" fmla="*/ 0 h 81135"/>
                          <a:gd name="connsiteX3" fmla="*/ 112280 w 112280"/>
                          <a:gd name="connsiteY3" fmla="*/ 81135 h 81135"/>
                          <a:gd name="connsiteX4" fmla="*/ 0 w 112280"/>
                          <a:gd name="connsiteY4" fmla="*/ 78911 h 81135"/>
                          <a:gd name="connsiteX0" fmla="*/ 0 w 112149"/>
                          <a:gd name="connsiteY0" fmla="*/ 82434 h 82434"/>
                          <a:gd name="connsiteX1" fmla="*/ 26623 w 112149"/>
                          <a:gd name="connsiteY1" fmla="*/ 0 h 82434"/>
                          <a:gd name="connsiteX2" fmla="*/ 90689 w 112149"/>
                          <a:gd name="connsiteY2" fmla="*/ 0 h 82434"/>
                          <a:gd name="connsiteX3" fmla="*/ 112149 w 112149"/>
                          <a:gd name="connsiteY3" fmla="*/ 81135 h 82434"/>
                          <a:gd name="connsiteX4" fmla="*/ 0 w 112149"/>
                          <a:gd name="connsiteY4" fmla="*/ 82434 h 82434"/>
                          <a:gd name="connsiteX0" fmla="*/ 0 w 112149"/>
                          <a:gd name="connsiteY0" fmla="*/ 82434 h 82434"/>
                          <a:gd name="connsiteX1" fmla="*/ 3182 w 112149"/>
                          <a:gd name="connsiteY1" fmla="*/ 73186 h 82434"/>
                          <a:gd name="connsiteX2" fmla="*/ 26623 w 112149"/>
                          <a:gd name="connsiteY2" fmla="*/ 0 h 82434"/>
                          <a:gd name="connsiteX3" fmla="*/ 90689 w 112149"/>
                          <a:gd name="connsiteY3" fmla="*/ 0 h 82434"/>
                          <a:gd name="connsiteX4" fmla="*/ 112149 w 112149"/>
                          <a:gd name="connsiteY4" fmla="*/ 81135 h 82434"/>
                          <a:gd name="connsiteX5" fmla="*/ 0 w 112149"/>
                          <a:gd name="connsiteY5" fmla="*/ 82434 h 82434"/>
                          <a:gd name="connsiteX0" fmla="*/ 8617 w 108967"/>
                          <a:gd name="connsiteY0" fmla="*/ 83027 h 83027"/>
                          <a:gd name="connsiteX1" fmla="*/ 0 w 108967"/>
                          <a:gd name="connsiteY1" fmla="*/ 73186 h 83027"/>
                          <a:gd name="connsiteX2" fmla="*/ 23441 w 108967"/>
                          <a:gd name="connsiteY2" fmla="*/ 0 h 83027"/>
                          <a:gd name="connsiteX3" fmla="*/ 87507 w 108967"/>
                          <a:gd name="connsiteY3" fmla="*/ 0 h 83027"/>
                          <a:gd name="connsiteX4" fmla="*/ 108967 w 108967"/>
                          <a:gd name="connsiteY4" fmla="*/ 81135 h 83027"/>
                          <a:gd name="connsiteX5" fmla="*/ 8617 w 108967"/>
                          <a:gd name="connsiteY5" fmla="*/ 83027 h 83027"/>
                          <a:gd name="connsiteX0" fmla="*/ 14813 w 115163"/>
                          <a:gd name="connsiteY0" fmla="*/ 83027 h 83027"/>
                          <a:gd name="connsiteX1" fmla="*/ 0 w 115163"/>
                          <a:gd name="connsiteY1" fmla="*/ 78789 h 83027"/>
                          <a:gd name="connsiteX2" fmla="*/ 29637 w 115163"/>
                          <a:gd name="connsiteY2" fmla="*/ 0 h 83027"/>
                          <a:gd name="connsiteX3" fmla="*/ 93703 w 115163"/>
                          <a:gd name="connsiteY3" fmla="*/ 0 h 83027"/>
                          <a:gd name="connsiteX4" fmla="*/ 115163 w 115163"/>
                          <a:gd name="connsiteY4" fmla="*/ 81135 h 83027"/>
                          <a:gd name="connsiteX5" fmla="*/ 14813 w 115163"/>
                          <a:gd name="connsiteY5" fmla="*/ 83027 h 83027"/>
                          <a:gd name="connsiteX0" fmla="*/ 6044 w 115163"/>
                          <a:gd name="connsiteY0" fmla="*/ 82288 h 82288"/>
                          <a:gd name="connsiteX1" fmla="*/ 0 w 115163"/>
                          <a:gd name="connsiteY1" fmla="*/ 78789 h 82288"/>
                          <a:gd name="connsiteX2" fmla="*/ 29637 w 115163"/>
                          <a:gd name="connsiteY2" fmla="*/ 0 h 82288"/>
                          <a:gd name="connsiteX3" fmla="*/ 93703 w 115163"/>
                          <a:gd name="connsiteY3" fmla="*/ 0 h 82288"/>
                          <a:gd name="connsiteX4" fmla="*/ 115163 w 115163"/>
                          <a:gd name="connsiteY4" fmla="*/ 81135 h 82288"/>
                          <a:gd name="connsiteX5" fmla="*/ 6044 w 115163"/>
                          <a:gd name="connsiteY5" fmla="*/ 82288 h 82288"/>
                          <a:gd name="connsiteX0" fmla="*/ 5313 w 114432"/>
                          <a:gd name="connsiteY0" fmla="*/ 82288 h 82288"/>
                          <a:gd name="connsiteX1" fmla="*/ 0 w 114432"/>
                          <a:gd name="connsiteY1" fmla="*/ 78851 h 82288"/>
                          <a:gd name="connsiteX2" fmla="*/ 28906 w 114432"/>
                          <a:gd name="connsiteY2" fmla="*/ 0 h 82288"/>
                          <a:gd name="connsiteX3" fmla="*/ 92972 w 114432"/>
                          <a:gd name="connsiteY3" fmla="*/ 0 h 82288"/>
                          <a:gd name="connsiteX4" fmla="*/ 114432 w 114432"/>
                          <a:gd name="connsiteY4" fmla="*/ 81135 h 82288"/>
                          <a:gd name="connsiteX5" fmla="*/ 5313 w 114432"/>
                          <a:gd name="connsiteY5" fmla="*/ 82288 h 822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4432" h="82288">
                            <a:moveTo>
                              <a:pt x="5313" y="82288"/>
                            </a:moveTo>
                            <a:lnTo>
                              <a:pt x="0" y="78851"/>
                            </a:lnTo>
                            <a:lnTo>
                              <a:pt x="28906" y="0"/>
                            </a:lnTo>
                            <a:lnTo>
                              <a:pt x="92972" y="0"/>
                            </a:lnTo>
                            <a:lnTo>
                              <a:pt x="114432" y="81135"/>
                            </a:lnTo>
                            <a:lnTo>
                              <a:pt x="5313" y="82288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1000">
                            <a:schemeClr val="bg1"/>
                          </a:gs>
                          <a:gs pos="67000">
                            <a:srgbClr val="898B8A"/>
                          </a:gs>
                        </a:gsLst>
                        <a:lin ang="54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1158" name="台形 313">
                        <a:extLst>
                          <a:ext uri="{FF2B5EF4-FFF2-40B4-BE49-F238E27FC236}">
                            <a16:creationId xmlns:a16="http://schemas.microsoft.com/office/drawing/2014/main" id="{831B1C65-6FEA-4A89-A401-AF3F3116CA07}"/>
                          </a:ext>
                        </a:extLst>
                      </p:cNvPr>
                      <p:cNvSpPr/>
                      <p:nvPr/>
                    </p:nvSpPr>
                    <p:spPr>
                      <a:xfrm rot="18000000">
                        <a:off x="3550502" y="5614645"/>
                        <a:ext cx="219737" cy="77179"/>
                      </a:xfrm>
                      <a:custGeom>
                        <a:avLst/>
                        <a:gdLst>
                          <a:gd name="connsiteX0" fmla="*/ 0 w 1198974"/>
                          <a:gd name="connsiteY0" fmla="*/ 406139 h 406139"/>
                          <a:gd name="connsiteX1" fmla="*/ 170509 w 1198974"/>
                          <a:gd name="connsiteY1" fmla="*/ 0 h 406139"/>
                          <a:gd name="connsiteX2" fmla="*/ 1028465 w 1198974"/>
                          <a:gd name="connsiteY2" fmla="*/ 0 h 406139"/>
                          <a:gd name="connsiteX3" fmla="*/ 1198974 w 1198974"/>
                          <a:gd name="connsiteY3" fmla="*/ 406139 h 406139"/>
                          <a:gd name="connsiteX4" fmla="*/ 0 w 1198974"/>
                          <a:gd name="connsiteY4" fmla="*/ 406139 h 406139"/>
                          <a:gd name="connsiteX0" fmla="*/ 0 w 1195721"/>
                          <a:gd name="connsiteY0" fmla="*/ 407011 h 407011"/>
                          <a:gd name="connsiteX1" fmla="*/ 167256 w 1195721"/>
                          <a:gd name="connsiteY1" fmla="*/ 0 h 407011"/>
                          <a:gd name="connsiteX2" fmla="*/ 1025212 w 1195721"/>
                          <a:gd name="connsiteY2" fmla="*/ 0 h 407011"/>
                          <a:gd name="connsiteX3" fmla="*/ 1195721 w 1195721"/>
                          <a:gd name="connsiteY3" fmla="*/ 406139 h 407011"/>
                          <a:gd name="connsiteX4" fmla="*/ 0 w 1195721"/>
                          <a:gd name="connsiteY4" fmla="*/ 407011 h 407011"/>
                          <a:gd name="connsiteX0" fmla="*/ 0 w 1195721"/>
                          <a:gd name="connsiteY0" fmla="*/ 407011 h 407011"/>
                          <a:gd name="connsiteX1" fmla="*/ 1042 w 1195721"/>
                          <a:gd name="connsiteY1" fmla="*/ 401601 h 407011"/>
                          <a:gd name="connsiteX2" fmla="*/ 167256 w 1195721"/>
                          <a:gd name="connsiteY2" fmla="*/ 0 h 407011"/>
                          <a:gd name="connsiteX3" fmla="*/ 1025212 w 1195721"/>
                          <a:gd name="connsiteY3" fmla="*/ 0 h 407011"/>
                          <a:gd name="connsiteX4" fmla="*/ 1195721 w 1195721"/>
                          <a:gd name="connsiteY4" fmla="*/ 406139 h 407011"/>
                          <a:gd name="connsiteX5" fmla="*/ 0 w 1195721"/>
                          <a:gd name="connsiteY5" fmla="*/ 407011 h 407011"/>
                          <a:gd name="connsiteX0" fmla="*/ 44939 w 1194679"/>
                          <a:gd name="connsiteY0" fmla="*/ 420321 h 420321"/>
                          <a:gd name="connsiteX1" fmla="*/ 0 w 1194679"/>
                          <a:gd name="connsiteY1" fmla="*/ 401601 h 420321"/>
                          <a:gd name="connsiteX2" fmla="*/ 166214 w 1194679"/>
                          <a:gd name="connsiteY2" fmla="*/ 0 h 420321"/>
                          <a:gd name="connsiteX3" fmla="*/ 1024170 w 1194679"/>
                          <a:gd name="connsiteY3" fmla="*/ 0 h 420321"/>
                          <a:gd name="connsiteX4" fmla="*/ 1194679 w 1194679"/>
                          <a:gd name="connsiteY4" fmla="*/ 406139 h 420321"/>
                          <a:gd name="connsiteX5" fmla="*/ 44939 w 1194679"/>
                          <a:gd name="connsiteY5" fmla="*/ 420321 h 420321"/>
                          <a:gd name="connsiteX0" fmla="*/ 43022 w 1192762"/>
                          <a:gd name="connsiteY0" fmla="*/ 420321 h 420321"/>
                          <a:gd name="connsiteX1" fmla="*/ 0 w 1192762"/>
                          <a:gd name="connsiteY1" fmla="*/ 404932 h 420321"/>
                          <a:gd name="connsiteX2" fmla="*/ 164297 w 1192762"/>
                          <a:gd name="connsiteY2" fmla="*/ 0 h 420321"/>
                          <a:gd name="connsiteX3" fmla="*/ 1022253 w 1192762"/>
                          <a:gd name="connsiteY3" fmla="*/ 0 h 420321"/>
                          <a:gd name="connsiteX4" fmla="*/ 1192762 w 1192762"/>
                          <a:gd name="connsiteY4" fmla="*/ 406139 h 420321"/>
                          <a:gd name="connsiteX5" fmla="*/ 43022 w 1192762"/>
                          <a:gd name="connsiteY5" fmla="*/ 420321 h 4203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92762" h="420321">
                            <a:moveTo>
                              <a:pt x="43022" y="420321"/>
                            </a:moveTo>
                            <a:lnTo>
                              <a:pt x="0" y="404932"/>
                            </a:lnTo>
                            <a:lnTo>
                              <a:pt x="164297" y="0"/>
                            </a:lnTo>
                            <a:lnTo>
                              <a:pt x="1022253" y="0"/>
                            </a:lnTo>
                            <a:lnTo>
                              <a:pt x="1192762" y="406139"/>
                            </a:lnTo>
                            <a:lnTo>
                              <a:pt x="43022" y="42032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0000">
                            <a:schemeClr val="bg1"/>
                          </a:gs>
                          <a:gs pos="55000">
                            <a:srgbClr val="898B8A"/>
                          </a:gs>
                        </a:gsLst>
                        <a:lin ang="5400000" scaled="1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9" name="台形 78">
                        <a:extLst>
                          <a:ext uri="{FF2B5EF4-FFF2-40B4-BE49-F238E27FC236}">
                            <a16:creationId xmlns:a16="http://schemas.microsoft.com/office/drawing/2014/main" id="{1AA41A93-8965-42D9-825F-9C67C319AD9F}"/>
                          </a:ext>
                        </a:extLst>
                      </p:cNvPr>
                      <p:cNvSpPr/>
                      <p:nvPr/>
                    </p:nvSpPr>
                    <p:spPr>
                      <a:xfrm rot="3600000" flipH="1">
                        <a:off x="3765101" y="5641373"/>
                        <a:ext cx="295702" cy="88636"/>
                      </a:xfrm>
                      <a:custGeom>
                        <a:avLst/>
                        <a:gdLst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254837 w 287475"/>
                          <a:gd name="connsiteY2" fmla="*/ 0 h 77741"/>
                          <a:gd name="connsiteX3" fmla="*/ 287475 w 287475"/>
                          <a:gd name="connsiteY3" fmla="*/ 77741 h 77741"/>
                          <a:gd name="connsiteX4" fmla="*/ 0 w 287475"/>
                          <a:gd name="connsiteY4" fmla="*/ 77741 h 77741"/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145715 w 287475"/>
                          <a:gd name="connsiteY2" fmla="*/ 3240 h 77741"/>
                          <a:gd name="connsiteX3" fmla="*/ 254837 w 287475"/>
                          <a:gd name="connsiteY3" fmla="*/ 0 h 77741"/>
                          <a:gd name="connsiteX4" fmla="*/ 287475 w 287475"/>
                          <a:gd name="connsiteY4" fmla="*/ 77741 h 77741"/>
                          <a:gd name="connsiteX5" fmla="*/ 0 w 287475"/>
                          <a:gd name="connsiteY5" fmla="*/ 77741 h 77741"/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145715 w 287475"/>
                          <a:gd name="connsiteY2" fmla="*/ 3240 h 77741"/>
                          <a:gd name="connsiteX3" fmla="*/ 287475 w 287475"/>
                          <a:gd name="connsiteY3" fmla="*/ 77741 h 77741"/>
                          <a:gd name="connsiteX4" fmla="*/ 0 w 287475"/>
                          <a:gd name="connsiteY4" fmla="*/ 77741 h 77741"/>
                          <a:gd name="connsiteX0" fmla="*/ 0 w 290408"/>
                          <a:gd name="connsiteY0" fmla="*/ 77741 h 77741"/>
                          <a:gd name="connsiteX1" fmla="*/ 32638 w 290408"/>
                          <a:gd name="connsiteY1" fmla="*/ 0 h 77741"/>
                          <a:gd name="connsiteX2" fmla="*/ 145715 w 290408"/>
                          <a:gd name="connsiteY2" fmla="*/ 3240 h 77741"/>
                          <a:gd name="connsiteX3" fmla="*/ 290408 w 290408"/>
                          <a:gd name="connsiteY3" fmla="*/ 73298 h 77741"/>
                          <a:gd name="connsiteX4" fmla="*/ 0 w 290408"/>
                          <a:gd name="connsiteY4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86227 w 286227"/>
                          <a:gd name="connsiteY3" fmla="*/ 72178 h 77741"/>
                          <a:gd name="connsiteX4" fmla="*/ 0 w 286227"/>
                          <a:gd name="connsiteY4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71493 w 286227"/>
                          <a:gd name="connsiteY3" fmla="*/ 65318 h 77741"/>
                          <a:gd name="connsiteX4" fmla="*/ 286227 w 286227"/>
                          <a:gd name="connsiteY4" fmla="*/ 72178 h 77741"/>
                          <a:gd name="connsiteX5" fmla="*/ 0 w 286227"/>
                          <a:gd name="connsiteY5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80042 w 286227"/>
                          <a:gd name="connsiteY3" fmla="*/ 60887 h 77741"/>
                          <a:gd name="connsiteX4" fmla="*/ 286227 w 286227"/>
                          <a:gd name="connsiteY4" fmla="*/ 72178 h 77741"/>
                          <a:gd name="connsiteX5" fmla="*/ 0 w 286227"/>
                          <a:gd name="connsiteY5" fmla="*/ 77741 h 77741"/>
                          <a:gd name="connsiteX0" fmla="*/ 0 w 292700"/>
                          <a:gd name="connsiteY0" fmla="*/ 77741 h 88636"/>
                          <a:gd name="connsiteX1" fmla="*/ 32638 w 292700"/>
                          <a:gd name="connsiteY1" fmla="*/ 0 h 88636"/>
                          <a:gd name="connsiteX2" fmla="*/ 145715 w 292700"/>
                          <a:gd name="connsiteY2" fmla="*/ 3240 h 88636"/>
                          <a:gd name="connsiteX3" fmla="*/ 280042 w 292700"/>
                          <a:gd name="connsiteY3" fmla="*/ 60887 h 88636"/>
                          <a:gd name="connsiteX4" fmla="*/ 292700 w 292700"/>
                          <a:gd name="connsiteY4" fmla="*/ 88636 h 88636"/>
                          <a:gd name="connsiteX5" fmla="*/ 0 w 292700"/>
                          <a:gd name="connsiteY5" fmla="*/ 77741 h 88636"/>
                          <a:gd name="connsiteX0" fmla="*/ 0 w 292700"/>
                          <a:gd name="connsiteY0" fmla="*/ 77741 h 88636"/>
                          <a:gd name="connsiteX1" fmla="*/ 32638 w 292700"/>
                          <a:gd name="connsiteY1" fmla="*/ 0 h 88636"/>
                          <a:gd name="connsiteX2" fmla="*/ 145715 w 292700"/>
                          <a:gd name="connsiteY2" fmla="*/ 3240 h 88636"/>
                          <a:gd name="connsiteX3" fmla="*/ 284473 w 292700"/>
                          <a:gd name="connsiteY3" fmla="*/ 69436 h 88636"/>
                          <a:gd name="connsiteX4" fmla="*/ 292700 w 292700"/>
                          <a:gd name="connsiteY4" fmla="*/ 88636 h 88636"/>
                          <a:gd name="connsiteX5" fmla="*/ 0 w 292700"/>
                          <a:gd name="connsiteY5" fmla="*/ 77741 h 88636"/>
                          <a:gd name="connsiteX0" fmla="*/ 0 w 295702"/>
                          <a:gd name="connsiteY0" fmla="*/ 73415 h 88636"/>
                          <a:gd name="connsiteX1" fmla="*/ 35640 w 295702"/>
                          <a:gd name="connsiteY1" fmla="*/ 0 h 88636"/>
                          <a:gd name="connsiteX2" fmla="*/ 148717 w 295702"/>
                          <a:gd name="connsiteY2" fmla="*/ 3240 h 88636"/>
                          <a:gd name="connsiteX3" fmla="*/ 287475 w 295702"/>
                          <a:gd name="connsiteY3" fmla="*/ 69436 h 88636"/>
                          <a:gd name="connsiteX4" fmla="*/ 295702 w 295702"/>
                          <a:gd name="connsiteY4" fmla="*/ 88636 h 88636"/>
                          <a:gd name="connsiteX5" fmla="*/ 0 w 295702"/>
                          <a:gd name="connsiteY5" fmla="*/ 73415 h 886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95702" h="88636">
                            <a:moveTo>
                              <a:pt x="0" y="73415"/>
                            </a:moveTo>
                            <a:lnTo>
                              <a:pt x="35640" y="0"/>
                            </a:lnTo>
                            <a:lnTo>
                              <a:pt x="148717" y="3240"/>
                            </a:lnTo>
                            <a:lnTo>
                              <a:pt x="287475" y="69436"/>
                            </a:lnTo>
                            <a:lnTo>
                              <a:pt x="295702" y="88636"/>
                            </a:lnTo>
                            <a:lnTo>
                              <a:pt x="0" y="7341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1000">
                            <a:schemeClr val="bg1"/>
                          </a:gs>
                          <a:gs pos="67000">
                            <a:srgbClr val="898B8A"/>
                          </a:gs>
                        </a:gsLst>
                        <a:lin ang="54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1133" name="フリーフォーム: 図形 1132">
                      <a:extLst>
                        <a:ext uri="{FF2B5EF4-FFF2-40B4-BE49-F238E27FC236}">
                          <a16:creationId xmlns:a16="http://schemas.microsoft.com/office/drawing/2014/main" id="{3C0CC276-5784-4112-8C13-C60ADE878688}"/>
                        </a:ext>
                      </a:extLst>
                    </p:cNvPr>
                    <p:cNvSpPr/>
                    <p:nvPr/>
                  </p:nvSpPr>
                  <p:spPr>
                    <a:xfrm rot="16200000" flipH="1" flipV="1">
                      <a:off x="3377219" y="5799947"/>
                      <a:ext cx="988273" cy="540001"/>
                    </a:xfrm>
                    <a:custGeom>
                      <a:avLst/>
                      <a:gdLst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3083 w 988273"/>
                        <a:gd name="connsiteY14" fmla="*/ 365523 h 540001"/>
                        <a:gd name="connsiteX15" fmla="*/ 796347 w 988273"/>
                        <a:gd name="connsiteY15" fmla="*/ 365522 h 540001"/>
                        <a:gd name="connsiteX16" fmla="*/ 790273 w 988273"/>
                        <a:gd name="connsiteY16" fmla="*/ 360001 h 540001"/>
                        <a:gd name="connsiteX17" fmla="*/ 790274 w 988273"/>
                        <a:gd name="connsiteY17" fmla="*/ 360001 h 540001"/>
                        <a:gd name="connsiteX18" fmla="*/ 790273 w 988273"/>
                        <a:gd name="connsiteY18" fmla="*/ 360000 h 540001"/>
                        <a:gd name="connsiteX19" fmla="*/ 988273 w 988273"/>
                        <a:gd name="connsiteY19" fmla="*/ 360000 h 540001"/>
                        <a:gd name="connsiteX20" fmla="*/ 988272 w 988273"/>
                        <a:gd name="connsiteY20" fmla="*/ 180000 h 540001"/>
                        <a:gd name="connsiteX21" fmla="*/ 790274 w 988273"/>
                        <a:gd name="connsiteY21" fmla="*/ 180000 h 540001"/>
                        <a:gd name="connsiteX22" fmla="*/ 796348 w 988273"/>
                        <a:gd name="connsiteY22" fmla="*/ 174479 h 540001"/>
                        <a:gd name="connsiteX23" fmla="*/ 793084 w 988273"/>
                        <a:gd name="connsiteY23" fmla="*/ 174478 h 540001"/>
                        <a:gd name="connsiteX24" fmla="*/ 896356 w 988273"/>
                        <a:gd name="connsiteY24" fmla="*/ 9246 h 540001"/>
                        <a:gd name="connsiteX25" fmla="*/ 790675 w 988273"/>
                        <a:gd name="connsiteY25" fmla="*/ 0 h 540001"/>
                        <a:gd name="connsiteX26" fmla="*/ 736272 w 988273"/>
                        <a:gd name="connsiteY26" fmla="*/ 0 h 540001"/>
                        <a:gd name="connsiteX27" fmla="*/ 646272 w 988273"/>
                        <a:gd name="connsiteY27" fmla="*/ 0 h 540001"/>
                        <a:gd name="connsiteX28" fmla="*/ 610272 w 988273"/>
                        <a:gd name="connsiteY28" fmla="*/ 180000 h 540001"/>
                        <a:gd name="connsiteX29" fmla="*/ 574272 w 988273"/>
                        <a:gd name="connsiteY29" fmla="*/ 1 h 540001"/>
                        <a:gd name="connsiteX30" fmla="*/ 466273 w 988273"/>
                        <a:gd name="connsiteY30" fmla="*/ 0 h 540001"/>
                        <a:gd name="connsiteX31" fmla="*/ 430273 w 988273"/>
                        <a:gd name="connsiteY31" fmla="*/ 180000 h 540001"/>
                        <a:gd name="connsiteX32" fmla="*/ 394273 w 988273"/>
                        <a:gd name="connsiteY32" fmla="*/ 1 h 540001"/>
                        <a:gd name="connsiteX33" fmla="*/ 250885 w 988273"/>
                        <a:gd name="connsiteY33" fmla="*/ 1 h 540001"/>
                        <a:gd name="connsiteX34" fmla="*/ 250885 w 988273"/>
                        <a:gd name="connsiteY34" fmla="*/ 178773 h 540001"/>
                        <a:gd name="connsiteX35" fmla="*/ 250379 w 988273"/>
                        <a:gd name="connsiteY35" fmla="*/ 178773 h 540001"/>
                        <a:gd name="connsiteX36" fmla="*/ 0 w 988273"/>
                        <a:gd name="connsiteY36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3083 w 988273"/>
                        <a:gd name="connsiteY14" fmla="*/ 365523 h 540001"/>
                        <a:gd name="connsiteX15" fmla="*/ 790273 w 988273"/>
                        <a:gd name="connsiteY15" fmla="*/ 360001 h 540001"/>
                        <a:gd name="connsiteX16" fmla="*/ 790274 w 988273"/>
                        <a:gd name="connsiteY16" fmla="*/ 360001 h 540001"/>
                        <a:gd name="connsiteX17" fmla="*/ 790273 w 988273"/>
                        <a:gd name="connsiteY17" fmla="*/ 360000 h 540001"/>
                        <a:gd name="connsiteX18" fmla="*/ 988273 w 988273"/>
                        <a:gd name="connsiteY18" fmla="*/ 360000 h 540001"/>
                        <a:gd name="connsiteX19" fmla="*/ 988272 w 988273"/>
                        <a:gd name="connsiteY19" fmla="*/ 180000 h 540001"/>
                        <a:gd name="connsiteX20" fmla="*/ 790274 w 988273"/>
                        <a:gd name="connsiteY20" fmla="*/ 180000 h 540001"/>
                        <a:gd name="connsiteX21" fmla="*/ 796348 w 988273"/>
                        <a:gd name="connsiteY21" fmla="*/ 174479 h 540001"/>
                        <a:gd name="connsiteX22" fmla="*/ 793084 w 988273"/>
                        <a:gd name="connsiteY22" fmla="*/ 174478 h 540001"/>
                        <a:gd name="connsiteX23" fmla="*/ 896356 w 988273"/>
                        <a:gd name="connsiteY23" fmla="*/ 9246 h 540001"/>
                        <a:gd name="connsiteX24" fmla="*/ 790675 w 988273"/>
                        <a:gd name="connsiteY24" fmla="*/ 0 h 540001"/>
                        <a:gd name="connsiteX25" fmla="*/ 736272 w 988273"/>
                        <a:gd name="connsiteY25" fmla="*/ 0 h 540001"/>
                        <a:gd name="connsiteX26" fmla="*/ 646272 w 988273"/>
                        <a:gd name="connsiteY26" fmla="*/ 0 h 540001"/>
                        <a:gd name="connsiteX27" fmla="*/ 610272 w 988273"/>
                        <a:gd name="connsiteY27" fmla="*/ 180000 h 540001"/>
                        <a:gd name="connsiteX28" fmla="*/ 574272 w 988273"/>
                        <a:gd name="connsiteY28" fmla="*/ 1 h 540001"/>
                        <a:gd name="connsiteX29" fmla="*/ 466273 w 988273"/>
                        <a:gd name="connsiteY29" fmla="*/ 0 h 540001"/>
                        <a:gd name="connsiteX30" fmla="*/ 430273 w 988273"/>
                        <a:gd name="connsiteY30" fmla="*/ 180000 h 540001"/>
                        <a:gd name="connsiteX31" fmla="*/ 394273 w 988273"/>
                        <a:gd name="connsiteY31" fmla="*/ 1 h 540001"/>
                        <a:gd name="connsiteX32" fmla="*/ 250885 w 988273"/>
                        <a:gd name="connsiteY32" fmla="*/ 1 h 540001"/>
                        <a:gd name="connsiteX33" fmla="*/ 250885 w 988273"/>
                        <a:gd name="connsiteY33" fmla="*/ 178773 h 540001"/>
                        <a:gd name="connsiteX34" fmla="*/ 250379 w 988273"/>
                        <a:gd name="connsiteY34" fmla="*/ 178773 h 540001"/>
                        <a:gd name="connsiteX35" fmla="*/ 0 w 988273"/>
                        <a:gd name="connsiteY35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796348 w 988273"/>
                        <a:gd name="connsiteY20" fmla="*/ 174479 h 540001"/>
                        <a:gd name="connsiteX21" fmla="*/ 793084 w 988273"/>
                        <a:gd name="connsiteY21" fmla="*/ 174478 h 540001"/>
                        <a:gd name="connsiteX22" fmla="*/ 896356 w 988273"/>
                        <a:gd name="connsiteY22" fmla="*/ 9246 h 540001"/>
                        <a:gd name="connsiteX23" fmla="*/ 790675 w 988273"/>
                        <a:gd name="connsiteY23" fmla="*/ 0 h 540001"/>
                        <a:gd name="connsiteX24" fmla="*/ 736272 w 988273"/>
                        <a:gd name="connsiteY24" fmla="*/ 0 h 540001"/>
                        <a:gd name="connsiteX25" fmla="*/ 646272 w 988273"/>
                        <a:gd name="connsiteY25" fmla="*/ 0 h 540001"/>
                        <a:gd name="connsiteX26" fmla="*/ 610272 w 988273"/>
                        <a:gd name="connsiteY26" fmla="*/ 180000 h 540001"/>
                        <a:gd name="connsiteX27" fmla="*/ 574272 w 988273"/>
                        <a:gd name="connsiteY27" fmla="*/ 1 h 540001"/>
                        <a:gd name="connsiteX28" fmla="*/ 466273 w 988273"/>
                        <a:gd name="connsiteY28" fmla="*/ 0 h 540001"/>
                        <a:gd name="connsiteX29" fmla="*/ 430273 w 988273"/>
                        <a:gd name="connsiteY29" fmla="*/ 180000 h 540001"/>
                        <a:gd name="connsiteX30" fmla="*/ 394273 w 988273"/>
                        <a:gd name="connsiteY30" fmla="*/ 1 h 540001"/>
                        <a:gd name="connsiteX31" fmla="*/ 250885 w 988273"/>
                        <a:gd name="connsiteY31" fmla="*/ 1 h 540001"/>
                        <a:gd name="connsiteX32" fmla="*/ 250885 w 988273"/>
                        <a:gd name="connsiteY32" fmla="*/ 178773 h 540001"/>
                        <a:gd name="connsiteX33" fmla="*/ 250379 w 988273"/>
                        <a:gd name="connsiteY33" fmla="*/ 178773 h 540001"/>
                        <a:gd name="connsiteX34" fmla="*/ 0 w 988273"/>
                        <a:gd name="connsiteY34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793084 w 988273"/>
                        <a:gd name="connsiteY20" fmla="*/ 174478 h 540001"/>
                        <a:gd name="connsiteX21" fmla="*/ 896356 w 988273"/>
                        <a:gd name="connsiteY21" fmla="*/ 9246 h 540001"/>
                        <a:gd name="connsiteX22" fmla="*/ 790675 w 988273"/>
                        <a:gd name="connsiteY22" fmla="*/ 0 h 540001"/>
                        <a:gd name="connsiteX23" fmla="*/ 736272 w 988273"/>
                        <a:gd name="connsiteY23" fmla="*/ 0 h 540001"/>
                        <a:gd name="connsiteX24" fmla="*/ 646272 w 988273"/>
                        <a:gd name="connsiteY24" fmla="*/ 0 h 540001"/>
                        <a:gd name="connsiteX25" fmla="*/ 610272 w 988273"/>
                        <a:gd name="connsiteY25" fmla="*/ 180000 h 540001"/>
                        <a:gd name="connsiteX26" fmla="*/ 574272 w 988273"/>
                        <a:gd name="connsiteY26" fmla="*/ 1 h 540001"/>
                        <a:gd name="connsiteX27" fmla="*/ 466273 w 988273"/>
                        <a:gd name="connsiteY27" fmla="*/ 0 h 540001"/>
                        <a:gd name="connsiteX28" fmla="*/ 430273 w 988273"/>
                        <a:gd name="connsiteY28" fmla="*/ 180000 h 540001"/>
                        <a:gd name="connsiteX29" fmla="*/ 394273 w 988273"/>
                        <a:gd name="connsiteY29" fmla="*/ 1 h 540001"/>
                        <a:gd name="connsiteX30" fmla="*/ 250885 w 988273"/>
                        <a:gd name="connsiteY30" fmla="*/ 1 h 540001"/>
                        <a:gd name="connsiteX31" fmla="*/ 250885 w 988273"/>
                        <a:gd name="connsiteY31" fmla="*/ 178773 h 540001"/>
                        <a:gd name="connsiteX32" fmla="*/ 250379 w 988273"/>
                        <a:gd name="connsiteY32" fmla="*/ 178773 h 540001"/>
                        <a:gd name="connsiteX33" fmla="*/ 0 w 988273"/>
                        <a:gd name="connsiteY33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896356 w 988273"/>
                        <a:gd name="connsiteY20" fmla="*/ 9246 h 540001"/>
                        <a:gd name="connsiteX21" fmla="*/ 790675 w 988273"/>
                        <a:gd name="connsiteY21" fmla="*/ 0 h 540001"/>
                        <a:gd name="connsiteX22" fmla="*/ 736272 w 988273"/>
                        <a:gd name="connsiteY22" fmla="*/ 0 h 540001"/>
                        <a:gd name="connsiteX23" fmla="*/ 646272 w 988273"/>
                        <a:gd name="connsiteY23" fmla="*/ 0 h 540001"/>
                        <a:gd name="connsiteX24" fmla="*/ 610272 w 988273"/>
                        <a:gd name="connsiteY24" fmla="*/ 180000 h 540001"/>
                        <a:gd name="connsiteX25" fmla="*/ 574272 w 988273"/>
                        <a:gd name="connsiteY25" fmla="*/ 1 h 540001"/>
                        <a:gd name="connsiteX26" fmla="*/ 466273 w 988273"/>
                        <a:gd name="connsiteY26" fmla="*/ 0 h 540001"/>
                        <a:gd name="connsiteX27" fmla="*/ 430273 w 988273"/>
                        <a:gd name="connsiteY27" fmla="*/ 180000 h 540001"/>
                        <a:gd name="connsiteX28" fmla="*/ 394273 w 988273"/>
                        <a:gd name="connsiteY28" fmla="*/ 1 h 540001"/>
                        <a:gd name="connsiteX29" fmla="*/ 250885 w 988273"/>
                        <a:gd name="connsiteY29" fmla="*/ 1 h 540001"/>
                        <a:gd name="connsiteX30" fmla="*/ 250885 w 988273"/>
                        <a:gd name="connsiteY30" fmla="*/ 178773 h 540001"/>
                        <a:gd name="connsiteX31" fmla="*/ 250379 w 988273"/>
                        <a:gd name="connsiteY31" fmla="*/ 178773 h 540001"/>
                        <a:gd name="connsiteX32" fmla="*/ 0 w 988273"/>
                        <a:gd name="connsiteY32" fmla="*/ 321787 h 5400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988273" h="540001">
                          <a:moveTo>
                            <a:pt x="0" y="321787"/>
                          </a:moveTo>
                          <a:lnTo>
                            <a:pt x="0" y="396987"/>
                          </a:lnTo>
                          <a:lnTo>
                            <a:pt x="190260" y="505662"/>
                          </a:lnTo>
                          <a:lnTo>
                            <a:pt x="219181" y="361116"/>
                          </a:lnTo>
                          <a:lnTo>
                            <a:pt x="254974" y="540001"/>
                          </a:lnTo>
                          <a:lnTo>
                            <a:pt x="286272" y="540001"/>
                          </a:lnTo>
                          <a:lnTo>
                            <a:pt x="394272" y="540001"/>
                          </a:lnTo>
                          <a:lnTo>
                            <a:pt x="430272" y="360000"/>
                          </a:lnTo>
                          <a:lnTo>
                            <a:pt x="466272" y="540001"/>
                          </a:lnTo>
                          <a:lnTo>
                            <a:pt x="574271" y="540001"/>
                          </a:lnTo>
                          <a:lnTo>
                            <a:pt x="610271" y="360000"/>
                          </a:lnTo>
                          <a:lnTo>
                            <a:pt x="646271" y="540001"/>
                          </a:lnTo>
                          <a:lnTo>
                            <a:pt x="790679" y="540001"/>
                          </a:lnTo>
                          <a:lnTo>
                            <a:pt x="896355" y="530755"/>
                          </a:lnTo>
                          <a:lnTo>
                            <a:pt x="790273" y="360001"/>
                          </a:lnTo>
                          <a:lnTo>
                            <a:pt x="790274" y="360001"/>
                          </a:lnTo>
                          <a:lnTo>
                            <a:pt x="790273" y="360000"/>
                          </a:lnTo>
                          <a:lnTo>
                            <a:pt x="988273" y="360000"/>
                          </a:lnTo>
                          <a:cubicBezTo>
                            <a:pt x="988273" y="300000"/>
                            <a:pt x="988272" y="240000"/>
                            <a:pt x="988272" y="180000"/>
                          </a:cubicBezTo>
                          <a:lnTo>
                            <a:pt x="790274" y="180000"/>
                          </a:lnTo>
                          <a:lnTo>
                            <a:pt x="896356" y="9246"/>
                          </a:lnTo>
                          <a:lnTo>
                            <a:pt x="790675" y="0"/>
                          </a:lnTo>
                          <a:lnTo>
                            <a:pt x="736272" y="0"/>
                          </a:lnTo>
                          <a:lnTo>
                            <a:pt x="646272" y="0"/>
                          </a:lnTo>
                          <a:lnTo>
                            <a:pt x="610272" y="180000"/>
                          </a:lnTo>
                          <a:lnTo>
                            <a:pt x="574272" y="1"/>
                          </a:lnTo>
                          <a:lnTo>
                            <a:pt x="466273" y="0"/>
                          </a:lnTo>
                          <a:lnTo>
                            <a:pt x="430273" y="180000"/>
                          </a:lnTo>
                          <a:lnTo>
                            <a:pt x="394273" y="1"/>
                          </a:lnTo>
                          <a:lnTo>
                            <a:pt x="250885" y="1"/>
                          </a:lnTo>
                          <a:lnTo>
                            <a:pt x="250885" y="178773"/>
                          </a:lnTo>
                          <a:lnTo>
                            <a:pt x="250379" y="178773"/>
                          </a:lnTo>
                          <a:lnTo>
                            <a:pt x="0" y="321787"/>
                          </a:lnTo>
                          <a:close/>
                        </a:path>
                      </a:pathLst>
                    </a:custGeom>
                    <a:solidFill>
                      <a:srgbClr val="898B8A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1134" name="グループ化 1133">
                      <a:extLst>
                        <a:ext uri="{FF2B5EF4-FFF2-40B4-BE49-F238E27FC236}">
                          <a16:creationId xmlns:a16="http://schemas.microsoft.com/office/drawing/2014/main" id="{4CDCCA25-6815-42BB-9FD2-FE33411A3B9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93920" y="6025140"/>
                      <a:ext cx="297896" cy="539522"/>
                      <a:chOff x="3593919" y="6025141"/>
                      <a:chExt cx="297896" cy="539522"/>
                    </a:xfrm>
                  </p:grpSpPr>
                  <p:sp>
                    <p:nvSpPr>
                      <p:cNvPr id="1140" name="フリーフォーム: 図形 1139">
                        <a:extLst>
                          <a:ext uri="{FF2B5EF4-FFF2-40B4-BE49-F238E27FC236}">
                            <a16:creationId xmlns:a16="http://schemas.microsoft.com/office/drawing/2014/main" id="{E5DA01DD-B1D8-4E5D-A594-D070606907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03676" y="6423279"/>
                        <a:ext cx="28800" cy="141384"/>
                      </a:xfrm>
                      <a:custGeom>
                        <a:avLst/>
                        <a:gdLst>
                          <a:gd name="connsiteX0" fmla="*/ 14400 w 28800"/>
                          <a:gd name="connsiteY0" fmla="*/ 0 h 141384"/>
                          <a:gd name="connsiteX1" fmla="*/ 28800 w 28800"/>
                          <a:gd name="connsiteY1" fmla="*/ 14400 h 141384"/>
                          <a:gd name="connsiteX2" fmla="*/ 28800 w 28800"/>
                          <a:gd name="connsiteY2" fmla="*/ 141384 h 141384"/>
                          <a:gd name="connsiteX3" fmla="*/ 0 w 28800"/>
                          <a:gd name="connsiteY3" fmla="*/ 141384 h 141384"/>
                          <a:gd name="connsiteX4" fmla="*/ 0 w 28800"/>
                          <a:gd name="connsiteY4" fmla="*/ 14400 h 141384"/>
                          <a:gd name="connsiteX5" fmla="*/ 14400 w 28800"/>
                          <a:gd name="connsiteY5" fmla="*/ 0 h 141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8800" h="141384">
                            <a:moveTo>
                              <a:pt x="14400" y="0"/>
                            </a:moveTo>
                            <a:cubicBezTo>
                              <a:pt x="22353" y="0"/>
                              <a:pt x="28800" y="6447"/>
                              <a:pt x="28800" y="14400"/>
                            </a:cubicBezTo>
                            <a:lnTo>
                              <a:pt x="28800" y="141384"/>
                            </a:lnTo>
                            <a:lnTo>
                              <a:pt x="0" y="141384"/>
                            </a:lnTo>
                            <a:lnTo>
                              <a:pt x="0" y="14400"/>
                            </a:lnTo>
                            <a:cubicBezTo>
                              <a:pt x="0" y="6447"/>
                              <a:pt x="6447" y="0"/>
                              <a:pt x="144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1C2B6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1" name="フリーフォーム: 図形 1140">
                        <a:extLst>
                          <a:ext uri="{FF2B5EF4-FFF2-40B4-BE49-F238E27FC236}">
                            <a16:creationId xmlns:a16="http://schemas.microsoft.com/office/drawing/2014/main" id="{B51003B4-339C-41BA-93E4-0BE42C8DA0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63015" y="6423279"/>
                        <a:ext cx="28800" cy="141384"/>
                      </a:xfrm>
                      <a:custGeom>
                        <a:avLst/>
                        <a:gdLst>
                          <a:gd name="connsiteX0" fmla="*/ 14400 w 28800"/>
                          <a:gd name="connsiteY0" fmla="*/ 0 h 141384"/>
                          <a:gd name="connsiteX1" fmla="*/ 28800 w 28800"/>
                          <a:gd name="connsiteY1" fmla="*/ 14400 h 141384"/>
                          <a:gd name="connsiteX2" fmla="*/ 28800 w 28800"/>
                          <a:gd name="connsiteY2" fmla="*/ 141384 h 141384"/>
                          <a:gd name="connsiteX3" fmla="*/ 0 w 28800"/>
                          <a:gd name="connsiteY3" fmla="*/ 141384 h 141384"/>
                          <a:gd name="connsiteX4" fmla="*/ 0 w 28800"/>
                          <a:gd name="connsiteY4" fmla="*/ 14400 h 141384"/>
                          <a:gd name="connsiteX5" fmla="*/ 14400 w 28800"/>
                          <a:gd name="connsiteY5" fmla="*/ 0 h 141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8800" h="141384">
                            <a:moveTo>
                              <a:pt x="14400" y="0"/>
                            </a:moveTo>
                            <a:cubicBezTo>
                              <a:pt x="22353" y="0"/>
                              <a:pt x="28800" y="6447"/>
                              <a:pt x="28800" y="14400"/>
                            </a:cubicBezTo>
                            <a:lnTo>
                              <a:pt x="28800" y="141384"/>
                            </a:lnTo>
                            <a:lnTo>
                              <a:pt x="0" y="141384"/>
                            </a:lnTo>
                            <a:lnTo>
                              <a:pt x="0" y="14400"/>
                            </a:lnTo>
                            <a:cubicBezTo>
                              <a:pt x="0" y="6447"/>
                              <a:pt x="6447" y="0"/>
                              <a:pt x="144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1C2B6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2" name="フリーフォーム: 図形 1141">
                        <a:extLst>
                          <a:ext uri="{FF2B5EF4-FFF2-40B4-BE49-F238E27FC236}">
                            <a16:creationId xmlns:a16="http://schemas.microsoft.com/office/drawing/2014/main" id="{7FD72C10-5C1E-4EBB-9433-55EC2834773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45006" y="5974054"/>
                        <a:ext cx="99613" cy="201787"/>
                      </a:xfrm>
                      <a:custGeom>
                        <a:avLst/>
                        <a:gdLst>
                          <a:gd name="connsiteX0" fmla="*/ 615 w 99613"/>
                          <a:gd name="connsiteY0" fmla="*/ 39421 h 201787"/>
                          <a:gd name="connsiteX1" fmla="*/ 26791 w 99613"/>
                          <a:gd name="connsiteY1" fmla="*/ 614 h 201787"/>
                          <a:gd name="connsiteX2" fmla="*/ 65597 w 99613"/>
                          <a:gd name="connsiteY2" fmla="*/ 26790 h 201787"/>
                          <a:gd name="connsiteX3" fmla="*/ 99613 w 99613"/>
                          <a:gd name="connsiteY3" fmla="*/ 201787 h 201787"/>
                          <a:gd name="connsiteX4" fmla="*/ 32176 w 99613"/>
                          <a:gd name="connsiteY4" fmla="*/ 201787 h 201787"/>
                          <a:gd name="connsiteX5" fmla="*/ 615 w 99613"/>
                          <a:gd name="connsiteY5" fmla="*/ 39421 h 2017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99613" h="201787">
                            <a:moveTo>
                              <a:pt x="615" y="39421"/>
                            </a:moveTo>
                            <a:cubicBezTo>
                              <a:pt x="-2873" y="21477"/>
                              <a:pt x="8847" y="4102"/>
                              <a:pt x="26791" y="614"/>
                            </a:cubicBezTo>
                            <a:cubicBezTo>
                              <a:pt x="44735" y="-2874"/>
                              <a:pt x="62109" y="8846"/>
                              <a:pt x="65597" y="26790"/>
                            </a:cubicBezTo>
                            <a:lnTo>
                              <a:pt x="99613" y="201787"/>
                            </a:lnTo>
                            <a:lnTo>
                              <a:pt x="32176" y="201787"/>
                            </a:lnTo>
                            <a:lnTo>
                              <a:pt x="615" y="39421"/>
                            </a:lnTo>
                            <a:close/>
                          </a:path>
                        </a:pathLst>
                      </a:custGeom>
                      <a:solidFill>
                        <a:srgbClr val="1C2B6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3" name="フリーフォーム: 図形 1142">
                        <a:extLst>
                          <a:ext uri="{FF2B5EF4-FFF2-40B4-BE49-F238E27FC236}">
                            <a16:creationId xmlns:a16="http://schemas.microsoft.com/office/drawing/2014/main" id="{590A2253-D19C-4483-A0DA-9E9BE13CA01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50097" y="6143513"/>
                        <a:ext cx="102069" cy="214425"/>
                      </a:xfrm>
                      <a:custGeom>
                        <a:avLst/>
                        <a:gdLst>
                          <a:gd name="connsiteX0" fmla="*/ 615 w 102069"/>
                          <a:gd name="connsiteY0" fmla="*/ 39421 h 214425"/>
                          <a:gd name="connsiteX1" fmla="*/ 26791 w 102069"/>
                          <a:gd name="connsiteY1" fmla="*/ 614 h 214425"/>
                          <a:gd name="connsiteX2" fmla="*/ 65597 w 102069"/>
                          <a:gd name="connsiteY2" fmla="*/ 26790 h 214425"/>
                          <a:gd name="connsiteX3" fmla="*/ 102069 w 102069"/>
                          <a:gd name="connsiteY3" fmla="*/ 214425 h 214425"/>
                          <a:gd name="connsiteX4" fmla="*/ 34632 w 102069"/>
                          <a:gd name="connsiteY4" fmla="*/ 214425 h 214425"/>
                          <a:gd name="connsiteX5" fmla="*/ 615 w 102069"/>
                          <a:gd name="connsiteY5" fmla="*/ 39421 h 2144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02069" h="214425">
                            <a:moveTo>
                              <a:pt x="615" y="39421"/>
                            </a:moveTo>
                            <a:cubicBezTo>
                              <a:pt x="-2873" y="21477"/>
                              <a:pt x="8847" y="4102"/>
                              <a:pt x="26791" y="614"/>
                            </a:cubicBezTo>
                            <a:cubicBezTo>
                              <a:pt x="44735" y="-2874"/>
                              <a:pt x="62109" y="8846"/>
                              <a:pt x="65597" y="26790"/>
                            </a:cubicBezTo>
                            <a:lnTo>
                              <a:pt x="102069" y="214425"/>
                            </a:lnTo>
                            <a:lnTo>
                              <a:pt x="34632" y="214425"/>
                            </a:lnTo>
                            <a:lnTo>
                              <a:pt x="615" y="39421"/>
                            </a:lnTo>
                            <a:close/>
                          </a:path>
                        </a:pathLst>
                      </a:custGeom>
                      <a:solidFill>
                        <a:srgbClr val="1C2B6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135" name="グループ化 1134">
                      <a:extLst>
                        <a:ext uri="{FF2B5EF4-FFF2-40B4-BE49-F238E27FC236}">
                          <a16:creationId xmlns:a16="http://schemas.microsoft.com/office/drawing/2014/main" id="{6F6ECBF0-D5CB-436A-8EED-3845B5D461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73100" y="6005043"/>
                      <a:ext cx="194794" cy="361050"/>
                      <a:chOff x="3773100" y="6005036"/>
                      <a:chExt cx="194794" cy="361050"/>
                    </a:xfrm>
                  </p:grpSpPr>
                  <p:cxnSp>
                    <p:nvCxnSpPr>
                      <p:cNvPr id="1136" name="直線コネクタ 1135">
                        <a:extLst>
                          <a:ext uri="{FF2B5EF4-FFF2-40B4-BE49-F238E27FC236}">
                            <a16:creationId xmlns:a16="http://schemas.microsoft.com/office/drawing/2014/main" id="{49EBAAFF-427F-40AF-B9D2-D694C8CECA01}"/>
                          </a:ext>
                        </a:extLst>
                      </p:cNvPr>
                      <p:cNvCxnSpPr>
                        <a:cxnSpLocks/>
                        <a:stCxn id="1133" idx="14"/>
                        <a:endCxn id="1133" idx="19"/>
                      </p:cNvCxnSpPr>
                      <p:nvPr/>
                    </p:nvCxnSpPr>
                    <p:spPr>
                      <a:xfrm>
                        <a:off x="3781356" y="6366085"/>
                        <a:ext cx="180000" cy="1"/>
                      </a:xfrm>
                      <a:prstGeom prst="line">
                        <a:avLst/>
                      </a:prstGeom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7" name="直線コネクタ 1136">
                        <a:extLst>
                          <a:ext uri="{FF2B5EF4-FFF2-40B4-BE49-F238E27FC236}">
                            <a16:creationId xmlns:a16="http://schemas.microsoft.com/office/drawing/2014/main" id="{B90555E8-F18E-4CED-8C3A-924A84DB633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73100" y="6183580"/>
                        <a:ext cx="187200" cy="2294"/>
                      </a:xfrm>
                      <a:prstGeom prst="line">
                        <a:avLst/>
                      </a:prstGeom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8" name="直線コネクタ 1137">
                        <a:extLst>
                          <a:ext uri="{FF2B5EF4-FFF2-40B4-BE49-F238E27FC236}">
                            <a16:creationId xmlns:a16="http://schemas.microsoft.com/office/drawing/2014/main" id="{1EE7D276-51CF-4A84-8B82-95D3B78A786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80694" y="6005036"/>
                        <a:ext cx="187200" cy="2294"/>
                      </a:xfrm>
                      <a:prstGeom prst="line">
                        <a:avLst/>
                      </a:prstGeom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131" name="テキスト ボックス 1130">
                    <a:extLst>
                      <a:ext uri="{FF2B5EF4-FFF2-40B4-BE49-F238E27FC236}">
                        <a16:creationId xmlns:a16="http://schemas.microsoft.com/office/drawing/2014/main" id="{6675824C-E81F-461B-B157-1409EBFF9DB2}"/>
                      </a:ext>
                    </a:extLst>
                  </p:cNvPr>
                  <p:cNvSpPr txBox="1"/>
                  <p:nvPr/>
                </p:nvSpPr>
                <p:spPr>
                  <a:xfrm rot="19900285" flipH="1">
                    <a:off x="6709163" y="6564844"/>
                    <a:ext cx="1337445" cy="10056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600" b="1" dirty="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R</a:t>
                    </a:r>
                    <a:endParaRPr kumimoji="1" lang="ja-JP" altLang="en-US" sz="600" b="1" dirty="0">
                      <a:latin typeface="Verdana" panose="020B0604030504040204" pitchFamily="34" charset="0"/>
                    </a:endParaRPr>
                  </a:p>
                </p:txBody>
              </p:sp>
            </p:grpSp>
            <p:cxnSp>
              <p:nvCxnSpPr>
                <p:cNvPr id="1129" name="直線コネクタ 1128">
                  <a:extLst>
                    <a:ext uri="{FF2B5EF4-FFF2-40B4-BE49-F238E27FC236}">
                      <a16:creationId xmlns:a16="http://schemas.microsoft.com/office/drawing/2014/main" id="{9F96A15F-9551-4993-9B1E-C68E13E277DA}"/>
                    </a:ext>
                  </a:extLst>
                </p:cNvPr>
                <p:cNvCxnSpPr>
                  <a:cxnSpLocks/>
                  <a:stCxn id="1133" idx="3"/>
                  <a:endCxn id="1133" idx="31"/>
                </p:cNvCxnSpPr>
                <p:nvPr/>
              </p:nvCxnSpPr>
              <p:spPr>
                <a:xfrm>
                  <a:off x="1679600" y="2324046"/>
                  <a:ext cx="182122" cy="31161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8" name="グループ化 437">
                <a:extLst>
                  <a:ext uri="{FF2B5EF4-FFF2-40B4-BE49-F238E27FC236}">
                    <a16:creationId xmlns:a16="http://schemas.microsoft.com/office/drawing/2014/main" id="{C08466BD-DBDB-4F26-B1B4-D4B502D461E2}"/>
                  </a:ext>
                </a:extLst>
              </p:cNvPr>
              <p:cNvGrpSpPr/>
              <p:nvPr/>
            </p:nvGrpSpPr>
            <p:grpSpPr>
              <a:xfrm>
                <a:off x="461378" y="2540171"/>
                <a:ext cx="961632" cy="232397"/>
                <a:chOff x="461378" y="2540171"/>
                <a:chExt cx="961632" cy="232397"/>
              </a:xfrm>
            </p:grpSpPr>
            <p:cxnSp>
              <p:nvCxnSpPr>
                <p:cNvPr id="582" name="直線コネクタ 581">
                  <a:extLst>
                    <a:ext uri="{FF2B5EF4-FFF2-40B4-BE49-F238E27FC236}">
                      <a16:creationId xmlns:a16="http://schemas.microsoft.com/office/drawing/2014/main" id="{612D8EAD-B26A-4B5B-B93B-6B164C8E9F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3010" y="2540171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直線コネクタ 582">
                  <a:extLst>
                    <a:ext uri="{FF2B5EF4-FFF2-40B4-BE49-F238E27FC236}">
                      <a16:creationId xmlns:a16="http://schemas.microsoft.com/office/drawing/2014/main" id="{C8AFEF03-F555-4752-BAE4-0A90D37049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3010" y="2721143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" name="直線コネクタ 583">
                  <a:extLst>
                    <a:ext uri="{FF2B5EF4-FFF2-40B4-BE49-F238E27FC236}">
                      <a16:creationId xmlns:a16="http://schemas.microsoft.com/office/drawing/2014/main" id="{1F5ACA3D-07B9-4091-AC9F-0C259AC6B9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1378" y="2540171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直線コネクタ 584">
                  <a:extLst>
                    <a:ext uri="{FF2B5EF4-FFF2-40B4-BE49-F238E27FC236}">
                      <a16:creationId xmlns:a16="http://schemas.microsoft.com/office/drawing/2014/main" id="{612CED82-7791-4EDF-9696-F54F40137D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1378" y="2721143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8CB465F8-338B-41CD-8482-65A0C9CA091C}"/>
                </a:ext>
              </a:extLst>
            </p:cNvPr>
            <p:cNvGrpSpPr/>
            <p:nvPr/>
          </p:nvGrpSpPr>
          <p:grpSpPr>
            <a:xfrm>
              <a:off x="1581147" y="2047506"/>
              <a:ext cx="953503" cy="1026000"/>
              <a:chOff x="1581147" y="2047506"/>
              <a:chExt cx="953503" cy="1026000"/>
            </a:xfrm>
          </p:grpSpPr>
          <p:grpSp>
            <p:nvGrpSpPr>
              <p:cNvPr id="426" name="グループ化 425">
                <a:extLst>
                  <a:ext uri="{FF2B5EF4-FFF2-40B4-BE49-F238E27FC236}">
                    <a16:creationId xmlns:a16="http://schemas.microsoft.com/office/drawing/2014/main" id="{53B4B042-0F4B-4B6F-A40A-AB2ED48F6CB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>
                <a:off x="1713514" y="2047506"/>
                <a:ext cx="695083" cy="1026000"/>
                <a:chOff x="1421295" y="2067205"/>
                <a:chExt cx="694800" cy="1025582"/>
              </a:xfrm>
            </p:grpSpPr>
            <p:grpSp>
              <p:nvGrpSpPr>
                <p:cNvPr id="427" name="グループ化 426">
                  <a:extLst>
                    <a:ext uri="{FF2B5EF4-FFF2-40B4-BE49-F238E27FC236}">
                      <a16:creationId xmlns:a16="http://schemas.microsoft.com/office/drawing/2014/main" id="{3E43570C-0DCB-4E83-B0B4-E1E50D17DA9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421295" y="2067205"/>
                  <a:ext cx="694800" cy="1025582"/>
                  <a:chOff x="5087351" y="6092857"/>
                  <a:chExt cx="3788491" cy="5592122"/>
                </a:xfrm>
              </p:grpSpPr>
              <p:grpSp>
                <p:nvGrpSpPr>
                  <p:cNvPr id="429" name="グループ化 428">
                    <a:extLst>
                      <a:ext uri="{FF2B5EF4-FFF2-40B4-BE49-F238E27FC236}">
                        <a16:creationId xmlns:a16="http://schemas.microsoft.com/office/drawing/2014/main" id="{009EC520-39E7-46EC-9498-384B26C24B8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087351" y="6092857"/>
                    <a:ext cx="3788491" cy="5592122"/>
                    <a:chOff x="3521623" y="5537840"/>
                    <a:chExt cx="695641" cy="1026822"/>
                  </a:xfrm>
                </p:grpSpPr>
                <p:grpSp>
                  <p:nvGrpSpPr>
                    <p:cNvPr id="431" name="グループ化 430">
                      <a:extLst>
                        <a:ext uri="{FF2B5EF4-FFF2-40B4-BE49-F238E27FC236}">
                          <a16:creationId xmlns:a16="http://schemas.microsoft.com/office/drawing/2014/main" id="{6DB90C69-A986-44E1-A63E-E43060E85A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1623" y="5537840"/>
                      <a:ext cx="695641" cy="1026359"/>
                      <a:chOff x="3521622" y="5537840"/>
                      <a:chExt cx="695641" cy="1026359"/>
                    </a:xfrm>
                  </p:grpSpPr>
                  <p:sp>
                    <p:nvSpPr>
                      <p:cNvPr id="443" name="台形 864">
                        <a:extLst>
                          <a:ext uri="{FF2B5EF4-FFF2-40B4-BE49-F238E27FC236}">
                            <a16:creationId xmlns:a16="http://schemas.microsoft.com/office/drawing/2014/main" id="{7D8820A0-4D56-431E-BF74-D5941B2DEB4B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493871" y="5858918"/>
                        <a:ext cx="140121" cy="84620"/>
                      </a:xfrm>
                      <a:custGeom>
                        <a:avLst/>
                        <a:gdLst>
                          <a:gd name="connsiteX0" fmla="*/ 0 w 1431740"/>
                          <a:gd name="connsiteY0" fmla="*/ 856004 h 856004"/>
                          <a:gd name="connsiteX1" fmla="*/ 214001 w 1431740"/>
                          <a:gd name="connsiteY1" fmla="*/ 0 h 856004"/>
                          <a:gd name="connsiteX2" fmla="*/ 1217739 w 1431740"/>
                          <a:gd name="connsiteY2" fmla="*/ 0 h 856004"/>
                          <a:gd name="connsiteX3" fmla="*/ 1431740 w 1431740"/>
                          <a:gd name="connsiteY3" fmla="*/ 856004 h 856004"/>
                          <a:gd name="connsiteX4" fmla="*/ 0 w 1431740"/>
                          <a:gd name="connsiteY4" fmla="*/ 856004 h 856004"/>
                          <a:gd name="connsiteX0" fmla="*/ 0 w 1431740"/>
                          <a:gd name="connsiteY0" fmla="*/ 856004 h 856004"/>
                          <a:gd name="connsiteX1" fmla="*/ 214001 w 1431740"/>
                          <a:gd name="connsiteY1" fmla="*/ 0 h 856004"/>
                          <a:gd name="connsiteX2" fmla="*/ 1217739 w 1431740"/>
                          <a:gd name="connsiteY2" fmla="*/ 0 h 856004"/>
                          <a:gd name="connsiteX3" fmla="*/ 1417447 w 1431740"/>
                          <a:gd name="connsiteY3" fmla="*/ 805381 h 856004"/>
                          <a:gd name="connsiteX4" fmla="*/ 1431740 w 1431740"/>
                          <a:gd name="connsiteY4" fmla="*/ 856004 h 856004"/>
                          <a:gd name="connsiteX5" fmla="*/ 0 w 1431740"/>
                          <a:gd name="connsiteY5" fmla="*/ 856004 h 856004"/>
                          <a:gd name="connsiteX0" fmla="*/ 0 w 1417447"/>
                          <a:gd name="connsiteY0" fmla="*/ 856004 h 856004"/>
                          <a:gd name="connsiteX1" fmla="*/ 214001 w 1417447"/>
                          <a:gd name="connsiteY1" fmla="*/ 0 h 856004"/>
                          <a:gd name="connsiteX2" fmla="*/ 1217739 w 1417447"/>
                          <a:gd name="connsiteY2" fmla="*/ 0 h 856004"/>
                          <a:gd name="connsiteX3" fmla="*/ 1417447 w 1417447"/>
                          <a:gd name="connsiteY3" fmla="*/ 805381 h 856004"/>
                          <a:gd name="connsiteX4" fmla="*/ 1362684 w 1417447"/>
                          <a:gd name="connsiteY4" fmla="*/ 851242 h 856004"/>
                          <a:gd name="connsiteX5" fmla="*/ 0 w 1417447"/>
                          <a:gd name="connsiteY5" fmla="*/ 856004 h 85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17447" h="856004">
                            <a:moveTo>
                              <a:pt x="0" y="856004"/>
                            </a:moveTo>
                            <a:lnTo>
                              <a:pt x="214001" y="0"/>
                            </a:lnTo>
                            <a:lnTo>
                              <a:pt x="1217739" y="0"/>
                            </a:lnTo>
                            <a:lnTo>
                              <a:pt x="1417447" y="805381"/>
                            </a:lnTo>
                            <a:lnTo>
                              <a:pt x="1362684" y="851242"/>
                            </a:lnTo>
                            <a:lnTo>
                              <a:pt x="0" y="85600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0000">
                            <a:schemeClr val="bg1"/>
                          </a:gs>
                          <a:gs pos="44000">
                            <a:srgbClr val="898B8A"/>
                          </a:gs>
                        </a:gsLst>
                        <a:lin ang="5400000" scaled="1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44" name="台形 308">
                        <a:extLst>
                          <a:ext uri="{FF2B5EF4-FFF2-40B4-BE49-F238E27FC236}">
                            <a16:creationId xmlns:a16="http://schemas.microsoft.com/office/drawing/2014/main" id="{A6424249-37B8-4E5B-9EEC-C8446BC74C3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01932" y="5857270"/>
                        <a:ext cx="146039" cy="84620"/>
                      </a:xfrm>
                      <a:custGeom>
                        <a:avLst/>
                        <a:gdLst>
                          <a:gd name="connsiteX0" fmla="*/ 0 w 803581"/>
                          <a:gd name="connsiteY0" fmla="*/ 460844 h 460844"/>
                          <a:gd name="connsiteX1" fmla="*/ 115211 w 803581"/>
                          <a:gd name="connsiteY1" fmla="*/ 0 h 460844"/>
                          <a:gd name="connsiteX2" fmla="*/ 688370 w 803581"/>
                          <a:gd name="connsiteY2" fmla="*/ 0 h 460844"/>
                          <a:gd name="connsiteX3" fmla="*/ 803581 w 803581"/>
                          <a:gd name="connsiteY3" fmla="*/ 460844 h 460844"/>
                          <a:gd name="connsiteX4" fmla="*/ 0 w 803581"/>
                          <a:gd name="connsiteY4" fmla="*/ 460844 h 460844"/>
                          <a:gd name="connsiteX0" fmla="*/ 0 w 803581"/>
                          <a:gd name="connsiteY0" fmla="*/ 460844 h 460844"/>
                          <a:gd name="connsiteX1" fmla="*/ 115211 w 803581"/>
                          <a:gd name="connsiteY1" fmla="*/ 0 h 460844"/>
                          <a:gd name="connsiteX2" fmla="*/ 688370 w 803581"/>
                          <a:gd name="connsiteY2" fmla="*/ 0 h 460844"/>
                          <a:gd name="connsiteX3" fmla="*/ 795334 w 803581"/>
                          <a:gd name="connsiteY3" fmla="*/ 420015 h 460844"/>
                          <a:gd name="connsiteX4" fmla="*/ 803581 w 803581"/>
                          <a:gd name="connsiteY4" fmla="*/ 460844 h 460844"/>
                          <a:gd name="connsiteX5" fmla="*/ 0 w 803581"/>
                          <a:gd name="connsiteY5" fmla="*/ 460844 h 460844"/>
                          <a:gd name="connsiteX0" fmla="*/ 0 w 795334"/>
                          <a:gd name="connsiteY0" fmla="*/ 460844 h 460844"/>
                          <a:gd name="connsiteX1" fmla="*/ 115211 w 795334"/>
                          <a:gd name="connsiteY1" fmla="*/ 0 h 460844"/>
                          <a:gd name="connsiteX2" fmla="*/ 688370 w 795334"/>
                          <a:gd name="connsiteY2" fmla="*/ 0 h 460844"/>
                          <a:gd name="connsiteX3" fmla="*/ 795334 w 795334"/>
                          <a:gd name="connsiteY3" fmla="*/ 420015 h 460844"/>
                          <a:gd name="connsiteX4" fmla="*/ 770242 w 795334"/>
                          <a:gd name="connsiteY4" fmla="*/ 460844 h 460844"/>
                          <a:gd name="connsiteX5" fmla="*/ 0 w 795334"/>
                          <a:gd name="connsiteY5" fmla="*/ 460844 h 4608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95334" h="460844">
                            <a:moveTo>
                              <a:pt x="0" y="460844"/>
                            </a:moveTo>
                            <a:lnTo>
                              <a:pt x="115211" y="0"/>
                            </a:lnTo>
                            <a:lnTo>
                              <a:pt x="688370" y="0"/>
                            </a:lnTo>
                            <a:lnTo>
                              <a:pt x="795334" y="420015"/>
                            </a:lnTo>
                            <a:lnTo>
                              <a:pt x="770242" y="460844"/>
                            </a:lnTo>
                            <a:lnTo>
                              <a:pt x="0" y="46084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1000">
                            <a:schemeClr val="bg1"/>
                          </a:gs>
                          <a:gs pos="67000">
                            <a:srgbClr val="898B8A"/>
                          </a:gs>
                        </a:gsLst>
                        <a:lin ang="54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45" name="フリーフォーム: 図形 444">
                        <a:extLst>
                          <a:ext uri="{FF2B5EF4-FFF2-40B4-BE49-F238E27FC236}">
                            <a16:creationId xmlns:a16="http://schemas.microsoft.com/office/drawing/2014/main" id="{49965798-D7CB-499B-BBAF-E7B465F1FB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18365" y="6357521"/>
                        <a:ext cx="67842" cy="206678"/>
                      </a:xfrm>
                      <a:custGeom>
                        <a:avLst/>
                        <a:gdLst>
                          <a:gd name="connsiteX0" fmla="*/ 66093 w 66093"/>
                          <a:gd name="connsiteY0" fmla="*/ 0 h 207990"/>
                          <a:gd name="connsiteX1" fmla="*/ 66093 w 66093"/>
                          <a:gd name="connsiteY1" fmla="*/ 207990 h 207990"/>
                          <a:gd name="connsiteX2" fmla="*/ 61889 w 66093"/>
                          <a:gd name="connsiteY2" fmla="*/ 207990 h 207990"/>
                          <a:gd name="connsiteX3" fmla="*/ 0 w 66093"/>
                          <a:gd name="connsiteY3" fmla="*/ 129912 h 207990"/>
                          <a:gd name="connsiteX4" fmla="*/ 66093 w 66093"/>
                          <a:gd name="connsiteY4" fmla="*/ 0 h 207990"/>
                          <a:gd name="connsiteX0" fmla="*/ 67842 w 67842"/>
                          <a:gd name="connsiteY0" fmla="*/ 0 h 206678"/>
                          <a:gd name="connsiteX1" fmla="*/ 66093 w 67842"/>
                          <a:gd name="connsiteY1" fmla="*/ 206678 h 206678"/>
                          <a:gd name="connsiteX2" fmla="*/ 61889 w 67842"/>
                          <a:gd name="connsiteY2" fmla="*/ 206678 h 206678"/>
                          <a:gd name="connsiteX3" fmla="*/ 0 w 67842"/>
                          <a:gd name="connsiteY3" fmla="*/ 128600 h 206678"/>
                          <a:gd name="connsiteX4" fmla="*/ 67842 w 67842"/>
                          <a:gd name="connsiteY4" fmla="*/ 0 h 206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7842" h="206678">
                            <a:moveTo>
                              <a:pt x="67842" y="0"/>
                            </a:moveTo>
                            <a:lnTo>
                              <a:pt x="66093" y="206678"/>
                            </a:lnTo>
                            <a:lnTo>
                              <a:pt x="61889" y="206678"/>
                            </a:lnTo>
                            <a:lnTo>
                              <a:pt x="0" y="128600"/>
                            </a:lnTo>
                            <a:lnTo>
                              <a:pt x="67842" y="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36000">
                            <a:schemeClr val="bg1"/>
                          </a:gs>
                          <a:gs pos="66000">
                            <a:srgbClr val="898B8A"/>
                          </a:gs>
                        </a:gsLst>
                        <a:lin ang="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46" name="直角三角形 95">
                        <a:extLst>
                          <a:ext uri="{FF2B5EF4-FFF2-40B4-BE49-F238E27FC236}">
                            <a16:creationId xmlns:a16="http://schemas.microsoft.com/office/drawing/2014/main" id="{159A6846-3B51-4720-A5B3-7976FDD3F242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3927847" y="5963503"/>
                        <a:ext cx="213508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1101"/>
                          <a:gd name="connsiteY0" fmla="*/ 68575 h 68575"/>
                          <a:gd name="connsiteX1" fmla="*/ 0 w 211101"/>
                          <a:gd name="connsiteY1" fmla="*/ 0 h 68575"/>
                          <a:gd name="connsiteX2" fmla="*/ 211101 w 211101"/>
                          <a:gd name="connsiteY2" fmla="*/ 33052 h 68575"/>
                          <a:gd name="connsiteX3" fmla="*/ 0 w 211101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1101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1101" y="33052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1000">
                            <a:schemeClr val="bg1"/>
                          </a:gs>
                          <a:gs pos="44000">
                            <a:srgbClr val="898B8A"/>
                          </a:gs>
                        </a:gsLst>
                        <a:lin ang="48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47" name="直角三角形 95">
                        <a:extLst>
                          <a:ext uri="{FF2B5EF4-FFF2-40B4-BE49-F238E27FC236}">
                            <a16:creationId xmlns:a16="http://schemas.microsoft.com/office/drawing/2014/main" id="{650A45A1-74C6-4797-98CE-2D5F7F9A2DB7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3927409" y="6144653"/>
                        <a:ext cx="213946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1533"/>
                          <a:gd name="connsiteY0" fmla="*/ 68575 h 68575"/>
                          <a:gd name="connsiteX1" fmla="*/ 0 w 211533"/>
                          <a:gd name="connsiteY1" fmla="*/ 0 h 68575"/>
                          <a:gd name="connsiteX2" fmla="*/ 211533 w 211533"/>
                          <a:gd name="connsiteY2" fmla="*/ 33926 h 68575"/>
                          <a:gd name="connsiteX3" fmla="*/ 0 w 211533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1533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1533" y="33926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1000">
                            <a:schemeClr val="bg1"/>
                          </a:gs>
                          <a:gs pos="44000">
                            <a:srgbClr val="898B8A"/>
                          </a:gs>
                        </a:gsLst>
                        <a:lin ang="48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48" name="直角三角形 95">
                        <a:extLst>
                          <a:ext uri="{FF2B5EF4-FFF2-40B4-BE49-F238E27FC236}">
                            <a16:creationId xmlns:a16="http://schemas.microsoft.com/office/drawing/2014/main" id="{F19F055F-4B81-426D-B05F-2FBC2ED2D6D6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3601353" y="5963503"/>
                        <a:ext cx="208065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08065"/>
                          <a:gd name="connsiteY0" fmla="*/ 68575 h 68575"/>
                          <a:gd name="connsiteX1" fmla="*/ 0 w 208065"/>
                          <a:gd name="connsiteY1" fmla="*/ 0 h 68575"/>
                          <a:gd name="connsiteX2" fmla="*/ 208065 w 208065"/>
                          <a:gd name="connsiteY2" fmla="*/ 31303 h 68575"/>
                          <a:gd name="connsiteX3" fmla="*/ 0 w 208065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8065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08065" y="31303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1000">
                            <a:schemeClr val="bg1"/>
                          </a:gs>
                          <a:gs pos="44000">
                            <a:srgbClr val="898B8A"/>
                          </a:gs>
                        </a:gsLst>
                        <a:lin ang="48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49" name="直角三角形 95">
                        <a:extLst>
                          <a:ext uri="{FF2B5EF4-FFF2-40B4-BE49-F238E27FC236}">
                            <a16:creationId xmlns:a16="http://schemas.microsoft.com/office/drawing/2014/main" id="{6DBC79FF-BC1E-4C5B-BF88-A913BA257587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3601353" y="6144653"/>
                        <a:ext cx="214623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4623"/>
                          <a:gd name="connsiteY0" fmla="*/ 68575 h 68575"/>
                          <a:gd name="connsiteX1" fmla="*/ 0 w 214623"/>
                          <a:gd name="connsiteY1" fmla="*/ 0 h 68575"/>
                          <a:gd name="connsiteX2" fmla="*/ 214623 w 214623"/>
                          <a:gd name="connsiteY2" fmla="*/ 33052 h 68575"/>
                          <a:gd name="connsiteX3" fmla="*/ 0 w 214623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4623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4623" y="33052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1000">
                            <a:schemeClr val="bg1"/>
                          </a:gs>
                          <a:gs pos="44000">
                            <a:srgbClr val="898B8A"/>
                          </a:gs>
                        </a:gsLst>
                        <a:lin ang="48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50" name="フリーフォーム: 図形 449">
                        <a:extLst>
                          <a:ext uri="{FF2B5EF4-FFF2-40B4-BE49-F238E27FC236}">
                            <a16:creationId xmlns:a16="http://schemas.microsoft.com/office/drawing/2014/main" id="{CC762D86-9B1C-4024-B83D-9BA05C9516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56809" y="6357872"/>
                        <a:ext cx="62493" cy="206327"/>
                      </a:xfrm>
                      <a:custGeom>
                        <a:avLst/>
                        <a:gdLst>
                          <a:gd name="connsiteX0" fmla="*/ 0 w 66093"/>
                          <a:gd name="connsiteY0" fmla="*/ 0 h 205890"/>
                          <a:gd name="connsiteX1" fmla="*/ 66093 w 66093"/>
                          <a:gd name="connsiteY1" fmla="*/ 130083 h 205890"/>
                          <a:gd name="connsiteX2" fmla="*/ 6084 w 66093"/>
                          <a:gd name="connsiteY2" fmla="*/ 205890 h 205890"/>
                          <a:gd name="connsiteX3" fmla="*/ 0 w 66093"/>
                          <a:gd name="connsiteY3" fmla="*/ 205890 h 205890"/>
                          <a:gd name="connsiteX4" fmla="*/ 0 w 66093"/>
                          <a:gd name="connsiteY4" fmla="*/ 0 h 205890"/>
                          <a:gd name="connsiteX0" fmla="*/ 3935 w 66093"/>
                          <a:gd name="connsiteY0" fmla="*/ 0 h 206327"/>
                          <a:gd name="connsiteX1" fmla="*/ 66093 w 66093"/>
                          <a:gd name="connsiteY1" fmla="*/ 130520 h 206327"/>
                          <a:gd name="connsiteX2" fmla="*/ 6084 w 66093"/>
                          <a:gd name="connsiteY2" fmla="*/ 206327 h 206327"/>
                          <a:gd name="connsiteX3" fmla="*/ 0 w 66093"/>
                          <a:gd name="connsiteY3" fmla="*/ 206327 h 206327"/>
                          <a:gd name="connsiteX4" fmla="*/ 3935 w 66093"/>
                          <a:gd name="connsiteY4" fmla="*/ 0 h 206327"/>
                          <a:gd name="connsiteX0" fmla="*/ 3935 w 66093"/>
                          <a:gd name="connsiteY0" fmla="*/ 0 h 206327"/>
                          <a:gd name="connsiteX1" fmla="*/ 66093 w 66093"/>
                          <a:gd name="connsiteY1" fmla="*/ 130520 h 206327"/>
                          <a:gd name="connsiteX2" fmla="*/ 8707 w 66093"/>
                          <a:gd name="connsiteY2" fmla="*/ 206327 h 206327"/>
                          <a:gd name="connsiteX3" fmla="*/ 0 w 66093"/>
                          <a:gd name="connsiteY3" fmla="*/ 206327 h 206327"/>
                          <a:gd name="connsiteX4" fmla="*/ 3935 w 66093"/>
                          <a:gd name="connsiteY4" fmla="*/ 0 h 206327"/>
                          <a:gd name="connsiteX0" fmla="*/ 335 w 62493"/>
                          <a:gd name="connsiteY0" fmla="*/ 0 h 206327"/>
                          <a:gd name="connsiteX1" fmla="*/ 62493 w 62493"/>
                          <a:gd name="connsiteY1" fmla="*/ 130520 h 206327"/>
                          <a:gd name="connsiteX2" fmla="*/ 5107 w 62493"/>
                          <a:gd name="connsiteY2" fmla="*/ 206327 h 206327"/>
                          <a:gd name="connsiteX3" fmla="*/ 772 w 62493"/>
                          <a:gd name="connsiteY3" fmla="*/ 192772 h 206327"/>
                          <a:gd name="connsiteX4" fmla="*/ 335 w 62493"/>
                          <a:gd name="connsiteY4" fmla="*/ 0 h 2063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2493" h="206327">
                            <a:moveTo>
                              <a:pt x="335" y="0"/>
                            </a:moveTo>
                            <a:lnTo>
                              <a:pt x="62493" y="130520"/>
                            </a:lnTo>
                            <a:lnTo>
                              <a:pt x="5107" y="206327"/>
                            </a:lnTo>
                            <a:lnTo>
                              <a:pt x="772" y="192772"/>
                            </a:lnTo>
                            <a:cubicBezTo>
                              <a:pt x="2084" y="123996"/>
                              <a:pt x="-977" y="68776"/>
                              <a:pt x="335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7000">
                            <a:schemeClr val="bg1"/>
                          </a:gs>
                          <a:gs pos="66000">
                            <a:srgbClr val="898B8A"/>
                          </a:gs>
                        </a:gsLst>
                        <a:lin ang="108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51" name="台形 450">
                        <a:extLst>
                          <a:ext uri="{FF2B5EF4-FFF2-40B4-BE49-F238E27FC236}">
                            <a16:creationId xmlns:a16="http://schemas.microsoft.com/office/drawing/2014/main" id="{4898A091-ED0F-4F34-ADF7-5881FA72ABC3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509235" y="6053552"/>
                        <a:ext cx="109394" cy="84620"/>
                      </a:xfrm>
                      <a:prstGeom prst="trapezoid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0000">
                            <a:schemeClr val="bg1"/>
                          </a:gs>
                          <a:gs pos="44000">
                            <a:srgbClr val="898B8A"/>
                          </a:gs>
                        </a:gsLst>
                        <a:lin ang="5400000" scaled="1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52" name="台形 451">
                        <a:extLst>
                          <a:ext uri="{FF2B5EF4-FFF2-40B4-BE49-F238E27FC236}">
                            <a16:creationId xmlns:a16="http://schemas.microsoft.com/office/drawing/2014/main" id="{B8F47106-3C6C-47A6-A981-8CD46D8B5DA4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491724" y="6251164"/>
                        <a:ext cx="144417" cy="84620"/>
                      </a:xfrm>
                      <a:prstGeom prst="trapezoid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0000">
                            <a:schemeClr val="bg1"/>
                          </a:gs>
                          <a:gs pos="44000">
                            <a:srgbClr val="898B8A"/>
                          </a:gs>
                        </a:gsLst>
                        <a:lin ang="5400000" scaled="1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53" name="台形 452">
                        <a:extLst>
                          <a:ext uri="{FF2B5EF4-FFF2-40B4-BE49-F238E27FC236}">
                            <a16:creationId xmlns:a16="http://schemas.microsoft.com/office/drawing/2014/main" id="{0F7D3A91-B252-46A2-A633-470C8DA4B4A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19202" y="6053810"/>
                        <a:ext cx="111500" cy="84620"/>
                      </a:xfrm>
                      <a:prstGeom prst="trapezoid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1000">
                            <a:schemeClr val="bg1"/>
                          </a:gs>
                          <a:gs pos="67000">
                            <a:srgbClr val="898B8A"/>
                          </a:gs>
                        </a:gsLst>
                        <a:lin ang="54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54" name="台形 310">
                        <a:extLst>
                          <a:ext uri="{FF2B5EF4-FFF2-40B4-BE49-F238E27FC236}">
                            <a16:creationId xmlns:a16="http://schemas.microsoft.com/office/drawing/2014/main" id="{427D929B-FA02-414F-9AAC-AB7AF7287A9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04119" y="6251227"/>
                        <a:ext cx="141667" cy="84620"/>
                      </a:xfrm>
                      <a:custGeom>
                        <a:avLst/>
                        <a:gdLst>
                          <a:gd name="connsiteX0" fmla="*/ 0 w 752475"/>
                          <a:gd name="connsiteY0" fmla="*/ 460844 h 460844"/>
                          <a:gd name="connsiteX1" fmla="*/ 115211 w 752475"/>
                          <a:gd name="connsiteY1" fmla="*/ 0 h 460844"/>
                          <a:gd name="connsiteX2" fmla="*/ 637264 w 752475"/>
                          <a:gd name="connsiteY2" fmla="*/ 0 h 460844"/>
                          <a:gd name="connsiteX3" fmla="*/ 752475 w 752475"/>
                          <a:gd name="connsiteY3" fmla="*/ 460844 h 460844"/>
                          <a:gd name="connsiteX4" fmla="*/ 0 w 752475"/>
                          <a:gd name="connsiteY4" fmla="*/ 460844 h 460844"/>
                          <a:gd name="connsiteX0" fmla="*/ 0 w 752475"/>
                          <a:gd name="connsiteY0" fmla="*/ 460844 h 460844"/>
                          <a:gd name="connsiteX1" fmla="*/ 115211 w 752475"/>
                          <a:gd name="connsiteY1" fmla="*/ 0 h 460844"/>
                          <a:gd name="connsiteX2" fmla="*/ 637264 w 752475"/>
                          <a:gd name="connsiteY2" fmla="*/ 0 h 460844"/>
                          <a:gd name="connsiteX3" fmla="*/ 745330 w 752475"/>
                          <a:gd name="connsiteY3" fmla="*/ 417640 h 460844"/>
                          <a:gd name="connsiteX4" fmla="*/ 752475 w 752475"/>
                          <a:gd name="connsiteY4" fmla="*/ 460844 h 460844"/>
                          <a:gd name="connsiteX5" fmla="*/ 0 w 752475"/>
                          <a:gd name="connsiteY5" fmla="*/ 460844 h 460844"/>
                          <a:gd name="connsiteX0" fmla="*/ 0 w 745330"/>
                          <a:gd name="connsiteY0" fmla="*/ 460844 h 460844"/>
                          <a:gd name="connsiteX1" fmla="*/ 115211 w 745330"/>
                          <a:gd name="connsiteY1" fmla="*/ 0 h 460844"/>
                          <a:gd name="connsiteX2" fmla="*/ 637264 w 745330"/>
                          <a:gd name="connsiteY2" fmla="*/ 0 h 460844"/>
                          <a:gd name="connsiteX3" fmla="*/ 745330 w 745330"/>
                          <a:gd name="connsiteY3" fmla="*/ 417640 h 460844"/>
                          <a:gd name="connsiteX4" fmla="*/ 714375 w 745330"/>
                          <a:gd name="connsiteY4" fmla="*/ 460844 h 460844"/>
                          <a:gd name="connsiteX5" fmla="*/ 0 w 745330"/>
                          <a:gd name="connsiteY5" fmla="*/ 460844 h 4608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45330" h="460844">
                            <a:moveTo>
                              <a:pt x="0" y="460844"/>
                            </a:moveTo>
                            <a:lnTo>
                              <a:pt x="115211" y="0"/>
                            </a:lnTo>
                            <a:lnTo>
                              <a:pt x="637264" y="0"/>
                            </a:lnTo>
                            <a:lnTo>
                              <a:pt x="745330" y="417640"/>
                            </a:lnTo>
                            <a:lnTo>
                              <a:pt x="714375" y="460844"/>
                            </a:lnTo>
                            <a:lnTo>
                              <a:pt x="0" y="46084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1000">
                            <a:schemeClr val="bg1"/>
                          </a:gs>
                          <a:gs pos="67000">
                            <a:srgbClr val="898B8A"/>
                          </a:gs>
                        </a:gsLst>
                        <a:lin ang="54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55" name="台形 508">
                        <a:extLst>
                          <a:ext uri="{FF2B5EF4-FFF2-40B4-BE49-F238E27FC236}">
                            <a16:creationId xmlns:a16="http://schemas.microsoft.com/office/drawing/2014/main" id="{B32FD1DE-EED0-4F10-92C5-C820862CE60D}"/>
                          </a:ext>
                        </a:extLst>
                      </p:cNvPr>
                      <p:cNvSpPr/>
                      <p:nvPr/>
                    </p:nvSpPr>
                    <p:spPr>
                      <a:xfrm rot="15900000">
                        <a:off x="3514854" y="6379138"/>
                        <a:ext cx="107500" cy="84620"/>
                      </a:xfrm>
                      <a:custGeom>
                        <a:avLst/>
                        <a:gdLst>
                          <a:gd name="connsiteX0" fmla="*/ 0 w 106376"/>
                          <a:gd name="connsiteY0" fmla="*/ 84620 h 84620"/>
                          <a:gd name="connsiteX1" fmla="*/ 21155 w 106376"/>
                          <a:gd name="connsiteY1" fmla="*/ 0 h 84620"/>
                          <a:gd name="connsiteX2" fmla="*/ 85221 w 106376"/>
                          <a:gd name="connsiteY2" fmla="*/ 0 h 84620"/>
                          <a:gd name="connsiteX3" fmla="*/ 106376 w 106376"/>
                          <a:gd name="connsiteY3" fmla="*/ 84620 h 84620"/>
                          <a:gd name="connsiteX4" fmla="*/ 0 w 106376"/>
                          <a:gd name="connsiteY4" fmla="*/ 84620 h 84620"/>
                          <a:gd name="connsiteX0" fmla="*/ 0 w 111744"/>
                          <a:gd name="connsiteY0" fmla="*/ 91322 h 91322"/>
                          <a:gd name="connsiteX1" fmla="*/ 26523 w 111744"/>
                          <a:gd name="connsiteY1" fmla="*/ 0 h 91322"/>
                          <a:gd name="connsiteX2" fmla="*/ 90589 w 111744"/>
                          <a:gd name="connsiteY2" fmla="*/ 0 h 91322"/>
                          <a:gd name="connsiteX3" fmla="*/ 111744 w 111744"/>
                          <a:gd name="connsiteY3" fmla="*/ 84620 h 91322"/>
                          <a:gd name="connsiteX4" fmla="*/ 0 w 111744"/>
                          <a:gd name="connsiteY4" fmla="*/ 91322 h 91322"/>
                          <a:gd name="connsiteX0" fmla="*/ 0 w 116488"/>
                          <a:gd name="connsiteY0" fmla="*/ 90907 h 90907"/>
                          <a:gd name="connsiteX1" fmla="*/ 31267 w 116488"/>
                          <a:gd name="connsiteY1" fmla="*/ 0 h 90907"/>
                          <a:gd name="connsiteX2" fmla="*/ 95333 w 116488"/>
                          <a:gd name="connsiteY2" fmla="*/ 0 h 90907"/>
                          <a:gd name="connsiteX3" fmla="*/ 116488 w 116488"/>
                          <a:gd name="connsiteY3" fmla="*/ 84620 h 90907"/>
                          <a:gd name="connsiteX4" fmla="*/ 0 w 116488"/>
                          <a:gd name="connsiteY4" fmla="*/ 90907 h 90907"/>
                          <a:gd name="connsiteX0" fmla="*/ 0 w 116280"/>
                          <a:gd name="connsiteY0" fmla="*/ 88535 h 88535"/>
                          <a:gd name="connsiteX1" fmla="*/ 31059 w 116280"/>
                          <a:gd name="connsiteY1" fmla="*/ 0 h 88535"/>
                          <a:gd name="connsiteX2" fmla="*/ 95125 w 116280"/>
                          <a:gd name="connsiteY2" fmla="*/ 0 h 88535"/>
                          <a:gd name="connsiteX3" fmla="*/ 116280 w 116280"/>
                          <a:gd name="connsiteY3" fmla="*/ 84620 h 88535"/>
                          <a:gd name="connsiteX4" fmla="*/ 0 w 116280"/>
                          <a:gd name="connsiteY4" fmla="*/ 88535 h 88535"/>
                          <a:gd name="connsiteX0" fmla="*/ 0 w 111336"/>
                          <a:gd name="connsiteY0" fmla="*/ 87212 h 87212"/>
                          <a:gd name="connsiteX1" fmla="*/ 26115 w 111336"/>
                          <a:gd name="connsiteY1" fmla="*/ 0 h 87212"/>
                          <a:gd name="connsiteX2" fmla="*/ 90181 w 111336"/>
                          <a:gd name="connsiteY2" fmla="*/ 0 h 87212"/>
                          <a:gd name="connsiteX3" fmla="*/ 111336 w 111336"/>
                          <a:gd name="connsiteY3" fmla="*/ 84620 h 87212"/>
                          <a:gd name="connsiteX4" fmla="*/ 0 w 111336"/>
                          <a:gd name="connsiteY4" fmla="*/ 87212 h 87212"/>
                          <a:gd name="connsiteX0" fmla="*/ 0 w 111826"/>
                          <a:gd name="connsiteY0" fmla="*/ 82780 h 84620"/>
                          <a:gd name="connsiteX1" fmla="*/ 26605 w 111826"/>
                          <a:gd name="connsiteY1" fmla="*/ 0 h 84620"/>
                          <a:gd name="connsiteX2" fmla="*/ 90671 w 111826"/>
                          <a:gd name="connsiteY2" fmla="*/ 0 h 84620"/>
                          <a:gd name="connsiteX3" fmla="*/ 111826 w 111826"/>
                          <a:gd name="connsiteY3" fmla="*/ 84620 h 84620"/>
                          <a:gd name="connsiteX4" fmla="*/ 0 w 111826"/>
                          <a:gd name="connsiteY4" fmla="*/ 82780 h 84620"/>
                          <a:gd name="connsiteX0" fmla="*/ 0 w 113251"/>
                          <a:gd name="connsiteY0" fmla="*/ 82188 h 84620"/>
                          <a:gd name="connsiteX1" fmla="*/ 28030 w 113251"/>
                          <a:gd name="connsiteY1" fmla="*/ 0 h 84620"/>
                          <a:gd name="connsiteX2" fmla="*/ 92096 w 113251"/>
                          <a:gd name="connsiteY2" fmla="*/ 0 h 84620"/>
                          <a:gd name="connsiteX3" fmla="*/ 113251 w 113251"/>
                          <a:gd name="connsiteY3" fmla="*/ 84620 h 84620"/>
                          <a:gd name="connsiteX4" fmla="*/ 0 w 113251"/>
                          <a:gd name="connsiteY4" fmla="*/ 82188 h 84620"/>
                          <a:gd name="connsiteX0" fmla="*/ 0 w 113251"/>
                          <a:gd name="connsiteY0" fmla="*/ 82188 h 84620"/>
                          <a:gd name="connsiteX1" fmla="*/ 995 w 113251"/>
                          <a:gd name="connsiteY1" fmla="*/ 79096 h 84620"/>
                          <a:gd name="connsiteX2" fmla="*/ 28030 w 113251"/>
                          <a:gd name="connsiteY2" fmla="*/ 0 h 84620"/>
                          <a:gd name="connsiteX3" fmla="*/ 92096 w 113251"/>
                          <a:gd name="connsiteY3" fmla="*/ 0 h 84620"/>
                          <a:gd name="connsiteX4" fmla="*/ 113251 w 113251"/>
                          <a:gd name="connsiteY4" fmla="*/ 84620 h 84620"/>
                          <a:gd name="connsiteX5" fmla="*/ 0 w 113251"/>
                          <a:gd name="connsiteY5" fmla="*/ 82188 h 84620"/>
                          <a:gd name="connsiteX0" fmla="*/ 5119 w 112256"/>
                          <a:gd name="connsiteY0" fmla="*/ 82701 h 84620"/>
                          <a:gd name="connsiteX1" fmla="*/ 0 w 112256"/>
                          <a:gd name="connsiteY1" fmla="*/ 79096 h 84620"/>
                          <a:gd name="connsiteX2" fmla="*/ 27035 w 112256"/>
                          <a:gd name="connsiteY2" fmla="*/ 0 h 84620"/>
                          <a:gd name="connsiteX3" fmla="*/ 91101 w 112256"/>
                          <a:gd name="connsiteY3" fmla="*/ 0 h 84620"/>
                          <a:gd name="connsiteX4" fmla="*/ 112256 w 112256"/>
                          <a:gd name="connsiteY4" fmla="*/ 84620 h 84620"/>
                          <a:gd name="connsiteX5" fmla="*/ 5119 w 112256"/>
                          <a:gd name="connsiteY5" fmla="*/ 82701 h 84620"/>
                          <a:gd name="connsiteX0" fmla="*/ 4939 w 112076"/>
                          <a:gd name="connsiteY0" fmla="*/ 82701 h 84620"/>
                          <a:gd name="connsiteX1" fmla="*/ 0 w 112076"/>
                          <a:gd name="connsiteY1" fmla="*/ 79820 h 84620"/>
                          <a:gd name="connsiteX2" fmla="*/ 26855 w 112076"/>
                          <a:gd name="connsiteY2" fmla="*/ 0 h 84620"/>
                          <a:gd name="connsiteX3" fmla="*/ 90921 w 112076"/>
                          <a:gd name="connsiteY3" fmla="*/ 0 h 84620"/>
                          <a:gd name="connsiteX4" fmla="*/ 112076 w 112076"/>
                          <a:gd name="connsiteY4" fmla="*/ 84620 h 84620"/>
                          <a:gd name="connsiteX5" fmla="*/ 4939 w 112076"/>
                          <a:gd name="connsiteY5" fmla="*/ 82701 h 84620"/>
                          <a:gd name="connsiteX0" fmla="*/ 4982 w 112119"/>
                          <a:gd name="connsiteY0" fmla="*/ 82701 h 84620"/>
                          <a:gd name="connsiteX1" fmla="*/ 0 w 112119"/>
                          <a:gd name="connsiteY1" fmla="*/ 80289 h 84620"/>
                          <a:gd name="connsiteX2" fmla="*/ 26898 w 112119"/>
                          <a:gd name="connsiteY2" fmla="*/ 0 h 84620"/>
                          <a:gd name="connsiteX3" fmla="*/ 90964 w 112119"/>
                          <a:gd name="connsiteY3" fmla="*/ 0 h 84620"/>
                          <a:gd name="connsiteX4" fmla="*/ 112119 w 112119"/>
                          <a:gd name="connsiteY4" fmla="*/ 84620 h 84620"/>
                          <a:gd name="connsiteX5" fmla="*/ 4982 w 112119"/>
                          <a:gd name="connsiteY5" fmla="*/ 82701 h 846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2119" h="84620">
                            <a:moveTo>
                              <a:pt x="4982" y="82701"/>
                            </a:moveTo>
                            <a:lnTo>
                              <a:pt x="0" y="80289"/>
                            </a:lnTo>
                            <a:lnTo>
                              <a:pt x="26898" y="0"/>
                            </a:lnTo>
                            <a:lnTo>
                              <a:pt x="90964" y="0"/>
                            </a:lnTo>
                            <a:lnTo>
                              <a:pt x="112119" y="84620"/>
                            </a:lnTo>
                            <a:lnTo>
                              <a:pt x="4982" y="8270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0000">
                            <a:schemeClr val="bg1"/>
                          </a:gs>
                          <a:gs pos="44000">
                            <a:srgbClr val="898B8A"/>
                          </a:gs>
                        </a:gsLst>
                        <a:lin ang="5400000" scaled="1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456" name="台形 509">
                        <a:extLst>
                          <a:ext uri="{FF2B5EF4-FFF2-40B4-BE49-F238E27FC236}">
                            <a16:creationId xmlns:a16="http://schemas.microsoft.com/office/drawing/2014/main" id="{18DCB5B4-6287-4652-BD34-B9EF1725F8E8}"/>
                          </a:ext>
                        </a:extLst>
                      </p:cNvPr>
                      <p:cNvSpPr/>
                      <p:nvPr/>
                    </p:nvSpPr>
                    <p:spPr>
                      <a:xfrm rot="5700000" flipH="1">
                        <a:off x="4118673" y="6379369"/>
                        <a:ext cx="110167" cy="82288"/>
                      </a:xfrm>
                      <a:custGeom>
                        <a:avLst/>
                        <a:gdLst>
                          <a:gd name="connsiteX0" fmla="*/ 0 w 106376"/>
                          <a:gd name="connsiteY0" fmla="*/ 84620 h 84620"/>
                          <a:gd name="connsiteX1" fmla="*/ 21155 w 106376"/>
                          <a:gd name="connsiteY1" fmla="*/ 0 h 84620"/>
                          <a:gd name="connsiteX2" fmla="*/ 85221 w 106376"/>
                          <a:gd name="connsiteY2" fmla="*/ 0 h 84620"/>
                          <a:gd name="connsiteX3" fmla="*/ 106376 w 106376"/>
                          <a:gd name="connsiteY3" fmla="*/ 84620 h 84620"/>
                          <a:gd name="connsiteX4" fmla="*/ 0 w 106376"/>
                          <a:gd name="connsiteY4" fmla="*/ 84620 h 84620"/>
                          <a:gd name="connsiteX0" fmla="*/ 0 w 110706"/>
                          <a:gd name="connsiteY0" fmla="*/ 79461 h 84620"/>
                          <a:gd name="connsiteX1" fmla="*/ 25485 w 110706"/>
                          <a:gd name="connsiteY1" fmla="*/ 0 h 84620"/>
                          <a:gd name="connsiteX2" fmla="*/ 89551 w 110706"/>
                          <a:gd name="connsiteY2" fmla="*/ 0 h 84620"/>
                          <a:gd name="connsiteX3" fmla="*/ 110706 w 110706"/>
                          <a:gd name="connsiteY3" fmla="*/ 84620 h 84620"/>
                          <a:gd name="connsiteX4" fmla="*/ 0 w 110706"/>
                          <a:gd name="connsiteY4" fmla="*/ 79461 h 84620"/>
                          <a:gd name="connsiteX0" fmla="*/ 0 w 111011"/>
                          <a:gd name="connsiteY0" fmla="*/ 79461 h 81135"/>
                          <a:gd name="connsiteX1" fmla="*/ 25485 w 111011"/>
                          <a:gd name="connsiteY1" fmla="*/ 0 h 81135"/>
                          <a:gd name="connsiteX2" fmla="*/ 89551 w 111011"/>
                          <a:gd name="connsiteY2" fmla="*/ 0 h 81135"/>
                          <a:gd name="connsiteX3" fmla="*/ 111011 w 111011"/>
                          <a:gd name="connsiteY3" fmla="*/ 81135 h 81135"/>
                          <a:gd name="connsiteX4" fmla="*/ 0 w 111011"/>
                          <a:gd name="connsiteY4" fmla="*/ 79461 h 81135"/>
                          <a:gd name="connsiteX0" fmla="*/ 0 w 112280"/>
                          <a:gd name="connsiteY0" fmla="*/ 78911 h 81135"/>
                          <a:gd name="connsiteX1" fmla="*/ 26754 w 112280"/>
                          <a:gd name="connsiteY1" fmla="*/ 0 h 81135"/>
                          <a:gd name="connsiteX2" fmla="*/ 90820 w 112280"/>
                          <a:gd name="connsiteY2" fmla="*/ 0 h 81135"/>
                          <a:gd name="connsiteX3" fmla="*/ 112280 w 112280"/>
                          <a:gd name="connsiteY3" fmla="*/ 81135 h 81135"/>
                          <a:gd name="connsiteX4" fmla="*/ 0 w 112280"/>
                          <a:gd name="connsiteY4" fmla="*/ 78911 h 81135"/>
                          <a:gd name="connsiteX0" fmla="*/ 0 w 112149"/>
                          <a:gd name="connsiteY0" fmla="*/ 82434 h 82434"/>
                          <a:gd name="connsiteX1" fmla="*/ 26623 w 112149"/>
                          <a:gd name="connsiteY1" fmla="*/ 0 h 82434"/>
                          <a:gd name="connsiteX2" fmla="*/ 90689 w 112149"/>
                          <a:gd name="connsiteY2" fmla="*/ 0 h 82434"/>
                          <a:gd name="connsiteX3" fmla="*/ 112149 w 112149"/>
                          <a:gd name="connsiteY3" fmla="*/ 81135 h 82434"/>
                          <a:gd name="connsiteX4" fmla="*/ 0 w 112149"/>
                          <a:gd name="connsiteY4" fmla="*/ 82434 h 82434"/>
                          <a:gd name="connsiteX0" fmla="*/ 0 w 112149"/>
                          <a:gd name="connsiteY0" fmla="*/ 82434 h 82434"/>
                          <a:gd name="connsiteX1" fmla="*/ 3182 w 112149"/>
                          <a:gd name="connsiteY1" fmla="*/ 73186 h 82434"/>
                          <a:gd name="connsiteX2" fmla="*/ 26623 w 112149"/>
                          <a:gd name="connsiteY2" fmla="*/ 0 h 82434"/>
                          <a:gd name="connsiteX3" fmla="*/ 90689 w 112149"/>
                          <a:gd name="connsiteY3" fmla="*/ 0 h 82434"/>
                          <a:gd name="connsiteX4" fmla="*/ 112149 w 112149"/>
                          <a:gd name="connsiteY4" fmla="*/ 81135 h 82434"/>
                          <a:gd name="connsiteX5" fmla="*/ 0 w 112149"/>
                          <a:gd name="connsiteY5" fmla="*/ 82434 h 82434"/>
                          <a:gd name="connsiteX0" fmla="*/ 8617 w 108967"/>
                          <a:gd name="connsiteY0" fmla="*/ 83027 h 83027"/>
                          <a:gd name="connsiteX1" fmla="*/ 0 w 108967"/>
                          <a:gd name="connsiteY1" fmla="*/ 73186 h 83027"/>
                          <a:gd name="connsiteX2" fmla="*/ 23441 w 108967"/>
                          <a:gd name="connsiteY2" fmla="*/ 0 h 83027"/>
                          <a:gd name="connsiteX3" fmla="*/ 87507 w 108967"/>
                          <a:gd name="connsiteY3" fmla="*/ 0 h 83027"/>
                          <a:gd name="connsiteX4" fmla="*/ 108967 w 108967"/>
                          <a:gd name="connsiteY4" fmla="*/ 81135 h 83027"/>
                          <a:gd name="connsiteX5" fmla="*/ 8617 w 108967"/>
                          <a:gd name="connsiteY5" fmla="*/ 83027 h 83027"/>
                          <a:gd name="connsiteX0" fmla="*/ 14813 w 115163"/>
                          <a:gd name="connsiteY0" fmla="*/ 83027 h 83027"/>
                          <a:gd name="connsiteX1" fmla="*/ 0 w 115163"/>
                          <a:gd name="connsiteY1" fmla="*/ 78789 h 83027"/>
                          <a:gd name="connsiteX2" fmla="*/ 29637 w 115163"/>
                          <a:gd name="connsiteY2" fmla="*/ 0 h 83027"/>
                          <a:gd name="connsiteX3" fmla="*/ 93703 w 115163"/>
                          <a:gd name="connsiteY3" fmla="*/ 0 h 83027"/>
                          <a:gd name="connsiteX4" fmla="*/ 115163 w 115163"/>
                          <a:gd name="connsiteY4" fmla="*/ 81135 h 83027"/>
                          <a:gd name="connsiteX5" fmla="*/ 14813 w 115163"/>
                          <a:gd name="connsiteY5" fmla="*/ 83027 h 83027"/>
                          <a:gd name="connsiteX0" fmla="*/ 6044 w 115163"/>
                          <a:gd name="connsiteY0" fmla="*/ 82288 h 82288"/>
                          <a:gd name="connsiteX1" fmla="*/ 0 w 115163"/>
                          <a:gd name="connsiteY1" fmla="*/ 78789 h 82288"/>
                          <a:gd name="connsiteX2" fmla="*/ 29637 w 115163"/>
                          <a:gd name="connsiteY2" fmla="*/ 0 h 82288"/>
                          <a:gd name="connsiteX3" fmla="*/ 93703 w 115163"/>
                          <a:gd name="connsiteY3" fmla="*/ 0 h 82288"/>
                          <a:gd name="connsiteX4" fmla="*/ 115163 w 115163"/>
                          <a:gd name="connsiteY4" fmla="*/ 81135 h 82288"/>
                          <a:gd name="connsiteX5" fmla="*/ 6044 w 115163"/>
                          <a:gd name="connsiteY5" fmla="*/ 82288 h 82288"/>
                          <a:gd name="connsiteX0" fmla="*/ 5313 w 114432"/>
                          <a:gd name="connsiteY0" fmla="*/ 82288 h 82288"/>
                          <a:gd name="connsiteX1" fmla="*/ 0 w 114432"/>
                          <a:gd name="connsiteY1" fmla="*/ 78851 h 82288"/>
                          <a:gd name="connsiteX2" fmla="*/ 28906 w 114432"/>
                          <a:gd name="connsiteY2" fmla="*/ 0 h 82288"/>
                          <a:gd name="connsiteX3" fmla="*/ 92972 w 114432"/>
                          <a:gd name="connsiteY3" fmla="*/ 0 h 82288"/>
                          <a:gd name="connsiteX4" fmla="*/ 114432 w 114432"/>
                          <a:gd name="connsiteY4" fmla="*/ 81135 h 82288"/>
                          <a:gd name="connsiteX5" fmla="*/ 5313 w 114432"/>
                          <a:gd name="connsiteY5" fmla="*/ 82288 h 822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4432" h="82288">
                            <a:moveTo>
                              <a:pt x="5313" y="82288"/>
                            </a:moveTo>
                            <a:lnTo>
                              <a:pt x="0" y="78851"/>
                            </a:lnTo>
                            <a:lnTo>
                              <a:pt x="28906" y="0"/>
                            </a:lnTo>
                            <a:lnTo>
                              <a:pt x="92972" y="0"/>
                            </a:lnTo>
                            <a:lnTo>
                              <a:pt x="114432" y="81135"/>
                            </a:lnTo>
                            <a:lnTo>
                              <a:pt x="5313" y="82288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1000">
                            <a:schemeClr val="bg1"/>
                          </a:gs>
                          <a:gs pos="67000">
                            <a:srgbClr val="898B8A"/>
                          </a:gs>
                        </a:gsLst>
                        <a:lin ang="54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457" name="台形 313">
                        <a:extLst>
                          <a:ext uri="{FF2B5EF4-FFF2-40B4-BE49-F238E27FC236}">
                            <a16:creationId xmlns:a16="http://schemas.microsoft.com/office/drawing/2014/main" id="{AFE34B05-1072-4A6E-B45E-11DDFEF3DA89}"/>
                          </a:ext>
                        </a:extLst>
                      </p:cNvPr>
                      <p:cNvSpPr/>
                      <p:nvPr/>
                    </p:nvSpPr>
                    <p:spPr>
                      <a:xfrm rot="18000000">
                        <a:off x="3550502" y="5614645"/>
                        <a:ext cx="219737" cy="77179"/>
                      </a:xfrm>
                      <a:custGeom>
                        <a:avLst/>
                        <a:gdLst>
                          <a:gd name="connsiteX0" fmla="*/ 0 w 1198974"/>
                          <a:gd name="connsiteY0" fmla="*/ 406139 h 406139"/>
                          <a:gd name="connsiteX1" fmla="*/ 170509 w 1198974"/>
                          <a:gd name="connsiteY1" fmla="*/ 0 h 406139"/>
                          <a:gd name="connsiteX2" fmla="*/ 1028465 w 1198974"/>
                          <a:gd name="connsiteY2" fmla="*/ 0 h 406139"/>
                          <a:gd name="connsiteX3" fmla="*/ 1198974 w 1198974"/>
                          <a:gd name="connsiteY3" fmla="*/ 406139 h 406139"/>
                          <a:gd name="connsiteX4" fmla="*/ 0 w 1198974"/>
                          <a:gd name="connsiteY4" fmla="*/ 406139 h 406139"/>
                          <a:gd name="connsiteX0" fmla="*/ 0 w 1195721"/>
                          <a:gd name="connsiteY0" fmla="*/ 407011 h 407011"/>
                          <a:gd name="connsiteX1" fmla="*/ 167256 w 1195721"/>
                          <a:gd name="connsiteY1" fmla="*/ 0 h 407011"/>
                          <a:gd name="connsiteX2" fmla="*/ 1025212 w 1195721"/>
                          <a:gd name="connsiteY2" fmla="*/ 0 h 407011"/>
                          <a:gd name="connsiteX3" fmla="*/ 1195721 w 1195721"/>
                          <a:gd name="connsiteY3" fmla="*/ 406139 h 407011"/>
                          <a:gd name="connsiteX4" fmla="*/ 0 w 1195721"/>
                          <a:gd name="connsiteY4" fmla="*/ 407011 h 407011"/>
                          <a:gd name="connsiteX0" fmla="*/ 0 w 1195721"/>
                          <a:gd name="connsiteY0" fmla="*/ 407011 h 407011"/>
                          <a:gd name="connsiteX1" fmla="*/ 1042 w 1195721"/>
                          <a:gd name="connsiteY1" fmla="*/ 401601 h 407011"/>
                          <a:gd name="connsiteX2" fmla="*/ 167256 w 1195721"/>
                          <a:gd name="connsiteY2" fmla="*/ 0 h 407011"/>
                          <a:gd name="connsiteX3" fmla="*/ 1025212 w 1195721"/>
                          <a:gd name="connsiteY3" fmla="*/ 0 h 407011"/>
                          <a:gd name="connsiteX4" fmla="*/ 1195721 w 1195721"/>
                          <a:gd name="connsiteY4" fmla="*/ 406139 h 407011"/>
                          <a:gd name="connsiteX5" fmla="*/ 0 w 1195721"/>
                          <a:gd name="connsiteY5" fmla="*/ 407011 h 407011"/>
                          <a:gd name="connsiteX0" fmla="*/ 44939 w 1194679"/>
                          <a:gd name="connsiteY0" fmla="*/ 420321 h 420321"/>
                          <a:gd name="connsiteX1" fmla="*/ 0 w 1194679"/>
                          <a:gd name="connsiteY1" fmla="*/ 401601 h 420321"/>
                          <a:gd name="connsiteX2" fmla="*/ 166214 w 1194679"/>
                          <a:gd name="connsiteY2" fmla="*/ 0 h 420321"/>
                          <a:gd name="connsiteX3" fmla="*/ 1024170 w 1194679"/>
                          <a:gd name="connsiteY3" fmla="*/ 0 h 420321"/>
                          <a:gd name="connsiteX4" fmla="*/ 1194679 w 1194679"/>
                          <a:gd name="connsiteY4" fmla="*/ 406139 h 420321"/>
                          <a:gd name="connsiteX5" fmla="*/ 44939 w 1194679"/>
                          <a:gd name="connsiteY5" fmla="*/ 420321 h 420321"/>
                          <a:gd name="connsiteX0" fmla="*/ 43022 w 1192762"/>
                          <a:gd name="connsiteY0" fmla="*/ 420321 h 420321"/>
                          <a:gd name="connsiteX1" fmla="*/ 0 w 1192762"/>
                          <a:gd name="connsiteY1" fmla="*/ 404932 h 420321"/>
                          <a:gd name="connsiteX2" fmla="*/ 164297 w 1192762"/>
                          <a:gd name="connsiteY2" fmla="*/ 0 h 420321"/>
                          <a:gd name="connsiteX3" fmla="*/ 1022253 w 1192762"/>
                          <a:gd name="connsiteY3" fmla="*/ 0 h 420321"/>
                          <a:gd name="connsiteX4" fmla="*/ 1192762 w 1192762"/>
                          <a:gd name="connsiteY4" fmla="*/ 406139 h 420321"/>
                          <a:gd name="connsiteX5" fmla="*/ 43022 w 1192762"/>
                          <a:gd name="connsiteY5" fmla="*/ 420321 h 4203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92762" h="420321">
                            <a:moveTo>
                              <a:pt x="43022" y="420321"/>
                            </a:moveTo>
                            <a:lnTo>
                              <a:pt x="0" y="404932"/>
                            </a:lnTo>
                            <a:lnTo>
                              <a:pt x="164297" y="0"/>
                            </a:lnTo>
                            <a:lnTo>
                              <a:pt x="1022253" y="0"/>
                            </a:lnTo>
                            <a:lnTo>
                              <a:pt x="1192762" y="406139"/>
                            </a:lnTo>
                            <a:lnTo>
                              <a:pt x="43022" y="42032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0000">
                            <a:schemeClr val="bg1"/>
                          </a:gs>
                          <a:gs pos="55000">
                            <a:srgbClr val="898B8A"/>
                          </a:gs>
                        </a:gsLst>
                        <a:lin ang="5400000" scaled="1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58" name="台形 78">
                        <a:extLst>
                          <a:ext uri="{FF2B5EF4-FFF2-40B4-BE49-F238E27FC236}">
                            <a16:creationId xmlns:a16="http://schemas.microsoft.com/office/drawing/2014/main" id="{A087F312-9364-4E87-8462-E61920F674B6}"/>
                          </a:ext>
                        </a:extLst>
                      </p:cNvPr>
                      <p:cNvSpPr/>
                      <p:nvPr/>
                    </p:nvSpPr>
                    <p:spPr>
                      <a:xfrm rot="3600000" flipH="1">
                        <a:off x="3765101" y="5641373"/>
                        <a:ext cx="295702" cy="88636"/>
                      </a:xfrm>
                      <a:custGeom>
                        <a:avLst/>
                        <a:gdLst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254837 w 287475"/>
                          <a:gd name="connsiteY2" fmla="*/ 0 h 77741"/>
                          <a:gd name="connsiteX3" fmla="*/ 287475 w 287475"/>
                          <a:gd name="connsiteY3" fmla="*/ 77741 h 77741"/>
                          <a:gd name="connsiteX4" fmla="*/ 0 w 287475"/>
                          <a:gd name="connsiteY4" fmla="*/ 77741 h 77741"/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145715 w 287475"/>
                          <a:gd name="connsiteY2" fmla="*/ 3240 h 77741"/>
                          <a:gd name="connsiteX3" fmla="*/ 254837 w 287475"/>
                          <a:gd name="connsiteY3" fmla="*/ 0 h 77741"/>
                          <a:gd name="connsiteX4" fmla="*/ 287475 w 287475"/>
                          <a:gd name="connsiteY4" fmla="*/ 77741 h 77741"/>
                          <a:gd name="connsiteX5" fmla="*/ 0 w 287475"/>
                          <a:gd name="connsiteY5" fmla="*/ 77741 h 77741"/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145715 w 287475"/>
                          <a:gd name="connsiteY2" fmla="*/ 3240 h 77741"/>
                          <a:gd name="connsiteX3" fmla="*/ 287475 w 287475"/>
                          <a:gd name="connsiteY3" fmla="*/ 77741 h 77741"/>
                          <a:gd name="connsiteX4" fmla="*/ 0 w 287475"/>
                          <a:gd name="connsiteY4" fmla="*/ 77741 h 77741"/>
                          <a:gd name="connsiteX0" fmla="*/ 0 w 290408"/>
                          <a:gd name="connsiteY0" fmla="*/ 77741 h 77741"/>
                          <a:gd name="connsiteX1" fmla="*/ 32638 w 290408"/>
                          <a:gd name="connsiteY1" fmla="*/ 0 h 77741"/>
                          <a:gd name="connsiteX2" fmla="*/ 145715 w 290408"/>
                          <a:gd name="connsiteY2" fmla="*/ 3240 h 77741"/>
                          <a:gd name="connsiteX3" fmla="*/ 290408 w 290408"/>
                          <a:gd name="connsiteY3" fmla="*/ 73298 h 77741"/>
                          <a:gd name="connsiteX4" fmla="*/ 0 w 290408"/>
                          <a:gd name="connsiteY4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86227 w 286227"/>
                          <a:gd name="connsiteY3" fmla="*/ 72178 h 77741"/>
                          <a:gd name="connsiteX4" fmla="*/ 0 w 286227"/>
                          <a:gd name="connsiteY4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71493 w 286227"/>
                          <a:gd name="connsiteY3" fmla="*/ 65318 h 77741"/>
                          <a:gd name="connsiteX4" fmla="*/ 286227 w 286227"/>
                          <a:gd name="connsiteY4" fmla="*/ 72178 h 77741"/>
                          <a:gd name="connsiteX5" fmla="*/ 0 w 286227"/>
                          <a:gd name="connsiteY5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80042 w 286227"/>
                          <a:gd name="connsiteY3" fmla="*/ 60887 h 77741"/>
                          <a:gd name="connsiteX4" fmla="*/ 286227 w 286227"/>
                          <a:gd name="connsiteY4" fmla="*/ 72178 h 77741"/>
                          <a:gd name="connsiteX5" fmla="*/ 0 w 286227"/>
                          <a:gd name="connsiteY5" fmla="*/ 77741 h 77741"/>
                          <a:gd name="connsiteX0" fmla="*/ 0 w 292700"/>
                          <a:gd name="connsiteY0" fmla="*/ 77741 h 88636"/>
                          <a:gd name="connsiteX1" fmla="*/ 32638 w 292700"/>
                          <a:gd name="connsiteY1" fmla="*/ 0 h 88636"/>
                          <a:gd name="connsiteX2" fmla="*/ 145715 w 292700"/>
                          <a:gd name="connsiteY2" fmla="*/ 3240 h 88636"/>
                          <a:gd name="connsiteX3" fmla="*/ 280042 w 292700"/>
                          <a:gd name="connsiteY3" fmla="*/ 60887 h 88636"/>
                          <a:gd name="connsiteX4" fmla="*/ 292700 w 292700"/>
                          <a:gd name="connsiteY4" fmla="*/ 88636 h 88636"/>
                          <a:gd name="connsiteX5" fmla="*/ 0 w 292700"/>
                          <a:gd name="connsiteY5" fmla="*/ 77741 h 88636"/>
                          <a:gd name="connsiteX0" fmla="*/ 0 w 292700"/>
                          <a:gd name="connsiteY0" fmla="*/ 77741 h 88636"/>
                          <a:gd name="connsiteX1" fmla="*/ 32638 w 292700"/>
                          <a:gd name="connsiteY1" fmla="*/ 0 h 88636"/>
                          <a:gd name="connsiteX2" fmla="*/ 145715 w 292700"/>
                          <a:gd name="connsiteY2" fmla="*/ 3240 h 88636"/>
                          <a:gd name="connsiteX3" fmla="*/ 284473 w 292700"/>
                          <a:gd name="connsiteY3" fmla="*/ 69436 h 88636"/>
                          <a:gd name="connsiteX4" fmla="*/ 292700 w 292700"/>
                          <a:gd name="connsiteY4" fmla="*/ 88636 h 88636"/>
                          <a:gd name="connsiteX5" fmla="*/ 0 w 292700"/>
                          <a:gd name="connsiteY5" fmla="*/ 77741 h 88636"/>
                          <a:gd name="connsiteX0" fmla="*/ 0 w 295702"/>
                          <a:gd name="connsiteY0" fmla="*/ 73415 h 88636"/>
                          <a:gd name="connsiteX1" fmla="*/ 35640 w 295702"/>
                          <a:gd name="connsiteY1" fmla="*/ 0 h 88636"/>
                          <a:gd name="connsiteX2" fmla="*/ 148717 w 295702"/>
                          <a:gd name="connsiteY2" fmla="*/ 3240 h 88636"/>
                          <a:gd name="connsiteX3" fmla="*/ 287475 w 295702"/>
                          <a:gd name="connsiteY3" fmla="*/ 69436 h 88636"/>
                          <a:gd name="connsiteX4" fmla="*/ 295702 w 295702"/>
                          <a:gd name="connsiteY4" fmla="*/ 88636 h 88636"/>
                          <a:gd name="connsiteX5" fmla="*/ 0 w 295702"/>
                          <a:gd name="connsiteY5" fmla="*/ 73415 h 886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95702" h="88636">
                            <a:moveTo>
                              <a:pt x="0" y="73415"/>
                            </a:moveTo>
                            <a:lnTo>
                              <a:pt x="35640" y="0"/>
                            </a:lnTo>
                            <a:lnTo>
                              <a:pt x="148717" y="3240"/>
                            </a:lnTo>
                            <a:lnTo>
                              <a:pt x="287475" y="69436"/>
                            </a:lnTo>
                            <a:lnTo>
                              <a:pt x="295702" y="88636"/>
                            </a:lnTo>
                            <a:lnTo>
                              <a:pt x="0" y="7341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1000">
                            <a:schemeClr val="bg1"/>
                          </a:gs>
                          <a:gs pos="67000">
                            <a:srgbClr val="898B8A"/>
                          </a:gs>
                        </a:gsLst>
                        <a:lin ang="54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432" name="フリーフォーム: 図形 431">
                      <a:extLst>
                        <a:ext uri="{FF2B5EF4-FFF2-40B4-BE49-F238E27FC236}">
                          <a16:creationId xmlns:a16="http://schemas.microsoft.com/office/drawing/2014/main" id="{190FAFAB-196D-49E1-8F23-4AB742F6D6EE}"/>
                        </a:ext>
                      </a:extLst>
                    </p:cNvPr>
                    <p:cNvSpPr/>
                    <p:nvPr/>
                  </p:nvSpPr>
                  <p:spPr>
                    <a:xfrm rot="16200000" flipH="1" flipV="1">
                      <a:off x="3377219" y="5799947"/>
                      <a:ext cx="988273" cy="540001"/>
                    </a:xfrm>
                    <a:custGeom>
                      <a:avLst/>
                      <a:gdLst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3083 w 988273"/>
                        <a:gd name="connsiteY14" fmla="*/ 365523 h 540001"/>
                        <a:gd name="connsiteX15" fmla="*/ 796347 w 988273"/>
                        <a:gd name="connsiteY15" fmla="*/ 365522 h 540001"/>
                        <a:gd name="connsiteX16" fmla="*/ 790273 w 988273"/>
                        <a:gd name="connsiteY16" fmla="*/ 360001 h 540001"/>
                        <a:gd name="connsiteX17" fmla="*/ 790274 w 988273"/>
                        <a:gd name="connsiteY17" fmla="*/ 360001 h 540001"/>
                        <a:gd name="connsiteX18" fmla="*/ 790273 w 988273"/>
                        <a:gd name="connsiteY18" fmla="*/ 360000 h 540001"/>
                        <a:gd name="connsiteX19" fmla="*/ 988273 w 988273"/>
                        <a:gd name="connsiteY19" fmla="*/ 360000 h 540001"/>
                        <a:gd name="connsiteX20" fmla="*/ 988272 w 988273"/>
                        <a:gd name="connsiteY20" fmla="*/ 180000 h 540001"/>
                        <a:gd name="connsiteX21" fmla="*/ 790274 w 988273"/>
                        <a:gd name="connsiteY21" fmla="*/ 180000 h 540001"/>
                        <a:gd name="connsiteX22" fmla="*/ 796348 w 988273"/>
                        <a:gd name="connsiteY22" fmla="*/ 174479 h 540001"/>
                        <a:gd name="connsiteX23" fmla="*/ 793084 w 988273"/>
                        <a:gd name="connsiteY23" fmla="*/ 174478 h 540001"/>
                        <a:gd name="connsiteX24" fmla="*/ 896356 w 988273"/>
                        <a:gd name="connsiteY24" fmla="*/ 9246 h 540001"/>
                        <a:gd name="connsiteX25" fmla="*/ 790675 w 988273"/>
                        <a:gd name="connsiteY25" fmla="*/ 0 h 540001"/>
                        <a:gd name="connsiteX26" fmla="*/ 736272 w 988273"/>
                        <a:gd name="connsiteY26" fmla="*/ 0 h 540001"/>
                        <a:gd name="connsiteX27" fmla="*/ 646272 w 988273"/>
                        <a:gd name="connsiteY27" fmla="*/ 0 h 540001"/>
                        <a:gd name="connsiteX28" fmla="*/ 610272 w 988273"/>
                        <a:gd name="connsiteY28" fmla="*/ 180000 h 540001"/>
                        <a:gd name="connsiteX29" fmla="*/ 574272 w 988273"/>
                        <a:gd name="connsiteY29" fmla="*/ 1 h 540001"/>
                        <a:gd name="connsiteX30" fmla="*/ 466273 w 988273"/>
                        <a:gd name="connsiteY30" fmla="*/ 0 h 540001"/>
                        <a:gd name="connsiteX31" fmla="*/ 430273 w 988273"/>
                        <a:gd name="connsiteY31" fmla="*/ 180000 h 540001"/>
                        <a:gd name="connsiteX32" fmla="*/ 394273 w 988273"/>
                        <a:gd name="connsiteY32" fmla="*/ 1 h 540001"/>
                        <a:gd name="connsiteX33" fmla="*/ 250885 w 988273"/>
                        <a:gd name="connsiteY33" fmla="*/ 1 h 540001"/>
                        <a:gd name="connsiteX34" fmla="*/ 250885 w 988273"/>
                        <a:gd name="connsiteY34" fmla="*/ 178773 h 540001"/>
                        <a:gd name="connsiteX35" fmla="*/ 250379 w 988273"/>
                        <a:gd name="connsiteY35" fmla="*/ 178773 h 540001"/>
                        <a:gd name="connsiteX36" fmla="*/ 0 w 988273"/>
                        <a:gd name="connsiteY36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3083 w 988273"/>
                        <a:gd name="connsiteY14" fmla="*/ 365523 h 540001"/>
                        <a:gd name="connsiteX15" fmla="*/ 790273 w 988273"/>
                        <a:gd name="connsiteY15" fmla="*/ 360001 h 540001"/>
                        <a:gd name="connsiteX16" fmla="*/ 790274 w 988273"/>
                        <a:gd name="connsiteY16" fmla="*/ 360001 h 540001"/>
                        <a:gd name="connsiteX17" fmla="*/ 790273 w 988273"/>
                        <a:gd name="connsiteY17" fmla="*/ 360000 h 540001"/>
                        <a:gd name="connsiteX18" fmla="*/ 988273 w 988273"/>
                        <a:gd name="connsiteY18" fmla="*/ 360000 h 540001"/>
                        <a:gd name="connsiteX19" fmla="*/ 988272 w 988273"/>
                        <a:gd name="connsiteY19" fmla="*/ 180000 h 540001"/>
                        <a:gd name="connsiteX20" fmla="*/ 790274 w 988273"/>
                        <a:gd name="connsiteY20" fmla="*/ 180000 h 540001"/>
                        <a:gd name="connsiteX21" fmla="*/ 796348 w 988273"/>
                        <a:gd name="connsiteY21" fmla="*/ 174479 h 540001"/>
                        <a:gd name="connsiteX22" fmla="*/ 793084 w 988273"/>
                        <a:gd name="connsiteY22" fmla="*/ 174478 h 540001"/>
                        <a:gd name="connsiteX23" fmla="*/ 896356 w 988273"/>
                        <a:gd name="connsiteY23" fmla="*/ 9246 h 540001"/>
                        <a:gd name="connsiteX24" fmla="*/ 790675 w 988273"/>
                        <a:gd name="connsiteY24" fmla="*/ 0 h 540001"/>
                        <a:gd name="connsiteX25" fmla="*/ 736272 w 988273"/>
                        <a:gd name="connsiteY25" fmla="*/ 0 h 540001"/>
                        <a:gd name="connsiteX26" fmla="*/ 646272 w 988273"/>
                        <a:gd name="connsiteY26" fmla="*/ 0 h 540001"/>
                        <a:gd name="connsiteX27" fmla="*/ 610272 w 988273"/>
                        <a:gd name="connsiteY27" fmla="*/ 180000 h 540001"/>
                        <a:gd name="connsiteX28" fmla="*/ 574272 w 988273"/>
                        <a:gd name="connsiteY28" fmla="*/ 1 h 540001"/>
                        <a:gd name="connsiteX29" fmla="*/ 466273 w 988273"/>
                        <a:gd name="connsiteY29" fmla="*/ 0 h 540001"/>
                        <a:gd name="connsiteX30" fmla="*/ 430273 w 988273"/>
                        <a:gd name="connsiteY30" fmla="*/ 180000 h 540001"/>
                        <a:gd name="connsiteX31" fmla="*/ 394273 w 988273"/>
                        <a:gd name="connsiteY31" fmla="*/ 1 h 540001"/>
                        <a:gd name="connsiteX32" fmla="*/ 250885 w 988273"/>
                        <a:gd name="connsiteY32" fmla="*/ 1 h 540001"/>
                        <a:gd name="connsiteX33" fmla="*/ 250885 w 988273"/>
                        <a:gd name="connsiteY33" fmla="*/ 178773 h 540001"/>
                        <a:gd name="connsiteX34" fmla="*/ 250379 w 988273"/>
                        <a:gd name="connsiteY34" fmla="*/ 178773 h 540001"/>
                        <a:gd name="connsiteX35" fmla="*/ 0 w 988273"/>
                        <a:gd name="connsiteY35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796348 w 988273"/>
                        <a:gd name="connsiteY20" fmla="*/ 174479 h 540001"/>
                        <a:gd name="connsiteX21" fmla="*/ 793084 w 988273"/>
                        <a:gd name="connsiteY21" fmla="*/ 174478 h 540001"/>
                        <a:gd name="connsiteX22" fmla="*/ 896356 w 988273"/>
                        <a:gd name="connsiteY22" fmla="*/ 9246 h 540001"/>
                        <a:gd name="connsiteX23" fmla="*/ 790675 w 988273"/>
                        <a:gd name="connsiteY23" fmla="*/ 0 h 540001"/>
                        <a:gd name="connsiteX24" fmla="*/ 736272 w 988273"/>
                        <a:gd name="connsiteY24" fmla="*/ 0 h 540001"/>
                        <a:gd name="connsiteX25" fmla="*/ 646272 w 988273"/>
                        <a:gd name="connsiteY25" fmla="*/ 0 h 540001"/>
                        <a:gd name="connsiteX26" fmla="*/ 610272 w 988273"/>
                        <a:gd name="connsiteY26" fmla="*/ 180000 h 540001"/>
                        <a:gd name="connsiteX27" fmla="*/ 574272 w 988273"/>
                        <a:gd name="connsiteY27" fmla="*/ 1 h 540001"/>
                        <a:gd name="connsiteX28" fmla="*/ 466273 w 988273"/>
                        <a:gd name="connsiteY28" fmla="*/ 0 h 540001"/>
                        <a:gd name="connsiteX29" fmla="*/ 430273 w 988273"/>
                        <a:gd name="connsiteY29" fmla="*/ 180000 h 540001"/>
                        <a:gd name="connsiteX30" fmla="*/ 394273 w 988273"/>
                        <a:gd name="connsiteY30" fmla="*/ 1 h 540001"/>
                        <a:gd name="connsiteX31" fmla="*/ 250885 w 988273"/>
                        <a:gd name="connsiteY31" fmla="*/ 1 h 540001"/>
                        <a:gd name="connsiteX32" fmla="*/ 250885 w 988273"/>
                        <a:gd name="connsiteY32" fmla="*/ 178773 h 540001"/>
                        <a:gd name="connsiteX33" fmla="*/ 250379 w 988273"/>
                        <a:gd name="connsiteY33" fmla="*/ 178773 h 540001"/>
                        <a:gd name="connsiteX34" fmla="*/ 0 w 988273"/>
                        <a:gd name="connsiteY34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793084 w 988273"/>
                        <a:gd name="connsiteY20" fmla="*/ 174478 h 540001"/>
                        <a:gd name="connsiteX21" fmla="*/ 896356 w 988273"/>
                        <a:gd name="connsiteY21" fmla="*/ 9246 h 540001"/>
                        <a:gd name="connsiteX22" fmla="*/ 790675 w 988273"/>
                        <a:gd name="connsiteY22" fmla="*/ 0 h 540001"/>
                        <a:gd name="connsiteX23" fmla="*/ 736272 w 988273"/>
                        <a:gd name="connsiteY23" fmla="*/ 0 h 540001"/>
                        <a:gd name="connsiteX24" fmla="*/ 646272 w 988273"/>
                        <a:gd name="connsiteY24" fmla="*/ 0 h 540001"/>
                        <a:gd name="connsiteX25" fmla="*/ 610272 w 988273"/>
                        <a:gd name="connsiteY25" fmla="*/ 180000 h 540001"/>
                        <a:gd name="connsiteX26" fmla="*/ 574272 w 988273"/>
                        <a:gd name="connsiteY26" fmla="*/ 1 h 540001"/>
                        <a:gd name="connsiteX27" fmla="*/ 466273 w 988273"/>
                        <a:gd name="connsiteY27" fmla="*/ 0 h 540001"/>
                        <a:gd name="connsiteX28" fmla="*/ 430273 w 988273"/>
                        <a:gd name="connsiteY28" fmla="*/ 180000 h 540001"/>
                        <a:gd name="connsiteX29" fmla="*/ 394273 w 988273"/>
                        <a:gd name="connsiteY29" fmla="*/ 1 h 540001"/>
                        <a:gd name="connsiteX30" fmla="*/ 250885 w 988273"/>
                        <a:gd name="connsiteY30" fmla="*/ 1 h 540001"/>
                        <a:gd name="connsiteX31" fmla="*/ 250885 w 988273"/>
                        <a:gd name="connsiteY31" fmla="*/ 178773 h 540001"/>
                        <a:gd name="connsiteX32" fmla="*/ 250379 w 988273"/>
                        <a:gd name="connsiteY32" fmla="*/ 178773 h 540001"/>
                        <a:gd name="connsiteX33" fmla="*/ 0 w 988273"/>
                        <a:gd name="connsiteY33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896356 w 988273"/>
                        <a:gd name="connsiteY20" fmla="*/ 9246 h 540001"/>
                        <a:gd name="connsiteX21" fmla="*/ 790675 w 988273"/>
                        <a:gd name="connsiteY21" fmla="*/ 0 h 540001"/>
                        <a:gd name="connsiteX22" fmla="*/ 736272 w 988273"/>
                        <a:gd name="connsiteY22" fmla="*/ 0 h 540001"/>
                        <a:gd name="connsiteX23" fmla="*/ 646272 w 988273"/>
                        <a:gd name="connsiteY23" fmla="*/ 0 h 540001"/>
                        <a:gd name="connsiteX24" fmla="*/ 610272 w 988273"/>
                        <a:gd name="connsiteY24" fmla="*/ 180000 h 540001"/>
                        <a:gd name="connsiteX25" fmla="*/ 574272 w 988273"/>
                        <a:gd name="connsiteY25" fmla="*/ 1 h 540001"/>
                        <a:gd name="connsiteX26" fmla="*/ 466273 w 988273"/>
                        <a:gd name="connsiteY26" fmla="*/ 0 h 540001"/>
                        <a:gd name="connsiteX27" fmla="*/ 430273 w 988273"/>
                        <a:gd name="connsiteY27" fmla="*/ 180000 h 540001"/>
                        <a:gd name="connsiteX28" fmla="*/ 394273 w 988273"/>
                        <a:gd name="connsiteY28" fmla="*/ 1 h 540001"/>
                        <a:gd name="connsiteX29" fmla="*/ 250885 w 988273"/>
                        <a:gd name="connsiteY29" fmla="*/ 1 h 540001"/>
                        <a:gd name="connsiteX30" fmla="*/ 250885 w 988273"/>
                        <a:gd name="connsiteY30" fmla="*/ 178773 h 540001"/>
                        <a:gd name="connsiteX31" fmla="*/ 250379 w 988273"/>
                        <a:gd name="connsiteY31" fmla="*/ 178773 h 540001"/>
                        <a:gd name="connsiteX32" fmla="*/ 0 w 988273"/>
                        <a:gd name="connsiteY32" fmla="*/ 321787 h 5400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988273" h="540001">
                          <a:moveTo>
                            <a:pt x="0" y="321787"/>
                          </a:moveTo>
                          <a:lnTo>
                            <a:pt x="0" y="396987"/>
                          </a:lnTo>
                          <a:lnTo>
                            <a:pt x="190260" y="505662"/>
                          </a:lnTo>
                          <a:lnTo>
                            <a:pt x="219181" y="361116"/>
                          </a:lnTo>
                          <a:lnTo>
                            <a:pt x="254974" y="540001"/>
                          </a:lnTo>
                          <a:lnTo>
                            <a:pt x="286272" y="540001"/>
                          </a:lnTo>
                          <a:lnTo>
                            <a:pt x="394272" y="540001"/>
                          </a:lnTo>
                          <a:lnTo>
                            <a:pt x="430272" y="360000"/>
                          </a:lnTo>
                          <a:lnTo>
                            <a:pt x="466272" y="540001"/>
                          </a:lnTo>
                          <a:lnTo>
                            <a:pt x="574271" y="540001"/>
                          </a:lnTo>
                          <a:lnTo>
                            <a:pt x="610271" y="360000"/>
                          </a:lnTo>
                          <a:lnTo>
                            <a:pt x="646271" y="540001"/>
                          </a:lnTo>
                          <a:lnTo>
                            <a:pt x="790679" y="540001"/>
                          </a:lnTo>
                          <a:lnTo>
                            <a:pt x="896355" y="530755"/>
                          </a:lnTo>
                          <a:lnTo>
                            <a:pt x="790273" y="360001"/>
                          </a:lnTo>
                          <a:lnTo>
                            <a:pt x="790274" y="360001"/>
                          </a:lnTo>
                          <a:lnTo>
                            <a:pt x="790273" y="360000"/>
                          </a:lnTo>
                          <a:lnTo>
                            <a:pt x="988273" y="360000"/>
                          </a:lnTo>
                          <a:cubicBezTo>
                            <a:pt x="988273" y="300000"/>
                            <a:pt x="988272" y="240000"/>
                            <a:pt x="988272" y="180000"/>
                          </a:cubicBezTo>
                          <a:lnTo>
                            <a:pt x="790274" y="180000"/>
                          </a:lnTo>
                          <a:lnTo>
                            <a:pt x="896356" y="9246"/>
                          </a:lnTo>
                          <a:lnTo>
                            <a:pt x="790675" y="0"/>
                          </a:lnTo>
                          <a:lnTo>
                            <a:pt x="736272" y="0"/>
                          </a:lnTo>
                          <a:lnTo>
                            <a:pt x="646272" y="0"/>
                          </a:lnTo>
                          <a:lnTo>
                            <a:pt x="610272" y="180000"/>
                          </a:lnTo>
                          <a:lnTo>
                            <a:pt x="574272" y="1"/>
                          </a:lnTo>
                          <a:lnTo>
                            <a:pt x="466273" y="0"/>
                          </a:lnTo>
                          <a:lnTo>
                            <a:pt x="430273" y="180000"/>
                          </a:lnTo>
                          <a:lnTo>
                            <a:pt x="394273" y="1"/>
                          </a:lnTo>
                          <a:lnTo>
                            <a:pt x="250885" y="1"/>
                          </a:lnTo>
                          <a:lnTo>
                            <a:pt x="250885" y="178773"/>
                          </a:lnTo>
                          <a:lnTo>
                            <a:pt x="250379" y="178773"/>
                          </a:lnTo>
                          <a:lnTo>
                            <a:pt x="0" y="321787"/>
                          </a:lnTo>
                          <a:close/>
                        </a:path>
                      </a:pathLst>
                    </a:custGeom>
                    <a:solidFill>
                      <a:srgbClr val="898B8A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433" name="グループ化 432">
                      <a:extLst>
                        <a:ext uri="{FF2B5EF4-FFF2-40B4-BE49-F238E27FC236}">
                          <a16:creationId xmlns:a16="http://schemas.microsoft.com/office/drawing/2014/main" id="{523CFFEB-9D3D-4148-8066-52ECD79F6D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93920" y="6025140"/>
                      <a:ext cx="297896" cy="539522"/>
                      <a:chOff x="3593919" y="6025141"/>
                      <a:chExt cx="297896" cy="539522"/>
                    </a:xfrm>
                  </p:grpSpPr>
                  <p:sp>
                    <p:nvSpPr>
                      <p:cNvPr id="439" name="フリーフォーム: 図形 438">
                        <a:extLst>
                          <a:ext uri="{FF2B5EF4-FFF2-40B4-BE49-F238E27FC236}">
                            <a16:creationId xmlns:a16="http://schemas.microsoft.com/office/drawing/2014/main" id="{89133697-C72F-41BD-999E-B131F0AE84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03676" y="6423279"/>
                        <a:ext cx="28800" cy="141384"/>
                      </a:xfrm>
                      <a:custGeom>
                        <a:avLst/>
                        <a:gdLst>
                          <a:gd name="connsiteX0" fmla="*/ 14400 w 28800"/>
                          <a:gd name="connsiteY0" fmla="*/ 0 h 141384"/>
                          <a:gd name="connsiteX1" fmla="*/ 28800 w 28800"/>
                          <a:gd name="connsiteY1" fmla="*/ 14400 h 141384"/>
                          <a:gd name="connsiteX2" fmla="*/ 28800 w 28800"/>
                          <a:gd name="connsiteY2" fmla="*/ 141384 h 141384"/>
                          <a:gd name="connsiteX3" fmla="*/ 0 w 28800"/>
                          <a:gd name="connsiteY3" fmla="*/ 141384 h 141384"/>
                          <a:gd name="connsiteX4" fmla="*/ 0 w 28800"/>
                          <a:gd name="connsiteY4" fmla="*/ 14400 h 141384"/>
                          <a:gd name="connsiteX5" fmla="*/ 14400 w 28800"/>
                          <a:gd name="connsiteY5" fmla="*/ 0 h 141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8800" h="141384">
                            <a:moveTo>
                              <a:pt x="14400" y="0"/>
                            </a:moveTo>
                            <a:cubicBezTo>
                              <a:pt x="22353" y="0"/>
                              <a:pt x="28800" y="6447"/>
                              <a:pt x="28800" y="14400"/>
                            </a:cubicBezTo>
                            <a:lnTo>
                              <a:pt x="28800" y="141384"/>
                            </a:lnTo>
                            <a:lnTo>
                              <a:pt x="0" y="141384"/>
                            </a:lnTo>
                            <a:lnTo>
                              <a:pt x="0" y="14400"/>
                            </a:lnTo>
                            <a:cubicBezTo>
                              <a:pt x="0" y="6447"/>
                              <a:pt x="6447" y="0"/>
                              <a:pt x="144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1C2B6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40" name="フリーフォーム: 図形 439">
                        <a:extLst>
                          <a:ext uri="{FF2B5EF4-FFF2-40B4-BE49-F238E27FC236}">
                            <a16:creationId xmlns:a16="http://schemas.microsoft.com/office/drawing/2014/main" id="{1F8563F5-2902-4016-821B-8951327612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63015" y="6423279"/>
                        <a:ext cx="28800" cy="141384"/>
                      </a:xfrm>
                      <a:custGeom>
                        <a:avLst/>
                        <a:gdLst>
                          <a:gd name="connsiteX0" fmla="*/ 14400 w 28800"/>
                          <a:gd name="connsiteY0" fmla="*/ 0 h 141384"/>
                          <a:gd name="connsiteX1" fmla="*/ 28800 w 28800"/>
                          <a:gd name="connsiteY1" fmla="*/ 14400 h 141384"/>
                          <a:gd name="connsiteX2" fmla="*/ 28800 w 28800"/>
                          <a:gd name="connsiteY2" fmla="*/ 141384 h 141384"/>
                          <a:gd name="connsiteX3" fmla="*/ 0 w 28800"/>
                          <a:gd name="connsiteY3" fmla="*/ 141384 h 141384"/>
                          <a:gd name="connsiteX4" fmla="*/ 0 w 28800"/>
                          <a:gd name="connsiteY4" fmla="*/ 14400 h 141384"/>
                          <a:gd name="connsiteX5" fmla="*/ 14400 w 28800"/>
                          <a:gd name="connsiteY5" fmla="*/ 0 h 141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8800" h="141384">
                            <a:moveTo>
                              <a:pt x="14400" y="0"/>
                            </a:moveTo>
                            <a:cubicBezTo>
                              <a:pt x="22353" y="0"/>
                              <a:pt x="28800" y="6447"/>
                              <a:pt x="28800" y="14400"/>
                            </a:cubicBezTo>
                            <a:lnTo>
                              <a:pt x="28800" y="141384"/>
                            </a:lnTo>
                            <a:lnTo>
                              <a:pt x="0" y="141384"/>
                            </a:lnTo>
                            <a:lnTo>
                              <a:pt x="0" y="14400"/>
                            </a:lnTo>
                            <a:cubicBezTo>
                              <a:pt x="0" y="6447"/>
                              <a:pt x="6447" y="0"/>
                              <a:pt x="144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1C2B6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41" name="フリーフォーム: 図形 440">
                        <a:extLst>
                          <a:ext uri="{FF2B5EF4-FFF2-40B4-BE49-F238E27FC236}">
                            <a16:creationId xmlns:a16="http://schemas.microsoft.com/office/drawing/2014/main" id="{5E8AF997-38D0-468C-A9BB-E1D0BE8E8F4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45006" y="5974054"/>
                        <a:ext cx="99613" cy="201787"/>
                      </a:xfrm>
                      <a:custGeom>
                        <a:avLst/>
                        <a:gdLst>
                          <a:gd name="connsiteX0" fmla="*/ 615 w 99613"/>
                          <a:gd name="connsiteY0" fmla="*/ 39421 h 201787"/>
                          <a:gd name="connsiteX1" fmla="*/ 26791 w 99613"/>
                          <a:gd name="connsiteY1" fmla="*/ 614 h 201787"/>
                          <a:gd name="connsiteX2" fmla="*/ 65597 w 99613"/>
                          <a:gd name="connsiteY2" fmla="*/ 26790 h 201787"/>
                          <a:gd name="connsiteX3" fmla="*/ 99613 w 99613"/>
                          <a:gd name="connsiteY3" fmla="*/ 201787 h 201787"/>
                          <a:gd name="connsiteX4" fmla="*/ 32176 w 99613"/>
                          <a:gd name="connsiteY4" fmla="*/ 201787 h 201787"/>
                          <a:gd name="connsiteX5" fmla="*/ 615 w 99613"/>
                          <a:gd name="connsiteY5" fmla="*/ 39421 h 2017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99613" h="201787">
                            <a:moveTo>
                              <a:pt x="615" y="39421"/>
                            </a:moveTo>
                            <a:cubicBezTo>
                              <a:pt x="-2873" y="21477"/>
                              <a:pt x="8847" y="4102"/>
                              <a:pt x="26791" y="614"/>
                            </a:cubicBezTo>
                            <a:cubicBezTo>
                              <a:pt x="44735" y="-2874"/>
                              <a:pt x="62109" y="8846"/>
                              <a:pt x="65597" y="26790"/>
                            </a:cubicBezTo>
                            <a:lnTo>
                              <a:pt x="99613" y="201787"/>
                            </a:lnTo>
                            <a:lnTo>
                              <a:pt x="32176" y="201787"/>
                            </a:lnTo>
                            <a:lnTo>
                              <a:pt x="615" y="39421"/>
                            </a:lnTo>
                            <a:close/>
                          </a:path>
                        </a:pathLst>
                      </a:custGeom>
                      <a:solidFill>
                        <a:srgbClr val="1C2B6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42" name="フリーフォーム: 図形 441">
                        <a:extLst>
                          <a:ext uri="{FF2B5EF4-FFF2-40B4-BE49-F238E27FC236}">
                            <a16:creationId xmlns:a16="http://schemas.microsoft.com/office/drawing/2014/main" id="{D0C3E8F6-3ED8-420D-81BE-109F21E21CB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50097" y="6143513"/>
                        <a:ext cx="102069" cy="214425"/>
                      </a:xfrm>
                      <a:custGeom>
                        <a:avLst/>
                        <a:gdLst>
                          <a:gd name="connsiteX0" fmla="*/ 615 w 102069"/>
                          <a:gd name="connsiteY0" fmla="*/ 39421 h 214425"/>
                          <a:gd name="connsiteX1" fmla="*/ 26791 w 102069"/>
                          <a:gd name="connsiteY1" fmla="*/ 614 h 214425"/>
                          <a:gd name="connsiteX2" fmla="*/ 65597 w 102069"/>
                          <a:gd name="connsiteY2" fmla="*/ 26790 h 214425"/>
                          <a:gd name="connsiteX3" fmla="*/ 102069 w 102069"/>
                          <a:gd name="connsiteY3" fmla="*/ 214425 h 214425"/>
                          <a:gd name="connsiteX4" fmla="*/ 34632 w 102069"/>
                          <a:gd name="connsiteY4" fmla="*/ 214425 h 214425"/>
                          <a:gd name="connsiteX5" fmla="*/ 615 w 102069"/>
                          <a:gd name="connsiteY5" fmla="*/ 39421 h 2144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02069" h="214425">
                            <a:moveTo>
                              <a:pt x="615" y="39421"/>
                            </a:moveTo>
                            <a:cubicBezTo>
                              <a:pt x="-2873" y="21477"/>
                              <a:pt x="8847" y="4102"/>
                              <a:pt x="26791" y="614"/>
                            </a:cubicBezTo>
                            <a:cubicBezTo>
                              <a:pt x="44735" y="-2874"/>
                              <a:pt x="62109" y="8846"/>
                              <a:pt x="65597" y="26790"/>
                            </a:cubicBezTo>
                            <a:lnTo>
                              <a:pt x="102069" y="214425"/>
                            </a:lnTo>
                            <a:lnTo>
                              <a:pt x="34632" y="214425"/>
                            </a:lnTo>
                            <a:lnTo>
                              <a:pt x="615" y="39421"/>
                            </a:lnTo>
                            <a:close/>
                          </a:path>
                        </a:pathLst>
                      </a:custGeom>
                      <a:solidFill>
                        <a:srgbClr val="1C2B6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434" name="グループ化 433">
                      <a:extLst>
                        <a:ext uri="{FF2B5EF4-FFF2-40B4-BE49-F238E27FC236}">
                          <a16:creationId xmlns:a16="http://schemas.microsoft.com/office/drawing/2014/main" id="{23711D4F-2F5D-4C62-A740-0BFA53B164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73100" y="6005043"/>
                      <a:ext cx="194794" cy="361050"/>
                      <a:chOff x="3773100" y="6005036"/>
                      <a:chExt cx="194794" cy="361050"/>
                    </a:xfrm>
                  </p:grpSpPr>
                  <p:cxnSp>
                    <p:nvCxnSpPr>
                      <p:cNvPr id="435" name="直線コネクタ 434">
                        <a:extLst>
                          <a:ext uri="{FF2B5EF4-FFF2-40B4-BE49-F238E27FC236}">
                            <a16:creationId xmlns:a16="http://schemas.microsoft.com/office/drawing/2014/main" id="{A5DCE7E6-31CC-4B6E-AB72-2021D43E75E5}"/>
                          </a:ext>
                        </a:extLst>
                      </p:cNvPr>
                      <p:cNvCxnSpPr>
                        <a:cxnSpLocks/>
                        <a:stCxn id="432" idx="14"/>
                        <a:endCxn id="432" idx="19"/>
                      </p:cNvCxnSpPr>
                      <p:nvPr/>
                    </p:nvCxnSpPr>
                    <p:spPr>
                      <a:xfrm>
                        <a:off x="3781356" y="6366085"/>
                        <a:ext cx="180000" cy="1"/>
                      </a:xfrm>
                      <a:prstGeom prst="line">
                        <a:avLst/>
                      </a:prstGeom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6" name="直線コネクタ 435">
                        <a:extLst>
                          <a:ext uri="{FF2B5EF4-FFF2-40B4-BE49-F238E27FC236}">
                            <a16:creationId xmlns:a16="http://schemas.microsoft.com/office/drawing/2014/main" id="{E1242C54-795E-4EA2-A695-9A5FCDA0DA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73100" y="6183580"/>
                        <a:ext cx="187200" cy="2294"/>
                      </a:xfrm>
                      <a:prstGeom prst="line">
                        <a:avLst/>
                      </a:prstGeom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7" name="直線コネクタ 436">
                        <a:extLst>
                          <a:ext uri="{FF2B5EF4-FFF2-40B4-BE49-F238E27FC236}">
                            <a16:creationId xmlns:a16="http://schemas.microsoft.com/office/drawing/2014/main" id="{9E0FB407-65B4-4DC5-A87C-7B501D96E38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80694" y="6005036"/>
                        <a:ext cx="187200" cy="2294"/>
                      </a:xfrm>
                      <a:prstGeom prst="line">
                        <a:avLst/>
                      </a:prstGeom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430" name="テキスト ボックス 429">
                    <a:extLst>
                      <a:ext uri="{FF2B5EF4-FFF2-40B4-BE49-F238E27FC236}">
                        <a16:creationId xmlns:a16="http://schemas.microsoft.com/office/drawing/2014/main" id="{34DD6E60-E975-4FCC-AD35-F2DDABF02076}"/>
                      </a:ext>
                    </a:extLst>
                  </p:cNvPr>
                  <p:cNvSpPr txBox="1"/>
                  <p:nvPr/>
                </p:nvSpPr>
                <p:spPr>
                  <a:xfrm rot="19900285" flipH="1">
                    <a:off x="6739208" y="6564443"/>
                    <a:ext cx="1277359" cy="100650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600" b="1" dirty="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L</a:t>
                    </a:r>
                    <a:endParaRPr kumimoji="1" lang="ja-JP" altLang="en-US" sz="600" b="1" dirty="0">
                      <a:latin typeface="Verdana" panose="020B0604030504040204" pitchFamily="34" charset="0"/>
                    </a:endParaRPr>
                  </a:p>
                </p:txBody>
              </p:sp>
            </p:grpSp>
            <p:cxnSp>
              <p:nvCxnSpPr>
                <p:cNvPr id="428" name="直線コネクタ 427">
                  <a:extLst>
                    <a:ext uri="{FF2B5EF4-FFF2-40B4-BE49-F238E27FC236}">
                      <a16:creationId xmlns:a16="http://schemas.microsoft.com/office/drawing/2014/main" id="{3A71915C-BE14-486A-8C40-665D21A9E112}"/>
                    </a:ext>
                  </a:extLst>
                </p:cNvPr>
                <p:cNvCxnSpPr>
                  <a:cxnSpLocks/>
                  <a:stCxn id="432" idx="3"/>
                  <a:endCxn id="432" idx="31"/>
                </p:cNvCxnSpPr>
                <p:nvPr/>
              </p:nvCxnSpPr>
              <p:spPr>
                <a:xfrm>
                  <a:off x="1679600" y="2324046"/>
                  <a:ext cx="182122" cy="31161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6" name="グループ化 585">
                <a:extLst>
                  <a:ext uri="{FF2B5EF4-FFF2-40B4-BE49-F238E27FC236}">
                    <a16:creationId xmlns:a16="http://schemas.microsoft.com/office/drawing/2014/main" id="{F844F863-B613-48F1-8227-EE278DFA724A}"/>
                  </a:ext>
                </a:extLst>
              </p:cNvPr>
              <p:cNvGrpSpPr/>
              <p:nvPr/>
            </p:nvGrpSpPr>
            <p:grpSpPr>
              <a:xfrm>
                <a:off x="1581147" y="2540171"/>
                <a:ext cx="953503" cy="232397"/>
                <a:chOff x="1581147" y="2540171"/>
                <a:chExt cx="953503" cy="232397"/>
              </a:xfrm>
            </p:grpSpPr>
            <p:cxnSp>
              <p:nvCxnSpPr>
                <p:cNvPr id="587" name="直線コネクタ 586">
                  <a:extLst>
                    <a:ext uri="{FF2B5EF4-FFF2-40B4-BE49-F238E27FC236}">
                      <a16:creationId xmlns:a16="http://schemas.microsoft.com/office/drawing/2014/main" id="{E70B5258-5CBE-4CD3-993A-C06C47EC4C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81147" y="2540171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直線コネクタ 587">
                  <a:extLst>
                    <a:ext uri="{FF2B5EF4-FFF2-40B4-BE49-F238E27FC236}">
                      <a16:creationId xmlns:a16="http://schemas.microsoft.com/office/drawing/2014/main" id="{F6BD6F6F-8782-48AA-BFE1-FF275D8512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81147" y="2721143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直線コネクタ 588">
                  <a:extLst>
                    <a:ext uri="{FF2B5EF4-FFF2-40B4-BE49-F238E27FC236}">
                      <a16:creationId xmlns:a16="http://schemas.microsoft.com/office/drawing/2014/main" id="{0E23043A-59BD-4C41-B75B-4FBF1A5198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54650" y="2540171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" name="直線コネクタ 589">
                  <a:extLst>
                    <a:ext uri="{FF2B5EF4-FFF2-40B4-BE49-F238E27FC236}">
                      <a16:creationId xmlns:a16="http://schemas.microsoft.com/office/drawing/2014/main" id="{7F105117-6DAC-4E44-A83F-B3DB50CD04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54650" y="2721143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91" name="フリーフォーム: 図形 590">
              <a:extLst>
                <a:ext uri="{FF2B5EF4-FFF2-40B4-BE49-F238E27FC236}">
                  <a16:creationId xmlns:a16="http://schemas.microsoft.com/office/drawing/2014/main" id="{0387FEB8-D83F-4C8C-8510-260639C29FB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421996" y="2630641"/>
              <a:ext cx="162000" cy="121855"/>
            </a:xfrm>
            <a:custGeom>
              <a:avLst/>
              <a:gdLst>
                <a:gd name="connsiteX0" fmla="*/ 14929 w 733590"/>
                <a:gd name="connsiteY0" fmla="*/ 57003 h 551798"/>
                <a:gd name="connsiteX1" fmla="*/ 56306 w 733590"/>
                <a:gd name="connsiteY1" fmla="*/ 210060 h 551798"/>
                <a:gd name="connsiteX2" fmla="*/ 81071 w 733590"/>
                <a:gd name="connsiteY2" fmla="*/ 220405 h 551798"/>
                <a:gd name="connsiteX3" fmla="*/ 176845 w 733590"/>
                <a:gd name="connsiteY3" fmla="*/ 260733 h 551798"/>
                <a:gd name="connsiteX4" fmla="*/ 213525 w 733590"/>
                <a:gd name="connsiteY4" fmla="*/ 276259 h 551798"/>
                <a:gd name="connsiteX5" fmla="*/ 176845 w 733590"/>
                <a:gd name="connsiteY5" fmla="*/ 291785 h 551798"/>
                <a:gd name="connsiteX6" fmla="*/ 81052 w 733590"/>
                <a:gd name="connsiteY6" fmla="*/ 332114 h 551798"/>
                <a:gd name="connsiteX7" fmla="*/ 56287 w 733590"/>
                <a:gd name="connsiteY7" fmla="*/ 342458 h 551798"/>
                <a:gd name="connsiteX8" fmla="*/ 14916 w 733590"/>
                <a:gd name="connsiteY8" fmla="*/ 495511 h 551798"/>
                <a:gd name="connsiteX9" fmla="*/ 167970 w 733590"/>
                <a:gd name="connsiteY9" fmla="*/ 536882 h 551798"/>
                <a:gd name="connsiteX10" fmla="*/ 209344 w 733590"/>
                <a:gd name="connsiteY10" fmla="*/ 383835 h 551798"/>
                <a:gd name="connsiteX11" fmla="*/ 187436 w 733590"/>
                <a:gd name="connsiteY11" fmla="*/ 357165 h 551798"/>
                <a:gd name="connsiteX12" fmla="*/ 305708 w 733590"/>
                <a:gd name="connsiteY12" fmla="*/ 342810 h 551798"/>
                <a:gd name="connsiteX13" fmla="*/ 334655 w 733590"/>
                <a:gd name="connsiteY13" fmla="*/ 327570 h 551798"/>
                <a:gd name="connsiteX14" fmla="*/ 340417 w 733590"/>
                <a:gd name="connsiteY14" fmla="*/ 330009 h 551798"/>
                <a:gd name="connsiteX15" fmla="*/ 625272 w 733590"/>
                <a:gd name="connsiteY15" fmla="*/ 449319 h 551798"/>
                <a:gd name="connsiteX16" fmla="*/ 733590 w 733590"/>
                <a:gd name="connsiteY16" fmla="*/ 435832 h 551798"/>
                <a:gd name="connsiteX17" fmla="*/ 470434 w 733590"/>
                <a:gd name="connsiteY17" fmla="*/ 297090 h 551798"/>
                <a:gd name="connsiteX18" fmla="*/ 431210 w 733590"/>
                <a:gd name="connsiteY18" fmla="*/ 276221 h 551798"/>
                <a:gd name="connsiteX19" fmla="*/ 470434 w 733590"/>
                <a:gd name="connsiteY19" fmla="*/ 255352 h 551798"/>
                <a:gd name="connsiteX20" fmla="*/ 733590 w 733590"/>
                <a:gd name="connsiteY20" fmla="*/ 116677 h 551798"/>
                <a:gd name="connsiteX21" fmla="*/ 625272 w 733590"/>
                <a:gd name="connsiteY21" fmla="*/ 103190 h 551798"/>
                <a:gd name="connsiteX22" fmla="*/ 340417 w 733590"/>
                <a:gd name="connsiteY22" fmla="*/ 222538 h 551798"/>
                <a:gd name="connsiteX23" fmla="*/ 334655 w 733590"/>
                <a:gd name="connsiteY23" fmla="*/ 224977 h 551798"/>
                <a:gd name="connsiteX24" fmla="*/ 305708 w 733590"/>
                <a:gd name="connsiteY24" fmla="*/ 209737 h 551798"/>
                <a:gd name="connsiteX25" fmla="*/ 187446 w 733590"/>
                <a:gd name="connsiteY25" fmla="*/ 195344 h 551798"/>
                <a:gd name="connsiteX26" fmla="*/ 209353 w 733590"/>
                <a:gd name="connsiteY26" fmla="*/ 168674 h 551798"/>
                <a:gd name="connsiteX27" fmla="*/ 169097 w 733590"/>
                <a:gd name="connsiteY27" fmla="*/ 15324 h 551798"/>
                <a:gd name="connsiteX28" fmla="*/ 15746 w 733590"/>
                <a:gd name="connsiteY28" fmla="*/ 55580 h 551798"/>
                <a:gd name="connsiteX29" fmla="*/ 14929 w 733590"/>
                <a:gd name="connsiteY29" fmla="*/ 57003 h 551798"/>
                <a:gd name="connsiteX30" fmla="*/ 161986 w 733590"/>
                <a:gd name="connsiteY30" fmla="*/ 410943 h 551798"/>
                <a:gd name="connsiteX31" fmla="*/ 141288 w 733590"/>
                <a:gd name="connsiteY31" fmla="*/ 487467 h 551798"/>
                <a:gd name="connsiteX32" fmla="*/ 64764 w 733590"/>
                <a:gd name="connsiteY32" fmla="*/ 466768 h 551798"/>
                <a:gd name="connsiteX33" fmla="*/ 85462 w 733590"/>
                <a:gd name="connsiteY33" fmla="*/ 390245 h 551798"/>
                <a:gd name="connsiteX34" fmla="*/ 161986 w 733590"/>
                <a:gd name="connsiteY34" fmla="*/ 410943 h 551798"/>
                <a:gd name="connsiteX35" fmla="*/ 327482 w 733590"/>
                <a:gd name="connsiteY35" fmla="*/ 276135 h 551798"/>
                <a:gd name="connsiteX36" fmla="*/ 299403 w 733590"/>
                <a:gd name="connsiteY36" fmla="*/ 304215 h 551798"/>
                <a:gd name="connsiteX37" fmla="*/ 271323 w 733590"/>
                <a:gd name="connsiteY37" fmla="*/ 276135 h 551798"/>
                <a:gd name="connsiteX38" fmla="*/ 299403 w 733590"/>
                <a:gd name="connsiteY38" fmla="*/ 248056 h 551798"/>
                <a:gd name="connsiteX39" fmla="*/ 327482 w 733590"/>
                <a:gd name="connsiteY39" fmla="*/ 276135 h 551798"/>
                <a:gd name="connsiteX40" fmla="*/ 141297 w 733590"/>
                <a:gd name="connsiteY40" fmla="*/ 65052 h 551798"/>
                <a:gd name="connsiteX41" fmla="*/ 162193 w 733590"/>
                <a:gd name="connsiteY41" fmla="*/ 141215 h 551798"/>
                <a:gd name="connsiteX42" fmla="*/ 161986 w 733590"/>
                <a:gd name="connsiteY42" fmla="*/ 141576 h 551798"/>
                <a:gd name="connsiteX43" fmla="*/ 85462 w 733590"/>
                <a:gd name="connsiteY43" fmla="*/ 162264 h 551798"/>
                <a:gd name="connsiteX44" fmla="*/ 64213 w 733590"/>
                <a:gd name="connsiteY44" fmla="*/ 85892 h 551798"/>
                <a:gd name="connsiteX45" fmla="*/ 140586 w 733590"/>
                <a:gd name="connsiteY45" fmla="*/ 64643 h 551798"/>
                <a:gd name="connsiteX46" fmla="*/ 141297 w 733590"/>
                <a:gd name="connsiteY46" fmla="*/ 65052 h 55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33590" h="551798">
                  <a:moveTo>
                    <a:pt x="14929" y="57003"/>
                  </a:moveTo>
                  <a:cubicBezTo>
                    <a:pt x="-15744" y="110716"/>
                    <a:pt x="2747" y="179118"/>
                    <a:pt x="56306" y="210060"/>
                  </a:cubicBezTo>
                  <a:cubicBezTo>
                    <a:pt x="64305" y="214091"/>
                    <a:pt x="72581" y="217548"/>
                    <a:pt x="81071" y="220405"/>
                  </a:cubicBezTo>
                  <a:lnTo>
                    <a:pt x="176845" y="260733"/>
                  </a:lnTo>
                  <a:lnTo>
                    <a:pt x="213525" y="276259"/>
                  </a:lnTo>
                  <a:lnTo>
                    <a:pt x="176845" y="291785"/>
                  </a:lnTo>
                  <a:lnTo>
                    <a:pt x="81052" y="332114"/>
                  </a:lnTo>
                  <a:cubicBezTo>
                    <a:pt x="72562" y="334970"/>
                    <a:pt x="64286" y="338427"/>
                    <a:pt x="56287" y="342458"/>
                  </a:cubicBezTo>
                  <a:cubicBezTo>
                    <a:pt x="2598" y="373298"/>
                    <a:pt x="-15924" y="441823"/>
                    <a:pt x="14916" y="495511"/>
                  </a:cubicBezTo>
                  <a:cubicBezTo>
                    <a:pt x="45757" y="549201"/>
                    <a:pt x="114281" y="567722"/>
                    <a:pt x="167970" y="536882"/>
                  </a:cubicBezTo>
                  <a:cubicBezTo>
                    <a:pt x="221656" y="506043"/>
                    <a:pt x="240179" y="437523"/>
                    <a:pt x="209344" y="383835"/>
                  </a:cubicBezTo>
                  <a:cubicBezTo>
                    <a:pt x="203500" y="373840"/>
                    <a:pt x="196106" y="364838"/>
                    <a:pt x="187436" y="357165"/>
                  </a:cubicBezTo>
                  <a:lnTo>
                    <a:pt x="305708" y="342810"/>
                  </a:lnTo>
                  <a:lnTo>
                    <a:pt x="334655" y="327570"/>
                  </a:lnTo>
                  <a:lnTo>
                    <a:pt x="340417" y="330009"/>
                  </a:lnTo>
                  <a:lnTo>
                    <a:pt x="625272" y="449319"/>
                  </a:lnTo>
                  <a:lnTo>
                    <a:pt x="733590" y="435832"/>
                  </a:lnTo>
                  <a:lnTo>
                    <a:pt x="470434" y="297090"/>
                  </a:lnTo>
                  <a:lnTo>
                    <a:pt x="431210" y="276221"/>
                  </a:lnTo>
                  <a:lnTo>
                    <a:pt x="470434" y="255352"/>
                  </a:lnTo>
                  <a:lnTo>
                    <a:pt x="733590" y="116677"/>
                  </a:lnTo>
                  <a:lnTo>
                    <a:pt x="625272" y="103190"/>
                  </a:lnTo>
                  <a:lnTo>
                    <a:pt x="340417" y="222538"/>
                  </a:lnTo>
                  <a:lnTo>
                    <a:pt x="334655" y="224977"/>
                  </a:lnTo>
                  <a:lnTo>
                    <a:pt x="305708" y="209737"/>
                  </a:lnTo>
                  <a:lnTo>
                    <a:pt x="187446" y="195344"/>
                  </a:lnTo>
                  <a:cubicBezTo>
                    <a:pt x="196116" y="187672"/>
                    <a:pt x="203511" y="178669"/>
                    <a:pt x="209353" y="168674"/>
                  </a:cubicBezTo>
                  <a:cubicBezTo>
                    <a:pt x="240583" y="115211"/>
                    <a:pt x="222560" y="46554"/>
                    <a:pt x="169097" y="15324"/>
                  </a:cubicBezTo>
                  <a:cubicBezTo>
                    <a:pt x="115634" y="-15906"/>
                    <a:pt x="46976" y="2117"/>
                    <a:pt x="15746" y="55580"/>
                  </a:cubicBezTo>
                  <a:cubicBezTo>
                    <a:pt x="15470" y="56053"/>
                    <a:pt x="15198" y="56527"/>
                    <a:pt x="14929" y="57003"/>
                  </a:cubicBezTo>
                  <a:close/>
                  <a:moveTo>
                    <a:pt x="161986" y="410943"/>
                  </a:moveTo>
                  <a:cubicBezTo>
                    <a:pt x="177402" y="437790"/>
                    <a:pt x="168135" y="472050"/>
                    <a:pt x="141288" y="487467"/>
                  </a:cubicBezTo>
                  <a:cubicBezTo>
                    <a:pt x="114441" y="502882"/>
                    <a:pt x="80180" y="493615"/>
                    <a:pt x="64764" y="466768"/>
                  </a:cubicBezTo>
                  <a:cubicBezTo>
                    <a:pt x="49348" y="439922"/>
                    <a:pt x="58615" y="405661"/>
                    <a:pt x="85462" y="390245"/>
                  </a:cubicBezTo>
                  <a:cubicBezTo>
                    <a:pt x="112353" y="375172"/>
                    <a:pt x="146359" y="384371"/>
                    <a:pt x="161986" y="410943"/>
                  </a:cubicBezTo>
                  <a:close/>
                  <a:moveTo>
                    <a:pt x="327482" y="276135"/>
                  </a:moveTo>
                  <a:cubicBezTo>
                    <a:pt x="327482" y="291643"/>
                    <a:pt x="314910" y="304215"/>
                    <a:pt x="299403" y="304215"/>
                  </a:cubicBezTo>
                  <a:cubicBezTo>
                    <a:pt x="283895" y="304215"/>
                    <a:pt x="271323" y="291643"/>
                    <a:pt x="271323" y="276135"/>
                  </a:cubicBezTo>
                  <a:cubicBezTo>
                    <a:pt x="271323" y="260628"/>
                    <a:pt x="283895" y="248056"/>
                    <a:pt x="299403" y="248056"/>
                  </a:cubicBezTo>
                  <a:cubicBezTo>
                    <a:pt x="314910" y="248056"/>
                    <a:pt x="327482" y="260628"/>
                    <a:pt x="327482" y="276135"/>
                  </a:cubicBezTo>
                  <a:close/>
                  <a:moveTo>
                    <a:pt x="141297" y="65052"/>
                  </a:moveTo>
                  <a:cubicBezTo>
                    <a:pt x="168099" y="80313"/>
                    <a:pt x="177454" y="114412"/>
                    <a:pt x="162193" y="141215"/>
                  </a:cubicBezTo>
                  <a:cubicBezTo>
                    <a:pt x="162125" y="141335"/>
                    <a:pt x="162055" y="141456"/>
                    <a:pt x="161986" y="141576"/>
                  </a:cubicBezTo>
                  <a:cubicBezTo>
                    <a:pt x="146359" y="168149"/>
                    <a:pt x="112349" y="177343"/>
                    <a:pt x="85462" y="162264"/>
                  </a:cubicBezTo>
                  <a:cubicBezTo>
                    <a:pt x="58504" y="147042"/>
                    <a:pt x="48991" y="112849"/>
                    <a:pt x="64213" y="85892"/>
                  </a:cubicBezTo>
                  <a:cubicBezTo>
                    <a:pt x="79435" y="58934"/>
                    <a:pt x="113628" y="49421"/>
                    <a:pt x="140586" y="64643"/>
                  </a:cubicBezTo>
                  <a:cubicBezTo>
                    <a:pt x="140824" y="64777"/>
                    <a:pt x="141061" y="64914"/>
                    <a:pt x="141297" y="6505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pic>
        <p:nvPicPr>
          <p:cNvPr id="12" name="図 11" descr="ロゴ&#10;&#10;自動的に生成された説明">
            <a:extLst>
              <a:ext uri="{FF2B5EF4-FFF2-40B4-BE49-F238E27FC236}">
                <a16:creationId xmlns:a16="http://schemas.microsoft.com/office/drawing/2014/main" id="{EB0962C8-DABB-4DE5-89E3-AA7DADBE53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12" y="193493"/>
            <a:ext cx="1240705" cy="438666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584C3B0-7434-4BB6-966E-0D60BE264433}"/>
              </a:ext>
            </a:extLst>
          </p:cNvPr>
          <p:cNvGrpSpPr/>
          <p:nvPr/>
        </p:nvGrpSpPr>
        <p:grpSpPr>
          <a:xfrm>
            <a:off x="223110" y="2706548"/>
            <a:ext cx="2131200" cy="1614458"/>
            <a:chOff x="3387684" y="7443302"/>
            <a:chExt cx="2131200" cy="1614458"/>
          </a:xfrm>
        </p:grpSpPr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8309F24B-7F49-4FF1-BEC0-86753AD844FC}"/>
                </a:ext>
              </a:extLst>
            </p:cNvPr>
            <p:cNvCxnSpPr>
              <a:cxnSpLocks/>
            </p:cNvCxnSpPr>
            <p:nvPr/>
          </p:nvCxnSpPr>
          <p:spPr>
            <a:xfrm>
              <a:off x="4401657" y="7542500"/>
              <a:ext cx="49561" cy="433481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4" name="グループ化 403">
              <a:extLst>
                <a:ext uri="{FF2B5EF4-FFF2-40B4-BE49-F238E27FC236}">
                  <a16:creationId xmlns:a16="http://schemas.microsoft.com/office/drawing/2014/main" id="{376BEF47-914B-41F5-B133-828F56D8D7F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87684" y="7443302"/>
              <a:ext cx="2131200" cy="1614458"/>
              <a:chOff x="-2980815" y="1731264"/>
              <a:chExt cx="11425778" cy="8655424"/>
            </a:xfrm>
          </p:grpSpPr>
          <p:sp>
            <p:nvSpPr>
              <p:cNvPr id="405" name="二等辺三角形 144">
                <a:extLst>
                  <a:ext uri="{FF2B5EF4-FFF2-40B4-BE49-F238E27FC236}">
                    <a16:creationId xmlns:a16="http://schemas.microsoft.com/office/drawing/2014/main" id="{AE590CF8-34AA-41DD-8701-8A5EDB7D74C0}"/>
                  </a:ext>
                </a:extLst>
              </p:cNvPr>
              <p:cNvSpPr/>
              <p:nvPr/>
            </p:nvSpPr>
            <p:spPr>
              <a:xfrm rot="10080000">
                <a:off x="-134866" y="2853491"/>
                <a:ext cx="522834" cy="2084664"/>
              </a:xfrm>
              <a:custGeom>
                <a:avLst/>
                <a:gdLst>
                  <a:gd name="connsiteX0" fmla="*/ 0 w 97415"/>
                  <a:gd name="connsiteY0" fmla="*/ 431006 h 431006"/>
                  <a:gd name="connsiteX1" fmla="*/ 48708 w 97415"/>
                  <a:gd name="connsiteY1" fmla="*/ 0 h 431006"/>
                  <a:gd name="connsiteX2" fmla="*/ 97415 w 97415"/>
                  <a:gd name="connsiteY2" fmla="*/ 431006 h 431006"/>
                  <a:gd name="connsiteX3" fmla="*/ 0 w 97415"/>
                  <a:gd name="connsiteY3" fmla="*/ 431006 h 431006"/>
                  <a:gd name="connsiteX0" fmla="*/ 0 w 97415"/>
                  <a:gd name="connsiteY0" fmla="*/ 445294 h 445294"/>
                  <a:gd name="connsiteX1" fmla="*/ 20133 w 97415"/>
                  <a:gd name="connsiteY1" fmla="*/ 0 h 445294"/>
                  <a:gd name="connsiteX2" fmla="*/ 97415 w 97415"/>
                  <a:gd name="connsiteY2" fmla="*/ 445294 h 445294"/>
                  <a:gd name="connsiteX3" fmla="*/ 0 w 97415"/>
                  <a:gd name="connsiteY3" fmla="*/ 445294 h 445294"/>
                  <a:gd name="connsiteX0" fmla="*/ 0 w 97415"/>
                  <a:gd name="connsiteY0" fmla="*/ 485775 h 485775"/>
                  <a:gd name="connsiteX1" fmla="*/ 24895 w 97415"/>
                  <a:gd name="connsiteY1" fmla="*/ 0 h 485775"/>
                  <a:gd name="connsiteX2" fmla="*/ 97415 w 97415"/>
                  <a:gd name="connsiteY2" fmla="*/ 485775 h 485775"/>
                  <a:gd name="connsiteX3" fmla="*/ 0 w 97415"/>
                  <a:gd name="connsiteY3" fmla="*/ 485775 h 485775"/>
                  <a:gd name="connsiteX0" fmla="*/ 0 w 97415"/>
                  <a:gd name="connsiteY0" fmla="*/ 492782 h 492782"/>
                  <a:gd name="connsiteX1" fmla="*/ 33367 w 97415"/>
                  <a:gd name="connsiteY1" fmla="*/ 0 h 492782"/>
                  <a:gd name="connsiteX2" fmla="*/ 97415 w 97415"/>
                  <a:gd name="connsiteY2" fmla="*/ 492782 h 492782"/>
                  <a:gd name="connsiteX3" fmla="*/ 0 w 97415"/>
                  <a:gd name="connsiteY3" fmla="*/ 492782 h 492782"/>
                  <a:gd name="connsiteX0" fmla="*/ 0 w 97415"/>
                  <a:gd name="connsiteY0" fmla="*/ 491077 h 491077"/>
                  <a:gd name="connsiteX1" fmla="*/ 28214 w 97415"/>
                  <a:gd name="connsiteY1" fmla="*/ 0 h 491077"/>
                  <a:gd name="connsiteX2" fmla="*/ 97415 w 97415"/>
                  <a:gd name="connsiteY2" fmla="*/ 491077 h 491077"/>
                  <a:gd name="connsiteX3" fmla="*/ 0 w 97415"/>
                  <a:gd name="connsiteY3" fmla="*/ 491077 h 491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415" h="491077">
                    <a:moveTo>
                      <a:pt x="0" y="491077"/>
                    </a:moveTo>
                    <a:lnTo>
                      <a:pt x="28214" y="0"/>
                    </a:lnTo>
                    <a:lnTo>
                      <a:pt x="97415" y="491077"/>
                    </a:lnTo>
                    <a:lnTo>
                      <a:pt x="0" y="491077"/>
                    </a:lnTo>
                    <a:close/>
                  </a:path>
                </a:pathLst>
              </a:custGeom>
              <a:gradFill>
                <a:gsLst>
                  <a:gs pos="0">
                    <a:srgbClr val="898B8A"/>
                  </a:gs>
                  <a:gs pos="48000">
                    <a:srgbClr val="898B8A"/>
                  </a:gs>
                  <a:gs pos="82000">
                    <a:schemeClr val="bg1"/>
                  </a:gs>
                </a:gsLst>
                <a:lin ang="102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6" name="二等辺三角形 144">
                <a:extLst>
                  <a:ext uri="{FF2B5EF4-FFF2-40B4-BE49-F238E27FC236}">
                    <a16:creationId xmlns:a16="http://schemas.microsoft.com/office/drawing/2014/main" id="{469249E8-3506-4318-A8C2-C5FF0AFF3843}"/>
                  </a:ext>
                </a:extLst>
              </p:cNvPr>
              <p:cNvSpPr/>
              <p:nvPr/>
            </p:nvSpPr>
            <p:spPr>
              <a:xfrm rot="11520000" flipH="1">
                <a:off x="5078352" y="2869788"/>
                <a:ext cx="522834" cy="1912473"/>
              </a:xfrm>
              <a:custGeom>
                <a:avLst/>
                <a:gdLst>
                  <a:gd name="connsiteX0" fmla="*/ 0 w 97415"/>
                  <a:gd name="connsiteY0" fmla="*/ 431006 h 431006"/>
                  <a:gd name="connsiteX1" fmla="*/ 48708 w 97415"/>
                  <a:gd name="connsiteY1" fmla="*/ 0 h 431006"/>
                  <a:gd name="connsiteX2" fmla="*/ 97415 w 97415"/>
                  <a:gd name="connsiteY2" fmla="*/ 431006 h 431006"/>
                  <a:gd name="connsiteX3" fmla="*/ 0 w 97415"/>
                  <a:gd name="connsiteY3" fmla="*/ 431006 h 431006"/>
                  <a:gd name="connsiteX0" fmla="*/ 0 w 97415"/>
                  <a:gd name="connsiteY0" fmla="*/ 445294 h 445294"/>
                  <a:gd name="connsiteX1" fmla="*/ 20133 w 97415"/>
                  <a:gd name="connsiteY1" fmla="*/ 0 h 445294"/>
                  <a:gd name="connsiteX2" fmla="*/ 97415 w 97415"/>
                  <a:gd name="connsiteY2" fmla="*/ 445294 h 445294"/>
                  <a:gd name="connsiteX3" fmla="*/ 0 w 97415"/>
                  <a:gd name="connsiteY3" fmla="*/ 445294 h 445294"/>
                  <a:gd name="connsiteX0" fmla="*/ 0 w 97415"/>
                  <a:gd name="connsiteY0" fmla="*/ 485775 h 485775"/>
                  <a:gd name="connsiteX1" fmla="*/ 24895 w 97415"/>
                  <a:gd name="connsiteY1" fmla="*/ 0 h 485775"/>
                  <a:gd name="connsiteX2" fmla="*/ 97415 w 97415"/>
                  <a:gd name="connsiteY2" fmla="*/ 485775 h 485775"/>
                  <a:gd name="connsiteX3" fmla="*/ 0 w 97415"/>
                  <a:gd name="connsiteY3" fmla="*/ 485775 h 485775"/>
                  <a:gd name="connsiteX0" fmla="*/ 0 w 97415"/>
                  <a:gd name="connsiteY0" fmla="*/ 492782 h 492782"/>
                  <a:gd name="connsiteX1" fmla="*/ 33367 w 97415"/>
                  <a:gd name="connsiteY1" fmla="*/ 0 h 492782"/>
                  <a:gd name="connsiteX2" fmla="*/ 97415 w 97415"/>
                  <a:gd name="connsiteY2" fmla="*/ 492782 h 492782"/>
                  <a:gd name="connsiteX3" fmla="*/ 0 w 97415"/>
                  <a:gd name="connsiteY3" fmla="*/ 492782 h 492782"/>
                  <a:gd name="connsiteX0" fmla="*/ 0 w 97415"/>
                  <a:gd name="connsiteY0" fmla="*/ 491077 h 491077"/>
                  <a:gd name="connsiteX1" fmla="*/ 28214 w 97415"/>
                  <a:gd name="connsiteY1" fmla="*/ 0 h 491077"/>
                  <a:gd name="connsiteX2" fmla="*/ 97415 w 97415"/>
                  <a:gd name="connsiteY2" fmla="*/ 491077 h 491077"/>
                  <a:gd name="connsiteX3" fmla="*/ 0 w 97415"/>
                  <a:gd name="connsiteY3" fmla="*/ 491077 h 491077"/>
                  <a:gd name="connsiteX0" fmla="*/ 0 w 97415"/>
                  <a:gd name="connsiteY0" fmla="*/ 453723 h 453723"/>
                  <a:gd name="connsiteX1" fmla="*/ 24821 w 97415"/>
                  <a:gd name="connsiteY1" fmla="*/ 0 h 453723"/>
                  <a:gd name="connsiteX2" fmla="*/ 97415 w 97415"/>
                  <a:gd name="connsiteY2" fmla="*/ 453723 h 453723"/>
                  <a:gd name="connsiteX3" fmla="*/ 0 w 97415"/>
                  <a:gd name="connsiteY3" fmla="*/ 453723 h 45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415" h="453723">
                    <a:moveTo>
                      <a:pt x="0" y="453723"/>
                    </a:moveTo>
                    <a:lnTo>
                      <a:pt x="24821" y="0"/>
                    </a:lnTo>
                    <a:lnTo>
                      <a:pt x="97415" y="453723"/>
                    </a:lnTo>
                    <a:lnTo>
                      <a:pt x="0" y="453723"/>
                    </a:lnTo>
                    <a:close/>
                  </a:path>
                </a:pathLst>
              </a:custGeom>
              <a:gradFill>
                <a:gsLst>
                  <a:gs pos="0">
                    <a:srgbClr val="898B8A"/>
                  </a:gs>
                  <a:gs pos="48000">
                    <a:srgbClr val="898B8A"/>
                  </a:gs>
                  <a:gs pos="82000">
                    <a:schemeClr val="bg1"/>
                  </a:gs>
                </a:gsLst>
                <a:lin ang="102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7" name="台形 132">
                <a:extLst>
                  <a:ext uri="{FF2B5EF4-FFF2-40B4-BE49-F238E27FC236}">
                    <a16:creationId xmlns:a16="http://schemas.microsoft.com/office/drawing/2014/main" id="{EDC2CEEA-009F-4D4C-8EF5-3E394A03E40A}"/>
                  </a:ext>
                </a:extLst>
              </p:cNvPr>
              <p:cNvSpPr/>
              <p:nvPr/>
            </p:nvSpPr>
            <p:spPr>
              <a:xfrm rot="4675086">
                <a:off x="6865348" y="4632381"/>
                <a:ext cx="1956444" cy="1202787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75395"/>
                  <a:gd name="connsiteY0" fmla="*/ 232463 h 232642"/>
                  <a:gd name="connsiteX1" fmla="*/ 90409 w 375395"/>
                  <a:gd name="connsiteY1" fmla="*/ 2679 h 232642"/>
                  <a:gd name="connsiteX2" fmla="*/ 306863 w 375395"/>
                  <a:gd name="connsiteY2" fmla="*/ 0 h 232642"/>
                  <a:gd name="connsiteX3" fmla="*/ 375395 w 375395"/>
                  <a:gd name="connsiteY3" fmla="*/ 232642 h 232642"/>
                  <a:gd name="connsiteX4" fmla="*/ 0 w 375395"/>
                  <a:gd name="connsiteY4" fmla="*/ 232463 h 232642"/>
                  <a:gd name="connsiteX0" fmla="*/ 0 w 375395"/>
                  <a:gd name="connsiteY0" fmla="*/ 230148 h 230327"/>
                  <a:gd name="connsiteX1" fmla="*/ 90409 w 375395"/>
                  <a:gd name="connsiteY1" fmla="*/ 364 h 230327"/>
                  <a:gd name="connsiteX2" fmla="*/ 293408 w 375395"/>
                  <a:gd name="connsiteY2" fmla="*/ 0 h 230327"/>
                  <a:gd name="connsiteX3" fmla="*/ 375395 w 375395"/>
                  <a:gd name="connsiteY3" fmla="*/ 230327 h 230327"/>
                  <a:gd name="connsiteX4" fmla="*/ 0 w 375395"/>
                  <a:gd name="connsiteY4" fmla="*/ 230148 h 230327"/>
                  <a:gd name="connsiteX0" fmla="*/ 0 w 374333"/>
                  <a:gd name="connsiteY0" fmla="*/ 230148 h 235307"/>
                  <a:gd name="connsiteX1" fmla="*/ 90409 w 374333"/>
                  <a:gd name="connsiteY1" fmla="*/ 364 h 235307"/>
                  <a:gd name="connsiteX2" fmla="*/ 293408 w 374333"/>
                  <a:gd name="connsiteY2" fmla="*/ 0 h 235307"/>
                  <a:gd name="connsiteX3" fmla="*/ 374333 w 374333"/>
                  <a:gd name="connsiteY3" fmla="*/ 235307 h 235307"/>
                  <a:gd name="connsiteX4" fmla="*/ 0 w 374333"/>
                  <a:gd name="connsiteY4" fmla="*/ 230148 h 235307"/>
                  <a:gd name="connsiteX0" fmla="*/ 0 w 375633"/>
                  <a:gd name="connsiteY0" fmla="*/ 230148 h 237325"/>
                  <a:gd name="connsiteX1" fmla="*/ 90409 w 375633"/>
                  <a:gd name="connsiteY1" fmla="*/ 364 h 237325"/>
                  <a:gd name="connsiteX2" fmla="*/ 293408 w 375633"/>
                  <a:gd name="connsiteY2" fmla="*/ 0 h 237325"/>
                  <a:gd name="connsiteX3" fmla="*/ 375633 w 375633"/>
                  <a:gd name="connsiteY3" fmla="*/ 237325 h 237325"/>
                  <a:gd name="connsiteX4" fmla="*/ 0 w 375633"/>
                  <a:gd name="connsiteY4" fmla="*/ 230148 h 237325"/>
                  <a:gd name="connsiteX0" fmla="*/ 0 w 388037"/>
                  <a:gd name="connsiteY0" fmla="*/ 239646 h 239646"/>
                  <a:gd name="connsiteX1" fmla="*/ 102813 w 388037"/>
                  <a:gd name="connsiteY1" fmla="*/ 364 h 239646"/>
                  <a:gd name="connsiteX2" fmla="*/ 305812 w 388037"/>
                  <a:gd name="connsiteY2" fmla="*/ 0 h 239646"/>
                  <a:gd name="connsiteX3" fmla="*/ 388037 w 388037"/>
                  <a:gd name="connsiteY3" fmla="*/ 237325 h 239646"/>
                  <a:gd name="connsiteX4" fmla="*/ 0 w 388037"/>
                  <a:gd name="connsiteY4" fmla="*/ 239646 h 23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037" h="239646">
                    <a:moveTo>
                      <a:pt x="0" y="239646"/>
                    </a:moveTo>
                    <a:lnTo>
                      <a:pt x="102813" y="364"/>
                    </a:lnTo>
                    <a:lnTo>
                      <a:pt x="305812" y="0"/>
                    </a:lnTo>
                    <a:lnTo>
                      <a:pt x="388037" y="237325"/>
                    </a:lnTo>
                    <a:lnTo>
                      <a:pt x="0" y="239646"/>
                    </a:lnTo>
                    <a:close/>
                  </a:path>
                </a:pathLst>
              </a:custGeom>
              <a:gradFill>
                <a:gsLst>
                  <a:gs pos="0">
                    <a:srgbClr val="898B8A"/>
                  </a:gs>
                  <a:gs pos="30000">
                    <a:srgbClr val="898B8A"/>
                  </a:gs>
                  <a:gs pos="65000">
                    <a:schemeClr val="bg1"/>
                  </a:gs>
                </a:gsLst>
                <a:lin ang="162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2" name="台形 132">
                <a:extLst>
                  <a:ext uri="{FF2B5EF4-FFF2-40B4-BE49-F238E27FC236}">
                    <a16:creationId xmlns:a16="http://schemas.microsoft.com/office/drawing/2014/main" id="{D9F8194B-7ADC-41FF-ACFC-1E52B6EC4D19}"/>
                  </a:ext>
                </a:extLst>
              </p:cNvPr>
              <p:cNvSpPr/>
              <p:nvPr/>
            </p:nvSpPr>
            <p:spPr>
              <a:xfrm rot="6080199">
                <a:off x="6868209" y="6767451"/>
                <a:ext cx="1930201" cy="1181665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51684"/>
                  <a:gd name="connsiteY0" fmla="*/ 232463 h 236657"/>
                  <a:gd name="connsiteX1" fmla="*/ 90409 w 351684"/>
                  <a:gd name="connsiteY1" fmla="*/ 2679 h 236657"/>
                  <a:gd name="connsiteX2" fmla="*/ 306863 w 351684"/>
                  <a:gd name="connsiteY2" fmla="*/ 0 h 236657"/>
                  <a:gd name="connsiteX3" fmla="*/ 351684 w 351684"/>
                  <a:gd name="connsiteY3" fmla="*/ 236657 h 236657"/>
                  <a:gd name="connsiteX4" fmla="*/ 0 w 351684"/>
                  <a:gd name="connsiteY4" fmla="*/ 232463 h 236657"/>
                  <a:gd name="connsiteX0" fmla="*/ 0 w 351684"/>
                  <a:gd name="connsiteY0" fmla="*/ 229784 h 233978"/>
                  <a:gd name="connsiteX1" fmla="*/ 90409 w 351684"/>
                  <a:gd name="connsiteY1" fmla="*/ 0 h 233978"/>
                  <a:gd name="connsiteX2" fmla="*/ 255503 w 351684"/>
                  <a:gd name="connsiteY2" fmla="*/ 19761 h 233978"/>
                  <a:gd name="connsiteX3" fmla="*/ 351684 w 351684"/>
                  <a:gd name="connsiteY3" fmla="*/ 233978 h 233978"/>
                  <a:gd name="connsiteX4" fmla="*/ 0 w 351684"/>
                  <a:gd name="connsiteY4" fmla="*/ 229784 h 233978"/>
                  <a:gd name="connsiteX0" fmla="*/ 0 w 351684"/>
                  <a:gd name="connsiteY0" fmla="*/ 212498 h 216692"/>
                  <a:gd name="connsiteX1" fmla="*/ 76874 w 351684"/>
                  <a:gd name="connsiteY1" fmla="*/ 0 h 216692"/>
                  <a:gd name="connsiteX2" fmla="*/ 255503 w 351684"/>
                  <a:gd name="connsiteY2" fmla="*/ 2475 h 216692"/>
                  <a:gd name="connsiteX3" fmla="*/ 351684 w 351684"/>
                  <a:gd name="connsiteY3" fmla="*/ 216692 h 216692"/>
                  <a:gd name="connsiteX4" fmla="*/ 0 w 351684"/>
                  <a:gd name="connsiteY4" fmla="*/ 212498 h 216692"/>
                  <a:gd name="connsiteX0" fmla="*/ 0 w 351684"/>
                  <a:gd name="connsiteY0" fmla="*/ 210023 h 214217"/>
                  <a:gd name="connsiteX1" fmla="*/ 72672 w 351684"/>
                  <a:gd name="connsiteY1" fmla="*/ 796 h 214217"/>
                  <a:gd name="connsiteX2" fmla="*/ 255503 w 351684"/>
                  <a:gd name="connsiteY2" fmla="*/ 0 h 214217"/>
                  <a:gd name="connsiteX3" fmla="*/ 351684 w 351684"/>
                  <a:gd name="connsiteY3" fmla="*/ 214217 h 214217"/>
                  <a:gd name="connsiteX4" fmla="*/ 0 w 351684"/>
                  <a:gd name="connsiteY4" fmla="*/ 210023 h 214217"/>
                  <a:gd name="connsiteX0" fmla="*/ 0 w 354955"/>
                  <a:gd name="connsiteY0" fmla="*/ 210023 h 218419"/>
                  <a:gd name="connsiteX1" fmla="*/ 72672 w 354955"/>
                  <a:gd name="connsiteY1" fmla="*/ 796 h 218419"/>
                  <a:gd name="connsiteX2" fmla="*/ 255503 w 354955"/>
                  <a:gd name="connsiteY2" fmla="*/ 0 h 218419"/>
                  <a:gd name="connsiteX3" fmla="*/ 354955 w 354955"/>
                  <a:gd name="connsiteY3" fmla="*/ 218419 h 218419"/>
                  <a:gd name="connsiteX4" fmla="*/ 0 w 354955"/>
                  <a:gd name="connsiteY4" fmla="*/ 210023 h 218419"/>
                  <a:gd name="connsiteX0" fmla="*/ 0 w 345616"/>
                  <a:gd name="connsiteY0" fmla="*/ 210023 h 220291"/>
                  <a:gd name="connsiteX1" fmla="*/ 72672 w 345616"/>
                  <a:gd name="connsiteY1" fmla="*/ 796 h 220291"/>
                  <a:gd name="connsiteX2" fmla="*/ 255503 w 345616"/>
                  <a:gd name="connsiteY2" fmla="*/ 0 h 220291"/>
                  <a:gd name="connsiteX3" fmla="*/ 345616 w 345616"/>
                  <a:gd name="connsiteY3" fmla="*/ 220291 h 220291"/>
                  <a:gd name="connsiteX4" fmla="*/ 0 w 345616"/>
                  <a:gd name="connsiteY4" fmla="*/ 210023 h 220291"/>
                  <a:gd name="connsiteX0" fmla="*/ 0 w 345616"/>
                  <a:gd name="connsiteY0" fmla="*/ 209227 h 219495"/>
                  <a:gd name="connsiteX1" fmla="*/ 72672 w 345616"/>
                  <a:gd name="connsiteY1" fmla="*/ 0 h 219495"/>
                  <a:gd name="connsiteX2" fmla="*/ 262976 w 345616"/>
                  <a:gd name="connsiteY2" fmla="*/ 134 h 219495"/>
                  <a:gd name="connsiteX3" fmla="*/ 345616 w 345616"/>
                  <a:gd name="connsiteY3" fmla="*/ 219495 h 219495"/>
                  <a:gd name="connsiteX4" fmla="*/ 0 w 345616"/>
                  <a:gd name="connsiteY4" fmla="*/ 209227 h 219495"/>
                  <a:gd name="connsiteX0" fmla="*/ 0 w 345616"/>
                  <a:gd name="connsiteY0" fmla="*/ 209695 h 219963"/>
                  <a:gd name="connsiteX1" fmla="*/ 75006 w 345616"/>
                  <a:gd name="connsiteY1" fmla="*/ 0 h 219963"/>
                  <a:gd name="connsiteX2" fmla="*/ 262976 w 345616"/>
                  <a:gd name="connsiteY2" fmla="*/ 602 h 219963"/>
                  <a:gd name="connsiteX3" fmla="*/ 345616 w 345616"/>
                  <a:gd name="connsiteY3" fmla="*/ 219963 h 219963"/>
                  <a:gd name="connsiteX4" fmla="*/ 0 w 345616"/>
                  <a:gd name="connsiteY4" fmla="*/ 209695 h 219963"/>
                  <a:gd name="connsiteX0" fmla="*/ 0 w 347482"/>
                  <a:gd name="connsiteY0" fmla="*/ 209695 h 217161"/>
                  <a:gd name="connsiteX1" fmla="*/ 75006 w 347482"/>
                  <a:gd name="connsiteY1" fmla="*/ 0 h 217161"/>
                  <a:gd name="connsiteX2" fmla="*/ 262976 w 347482"/>
                  <a:gd name="connsiteY2" fmla="*/ 602 h 217161"/>
                  <a:gd name="connsiteX3" fmla="*/ 347482 w 347482"/>
                  <a:gd name="connsiteY3" fmla="*/ 217161 h 217161"/>
                  <a:gd name="connsiteX4" fmla="*/ 0 w 347482"/>
                  <a:gd name="connsiteY4" fmla="*/ 209695 h 217161"/>
                  <a:gd name="connsiteX0" fmla="*/ 0 w 356730"/>
                  <a:gd name="connsiteY0" fmla="*/ 209695 h 220169"/>
                  <a:gd name="connsiteX1" fmla="*/ 75006 w 356730"/>
                  <a:gd name="connsiteY1" fmla="*/ 0 h 220169"/>
                  <a:gd name="connsiteX2" fmla="*/ 262976 w 356730"/>
                  <a:gd name="connsiteY2" fmla="*/ 602 h 220169"/>
                  <a:gd name="connsiteX3" fmla="*/ 356730 w 356730"/>
                  <a:gd name="connsiteY3" fmla="*/ 220169 h 220169"/>
                  <a:gd name="connsiteX4" fmla="*/ 0 w 356730"/>
                  <a:gd name="connsiteY4" fmla="*/ 209695 h 220169"/>
                  <a:gd name="connsiteX0" fmla="*/ 0 w 359637"/>
                  <a:gd name="connsiteY0" fmla="*/ 214060 h 220169"/>
                  <a:gd name="connsiteX1" fmla="*/ 77913 w 359637"/>
                  <a:gd name="connsiteY1" fmla="*/ 0 h 220169"/>
                  <a:gd name="connsiteX2" fmla="*/ 265883 w 359637"/>
                  <a:gd name="connsiteY2" fmla="*/ 602 h 220169"/>
                  <a:gd name="connsiteX3" fmla="*/ 359637 w 359637"/>
                  <a:gd name="connsiteY3" fmla="*/ 220169 h 220169"/>
                  <a:gd name="connsiteX4" fmla="*/ 0 w 359637"/>
                  <a:gd name="connsiteY4" fmla="*/ 214060 h 22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637" h="220169">
                    <a:moveTo>
                      <a:pt x="0" y="214060"/>
                    </a:moveTo>
                    <a:lnTo>
                      <a:pt x="77913" y="0"/>
                    </a:lnTo>
                    <a:lnTo>
                      <a:pt x="265883" y="602"/>
                    </a:lnTo>
                    <a:lnTo>
                      <a:pt x="359637" y="220169"/>
                    </a:lnTo>
                    <a:lnTo>
                      <a:pt x="0" y="214060"/>
                    </a:lnTo>
                    <a:close/>
                  </a:path>
                </a:pathLst>
              </a:custGeom>
              <a:gradFill>
                <a:gsLst>
                  <a:gs pos="0">
                    <a:srgbClr val="898B8A"/>
                  </a:gs>
                  <a:gs pos="30000">
                    <a:srgbClr val="898B8A"/>
                  </a:gs>
                  <a:gs pos="65000">
                    <a:schemeClr val="bg1"/>
                  </a:gs>
                </a:gsLst>
                <a:lin ang="162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3" name="台形 132">
                <a:extLst>
                  <a:ext uri="{FF2B5EF4-FFF2-40B4-BE49-F238E27FC236}">
                    <a16:creationId xmlns:a16="http://schemas.microsoft.com/office/drawing/2014/main" id="{A8F25AB8-86CE-4282-A5C5-D9FDF247FD62}"/>
                  </a:ext>
                </a:extLst>
              </p:cNvPr>
              <p:cNvSpPr/>
              <p:nvPr/>
            </p:nvSpPr>
            <p:spPr>
              <a:xfrm rot="18783306" flipV="1">
                <a:off x="5814167" y="8727044"/>
                <a:ext cx="2058936" cy="1260352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83623"/>
                  <a:gd name="connsiteY0" fmla="*/ 232463 h 234830"/>
                  <a:gd name="connsiteX1" fmla="*/ 90409 w 383623"/>
                  <a:gd name="connsiteY1" fmla="*/ 2679 h 234830"/>
                  <a:gd name="connsiteX2" fmla="*/ 306863 w 383623"/>
                  <a:gd name="connsiteY2" fmla="*/ 0 h 234830"/>
                  <a:gd name="connsiteX3" fmla="*/ 383623 w 383623"/>
                  <a:gd name="connsiteY3" fmla="*/ 234830 h 234830"/>
                  <a:gd name="connsiteX4" fmla="*/ 0 w 383623"/>
                  <a:gd name="connsiteY4" fmla="*/ 232463 h 234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623" h="234830">
                    <a:moveTo>
                      <a:pt x="0" y="232463"/>
                    </a:moveTo>
                    <a:lnTo>
                      <a:pt x="90409" y="2679"/>
                    </a:lnTo>
                    <a:lnTo>
                      <a:pt x="306863" y="0"/>
                    </a:lnTo>
                    <a:lnTo>
                      <a:pt x="383623" y="234830"/>
                    </a:lnTo>
                    <a:lnTo>
                      <a:pt x="0" y="232463"/>
                    </a:lnTo>
                    <a:close/>
                  </a:path>
                </a:pathLst>
              </a:custGeom>
              <a:gradFill>
                <a:gsLst>
                  <a:gs pos="0">
                    <a:srgbClr val="898B8A"/>
                  </a:gs>
                  <a:gs pos="30000">
                    <a:srgbClr val="898B8A"/>
                  </a:gs>
                  <a:gs pos="65000">
                    <a:schemeClr val="bg1"/>
                  </a:gs>
                </a:gsLst>
                <a:lin ang="162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4" name="台形 132">
                <a:extLst>
                  <a:ext uri="{FF2B5EF4-FFF2-40B4-BE49-F238E27FC236}">
                    <a16:creationId xmlns:a16="http://schemas.microsoft.com/office/drawing/2014/main" id="{397585FB-179B-4A68-AD58-76322CBD51E8}"/>
                  </a:ext>
                </a:extLst>
              </p:cNvPr>
              <p:cNvSpPr/>
              <p:nvPr/>
            </p:nvSpPr>
            <p:spPr>
              <a:xfrm rot="2816694">
                <a:off x="5815899" y="2625277"/>
                <a:ext cx="2034049" cy="1265144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78859"/>
                  <a:gd name="connsiteY0" fmla="*/ 232463 h 235273"/>
                  <a:gd name="connsiteX1" fmla="*/ 90409 w 378859"/>
                  <a:gd name="connsiteY1" fmla="*/ 2679 h 235273"/>
                  <a:gd name="connsiteX2" fmla="*/ 306863 w 378859"/>
                  <a:gd name="connsiteY2" fmla="*/ 0 h 235273"/>
                  <a:gd name="connsiteX3" fmla="*/ 378859 w 378859"/>
                  <a:gd name="connsiteY3" fmla="*/ 235273 h 235273"/>
                  <a:gd name="connsiteX4" fmla="*/ 0 w 378859"/>
                  <a:gd name="connsiteY4" fmla="*/ 232463 h 235273"/>
                  <a:gd name="connsiteX0" fmla="*/ 0 w 379615"/>
                  <a:gd name="connsiteY0" fmla="*/ 235019 h 235273"/>
                  <a:gd name="connsiteX1" fmla="*/ 91165 w 379615"/>
                  <a:gd name="connsiteY1" fmla="*/ 2679 h 235273"/>
                  <a:gd name="connsiteX2" fmla="*/ 307619 w 379615"/>
                  <a:gd name="connsiteY2" fmla="*/ 0 h 235273"/>
                  <a:gd name="connsiteX3" fmla="*/ 379615 w 379615"/>
                  <a:gd name="connsiteY3" fmla="*/ 235273 h 235273"/>
                  <a:gd name="connsiteX4" fmla="*/ 0 w 379615"/>
                  <a:gd name="connsiteY4" fmla="*/ 235019 h 235273"/>
                  <a:gd name="connsiteX0" fmla="*/ 0 w 380196"/>
                  <a:gd name="connsiteY0" fmla="*/ 234477 h 235273"/>
                  <a:gd name="connsiteX1" fmla="*/ 91746 w 380196"/>
                  <a:gd name="connsiteY1" fmla="*/ 2679 h 235273"/>
                  <a:gd name="connsiteX2" fmla="*/ 308200 w 380196"/>
                  <a:gd name="connsiteY2" fmla="*/ 0 h 235273"/>
                  <a:gd name="connsiteX3" fmla="*/ 380196 w 380196"/>
                  <a:gd name="connsiteY3" fmla="*/ 235273 h 235273"/>
                  <a:gd name="connsiteX4" fmla="*/ 0 w 380196"/>
                  <a:gd name="connsiteY4" fmla="*/ 234477 h 235273"/>
                  <a:gd name="connsiteX0" fmla="*/ 0 w 380196"/>
                  <a:gd name="connsiteY0" fmla="*/ 234477 h 235273"/>
                  <a:gd name="connsiteX1" fmla="*/ 1210 w 380196"/>
                  <a:gd name="connsiteY1" fmla="*/ 229404 h 235273"/>
                  <a:gd name="connsiteX2" fmla="*/ 91746 w 380196"/>
                  <a:gd name="connsiteY2" fmla="*/ 2679 h 235273"/>
                  <a:gd name="connsiteX3" fmla="*/ 308200 w 380196"/>
                  <a:gd name="connsiteY3" fmla="*/ 0 h 235273"/>
                  <a:gd name="connsiteX4" fmla="*/ 380196 w 380196"/>
                  <a:gd name="connsiteY4" fmla="*/ 235273 h 235273"/>
                  <a:gd name="connsiteX5" fmla="*/ 0 w 380196"/>
                  <a:gd name="connsiteY5" fmla="*/ 234477 h 235273"/>
                  <a:gd name="connsiteX0" fmla="*/ 11763 w 378986"/>
                  <a:gd name="connsiteY0" fmla="*/ 235723 h 235723"/>
                  <a:gd name="connsiteX1" fmla="*/ 0 w 378986"/>
                  <a:gd name="connsiteY1" fmla="*/ 229404 h 235723"/>
                  <a:gd name="connsiteX2" fmla="*/ 90536 w 378986"/>
                  <a:gd name="connsiteY2" fmla="*/ 2679 h 235723"/>
                  <a:gd name="connsiteX3" fmla="*/ 306990 w 378986"/>
                  <a:gd name="connsiteY3" fmla="*/ 0 h 235723"/>
                  <a:gd name="connsiteX4" fmla="*/ 378986 w 378986"/>
                  <a:gd name="connsiteY4" fmla="*/ 235273 h 235723"/>
                  <a:gd name="connsiteX5" fmla="*/ 11763 w 378986"/>
                  <a:gd name="connsiteY5" fmla="*/ 235723 h 23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986" h="235723">
                    <a:moveTo>
                      <a:pt x="11763" y="235723"/>
                    </a:moveTo>
                    <a:lnTo>
                      <a:pt x="0" y="229404"/>
                    </a:lnTo>
                    <a:lnTo>
                      <a:pt x="90536" y="2679"/>
                    </a:lnTo>
                    <a:lnTo>
                      <a:pt x="306990" y="0"/>
                    </a:lnTo>
                    <a:lnTo>
                      <a:pt x="378986" y="235273"/>
                    </a:lnTo>
                    <a:lnTo>
                      <a:pt x="11763" y="235723"/>
                    </a:lnTo>
                    <a:close/>
                  </a:path>
                </a:pathLst>
              </a:custGeom>
              <a:gradFill>
                <a:gsLst>
                  <a:gs pos="0">
                    <a:srgbClr val="898B8A"/>
                  </a:gs>
                  <a:gs pos="30000">
                    <a:srgbClr val="898B8A"/>
                  </a:gs>
                  <a:gs pos="65000">
                    <a:schemeClr val="bg1"/>
                  </a:gs>
                </a:gsLst>
                <a:lin ang="162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5" name="台形 132">
                <a:extLst>
                  <a:ext uri="{FF2B5EF4-FFF2-40B4-BE49-F238E27FC236}">
                    <a16:creationId xmlns:a16="http://schemas.microsoft.com/office/drawing/2014/main" id="{CEFD4B8B-985B-49A8-99E5-BD0106354DF0}"/>
                  </a:ext>
                </a:extLst>
              </p:cNvPr>
              <p:cNvSpPr/>
              <p:nvPr/>
            </p:nvSpPr>
            <p:spPr>
              <a:xfrm rot="18783306" flipH="1">
                <a:off x="-2377581" y="2623099"/>
                <a:ext cx="2000312" cy="1247084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87049"/>
                  <a:gd name="connsiteY0" fmla="*/ 230837 h 234773"/>
                  <a:gd name="connsiteX1" fmla="*/ 92150 w 387049"/>
                  <a:gd name="connsiteY1" fmla="*/ 2679 h 234773"/>
                  <a:gd name="connsiteX2" fmla="*/ 308604 w 387049"/>
                  <a:gd name="connsiteY2" fmla="*/ 0 h 234773"/>
                  <a:gd name="connsiteX3" fmla="*/ 387049 w 387049"/>
                  <a:gd name="connsiteY3" fmla="*/ 234773 h 234773"/>
                  <a:gd name="connsiteX4" fmla="*/ 0 w 387049"/>
                  <a:gd name="connsiteY4" fmla="*/ 230837 h 234773"/>
                  <a:gd name="connsiteX0" fmla="*/ 0 w 386820"/>
                  <a:gd name="connsiteY0" fmla="*/ 230837 h 230837"/>
                  <a:gd name="connsiteX1" fmla="*/ 92150 w 386820"/>
                  <a:gd name="connsiteY1" fmla="*/ 2679 h 230837"/>
                  <a:gd name="connsiteX2" fmla="*/ 308604 w 386820"/>
                  <a:gd name="connsiteY2" fmla="*/ 0 h 230837"/>
                  <a:gd name="connsiteX3" fmla="*/ 386820 w 386820"/>
                  <a:gd name="connsiteY3" fmla="*/ 228042 h 230837"/>
                  <a:gd name="connsiteX4" fmla="*/ 0 w 386820"/>
                  <a:gd name="connsiteY4" fmla="*/ 230837 h 230837"/>
                  <a:gd name="connsiteX0" fmla="*/ 0 w 386820"/>
                  <a:gd name="connsiteY0" fmla="*/ 230837 h 230837"/>
                  <a:gd name="connsiteX1" fmla="*/ 92150 w 386820"/>
                  <a:gd name="connsiteY1" fmla="*/ 2679 h 230837"/>
                  <a:gd name="connsiteX2" fmla="*/ 308604 w 386820"/>
                  <a:gd name="connsiteY2" fmla="*/ 0 h 230837"/>
                  <a:gd name="connsiteX3" fmla="*/ 386820 w 386820"/>
                  <a:gd name="connsiteY3" fmla="*/ 228042 h 230837"/>
                  <a:gd name="connsiteX4" fmla="*/ 0 w 386820"/>
                  <a:gd name="connsiteY4" fmla="*/ 230837 h 230837"/>
                  <a:gd name="connsiteX0" fmla="*/ 0 w 386820"/>
                  <a:gd name="connsiteY0" fmla="*/ 230837 h 230837"/>
                  <a:gd name="connsiteX1" fmla="*/ 97141 w 386820"/>
                  <a:gd name="connsiteY1" fmla="*/ 825 h 230837"/>
                  <a:gd name="connsiteX2" fmla="*/ 308604 w 386820"/>
                  <a:gd name="connsiteY2" fmla="*/ 0 h 230837"/>
                  <a:gd name="connsiteX3" fmla="*/ 386820 w 386820"/>
                  <a:gd name="connsiteY3" fmla="*/ 228042 h 230837"/>
                  <a:gd name="connsiteX4" fmla="*/ 0 w 386820"/>
                  <a:gd name="connsiteY4" fmla="*/ 230837 h 230837"/>
                  <a:gd name="connsiteX0" fmla="*/ 0 w 385194"/>
                  <a:gd name="connsiteY0" fmla="*/ 229099 h 229099"/>
                  <a:gd name="connsiteX1" fmla="*/ 95515 w 385194"/>
                  <a:gd name="connsiteY1" fmla="*/ 825 h 229099"/>
                  <a:gd name="connsiteX2" fmla="*/ 306978 w 385194"/>
                  <a:gd name="connsiteY2" fmla="*/ 0 h 229099"/>
                  <a:gd name="connsiteX3" fmla="*/ 385194 w 385194"/>
                  <a:gd name="connsiteY3" fmla="*/ 228042 h 229099"/>
                  <a:gd name="connsiteX4" fmla="*/ 0 w 385194"/>
                  <a:gd name="connsiteY4" fmla="*/ 229099 h 229099"/>
                  <a:gd name="connsiteX0" fmla="*/ 0 w 383568"/>
                  <a:gd name="connsiteY0" fmla="*/ 229099 h 229781"/>
                  <a:gd name="connsiteX1" fmla="*/ 95515 w 383568"/>
                  <a:gd name="connsiteY1" fmla="*/ 825 h 229781"/>
                  <a:gd name="connsiteX2" fmla="*/ 306978 w 383568"/>
                  <a:gd name="connsiteY2" fmla="*/ 0 h 229781"/>
                  <a:gd name="connsiteX3" fmla="*/ 383568 w 383568"/>
                  <a:gd name="connsiteY3" fmla="*/ 229781 h 229781"/>
                  <a:gd name="connsiteX4" fmla="*/ 0 w 383568"/>
                  <a:gd name="connsiteY4" fmla="*/ 229099 h 229781"/>
                  <a:gd name="connsiteX0" fmla="*/ 0 w 383568"/>
                  <a:gd name="connsiteY0" fmla="*/ 229099 h 229781"/>
                  <a:gd name="connsiteX1" fmla="*/ 2002 w 383568"/>
                  <a:gd name="connsiteY1" fmla="*/ 222592 h 229781"/>
                  <a:gd name="connsiteX2" fmla="*/ 95515 w 383568"/>
                  <a:gd name="connsiteY2" fmla="*/ 825 h 229781"/>
                  <a:gd name="connsiteX3" fmla="*/ 306978 w 383568"/>
                  <a:gd name="connsiteY3" fmla="*/ 0 h 229781"/>
                  <a:gd name="connsiteX4" fmla="*/ 383568 w 383568"/>
                  <a:gd name="connsiteY4" fmla="*/ 229781 h 229781"/>
                  <a:gd name="connsiteX5" fmla="*/ 0 w 383568"/>
                  <a:gd name="connsiteY5" fmla="*/ 229099 h 229781"/>
                  <a:gd name="connsiteX0" fmla="*/ 6731 w 381566"/>
                  <a:gd name="connsiteY0" fmla="*/ 229646 h 229781"/>
                  <a:gd name="connsiteX1" fmla="*/ 0 w 381566"/>
                  <a:gd name="connsiteY1" fmla="*/ 222592 h 229781"/>
                  <a:gd name="connsiteX2" fmla="*/ 93513 w 381566"/>
                  <a:gd name="connsiteY2" fmla="*/ 825 h 229781"/>
                  <a:gd name="connsiteX3" fmla="*/ 304976 w 381566"/>
                  <a:gd name="connsiteY3" fmla="*/ 0 h 229781"/>
                  <a:gd name="connsiteX4" fmla="*/ 381566 w 381566"/>
                  <a:gd name="connsiteY4" fmla="*/ 229781 h 229781"/>
                  <a:gd name="connsiteX5" fmla="*/ 6731 w 381566"/>
                  <a:gd name="connsiteY5" fmla="*/ 229646 h 229781"/>
                  <a:gd name="connsiteX0" fmla="*/ 6907 w 381742"/>
                  <a:gd name="connsiteY0" fmla="*/ 229646 h 229781"/>
                  <a:gd name="connsiteX1" fmla="*/ 0 w 381742"/>
                  <a:gd name="connsiteY1" fmla="*/ 225690 h 229781"/>
                  <a:gd name="connsiteX2" fmla="*/ 93689 w 381742"/>
                  <a:gd name="connsiteY2" fmla="*/ 825 h 229781"/>
                  <a:gd name="connsiteX3" fmla="*/ 305152 w 381742"/>
                  <a:gd name="connsiteY3" fmla="*/ 0 h 229781"/>
                  <a:gd name="connsiteX4" fmla="*/ 381742 w 381742"/>
                  <a:gd name="connsiteY4" fmla="*/ 229781 h 229781"/>
                  <a:gd name="connsiteX5" fmla="*/ 6907 w 381742"/>
                  <a:gd name="connsiteY5" fmla="*/ 229646 h 229781"/>
                  <a:gd name="connsiteX0" fmla="*/ 9810 w 381742"/>
                  <a:gd name="connsiteY0" fmla="*/ 232358 h 232358"/>
                  <a:gd name="connsiteX1" fmla="*/ 0 w 381742"/>
                  <a:gd name="connsiteY1" fmla="*/ 225690 h 232358"/>
                  <a:gd name="connsiteX2" fmla="*/ 93689 w 381742"/>
                  <a:gd name="connsiteY2" fmla="*/ 825 h 232358"/>
                  <a:gd name="connsiteX3" fmla="*/ 305152 w 381742"/>
                  <a:gd name="connsiteY3" fmla="*/ 0 h 232358"/>
                  <a:gd name="connsiteX4" fmla="*/ 381742 w 381742"/>
                  <a:gd name="connsiteY4" fmla="*/ 229781 h 232358"/>
                  <a:gd name="connsiteX5" fmla="*/ 9810 w 381742"/>
                  <a:gd name="connsiteY5" fmla="*/ 232358 h 232358"/>
                  <a:gd name="connsiteX0" fmla="*/ 9248 w 381180"/>
                  <a:gd name="connsiteY0" fmla="*/ 232358 h 232358"/>
                  <a:gd name="connsiteX1" fmla="*/ 0 w 381180"/>
                  <a:gd name="connsiteY1" fmla="*/ 225671 h 232358"/>
                  <a:gd name="connsiteX2" fmla="*/ 93127 w 381180"/>
                  <a:gd name="connsiteY2" fmla="*/ 825 h 232358"/>
                  <a:gd name="connsiteX3" fmla="*/ 304590 w 381180"/>
                  <a:gd name="connsiteY3" fmla="*/ 0 h 232358"/>
                  <a:gd name="connsiteX4" fmla="*/ 381180 w 381180"/>
                  <a:gd name="connsiteY4" fmla="*/ 229781 h 232358"/>
                  <a:gd name="connsiteX5" fmla="*/ 9248 w 381180"/>
                  <a:gd name="connsiteY5" fmla="*/ 232358 h 232358"/>
                  <a:gd name="connsiteX0" fmla="*/ 9248 w 372700"/>
                  <a:gd name="connsiteY0" fmla="*/ 232358 h 232358"/>
                  <a:gd name="connsiteX1" fmla="*/ 0 w 372700"/>
                  <a:gd name="connsiteY1" fmla="*/ 225671 h 232358"/>
                  <a:gd name="connsiteX2" fmla="*/ 93127 w 372700"/>
                  <a:gd name="connsiteY2" fmla="*/ 825 h 232358"/>
                  <a:gd name="connsiteX3" fmla="*/ 304590 w 372700"/>
                  <a:gd name="connsiteY3" fmla="*/ 0 h 232358"/>
                  <a:gd name="connsiteX4" fmla="*/ 372700 w 372700"/>
                  <a:gd name="connsiteY4" fmla="*/ 228382 h 232358"/>
                  <a:gd name="connsiteX5" fmla="*/ 9248 w 372700"/>
                  <a:gd name="connsiteY5" fmla="*/ 232358 h 232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700" h="232358">
                    <a:moveTo>
                      <a:pt x="9248" y="232358"/>
                    </a:moveTo>
                    <a:lnTo>
                      <a:pt x="0" y="225671"/>
                    </a:lnTo>
                    <a:lnTo>
                      <a:pt x="93127" y="825"/>
                    </a:lnTo>
                    <a:lnTo>
                      <a:pt x="304590" y="0"/>
                    </a:lnTo>
                    <a:lnTo>
                      <a:pt x="372700" y="228382"/>
                    </a:lnTo>
                    <a:lnTo>
                      <a:pt x="9248" y="232358"/>
                    </a:lnTo>
                    <a:close/>
                  </a:path>
                </a:pathLst>
              </a:custGeom>
              <a:gradFill>
                <a:gsLst>
                  <a:gs pos="0">
                    <a:srgbClr val="898B8A"/>
                  </a:gs>
                  <a:gs pos="30000">
                    <a:srgbClr val="898B8A"/>
                  </a:gs>
                  <a:gs pos="65000">
                    <a:schemeClr val="bg1"/>
                  </a:gs>
                </a:gsLst>
                <a:lin ang="162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6" name="台形 132">
                <a:extLst>
                  <a:ext uri="{FF2B5EF4-FFF2-40B4-BE49-F238E27FC236}">
                    <a16:creationId xmlns:a16="http://schemas.microsoft.com/office/drawing/2014/main" id="{5304346C-C512-4104-AC2E-BBD81D6A58BF}"/>
                  </a:ext>
                </a:extLst>
              </p:cNvPr>
              <p:cNvSpPr/>
              <p:nvPr/>
            </p:nvSpPr>
            <p:spPr>
              <a:xfrm rot="16924914" flipH="1">
                <a:off x="-3381338" y="4632184"/>
                <a:ext cx="1976695" cy="1175649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75395"/>
                  <a:gd name="connsiteY0" fmla="*/ 232463 h 232642"/>
                  <a:gd name="connsiteX1" fmla="*/ 90409 w 375395"/>
                  <a:gd name="connsiteY1" fmla="*/ 2679 h 232642"/>
                  <a:gd name="connsiteX2" fmla="*/ 306863 w 375395"/>
                  <a:gd name="connsiteY2" fmla="*/ 0 h 232642"/>
                  <a:gd name="connsiteX3" fmla="*/ 375395 w 375395"/>
                  <a:gd name="connsiteY3" fmla="*/ 232642 h 232642"/>
                  <a:gd name="connsiteX4" fmla="*/ 0 w 375395"/>
                  <a:gd name="connsiteY4" fmla="*/ 232463 h 232642"/>
                  <a:gd name="connsiteX0" fmla="*/ 0 w 375395"/>
                  <a:gd name="connsiteY0" fmla="*/ 230148 h 230327"/>
                  <a:gd name="connsiteX1" fmla="*/ 90409 w 375395"/>
                  <a:gd name="connsiteY1" fmla="*/ 364 h 230327"/>
                  <a:gd name="connsiteX2" fmla="*/ 293408 w 375395"/>
                  <a:gd name="connsiteY2" fmla="*/ 0 h 230327"/>
                  <a:gd name="connsiteX3" fmla="*/ 375395 w 375395"/>
                  <a:gd name="connsiteY3" fmla="*/ 230327 h 230327"/>
                  <a:gd name="connsiteX4" fmla="*/ 0 w 375395"/>
                  <a:gd name="connsiteY4" fmla="*/ 230148 h 230327"/>
                  <a:gd name="connsiteX0" fmla="*/ 0 w 374333"/>
                  <a:gd name="connsiteY0" fmla="*/ 230148 h 235307"/>
                  <a:gd name="connsiteX1" fmla="*/ 90409 w 374333"/>
                  <a:gd name="connsiteY1" fmla="*/ 364 h 235307"/>
                  <a:gd name="connsiteX2" fmla="*/ 293408 w 374333"/>
                  <a:gd name="connsiteY2" fmla="*/ 0 h 235307"/>
                  <a:gd name="connsiteX3" fmla="*/ 374333 w 374333"/>
                  <a:gd name="connsiteY3" fmla="*/ 235307 h 235307"/>
                  <a:gd name="connsiteX4" fmla="*/ 0 w 374333"/>
                  <a:gd name="connsiteY4" fmla="*/ 230148 h 235307"/>
                  <a:gd name="connsiteX0" fmla="*/ 0 w 374926"/>
                  <a:gd name="connsiteY0" fmla="*/ 233056 h 235307"/>
                  <a:gd name="connsiteX1" fmla="*/ 91002 w 374926"/>
                  <a:gd name="connsiteY1" fmla="*/ 364 h 235307"/>
                  <a:gd name="connsiteX2" fmla="*/ 294001 w 374926"/>
                  <a:gd name="connsiteY2" fmla="*/ 0 h 235307"/>
                  <a:gd name="connsiteX3" fmla="*/ 374926 w 374926"/>
                  <a:gd name="connsiteY3" fmla="*/ 235307 h 235307"/>
                  <a:gd name="connsiteX4" fmla="*/ 0 w 374926"/>
                  <a:gd name="connsiteY4" fmla="*/ 233056 h 235307"/>
                  <a:gd name="connsiteX0" fmla="*/ 0 w 374050"/>
                  <a:gd name="connsiteY0" fmla="*/ 232819 h 235307"/>
                  <a:gd name="connsiteX1" fmla="*/ 90126 w 374050"/>
                  <a:gd name="connsiteY1" fmla="*/ 364 h 235307"/>
                  <a:gd name="connsiteX2" fmla="*/ 293125 w 374050"/>
                  <a:gd name="connsiteY2" fmla="*/ 0 h 235307"/>
                  <a:gd name="connsiteX3" fmla="*/ 374050 w 374050"/>
                  <a:gd name="connsiteY3" fmla="*/ 235307 h 235307"/>
                  <a:gd name="connsiteX4" fmla="*/ 0 w 374050"/>
                  <a:gd name="connsiteY4" fmla="*/ 232819 h 235307"/>
                  <a:gd name="connsiteX0" fmla="*/ 0 w 375095"/>
                  <a:gd name="connsiteY0" fmla="*/ 232819 h 234239"/>
                  <a:gd name="connsiteX1" fmla="*/ 90126 w 375095"/>
                  <a:gd name="connsiteY1" fmla="*/ 364 h 234239"/>
                  <a:gd name="connsiteX2" fmla="*/ 293125 w 375095"/>
                  <a:gd name="connsiteY2" fmla="*/ 0 h 234239"/>
                  <a:gd name="connsiteX3" fmla="*/ 375095 w 375095"/>
                  <a:gd name="connsiteY3" fmla="*/ 234239 h 234239"/>
                  <a:gd name="connsiteX4" fmla="*/ 0 w 375095"/>
                  <a:gd name="connsiteY4" fmla="*/ 232819 h 234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095" h="234239">
                    <a:moveTo>
                      <a:pt x="0" y="232819"/>
                    </a:moveTo>
                    <a:lnTo>
                      <a:pt x="90126" y="364"/>
                    </a:lnTo>
                    <a:lnTo>
                      <a:pt x="293125" y="0"/>
                    </a:lnTo>
                    <a:lnTo>
                      <a:pt x="375095" y="234239"/>
                    </a:lnTo>
                    <a:lnTo>
                      <a:pt x="0" y="232819"/>
                    </a:lnTo>
                    <a:close/>
                  </a:path>
                </a:pathLst>
              </a:custGeom>
              <a:gradFill>
                <a:gsLst>
                  <a:gs pos="0">
                    <a:srgbClr val="898B8A"/>
                  </a:gs>
                  <a:gs pos="30000">
                    <a:srgbClr val="898B8A"/>
                  </a:gs>
                  <a:gs pos="65000">
                    <a:schemeClr val="bg1"/>
                  </a:gs>
                </a:gsLst>
                <a:lin ang="162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7" name="台形 132">
                <a:extLst>
                  <a:ext uri="{FF2B5EF4-FFF2-40B4-BE49-F238E27FC236}">
                    <a16:creationId xmlns:a16="http://schemas.microsoft.com/office/drawing/2014/main" id="{B3BA12D8-484E-4A46-9F48-ABFC69BFB353}"/>
                  </a:ext>
                </a:extLst>
              </p:cNvPr>
              <p:cNvSpPr/>
              <p:nvPr/>
            </p:nvSpPr>
            <p:spPr>
              <a:xfrm rot="15519801" flipH="1">
                <a:off x="-3347532" y="6771408"/>
                <a:ext cx="1941488" cy="1172187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51684"/>
                  <a:gd name="connsiteY0" fmla="*/ 232463 h 236657"/>
                  <a:gd name="connsiteX1" fmla="*/ 90409 w 351684"/>
                  <a:gd name="connsiteY1" fmla="*/ 2679 h 236657"/>
                  <a:gd name="connsiteX2" fmla="*/ 306863 w 351684"/>
                  <a:gd name="connsiteY2" fmla="*/ 0 h 236657"/>
                  <a:gd name="connsiteX3" fmla="*/ 351684 w 351684"/>
                  <a:gd name="connsiteY3" fmla="*/ 236657 h 236657"/>
                  <a:gd name="connsiteX4" fmla="*/ 0 w 351684"/>
                  <a:gd name="connsiteY4" fmla="*/ 232463 h 236657"/>
                  <a:gd name="connsiteX0" fmla="*/ 0 w 351684"/>
                  <a:gd name="connsiteY0" fmla="*/ 229784 h 233978"/>
                  <a:gd name="connsiteX1" fmla="*/ 90409 w 351684"/>
                  <a:gd name="connsiteY1" fmla="*/ 0 h 233978"/>
                  <a:gd name="connsiteX2" fmla="*/ 255503 w 351684"/>
                  <a:gd name="connsiteY2" fmla="*/ 19761 h 233978"/>
                  <a:gd name="connsiteX3" fmla="*/ 351684 w 351684"/>
                  <a:gd name="connsiteY3" fmla="*/ 233978 h 233978"/>
                  <a:gd name="connsiteX4" fmla="*/ 0 w 351684"/>
                  <a:gd name="connsiteY4" fmla="*/ 229784 h 233978"/>
                  <a:gd name="connsiteX0" fmla="*/ 0 w 351684"/>
                  <a:gd name="connsiteY0" fmla="*/ 212498 h 216692"/>
                  <a:gd name="connsiteX1" fmla="*/ 76874 w 351684"/>
                  <a:gd name="connsiteY1" fmla="*/ 0 h 216692"/>
                  <a:gd name="connsiteX2" fmla="*/ 255503 w 351684"/>
                  <a:gd name="connsiteY2" fmla="*/ 2475 h 216692"/>
                  <a:gd name="connsiteX3" fmla="*/ 351684 w 351684"/>
                  <a:gd name="connsiteY3" fmla="*/ 216692 h 216692"/>
                  <a:gd name="connsiteX4" fmla="*/ 0 w 351684"/>
                  <a:gd name="connsiteY4" fmla="*/ 212498 h 216692"/>
                  <a:gd name="connsiteX0" fmla="*/ 0 w 351684"/>
                  <a:gd name="connsiteY0" fmla="*/ 210023 h 214217"/>
                  <a:gd name="connsiteX1" fmla="*/ 72672 w 351684"/>
                  <a:gd name="connsiteY1" fmla="*/ 796 h 214217"/>
                  <a:gd name="connsiteX2" fmla="*/ 255503 w 351684"/>
                  <a:gd name="connsiteY2" fmla="*/ 0 h 214217"/>
                  <a:gd name="connsiteX3" fmla="*/ 351684 w 351684"/>
                  <a:gd name="connsiteY3" fmla="*/ 214217 h 214217"/>
                  <a:gd name="connsiteX4" fmla="*/ 0 w 351684"/>
                  <a:gd name="connsiteY4" fmla="*/ 210023 h 214217"/>
                  <a:gd name="connsiteX0" fmla="*/ 0 w 354955"/>
                  <a:gd name="connsiteY0" fmla="*/ 210023 h 218419"/>
                  <a:gd name="connsiteX1" fmla="*/ 72672 w 354955"/>
                  <a:gd name="connsiteY1" fmla="*/ 796 h 218419"/>
                  <a:gd name="connsiteX2" fmla="*/ 255503 w 354955"/>
                  <a:gd name="connsiteY2" fmla="*/ 0 h 218419"/>
                  <a:gd name="connsiteX3" fmla="*/ 354955 w 354955"/>
                  <a:gd name="connsiteY3" fmla="*/ 218419 h 218419"/>
                  <a:gd name="connsiteX4" fmla="*/ 0 w 354955"/>
                  <a:gd name="connsiteY4" fmla="*/ 210023 h 218419"/>
                  <a:gd name="connsiteX0" fmla="*/ 0 w 345616"/>
                  <a:gd name="connsiteY0" fmla="*/ 210023 h 220291"/>
                  <a:gd name="connsiteX1" fmla="*/ 72672 w 345616"/>
                  <a:gd name="connsiteY1" fmla="*/ 796 h 220291"/>
                  <a:gd name="connsiteX2" fmla="*/ 255503 w 345616"/>
                  <a:gd name="connsiteY2" fmla="*/ 0 h 220291"/>
                  <a:gd name="connsiteX3" fmla="*/ 345616 w 345616"/>
                  <a:gd name="connsiteY3" fmla="*/ 220291 h 220291"/>
                  <a:gd name="connsiteX4" fmla="*/ 0 w 345616"/>
                  <a:gd name="connsiteY4" fmla="*/ 210023 h 220291"/>
                  <a:gd name="connsiteX0" fmla="*/ 0 w 345616"/>
                  <a:gd name="connsiteY0" fmla="*/ 209227 h 219495"/>
                  <a:gd name="connsiteX1" fmla="*/ 72672 w 345616"/>
                  <a:gd name="connsiteY1" fmla="*/ 0 h 219495"/>
                  <a:gd name="connsiteX2" fmla="*/ 262976 w 345616"/>
                  <a:gd name="connsiteY2" fmla="*/ 134 h 219495"/>
                  <a:gd name="connsiteX3" fmla="*/ 345616 w 345616"/>
                  <a:gd name="connsiteY3" fmla="*/ 219495 h 219495"/>
                  <a:gd name="connsiteX4" fmla="*/ 0 w 345616"/>
                  <a:gd name="connsiteY4" fmla="*/ 209227 h 219495"/>
                  <a:gd name="connsiteX0" fmla="*/ 0 w 345616"/>
                  <a:gd name="connsiteY0" fmla="*/ 209695 h 219963"/>
                  <a:gd name="connsiteX1" fmla="*/ 75006 w 345616"/>
                  <a:gd name="connsiteY1" fmla="*/ 0 h 219963"/>
                  <a:gd name="connsiteX2" fmla="*/ 262976 w 345616"/>
                  <a:gd name="connsiteY2" fmla="*/ 602 h 219963"/>
                  <a:gd name="connsiteX3" fmla="*/ 345616 w 345616"/>
                  <a:gd name="connsiteY3" fmla="*/ 219963 h 219963"/>
                  <a:gd name="connsiteX4" fmla="*/ 0 w 345616"/>
                  <a:gd name="connsiteY4" fmla="*/ 209695 h 219963"/>
                  <a:gd name="connsiteX0" fmla="*/ 0 w 347482"/>
                  <a:gd name="connsiteY0" fmla="*/ 209695 h 217161"/>
                  <a:gd name="connsiteX1" fmla="*/ 75006 w 347482"/>
                  <a:gd name="connsiteY1" fmla="*/ 0 h 217161"/>
                  <a:gd name="connsiteX2" fmla="*/ 262976 w 347482"/>
                  <a:gd name="connsiteY2" fmla="*/ 602 h 217161"/>
                  <a:gd name="connsiteX3" fmla="*/ 347482 w 347482"/>
                  <a:gd name="connsiteY3" fmla="*/ 217161 h 217161"/>
                  <a:gd name="connsiteX4" fmla="*/ 0 w 347482"/>
                  <a:gd name="connsiteY4" fmla="*/ 209695 h 217161"/>
                  <a:gd name="connsiteX0" fmla="*/ 0 w 350909"/>
                  <a:gd name="connsiteY0" fmla="*/ 212813 h 217161"/>
                  <a:gd name="connsiteX1" fmla="*/ 78433 w 350909"/>
                  <a:gd name="connsiteY1" fmla="*/ 0 h 217161"/>
                  <a:gd name="connsiteX2" fmla="*/ 266403 w 350909"/>
                  <a:gd name="connsiteY2" fmla="*/ 602 h 217161"/>
                  <a:gd name="connsiteX3" fmla="*/ 350909 w 350909"/>
                  <a:gd name="connsiteY3" fmla="*/ 217161 h 217161"/>
                  <a:gd name="connsiteX4" fmla="*/ 0 w 350909"/>
                  <a:gd name="connsiteY4" fmla="*/ 212813 h 217161"/>
                  <a:gd name="connsiteX0" fmla="*/ 0 w 351766"/>
                  <a:gd name="connsiteY0" fmla="*/ 212580 h 217161"/>
                  <a:gd name="connsiteX1" fmla="*/ 79290 w 351766"/>
                  <a:gd name="connsiteY1" fmla="*/ 0 h 217161"/>
                  <a:gd name="connsiteX2" fmla="*/ 267260 w 351766"/>
                  <a:gd name="connsiteY2" fmla="*/ 602 h 217161"/>
                  <a:gd name="connsiteX3" fmla="*/ 351766 w 351766"/>
                  <a:gd name="connsiteY3" fmla="*/ 217161 h 217161"/>
                  <a:gd name="connsiteX4" fmla="*/ 0 w 351766"/>
                  <a:gd name="connsiteY4" fmla="*/ 212580 h 217161"/>
                  <a:gd name="connsiteX0" fmla="*/ 0 w 361740"/>
                  <a:gd name="connsiteY0" fmla="*/ 212580 h 218403"/>
                  <a:gd name="connsiteX1" fmla="*/ 79290 w 361740"/>
                  <a:gd name="connsiteY1" fmla="*/ 0 h 218403"/>
                  <a:gd name="connsiteX2" fmla="*/ 267260 w 361740"/>
                  <a:gd name="connsiteY2" fmla="*/ 602 h 218403"/>
                  <a:gd name="connsiteX3" fmla="*/ 361740 w 361740"/>
                  <a:gd name="connsiteY3" fmla="*/ 218403 h 218403"/>
                  <a:gd name="connsiteX4" fmla="*/ 0 w 361740"/>
                  <a:gd name="connsiteY4" fmla="*/ 212580 h 218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740" h="218403">
                    <a:moveTo>
                      <a:pt x="0" y="212580"/>
                    </a:moveTo>
                    <a:lnTo>
                      <a:pt x="79290" y="0"/>
                    </a:lnTo>
                    <a:lnTo>
                      <a:pt x="267260" y="602"/>
                    </a:lnTo>
                    <a:lnTo>
                      <a:pt x="361740" y="218403"/>
                    </a:lnTo>
                    <a:lnTo>
                      <a:pt x="0" y="212580"/>
                    </a:lnTo>
                    <a:close/>
                  </a:path>
                </a:pathLst>
              </a:custGeom>
              <a:gradFill>
                <a:gsLst>
                  <a:gs pos="0">
                    <a:srgbClr val="898B8A"/>
                  </a:gs>
                  <a:gs pos="30000">
                    <a:srgbClr val="898B8A"/>
                  </a:gs>
                  <a:gs pos="65000">
                    <a:schemeClr val="bg1"/>
                  </a:gs>
                </a:gsLst>
                <a:lin ang="162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8" name="台形 132">
                <a:extLst>
                  <a:ext uri="{FF2B5EF4-FFF2-40B4-BE49-F238E27FC236}">
                    <a16:creationId xmlns:a16="http://schemas.microsoft.com/office/drawing/2014/main" id="{945170C9-12FC-4935-9A85-7B135D28E461}"/>
                  </a:ext>
                </a:extLst>
              </p:cNvPr>
              <p:cNvSpPr/>
              <p:nvPr/>
            </p:nvSpPr>
            <p:spPr>
              <a:xfrm rot="2816694" flipH="1" flipV="1">
                <a:off x="-2411146" y="8711241"/>
                <a:ext cx="2055849" cy="1275250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82538"/>
                  <a:gd name="connsiteY0" fmla="*/ 232463 h 235991"/>
                  <a:gd name="connsiteX1" fmla="*/ 90409 w 382538"/>
                  <a:gd name="connsiteY1" fmla="*/ 2679 h 235991"/>
                  <a:gd name="connsiteX2" fmla="*/ 306863 w 382538"/>
                  <a:gd name="connsiteY2" fmla="*/ 0 h 235991"/>
                  <a:gd name="connsiteX3" fmla="*/ 382538 w 382538"/>
                  <a:gd name="connsiteY3" fmla="*/ 235991 h 235991"/>
                  <a:gd name="connsiteX4" fmla="*/ 0 w 382538"/>
                  <a:gd name="connsiteY4" fmla="*/ 232463 h 235991"/>
                  <a:gd name="connsiteX0" fmla="*/ 0 w 384651"/>
                  <a:gd name="connsiteY0" fmla="*/ 236470 h 236470"/>
                  <a:gd name="connsiteX1" fmla="*/ 92522 w 384651"/>
                  <a:gd name="connsiteY1" fmla="*/ 2679 h 236470"/>
                  <a:gd name="connsiteX2" fmla="*/ 308976 w 384651"/>
                  <a:gd name="connsiteY2" fmla="*/ 0 h 236470"/>
                  <a:gd name="connsiteX3" fmla="*/ 384651 w 384651"/>
                  <a:gd name="connsiteY3" fmla="*/ 235991 h 236470"/>
                  <a:gd name="connsiteX4" fmla="*/ 0 w 384651"/>
                  <a:gd name="connsiteY4" fmla="*/ 236470 h 236470"/>
                  <a:gd name="connsiteX0" fmla="*/ 0 w 384651"/>
                  <a:gd name="connsiteY0" fmla="*/ 236470 h 236470"/>
                  <a:gd name="connsiteX1" fmla="*/ 1603 w 384651"/>
                  <a:gd name="connsiteY1" fmla="*/ 232008 h 236470"/>
                  <a:gd name="connsiteX2" fmla="*/ 92522 w 384651"/>
                  <a:gd name="connsiteY2" fmla="*/ 2679 h 236470"/>
                  <a:gd name="connsiteX3" fmla="*/ 308976 w 384651"/>
                  <a:gd name="connsiteY3" fmla="*/ 0 h 236470"/>
                  <a:gd name="connsiteX4" fmla="*/ 384651 w 384651"/>
                  <a:gd name="connsiteY4" fmla="*/ 235991 h 236470"/>
                  <a:gd name="connsiteX5" fmla="*/ 0 w 384651"/>
                  <a:gd name="connsiteY5" fmla="*/ 236470 h 236470"/>
                  <a:gd name="connsiteX0" fmla="*/ 24919 w 383048"/>
                  <a:gd name="connsiteY0" fmla="*/ 247657 h 247657"/>
                  <a:gd name="connsiteX1" fmla="*/ 0 w 383048"/>
                  <a:gd name="connsiteY1" fmla="*/ 232008 h 247657"/>
                  <a:gd name="connsiteX2" fmla="*/ 90919 w 383048"/>
                  <a:gd name="connsiteY2" fmla="*/ 2679 h 247657"/>
                  <a:gd name="connsiteX3" fmla="*/ 307373 w 383048"/>
                  <a:gd name="connsiteY3" fmla="*/ 0 h 247657"/>
                  <a:gd name="connsiteX4" fmla="*/ 383048 w 383048"/>
                  <a:gd name="connsiteY4" fmla="*/ 235991 h 247657"/>
                  <a:gd name="connsiteX5" fmla="*/ 24919 w 383048"/>
                  <a:gd name="connsiteY5" fmla="*/ 247657 h 247657"/>
                  <a:gd name="connsiteX0" fmla="*/ 22891 w 383048"/>
                  <a:gd name="connsiteY0" fmla="*/ 237606 h 237606"/>
                  <a:gd name="connsiteX1" fmla="*/ 0 w 383048"/>
                  <a:gd name="connsiteY1" fmla="*/ 232008 h 237606"/>
                  <a:gd name="connsiteX2" fmla="*/ 90919 w 383048"/>
                  <a:gd name="connsiteY2" fmla="*/ 2679 h 237606"/>
                  <a:gd name="connsiteX3" fmla="*/ 307373 w 383048"/>
                  <a:gd name="connsiteY3" fmla="*/ 0 h 237606"/>
                  <a:gd name="connsiteX4" fmla="*/ 383048 w 383048"/>
                  <a:gd name="connsiteY4" fmla="*/ 235991 h 237606"/>
                  <a:gd name="connsiteX5" fmla="*/ 22891 w 383048"/>
                  <a:gd name="connsiteY5" fmla="*/ 237606 h 237606"/>
                  <a:gd name="connsiteX0" fmla="*/ 22891 w 383048"/>
                  <a:gd name="connsiteY0" fmla="*/ 237606 h 237606"/>
                  <a:gd name="connsiteX1" fmla="*/ 0 w 383048"/>
                  <a:gd name="connsiteY1" fmla="*/ 232008 h 237606"/>
                  <a:gd name="connsiteX2" fmla="*/ 90919 w 383048"/>
                  <a:gd name="connsiteY2" fmla="*/ 2679 h 237606"/>
                  <a:gd name="connsiteX3" fmla="*/ 307373 w 383048"/>
                  <a:gd name="connsiteY3" fmla="*/ 0 h 237606"/>
                  <a:gd name="connsiteX4" fmla="*/ 383048 w 383048"/>
                  <a:gd name="connsiteY4" fmla="*/ 235991 h 237606"/>
                  <a:gd name="connsiteX5" fmla="*/ 22891 w 383048"/>
                  <a:gd name="connsiteY5" fmla="*/ 237606 h 23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3048" h="237606">
                    <a:moveTo>
                      <a:pt x="22891" y="237606"/>
                    </a:moveTo>
                    <a:lnTo>
                      <a:pt x="0" y="232008"/>
                    </a:lnTo>
                    <a:lnTo>
                      <a:pt x="90919" y="2679"/>
                    </a:lnTo>
                    <a:lnTo>
                      <a:pt x="307373" y="0"/>
                    </a:lnTo>
                    <a:lnTo>
                      <a:pt x="383048" y="235991"/>
                    </a:lnTo>
                    <a:lnTo>
                      <a:pt x="22891" y="237606"/>
                    </a:lnTo>
                    <a:close/>
                  </a:path>
                </a:pathLst>
              </a:custGeom>
              <a:gradFill>
                <a:gsLst>
                  <a:gs pos="0">
                    <a:srgbClr val="898B8A"/>
                  </a:gs>
                  <a:gs pos="30000">
                    <a:srgbClr val="898B8A"/>
                  </a:gs>
                  <a:gs pos="65000">
                    <a:schemeClr val="bg1"/>
                  </a:gs>
                </a:gsLst>
                <a:lin ang="162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9" name="二等辺三角形 144">
                <a:extLst>
                  <a:ext uri="{FF2B5EF4-FFF2-40B4-BE49-F238E27FC236}">
                    <a16:creationId xmlns:a16="http://schemas.microsoft.com/office/drawing/2014/main" id="{7B9135E4-4E35-41AA-BA39-A0F82AE6B0C7}"/>
                  </a:ext>
                </a:extLst>
              </p:cNvPr>
              <p:cNvSpPr/>
              <p:nvPr/>
            </p:nvSpPr>
            <p:spPr>
              <a:xfrm rot="10800000">
                <a:off x="2318914" y="2271324"/>
                <a:ext cx="522834" cy="2679659"/>
              </a:xfrm>
              <a:custGeom>
                <a:avLst/>
                <a:gdLst>
                  <a:gd name="connsiteX0" fmla="*/ 0 w 97415"/>
                  <a:gd name="connsiteY0" fmla="*/ 431006 h 431006"/>
                  <a:gd name="connsiteX1" fmla="*/ 48708 w 97415"/>
                  <a:gd name="connsiteY1" fmla="*/ 0 h 431006"/>
                  <a:gd name="connsiteX2" fmla="*/ 97415 w 97415"/>
                  <a:gd name="connsiteY2" fmla="*/ 431006 h 431006"/>
                  <a:gd name="connsiteX3" fmla="*/ 0 w 97415"/>
                  <a:gd name="connsiteY3" fmla="*/ 431006 h 431006"/>
                  <a:gd name="connsiteX0" fmla="*/ 0 w 97415"/>
                  <a:gd name="connsiteY0" fmla="*/ 445294 h 445294"/>
                  <a:gd name="connsiteX1" fmla="*/ 20133 w 97415"/>
                  <a:gd name="connsiteY1" fmla="*/ 0 h 445294"/>
                  <a:gd name="connsiteX2" fmla="*/ 97415 w 97415"/>
                  <a:gd name="connsiteY2" fmla="*/ 445294 h 445294"/>
                  <a:gd name="connsiteX3" fmla="*/ 0 w 97415"/>
                  <a:gd name="connsiteY3" fmla="*/ 445294 h 445294"/>
                  <a:gd name="connsiteX0" fmla="*/ 0 w 97415"/>
                  <a:gd name="connsiteY0" fmla="*/ 485775 h 485775"/>
                  <a:gd name="connsiteX1" fmla="*/ 24895 w 97415"/>
                  <a:gd name="connsiteY1" fmla="*/ 0 h 485775"/>
                  <a:gd name="connsiteX2" fmla="*/ 97415 w 97415"/>
                  <a:gd name="connsiteY2" fmla="*/ 485775 h 485775"/>
                  <a:gd name="connsiteX3" fmla="*/ 0 w 97415"/>
                  <a:gd name="connsiteY3" fmla="*/ 485775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415" h="485775">
                    <a:moveTo>
                      <a:pt x="0" y="485775"/>
                    </a:moveTo>
                    <a:lnTo>
                      <a:pt x="24895" y="0"/>
                    </a:lnTo>
                    <a:lnTo>
                      <a:pt x="97415" y="485775"/>
                    </a:lnTo>
                    <a:lnTo>
                      <a:pt x="0" y="485775"/>
                    </a:lnTo>
                    <a:close/>
                  </a:path>
                </a:pathLst>
              </a:custGeom>
              <a:solidFill>
                <a:srgbClr val="1C2B6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0" name="二等辺三角形 144">
                <a:extLst>
                  <a:ext uri="{FF2B5EF4-FFF2-40B4-BE49-F238E27FC236}">
                    <a16:creationId xmlns:a16="http://schemas.microsoft.com/office/drawing/2014/main" id="{04DF9ACB-327E-4CB3-BFC5-36F91A7F01AD}"/>
                  </a:ext>
                </a:extLst>
              </p:cNvPr>
              <p:cNvSpPr/>
              <p:nvPr/>
            </p:nvSpPr>
            <p:spPr>
              <a:xfrm rot="11492933" flipV="1">
                <a:off x="21115" y="8024768"/>
                <a:ext cx="508145" cy="1677610"/>
              </a:xfrm>
              <a:custGeom>
                <a:avLst/>
                <a:gdLst>
                  <a:gd name="connsiteX0" fmla="*/ 0 w 97415"/>
                  <a:gd name="connsiteY0" fmla="*/ 431006 h 431006"/>
                  <a:gd name="connsiteX1" fmla="*/ 48708 w 97415"/>
                  <a:gd name="connsiteY1" fmla="*/ 0 h 431006"/>
                  <a:gd name="connsiteX2" fmla="*/ 97415 w 97415"/>
                  <a:gd name="connsiteY2" fmla="*/ 431006 h 431006"/>
                  <a:gd name="connsiteX3" fmla="*/ 0 w 97415"/>
                  <a:gd name="connsiteY3" fmla="*/ 431006 h 431006"/>
                  <a:gd name="connsiteX0" fmla="*/ 0 w 97415"/>
                  <a:gd name="connsiteY0" fmla="*/ 445294 h 445294"/>
                  <a:gd name="connsiteX1" fmla="*/ 20133 w 97415"/>
                  <a:gd name="connsiteY1" fmla="*/ 0 h 445294"/>
                  <a:gd name="connsiteX2" fmla="*/ 97415 w 97415"/>
                  <a:gd name="connsiteY2" fmla="*/ 445294 h 445294"/>
                  <a:gd name="connsiteX3" fmla="*/ 0 w 97415"/>
                  <a:gd name="connsiteY3" fmla="*/ 445294 h 445294"/>
                  <a:gd name="connsiteX0" fmla="*/ 0 w 97415"/>
                  <a:gd name="connsiteY0" fmla="*/ 485775 h 485775"/>
                  <a:gd name="connsiteX1" fmla="*/ 24895 w 97415"/>
                  <a:gd name="connsiteY1" fmla="*/ 0 h 485775"/>
                  <a:gd name="connsiteX2" fmla="*/ 97415 w 97415"/>
                  <a:gd name="connsiteY2" fmla="*/ 485775 h 485775"/>
                  <a:gd name="connsiteX3" fmla="*/ 0 w 97415"/>
                  <a:gd name="connsiteY3" fmla="*/ 485775 h 485775"/>
                  <a:gd name="connsiteX0" fmla="*/ 0 w 97415"/>
                  <a:gd name="connsiteY0" fmla="*/ 492782 h 492782"/>
                  <a:gd name="connsiteX1" fmla="*/ 33367 w 97415"/>
                  <a:gd name="connsiteY1" fmla="*/ 0 h 492782"/>
                  <a:gd name="connsiteX2" fmla="*/ 97415 w 97415"/>
                  <a:gd name="connsiteY2" fmla="*/ 492782 h 492782"/>
                  <a:gd name="connsiteX3" fmla="*/ 0 w 97415"/>
                  <a:gd name="connsiteY3" fmla="*/ 492782 h 492782"/>
                  <a:gd name="connsiteX0" fmla="*/ 0 w 97415"/>
                  <a:gd name="connsiteY0" fmla="*/ 491077 h 491077"/>
                  <a:gd name="connsiteX1" fmla="*/ 28214 w 97415"/>
                  <a:gd name="connsiteY1" fmla="*/ 0 h 491077"/>
                  <a:gd name="connsiteX2" fmla="*/ 97415 w 97415"/>
                  <a:gd name="connsiteY2" fmla="*/ 491077 h 491077"/>
                  <a:gd name="connsiteX3" fmla="*/ 0 w 97415"/>
                  <a:gd name="connsiteY3" fmla="*/ 491077 h 491077"/>
                  <a:gd name="connsiteX0" fmla="*/ 0 w 97415"/>
                  <a:gd name="connsiteY0" fmla="*/ 502246 h 502246"/>
                  <a:gd name="connsiteX1" fmla="*/ 39453 w 97415"/>
                  <a:gd name="connsiteY1" fmla="*/ 0 h 502246"/>
                  <a:gd name="connsiteX2" fmla="*/ 97415 w 97415"/>
                  <a:gd name="connsiteY2" fmla="*/ 502246 h 502246"/>
                  <a:gd name="connsiteX3" fmla="*/ 0 w 97415"/>
                  <a:gd name="connsiteY3" fmla="*/ 502246 h 502246"/>
                  <a:gd name="connsiteX0" fmla="*/ 0 w 97415"/>
                  <a:gd name="connsiteY0" fmla="*/ 500811 h 500811"/>
                  <a:gd name="connsiteX1" fmla="*/ 44120 w 97415"/>
                  <a:gd name="connsiteY1" fmla="*/ 0 h 500811"/>
                  <a:gd name="connsiteX2" fmla="*/ 97415 w 97415"/>
                  <a:gd name="connsiteY2" fmla="*/ 500811 h 500811"/>
                  <a:gd name="connsiteX3" fmla="*/ 0 w 97415"/>
                  <a:gd name="connsiteY3" fmla="*/ 500811 h 500811"/>
                  <a:gd name="connsiteX0" fmla="*/ 0 w 99748"/>
                  <a:gd name="connsiteY0" fmla="*/ 500095 h 500811"/>
                  <a:gd name="connsiteX1" fmla="*/ 46453 w 99748"/>
                  <a:gd name="connsiteY1" fmla="*/ 0 h 500811"/>
                  <a:gd name="connsiteX2" fmla="*/ 99748 w 99748"/>
                  <a:gd name="connsiteY2" fmla="*/ 500811 h 500811"/>
                  <a:gd name="connsiteX3" fmla="*/ 0 w 99748"/>
                  <a:gd name="connsiteY3" fmla="*/ 500095 h 500811"/>
                  <a:gd name="connsiteX0" fmla="*/ 0 w 98634"/>
                  <a:gd name="connsiteY0" fmla="*/ 491898 h 500811"/>
                  <a:gd name="connsiteX1" fmla="*/ 45339 w 98634"/>
                  <a:gd name="connsiteY1" fmla="*/ 0 h 500811"/>
                  <a:gd name="connsiteX2" fmla="*/ 98634 w 98634"/>
                  <a:gd name="connsiteY2" fmla="*/ 500811 h 500811"/>
                  <a:gd name="connsiteX3" fmla="*/ 0 w 98634"/>
                  <a:gd name="connsiteY3" fmla="*/ 491898 h 500811"/>
                  <a:gd name="connsiteX0" fmla="*/ 0 w 98952"/>
                  <a:gd name="connsiteY0" fmla="*/ 494240 h 500811"/>
                  <a:gd name="connsiteX1" fmla="*/ 45657 w 98952"/>
                  <a:gd name="connsiteY1" fmla="*/ 0 h 500811"/>
                  <a:gd name="connsiteX2" fmla="*/ 98952 w 98952"/>
                  <a:gd name="connsiteY2" fmla="*/ 500811 h 500811"/>
                  <a:gd name="connsiteX3" fmla="*/ 0 w 98952"/>
                  <a:gd name="connsiteY3" fmla="*/ 494240 h 500811"/>
                  <a:gd name="connsiteX0" fmla="*/ 0 w 99270"/>
                  <a:gd name="connsiteY0" fmla="*/ 496582 h 500811"/>
                  <a:gd name="connsiteX1" fmla="*/ 45975 w 99270"/>
                  <a:gd name="connsiteY1" fmla="*/ 0 h 500811"/>
                  <a:gd name="connsiteX2" fmla="*/ 99270 w 99270"/>
                  <a:gd name="connsiteY2" fmla="*/ 500811 h 500811"/>
                  <a:gd name="connsiteX3" fmla="*/ 0 w 99270"/>
                  <a:gd name="connsiteY3" fmla="*/ 496582 h 500811"/>
                  <a:gd name="connsiteX0" fmla="*/ 0 w 99270"/>
                  <a:gd name="connsiteY0" fmla="*/ 466789 h 471018"/>
                  <a:gd name="connsiteX1" fmla="*/ 49633 w 99270"/>
                  <a:gd name="connsiteY1" fmla="*/ 0 h 471018"/>
                  <a:gd name="connsiteX2" fmla="*/ 99270 w 99270"/>
                  <a:gd name="connsiteY2" fmla="*/ 471018 h 471018"/>
                  <a:gd name="connsiteX3" fmla="*/ 0 w 99270"/>
                  <a:gd name="connsiteY3" fmla="*/ 466789 h 471018"/>
                  <a:gd name="connsiteX0" fmla="*/ 0 w 99429"/>
                  <a:gd name="connsiteY0" fmla="*/ 467960 h 471018"/>
                  <a:gd name="connsiteX1" fmla="*/ 49792 w 99429"/>
                  <a:gd name="connsiteY1" fmla="*/ 0 h 471018"/>
                  <a:gd name="connsiteX2" fmla="*/ 99429 w 99429"/>
                  <a:gd name="connsiteY2" fmla="*/ 471018 h 471018"/>
                  <a:gd name="connsiteX3" fmla="*/ 0 w 99429"/>
                  <a:gd name="connsiteY3" fmla="*/ 467960 h 471018"/>
                  <a:gd name="connsiteX0" fmla="*/ 0 w 94678"/>
                  <a:gd name="connsiteY0" fmla="*/ 467960 h 470168"/>
                  <a:gd name="connsiteX1" fmla="*/ 49792 w 94678"/>
                  <a:gd name="connsiteY1" fmla="*/ 0 h 470168"/>
                  <a:gd name="connsiteX2" fmla="*/ 94678 w 94678"/>
                  <a:gd name="connsiteY2" fmla="*/ 470168 h 470168"/>
                  <a:gd name="connsiteX3" fmla="*/ 0 w 94678"/>
                  <a:gd name="connsiteY3" fmla="*/ 467960 h 47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678" h="470168">
                    <a:moveTo>
                      <a:pt x="0" y="467960"/>
                    </a:moveTo>
                    <a:lnTo>
                      <a:pt x="49792" y="0"/>
                    </a:lnTo>
                    <a:lnTo>
                      <a:pt x="94678" y="470168"/>
                    </a:lnTo>
                    <a:lnTo>
                      <a:pt x="0" y="467960"/>
                    </a:lnTo>
                    <a:close/>
                  </a:path>
                </a:pathLst>
              </a:custGeom>
              <a:gradFill>
                <a:gsLst>
                  <a:gs pos="0">
                    <a:srgbClr val="898B8A"/>
                  </a:gs>
                  <a:gs pos="48000">
                    <a:srgbClr val="898B8A"/>
                  </a:gs>
                  <a:gs pos="65000">
                    <a:schemeClr val="bg1"/>
                  </a:gs>
                </a:gsLst>
                <a:lin ang="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1" name="二等辺三角形 144">
                <a:extLst>
                  <a:ext uri="{FF2B5EF4-FFF2-40B4-BE49-F238E27FC236}">
                    <a16:creationId xmlns:a16="http://schemas.microsoft.com/office/drawing/2014/main" id="{D4DC0147-EECD-40E0-B963-45F294A36EE7}"/>
                  </a:ext>
                </a:extLst>
              </p:cNvPr>
              <p:cNvSpPr/>
              <p:nvPr/>
            </p:nvSpPr>
            <p:spPr>
              <a:xfrm rot="10107067" flipH="1" flipV="1">
                <a:off x="4908950" y="7932910"/>
                <a:ext cx="501077" cy="1767634"/>
              </a:xfrm>
              <a:custGeom>
                <a:avLst/>
                <a:gdLst>
                  <a:gd name="connsiteX0" fmla="*/ 0 w 97415"/>
                  <a:gd name="connsiteY0" fmla="*/ 431006 h 431006"/>
                  <a:gd name="connsiteX1" fmla="*/ 48708 w 97415"/>
                  <a:gd name="connsiteY1" fmla="*/ 0 h 431006"/>
                  <a:gd name="connsiteX2" fmla="*/ 97415 w 97415"/>
                  <a:gd name="connsiteY2" fmla="*/ 431006 h 431006"/>
                  <a:gd name="connsiteX3" fmla="*/ 0 w 97415"/>
                  <a:gd name="connsiteY3" fmla="*/ 431006 h 431006"/>
                  <a:gd name="connsiteX0" fmla="*/ 0 w 97415"/>
                  <a:gd name="connsiteY0" fmla="*/ 445294 h 445294"/>
                  <a:gd name="connsiteX1" fmla="*/ 20133 w 97415"/>
                  <a:gd name="connsiteY1" fmla="*/ 0 h 445294"/>
                  <a:gd name="connsiteX2" fmla="*/ 97415 w 97415"/>
                  <a:gd name="connsiteY2" fmla="*/ 445294 h 445294"/>
                  <a:gd name="connsiteX3" fmla="*/ 0 w 97415"/>
                  <a:gd name="connsiteY3" fmla="*/ 445294 h 445294"/>
                  <a:gd name="connsiteX0" fmla="*/ 0 w 97415"/>
                  <a:gd name="connsiteY0" fmla="*/ 485775 h 485775"/>
                  <a:gd name="connsiteX1" fmla="*/ 24895 w 97415"/>
                  <a:gd name="connsiteY1" fmla="*/ 0 h 485775"/>
                  <a:gd name="connsiteX2" fmla="*/ 97415 w 97415"/>
                  <a:gd name="connsiteY2" fmla="*/ 485775 h 485775"/>
                  <a:gd name="connsiteX3" fmla="*/ 0 w 97415"/>
                  <a:gd name="connsiteY3" fmla="*/ 485775 h 485775"/>
                  <a:gd name="connsiteX0" fmla="*/ 0 w 97415"/>
                  <a:gd name="connsiteY0" fmla="*/ 492782 h 492782"/>
                  <a:gd name="connsiteX1" fmla="*/ 33367 w 97415"/>
                  <a:gd name="connsiteY1" fmla="*/ 0 h 492782"/>
                  <a:gd name="connsiteX2" fmla="*/ 97415 w 97415"/>
                  <a:gd name="connsiteY2" fmla="*/ 492782 h 492782"/>
                  <a:gd name="connsiteX3" fmla="*/ 0 w 97415"/>
                  <a:gd name="connsiteY3" fmla="*/ 492782 h 492782"/>
                  <a:gd name="connsiteX0" fmla="*/ 0 w 97415"/>
                  <a:gd name="connsiteY0" fmla="*/ 491077 h 491077"/>
                  <a:gd name="connsiteX1" fmla="*/ 28214 w 97415"/>
                  <a:gd name="connsiteY1" fmla="*/ 0 h 491077"/>
                  <a:gd name="connsiteX2" fmla="*/ 97415 w 97415"/>
                  <a:gd name="connsiteY2" fmla="*/ 491077 h 491077"/>
                  <a:gd name="connsiteX3" fmla="*/ 0 w 97415"/>
                  <a:gd name="connsiteY3" fmla="*/ 491077 h 491077"/>
                  <a:gd name="connsiteX0" fmla="*/ 0 w 97415"/>
                  <a:gd name="connsiteY0" fmla="*/ 502246 h 502246"/>
                  <a:gd name="connsiteX1" fmla="*/ 39453 w 97415"/>
                  <a:gd name="connsiteY1" fmla="*/ 0 h 502246"/>
                  <a:gd name="connsiteX2" fmla="*/ 97415 w 97415"/>
                  <a:gd name="connsiteY2" fmla="*/ 502246 h 502246"/>
                  <a:gd name="connsiteX3" fmla="*/ 0 w 97415"/>
                  <a:gd name="connsiteY3" fmla="*/ 502246 h 502246"/>
                  <a:gd name="connsiteX0" fmla="*/ 0 w 97415"/>
                  <a:gd name="connsiteY0" fmla="*/ 500811 h 500811"/>
                  <a:gd name="connsiteX1" fmla="*/ 44120 w 97415"/>
                  <a:gd name="connsiteY1" fmla="*/ 0 h 500811"/>
                  <a:gd name="connsiteX2" fmla="*/ 97415 w 97415"/>
                  <a:gd name="connsiteY2" fmla="*/ 500811 h 500811"/>
                  <a:gd name="connsiteX3" fmla="*/ 0 w 97415"/>
                  <a:gd name="connsiteY3" fmla="*/ 500811 h 500811"/>
                  <a:gd name="connsiteX0" fmla="*/ 0 w 99748"/>
                  <a:gd name="connsiteY0" fmla="*/ 500095 h 500811"/>
                  <a:gd name="connsiteX1" fmla="*/ 46453 w 99748"/>
                  <a:gd name="connsiteY1" fmla="*/ 0 h 500811"/>
                  <a:gd name="connsiteX2" fmla="*/ 99748 w 99748"/>
                  <a:gd name="connsiteY2" fmla="*/ 500811 h 500811"/>
                  <a:gd name="connsiteX3" fmla="*/ 0 w 99748"/>
                  <a:gd name="connsiteY3" fmla="*/ 500095 h 500811"/>
                  <a:gd name="connsiteX0" fmla="*/ 0 w 93361"/>
                  <a:gd name="connsiteY0" fmla="*/ 500095 h 500095"/>
                  <a:gd name="connsiteX1" fmla="*/ 46453 w 93361"/>
                  <a:gd name="connsiteY1" fmla="*/ 0 h 500095"/>
                  <a:gd name="connsiteX2" fmla="*/ 93361 w 93361"/>
                  <a:gd name="connsiteY2" fmla="*/ 500068 h 500095"/>
                  <a:gd name="connsiteX3" fmla="*/ 0 w 93361"/>
                  <a:gd name="connsiteY3" fmla="*/ 500095 h 500095"/>
                  <a:gd name="connsiteX0" fmla="*/ 0 w 93361"/>
                  <a:gd name="connsiteY0" fmla="*/ 495398 h 495398"/>
                  <a:gd name="connsiteX1" fmla="*/ 47843 w 93361"/>
                  <a:gd name="connsiteY1" fmla="*/ 0 h 495398"/>
                  <a:gd name="connsiteX2" fmla="*/ 93361 w 93361"/>
                  <a:gd name="connsiteY2" fmla="*/ 495371 h 495398"/>
                  <a:gd name="connsiteX3" fmla="*/ 0 w 93361"/>
                  <a:gd name="connsiteY3" fmla="*/ 495398 h 495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361" h="495398">
                    <a:moveTo>
                      <a:pt x="0" y="495398"/>
                    </a:moveTo>
                    <a:lnTo>
                      <a:pt x="47843" y="0"/>
                    </a:lnTo>
                    <a:lnTo>
                      <a:pt x="93361" y="495371"/>
                    </a:lnTo>
                    <a:lnTo>
                      <a:pt x="0" y="495398"/>
                    </a:lnTo>
                    <a:close/>
                  </a:path>
                </a:pathLst>
              </a:custGeom>
              <a:gradFill>
                <a:gsLst>
                  <a:gs pos="0">
                    <a:srgbClr val="898B8A"/>
                  </a:gs>
                  <a:gs pos="60000">
                    <a:srgbClr val="898B8A"/>
                  </a:gs>
                  <a:gs pos="74000">
                    <a:schemeClr val="bg1"/>
                  </a:gs>
                </a:gsLst>
                <a:lin ang="21594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2" name="台形 471">
                <a:extLst>
                  <a:ext uri="{FF2B5EF4-FFF2-40B4-BE49-F238E27FC236}">
                    <a16:creationId xmlns:a16="http://schemas.microsoft.com/office/drawing/2014/main" id="{56710F0B-B7E4-4350-AA2A-650C964ECCA4}"/>
                  </a:ext>
                </a:extLst>
              </p:cNvPr>
              <p:cNvSpPr/>
              <p:nvPr/>
            </p:nvSpPr>
            <p:spPr>
              <a:xfrm rot="10800000">
                <a:off x="1511046" y="8007938"/>
                <a:ext cx="2392625" cy="442897"/>
              </a:xfrm>
              <a:prstGeom prst="trapezoid">
                <a:avLst>
                  <a:gd name="adj" fmla="val 16344"/>
                </a:avLst>
              </a:prstGeom>
              <a:gradFill>
                <a:gsLst>
                  <a:gs pos="0">
                    <a:srgbClr val="898B8A"/>
                  </a:gs>
                  <a:gs pos="30000">
                    <a:srgbClr val="898B8A"/>
                  </a:gs>
                  <a:gs pos="65000">
                    <a:schemeClr val="bg1"/>
                  </a:gs>
                </a:gsLst>
                <a:lin ang="162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3" name="台形 179">
                <a:extLst>
                  <a:ext uri="{FF2B5EF4-FFF2-40B4-BE49-F238E27FC236}">
                    <a16:creationId xmlns:a16="http://schemas.microsoft.com/office/drawing/2014/main" id="{19F901A4-6953-49BF-91EC-76D3400FDEEE}"/>
                  </a:ext>
                </a:extLst>
              </p:cNvPr>
              <p:cNvSpPr/>
              <p:nvPr/>
            </p:nvSpPr>
            <p:spPr>
              <a:xfrm rot="14100000">
                <a:off x="3274793" y="8755449"/>
                <a:ext cx="2101370" cy="469050"/>
              </a:xfrm>
              <a:custGeom>
                <a:avLst/>
                <a:gdLst>
                  <a:gd name="connsiteX0" fmla="*/ 0 w 387597"/>
                  <a:gd name="connsiteY0" fmla="*/ 87404 h 87404"/>
                  <a:gd name="connsiteX1" fmla="*/ 14285 w 387597"/>
                  <a:gd name="connsiteY1" fmla="*/ 0 h 87404"/>
                  <a:gd name="connsiteX2" fmla="*/ 373312 w 387597"/>
                  <a:gd name="connsiteY2" fmla="*/ 0 h 87404"/>
                  <a:gd name="connsiteX3" fmla="*/ 387597 w 387597"/>
                  <a:gd name="connsiteY3" fmla="*/ 87404 h 87404"/>
                  <a:gd name="connsiteX4" fmla="*/ 0 w 387597"/>
                  <a:gd name="connsiteY4" fmla="*/ 87404 h 87404"/>
                  <a:gd name="connsiteX0" fmla="*/ 0 w 387597"/>
                  <a:gd name="connsiteY0" fmla="*/ 87980 h 87980"/>
                  <a:gd name="connsiteX1" fmla="*/ 75735 w 387597"/>
                  <a:gd name="connsiteY1" fmla="*/ 0 h 87980"/>
                  <a:gd name="connsiteX2" fmla="*/ 373312 w 387597"/>
                  <a:gd name="connsiteY2" fmla="*/ 576 h 87980"/>
                  <a:gd name="connsiteX3" fmla="*/ 387597 w 387597"/>
                  <a:gd name="connsiteY3" fmla="*/ 87980 h 87980"/>
                  <a:gd name="connsiteX4" fmla="*/ 0 w 387597"/>
                  <a:gd name="connsiteY4" fmla="*/ 87980 h 87980"/>
                  <a:gd name="connsiteX0" fmla="*/ 0 w 387597"/>
                  <a:gd name="connsiteY0" fmla="*/ 87404 h 87404"/>
                  <a:gd name="connsiteX1" fmla="*/ 69103 w 387597"/>
                  <a:gd name="connsiteY1" fmla="*/ 594 h 87404"/>
                  <a:gd name="connsiteX2" fmla="*/ 373312 w 387597"/>
                  <a:gd name="connsiteY2" fmla="*/ 0 h 87404"/>
                  <a:gd name="connsiteX3" fmla="*/ 387597 w 387597"/>
                  <a:gd name="connsiteY3" fmla="*/ 87404 h 87404"/>
                  <a:gd name="connsiteX4" fmla="*/ 0 w 387597"/>
                  <a:gd name="connsiteY4" fmla="*/ 87404 h 87404"/>
                  <a:gd name="connsiteX0" fmla="*/ 0 w 387597"/>
                  <a:gd name="connsiteY0" fmla="*/ 86810 h 86810"/>
                  <a:gd name="connsiteX1" fmla="*/ 69103 w 387597"/>
                  <a:gd name="connsiteY1" fmla="*/ 0 h 86810"/>
                  <a:gd name="connsiteX2" fmla="*/ 348146 w 387597"/>
                  <a:gd name="connsiteY2" fmla="*/ 2133 h 86810"/>
                  <a:gd name="connsiteX3" fmla="*/ 387597 w 387597"/>
                  <a:gd name="connsiteY3" fmla="*/ 86810 h 86810"/>
                  <a:gd name="connsiteX4" fmla="*/ 0 w 387597"/>
                  <a:gd name="connsiteY4" fmla="*/ 86810 h 86810"/>
                  <a:gd name="connsiteX0" fmla="*/ 0 w 387597"/>
                  <a:gd name="connsiteY0" fmla="*/ 84677 h 84677"/>
                  <a:gd name="connsiteX1" fmla="*/ 69688 w 387597"/>
                  <a:gd name="connsiteY1" fmla="*/ 1185 h 84677"/>
                  <a:gd name="connsiteX2" fmla="*/ 348146 w 387597"/>
                  <a:gd name="connsiteY2" fmla="*/ 0 h 84677"/>
                  <a:gd name="connsiteX3" fmla="*/ 387597 w 387597"/>
                  <a:gd name="connsiteY3" fmla="*/ 84677 h 84677"/>
                  <a:gd name="connsiteX4" fmla="*/ 0 w 387597"/>
                  <a:gd name="connsiteY4" fmla="*/ 84677 h 84677"/>
                  <a:gd name="connsiteX0" fmla="*/ 0 w 387597"/>
                  <a:gd name="connsiteY0" fmla="*/ 84645 h 84645"/>
                  <a:gd name="connsiteX1" fmla="*/ 69688 w 387597"/>
                  <a:gd name="connsiteY1" fmla="*/ 1153 h 84645"/>
                  <a:gd name="connsiteX2" fmla="*/ 344747 w 387597"/>
                  <a:gd name="connsiteY2" fmla="*/ 0 h 84645"/>
                  <a:gd name="connsiteX3" fmla="*/ 387597 w 387597"/>
                  <a:gd name="connsiteY3" fmla="*/ 84645 h 84645"/>
                  <a:gd name="connsiteX4" fmla="*/ 0 w 387597"/>
                  <a:gd name="connsiteY4" fmla="*/ 84645 h 84645"/>
                  <a:gd name="connsiteX0" fmla="*/ 0 w 387597"/>
                  <a:gd name="connsiteY0" fmla="*/ 84189 h 84189"/>
                  <a:gd name="connsiteX1" fmla="*/ 69688 w 387597"/>
                  <a:gd name="connsiteY1" fmla="*/ 697 h 84189"/>
                  <a:gd name="connsiteX2" fmla="*/ 345394 w 387597"/>
                  <a:gd name="connsiteY2" fmla="*/ 0 h 84189"/>
                  <a:gd name="connsiteX3" fmla="*/ 387597 w 387597"/>
                  <a:gd name="connsiteY3" fmla="*/ 84189 h 84189"/>
                  <a:gd name="connsiteX4" fmla="*/ 0 w 387597"/>
                  <a:gd name="connsiteY4" fmla="*/ 84189 h 84189"/>
                  <a:gd name="connsiteX0" fmla="*/ 0 w 390316"/>
                  <a:gd name="connsiteY0" fmla="*/ 83245 h 84189"/>
                  <a:gd name="connsiteX1" fmla="*/ 72407 w 390316"/>
                  <a:gd name="connsiteY1" fmla="*/ 697 h 84189"/>
                  <a:gd name="connsiteX2" fmla="*/ 348113 w 390316"/>
                  <a:gd name="connsiteY2" fmla="*/ 0 h 84189"/>
                  <a:gd name="connsiteX3" fmla="*/ 390316 w 390316"/>
                  <a:gd name="connsiteY3" fmla="*/ 84189 h 84189"/>
                  <a:gd name="connsiteX4" fmla="*/ 0 w 390316"/>
                  <a:gd name="connsiteY4" fmla="*/ 83245 h 84189"/>
                  <a:gd name="connsiteX0" fmla="*/ 0 w 390316"/>
                  <a:gd name="connsiteY0" fmla="*/ 83245 h 84189"/>
                  <a:gd name="connsiteX1" fmla="*/ 72407 w 390316"/>
                  <a:gd name="connsiteY1" fmla="*/ 697 h 84189"/>
                  <a:gd name="connsiteX2" fmla="*/ 348113 w 390316"/>
                  <a:gd name="connsiteY2" fmla="*/ 0 h 84189"/>
                  <a:gd name="connsiteX3" fmla="*/ 390316 w 390316"/>
                  <a:gd name="connsiteY3" fmla="*/ 84189 h 84189"/>
                  <a:gd name="connsiteX4" fmla="*/ 13247 w 390316"/>
                  <a:gd name="connsiteY4" fmla="*/ 83194 h 84189"/>
                  <a:gd name="connsiteX5" fmla="*/ 0 w 390316"/>
                  <a:gd name="connsiteY5" fmla="*/ 83245 h 84189"/>
                  <a:gd name="connsiteX0" fmla="*/ 0 w 390316"/>
                  <a:gd name="connsiteY0" fmla="*/ 83245 h 84189"/>
                  <a:gd name="connsiteX1" fmla="*/ 72407 w 390316"/>
                  <a:gd name="connsiteY1" fmla="*/ 697 h 84189"/>
                  <a:gd name="connsiteX2" fmla="*/ 348113 w 390316"/>
                  <a:gd name="connsiteY2" fmla="*/ 0 h 84189"/>
                  <a:gd name="connsiteX3" fmla="*/ 390316 w 390316"/>
                  <a:gd name="connsiteY3" fmla="*/ 84189 h 84189"/>
                  <a:gd name="connsiteX4" fmla="*/ 13247 w 390316"/>
                  <a:gd name="connsiteY4" fmla="*/ 83194 h 84189"/>
                  <a:gd name="connsiteX5" fmla="*/ 0 w 390316"/>
                  <a:gd name="connsiteY5" fmla="*/ 83245 h 84189"/>
                  <a:gd name="connsiteX0" fmla="*/ 0 w 390316"/>
                  <a:gd name="connsiteY0" fmla="*/ 83245 h 87394"/>
                  <a:gd name="connsiteX1" fmla="*/ 72407 w 390316"/>
                  <a:gd name="connsiteY1" fmla="*/ 697 h 87394"/>
                  <a:gd name="connsiteX2" fmla="*/ 348113 w 390316"/>
                  <a:gd name="connsiteY2" fmla="*/ 0 h 87394"/>
                  <a:gd name="connsiteX3" fmla="*/ 390316 w 390316"/>
                  <a:gd name="connsiteY3" fmla="*/ 84189 h 87394"/>
                  <a:gd name="connsiteX4" fmla="*/ 23347 w 390316"/>
                  <a:gd name="connsiteY4" fmla="*/ 87394 h 87394"/>
                  <a:gd name="connsiteX5" fmla="*/ 0 w 390316"/>
                  <a:gd name="connsiteY5" fmla="*/ 83245 h 87394"/>
                  <a:gd name="connsiteX0" fmla="*/ 0 w 389409"/>
                  <a:gd name="connsiteY0" fmla="*/ 81943 h 87394"/>
                  <a:gd name="connsiteX1" fmla="*/ 71500 w 389409"/>
                  <a:gd name="connsiteY1" fmla="*/ 697 h 87394"/>
                  <a:gd name="connsiteX2" fmla="*/ 347206 w 389409"/>
                  <a:gd name="connsiteY2" fmla="*/ 0 h 87394"/>
                  <a:gd name="connsiteX3" fmla="*/ 389409 w 389409"/>
                  <a:gd name="connsiteY3" fmla="*/ 84189 h 87394"/>
                  <a:gd name="connsiteX4" fmla="*/ 22440 w 389409"/>
                  <a:gd name="connsiteY4" fmla="*/ 87394 h 87394"/>
                  <a:gd name="connsiteX5" fmla="*/ 0 w 389409"/>
                  <a:gd name="connsiteY5" fmla="*/ 81943 h 87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9409" h="87394">
                    <a:moveTo>
                      <a:pt x="0" y="81943"/>
                    </a:moveTo>
                    <a:lnTo>
                      <a:pt x="71500" y="697"/>
                    </a:lnTo>
                    <a:lnTo>
                      <a:pt x="347206" y="0"/>
                    </a:lnTo>
                    <a:lnTo>
                      <a:pt x="389409" y="84189"/>
                    </a:lnTo>
                    <a:lnTo>
                      <a:pt x="22440" y="87394"/>
                    </a:lnTo>
                    <a:lnTo>
                      <a:pt x="0" y="81943"/>
                    </a:lnTo>
                    <a:close/>
                  </a:path>
                </a:pathLst>
              </a:custGeom>
              <a:gradFill>
                <a:gsLst>
                  <a:gs pos="0">
                    <a:srgbClr val="898B8A"/>
                  </a:gs>
                  <a:gs pos="30000">
                    <a:srgbClr val="898B8A"/>
                  </a:gs>
                  <a:gs pos="65000">
                    <a:schemeClr val="bg1"/>
                  </a:gs>
                </a:gsLst>
                <a:lin ang="162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4" name="台形 179">
                <a:extLst>
                  <a:ext uri="{FF2B5EF4-FFF2-40B4-BE49-F238E27FC236}">
                    <a16:creationId xmlns:a16="http://schemas.microsoft.com/office/drawing/2014/main" id="{216A9D18-B35C-4F14-9FFA-47942AD2E173}"/>
                  </a:ext>
                </a:extLst>
              </p:cNvPr>
              <p:cNvSpPr/>
              <p:nvPr/>
            </p:nvSpPr>
            <p:spPr>
              <a:xfrm rot="7500000" flipH="1">
                <a:off x="77558" y="8757569"/>
                <a:ext cx="2098949" cy="472132"/>
              </a:xfrm>
              <a:custGeom>
                <a:avLst/>
                <a:gdLst>
                  <a:gd name="connsiteX0" fmla="*/ 0 w 387597"/>
                  <a:gd name="connsiteY0" fmla="*/ 87404 h 87404"/>
                  <a:gd name="connsiteX1" fmla="*/ 14285 w 387597"/>
                  <a:gd name="connsiteY1" fmla="*/ 0 h 87404"/>
                  <a:gd name="connsiteX2" fmla="*/ 373312 w 387597"/>
                  <a:gd name="connsiteY2" fmla="*/ 0 h 87404"/>
                  <a:gd name="connsiteX3" fmla="*/ 387597 w 387597"/>
                  <a:gd name="connsiteY3" fmla="*/ 87404 h 87404"/>
                  <a:gd name="connsiteX4" fmla="*/ 0 w 387597"/>
                  <a:gd name="connsiteY4" fmla="*/ 87404 h 87404"/>
                  <a:gd name="connsiteX0" fmla="*/ 0 w 387597"/>
                  <a:gd name="connsiteY0" fmla="*/ 87980 h 87980"/>
                  <a:gd name="connsiteX1" fmla="*/ 75735 w 387597"/>
                  <a:gd name="connsiteY1" fmla="*/ 0 h 87980"/>
                  <a:gd name="connsiteX2" fmla="*/ 373312 w 387597"/>
                  <a:gd name="connsiteY2" fmla="*/ 576 h 87980"/>
                  <a:gd name="connsiteX3" fmla="*/ 387597 w 387597"/>
                  <a:gd name="connsiteY3" fmla="*/ 87980 h 87980"/>
                  <a:gd name="connsiteX4" fmla="*/ 0 w 387597"/>
                  <a:gd name="connsiteY4" fmla="*/ 87980 h 87980"/>
                  <a:gd name="connsiteX0" fmla="*/ 0 w 387597"/>
                  <a:gd name="connsiteY0" fmla="*/ 87404 h 87404"/>
                  <a:gd name="connsiteX1" fmla="*/ 69103 w 387597"/>
                  <a:gd name="connsiteY1" fmla="*/ 594 h 87404"/>
                  <a:gd name="connsiteX2" fmla="*/ 373312 w 387597"/>
                  <a:gd name="connsiteY2" fmla="*/ 0 h 87404"/>
                  <a:gd name="connsiteX3" fmla="*/ 387597 w 387597"/>
                  <a:gd name="connsiteY3" fmla="*/ 87404 h 87404"/>
                  <a:gd name="connsiteX4" fmla="*/ 0 w 387597"/>
                  <a:gd name="connsiteY4" fmla="*/ 87404 h 87404"/>
                  <a:gd name="connsiteX0" fmla="*/ 0 w 387597"/>
                  <a:gd name="connsiteY0" fmla="*/ 86810 h 86810"/>
                  <a:gd name="connsiteX1" fmla="*/ 69103 w 387597"/>
                  <a:gd name="connsiteY1" fmla="*/ 0 h 86810"/>
                  <a:gd name="connsiteX2" fmla="*/ 348146 w 387597"/>
                  <a:gd name="connsiteY2" fmla="*/ 2133 h 86810"/>
                  <a:gd name="connsiteX3" fmla="*/ 387597 w 387597"/>
                  <a:gd name="connsiteY3" fmla="*/ 86810 h 86810"/>
                  <a:gd name="connsiteX4" fmla="*/ 0 w 387597"/>
                  <a:gd name="connsiteY4" fmla="*/ 86810 h 86810"/>
                  <a:gd name="connsiteX0" fmla="*/ 0 w 387597"/>
                  <a:gd name="connsiteY0" fmla="*/ 84677 h 84677"/>
                  <a:gd name="connsiteX1" fmla="*/ 69688 w 387597"/>
                  <a:gd name="connsiteY1" fmla="*/ 1185 h 84677"/>
                  <a:gd name="connsiteX2" fmla="*/ 348146 w 387597"/>
                  <a:gd name="connsiteY2" fmla="*/ 0 h 84677"/>
                  <a:gd name="connsiteX3" fmla="*/ 387597 w 387597"/>
                  <a:gd name="connsiteY3" fmla="*/ 84677 h 84677"/>
                  <a:gd name="connsiteX4" fmla="*/ 0 w 387597"/>
                  <a:gd name="connsiteY4" fmla="*/ 84677 h 84677"/>
                  <a:gd name="connsiteX0" fmla="*/ 0 w 381878"/>
                  <a:gd name="connsiteY0" fmla="*/ 88226 h 88226"/>
                  <a:gd name="connsiteX1" fmla="*/ 63969 w 381878"/>
                  <a:gd name="connsiteY1" fmla="*/ 1185 h 88226"/>
                  <a:gd name="connsiteX2" fmla="*/ 342427 w 381878"/>
                  <a:gd name="connsiteY2" fmla="*/ 0 h 88226"/>
                  <a:gd name="connsiteX3" fmla="*/ 381878 w 381878"/>
                  <a:gd name="connsiteY3" fmla="*/ 84677 h 88226"/>
                  <a:gd name="connsiteX4" fmla="*/ 0 w 381878"/>
                  <a:gd name="connsiteY4" fmla="*/ 88226 h 88226"/>
                  <a:gd name="connsiteX0" fmla="*/ 0 w 381878"/>
                  <a:gd name="connsiteY0" fmla="*/ 88226 h 88226"/>
                  <a:gd name="connsiteX1" fmla="*/ 4874 w 381878"/>
                  <a:gd name="connsiteY1" fmla="*/ 81389 h 88226"/>
                  <a:gd name="connsiteX2" fmla="*/ 63969 w 381878"/>
                  <a:gd name="connsiteY2" fmla="*/ 1185 h 88226"/>
                  <a:gd name="connsiteX3" fmla="*/ 342427 w 381878"/>
                  <a:gd name="connsiteY3" fmla="*/ 0 h 88226"/>
                  <a:gd name="connsiteX4" fmla="*/ 381878 w 381878"/>
                  <a:gd name="connsiteY4" fmla="*/ 84677 h 88226"/>
                  <a:gd name="connsiteX5" fmla="*/ 0 w 381878"/>
                  <a:gd name="connsiteY5" fmla="*/ 88226 h 88226"/>
                  <a:gd name="connsiteX0" fmla="*/ 5143 w 387021"/>
                  <a:gd name="connsiteY0" fmla="*/ 88226 h 88226"/>
                  <a:gd name="connsiteX1" fmla="*/ 0 w 387021"/>
                  <a:gd name="connsiteY1" fmla="*/ 84024 h 88226"/>
                  <a:gd name="connsiteX2" fmla="*/ 69112 w 387021"/>
                  <a:gd name="connsiteY2" fmla="*/ 1185 h 88226"/>
                  <a:gd name="connsiteX3" fmla="*/ 347570 w 387021"/>
                  <a:gd name="connsiteY3" fmla="*/ 0 h 88226"/>
                  <a:gd name="connsiteX4" fmla="*/ 387021 w 387021"/>
                  <a:gd name="connsiteY4" fmla="*/ 84677 h 88226"/>
                  <a:gd name="connsiteX5" fmla="*/ 5143 w 387021"/>
                  <a:gd name="connsiteY5" fmla="*/ 88226 h 88226"/>
                  <a:gd name="connsiteX0" fmla="*/ 16420 w 387021"/>
                  <a:gd name="connsiteY0" fmla="*/ 87935 h 87935"/>
                  <a:gd name="connsiteX1" fmla="*/ 0 w 387021"/>
                  <a:gd name="connsiteY1" fmla="*/ 84024 h 87935"/>
                  <a:gd name="connsiteX2" fmla="*/ 69112 w 387021"/>
                  <a:gd name="connsiteY2" fmla="*/ 1185 h 87935"/>
                  <a:gd name="connsiteX3" fmla="*/ 347570 w 387021"/>
                  <a:gd name="connsiteY3" fmla="*/ 0 h 87935"/>
                  <a:gd name="connsiteX4" fmla="*/ 387021 w 387021"/>
                  <a:gd name="connsiteY4" fmla="*/ 84677 h 87935"/>
                  <a:gd name="connsiteX5" fmla="*/ 16420 w 387021"/>
                  <a:gd name="connsiteY5" fmla="*/ 87935 h 87935"/>
                  <a:gd name="connsiteX0" fmla="*/ 16420 w 387021"/>
                  <a:gd name="connsiteY0" fmla="*/ 87968 h 87968"/>
                  <a:gd name="connsiteX1" fmla="*/ 0 w 387021"/>
                  <a:gd name="connsiteY1" fmla="*/ 84057 h 87968"/>
                  <a:gd name="connsiteX2" fmla="*/ 69112 w 387021"/>
                  <a:gd name="connsiteY2" fmla="*/ 1218 h 87968"/>
                  <a:gd name="connsiteX3" fmla="*/ 346153 w 387021"/>
                  <a:gd name="connsiteY3" fmla="*/ 0 h 87968"/>
                  <a:gd name="connsiteX4" fmla="*/ 387021 w 387021"/>
                  <a:gd name="connsiteY4" fmla="*/ 84710 h 87968"/>
                  <a:gd name="connsiteX5" fmla="*/ 16420 w 387021"/>
                  <a:gd name="connsiteY5" fmla="*/ 87968 h 87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021" h="87968">
                    <a:moveTo>
                      <a:pt x="16420" y="87968"/>
                    </a:moveTo>
                    <a:lnTo>
                      <a:pt x="0" y="84057"/>
                    </a:lnTo>
                    <a:lnTo>
                      <a:pt x="69112" y="1218"/>
                    </a:lnTo>
                    <a:lnTo>
                      <a:pt x="346153" y="0"/>
                    </a:lnTo>
                    <a:lnTo>
                      <a:pt x="387021" y="84710"/>
                    </a:lnTo>
                    <a:lnTo>
                      <a:pt x="16420" y="87968"/>
                    </a:lnTo>
                    <a:close/>
                  </a:path>
                </a:pathLst>
              </a:custGeom>
              <a:gradFill>
                <a:gsLst>
                  <a:gs pos="0">
                    <a:srgbClr val="898B8A"/>
                  </a:gs>
                  <a:gs pos="30000">
                    <a:srgbClr val="898B8A"/>
                  </a:gs>
                  <a:gs pos="65000">
                    <a:schemeClr val="bg1"/>
                  </a:gs>
                </a:gsLst>
                <a:lin ang="162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5" name="台形 474">
                <a:extLst>
                  <a:ext uri="{FF2B5EF4-FFF2-40B4-BE49-F238E27FC236}">
                    <a16:creationId xmlns:a16="http://schemas.microsoft.com/office/drawing/2014/main" id="{12461DEA-2A72-4747-B4E8-3A542179FF4B}"/>
                  </a:ext>
                </a:extLst>
              </p:cNvPr>
              <p:cNvSpPr/>
              <p:nvPr/>
            </p:nvSpPr>
            <p:spPr>
              <a:xfrm rot="20520000">
                <a:off x="177834" y="1731264"/>
                <a:ext cx="1616328" cy="817937"/>
              </a:xfrm>
              <a:prstGeom prst="trapezoid">
                <a:avLst>
                  <a:gd name="adj" fmla="val 54688"/>
                </a:avLst>
              </a:prstGeom>
              <a:gradFill>
                <a:gsLst>
                  <a:gs pos="0">
                    <a:srgbClr val="898B8A"/>
                  </a:gs>
                  <a:gs pos="30000">
                    <a:srgbClr val="898B8A"/>
                  </a:gs>
                  <a:gs pos="65000">
                    <a:schemeClr val="bg1"/>
                  </a:gs>
                </a:gsLst>
                <a:lin ang="162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6" name="台形 753">
                <a:extLst>
                  <a:ext uri="{FF2B5EF4-FFF2-40B4-BE49-F238E27FC236}">
                    <a16:creationId xmlns:a16="http://schemas.microsoft.com/office/drawing/2014/main" id="{1BDE5A4E-14BF-4D59-89AC-2FA3E52C0446}"/>
                  </a:ext>
                </a:extLst>
              </p:cNvPr>
              <p:cNvSpPr/>
              <p:nvPr/>
            </p:nvSpPr>
            <p:spPr>
              <a:xfrm rot="1080000" flipH="1">
                <a:off x="3618019" y="1742046"/>
                <a:ext cx="1633037" cy="817937"/>
              </a:xfrm>
              <a:custGeom>
                <a:avLst/>
                <a:gdLst>
                  <a:gd name="connsiteX0" fmla="*/ 0 w 1840538"/>
                  <a:gd name="connsiteY0" fmla="*/ 913402 h 913402"/>
                  <a:gd name="connsiteX1" fmla="*/ 499521 w 1840538"/>
                  <a:gd name="connsiteY1" fmla="*/ 0 h 913402"/>
                  <a:gd name="connsiteX2" fmla="*/ 1341017 w 1840538"/>
                  <a:gd name="connsiteY2" fmla="*/ 0 h 913402"/>
                  <a:gd name="connsiteX3" fmla="*/ 1840538 w 1840538"/>
                  <a:gd name="connsiteY3" fmla="*/ 913402 h 913402"/>
                  <a:gd name="connsiteX4" fmla="*/ 0 w 1840538"/>
                  <a:gd name="connsiteY4" fmla="*/ 913402 h 913402"/>
                  <a:gd name="connsiteX0" fmla="*/ 0 w 1840538"/>
                  <a:gd name="connsiteY0" fmla="*/ 913402 h 913402"/>
                  <a:gd name="connsiteX1" fmla="*/ 16903 w 1840538"/>
                  <a:gd name="connsiteY1" fmla="*/ 889603 h 913402"/>
                  <a:gd name="connsiteX2" fmla="*/ 499521 w 1840538"/>
                  <a:gd name="connsiteY2" fmla="*/ 0 h 913402"/>
                  <a:gd name="connsiteX3" fmla="*/ 1341017 w 1840538"/>
                  <a:gd name="connsiteY3" fmla="*/ 0 h 913402"/>
                  <a:gd name="connsiteX4" fmla="*/ 1840538 w 1840538"/>
                  <a:gd name="connsiteY4" fmla="*/ 913402 h 913402"/>
                  <a:gd name="connsiteX5" fmla="*/ 0 w 1840538"/>
                  <a:gd name="connsiteY5" fmla="*/ 913402 h 913402"/>
                  <a:gd name="connsiteX0" fmla="*/ 111842 w 1823635"/>
                  <a:gd name="connsiteY0" fmla="*/ 910165 h 913402"/>
                  <a:gd name="connsiteX1" fmla="*/ 0 w 1823635"/>
                  <a:gd name="connsiteY1" fmla="*/ 889603 h 913402"/>
                  <a:gd name="connsiteX2" fmla="*/ 482618 w 1823635"/>
                  <a:gd name="connsiteY2" fmla="*/ 0 h 913402"/>
                  <a:gd name="connsiteX3" fmla="*/ 1324114 w 1823635"/>
                  <a:gd name="connsiteY3" fmla="*/ 0 h 913402"/>
                  <a:gd name="connsiteX4" fmla="*/ 1823635 w 1823635"/>
                  <a:gd name="connsiteY4" fmla="*/ 913402 h 913402"/>
                  <a:gd name="connsiteX5" fmla="*/ 111842 w 1823635"/>
                  <a:gd name="connsiteY5" fmla="*/ 910165 h 91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3635" h="913402">
                    <a:moveTo>
                      <a:pt x="111842" y="910165"/>
                    </a:moveTo>
                    <a:lnTo>
                      <a:pt x="0" y="889603"/>
                    </a:lnTo>
                    <a:lnTo>
                      <a:pt x="482618" y="0"/>
                    </a:lnTo>
                    <a:lnTo>
                      <a:pt x="1324114" y="0"/>
                    </a:lnTo>
                    <a:lnTo>
                      <a:pt x="1823635" y="913402"/>
                    </a:lnTo>
                    <a:lnTo>
                      <a:pt x="111842" y="910165"/>
                    </a:lnTo>
                    <a:close/>
                  </a:path>
                </a:pathLst>
              </a:custGeom>
              <a:gradFill>
                <a:gsLst>
                  <a:gs pos="0">
                    <a:srgbClr val="898B8A"/>
                  </a:gs>
                  <a:gs pos="30000">
                    <a:srgbClr val="898B8A"/>
                  </a:gs>
                  <a:gs pos="65000">
                    <a:schemeClr val="bg1"/>
                  </a:gs>
                </a:gsLst>
                <a:lin ang="162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7" name="フリーフォーム: 図形 476">
                <a:extLst>
                  <a:ext uri="{FF2B5EF4-FFF2-40B4-BE49-F238E27FC236}">
                    <a16:creationId xmlns:a16="http://schemas.microsoft.com/office/drawing/2014/main" id="{9ECD9BE9-E8C3-4472-9C96-CF87B815DBB5}"/>
                  </a:ext>
                </a:extLst>
              </p:cNvPr>
              <p:cNvSpPr/>
              <p:nvPr/>
            </p:nvSpPr>
            <p:spPr>
              <a:xfrm>
                <a:off x="2588141" y="4045744"/>
                <a:ext cx="162403" cy="832788"/>
              </a:xfrm>
              <a:custGeom>
                <a:avLst/>
                <a:gdLst>
                  <a:gd name="connsiteX0" fmla="*/ 0 w 251239"/>
                  <a:gd name="connsiteY0" fmla="*/ 0 h 1252842"/>
                  <a:gd name="connsiteX1" fmla="*/ 251239 w 251239"/>
                  <a:gd name="connsiteY1" fmla="*/ 0 h 1252842"/>
                  <a:gd name="connsiteX2" fmla="*/ 187033 w 251239"/>
                  <a:gd name="connsiteY2" fmla="*/ 1252842 h 1252842"/>
                  <a:gd name="connsiteX3" fmla="*/ 0 w 251239"/>
                  <a:gd name="connsiteY3" fmla="*/ 0 h 1252842"/>
                  <a:gd name="connsiteX0" fmla="*/ 0 w 243185"/>
                  <a:gd name="connsiteY0" fmla="*/ 2684 h 1252842"/>
                  <a:gd name="connsiteX1" fmla="*/ 243185 w 243185"/>
                  <a:gd name="connsiteY1" fmla="*/ 0 h 1252842"/>
                  <a:gd name="connsiteX2" fmla="*/ 178979 w 243185"/>
                  <a:gd name="connsiteY2" fmla="*/ 1252842 h 1252842"/>
                  <a:gd name="connsiteX3" fmla="*/ 0 w 243185"/>
                  <a:gd name="connsiteY3" fmla="*/ 2684 h 1252842"/>
                  <a:gd name="connsiteX0" fmla="*/ 0 w 245869"/>
                  <a:gd name="connsiteY0" fmla="*/ 8054 h 1252842"/>
                  <a:gd name="connsiteX1" fmla="*/ 245869 w 245869"/>
                  <a:gd name="connsiteY1" fmla="*/ 0 h 1252842"/>
                  <a:gd name="connsiteX2" fmla="*/ 181663 w 245869"/>
                  <a:gd name="connsiteY2" fmla="*/ 1252842 h 1252842"/>
                  <a:gd name="connsiteX3" fmla="*/ 0 w 245869"/>
                  <a:gd name="connsiteY3" fmla="*/ 8054 h 125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869" h="1252842">
                    <a:moveTo>
                      <a:pt x="0" y="8054"/>
                    </a:moveTo>
                    <a:lnTo>
                      <a:pt x="245869" y="0"/>
                    </a:lnTo>
                    <a:lnTo>
                      <a:pt x="181663" y="1252842"/>
                    </a:lnTo>
                    <a:lnTo>
                      <a:pt x="0" y="8054"/>
                    </a:lnTo>
                    <a:close/>
                  </a:path>
                </a:pathLst>
              </a:custGeom>
              <a:solidFill>
                <a:srgbClr val="898B8A"/>
              </a:solidFill>
              <a:ln w="3175">
                <a:solidFill>
                  <a:srgbClr val="898B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8" name="フリーフォーム: 図形 477">
                <a:extLst>
                  <a:ext uri="{FF2B5EF4-FFF2-40B4-BE49-F238E27FC236}">
                    <a16:creationId xmlns:a16="http://schemas.microsoft.com/office/drawing/2014/main" id="{C472B209-F11D-48FA-8350-A0616404867E}"/>
                  </a:ext>
                </a:extLst>
              </p:cNvPr>
              <p:cNvSpPr/>
              <p:nvPr/>
            </p:nvSpPr>
            <p:spPr>
              <a:xfrm>
                <a:off x="-2037821" y="2270754"/>
                <a:ext cx="9523702" cy="7461187"/>
              </a:xfrm>
              <a:custGeom>
                <a:avLst/>
                <a:gdLst>
                  <a:gd name="connsiteX0" fmla="*/ 729707 w 1774466"/>
                  <a:gd name="connsiteY0" fmla="*/ 0 h 1390176"/>
                  <a:gd name="connsiteX1" fmla="*/ 836735 w 1774466"/>
                  <a:gd name="connsiteY1" fmla="*/ 0 h 1390176"/>
                  <a:gd name="connsiteX2" fmla="*/ 886296 w 1774466"/>
                  <a:gd name="connsiteY2" fmla="*/ 433481 h 1390176"/>
                  <a:gd name="connsiteX3" fmla="*/ 935856 w 1774466"/>
                  <a:gd name="connsiteY3" fmla="*/ 0 h 1390176"/>
                  <a:gd name="connsiteX4" fmla="*/ 1040502 w 1774466"/>
                  <a:gd name="connsiteY4" fmla="*/ 0 h 1390176"/>
                  <a:gd name="connsiteX5" fmla="*/ 1329059 w 1774466"/>
                  <a:gd name="connsiteY5" fmla="*/ 93758 h 1390176"/>
                  <a:gd name="connsiteX6" fmla="*/ 1315775 w 1774466"/>
                  <a:gd name="connsiteY6" fmla="*/ 435887 h 1390176"/>
                  <a:gd name="connsiteX7" fmla="*/ 1441314 w 1774466"/>
                  <a:gd name="connsiteY7" fmla="*/ 121650 h 1390176"/>
                  <a:gd name="connsiteX8" fmla="*/ 1699020 w 1774466"/>
                  <a:gd name="connsiteY8" fmla="*/ 398007 h 1390176"/>
                  <a:gd name="connsiteX9" fmla="*/ 1774466 w 1774466"/>
                  <a:gd name="connsiteY9" fmla="*/ 752955 h 1390176"/>
                  <a:gd name="connsiteX10" fmla="*/ 1700199 w 1774466"/>
                  <a:gd name="connsiteY10" fmla="*/ 1102351 h 1390176"/>
                  <a:gd name="connsiteX11" fmla="*/ 1439212 w 1774466"/>
                  <a:gd name="connsiteY11" fmla="*/ 1382226 h 1390176"/>
                  <a:gd name="connsiteX12" fmla="*/ 1316452 w 1774466"/>
                  <a:gd name="connsiteY12" fmla="*/ 1074941 h 1390176"/>
                  <a:gd name="connsiteX13" fmla="*/ 1328678 w 1774466"/>
                  <a:gd name="connsiteY13" fmla="*/ 1389828 h 1390176"/>
                  <a:gd name="connsiteX14" fmla="*/ 1104330 w 1774466"/>
                  <a:gd name="connsiteY14" fmla="*/ 1071776 h 1390176"/>
                  <a:gd name="connsiteX15" fmla="*/ 1102264 w 1774466"/>
                  <a:gd name="connsiteY15" fmla="*/ 1074705 h 1390176"/>
                  <a:gd name="connsiteX16" fmla="*/ 1102264 w 1774466"/>
                  <a:gd name="connsiteY16" fmla="*/ 1071776 h 1390176"/>
                  <a:gd name="connsiteX17" fmla="*/ 888170 w 1774466"/>
                  <a:gd name="connsiteY17" fmla="*/ 1071776 h 1390176"/>
                  <a:gd name="connsiteX18" fmla="*/ 888170 w 1774466"/>
                  <a:gd name="connsiteY18" fmla="*/ 1071775 h 1390176"/>
                  <a:gd name="connsiteX19" fmla="*/ 885773 w 1774466"/>
                  <a:gd name="connsiteY19" fmla="*/ 1071775 h 1390176"/>
                  <a:gd name="connsiteX20" fmla="*/ 885773 w 1774466"/>
                  <a:gd name="connsiteY20" fmla="*/ 1071776 h 1390176"/>
                  <a:gd name="connsiteX21" fmla="*/ 669738 w 1774466"/>
                  <a:gd name="connsiteY21" fmla="*/ 1071776 h 1390176"/>
                  <a:gd name="connsiteX22" fmla="*/ 665842 w 1774466"/>
                  <a:gd name="connsiteY22" fmla="*/ 1071776 h 1390176"/>
                  <a:gd name="connsiteX23" fmla="*/ 665842 w 1774466"/>
                  <a:gd name="connsiteY23" fmla="*/ 1077299 h 1390176"/>
                  <a:gd name="connsiteX24" fmla="*/ 445145 w 1774466"/>
                  <a:gd name="connsiteY24" fmla="*/ 1390176 h 1390176"/>
                  <a:gd name="connsiteX25" fmla="*/ 457383 w 1774466"/>
                  <a:gd name="connsiteY25" fmla="*/ 1074942 h 1390176"/>
                  <a:gd name="connsiteX26" fmla="*/ 335015 w 1774466"/>
                  <a:gd name="connsiteY26" fmla="*/ 1381247 h 1390176"/>
                  <a:gd name="connsiteX27" fmla="*/ 74722 w 1774466"/>
                  <a:gd name="connsiteY27" fmla="*/ 1102116 h 1390176"/>
                  <a:gd name="connsiteX28" fmla="*/ 0 w 1774466"/>
                  <a:gd name="connsiteY28" fmla="*/ 750579 h 1390176"/>
                  <a:gd name="connsiteX29" fmla="*/ 76334 w 1774466"/>
                  <a:gd name="connsiteY29" fmla="*/ 391450 h 1390176"/>
                  <a:gd name="connsiteX30" fmla="*/ 330197 w 1774466"/>
                  <a:gd name="connsiteY30" fmla="*/ 119216 h 1390176"/>
                  <a:gd name="connsiteX31" fmla="*/ 456708 w 1774466"/>
                  <a:gd name="connsiteY31" fmla="*/ 435887 h 1390176"/>
                  <a:gd name="connsiteX32" fmla="*/ 443396 w 1774466"/>
                  <a:gd name="connsiteY32" fmla="*/ 93028 h 1390176"/>
                  <a:gd name="connsiteX33" fmla="*/ 729707 w 1774466"/>
                  <a:gd name="connsiteY33" fmla="*/ 0 h 1390176"/>
                  <a:gd name="connsiteX0" fmla="*/ 729707 w 1774466"/>
                  <a:gd name="connsiteY0" fmla="*/ 0 h 1390176"/>
                  <a:gd name="connsiteX1" fmla="*/ 836735 w 1774466"/>
                  <a:gd name="connsiteY1" fmla="*/ 0 h 1390176"/>
                  <a:gd name="connsiteX2" fmla="*/ 886296 w 1774466"/>
                  <a:gd name="connsiteY2" fmla="*/ 433481 h 1390176"/>
                  <a:gd name="connsiteX3" fmla="*/ 935856 w 1774466"/>
                  <a:gd name="connsiteY3" fmla="*/ 0 h 1390176"/>
                  <a:gd name="connsiteX4" fmla="*/ 1040502 w 1774466"/>
                  <a:gd name="connsiteY4" fmla="*/ 0 h 1390176"/>
                  <a:gd name="connsiteX5" fmla="*/ 1329059 w 1774466"/>
                  <a:gd name="connsiteY5" fmla="*/ 93758 h 1390176"/>
                  <a:gd name="connsiteX6" fmla="*/ 1315775 w 1774466"/>
                  <a:gd name="connsiteY6" fmla="*/ 435887 h 1390176"/>
                  <a:gd name="connsiteX7" fmla="*/ 1441314 w 1774466"/>
                  <a:gd name="connsiteY7" fmla="*/ 121650 h 1390176"/>
                  <a:gd name="connsiteX8" fmla="*/ 1699020 w 1774466"/>
                  <a:gd name="connsiteY8" fmla="*/ 398007 h 1390176"/>
                  <a:gd name="connsiteX9" fmla="*/ 1774466 w 1774466"/>
                  <a:gd name="connsiteY9" fmla="*/ 752955 h 1390176"/>
                  <a:gd name="connsiteX10" fmla="*/ 1700199 w 1774466"/>
                  <a:gd name="connsiteY10" fmla="*/ 1102351 h 1390176"/>
                  <a:gd name="connsiteX11" fmla="*/ 1439212 w 1774466"/>
                  <a:gd name="connsiteY11" fmla="*/ 1382226 h 1390176"/>
                  <a:gd name="connsiteX12" fmla="*/ 1316452 w 1774466"/>
                  <a:gd name="connsiteY12" fmla="*/ 1074941 h 1390176"/>
                  <a:gd name="connsiteX13" fmla="*/ 1328678 w 1774466"/>
                  <a:gd name="connsiteY13" fmla="*/ 1389828 h 1390176"/>
                  <a:gd name="connsiteX14" fmla="*/ 1104330 w 1774466"/>
                  <a:gd name="connsiteY14" fmla="*/ 1071776 h 1390176"/>
                  <a:gd name="connsiteX15" fmla="*/ 1102264 w 1774466"/>
                  <a:gd name="connsiteY15" fmla="*/ 1074705 h 1390176"/>
                  <a:gd name="connsiteX16" fmla="*/ 1102264 w 1774466"/>
                  <a:gd name="connsiteY16" fmla="*/ 1071776 h 1390176"/>
                  <a:gd name="connsiteX17" fmla="*/ 888170 w 1774466"/>
                  <a:gd name="connsiteY17" fmla="*/ 1071776 h 1390176"/>
                  <a:gd name="connsiteX18" fmla="*/ 888170 w 1774466"/>
                  <a:gd name="connsiteY18" fmla="*/ 1071775 h 1390176"/>
                  <a:gd name="connsiteX19" fmla="*/ 885773 w 1774466"/>
                  <a:gd name="connsiteY19" fmla="*/ 1071775 h 1390176"/>
                  <a:gd name="connsiteX20" fmla="*/ 669738 w 1774466"/>
                  <a:gd name="connsiteY20" fmla="*/ 1071776 h 1390176"/>
                  <a:gd name="connsiteX21" fmla="*/ 665842 w 1774466"/>
                  <a:gd name="connsiteY21" fmla="*/ 1071776 h 1390176"/>
                  <a:gd name="connsiteX22" fmla="*/ 665842 w 1774466"/>
                  <a:gd name="connsiteY22" fmla="*/ 1077299 h 1390176"/>
                  <a:gd name="connsiteX23" fmla="*/ 445145 w 1774466"/>
                  <a:gd name="connsiteY23" fmla="*/ 1390176 h 1390176"/>
                  <a:gd name="connsiteX24" fmla="*/ 457383 w 1774466"/>
                  <a:gd name="connsiteY24" fmla="*/ 1074942 h 1390176"/>
                  <a:gd name="connsiteX25" fmla="*/ 335015 w 1774466"/>
                  <a:gd name="connsiteY25" fmla="*/ 1381247 h 1390176"/>
                  <a:gd name="connsiteX26" fmla="*/ 74722 w 1774466"/>
                  <a:gd name="connsiteY26" fmla="*/ 1102116 h 1390176"/>
                  <a:gd name="connsiteX27" fmla="*/ 0 w 1774466"/>
                  <a:gd name="connsiteY27" fmla="*/ 750579 h 1390176"/>
                  <a:gd name="connsiteX28" fmla="*/ 76334 w 1774466"/>
                  <a:gd name="connsiteY28" fmla="*/ 391450 h 1390176"/>
                  <a:gd name="connsiteX29" fmla="*/ 330197 w 1774466"/>
                  <a:gd name="connsiteY29" fmla="*/ 119216 h 1390176"/>
                  <a:gd name="connsiteX30" fmla="*/ 456708 w 1774466"/>
                  <a:gd name="connsiteY30" fmla="*/ 435887 h 1390176"/>
                  <a:gd name="connsiteX31" fmla="*/ 443396 w 1774466"/>
                  <a:gd name="connsiteY31" fmla="*/ 93028 h 1390176"/>
                  <a:gd name="connsiteX32" fmla="*/ 729707 w 1774466"/>
                  <a:gd name="connsiteY32" fmla="*/ 0 h 1390176"/>
                  <a:gd name="connsiteX0" fmla="*/ 729707 w 1774466"/>
                  <a:gd name="connsiteY0" fmla="*/ 0 h 1390176"/>
                  <a:gd name="connsiteX1" fmla="*/ 836735 w 1774466"/>
                  <a:gd name="connsiteY1" fmla="*/ 0 h 1390176"/>
                  <a:gd name="connsiteX2" fmla="*/ 886296 w 1774466"/>
                  <a:gd name="connsiteY2" fmla="*/ 433481 h 1390176"/>
                  <a:gd name="connsiteX3" fmla="*/ 935856 w 1774466"/>
                  <a:gd name="connsiteY3" fmla="*/ 0 h 1390176"/>
                  <a:gd name="connsiteX4" fmla="*/ 1040502 w 1774466"/>
                  <a:gd name="connsiteY4" fmla="*/ 0 h 1390176"/>
                  <a:gd name="connsiteX5" fmla="*/ 1329059 w 1774466"/>
                  <a:gd name="connsiteY5" fmla="*/ 93758 h 1390176"/>
                  <a:gd name="connsiteX6" fmla="*/ 1315775 w 1774466"/>
                  <a:gd name="connsiteY6" fmla="*/ 435887 h 1390176"/>
                  <a:gd name="connsiteX7" fmla="*/ 1441314 w 1774466"/>
                  <a:gd name="connsiteY7" fmla="*/ 121650 h 1390176"/>
                  <a:gd name="connsiteX8" fmla="*/ 1699020 w 1774466"/>
                  <a:gd name="connsiteY8" fmla="*/ 398007 h 1390176"/>
                  <a:gd name="connsiteX9" fmla="*/ 1774466 w 1774466"/>
                  <a:gd name="connsiteY9" fmla="*/ 752955 h 1390176"/>
                  <a:gd name="connsiteX10" fmla="*/ 1700199 w 1774466"/>
                  <a:gd name="connsiteY10" fmla="*/ 1102351 h 1390176"/>
                  <a:gd name="connsiteX11" fmla="*/ 1439212 w 1774466"/>
                  <a:gd name="connsiteY11" fmla="*/ 1382226 h 1390176"/>
                  <a:gd name="connsiteX12" fmla="*/ 1316452 w 1774466"/>
                  <a:gd name="connsiteY12" fmla="*/ 1074941 h 1390176"/>
                  <a:gd name="connsiteX13" fmla="*/ 1328678 w 1774466"/>
                  <a:gd name="connsiteY13" fmla="*/ 1389828 h 1390176"/>
                  <a:gd name="connsiteX14" fmla="*/ 1104330 w 1774466"/>
                  <a:gd name="connsiteY14" fmla="*/ 1071776 h 1390176"/>
                  <a:gd name="connsiteX15" fmla="*/ 1102264 w 1774466"/>
                  <a:gd name="connsiteY15" fmla="*/ 1074705 h 1390176"/>
                  <a:gd name="connsiteX16" fmla="*/ 1102264 w 1774466"/>
                  <a:gd name="connsiteY16" fmla="*/ 1071776 h 1390176"/>
                  <a:gd name="connsiteX17" fmla="*/ 888170 w 1774466"/>
                  <a:gd name="connsiteY17" fmla="*/ 1071776 h 1390176"/>
                  <a:gd name="connsiteX18" fmla="*/ 888170 w 1774466"/>
                  <a:gd name="connsiteY18" fmla="*/ 1071775 h 1390176"/>
                  <a:gd name="connsiteX19" fmla="*/ 669738 w 1774466"/>
                  <a:gd name="connsiteY19" fmla="*/ 1071776 h 1390176"/>
                  <a:gd name="connsiteX20" fmla="*/ 665842 w 1774466"/>
                  <a:gd name="connsiteY20" fmla="*/ 1071776 h 1390176"/>
                  <a:gd name="connsiteX21" fmla="*/ 665842 w 1774466"/>
                  <a:gd name="connsiteY21" fmla="*/ 1077299 h 1390176"/>
                  <a:gd name="connsiteX22" fmla="*/ 445145 w 1774466"/>
                  <a:gd name="connsiteY22" fmla="*/ 1390176 h 1390176"/>
                  <a:gd name="connsiteX23" fmla="*/ 457383 w 1774466"/>
                  <a:gd name="connsiteY23" fmla="*/ 1074942 h 1390176"/>
                  <a:gd name="connsiteX24" fmla="*/ 335015 w 1774466"/>
                  <a:gd name="connsiteY24" fmla="*/ 1381247 h 1390176"/>
                  <a:gd name="connsiteX25" fmla="*/ 74722 w 1774466"/>
                  <a:gd name="connsiteY25" fmla="*/ 1102116 h 1390176"/>
                  <a:gd name="connsiteX26" fmla="*/ 0 w 1774466"/>
                  <a:gd name="connsiteY26" fmla="*/ 750579 h 1390176"/>
                  <a:gd name="connsiteX27" fmla="*/ 76334 w 1774466"/>
                  <a:gd name="connsiteY27" fmla="*/ 391450 h 1390176"/>
                  <a:gd name="connsiteX28" fmla="*/ 330197 w 1774466"/>
                  <a:gd name="connsiteY28" fmla="*/ 119216 h 1390176"/>
                  <a:gd name="connsiteX29" fmla="*/ 456708 w 1774466"/>
                  <a:gd name="connsiteY29" fmla="*/ 435887 h 1390176"/>
                  <a:gd name="connsiteX30" fmla="*/ 443396 w 1774466"/>
                  <a:gd name="connsiteY30" fmla="*/ 93028 h 1390176"/>
                  <a:gd name="connsiteX31" fmla="*/ 729707 w 1774466"/>
                  <a:gd name="connsiteY31" fmla="*/ 0 h 1390176"/>
                  <a:gd name="connsiteX0" fmla="*/ 729707 w 1774466"/>
                  <a:gd name="connsiteY0" fmla="*/ 0 h 1390176"/>
                  <a:gd name="connsiteX1" fmla="*/ 836735 w 1774466"/>
                  <a:gd name="connsiteY1" fmla="*/ 0 h 1390176"/>
                  <a:gd name="connsiteX2" fmla="*/ 886296 w 1774466"/>
                  <a:gd name="connsiteY2" fmla="*/ 433481 h 1390176"/>
                  <a:gd name="connsiteX3" fmla="*/ 935856 w 1774466"/>
                  <a:gd name="connsiteY3" fmla="*/ 0 h 1390176"/>
                  <a:gd name="connsiteX4" fmla="*/ 1040502 w 1774466"/>
                  <a:gd name="connsiteY4" fmla="*/ 0 h 1390176"/>
                  <a:gd name="connsiteX5" fmla="*/ 1329059 w 1774466"/>
                  <a:gd name="connsiteY5" fmla="*/ 93758 h 1390176"/>
                  <a:gd name="connsiteX6" fmla="*/ 1315775 w 1774466"/>
                  <a:gd name="connsiteY6" fmla="*/ 435887 h 1390176"/>
                  <a:gd name="connsiteX7" fmla="*/ 1441314 w 1774466"/>
                  <a:gd name="connsiteY7" fmla="*/ 121650 h 1390176"/>
                  <a:gd name="connsiteX8" fmla="*/ 1699020 w 1774466"/>
                  <a:gd name="connsiteY8" fmla="*/ 398007 h 1390176"/>
                  <a:gd name="connsiteX9" fmla="*/ 1774466 w 1774466"/>
                  <a:gd name="connsiteY9" fmla="*/ 752955 h 1390176"/>
                  <a:gd name="connsiteX10" fmla="*/ 1700199 w 1774466"/>
                  <a:gd name="connsiteY10" fmla="*/ 1102351 h 1390176"/>
                  <a:gd name="connsiteX11" fmla="*/ 1439212 w 1774466"/>
                  <a:gd name="connsiteY11" fmla="*/ 1382226 h 1390176"/>
                  <a:gd name="connsiteX12" fmla="*/ 1316452 w 1774466"/>
                  <a:gd name="connsiteY12" fmla="*/ 1074941 h 1390176"/>
                  <a:gd name="connsiteX13" fmla="*/ 1328678 w 1774466"/>
                  <a:gd name="connsiteY13" fmla="*/ 1389828 h 1390176"/>
                  <a:gd name="connsiteX14" fmla="*/ 1104330 w 1774466"/>
                  <a:gd name="connsiteY14" fmla="*/ 1071776 h 1390176"/>
                  <a:gd name="connsiteX15" fmla="*/ 1102264 w 1774466"/>
                  <a:gd name="connsiteY15" fmla="*/ 1074705 h 1390176"/>
                  <a:gd name="connsiteX16" fmla="*/ 1102264 w 1774466"/>
                  <a:gd name="connsiteY16" fmla="*/ 1071776 h 1390176"/>
                  <a:gd name="connsiteX17" fmla="*/ 888170 w 1774466"/>
                  <a:gd name="connsiteY17" fmla="*/ 1071776 h 1390176"/>
                  <a:gd name="connsiteX18" fmla="*/ 888170 w 1774466"/>
                  <a:gd name="connsiteY18" fmla="*/ 1071775 h 1390176"/>
                  <a:gd name="connsiteX19" fmla="*/ 669738 w 1774466"/>
                  <a:gd name="connsiteY19" fmla="*/ 1071776 h 1390176"/>
                  <a:gd name="connsiteX20" fmla="*/ 665842 w 1774466"/>
                  <a:gd name="connsiteY20" fmla="*/ 1077299 h 1390176"/>
                  <a:gd name="connsiteX21" fmla="*/ 445145 w 1774466"/>
                  <a:gd name="connsiteY21" fmla="*/ 1390176 h 1390176"/>
                  <a:gd name="connsiteX22" fmla="*/ 457383 w 1774466"/>
                  <a:gd name="connsiteY22" fmla="*/ 1074942 h 1390176"/>
                  <a:gd name="connsiteX23" fmla="*/ 335015 w 1774466"/>
                  <a:gd name="connsiteY23" fmla="*/ 1381247 h 1390176"/>
                  <a:gd name="connsiteX24" fmla="*/ 74722 w 1774466"/>
                  <a:gd name="connsiteY24" fmla="*/ 1102116 h 1390176"/>
                  <a:gd name="connsiteX25" fmla="*/ 0 w 1774466"/>
                  <a:gd name="connsiteY25" fmla="*/ 750579 h 1390176"/>
                  <a:gd name="connsiteX26" fmla="*/ 76334 w 1774466"/>
                  <a:gd name="connsiteY26" fmla="*/ 391450 h 1390176"/>
                  <a:gd name="connsiteX27" fmla="*/ 330197 w 1774466"/>
                  <a:gd name="connsiteY27" fmla="*/ 119216 h 1390176"/>
                  <a:gd name="connsiteX28" fmla="*/ 456708 w 1774466"/>
                  <a:gd name="connsiteY28" fmla="*/ 435887 h 1390176"/>
                  <a:gd name="connsiteX29" fmla="*/ 443396 w 1774466"/>
                  <a:gd name="connsiteY29" fmla="*/ 93028 h 1390176"/>
                  <a:gd name="connsiteX30" fmla="*/ 729707 w 1774466"/>
                  <a:gd name="connsiteY30" fmla="*/ 0 h 1390176"/>
                  <a:gd name="connsiteX0" fmla="*/ 729707 w 1774466"/>
                  <a:gd name="connsiteY0" fmla="*/ 0 h 1390176"/>
                  <a:gd name="connsiteX1" fmla="*/ 836735 w 1774466"/>
                  <a:gd name="connsiteY1" fmla="*/ 0 h 1390176"/>
                  <a:gd name="connsiteX2" fmla="*/ 886296 w 1774466"/>
                  <a:gd name="connsiteY2" fmla="*/ 433481 h 1390176"/>
                  <a:gd name="connsiteX3" fmla="*/ 935856 w 1774466"/>
                  <a:gd name="connsiteY3" fmla="*/ 0 h 1390176"/>
                  <a:gd name="connsiteX4" fmla="*/ 1040502 w 1774466"/>
                  <a:gd name="connsiteY4" fmla="*/ 0 h 1390176"/>
                  <a:gd name="connsiteX5" fmla="*/ 1329059 w 1774466"/>
                  <a:gd name="connsiteY5" fmla="*/ 93758 h 1390176"/>
                  <a:gd name="connsiteX6" fmla="*/ 1315775 w 1774466"/>
                  <a:gd name="connsiteY6" fmla="*/ 435887 h 1390176"/>
                  <a:gd name="connsiteX7" fmla="*/ 1441314 w 1774466"/>
                  <a:gd name="connsiteY7" fmla="*/ 121650 h 1390176"/>
                  <a:gd name="connsiteX8" fmla="*/ 1699020 w 1774466"/>
                  <a:gd name="connsiteY8" fmla="*/ 398007 h 1390176"/>
                  <a:gd name="connsiteX9" fmla="*/ 1774466 w 1774466"/>
                  <a:gd name="connsiteY9" fmla="*/ 752955 h 1390176"/>
                  <a:gd name="connsiteX10" fmla="*/ 1700199 w 1774466"/>
                  <a:gd name="connsiteY10" fmla="*/ 1102351 h 1390176"/>
                  <a:gd name="connsiteX11" fmla="*/ 1439212 w 1774466"/>
                  <a:gd name="connsiteY11" fmla="*/ 1382226 h 1390176"/>
                  <a:gd name="connsiteX12" fmla="*/ 1316452 w 1774466"/>
                  <a:gd name="connsiteY12" fmla="*/ 1074941 h 1390176"/>
                  <a:gd name="connsiteX13" fmla="*/ 1328678 w 1774466"/>
                  <a:gd name="connsiteY13" fmla="*/ 1389828 h 1390176"/>
                  <a:gd name="connsiteX14" fmla="*/ 1104330 w 1774466"/>
                  <a:gd name="connsiteY14" fmla="*/ 1071776 h 1390176"/>
                  <a:gd name="connsiteX15" fmla="*/ 1102264 w 1774466"/>
                  <a:gd name="connsiteY15" fmla="*/ 1074705 h 1390176"/>
                  <a:gd name="connsiteX16" fmla="*/ 1102264 w 1774466"/>
                  <a:gd name="connsiteY16" fmla="*/ 1071776 h 1390176"/>
                  <a:gd name="connsiteX17" fmla="*/ 888170 w 1774466"/>
                  <a:gd name="connsiteY17" fmla="*/ 1071776 h 1390176"/>
                  <a:gd name="connsiteX18" fmla="*/ 888170 w 1774466"/>
                  <a:gd name="connsiteY18" fmla="*/ 1071775 h 1390176"/>
                  <a:gd name="connsiteX19" fmla="*/ 669738 w 1774466"/>
                  <a:gd name="connsiteY19" fmla="*/ 1071776 h 1390176"/>
                  <a:gd name="connsiteX20" fmla="*/ 445145 w 1774466"/>
                  <a:gd name="connsiteY20" fmla="*/ 1390176 h 1390176"/>
                  <a:gd name="connsiteX21" fmla="*/ 457383 w 1774466"/>
                  <a:gd name="connsiteY21" fmla="*/ 1074942 h 1390176"/>
                  <a:gd name="connsiteX22" fmla="*/ 335015 w 1774466"/>
                  <a:gd name="connsiteY22" fmla="*/ 1381247 h 1390176"/>
                  <a:gd name="connsiteX23" fmla="*/ 74722 w 1774466"/>
                  <a:gd name="connsiteY23" fmla="*/ 1102116 h 1390176"/>
                  <a:gd name="connsiteX24" fmla="*/ 0 w 1774466"/>
                  <a:gd name="connsiteY24" fmla="*/ 750579 h 1390176"/>
                  <a:gd name="connsiteX25" fmla="*/ 76334 w 1774466"/>
                  <a:gd name="connsiteY25" fmla="*/ 391450 h 1390176"/>
                  <a:gd name="connsiteX26" fmla="*/ 330197 w 1774466"/>
                  <a:gd name="connsiteY26" fmla="*/ 119216 h 1390176"/>
                  <a:gd name="connsiteX27" fmla="*/ 456708 w 1774466"/>
                  <a:gd name="connsiteY27" fmla="*/ 435887 h 1390176"/>
                  <a:gd name="connsiteX28" fmla="*/ 443396 w 1774466"/>
                  <a:gd name="connsiteY28" fmla="*/ 93028 h 1390176"/>
                  <a:gd name="connsiteX29" fmla="*/ 729707 w 1774466"/>
                  <a:gd name="connsiteY29" fmla="*/ 0 h 1390176"/>
                  <a:gd name="connsiteX0" fmla="*/ 729707 w 1774466"/>
                  <a:gd name="connsiteY0" fmla="*/ 0 h 1390176"/>
                  <a:gd name="connsiteX1" fmla="*/ 836735 w 1774466"/>
                  <a:gd name="connsiteY1" fmla="*/ 0 h 1390176"/>
                  <a:gd name="connsiteX2" fmla="*/ 886296 w 1774466"/>
                  <a:gd name="connsiteY2" fmla="*/ 433481 h 1390176"/>
                  <a:gd name="connsiteX3" fmla="*/ 935856 w 1774466"/>
                  <a:gd name="connsiteY3" fmla="*/ 0 h 1390176"/>
                  <a:gd name="connsiteX4" fmla="*/ 1040502 w 1774466"/>
                  <a:gd name="connsiteY4" fmla="*/ 0 h 1390176"/>
                  <a:gd name="connsiteX5" fmla="*/ 1329059 w 1774466"/>
                  <a:gd name="connsiteY5" fmla="*/ 93758 h 1390176"/>
                  <a:gd name="connsiteX6" fmla="*/ 1315775 w 1774466"/>
                  <a:gd name="connsiteY6" fmla="*/ 435887 h 1390176"/>
                  <a:gd name="connsiteX7" fmla="*/ 1441314 w 1774466"/>
                  <a:gd name="connsiteY7" fmla="*/ 121650 h 1390176"/>
                  <a:gd name="connsiteX8" fmla="*/ 1699020 w 1774466"/>
                  <a:gd name="connsiteY8" fmla="*/ 398007 h 1390176"/>
                  <a:gd name="connsiteX9" fmla="*/ 1774466 w 1774466"/>
                  <a:gd name="connsiteY9" fmla="*/ 752955 h 1390176"/>
                  <a:gd name="connsiteX10" fmla="*/ 1700199 w 1774466"/>
                  <a:gd name="connsiteY10" fmla="*/ 1102351 h 1390176"/>
                  <a:gd name="connsiteX11" fmla="*/ 1439212 w 1774466"/>
                  <a:gd name="connsiteY11" fmla="*/ 1382226 h 1390176"/>
                  <a:gd name="connsiteX12" fmla="*/ 1316452 w 1774466"/>
                  <a:gd name="connsiteY12" fmla="*/ 1074941 h 1390176"/>
                  <a:gd name="connsiteX13" fmla="*/ 1328678 w 1774466"/>
                  <a:gd name="connsiteY13" fmla="*/ 1389828 h 1390176"/>
                  <a:gd name="connsiteX14" fmla="*/ 1104330 w 1774466"/>
                  <a:gd name="connsiteY14" fmla="*/ 1071776 h 1390176"/>
                  <a:gd name="connsiteX15" fmla="*/ 1102264 w 1774466"/>
                  <a:gd name="connsiteY15" fmla="*/ 1074705 h 1390176"/>
                  <a:gd name="connsiteX16" fmla="*/ 1102264 w 1774466"/>
                  <a:gd name="connsiteY16" fmla="*/ 1071776 h 1390176"/>
                  <a:gd name="connsiteX17" fmla="*/ 888170 w 1774466"/>
                  <a:gd name="connsiteY17" fmla="*/ 1071776 h 1390176"/>
                  <a:gd name="connsiteX18" fmla="*/ 669738 w 1774466"/>
                  <a:gd name="connsiteY18" fmla="*/ 1071776 h 1390176"/>
                  <a:gd name="connsiteX19" fmla="*/ 445145 w 1774466"/>
                  <a:gd name="connsiteY19" fmla="*/ 1390176 h 1390176"/>
                  <a:gd name="connsiteX20" fmla="*/ 457383 w 1774466"/>
                  <a:gd name="connsiteY20" fmla="*/ 1074942 h 1390176"/>
                  <a:gd name="connsiteX21" fmla="*/ 335015 w 1774466"/>
                  <a:gd name="connsiteY21" fmla="*/ 1381247 h 1390176"/>
                  <a:gd name="connsiteX22" fmla="*/ 74722 w 1774466"/>
                  <a:gd name="connsiteY22" fmla="*/ 1102116 h 1390176"/>
                  <a:gd name="connsiteX23" fmla="*/ 0 w 1774466"/>
                  <a:gd name="connsiteY23" fmla="*/ 750579 h 1390176"/>
                  <a:gd name="connsiteX24" fmla="*/ 76334 w 1774466"/>
                  <a:gd name="connsiteY24" fmla="*/ 391450 h 1390176"/>
                  <a:gd name="connsiteX25" fmla="*/ 330197 w 1774466"/>
                  <a:gd name="connsiteY25" fmla="*/ 119216 h 1390176"/>
                  <a:gd name="connsiteX26" fmla="*/ 456708 w 1774466"/>
                  <a:gd name="connsiteY26" fmla="*/ 435887 h 1390176"/>
                  <a:gd name="connsiteX27" fmla="*/ 443396 w 1774466"/>
                  <a:gd name="connsiteY27" fmla="*/ 93028 h 1390176"/>
                  <a:gd name="connsiteX28" fmla="*/ 729707 w 1774466"/>
                  <a:gd name="connsiteY28" fmla="*/ 0 h 1390176"/>
                  <a:gd name="connsiteX0" fmla="*/ 729707 w 1774466"/>
                  <a:gd name="connsiteY0" fmla="*/ 0 h 1390176"/>
                  <a:gd name="connsiteX1" fmla="*/ 836735 w 1774466"/>
                  <a:gd name="connsiteY1" fmla="*/ 0 h 1390176"/>
                  <a:gd name="connsiteX2" fmla="*/ 886296 w 1774466"/>
                  <a:gd name="connsiteY2" fmla="*/ 433481 h 1390176"/>
                  <a:gd name="connsiteX3" fmla="*/ 935856 w 1774466"/>
                  <a:gd name="connsiteY3" fmla="*/ 0 h 1390176"/>
                  <a:gd name="connsiteX4" fmla="*/ 1040502 w 1774466"/>
                  <a:gd name="connsiteY4" fmla="*/ 0 h 1390176"/>
                  <a:gd name="connsiteX5" fmla="*/ 1329059 w 1774466"/>
                  <a:gd name="connsiteY5" fmla="*/ 93758 h 1390176"/>
                  <a:gd name="connsiteX6" fmla="*/ 1315775 w 1774466"/>
                  <a:gd name="connsiteY6" fmla="*/ 435887 h 1390176"/>
                  <a:gd name="connsiteX7" fmla="*/ 1441314 w 1774466"/>
                  <a:gd name="connsiteY7" fmla="*/ 121650 h 1390176"/>
                  <a:gd name="connsiteX8" fmla="*/ 1699020 w 1774466"/>
                  <a:gd name="connsiteY8" fmla="*/ 398007 h 1390176"/>
                  <a:gd name="connsiteX9" fmla="*/ 1774466 w 1774466"/>
                  <a:gd name="connsiteY9" fmla="*/ 752955 h 1390176"/>
                  <a:gd name="connsiteX10" fmla="*/ 1700199 w 1774466"/>
                  <a:gd name="connsiteY10" fmla="*/ 1102351 h 1390176"/>
                  <a:gd name="connsiteX11" fmla="*/ 1439212 w 1774466"/>
                  <a:gd name="connsiteY11" fmla="*/ 1382226 h 1390176"/>
                  <a:gd name="connsiteX12" fmla="*/ 1316452 w 1774466"/>
                  <a:gd name="connsiteY12" fmla="*/ 1074941 h 1390176"/>
                  <a:gd name="connsiteX13" fmla="*/ 1328678 w 1774466"/>
                  <a:gd name="connsiteY13" fmla="*/ 1389828 h 1390176"/>
                  <a:gd name="connsiteX14" fmla="*/ 1104330 w 1774466"/>
                  <a:gd name="connsiteY14" fmla="*/ 1071776 h 1390176"/>
                  <a:gd name="connsiteX15" fmla="*/ 1102264 w 1774466"/>
                  <a:gd name="connsiteY15" fmla="*/ 1074705 h 1390176"/>
                  <a:gd name="connsiteX16" fmla="*/ 1102264 w 1774466"/>
                  <a:gd name="connsiteY16" fmla="*/ 1071776 h 1390176"/>
                  <a:gd name="connsiteX17" fmla="*/ 669738 w 1774466"/>
                  <a:gd name="connsiteY17" fmla="*/ 1071776 h 1390176"/>
                  <a:gd name="connsiteX18" fmla="*/ 445145 w 1774466"/>
                  <a:gd name="connsiteY18" fmla="*/ 1390176 h 1390176"/>
                  <a:gd name="connsiteX19" fmla="*/ 457383 w 1774466"/>
                  <a:gd name="connsiteY19" fmla="*/ 1074942 h 1390176"/>
                  <a:gd name="connsiteX20" fmla="*/ 335015 w 1774466"/>
                  <a:gd name="connsiteY20" fmla="*/ 1381247 h 1390176"/>
                  <a:gd name="connsiteX21" fmla="*/ 74722 w 1774466"/>
                  <a:gd name="connsiteY21" fmla="*/ 1102116 h 1390176"/>
                  <a:gd name="connsiteX22" fmla="*/ 0 w 1774466"/>
                  <a:gd name="connsiteY22" fmla="*/ 750579 h 1390176"/>
                  <a:gd name="connsiteX23" fmla="*/ 76334 w 1774466"/>
                  <a:gd name="connsiteY23" fmla="*/ 391450 h 1390176"/>
                  <a:gd name="connsiteX24" fmla="*/ 330197 w 1774466"/>
                  <a:gd name="connsiteY24" fmla="*/ 119216 h 1390176"/>
                  <a:gd name="connsiteX25" fmla="*/ 456708 w 1774466"/>
                  <a:gd name="connsiteY25" fmla="*/ 435887 h 1390176"/>
                  <a:gd name="connsiteX26" fmla="*/ 443396 w 1774466"/>
                  <a:gd name="connsiteY26" fmla="*/ 93028 h 1390176"/>
                  <a:gd name="connsiteX27" fmla="*/ 729707 w 1774466"/>
                  <a:gd name="connsiteY27" fmla="*/ 0 h 1390176"/>
                  <a:gd name="connsiteX0" fmla="*/ 729707 w 1774466"/>
                  <a:gd name="connsiteY0" fmla="*/ 0 h 1390176"/>
                  <a:gd name="connsiteX1" fmla="*/ 836735 w 1774466"/>
                  <a:gd name="connsiteY1" fmla="*/ 0 h 1390176"/>
                  <a:gd name="connsiteX2" fmla="*/ 886296 w 1774466"/>
                  <a:gd name="connsiteY2" fmla="*/ 433481 h 1390176"/>
                  <a:gd name="connsiteX3" fmla="*/ 935856 w 1774466"/>
                  <a:gd name="connsiteY3" fmla="*/ 0 h 1390176"/>
                  <a:gd name="connsiteX4" fmla="*/ 1040502 w 1774466"/>
                  <a:gd name="connsiteY4" fmla="*/ 0 h 1390176"/>
                  <a:gd name="connsiteX5" fmla="*/ 1329059 w 1774466"/>
                  <a:gd name="connsiteY5" fmla="*/ 93758 h 1390176"/>
                  <a:gd name="connsiteX6" fmla="*/ 1315775 w 1774466"/>
                  <a:gd name="connsiteY6" fmla="*/ 435887 h 1390176"/>
                  <a:gd name="connsiteX7" fmla="*/ 1441314 w 1774466"/>
                  <a:gd name="connsiteY7" fmla="*/ 121650 h 1390176"/>
                  <a:gd name="connsiteX8" fmla="*/ 1699020 w 1774466"/>
                  <a:gd name="connsiteY8" fmla="*/ 398007 h 1390176"/>
                  <a:gd name="connsiteX9" fmla="*/ 1774466 w 1774466"/>
                  <a:gd name="connsiteY9" fmla="*/ 752955 h 1390176"/>
                  <a:gd name="connsiteX10" fmla="*/ 1700199 w 1774466"/>
                  <a:gd name="connsiteY10" fmla="*/ 1102351 h 1390176"/>
                  <a:gd name="connsiteX11" fmla="*/ 1439212 w 1774466"/>
                  <a:gd name="connsiteY11" fmla="*/ 1382226 h 1390176"/>
                  <a:gd name="connsiteX12" fmla="*/ 1316452 w 1774466"/>
                  <a:gd name="connsiteY12" fmla="*/ 1074941 h 1390176"/>
                  <a:gd name="connsiteX13" fmla="*/ 1328678 w 1774466"/>
                  <a:gd name="connsiteY13" fmla="*/ 1389828 h 1390176"/>
                  <a:gd name="connsiteX14" fmla="*/ 1104330 w 1774466"/>
                  <a:gd name="connsiteY14" fmla="*/ 1071776 h 1390176"/>
                  <a:gd name="connsiteX15" fmla="*/ 1102264 w 1774466"/>
                  <a:gd name="connsiteY15" fmla="*/ 1071776 h 1390176"/>
                  <a:gd name="connsiteX16" fmla="*/ 669738 w 1774466"/>
                  <a:gd name="connsiteY16" fmla="*/ 1071776 h 1390176"/>
                  <a:gd name="connsiteX17" fmla="*/ 445145 w 1774466"/>
                  <a:gd name="connsiteY17" fmla="*/ 1390176 h 1390176"/>
                  <a:gd name="connsiteX18" fmla="*/ 457383 w 1774466"/>
                  <a:gd name="connsiteY18" fmla="*/ 1074942 h 1390176"/>
                  <a:gd name="connsiteX19" fmla="*/ 335015 w 1774466"/>
                  <a:gd name="connsiteY19" fmla="*/ 1381247 h 1390176"/>
                  <a:gd name="connsiteX20" fmla="*/ 74722 w 1774466"/>
                  <a:gd name="connsiteY20" fmla="*/ 1102116 h 1390176"/>
                  <a:gd name="connsiteX21" fmla="*/ 0 w 1774466"/>
                  <a:gd name="connsiteY21" fmla="*/ 750579 h 1390176"/>
                  <a:gd name="connsiteX22" fmla="*/ 76334 w 1774466"/>
                  <a:gd name="connsiteY22" fmla="*/ 391450 h 1390176"/>
                  <a:gd name="connsiteX23" fmla="*/ 330197 w 1774466"/>
                  <a:gd name="connsiteY23" fmla="*/ 119216 h 1390176"/>
                  <a:gd name="connsiteX24" fmla="*/ 456708 w 1774466"/>
                  <a:gd name="connsiteY24" fmla="*/ 435887 h 1390176"/>
                  <a:gd name="connsiteX25" fmla="*/ 443396 w 1774466"/>
                  <a:gd name="connsiteY25" fmla="*/ 93028 h 1390176"/>
                  <a:gd name="connsiteX26" fmla="*/ 729707 w 1774466"/>
                  <a:gd name="connsiteY26" fmla="*/ 0 h 1390176"/>
                  <a:gd name="connsiteX0" fmla="*/ 729707 w 1774466"/>
                  <a:gd name="connsiteY0" fmla="*/ 0 h 1390176"/>
                  <a:gd name="connsiteX1" fmla="*/ 836735 w 1774466"/>
                  <a:gd name="connsiteY1" fmla="*/ 0 h 1390176"/>
                  <a:gd name="connsiteX2" fmla="*/ 886296 w 1774466"/>
                  <a:gd name="connsiteY2" fmla="*/ 433481 h 1390176"/>
                  <a:gd name="connsiteX3" fmla="*/ 935856 w 1774466"/>
                  <a:gd name="connsiteY3" fmla="*/ 0 h 1390176"/>
                  <a:gd name="connsiteX4" fmla="*/ 1040502 w 1774466"/>
                  <a:gd name="connsiteY4" fmla="*/ 0 h 1390176"/>
                  <a:gd name="connsiteX5" fmla="*/ 1329059 w 1774466"/>
                  <a:gd name="connsiteY5" fmla="*/ 93758 h 1390176"/>
                  <a:gd name="connsiteX6" fmla="*/ 1315775 w 1774466"/>
                  <a:gd name="connsiteY6" fmla="*/ 435887 h 1390176"/>
                  <a:gd name="connsiteX7" fmla="*/ 1441314 w 1774466"/>
                  <a:gd name="connsiteY7" fmla="*/ 121650 h 1390176"/>
                  <a:gd name="connsiteX8" fmla="*/ 1699020 w 1774466"/>
                  <a:gd name="connsiteY8" fmla="*/ 398007 h 1390176"/>
                  <a:gd name="connsiteX9" fmla="*/ 1774466 w 1774466"/>
                  <a:gd name="connsiteY9" fmla="*/ 752955 h 1390176"/>
                  <a:gd name="connsiteX10" fmla="*/ 1700199 w 1774466"/>
                  <a:gd name="connsiteY10" fmla="*/ 1102351 h 1390176"/>
                  <a:gd name="connsiteX11" fmla="*/ 1439212 w 1774466"/>
                  <a:gd name="connsiteY11" fmla="*/ 1382226 h 1390176"/>
                  <a:gd name="connsiteX12" fmla="*/ 1316452 w 1774466"/>
                  <a:gd name="connsiteY12" fmla="*/ 1074941 h 1390176"/>
                  <a:gd name="connsiteX13" fmla="*/ 1328678 w 1774466"/>
                  <a:gd name="connsiteY13" fmla="*/ 1389828 h 1390176"/>
                  <a:gd name="connsiteX14" fmla="*/ 1104330 w 1774466"/>
                  <a:gd name="connsiteY14" fmla="*/ 1071776 h 1390176"/>
                  <a:gd name="connsiteX15" fmla="*/ 669738 w 1774466"/>
                  <a:gd name="connsiteY15" fmla="*/ 1071776 h 1390176"/>
                  <a:gd name="connsiteX16" fmla="*/ 445145 w 1774466"/>
                  <a:gd name="connsiteY16" fmla="*/ 1390176 h 1390176"/>
                  <a:gd name="connsiteX17" fmla="*/ 457383 w 1774466"/>
                  <a:gd name="connsiteY17" fmla="*/ 1074942 h 1390176"/>
                  <a:gd name="connsiteX18" fmla="*/ 335015 w 1774466"/>
                  <a:gd name="connsiteY18" fmla="*/ 1381247 h 1390176"/>
                  <a:gd name="connsiteX19" fmla="*/ 74722 w 1774466"/>
                  <a:gd name="connsiteY19" fmla="*/ 1102116 h 1390176"/>
                  <a:gd name="connsiteX20" fmla="*/ 0 w 1774466"/>
                  <a:gd name="connsiteY20" fmla="*/ 750579 h 1390176"/>
                  <a:gd name="connsiteX21" fmla="*/ 76334 w 1774466"/>
                  <a:gd name="connsiteY21" fmla="*/ 391450 h 1390176"/>
                  <a:gd name="connsiteX22" fmla="*/ 330197 w 1774466"/>
                  <a:gd name="connsiteY22" fmla="*/ 119216 h 1390176"/>
                  <a:gd name="connsiteX23" fmla="*/ 456708 w 1774466"/>
                  <a:gd name="connsiteY23" fmla="*/ 435887 h 1390176"/>
                  <a:gd name="connsiteX24" fmla="*/ 443396 w 1774466"/>
                  <a:gd name="connsiteY24" fmla="*/ 93028 h 1390176"/>
                  <a:gd name="connsiteX25" fmla="*/ 729707 w 1774466"/>
                  <a:gd name="connsiteY25" fmla="*/ 0 h 139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74466" h="1390176">
                    <a:moveTo>
                      <a:pt x="729707" y="0"/>
                    </a:moveTo>
                    <a:lnTo>
                      <a:pt x="836735" y="0"/>
                    </a:lnTo>
                    <a:lnTo>
                      <a:pt x="886296" y="433481"/>
                    </a:lnTo>
                    <a:lnTo>
                      <a:pt x="935856" y="0"/>
                    </a:lnTo>
                    <a:lnTo>
                      <a:pt x="1040502" y="0"/>
                    </a:lnTo>
                    <a:lnTo>
                      <a:pt x="1329059" y="93758"/>
                    </a:lnTo>
                    <a:lnTo>
                      <a:pt x="1315775" y="435887"/>
                    </a:lnTo>
                    <a:lnTo>
                      <a:pt x="1441314" y="121650"/>
                    </a:lnTo>
                    <a:lnTo>
                      <a:pt x="1699020" y="398007"/>
                    </a:lnTo>
                    <a:lnTo>
                      <a:pt x="1774466" y="752955"/>
                    </a:lnTo>
                    <a:lnTo>
                      <a:pt x="1700199" y="1102351"/>
                    </a:lnTo>
                    <a:lnTo>
                      <a:pt x="1439212" y="1382226"/>
                    </a:lnTo>
                    <a:lnTo>
                      <a:pt x="1316452" y="1074941"/>
                    </a:lnTo>
                    <a:lnTo>
                      <a:pt x="1328678" y="1389828"/>
                    </a:lnTo>
                    <a:lnTo>
                      <a:pt x="1104330" y="1071776"/>
                    </a:lnTo>
                    <a:lnTo>
                      <a:pt x="669738" y="1071776"/>
                    </a:lnTo>
                    <a:lnTo>
                      <a:pt x="445145" y="1390176"/>
                    </a:lnTo>
                    <a:lnTo>
                      <a:pt x="457383" y="1074942"/>
                    </a:lnTo>
                    <a:lnTo>
                      <a:pt x="335015" y="1381247"/>
                    </a:lnTo>
                    <a:lnTo>
                      <a:pt x="74722" y="1102116"/>
                    </a:lnTo>
                    <a:lnTo>
                      <a:pt x="0" y="750579"/>
                    </a:lnTo>
                    <a:lnTo>
                      <a:pt x="76334" y="391450"/>
                    </a:lnTo>
                    <a:lnTo>
                      <a:pt x="330197" y="119216"/>
                    </a:lnTo>
                    <a:lnTo>
                      <a:pt x="456708" y="435887"/>
                    </a:lnTo>
                    <a:lnTo>
                      <a:pt x="443396" y="93028"/>
                    </a:lnTo>
                    <a:lnTo>
                      <a:pt x="729707" y="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9" name="正方形/長方形 515">
                <a:extLst>
                  <a:ext uri="{FF2B5EF4-FFF2-40B4-BE49-F238E27FC236}">
                    <a16:creationId xmlns:a16="http://schemas.microsoft.com/office/drawing/2014/main" id="{29C09E05-C4AD-48DE-96A9-CFC80A0DCEE0}"/>
                  </a:ext>
                </a:extLst>
              </p:cNvPr>
              <p:cNvSpPr/>
              <p:nvPr/>
            </p:nvSpPr>
            <p:spPr>
              <a:xfrm rot="392175" flipH="1">
                <a:off x="2886247" y="2235442"/>
                <a:ext cx="559991" cy="1854662"/>
              </a:xfrm>
              <a:custGeom>
                <a:avLst/>
                <a:gdLst>
                  <a:gd name="connsiteX0" fmla="*/ 0 w 48363"/>
                  <a:gd name="connsiteY0" fmla="*/ 0 h 472329"/>
                  <a:gd name="connsiteX1" fmla="*/ 48363 w 48363"/>
                  <a:gd name="connsiteY1" fmla="*/ 0 h 472329"/>
                  <a:gd name="connsiteX2" fmla="*/ 48363 w 48363"/>
                  <a:gd name="connsiteY2" fmla="*/ 472329 h 472329"/>
                  <a:gd name="connsiteX3" fmla="*/ 0 w 48363"/>
                  <a:gd name="connsiteY3" fmla="*/ 472329 h 472329"/>
                  <a:gd name="connsiteX4" fmla="*/ 0 w 48363"/>
                  <a:gd name="connsiteY4" fmla="*/ 0 h 472329"/>
                  <a:gd name="connsiteX0" fmla="*/ 0 w 94323"/>
                  <a:gd name="connsiteY0" fmla="*/ 0 h 489579"/>
                  <a:gd name="connsiteX1" fmla="*/ 94323 w 94323"/>
                  <a:gd name="connsiteY1" fmla="*/ 17250 h 489579"/>
                  <a:gd name="connsiteX2" fmla="*/ 94323 w 94323"/>
                  <a:gd name="connsiteY2" fmla="*/ 489579 h 489579"/>
                  <a:gd name="connsiteX3" fmla="*/ 45960 w 94323"/>
                  <a:gd name="connsiteY3" fmla="*/ 489579 h 489579"/>
                  <a:gd name="connsiteX4" fmla="*/ 0 w 94323"/>
                  <a:gd name="connsiteY4" fmla="*/ 0 h 489579"/>
                  <a:gd name="connsiteX0" fmla="*/ 0 w 94323"/>
                  <a:gd name="connsiteY0" fmla="*/ 0 h 496947"/>
                  <a:gd name="connsiteX1" fmla="*/ 94323 w 94323"/>
                  <a:gd name="connsiteY1" fmla="*/ 17250 h 496947"/>
                  <a:gd name="connsiteX2" fmla="*/ 94323 w 94323"/>
                  <a:gd name="connsiteY2" fmla="*/ 489579 h 496947"/>
                  <a:gd name="connsiteX3" fmla="*/ 47512 w 94323"/>
                  <a:gd name="connsiteY3" fmla="*/ 496947 h 496947"/>
                  <a:gd name="connsiteX4" fmla="*/ 0 w 94323"/>
                  <a:gd name="connsiteY4" fmla="*/ 0 h 496947"/>
                  <a:gd name="connsiteX0" fmla="*/ 0 w 101223"/>
                  <a:gd name="connsiteY0" fmla="*/ 1135 h 479697"/>
                  <a:gd name="connsiteX1" fmla="*/ 101223 w 101223"/>
                  <a:gd name="connsiteY1" fmla="*/ 0 h 479697"/>
                  <a:gd name="connsiteX2" fmla="*/ 101223 w 101223"/>
                  <a:gd name="connsiteY2" fmla="*/ 472329 h 479697"/>
                  <a:gd name="connsiteX3" fmla="*/ 54412 w 101223"/>
                  <a:gd name="connsiteY3" fmla="*/ 479697 h 479697"/>
                  <a:gd name="connsiteX4" fmla="*/ 0 w 101223"/>
                  <a:gd name="connsiteY4" fmla="*/ 1135 h 479697"/>
                  <a:gd name="connsiteX0" fmla="*/ 0 w 100681"/>
                  <a:gd name="connsiteY0" fmla="*/ 0 h 483293"/>
                  <a:gd name="connsiteX1" fmla="*/ 100681 w 100681"/>
                  <a:gd name="connsiteY1" fmla="*/ 3596 h 483293"/>
                  <a:gd name="connsiteX2" fmla="*/ 100681 w 100681"/>
                  <a:gd name="connsiteY2" fmla="*/ 475925 h 483293"/>
                  <a:gd name="connsiteX3" fmla="*/ 53870 w 100681"/>
                  <a:gd name="connsiteY3" fmla="*/ 483293 h 483293"/>
                  <a:gd name="connsiteX4" fmla="*/ 0 w 100681"/>
                  <a:gd name="connsiteY4" fmla="*/ 0 h 483293"/>
                  <a:gd name="connsiteX0" fmla="*/ 0 w 100681"/>
                  <a:gd name="connsiteY0" fmla="*/ 0 h 483293"/>
                  <a:gd name="connsiteX1" fmla="*/ 99868 w 100681"/>
                  <a:gd name="connsiteY1" fmla="*/ 13458 h 483293"/>
                  <a:gd name="connsiteX2" fmla="*/ 100681 w 100681"/>
                  <a:gd name="connsiteY2" fmla="*/ 475925 h 483293"/>
                  <a:gd name="connsiteX3" fmla="*/ 53870 w 100681"/>
                  <a:gd name="connsiteY3" fmla="*/ 483293 h 483293"/>
                  <a:gd name="connsiteX4" fmla="*/ 0 w 100681"/>
                  <a:gd name="connsiteY4" fmla="*/ 0 h 483293"/>
                  <a:gd name="connsiteX0" fmla="*/ 875 w 101556"/>
                  <a:gd name="connsiteY0" fmla="*/ 0 h 538866"/>
                  <a:gd name="connsiteX1" fmla="*/ 100743 w 101556"/>
                  <a:gd name="connsiteY1" fmla="*/ 13458 h 538866"/>
                  <a:gd name="connsiteX2" fmla="*/ 101556 w 101556"/>
                  <a:gd name="connsiteY2" fmla="*/ 475925 h 538866"/>
                  <a:gd name="connsiteX3" fmla="*/ 54745 w 101556"/>
                  <a:gd name="connsiteY3" fmla="*/ 483293 h 538866"/>
                  <a:gd name="connsiteX4" fmla="*/ 875 w 101556"/>
                  <a:gd name="connsiteY4" fmla="*/ 0 h 538866"/>
                  <a:gd name="connsiteX0" fmla="*/ 754 w 101435"/>
                  <a:gd name="connsiteY0" fmla="*/ 0 h 533224"/>
                  <a:gd name="connsiteX1" fmla="*/ 100622 w 101435"/>
                  <a:gd name="connsiteY1" fmla="*/ 13458 h 533224"/>
                  <a:gd name="connsiteX2" fmla="*/ 101435 w 101435"/>
                  <a:gd name="connsiteY2" fmla="*/ 475925 h 533224"/>
                  <a:gd name="connsiteX3" fmla="*/ 54624 w 101435"/>
                  <a:gd name="connsiteY3" fmla="*/ 483293 h 533224"/>
                  <a:gd name="connsiteX4" fmla="*/ 754 w 101435"/>
                  <a:gd name="connsiteY4" fmla="*/ 0 h 533224"/>
                  <a:gd name="connsiteX0" fmla="*/ 944 w 101625"/>
                  <a:gd name="connsiteY0" fmla="*/ 0 h 505505"/>
                  <a:gd name="connsiteX1" fmla="*/ 100812 w 101625"/>
                  <a:gd name="connsiteY1" fmla="*/ 13458 h 505505"/>
                  <a:gd name="connsiteX2" fmla="*/ 101625 w 101625"/>
                  <a:gd name="connsiteY2" fmla="*/ 475925 h 505505"/>
                  <a:gd name="connsiteX3" fmla="*/ 42935 w 101625"/>
                  <a:gd name="connsiteY3" fmla="*/ 394817 h 505505"/>
                  <a:gd name="connsiteX4" fmla="*/ 944 w 101625"/>
                  <a:gd name="connsiteY4" fmla="*/ 0 h 505505"/>
                  <a:gd name="connsiteX0" fmla="*/ 944 w 101625"/>
                  <a:gd name="connsiteY0" fmla="*/ 0 h 475926"/>
                  <a:gd name="connsiteX1" fmla="*/ 100812 w 101625"/>
                  <a:gd name="connsiteY1" fmla="*/ 13458 h 475926"/>
                  <a:gd name="connsiteX2" fmla="*/ 101625 w 101625"/>
                  <a:gd name="connsiteY2" fmla="*/ 475925 h 475926"/>
                  <a:gd name="connsiteX3" fmla="*/ 42935 w 101625"/>
                  <a:gd name="connsiteY3" fmla="*/ 394817 h 475926"/>
                  <a:gd name="connsiteX4" fmla="*/ 944 w 101625"/>
                  <a:gd name="connsiteY4" fmla="*/ 0 h 475926"/>
                  <a:gd name="connsiteX0" fmla="*/ 944 w 101625"/>
                  <a:gd name="connsiteY0" fmla="*/ 0 h 475925"/>
                  <a:gd name="connsiteX1" fmla="*/ 100812 w 101625"/>
                  <a:gd name="connsiteY1" fmla="*/ 13458 h 475925"/>
                  <a:gd name="connsiteX2" fmla="*/ 101625 w 101625"/>
                  <a:gd name="connsiteY2" fmla="*/ 475925 h 475925"/>
                  <a:gd name="connsiteX3" fmla="*/ 42935 w 101625"/>
                  <a:gd name="connsiteY3" fmla="*/ 394817 h 475925"/>
                  <a:gd name="connsiteX4" fmla="*/ 944 w 101625"/>
                  <a:gd name="connsiteY4" fmla="*/ 0 h 475925"/>
                  <a:gd name="connsiteX0" fmla="*/ 1165 w 101846"/>
                  <a:gd name="connsiteY0" fmla="*/ 0 h 475925"/>
                  <a:gd name="connsiteX1" fmla="*/ 101033 w 101846"/>
                  <a:gd name="connsiteY1" fmla="*/ 13458 h 475925"/>
                  <a:gd name="connsiteX2" fmla="*/ 101846 w 101846"/>
                  <a:gd name="connsiteY2" fmla="*/ 475925 h 475925"/>
                  <a:gd name="connsiteX3" fmla="*/ 34235 w 101846"/>
                  <a:gd name="connsiteY3" fmla="*/ 386736 h 475925"/>
                  <a:gd name="connsiteX4" fmla="*/ 1165 w 101846"/>
                  <a:gd name="connsiteY4" fmla="*/ 0 h 475925"/>
                  <a:gd name="connsiteX0" fmla="*/ 1402 w 103907"/>
                  <a:gd name="connsiteY0" fmla="*/ 0 h 482876"/>
                  <a:gd name="connsiteX1" fmla="*/ 103094 w 103907"/>
                  <a:gd name="connsiteY1" fmla="*/ 20409 h 482876"/>
                  <a:gd name="connsiteX2" fmla="*/ 103907 w 103907"/>
                  <a:gd name="connsiteY2" fmla="*/ 482876 h 482876"/>
                  <a:gd name="connsiteX3" fmla="*/ 36296 w 103907"/>
                  <a:gd name="connsiteY3" fmla="*/ 393687 h 482876"/>
                  <a:gd name="connsiteX4" fmla="*/ 1402 w 103907"/>
                  <a:gd name="connsiteY4" fmla="*/ 0 h 482876"/>
                  <a:gd name="connsiteX0" fmla="*/ 1402 w 104840"/>
                  <a:gd name="connsiteY0" fmla="*/ 0 h 482876"/>
                  <a:gd name="connsiteX1" fmla="*/ 104809 w 104840"/>
                  <a:gd name="connsiteY1" fmla="*/ 19015 h 482876"/>
                  <a:gd name="connsiteX2" fmla="*/ 103907 w 104840"/>
                  <a:gd name="connsiteY2" fmla="*/ 482876 h 482876"/>
                  <a:gd name="connsiteX3" fmla="*/ 36296 w 104840"/>
                  <a:gd name="connsiteY3" fmla="*/ 393687 h 482876"/>
                  <a:gd name="connsiteX4" fmla="*/ 1402 w 104840"/>
                  <a:gd name="connsiteY4" fmla="*/ 0 h 482876"/>
                  <a:gd name="connsiteX0" fmla="*/ 1402 w 104840"/>
                  <a:gd name="connsiteY0" fmla="*/ 0 h 482876"/>
                  <a:gd name="connsiteX1" fmla="*/ 104809 w 104840"/>
                  <a:gd name="connsiteY1" fmla="*/ 19015 h 482876"/>
                  <a:gd name="connsiteX2" fmla="*/ 103907 w 104840"/>
                  <a:gd name="connsiteY2" fmla="*/ 482876 h 482876"/>
                  <a:gd name="connsiteX3" fmla="*/ 36296 w 104840"/>
                  <a:gd name="connsiteY3" fmla="*/ 393687 h 482876"/>
                  <a:gd name="connsiteX4" fmla="*/ 1402 w 104840"/>
                  <a:gd name="connsiteY4" fmla="*/ 0 h 482876"/>
                  <a:gd name="connsiteX0" fmla="*/ 1394 w 105058"/>
                  <a:gd name="connsiteY0" fmla="*/ 0 h 480134"/>
                  <a:gd name="connsiteX1" fmla="*/ 105027 w 105058"/>
                  <a:gd name="connsiteY1" fmla="*/ 16273 h 480134"/>
                  <a:gd name="connsiteX2" fmla="*/ 104125 w 105058"/>
                  <a:gd name="connsiteY2" fmla="*/ 480134 h 480134"/>
                  <a:gd name="connsiteX3" fmla="*/ 36514 w 105058"/>
                  <a:gd name="connsiteY3" fmla="*/ 390945 h 480134"/>
                  <a:gd name="connsiteX4" fmla="*/ 1394 w 105058"/>
                  <a:gd name="connsiteY4" fmla="*/ 0 h 480134"/>
                  <a:gd name="connsiteX0" fmla="*/ 1394 w 104338"/>
                  <a:gd name="connsiteY0" fmla="*/ 0 h 480134"/>
                  <a:gd name="connsiteX1" fmla="*/ 104283 w 104338"/>
                  <a:gd name="connsiteY1" fmla="*/ 15599 h 480134"/>
                  <a:gd name="connsiteX2" fmla="*/ 104125 w 104338"/>
                  <a:gd name="connsiteY2" fmla="*/ 480134 h 480134"/>
                  <a:gd name="connsiteX3" fmla="*/ 36514 w 104338"/>
                  <a:gd name="connsiteY3" fmla="*/ 390945 h 480134"/>
                  <a:gd name="connsiteX4" fmla="*/ 1394 w 104338"/>
                  <a:gd name="connsiteY4" fmla="*/ 0 h 48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338" h="480134">
                    <a:moveTo>
                      <a:pt x="1394" y="0"/>
                    </a:moveTo>
                    <a:cubicBezTo>
                      <a:pt x="34683" y="4486"/>
                      <a:pt x="70994" y="11113"/>
                      <a:pt x="104283" y="15599"/>
                    </a:cubicBezTo>
                    <a:cubicBezTo>
                      <a:pt x="104554" y="169755"/>
                      <a:pt x="103718" y="248900"/>
                      <a:pt x="104125" y="480134"/>
                    </a:cubicBezTo>
                    <a:cubicBezTo>
                      <a:pt x="69161" y="478649"/>
                      <a:pt x="53636" y="470967"/>
                      <a:pt x="36514" y="390945"/>
                    </a:cubicBezTo>
                    <a:cubicBezTo>
                      <a:pt x="19392" y="310923"/>
                      <a:pt x="-6272" y="78306"/>
                      <a:pt x="1394" y="0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0" name="四角形: 角を丸くする 527">
                <a:extLst>
                  <a:ext uri="{FF2B5EF4-FFF2-40B4-BE49-F238E27FC236}">
                    <a16:creationId xmlns:a16="http://schemas.microsoft.com/office/drawing/2014/main" id="{67044001-961F-4D40-9CE7-430236D1B12E}"/>
                  </a:ext>
                </a:extLst>
              </p:cNvPr>
              <p:cNvSpPr/>
              <p:nvPr/>
            </p:nvSpPr>
            <p:spPr>
              <a:xfrm rot="447285" flipH="1">
                <a:off x="3303352" y="2745484"/>
                <a:ext cx="865039" cy="563168"/>
              </a:xfrm>
              <a:custGeom>
                <a:avLst/>
                <a:gdLst>
                  <a:gd name="connsiteX0" fmla="*/ 0 w 403457"/>
                  <a:gd name="connsiteY0" fmla="*/ 79191 h 158382"/>
                  <a:gd name="connsiteX1" fmla="*/ 79191 w 403457"/>
                  <a:gd name="connsiteY1" fmla="*/ 0 h 158382"/>
                  <a:gd name="connsiteX2" fmla="*/ 324266 w 403457"/>
                  <a:gd name="connsiteY2" fmla="*/ 0 h 158382"/>
                  <a:gd name="connsiteX3" fmla="*/ 403457 w 403457"/>
                  <a:gd name="connsiteY3" fmla="*/ 79191 h 158382"/>
                  <a:gd name="connsiteX4" fmla="*/ 403457 w 403457"/>
                  <a:gd name="connsiteY4" fmla="*/ 79191 h 158382"/>
                  <a:gd name="connsiteX5" fmla="*/ 324266 w 403457"/>
                  <a:gd name="connsiteY5" fmla="*/ 158382 h 158382"/>
                  <a:gd name="connsiteX6" fmla="*/ 79191 w 403457"/>
                  <a:gd name="connsiteY6" fmla="*/ 158382 h 158382"/>
                  <a:gd name="connsiteX7" fmla="*/ 0 w 403457"/>
                  <a:gd name="connsiteY7" fmla="*/ 79191 h 158382"/>
                  <a:gd name="connsiteX0" fmla="*/ 0 w 403457"/>
                  <a:gd name="connsiteY0" fmla="*/ 79191 h 158382"/>
                  <a:gd name="connsiteX1" fmla="*/ 79191 w 403457"/>
                  <a:gd name="connsiteY1" fmla="*/ 0 h 158382"/>
                  <a:gd name="connsiteX2" fmla="*/ 259814 w 403457"/>
                  <a:gd name="connsiteY2" fmla="*/ 101 h 158382"/>
                  <a:gd name="connsiteX3" fmla="*/ 324266 w 403457"/>
                  <a:gd name="connsiteY3" fmla="*/ 0 h 158382"/>
                  <a:gd name="connsiteX4" fmla="*/ 403457 w 403457"/>
                  <a:gd name="connsiteY4" fmla="*/ 79191 h 158382"/>
                  <a:gd name="connsiteX5" fmla="*/ 403457 w 403457"/>
                  <a:gd name="connsiteY5" fmla="*/ 79191 h 158382"/>
                  <a:gd name="connsiteX6" fmla="*/ 324266 w 403457"/>
                  <a:gd name="connsiteY6" fmla="*/ 158382 h 158382"/>
                  <a:gd name="connsiteX7" fmla="*/ 79191 w 403457"/>
                  <a:gd name="connsiteY7" fmla="*/ 158382 h 158382"/>
                  <a:gd name="connsiteX8" fmla="*/ 0 w 403457"/>
                  <a:gd name="connsiteY8" fmla="*/ 79191 h 158382"/>
                  <a:gd name="connsiteX0" fmla="*/ 0 w 403457"/>
                  <a:gd name="connsiteY0" fmla="*/ 79191 h 161077"/>
                  <a:gd name="connsiteX1" fmla="*/ 79191 w 403457"/>
                  <a:gd name="connsiteY1" fmla="*/ 0 h 161077"/>
                  <a:gd name="connsiteX2" fmla="*/ 259814 w 403457"/>
                  <a:gd name="connsiteY2" fmla="*/ 101 h 161077"/>
                  <a:gd name="connsiteX3" fmla="*/ 324266 w 403457"/>
                  <a:gd name="connsiteY3" fmla="*/ 0 h 161077"/>
                  <a:gd name="connsiteX4" fmla="*/ 403457 w 403457"/>
                  <a:gd name="connsiteY4" fmla="*/ 79191 h 161077"/>
                  <a:gd name="connsiteX5" fmla="*/ 403457 w 403457"/>
                  <a:gd name="connsiteY5" fmla="*/ 79191 h 161077"/>
                  <a:gd name="connsiteX6" fmla="*/ 324266 w 403457"/>
                  <a:gd name="connsiteY6" fmla="*/ 158382 h 161077"/>
                  <a:gd name="connsiteX7" fmla="*/ 260364 w 403457"/>
                  <a:gd name="connsiteY7" fmla="*/ 161077 h 161077"/>
                  <a:gd name="connsiteX8" fmla="*/ 79191 w 403457"/>
                  <a:gd name="connsiteY8" fmla="*/ 158382 h 161077"/>
                  <a:gd name="connsiteX9" fmla="*/ 0 w 403457"/>
                  <a:gd name="connsiteY9" fmla="*/ 79191 h 161077"/>
                  <a:gd name="connsiteX0" fmla="*/ 0 w 403457"/>
                  <a:gd name="connsiteY0" fmla="*/ 79191 h 161077"/>
                  <a:gd name="connsiteX1" fmla="*/ 79191 w 403457"/>
                  <a:gd name="connsiteY1" fmla="*/ 0 h 161077"/>
                  <a:gd name="connsiteX2" fmla="*/ 259814 w 403457"/>
                  <a:gd name="connsiteY2" fmla="*/ 101 h 161077"/>
                  <a:gd name="connsiteX3" fmla="*/ 324266 w 403457"/>
                  <a:gd name="connsiteY3" fmla="*/ 0 h 161077"/>
                  <a:gd name="connsiteX4" fmla="*/ 403457 w 403457"/>
                  <a:gd name="connsiteY4" fmla="*/ 79191 h 161077"/>
                  <a:gd name="connsiteX5" fmla="*/ 403457 w 403457"/>
                  <a:gd name="connsiteY5" fmla="*/ 79191 h 161077"/>
                  <a:gd name="connsiteX6" fmla="*/ 260364 w 403457"/>
                  <a:gd name="connsiteY6" fmla="*/ 161077 h 161077"/>
                  <a:gd name="connsiteX7" fmla="*/ 79191 w 403457"/>
                  <a:gd name="connsiteY7" fmla="*/ 158382 h 161077"/>
                  <a:gd name="connsiteX8" fmla="*/ 0 w 403457"/>
                  <a:gd name="connsiteY8" fmla="*/ 79191 h 161077"/>
                  <a:gd name="connsiteX0" fmla="*/ 0 w 403457"/>
                  <a:gd name="connsiteY0" fmla="*/ 79191 h 161077"/>
                  <a:gd name="connsiteX1" fmla="*/ 79191 w 403457"/>
                  <a:gd name="connsiteY1" fmla="*/ 0 h 161077"/>
                  <a:gd name="connsiteX2" fmla="*/ 259814 w 403457"/>
                  <a:gd name="connsiteY2" fmla="*/ 101 h 161077"/>
                  <a:gd name="connsiteX3" fmla="*/ 324266 w 403457"/>
                  <a:gd name="connsiteY3" fmla="*/ 0 h 161077"/>
                  <a:gd name="connsiteX4" fmla="*/ 403457 w 403457"/>
                  <a:gd name="connsiteY4" fmla="*/ 79191 h 161077"/>
                  <a:gd name="connsiteX5" fmla="*/ 260364 w 403457"/>
                  <a:gd name="connsiteY5" fmla="*/ 161077 h 161077"/>
                  <a:gd name="connsiteX6" fmla="*/ 79191 w 403457"/>
                  <a:gd name="connsiteY6" fmla="*/ 158382 h 161077"/>
                  <a:gd name="connsiteX7" fmla="*/ 0 w 403457"/>
                  <a:gd name="connsiteY7" fmla="*/ 79191 h 161077"/>
                  <a:gd name="connsiteX0" fmla="*/ 0 w 403457"/>
                  <a:gd name="connsiteY0" fmla="*/ 79191 h 161077"/>
                  <a:gd name="connsiteX1" fmla="*/ 79191 w 403457"/>
                  <a:gd name="connsiteY1" fmla="*/ 0 h 161077"/>
                  <a:gd name="connsiteX2" fmla="*/ 259814 w 403457"/>
                  <a:gd name="connsiteY2" fmla="*/ 101 h 161077"/>
                  <a:gd name="connsiteX3" fmla="*/ 403457 w 403457"/>
                  <a:gd name="connsiteY3" fmla="*/ 79191 h 161077"/>
                  <a:gd name="connsiteX4" fmla="*/ 260364 w 403457"/>
                  <a:gd name="connsiteY4" fmla="*/ 161077 h 161077"/>
                  <a:gd name="connsiteX5" fmla="*/ 79191 w 403457"/>
                  <a:gd name="connsiteY5" fmla="*/ 158382 h 161077"/>
                  <a:gd name="connsiteX6" fmla="*/ 0 w 403457"/>
                  <a:gd name="connsiteY6" fmla="*/ 79191 h 161077"/>
                  <a:gd name="connsiteX0" fmla="*/ 0 w 260364"/>
                  <a:gd name="connsiteY0" fmla="*/ 79191 h 161077"/>
                  <a:gd name="connsiteX1" fmla="*/ 79191 w 260364"/>
                  <a:gd name="connsiteY1" fmla="*/ 0 h 161077"/>
                  <a:gd name="connsiteX2" fmla="*/ 259814 w 260364"/>
                  <a:gd name="connsiteY2" fmla="*/ 101 h 161077"/>
                  <a:gd name="connsiteX3" fmla="*/ 260364 w 260364"/>
                  <a:gd name="connsiteY3" fmla="*/ 161077 h 161077"/>
                  <a:gd name="connsiteX4" fmla="*/ 79191 w 260364"/>
                  <a:gd name="connsiteY4" fmla="*/ 158382 h 161077"/>
                  <a:gd name="connsiteX5" fmla="*/ 0 w 260364"/>
                  <a:gd name="connsiteY5" fmla="*/ 79191 h 161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0364" h="161077">
                    <a:moveTo>
                      <a:pt x="0" y="79191"/>
                    </a:moveTo>
                    <a:cubicBezTo>
                      <a:pt x="0" y="35455"/>
                      <a:pt x="35455" y="0"/>
                      <a:pt x="79191" y="0"/>
                    </a:cubicBezTo>
                    <a:lnTo>
                      <a:pt x="259814" y="101"/>
                    </a:lnTo>
                    <a:cubicBezTo>
                      <a:pt x="259997" y="53760"/>
                      <a:pt x="260181" y="107418"/>
                      <a:pt x="260364" y="161077"/>
                    </a:cubicBezTo>
                    <a:lnTo>
                      <a:pt x="79191" y="158382"/>
                    </a:lnTo>
                    <a:cubicBezTo>
                      <a:pt x="35455" y="158382"/>
                      <a:pt x="0" y="122927"/>
                      <a:pt x="0" y="79191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1" name="正方形/長方形 515">
                <a:extLst>
                  <a:ext uri="{FF2B5EF4-FFF2-40B4-BE49-F238E27FC236}">
                    <a16:creationId xmlns:a16="http://schemas.microsoft.com/office/drawing/2014/main" id="{02B136AB-79A4-472C-8A68-78FF04C6FA63}"/>
                  </a:ext>
                </a:extLst>
              </p:cNvPr>
              <p:cNvSpPr/>
              <p:nvPr/>
            </p:nvSpPr>
            <p:spPr>
              <a:xfrm rot="21207825">
                <a:off x="2016338" y="2236644"/>
                <a:ext cx="540546" cy="1852476"/>
              </a:xfrm>
              <a:custGeom>
                <a:avLst/>
                <a:gdLst>
                  <a:gd name="connsiteX0" fmla="*/ 0 w 48363"/>
                  <a:gd name="connsiteY0" fmla="*/ 0 h 472329"/>
                  <a:gd name="connsiteX1" fmla="*/ 48363 w 48363"/>
                  <a:gd name="connsiteY1" fmla="*/ 0 h 472329"/>
                  <a:gd name="connsiteX2" fmla="*/ 48363 w 48363"/>
                  <a:gd name="connsiteY2" fmla="*/ 472329 h 472329"/>
                  <a:gd name="connsiteX3" fmla="*/ 0 w 48363"/>
                  <a:gd name="connsiteY3" fmla="*/ 472329 h 472329"/>
                  <a:gd name="connsiteX4" fmla="*/ 0 w 48363"/>
                  <a:gd name="connsiteY4" fmla="*/ 0 h 472329"/>
                  <a:gd name="connsiteX0" fmla="*/ 0 w 94323"/>
                  <a:gd name="connsiteY0" fmla="*/ 0 h 489579"/>
                  <a:gd name="connsiteX1" fmla="*/ 94323 w 94323"/>
                  <a:gd name="connsiteY1" fmla="*/ 17250 h 489579"/>
                  <a:gd name="connsiteX2" fmla="*/ 94323 w 94323"/>
                  <a:gd name="connsiteY2" fmla="*/ 489579 h 489579"/>
                  <a:gd name="connsiteX3" fmla="*/ 45960 w 94323"/>
                  <a:gd name="connsiteY3" fmla="*/ 489579 h 489579"/>
                  <a:gd name="connsiteX4" fmla="*/ 0 w 94323"/>
                  <a:gd name="connsiteY4" fmla="*/ 0 h 489579"/>
                  <a:gd name="connsiteX0" fmla="*/ 0 w 94323"/>
                  <a:gd name="connsiteY0" fmla="*/ 0 h 496947"/>
                  <a:gd name="connsiteX1" fmla="*/ 94323 w 94323"/>
                  <a:gd name="connsiteY1" fmla="*/ 17250 h 496947"/>
                  <a:gd name="connsiteX2" fmla="*/ 94323 w 94323"/>
                  <a:gd name="connsiteY2" fmla="*/ 489579 h 496947"/>
                  <a:gd name="connsiteX3" fmla="*/ 47512 w 94323"/>
                  <a:gd name="connsiteY3" fmla="*/ 496947 h 496947"/>
                  <a:gd name="connsiteX4" fmla="*/ 0 w 94323"/>
                  <a:gd name="connsiteY4" fmla="*/ 0 h 496947"/>
                  <a:gd name="connsiteX0" fmla="*/ 0 w 101223"/>
                  <a:gd name="connsiteY0" fmla="*/ 1135 h 479697"/>
                  <a:gd name="connsiteX1" fmla="*/ 101223 w 101223"/>
                  <a:gd name="connsiteY1" fmla="*/ 0 h 479697"/>
                  <a:gd name="connsiteX2" fmla="*/ 101223 w 101223"/>
                  <a:gd name="connsiteY2" fmla="*/ 472329 h 479697"/>
                  <a:gd name="connsiteX3" fmla="*/ 54412 w 101223"/>
                  <a:gd name="connsiteY3" fmla="*/ 479697 h 479697"/>
                  <a:gd name="connsiteX4" fmla="*/ 0 w 101223"/>
                  <a:gd name="connsiteY4" fmla="*/ 1135 h 479697"/>
                  <a:gd name="connsiteX0" fmla="*/ 0 w 100681"/>
                  <a:gd name="connsiteY0" fmla="*/ 0 h 483293"/>
                  <a:gd name="connsiteX1" fmla="*/ 100681 w 100681"/>
                  <a:gd name="connsiteY1" fmla="*/ 3596 h 483293"/>
                  <a:gd name="connsiteX2" fmla="*/ 100681 w 100681"/>
                  <a:gd name="connsiteY2" fmla="*/ 475925 h 483293"/>
                  <a:gd name="connsiteX3" fmla="*/ 53870 w 100681"/>
                  <a:gd name="connsiteY3" fmla="*/ 483293 h 483293"/>
                  <a:gd name="connsiteX4" fmla="*/ 0 w 100681"/>
                  <a:gd name="connsiteY4" fmla="*/ 0 h 483293"/>
                  <a:gd name="connsiteX0" fmla="*/ 0 w 100681"/>
                  <a:gd name="connsiteY0" fmla="*/ 0 h 483293"/>
                  <a:gd name="connsiteX1" fmla="*/ 99868 w 100681"/>
                  <a:gd name="connsiteY1" fmla="*/ 13458 h 483293"/>
                  <a:gd name="connsiteX2" fmla="*/ 100681 w 100681"/>
                  <a:gd name="connsiteY2" fmla="*/ 475925 h 483293"/>
                  <a:gd name="connsiteX3" fmla="*/ 53870 w 100681"/>
                  <a:gd name="connsiteY3" fmla="*/ 483293 h 483293"/>
                  <a:gd name="connsiteX4" fmla="*/ 0 w 100681"/>
                  <a:gd name="connsiteY4" fmla="*/ 0 h 483293"/>
                  <a:gd name="connsiteX0" fmla="*/ 875 w 101556"/>
                  <a:gd name="connsiteY0" fmla="*/ 0 h 538866"/>
                  <a:gd name="connsiteX1" fmla="*/ 100743 w 101556"/>
                  <a:gd name="connsiteY1" fmla="*/ 13458 h 538866"/>
                  <a:gd name="connsiteX2" fmla="*/ 101556 w 101556"/>
                  <a:gd name="connsiteY2" fmla="*/ 475925 h 538866"/>
                  <a:gd name="connsiteX3" fmla="*/ 54745 w 101556"/>
                  <a:gd name="connsiteY3" fmla="*/ 483293 h 538866"/>
                  <a:gd name="connsiteX4" fmla="*/ 875 w 101556"/>
                  <a:gd name="connsiteY4" fmla="*/ 0 h 538866"/>
                  <a:gd name="connsiteX0" fmla="*/ 754 w 101435"/>
                  <a:gd name="connsiteY0" fmla="*/ 0 h 533224"/>
                  <a:gd name="connsiteX1" fmla="*/ 100622 w 101435"/>
                  <a:gd name="connsiteY1" fmla="*/ 13458 h 533224"/>
                  <a:gd name="connsiteX2" fmla="*/ 101435 w 101435"/>
                  <a:gd name="connsiteY2" fmla="*/ 475925 h 533224"/>
                  <a:gd name="connsiteX3" fmla="*/ 54624 w 101435"/>
                  <a:gd name="connsiteY3" fmla="*/ 483293 h 533224"/>
                  <a:gd name="connsiteX4" fmla="*/ 754 w 101435"/>
                  <a:gd name="connsiteY4" fmla="*/ 0 h 533224"/>
                  <a:gd name="connsiteX0" fmla="*/ 944 w 101625"/>
                  <a:gd name="connsiteY0" fmla="*/ 0 h 505505"/>
                  <a:gd name="connsiteX1" fmla="*/ 100812 w 101625"/>
                  <a:gd name="connsiteY1" fmla="*/ 13458 h 505505"/>
                  <a:gd name="connsiteX2" fmla="*/ 101625 w 101625"/>
                  <a:gd name="connsiteY2" fmla="*/ 475925 h 505505"/>
                  <a:gd name="connsiteX3" fmla="*/ 42935 w 101625"/>
                  <a:gd name="connsiteY3" fmla="*/ 394817 h 505505"/>
                  <a:gd name="connsiteX4" fmla="*/ 944 w 101625"/>
                  <a:gd name="connsiteY4" fmla="*/ 0 h 505505"/>
                  <a:gd name="connsiteX0" fmla="*/ 944 w 101625"/>
                  <a:gd name="connsiteY0" fmla="*/ 0 h 475926"/>
                  <a:gd name="connsiteX1" fmla="*/ 100812 w 101625"/>
                  <a:gd name="connsiteY1" fmla="*/ 13458 h 475926"/>
                  <a:gd name="connsiteX2" fmla="*/ 101625 w 101625"/>
                  <a:gd name="connsiteY2" fmla="*/ 475925 h 475926"/>
                  <a:gd name="connsiteX3" fmla="*/ 42935 w 101625"/>
                  <a:gd name="connsiteY3" fmla="*/ 394817 h 475926"/>
                  <a:gd name="connsiteX4" fmla="*/ 944 w 101625"/>
                  <a:gd name="connsiteY4" fmla="*/ 0 h 475926"/>
                  <a:gd name="connsiteX0" fmla="*/ 944 w 101625"/>
                  <a:gd name="connsiteY0" fmla="*/ 0 h 475925"/>
                  <a:gd name="connsiteX1" fmla="*/ 100812 w 101625"/>
                  <a:gd name="connsiteY1" fmla="*/ 13458 h 475925"/>
                  <a:gd name="connsiteX2" fmla="*/ 101625 w 101625"/>
                  <a:gd name="connsiteY2" fmla="*/ 475925 h 475925"/>
                  <a:gd name="connsiteX3" fmla="*/ 42935 w 101625"/>
                  <a:gd name="connsiteY3" fmla="*/ 394817 h 475925"/>
                  <a:gd name="connsiteX4" fmla="*/ 944 w 101625"/>
                  <a:gd name="connsiteY4" fmla="*/ 0 h 475925"/>
                  <a:gd name="connsiteX0" fmla="*/ 1165 w 101846"/>
                  <a:gd name="connsiteY0" fmla="*/ 0 h 475925"/>
                  <a:gd name="connsiteX1" fmla="*/ 101033 w 101846"/>
                  <a:gd name="connsiteY1" fmla="*/ 13458 h 475925"/>
                  <a:gd name="connsiteX2" fmla="*/ 101846 w 101846"/>
                  <a:gd name="connsiteY2" fmla="*/ 475925 h 475925"/>
                  <a:gd name="connsiteX3" fmla="*/ 34235 w 101846"/>
                  <a:gd name="connsiteY3" fmla="*/ 386736 h 475925"/>
                  <a:gd name="connsiteX4" fmla="*/ 1165 w 101846"/>
                  <a:gd name="connsiteY4" fmla="*/ 0 h 475925"/>
                  <a:gd name="connsiteX0" fmla="*/ 1495 w 101633"/>
                  <a:gd name="connsiteY0" fmla="*/ -1 h 482498"/>
                  <a:gd name="connsiteX1" fmla="*/ 100820 w 101633"/>
                  <a:gd name="connsiteY1" fmla="*/ 20031 h 482498"/>
                  <a:gd name="connsiteX2" fmla="*/ 101633 w 101633"/>
                  <a:gd name="connsiteY2" fmla="*/ 482498 h 482498"/>
                  <a:gd name="connsiteX3" fmla="*/ 34022 w 101633"/>
                  <a:gd name="connsiteY3" fmla="*/ 393309 h 482498"/>
                  <a:gd name="connsiteX4" fmla="*/ 1495 w 101633"/>
                  <a:gd name="connsiteY4" fmla="*/ -1 h 482498"/>
                  <a:gd name="connsiteX0" fmla="*/ 1495 w 101633"/>
                  <a:gd name="connsiteY0" fmla="*/ 0 h 482499"/>
                  <a:gd name="connsiteX1" fmla="*/ 100956 w 101633"/>
                  <a:gd name="connsiteY1" fmla="*/ 18387 h 482499"/>
                  <a:gd name="connsiteX2" fmla="*/ 101633 w 101633"/>
                  <a:gd name="connsiteY2" fmla="*/ 482499 h 482499"/>
                  <a:gd name="connsiteX3" fmla="*/ 34022 w 101633"/>
                  <a:gd name="connsiteY3" fmla="*/ 393310 h 482499"/>
                  <a:gd name="connsiteX4" fmla="*/ 1495 w 101633"/>
                  <a:gd name="connsiteY4" fmla="*/ 0 h 482499"/>
                  <a:gd name="connsiteX0" fmla="*/ 1535 w 100715"/>
                  <a:gd name="connsiteY0" fmla="*/ 0 h 479568"/>
                  <a:gd name="connsiteX1" fmla="*/ 100038 w 100715"/>
                  <a:gd name="connsiteY1" fmla="*/ 15456 h 479568"/>
                  <a:gd name="connsiteX2" fmla="*/ 100715 w 100715"/>
                  <a:gd name="connsiteY2" fmla="*/ 479568 h 479568"/>
                  <a:gd name="connsiteX3" fmla="*/ 33104 w 100715"/>
                  <a:gd name="connsiteY3" fmla="*/ 390379 h 479568"/>
                  <a:gd name="connsiteX4" fmla="*/ 1535 w 100715"/>
                  <a:gd name="connsiteY4" fmla="*/ 0 h 47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715" h="479568">
                    <a:moveTo>
                      <a:pt x="1535" y="0"/>
                    </a:moveTo>
                    <a:cubicBezTo>
                      <a:pt x="34824" y="4486"/>
                      <a:pt x="66749" y="10970"/>
                      <a:pt x="100038" y="15456"/>
                    </a:cubicBezTo>
                    <a:cubicBezTo>
                      <a:pt x="100309" y="169612"/>
                      <a:pt x="100308" y="248334"/>
                      <a:pt x="100715" y="479568"/>
                    </a:cubicBezTo>
                    <a:cubicBezTo>
                      <a:pt x="65751" y="478083"/>
                      <a:pt x="49634" y="470307"/>
                      <a:pt x="33104" y="390379"/>
                    </a:cubicBezTo>
                    <a:cubicBezTo>
                      <a:pt x="16574" y="310451"/>
                      <a:pt x="-6131" y="78306"/>
                      <a:pt x="1535" y="0"/>
                    </a:cubicBezTo>
                    <a:close/>
                  </a:path>
                </a:pathLst>
              </a:custGeom>
              <a:solidFill>
                <a:srgbClr val="1C2B61"/>
              </a:solidFill>
              <a:ln w="3175" cap="rnd">
                <a:noFill/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82" name="四角形: 角を丸くする 527">
                <a:extLst>
                  <a:ext uri="{FF2B5EF4-FFF2-40B4-BE49-F238E27FC236}">
                    <a16:creationId xmlns:a16="http://schemas.microsoft.com/office/drawing/2014/main" id="{F9A00D6E-778A-4A41-8FA7-F3DA2D46004F}"/>
                  </a:ext>
                </a:extLst>
              </p:cNvPr>
              <p:cNvSpPr/>
              <p:nvPr/>
            </p:nvSpPr>
            <p:spPr>
              <a:xfrm rot="21152715">
                <a:off x="1332432" y="2745484"/>
                <a:ext cx="865039" cy="563168"/>
              </a:xfrm>
              <a:custGeom>
                <a:avLst/>
                <a:gdLst>
                  <a:gd name="connsiteX0" fmla="*/ 0 w 403457"/>
                  <a:gd name="connsiteY0" fmla="*/ 79191 h 158382"/>
                  <a:gd name="connsiteX1" fmla="*/ 79191 w 403457"/>
                  <a:gd name="connsiteY1" fmla="*/ 0 h 158382"/>
                  <a:gd name="connsiteX2" fmla="*/ 324266 w 403457"/>
                  <a:gd name="connsiteY2" fmla="*/ 0 h 158382"/>
                  <a:gd name="connsiteX3" fmla="*/ 403457 w 403457"/>
                  <a:gd name="connsiteY3" fmla="*/ 79191 h 158382"/>
                  <a:gd name="connsiteX4" fmla="*/ 403457 w 403457"/>
                  <a:gd name="connsiteY4" fmla="*/ 79191 h 158382"/>
                  <a:gd name="connsiteX5" fmla="*/ 324266 w 403457"/>
                  <a:gd name="connsiteY5" fmla="*/ 158382 h 158382"/>
                  <a:gd name="connsiteX6" fmla="*/ 79191 w 403457"/>
                  <a:gd name="connsiteY6" fmla="*/ 158382 h 158382"/>
                  <a:gd name="connsiteX7" fmla="*/ 0 w 403457"/>
                  <a:gd name="connsiteY7" fmla="*/ 79191 h 158382"/>
                  <a:gd name="connsiteX0" fmla="*/ 0 w 403457"/>
                  <a:gd name="connsiteY0" fmla="*/ 79191 h 158382"/>
                  <a:gd name="connsiteX1" fmla="*/ 79191 w 403457"/>
                  <a:gd name="connsiteY1" fmla="*/ 0 h 158382"/>
                  <a:gd name="connsiteX2" fmla="*/ 259814 w 403457"/>
                  <a:gd name="connsiteY2" fmla="*/ 101 h 158382"/>
                  <a:gd name="connsiteX3" fmla="*/ 324266 w 403457"/>
                  <a:gd name="connsiteY3" fmla="*/ 0 h 158382"/>
                  <a:gd name="connsiteX4" fmla="*/ 403457 w 403457"/>
                  <a:gd name="connsiteY4" fmla="*/ 79191 h 158382"/>
                  <a:gd name="connsiteX5" fmla="*/ 403457 w 403457"/>
                  <a:gd name="connsiteY5" fmla="*/ 79191 h 158382"/>
                  <a:gd name="connsiteX6" fmla="*/ 324266 w 403457"/>
                  <a:gd name="connsiteY6" fmla="*/ 158382 h 158382"/>
                  <a:gd name="connsiteX7" fmla="*/ 79191 w 403457"/>
                  <a:gd name="connsiteY7" fmla="*/ 158382 h 158382"/>
                  <a:gd name="connsiteX8" fmla="*/ 0 w 403457"/>
                  <a:gd name="connsiteY8" fmla="*/ 79191 h 158382"/>
                  <a:gd name="connsiteX0" fmla="*/ 0 w 403457"/>
                  <a:gd name="connsiteY0" fmla="*/ 79191 h 161077"/>
                  <a:gd name="connsiteX1" fmla="*/ 79191 w 403457"/>
                  <a:gd name="connsiteY1" fmla="*/ 0 h 161077"/>
                  <a:gd name="connsiteX2" fmla="*/ 259814 w 403457"/>
                  <a:gd name="connsiteY2" fmla="*/ 101 h 161077"/>
                  <a:gd name="connsiteX3" fmla="*/ 324266 w 403457"/>
                  <a:gd name="connsiteY3" fmla="*/ 0 h 161077"/>
                  <a:gd name="connsiteX4" fmla="*/ 403457 w 403457"/>
                  <a:gd name="connsiteY4" fmla="*/ 79191 h 161077"/>
                  <a:gd name="connsiteX5" fmla="*/ 403457 w 403457"/>
                  <a:gd name="connsiteY5" fmla="*/ 79191 h 161077"/>
                  <a:gd name="connsiteX6" fmla="*/ 324266 w 403457"/>
                  <a:gd name="connsiteY6" fmla="*/ 158382 h 161077"/>
                  <a:gd name="connsiteX7" fmla="*/ 260364 w 403457"/>
                  <a:gd name="connsiteY7" fmla="*/ 161077 h 161077"/>
                  <a:gd name="connsiteX8" fmla="*/ 79191 w 403457"/>
                  <a:gd name="connsiteY8" fmla="*/ 158382 h 161077"/>
                  <a:gd name="connsiteX9" fmla="*/ 0 w 403457"/>
                  <a:gd name="connsiteY9" fmla="*/ 79191 h 161077"/>
                  <a:gd name="connsiteX0" fmla="*/ 0 w 403457"/>
                  <a:gd name="connsiteY0" fmla="*/ 79191 h 161077"/>
                  <a:gd name="connsiteX1" fmla="*/ 79191 w 403457"/>
                  <a:gd name="connsiteY1" fmla="*/ 0 h 161077"/>
                  <a:gd name="connsiteX2" fmla="*/ 259814 w 403457"/>
                  <a:gd name="connsiteY2" fmla="*/ 101 h 161077"/>
                  <a:gd name="connsiteX3" fmla="*/ 324266 w 403457"/>
                  <a:gd name="connsiteY3" fmla="*/ 0 h 161077"/>
                  <a:gd name="connsiteX4" fmla="*/ 403457 w 403457"/>
                  <a:gd name="connsiteY4" fmla="*/ 79191 h 161077"/>
                  <a:gd name="connsiteX5" fmla="*/ 403457 w 403457"/>
                  <a:gd name="connsiteY5" fmla="*/ 79191 h 161077"/>
                  <a:gd name="connsiteX6" fmla="*/ 260364 w 403457"/>
                  <a:gd name="connsiteY6" fmla="*/ 161077 h 161077"/>
                  <a:gd name="connsiteX7" fmla="*/ 79191 w 403457"/>
                  <a:gd name="connsiteY7" fmla="*/ 158382 h 161077"/>
                  <a:gd name="connsiteX8" fmla="*/ 0 w 403457"/>
                  <a:gd name="connsiteY8" fmla="*/ 79191 h 161077"/>
                  <a:gd name="connsiteX0" fmla="*/ 0 w 403457"/>
                  <a:gd name="connsiteY0" fmla="*/ 79191 h 161077"/>
                  <a:gd name="connsiteX1" fmla="*/ 79191 w 403457"/>
                  <a:gd name="connsiteY1" fmla="*/ 0 h 161077"/>
                  <a:gd name="connsiteX2" fmla="*/ 259814 w 403457"/>
                  <a:gd name="connsiteY2" fmla="*/ 101 h 161077"/>
                  <a:gd name="connsiteX3" fmla="*/ 324266 w 403457"/>
                  <a:gd name="connsiteY3" fmla="*/ 0 h 161077"/>
                  <a:gd name="connsiteX4" fmla="*/ 403457 w 403457"/>
                  <a:gd name="connsiteY4" fmla="*/ 79191 h 161077"/>
                  <a:gd name="connsiteX5" fmla="*/ 260364 w 403457"/>
                  <a:gd name="connsiteY5" fmla="*/ 161077 h 161077"/>
                  <a:gd name="connsiteX6" fmla="*/ 79191 w 403457"/>
                  <a:gd name="connsiteY6" fmla="*/ 158382 h 161077"/>
                  <a:gd name="connsiteX7" fmla="*/ 0 w 403457"/>
                  <a:gd name="connsiteY7" fmla="*/ 79191 h 161077"/>
                  <a:gd name="connsiteX0" fmla="*/ 0 w 403457"/>
                  <a:gd name="connsiteY0" fmla="*/ 79191 h 161077"/>
                  <a:gd name="connsiteX1" fmla="*/ 79191 w 403457"/>
                  <a:gd name="connsiteY1" fmla="*/ 0 h 161077"/>
                  <a:gd name="connsiteX2" fmla="*/ 259814 w 403457"/>
                  <a:gd name="connsiteY2" fmla="*/ 101 h 161077"/>
                  <a:gd name="connsiteX3" fmla="*/ 403457 w 403457"/>
                  <a:gd name="connsiteY3" fmla="*/ 79191 h 161077"/>
                  <a:gd name="connsiteX4" fmla="*/ 260364 w 403457"/>
                  <a:gd name="connsiteY4" fmla="*/ 161077 h 161077"/>
                  <a:gd name="connsiteX5" fmla="*/ 79191 w 403457"/>
                  <a:gd name="connsiteY5" fmla="*/ 158382 h 161077"/>
                  <a:gd name="connsiteX6" fmla="*/ 0 w 403457"/>
                  <a:gd name="connsiteY6" fmla="*/ 79191 h 161077"/>
                  <a:gd name="connsiteX0" fmla="*/ 0 w 260364"/>
                  <a:gd name="connsiteY0" fmla="*/ 79191 h 161077"/>
                  <a:gd name="connsiteX1" fmla="*/ 79191 w 260364"/>
                  <a:gd name="connsiteY1" fmla="*/ 0 h 161077"/>
                  <a:gd name="connsiteX2" fmla="*/ 259814 w 260364"/>
                  <a:gd name="connsiteY2" fmla="*/ 101 h 161077"/>
                  <a:gd name="connsiteX3" fmla="*/ 260364 w 260364"/>
                  <a:gd name="connsiteY3" fmla="*/ 161077 h 161077"/>
                  <a:gd name="connsiteX4" fmla="*/ 79191 w 260364"/>
                  <a:gd name="connsiteY4" fmla="*/ 158382 h 161077"/>
                  <a:gd name="connsiteX5" fmla="*/ 0 w 260364"/>
                  <a:gd name="connsiteY5" fmla="*/ 79191 h 161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0364" h="161077">
                    <a:moveTo>
                      <a:pt x="0" y="79191"/>
                    </a:moveTo>
                    <a:cubicBezTo>
                      <a:pt x="0" y="35455"/>
                      <a:pt x="35455" y="0"/>
                      <a:pt x="79191" y="0"/>
                    </a:cubicBezTo>
                    <a:lnTo>
                      <a:pt x="259814" y="101"/>
                    </a:lnTo>
                    <a:cubicBezTo>
                      <a:pt x="259997" y="53760"/>
                      <a:pt x="260181" y="107418"/>
                      <a:pt x="260364" y="161077"/>
                    </a:cubicBezTo>
                    <a:lnTo>
                      <a:pt x="79191" y="158382"/>
                    </a:lnTo>
                    <a:cubicBezTo>
                      <a:pt x="35455" y="158382"/>
                      <a:pt x="0" y="122927"/>
                      <a:pt x="0" y="79191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02" name="直線コネクタ 501">
                <a:extLst>
                  <a:ext uri="{FF2B5EF4-FFF2-40B4-BE49-F238E27FC236}">
                    <a16:creationId xmlns:a16="http://schemas.microsoft.com/office/drawing/2014/main" id="{42D6323F-4E79-4AD2-B7F2-5ADC49A8DE2E}"/>
                  </a:ext>
                </a:extLst>
              </p:cNvPr>
              <p:cNvCxnSpPr>
                <a:cxnSpLocks/>
                <a:stCxn id="478" idx="2"/>
                <a:endCxn id="481" idx="1"/>
              </p:cNvCxnSpPr>
              <p:nvPr/>
            </p:nvCxnSpPr>
            <p:spPr>
              <a:xfrm flipH="1" flipV="1">
                <a:off x="2452879" y="2271624"/>
                <a:ext cx="266125" cy="232566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直線コネクタ 502">
                <a:extLst>
                  <a:ext uri="{FF2B5EF4-FFF2-40B4-BE49-F238E27FC236}">
                    <a16:creationId xmlns:a16="http://schemas.microsoft.com/office/drawing/2014/main" id="{C4CB5E06-ADEC-44D4-B37B-97477BD7E19B}"/>
                  </a:ext>
                </a:extLst>
              </p:cNvPr>
              <p:cNvCxnSpPr>
                <a:stCxn id="477" idx="1"/>
                <a:endCxn id="478" idx="2"/>
              </p:cNvCxnSpPr>
              <p:nvPr/>
            </p:nvCxnSpPr>
            <p:spPr>
              <a:xfrm flipH="1">
                <a:off x="2719001" y="4045744"/>
                <a:ext cx="31543" cy="551538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図 19" descr="ロゴ&#10;&#10;自動的に生成された説明">
            <a:extLst>
              <a:ext uri="{FF2B5EF4-FFF2-40B4-BE49-F238E27FC236}">
                <a16:creationId xmlns:a16="http://schemas.microsoft.com/office/drawing/2014/main" id="{FCCD6568-BE36-4B3A-852C-197AFFE129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014" y="7839208"/>
            <a:ext cx="2558594" cy="1918945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422B7D3-61A0-40F8-89FC-CE4FB065D81F}"/>
              </a:ext>
            </a:extLst>
          </p:cNvPr>
          <p:cNvGrpSpPr>
            <a:grpSpLocks noChangeAspect="1"/>
          </p:cNvGrpSpPr>
          <p:nvPr/>
        </p:nvGrpSpPr>
        <p:grpSpPr>
          <a:xfrm>
            <a:off x="2404935" y="1915497"/>
            <a:ext cx="755431" cy="1116000"/>
            <a:chOff x="7046196" y="1663406"/>
            <a:chExt cx="1986466" cy="2934609"/>
          </a:xfrm>
        </p:grpSpPr>
        <p:sp>
          <p:nvSpPr>
            <p:cNvPr id="608" name="二等辺三角形 607">
              <a:extLst>
                <a:ext uri="{FF2B5EF4-FFF2-40B4-BE49-F238E27FC236}">
                  <a16:creationId xmlns:a16="http://schemas.microsoft.com/office/drawing/2014/main" id="{2B866840-18E8-4C32-A0AE-82AEA68C676E}"/>
                </a:ext>
              </a:extLst>
            </p:cNvPr>
            <p:cNvSpPr/>
            <p:nvPr/>
          </p:nvSpPr>
          <p:spPr>
            <a:xfrm>
              <a:off x="8663973" y="2514322"/>
              <a:ext cx="172731" cy="193392"/>
            </a:xfrm>
            <a:prstGeom prst="triangl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00">
                  <a:schemeClr val="bg1"/>
                </a:gs>
                <a:gs pos="69000">
                  <a:srgbClr val="1C2B61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7" name="二等辺三角形 606">
              <a:extLst>
                <a:ext uri="{FF2B5EF4-FFF2-40B4-BE49-F238E27FC236}">
                  <a16:creationId xmlns:a16="http://schemas.microsoft.com/office/drawing/2014/main" id="{B4FBC6EA-B8EA-4645-822C-746C3EC4DA99}"/>
                </a:ext>
              </a:extLst>
            </p:cNvPr>
            <p:cNvSpPr/>
            <p:nvPr/>
          </p:nvSpPr>
          <p:spPr>
            <a:xfrm>
              <a:off x="7782511" y="2514322"/>
              <a:ext cx="172731" cy="193392"/>
            </a:xfrm>
            <a:prstGeom prst="triangl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00">
                  <a:schemeClr val="bg1"/>
                </a:gs>
                <a:gs pos="69000">
                  <a:srgbClr val="1C2B61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8" name="楕円 597">
              <a:extLst>
                <a:ext uri="{FF2B5EF4-FFF2-40B4-BE49-F238E27FC236}">
                  <a16:creationId xmlns:a16="http://schemas.microsoft.com/office/drawing/2014/main" id="{5B428D35-7425-4E32-B61D-18BB4E404B91}"/>
                </a:ext>
              </a:extLst>
            </p:cNvPr>
            <p:cNvSpPr/>
            <p:nvPr/>
          </p:nvSpPr>
          <p:spPr>
            <a:xfrm>
              <a:off x="7715844" y="1663406"/>
              <a:ext cx="569263" cy="569256"/>
            </a:xfrm>
            <a:prstGeom prst="ellipse">
              <a:avLst/>
            </a:prstGeom>
            <a:solidFill>
              <a:srgbClr val="1C2B61"/>
            </a:solidFill>
            <a:ln w="31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9" name="台形 598">
              <a:extLst>
                <a:ext uri="{FF2B5EF4-FFF2-40B4-BE49-F238E27FC236}">
                  <a16:creationId xmlns:a16="http://schemas.microsoft.com/office/drawing/2014/main" id="{3AFF291B-704D-4088-BDB3-5EE138A4F3E6}"/>
                </a:ext>
              </a:extLst>
            </p:cNvPr>
            <p:cNvSpPr/>
            <p:nvPr/>
          </p:nvSpPr>
          <p:spPr>
            <a:xfrm rot="5400000">
              <a:off x="8079022" y="3454622"/>
              <a:ext cx="1707764" cy="199516"/>
            </a:xfrm>
            <a:prstGeom prst="trapezoid">
              <a:avLst>
                <a:gd name="adj" fmla="val 54688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8000">
                  <a:srgbClr val="898B8A"/>
                </a:gs>
                <a:gs pos="100000">
                  <a:srgbClr val="898B8A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0" name="台形 599">
              <a:extLst>
                <a:ext uri="{FF2B5EF4-FFF2-40B4-BE49-F238E27FC236}">
                  <a16:creationId xmlns:a16="http://schemas.microsoft.com/office/drawing/2014/main" id="{C897DED2-1765-4E26-B449-97926AD6F80D}"/>
                </a:ext>
              </a:extLst>
            </p:cNvPr>
            <p:cNvSpPr/>
            <p:nvPr/>
          </p:nvSpPr>
          <p:spPr>
            <a:xfrm rot="10800000">
              <a:off x="8695717" y="4408262"/>
              <a:ext cx="145182" cy="189753"/>
            </a:xfrm>
            <a:prstGeom prst="trapezoid">
              <a:avLst>
                <a:gd name="adj" fmla="val 15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bg1"/>
                </a:gs>
                <a:gs pos="44000">
                  <a:srgbClr val="898B8A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1" name="台形 600">
              <a:extLst>
                <a:ext uri="{FF2B5EF4-FFF2-40B4-BE49-F238E27FC236}">
                  <a16:creationId xmlns:a16="http://schemas.microsoft.com/office/drawing/2014/main" id="{80D0ECC9-BF71-4597-893A-642D6D522A87}"/>
                </a:ext>
              </a:extLst>
            </p:cNvPr>
            <p:cNvSpPr/>
            <p:nvPr/>
          </p:nvSpPr>
          <p:spPr>
            <a:xfrm rot="10800000">
              <a:off x="7795777" y="4408262"/>
              <a:ext cx="145182" cy="189753"/>
            </a:xfrm>
            <a:prstGeom prst="trapezoid">
              <a:avLst>
                <a:gd name="adj" fmla="val 15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bg1"/>
                </a:gs>
                <a:gs pos="44000">
                  <a:srgbClr val="898B8A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2" name="正方形/長方形 601">
              <a:extLst>
                <a:ext uri="{FF2B5EF4-FFF2-40B4-BE49-F238E27FC236}">
                  <a16:creationId xmlns:a16="http://schemas.microsoft.com/office/drawing/2014/main" id="{B2BB9AF2-D82F-42B6-973D-033E31577C81}"/>
                </a:ext>
              </a:extLst>
            </p:cNvPr>
            <p:cNvSpPr/>
            <p:nvPr/>
          </p:nvSpPr>
          <p:spPr>
            <a:xfrm>
              <a:off x="7057205" y="2700498"/>
              <a:ext cx="1783694" cy="1707764"/>
            </a:xfrm>
            <a:prstGeom prst="rect">
              <a:avLst/>
            </a:pr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3" name="正方形/長方形 602">
              <a:extLst>
                <a:ext uri="{FF2B5EF4-FFF2-40B4-BE49-F238E27FC236}">
                  <a16:creationId xmlns:a16="http://schemas.microsoft.com/office/drawing/2014/main" id="{12A947A6-43D5-4FC0-A0F1-B9E4174A6B4A}"/>
                </a:ext>
              </a:extLst>
            </p:cNvPr>
            <p:cNvSpPr/>
            <p:nvPr/>
          </p:nvSpPr>
          <p:spPr>
            <a:xfrm>
              <a:off x="7053960" y="3966980"/>
              <a:ext cx="1882926" cy="281876"/>
            </a:xfrm>
            <a:prstGeom prst="rect">
              <a:avLst/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4" name="正方形/長方形 603">
              <a:extLst>
                <a:ext uri="{FF2B5EF4-FFF2-40B4-BE49-F238E27FC236}">
                  <a16:creationId xmlns:a16="http://schemas.microsoft.com/office/drawing/2014/main" id="{D2D8E890-7697-4311-BA3A-C47A77A82C97}"/>
                </a:ext>
              </a:extLst>
            </p:cNvPr>
            <p:cNvSpPr/>
            <p:nvPr/>
          </p:nvSpPr>
          <p:spPr>
            <a:xfrm>
              <a:off x="7053960" y="3414730"/>
              <a:ext cx="1882926" cy="298456"/>
            </a:xfrm>
            <a:prstGeom prst="rect">
              <a:avLst/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5" name="フリーフォーム: 図形 604">
              <a:extLst>
                <a:ext uri="{FF2B5EF4-FFF2-40B4-BE49-F238E27FC236}">
                  <a16:creationId xmlns:a16="http://schemas.microsoft.com/office/drawing/2014/main" id="{F18B1090-983B-4C4A-B383-3C2158BC078A}"/>
                </a:ext>
              </a:extLst>
            </p:cNvPr>
            <p:cNvSpPr/>
            <p:nvPr/>
          </p:nvSpPr>
          <p:spPr>
            <a:xfrm rot="1560000">
              <a:off x="7046196" y="2354410"/>
              <a:ext cx="1884416" cy="1172347"/>
            </a:xfrm>
            <a:custGeom>
              <a:avLst/>
              <a:gdLst>
                <a:gd name="connsiteX0" fmla="*/ 0 w 715017"/>
                <a:gd name="connsiteY0" fmla="*/ 293905 h 443316"/>
                <a:gd name="connsiteX1" fmla="*/ 602593 w 715017"/>
                <a:gd name="connsiteY1" fmla="*/ 0 h 443316"/>
                <a:gd name="connsiteX2" fmla="*/ 651553 w 715017"/>
                <a:gd name="connsiteY2" fmla="*/ 0 h 443316"/>
                <a:gd name="connsiteX3" fmla="*/ 715017 w 715017"/>
                <a:gd name="connsiteY3" fmla="*/ 130121 h 443316"/>
                <a:gd name="connsiteX4" fmla="*/ 72872 w 715017"/>
                <a:gd name="connsiteY4" fmla="*/ 443316 h 443316"/>
                <a:gd name="connsiteX5" fmla="*/ 0 w 715017"/>
                <a:gd name="connsiteY5" fmla="*/ 293905 h 443316"/>
                <a:gd name="connsiteX0" fmla="*/ 0 w 715017"/>
                <a:gd name="connsiteY0" fmla="*/ 294662 h 444073"/>
                <a:gd name="connsiteX1" fmla="*/ 605143 w 715017"/>
                <a:gd name="connsiteY1" fmla="*/ 0 h 444073"/>
                <a:gd name="connsiteX2" fmla="*/ 651553 w 715017"/>
                <a:gd name="connsiteY2" fmla="*/ 757 h 444073"/>
                <a:gd name="connsiteX3" fmla="*/ 715017 w 715017"/>
                <a:gd name="connsiteY3" fmla="*/ 130878 h 444073"/>
                <a:gd name="connsiteX4" fmla="*/ 72872 w 715017"/>
                <a:gd name="connsiteY4" fmla="*/ 444073 h 444073"/>
                <a:gd name="connsiteX5" fmla="*/ 0 w 715017"/>
                <a:gd name="connsiteY5" fmla="*/ 294662 h 444073"/>
                <a:gd name="connsiteX0" fmla="*/ 0 w 715017"/>
                <a:gd name="connsiteY0" fmla="*/ 294662 h 444073"/>
                <a:gd name="connsiteX1" fmla="*/ 605143 w 715017"/>
                <a:gd name="connsiteY1" fmla="*/ 0 h 444073"/>
                <a:gd name="connsiteX2" fmla="*/ 652128 w 715017"/>
                <a:gd name="connsiteY2" fmla="*/ 1936 h 444073"/>
                <a:gd name="connsiteX3" fmla="*/ 715017 w 715017"/>
                <a:gd name="connsiteY3" fmla="*/ 130878 h 444073"/>
                <a:gd name="connsiteX4" fmla="*/ 72872 w 715017"/>
                <a:gd name="connsiteY4" fmla="*/ 444073 h 444073"/>
                <a:gd name="connsiteX5" fmla="*/ 0 w 715017"/>
                <a:gd name="connsiteY5" fmla="*/ 294662 h 444073"/>
                <a:gd name="connsiteX0" fmla="*/ 0 w 715017"/>
                <a:gd name="connsiteY0" fmla="*/ 295429 h 444840"/>
                <a:gd name="connsiteX1" fmla="*/ 606715 w 715017"/>
                <a:gd name="connsiteY1" fmla="*/ 0 h 444840"/>
                <a:gd name="connsiteX2" fmla="*/ 652128 w 715017"/>
                <a:gd name="connsiteY2" fmla="*/ 2703 h 444840"/>
                <a:gd name="connsiteX3" fmla="*/ 715017 w 715017"/>
                <a:gd name="connsiteY3" fmla="*/ 131645 h 444840"/>
                <a:gd name="connsiteX4" fmla="*/ 72872 w 715017"/>
                <a:gd name="connsiteY4" fmla="*/ 444840 h 444840"/>
                <a:gd name="connsiteX5" fmla="*/ 0 w 715017"/>
                <a:gd name="connsiteY5" fmla="*/ 295429 h 4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017" h="444840">
                  <a:moveTo>
                    <a:pt x="0" y="295429"/>
                  </a:moveTo>
                  <a:lnTo>
                    <a:pt x="606715" y="0"/>
                  </a:lnTo>
                  <a:lnTo>
                    <a:pt x="652128" y="2703"/>
                  </a:lnTo>
                  <a:lnTo>
                    <a:pt x="715017" y="131645"/>
                  </a:lnTo>
                  <a:lnTo>
                    <a:pt x="72872" y="444840"/>
                  </a:lnTo>
                  <a:lnTo>
                    <a:pt x="0" y="295429"/>
                  </a:ln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606" name="直線コネクタ 605">
              <a:extLst>
                <a:ext uri="{FF2B5EF4-FFF2-40B4-BE49-F238E27FC236}">
                  <a16:creationId xmlns:a16="http://schemas.microsoft.com/office/drawing/2014/main" id="{50CD0E19-D21D-4770-838B-DFEB5DA1EC65}"/>
                </a:ext>
              </a:extLst>
            </p:cNvPr>
            <p:cNvCxnSpPr>
              <a:cxnSpLocks/>
            </p:cNvCxnSpPr>
            <p:nvPr/>
          </p:nvCxnSpPr>
          <p:spPr>
            <a:xfrm>
              <a:off x="8836704" y="2700490"/>
              <a:ext cx="8993" cy="1707772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7983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1311</TotalTime>
  <Words>10</Words>
  <Application>Microsoft Macintosh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テーマ</vt:lpstr>
      <vt:lpstr>PowerPoint プレゼンテーション</vt:lpstr>
    </vt:vector>
  </TitlesOfParts>
  <Manager>エンタメランドへ</Manager>
  <Company>ヤマハ発動機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ペーパークラフト：ニャイケン</dc:title>
  <dc:subject/>
  <dc:creator/>
  <cp:keywords/>
  <dc:description/>
  <cp:lastModifiedBy>Microsoft Office ユーザー</cp:lastModifiedBy>
  <cp:revision>163</cp:revision>
  <cp:lastPrinted>2022-01-28T06:00:21Z</cp:lastPrinted>
  <dcterms:created xsi:type="dcterms:W3CDTF">2021-11-22T01:39:12Z</dcterms:created>
  <dcterms:modified xsi:type="dcterms:W3CDTF">2022-02-13T07:17:13Z</dcterms:modified>
  <cp:category/>
</cp:coreProperties>
</file>