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565"/>
    <a:srgbClr val="DE0000"/>
    <a:srgbClr val="1C2B61"/>
    <a:srgbClr val="FFFFFF"/>
    <a:srgbClr val="BCBBBB"/>
    <a:srgbClr val="898B8A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5515" autoAdjust="0"/>
  </p:normalViewPr>
  <p:slideViewPr>
    <p:cSldViewPr snapToGrid="0">
      <p:cViewPr varScale="1">
        <p:scale>
          <a:sx n="88" d="100"/>
          <a:sy n="88" d="100"/>
        </p:scale>
        <p:origin x="3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87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7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12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4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7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18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27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80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31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18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8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グループ化 978">
            <a:extLst>
              <a:ext uri="{FF2B5EF4-FFF2-40B4-BE49-F238E27FC236}">
                <a16:creationId xmlns:a16="http://schemas.microsoft.com/office/drawing/2014/main" id="{9D2E949A-3F09-D0F5-8589-C2BCED4A2825}"/>
              </a:ext>
            </a:extLst>
          </p:cNvPr>
          <p:cNvGrpSpPr/>
          <p:nvPr/>
        </p:nvGrpSpPr>
        <p:grpSpPr>
          <a:xfrm>
            <a:off x="673808" y="9247037"/>
            <a:ext cx="430505" cy="460440"/>
            <a:chOff x="3700831" y="7480893"/>
            <a:chExt cx="430505" cy="460440"/>
          </a:xfrm>
        </p:grpSpPr>
        <p:grpSp>
          <p:nvGrpSpPr>
            <p:cNvPr id="980" name="グループ化 979">
              <a:extLst>
                <a:ext uri="{FF2B5EF4-FFF2-40B4-BE49-F238E27FC236}">
                  <a16:creationId xmlns:a16="http://schemas.microsoft.com/office/drawing/2014/main" id="{B96F205E-CD7E-83CE-E5E1-37F4B3453425}"/>
                </a:ext>
              </a:extLst>
            </p:cNvPr>
            <p:cNvGrpSpPr/>
            <p:nvPr/>
          </p:nvGrpSpPr>
          <p:grpSpPr>
            <a:xfrm>
              <a:off x="3700831" y="7480893"/>
              <a:ext cx="430451" cy="460440"/>
              <a:chOff x="3700831" y="7480893"/>
              <a:chExt cx="430451" cy="460440"/>
            </a:xfrm>
          </p:grpSpPr>
          <p:sp>
            <p:nvSpPr>
              <p:cNvPr id="989" name="フリーフォーム: 図形 988">
                <a:extLst>
                  <a:ext uri="{FF2B5EF4-FFF2-40B4-BE49-F238E27FC236}">
                    <a16:creationId xmlns:a16="http://schemas.microsoft.com/office/drawing/2014/main" id="{C664F7B6-C73F-846C-4974-2A68160F4D7A}"/>
                  </a:ext>
                </a:extLst>
              </p:cNvPr>
              <p:cNvSpPr/>
              <p:nvPr/>
            </p:nvSpPr>
            <p:spPr>
              <a:xfrm rot="6420000" flipH="1">
                <a:off x="3680875" y="7667555"/>
                <a:ext cx="107975" cy="68063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0" name="フリーフォーム: 図形 989">
                <a:extLst>
                  <a:ext uri="{FF2B5EF4-FFF2-40B4-BE49-F238E27FC236}">
                    <a16:creationId xmlns:a16="http://schemas.microsoft.com/office/drawing/2014/main" id="{08E0D3FD-A95E-4545-1176-AB4446520A0A}"/>
                  </a:ext>
                </a:extLst>
              </p:cNvPr>
              <p:cNvSpPr/>
              <p:nvPr/>
            </p:nvSpPr>
            <p:spPr>
              <a:xfrm rot="8220000">
                <a:off x="3889632" y="7480893"/>
                <a:ext cx="126234" cy="59021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  <a:gd name="connsiteX0" fmla="*/ 0 w 1165219"/>
                  <a:gd name="connsiteY0" fmla="*/ 0 h 544150"/>
                  <a:gd name="connsiteX1" fmla="*/ 1165219 w 1165219"/>
                  <a:gd name="connsiteY1" fmla="*/ 0 h 544150"/>
                  <a:gd name="connsiteX2" fmla="*/ 1019832 w 1165219"/>
                  <a:gd name="connsiteY2" fmla="*/ 540000 h 544150"/>
                  <a:gd name="connsiteX3" fmla="*/ 286081 w 1165219"/>
                  <a:gd name="connsiteY3" fmla="*/ 544148 h 544150"/>
                  <a:gd name="connsiteX4" fmla="*/ 0 w 1165219"/>
                  <a:gd name="connsiteY4" fmla="*/ 6492 h 544150"/>
                  <a:gd name="connsiteX5" fmla="*/ 0 w 1165219"/>
                  <a:gd name="connsiteY5" fmla="*/ 0 h 544150"/>
                  <a:gd name="connsiteX0" fmla="*/ 0 w 1165219"/>
                  <a:gd name="connsiteY0" fmla="*/ 0 h 540001"/>
                  <a:gd name="connsiteX1" fmla="*/ 1165219 w 1165219"/>
                  <a:gd name="connsiteY1" fmla="*/ 0 h 540001"/>
                  <a:gd name="connsiteX2" fmla="*/ 1019832 w 1165219"/>
                  <a:gd name="connsiteY2" fmla="*/ 540000 h 540001"/>
                  <a:gd name="connsiteX3" fmla="*/ 566660 w 1165219"/>
                  <a:gd name="connsiteY3" fmla="*/ 535069 h 540001"/>
                  <a:gd name="connsiteX4" fmla="*/ 0 w 1165219"/>
                  <a:gd name="connsiteY4" fmla="*/ 6492 h 540001"/>
                  <a:gd name="connsiteX5" fmla="*/ 0 w 1165219"/>
                  <a:gd name="connsiteY5" fmla="*/ 0 h 540001"/>
                  <a:gd name="connsiteX0" fmla="*/ 0 w 1165219"/>
                  <a:gd name="connsiteY0" fmla="*/ 0 h 540001"/>
                  <a:gd name="connsiteX1" fmla="*/ 1165219 w 1165219"/>
                  <a:gd name="connsiteY1" fmla="*/ 0 h 540001"/>
                  <a:gd name="connsiteX2" fmla="*/ 1019832 w 1165219"/>
                  <a:gd name="connsiteY2" fmla="*/ 540000 h 540001"/>
                  <a:gd name="connsiteX3" fmla="*/ 722591 w 1165219"/>
                  <a:gd name="connsiteY3" fmla="*/ 533107 h 540001"/>
                  <a:gd name="connsiteX4" fmla="*/ 0 w 1165219"/>
                  <a:gd name="connsiteY4" fmla="*/ 6492 h 540001"/>
                  <a:gd name="connsiteX5" fmla="*/ 0 w 1165219"/>
                  <a:gd name="connsiteY5" fmla="*/ 0 h 54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1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722591" y="533107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1" name="フリーフォーム: 図形 990">
                <a:extLst>
                  <a:ext uri="{FF2B5EF4-FFF2-40B4-BE49-F238E27FC236}">
                    <a16:creationId xmlns:a16="http://schemas.microsoft.com/office/drawing/2014/main" id="{855C152E-09E1-F03C-5EFB-D8F3CAAD3F3A}"/>
                  </a:ext>
                </a:extLst>
              </p:cNvPr>
              <p:cNvSpPr/>
              <p:nvPr/>
            </p:nvSpPr>
            <p:spPr>
              <a:xfrm>
                <a:off x="3720691" y="7852249"/>
                <a:ext cx="410591" cy="89084"/>
              </a:xfrm>
              <a:custGeom>
                <a:avLst/>
                <a:gdLst>
                  <a:gd name="connsiteX0" fmla="*/ 0 w 1841964"/>
                  <a:gd name="connsiteY0" fmla="*/ 0 h 399642"/>
                  <a:gd name="connsiteX1" fmla="*/ 1841964 w 1841964"/>
                  <a:gd name="connsiteY1" fmla="*/ 0 h 399642"/>
                  <a:gd name="connsiteX2" fmla="*/ 1150354 w 1841964"/>
                  <a:gd name="connsiteY2" fmla="*/ 399642 h 399642"/>
                  <a:gd name="connsiteX3" fmla="*/ 691609 w 1841964"/>
                  <a:gd name="connsiteY3" fmla="*/ 399642 h 399642"/>
                  <a:gd name="connsiteX4" fmla="*/ 0 w 1841964"/>
                  <a:gd name="connsiteY4" fmla="*/ 0 h 39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964" h="399642">
                    <a:moveTo>
                      <a:pt x="0" y="0"/>
                    </a:moveTo>
                    <a:lnTo>
                      <a:pt x="1841964" y="0"/>
                    </a:lnTo>
                    <a:lnTo>
                      <a:pt x="1150354" y="399642"/>
                    </a:lnTo>
                    <a:lnTo>
                      <a:pt x="691609" y="399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2" name="フリーフォーム: 図形 991">
                <a:extLst>
                  <a:ext uri="{FF2B5EF4-FFF2-40B4-BE49-F238E27FC236}">
                    <a16:creationId xmlns:a16="http://schemas.microsoft.com/office/drawing/2014/main" id="{5CCB6E2D-CE7F-E4ED-2CC2-174F63032F43}"/>
                  </a:ext>
                </a:extLst>
              </p:cNvPr>
              <p:cNvSpPr/>
              <p:nvPr/>
            </p:nvSpPr>
            <p:spPr>
              <a:xfrm rot="15180000">
                <a:off x="4030639" y="7556149"/>
                <a:ext cx="107975" cy="68063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84" name="グループ化 983">
              <a:extLst>
                <a:ext uri="{FF2B5EF4-FFF2-40B4-BE49-F238E27FC236}">
                  <a16:creationId xmlns:a16="http://schemas.microsoft.com/office/drawing/2014/main" id="{8A886191-2B72-724D-FFEF-FD4568897A17}"/>
                </a:ext>
              </a:extLst>
            </p:cNvPr>
            <p:cNvGrpSpPr/>
            <p:nvPr/>
          </p:nvGrpSpPr>
          <p:grpSpPr>
            <a:xfrm>
              <a:off x="3720606" y="7483880"/>
              <a:ext cx="410730" cy="368370"/>
              <a:chOff x="3720606" y="7483880"/>
              <a:chExt cx="410730" cy="368370"/>
            </a:xfrm>
          </p:grpSpPr>
          <p:sp>
            <p:nvSpPr>
              <p:cNvPr id="986" name="二等辺三角形 3">
                <a:extLst>
                  <a:ext uri="{FF2B5EF4-FFF2-40B4-BE49-F238E27FC236}">
                    <a16:creationId xmlns:a16="http://schemas.microsoft.com/office/drawing/2014/main" id="{A628E55F-47A1-32E8-C8E2-AEE1057E7FA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925971" y="7483880"/>
                <a:ext cx="205365" cy="368370"/>
              </a:xfrm>
              <a:custGeom>
                <a:avLst/>
                <a:gdLst>
                  <a:gd name="connsiteX0" fmla="*/ 0 w 2200000"/>
                  <a:gd name="connsiteY0" fmla="*/ 1800000 h 1800000"/>
                  <a:gd name="connsiteX1" fmla="*/ 1100000 w 2200000"/>
                  <a:gd name="connsiteY1" fmla="*/ 0 h 1800000"/>
                  <a:gd name="connsiteX2" fmla="*/ 2200000 w 2200000"/>
                  <a:gd name="connsiteY2" fmla="*/ 1800000 h 1800000"/>
                  <a:gd name="connsiteX3" fmla="*/ 0 w 2200000"/>
                  <a:gd name="connsiteY3" fmla="*/ 1800000 h 1800000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1100000"/>
                  <a:gd name="connsiteY0" fmla="*/ 1800000 h 1803534"/>
                  <a:gd name="connsiteX1" fmla="*/ 1100000 w 1100000"/>
                  <a:gd name="connsiteY1" fmla="*/ 0 h 1803534"/>
                  <a:gd name="connsiteX2" fmla="*/ 954487 w 1100000"/>
                  <a:gd name="connsiteY2" fmla="*/ 1803534 h 1803534"/>
                  <a:gd name="connsiteX3" fmla="*/ 0 w 1100000"/>
                  <a:gd name="connsiteY3" fmla="*/ 1800000 h 1803534"/>
                  <a:gd name="connsiteX0" fmla="*/ 0 w 1100000"/>
                  <a:gd name="connsiteY0" fmla="*/ 1800000 h 2324234"/>
                  <a:gd name="connsiteX1" fmla="*/ 1100000 w 1100000"/>
                  <a:gd name="connsiteY1" fmla="*/ 0 h 2324234"/>
                  <a:gd name="connsiteX2" fmla="*/ 640162 w 1100000"/>
                  <a:gd name="connsiteY2" fmla="*/ 2324234 h 2324234"/>
                  <a:gd name="connsiteX3" fmla="*/ 0 w 1100000"/>
                  <a:gd name="connsiteY3" fmla="*/ 1800000 h 2324234"/>
                  <a:gd name="connsiteX0" fmla="*/ 0 w 1100000"/>
                  <a:gd name="connsiteY0" fmla="*/ 1800000 h 2345666"/>
                  <a:gd name="connsiteX1" fmla="*/ 1100000 w 1100000"/>
                  <a:gd name="connsiteY1" fmla="*/ 0 h 2345666"/>
                  <a:gd name="connsiteX2" fmla="*/ 499668 w 1100000"/>
                  <a:gd name="connsiteY2" fmla="*/ 2345666 h 2345666"/>
                  <a:gd name="connsiteX3" fmla="*/ 0 w 1100000"/>
                  <a:gd name="connsiteY3" fmla="*/ 1800000 h 234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000" h="2345666">
                    <a:moveTo>
                      <a:pt x="0" y="1800000"/>
                    </a:moveTo>
                    <a:lnTo>
                      <a:pt x="1100000" y="0"/>
                    </a:lnTo>
                    <a:lnTo>
                      <a:pt x="499668" y="2345666"/>
                    </a:lnTo>
                    <a:lnTo>
                      <a:pt x="0" y="1800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7" name="二等辺三角形 3">
                <a:extLst>
                  <a:ext uri="{FF2B5EF4-FFF2-40B4-BE49-F238E27FC236}">
                    <a16:creationId xmlns:a16="http://schemas.microsoft.com/office/drawing/2014/main" id="{0AE20420-B1C5-E004-615A-03C74F6D175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3720606" y="7483880"/>
                <a:ext cx="205365" cy="368370"/>
              </a:xfrm>
              <a:custGeom>
                <a:avLst/>
                <a:gdLst>
                  <a:gd name="connsiteX0" fmla="*/ 0 w 2200000"/>
                  <a:gd name="connsiteY0" fmla="*/ 1800000 h 1800000"/>
                  <a:gd name="connsiteX1" fmla="*/ 1100000 w 2200000"/>
                  <a:gd name="connsiteY1" fmla="*/ 0 h 1800000"/>
                  <a:gd name="connsiteX2" fmla="*/ 2200000 w 2200000"/>
                  <a:gd name="connsiteY2" fmla="*/ 1800000 h 1800000"/>
                  <a:gd name="connsiteX3" fmla="*/ 0 w 2200000"/>
                  <a:gd name="connsiteY3" fmla="*/ 1800000 h 1800000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1100000"/>
                  <a:gd name="connsiteY0" fmla="*/ 1800000 h 1803534"/>
                  <a:gd name="connsiteX1" fmla="*/ 1100000 w 1100000"/>
                  <a:gd name="connsiteY1" fmla="*/ 0 h 1803534"/>
                  <a:gd name="connsiteX2" fmla="*/ 954487 w 1100000"/>
                  <a:gd name="connsiteY2" fmla="*/ 1803534 h 1803534"/>
                  <a:gd name="connsiteX3" fmla="*/ 0 w 1100000"/>
                  <a:gd name="connsiteY3" fmla="*/ 1800000 h 1803534"/>
                  <a:gd name="connsiteX0" fmla="*/ 0 w 1100000"/>
                  <a:gd name="connsiteY0" fmla="*/ 1800000 h 2324234"/>
                  <a:gd name="connsiteX1" fmla="*/ 1100000 w 1100000"/>
                  <a:gd name="connsiteY1" fmla="*/ 0 h 2324234"/>
                  <a:gd name="connsiteX2" fmla="*/ 640162 w 1100000"/>
                  <a:gd name="connsiteY2" fmla="*/ 2324234 h 2324234"/>
                  <a:gd name="connsiteX3" fmla="*/ 0 w 1100000"/>
                  <a:gd name="connsiteY3" fmla="*/ 1800000 h 2324234"/>
                  <a:gd name="connsiteX0" fmla="*/ 0 w 1100000"/>
                  <a:gd name="connsiteY0" fmla="*/ 1800000 h 2345666"/>
                  <a:gd name="connsiteX1" fmla="*/ 1100000 w 1100000"/>
                  <a:gd name="connsiteY1" fmla="*/ 0 h 2345666"/>
                  <a:gd name="connsiteX2" fmla="*/ 499668 w 1100000"/>
                  <a:gd name="connsiteY2" fmla="*/ 2345666 h 2345666"/>
                  <a:gd name="connsiteX3" fmla="*/ 0 w 1100000"/>
                  <a:gd name="connsiteY3" fmla="*/ 1800000 h 234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000" h="2345666">
                    <a:moveTo>
                      <a:pt x="0" y="1800000"/>
                    </a:moveTo>
                    <a:lnTo>
                      <a:pt x="1100000" y="0"/>
                    </a:lnTo>
                    <a:lnTo>
                      <a:pt x="499668" y="2345666"/>
                    </a:lnTo>
                    <a:lnTo>
                      <a:pt x="0" y="1800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5" name="二等辺三角形 984">
                <a:extLst>
                  <a:ext uri="{FF2B5EF4-FFF2-40B4-BE49-F238E27FC236}">
                    <a16:creationId xmlns:a16="http://schemas.microsoft.com/office/drawing/2014/main" id="{A9D56633-5E6B-0618-596C-16E325407B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20606" y="7569573"/>
                <a:ext cx="410730" cy="282677"/>
              </a:xfrm>
              <a:prstGeom prst="triangle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8" name="二等辺三角形 987">
                <a:extLst>
                  <a:ext uri="{FF2B5EF4-FFF2-40B4-BE49-F238E27FC236}">
                    <a16:creationId xmlns:a16="http://schemas.microsoft.com/office/drawing/2014/main" id="{DA542C70-5DD6-E7F3-A683-D3FC6458D7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8485" y="7675468"/>
                <a:ext cx="256864" cy="176782"/>
              </a:xfrm>
              <a:prstGeom prst="triangle">
                <a:avLst/>
              </a:prstGeom>
              <a:solidFill>
                <a:schemeClr val="bg1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02" name="グループ化 1801">
            <a:extLst>
              <a:ext uri="{FF2B5EF4-FFF2-40B4-BE49-F238E27FC236}">
                <a16:creationId xmlns:a16="http://schemas.microsoft.com/office/drawing/2014/main" id="{AFA709B8-6B24-2F40-3672-183242B124DD}"/>
              </a:ext>
            </a:extLst>
          </p:cNvPr>
          <p:cNvGrpSpPr/>
          <p:nvPr/>
        </p:nvGrpSpPr>
        <p:grpSpPr>
          <a:xfrm>
            <a:off x="2095005" y="9276547"/>
            <a:ext cx="432775" cy="432775"/>
            <a:chOff x="5989264" y="1225147"/>
            <a:chExt cx="432775" cy="432775"/>
          </a:xfrm>
        </p:grpSpPr>
        <p:sp>
          <p:nvSpPr>
            <p:cNvPr id="1841" name="八角形 1840">
              <a:extLst>
                <a:ext uri="{FF2B5EF4-FFF2-40B4-BE49-F238E27FC236}">
                  <a16:creationId xmlns:a16="http://schemas.microsoft.com/office/drawing/2014/main" id="{7C4789FE-D6DD-FCE0-3800-90B5F15F5920}"/>
                </a:ext>
              </a:extLst>
            </p:cNvPr>
            <p:cNvSpPr/>
            <p:nvPr/>
          </p:nvSpPr>
          <p:spPr>
            <a:xfrm rot="10800000">
              <a:off x="5989264" y="1225147"/>
              <a:ext cx="432775" cy="432775"/>
            </a:xfrm>
            <a:prstGeom prst="octagon">
              <a:avLst/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01" name="グループ化 1800">
              <a:extLst>
                <a:ext uri="{FF2B5EF4-FFF2-40B4-BE49-F238E27FC236}">
                  <a16:creationId xmlns:a16="http://schemas.microsoft.com/office/drawing/2014/main" id="{EE17A547-75A6-EF1C-72BA-78F3FD89A74A}"/>
                </a:ext>
              </a:extLst>
            </p:cNvPr>
            <p:cNvGrpSpPr/>
            <p:nvPr/>
          </p:nvGrpSpPr>
          <p:grpSpPr>
            <a:xfrm>
              <a:off x="6117318" y="1365385"/>
              <a:ext cx="176665" cy="152297"/>
              <a:chOff x="6117318" y="1324802"/>
              <a:chExt cx="176665" cy="152297"/>
            </a:xfrm>
          </p:grpSpPr>
          <p:cxnSp>
            <p:nvCxnSpPr>
              <p:cNvPr id="1842" name="直線コネクタ 1841">
                <a:extLst>
                  <a:ext uri="{FF2B5EF4-FFF2-40B4-BE49-F238E27FC236}">
                    <a16:creationId xmlns:a16="http://schemas.microsoft.com/office/drawing/2014/main" id="{49535858-31AF-CC8C-55A3-D8AD6C7DC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5392" y="1324802"/>
                <a:ext cx="100516" cy="152297"/>
              </a:xfrm>
              <a:prstGeom prst="line">
                <a:avLst/>
              </a:prstGeom>
              <a:solidFill>
                <a:schemeClr val="bg1"/>
              </a:solidFill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3" name="直線コネクタ 1842">
                <a:extLst>
                  <a:ext uri="{FF2B5EF4-FFF2-40B4-BE49-F238E27FC236}">
                    <a16:creationId xmlns:a16="http://schemas.microsoft.com/office/drawing/2014/main" id="{FF7206D1-8A6D-93F9-4EDF-95530B571E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5392" y="1324802"/>
                <a:ext cx="100516" cy="152297"/>
              </a:xfrm>
              <a:prstGeom prst="line">
                <a:avLst/>
              </a:prstGeom>
              <a:solidFill>
                <a:schemeClr val="bg1"/>
              </a:solidFill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4" name="直線コネクタ 1843">
                <a:extLst>
                  <a:ext uri="{FF2B5EF4-FFF2-40B4-BE49-F238E27FC236}">
                    <a16:creationId xmlns:a16="http://schemas.microsoft.com/office/drawing/2014/main" id="{866E1236-8E8A-D125-C166-B025458BE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7318" y="1400950"/>
                <a:ext cx="176665" cy="0"/>
              </a:xfrm>
              <a:prstGeom prst="line">
                <a:avLst/>
              </a:prstGeom>
              <a:solidFill>
                <a:schemeClr val="bg1"/>
              </a:solidFill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二等辺三角形 121">
            <a:extLst>
              <a:ext uri="{FF2B5EF4-FFF2-40B4-BE49-F238E27FC236}">
                <a16:creationId xmlns:a16="http://schemas.microsoft.com/office/drawing/2014/main" id="{B1EC9413-344C-367E-0299-97D0E09F8A67}"/>
              </a:ext>
            </a:extLst>
          </p:cNvPr>
          <p:cNvSpPr>
            <a:spLocks noChangeAspect="1"/>
          </p:cNvSpPr>
          <p:nvPr/>
        </p:nvSpPr>
        <p:spPr>
          <a:xfrm rot="10800000">
            <a:off x="2161424" y="7686091"/>
            <a:ext cx="299936" cy="200020"/>
          </a:xfrm>
          <a:custGeom>
            <a:avLst/>
            <a:gdLst>
              <a:gd name="connsiteX0" fmla="*/ 0 w 248417"/>
              <a:gd name="connsiteY0" fmla="*/ 150465 h 150465"/>
              <a:gd name="connsiteX1" fmla="*/ 124209 w 248417"/>
              <a:gd name="connsiteY1" fmla="*/ 0 h 150465"/>
              <a:gd name="connsiteX2" fmla="*/ 248417 w 248417"/>
              <a:gd name="connsiteY2" fmla="*/ 150465 h 150465"/>
              <a:gd name="connsiteX3" fmla="*/ 0 w 248417"/>
              <a:gd name="connsiteY3" fmla="*/ 150465 h 150465"/>
              <a:gd name="connsiteX0" fmla="*/ 0 w 251124"/>
              <a:gd name="connsiteY0" fmla="*/ 150465 h 169273"/>
              <a:gd name="connsiteX1" fmla="*/ 124209 w 251124"/>
              <a:gd name="connsiteY1" fmla="*/ 0 h 169273"/>
              <a:gd name="connsiteX2" fmla="*/ 248417 w 251124"/>
              <a:gd name="connsiteY2" fmla="*/ 150465 h 169273"/>
              <a:gd name="connsiteX3" fmla="*/ 0 w 251124"/>
              <a:gd name="connsiteY3" fmla="*/ 150465 h 169273"/>
              <a:gd name="connsiteX0" fmla="*/ 2706 w 253830"/>
              <a:gd name="connsiteY0" fmla="*/ 150465 h 169273"/>
              <a:gd name="connsiteX1" fmla="*/ 126915 w 253830"/>
              <a:gd name="connsiteY1" fmla="*/ 0 h 169273"/>
              <a:gd name="connsiteX2" fmla="*/ 251123 w 253830"/>
              <a:gd name="connsiteY2" fmla="*/ 150465 h 169273"/>
              <a:gd name="connsiteX3" fmla="*/ 2706 w 253830"/>
              <a:gd name="connsiteY3" fmla="*/ 150465 h 169273"/>
              <a:gd name="connsiteX0" fmla="*/ 2706 w 253830"/>
              <a:gd name="connsiteY0" fmla="*/ 150465 h 169273"/>
              <a:gd name="connsiteX1" fmla="*/ 126915 w 253830"/>
              <a:gd name="connsiteY1" fmla="*/ 0 h 169273"/>
              <a:gd name="connsiteX2" fmla="*/ 251123 w 253830"/>
              <a:gd name="connsiteY2" fmla="*/ 150465 h 169273"/>
              <a:gd name="connsiteX3" fmla="*/ 2706 w 253830"/>
              <a:gd name="connsiteY3" fmla="*/ 150465 h 16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30" h="169273">
                <a:moveTo>
                  <a:pt x="2706" y="150465"/>
                </a:moveTo>
                <a:cubicBezTo>
                  <a:pt x="-17995" y="125387"/>
                  <a:pt x="85512" y="0"/>
                  <a:pt x="126915" y="0"/>
                </a:cubicBezTo>
                <a:cubicBezTo>
                  <a:pt x="168318" y="0"/>
                  <a:pt x="271824" y="125388"/>
                  <a:pt x="251123" y="150465"/>
                </a:cubicBezTo>
                <a:cubicBezTo>
                  <a:pt x="230422" y="175542"/>
                  <a:pt x="23407" y="175543"/>
                  <a:pt x="2706" y="1504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03" name="グループ化 1802">
            <a:extLst>
              <a:ext uri="{FF2B5EF4-FFF2-40B4-BE49-F238E27FC236}">
                <a16:creationId xmlns:a16="http://schemas.microsoft.com/office/drawing/2014/main" id="{633D6B2B-97EC-2917-95D4-E2F734F2DDCA}"/>
              </a:ext>
            </a:extLst>
          </p:cNvPr>
          <p:cNvGrpSpPr/>
          <p:nvPr/>
        </p:nvGrpSpPr>
        <p:grpSpPr>
          <a:xfrm>
            <a:off x="4871168" y="7628427"/>
            <a:ext cx="792607" cy="865867"/>
            <a:chOff x="3481363" y="7031145"/>
            <a:chExt cx="695644" cy="759939"/>
          </a:xfrm>
        </p:grpSpPr>
        <p:sp>
          <p:nvSpPr>
            <p:cNvPr id="1804" name="直角三角形 95">
              <a:extLst>
                <a:ext uri="{FF2B5EF4-FFF2-40B4-BE49-F238E27FC236}">
                  <a16:creationId xmlns:a16="http://schemas.microsoft.com/office/drawing/2014/main" id="{DD40BBFB-9799-968E-1CE6-88338651CC5E}"/>
                </a:ext>
              </a:extLst>
            </p:cNvPr>
            <p:cNvSpPr/>
            <p:nvPr/>
          </p:nvSpPr>
          <p:spPr>
            <a:xfrm rot="10800000" flipH="1">
              <a:off x="3554704" y="7371652"/>
              <a:ext cx="208939" cy="68575"/>
            </a:xfrm>
            <a:custGeom>
              <a:avLst/>
              <a:gdLst>
                <a:gd name="connsiteX0" fmla="*/ 0 w 201796"/>
                <a:gd name="connsiteY0" fmla="*/ 68575 h 68575"/>
                <a:gd name="connsiteX1" fmla="*/ 0 w 201796"/>
                <a:gd name="connsiteY1" fmla="*/ 0 h 68575"/>
                <a:gd name="connsiteX2" fmla="*/ 201796 w 201796"/>
                <a:gd name="connsiteY2" fmla="*/ 68575 h 68575"/>
                <a:gd name="connsiteX3" fmla="*/ 0 w 201796"/>
                <a:gd name="connsiteY3" fmla="*/ 68575 h 68575"/>
                <a:gd name="connsiteX0" fmla="*/ 0 w 201796"/>
                <a:gd name="connsiteY0" fmla="*/ 68575 h 68575"/>
                <a:gd name="connsiteX1" fmla="*/ 0 w 201796"/>
                <a:gd name="connsiteY1" fmla="*/ 0 h 68575"/>
                <a:gd name="connsiteX2" fmla="*/ 201796 w 201796"/>
                <a:gd name="connsiteY2" fmla="*/ 44763 h 68575"/>
                <a:gd name="connsiteX3" fmla="*/ 0 w 201796"/>
                <a:gd name="connsiteY3" fmla="*/ 68575 h 68575"/>
                <a:gd name="connsiteX0" fmla="*/ 0 w 208939"/>
                <a:gd name="connsiteY0" fmla="*/ 68575 h 68575"/>
                <a:gd name="connsiteX1" fmla="*/ 0 w 208939"/>
                <a:gd name="connsiteY1" fmla="*/ 0 h 68575"/>
                <a:gd name="connsiteX2" fmla="*/ 208939 w 208939"/>
                <a:gd name="connsiteY2" fmla="*/ 35238 h 68575"/>
                <a:gd name="connsiteX3" fmla="*/ 0 w 208939"/>
                <a:gd name="connsiteY3" fmla="*/ 68575 h 6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39" h="68575">
                  <a:moveTo>
                    <a:pt x="0" y="68575"/>
                  </a:moveTo>
                  <a:lnTo>
                    <a:pt x="0" y="0"/>
                  </a:lnTo>
                  <a:lnTo>
                    <a:pt x="208939" y="35238"/>
                  </a:lnTo>
                  <a:lnTo>
                    <a:pt x="0" y="68575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3175" cap="rnd">
              <a:solidFill>
                <a:schemeClr val="tx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05" name="グループ化 1804">
              <a:extLst>
                <a:ext uri="{FF2B5EF4-FFF2-40B4-BE49-F238E27FC236}">
                  <a16:creationId xmlns:a16="http://schemas.microsoft.com/office/drawing/2014/main" id="{81EC69DA-25B9-99DC-5701-074B427D41DF}"/>
                </a:ext>
              </a:extLst>
            </p:cNvPr>
            <p:cNvGrpSpPr/>
            <p:nvPr/>
          </p:nvGrpSpPr>
          <p:grpSpPr>
            <a:xfrm>
              <a:off x="3481363" y="7031145"/>
              <a:ext cx="695644" cy="759939"/>
              <a:chOff x="695023" y="5153551"/>
              <a:chExt cx="695644" cy="759939"/>
            </a:xfrm>
          </p:grpSpPr>
          <p:sp>
            <p:nvSpPr>
              <p:cNvPr id="1813" name="フリーフォーム: 図形 1812">
                <a:extLst>
                  <a:ext uri="{FF2B5EF4-FFF2-40B4-BE49-F238E27FC236}">
                    <a16:creationId xmlns:a16="http://schemas.microsoft.com/office/drawing/2014/main" id="{7D9B55F4-676A-39C5-86BA-7726173E6153}"/>
                  </a:ext>
                </a:extLst>
              </p:cNvPr>
              <p:cNvSpPr/>
              <p:nvPr/>
            </p:nvSpPr>
            <p:spPr>
              <a:xfrm flipH="1">
                <a:off x="891767" y="5709935"/>
                <a:ext cx="69288" cy="203289"/>
              </a:xfrm>
              <a:custGeom>
                <a:avLst/>
                <a:gdLst>
                  <a:gd name="connsiteX0" fmla="*/ 0 w 66093"/>
                  <a:gd name="connsiteY0" fmla="*/ 0 h 217399"/>
                  <a:gd name="connsiteX1" fmla="*/ 0 w 66093"/>
                  <a:gd name="connsiteY1" fmla="*/ 217399 h 217399"/>
                  <a:gd name="connsiteX2" fmla="*/ 6492 w 66093"/>
                  <a:gd name="connsiteY2" fmla="*/ 217399 h 217399"/>
                  <a:gd name="connsiteX3" fmla="*/ 66093 w 66093"/>
                  <a:gd name="connsiteY3" fmla="*/ 137700 h 217399"/>
                  <a:gd name="connsiteX4" fmla="*/ 0 w 66093"/>
                  <a:gd name="connsiteY4" fmla="*/ 0 h 217399"/>
                  <a:gd name="connsiteX0" fmla="*/ 0 w 66093"/>
                  <a:gd name="connsiteY0" fmla="*/ 0 h 217665"/>
                  <a:gd name="connsiteX1" fmla="*/ 0 w 66093"/>
                  <a:gd name="connsiteY1" fmla="*/ 217399 h 217665"/>
                  <a:gd name="connsiteX2" fmla="*/ 3031 w 66093"/>
                  <a:gd name="connsiteY2" fmla="*/ 217665 h 217665"/>
                  <a:gd name="connsiteX3" fmla="*/ 66093 w 66093"/>
                  <a:gd name="connsiteY3" fmla="*/ 137700 h 217665"/>
                  <a:gd name="connsiteX4" fmla="*/ 0 w 66093"/>
                  <a:gd name="connsiteY4" fmla="*/ 0 h 217665"/>
                  <a:gd name="connsiteX0" fmla="*/ 3195 w 69288"/>
                  <a:gd name="connsiteY0" fmla="*/ 0 h 217665"/>
                  <a:gd name="connsiteX1" fmla="*/ 0 w 69288"/>
                  <a:gd name="connsiteY1" fmla="*/ 209678 h 217665"/>
                  <a:gd name="connsiteX2" fmla="*/ 6226 w 69288"/>
                  <a:gd name="connsiteY2" fmla="*/ 217665 h 217665"/>
                  <a:gd name="connsiteX3" fmla="*/ 69288 w 69288"/>
                  <a:gd name="connsiteY3" fmla="*/ 137700 h 217665"/>
                  <a:gd name="connsiteX4" fmla="*/ 3195 w 69288"/>
                  <a:gd name="connsiteY4" fmla="*/ 0 h 217665"/>
                  <a:gd name="connsiteX0" fmla="*/ 2663 w 69288"/>
                  <a:gd name="connsiteY0" fmla="*/ 0 h 204353"/>
                  <a:gd name="connsiteX1" fmla="*/ 0 w 69288"/>
                  <a:gd name="connsiteY1" fmla="*/ 196366 h 204353"/>
                  <a:gd name="connsiteX2" fmla="*/ 6226 w 69288"/>
                  <a:gd name="connsiteY2" fmla="*/ 204353 h 204353"/>
                  <a:gd name="connsiteX3" fmla="*/ 69288 w 69288"/>
                  <a:gd name="connsiteY3" fmla="*/ 124388 h 204353"/>
                  <a:gd name="connsiteX4" fmla="*/ 2663 w 69288"/>
                  <a:gd name="connsiteY4" fmla="*/ 0 h 204353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289"/>
                  <a:gd name="connsiteX1" fmla="*/ 0 w 69288"/>
                  <a:gd name="connsiteY1" fmla="*/ 195834 h 203289"/>
                  <a:gd name="connsiteX2" fmla="*/ 6226 w 69288"/>
                  <a:gd name="connsiteY2" fmla="*/ 203289 h 203289"/>
                  <a:gd name="connsiteX3" fmla="*/ 69288 w 69288"/>
                  <a:gd name="connsiteY3" fmla="*/ 123856 h 203289"/>
                  <a:gd name="connsiteX4" fmla="*/ 3196 w 69288"/>
                  <a:gd name="connsiteY4" fmla="*/ 0 h 20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88" h="203289">
                    <a:moveTo>
                      <a:pt x="3196" y="0"/>
                    </a:moveTo>
                    <a:cubicBezTo>
                      <a:pt x="2308" y="65455"/>
                      <a:pt x="888" y="130379"/>
                      <a:pt x="0" y="195834"/>
                    </a:cubicBezTo>
                    <a:lnTo>
                      <a:pt x="6226" y="203289"/>
                    </a:lnTo>
                    <a:lnTo>
                      <a:pt x="69288" y="123856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4" name="フリーフォーム: 図形 1813">
                <a:extLst>
                  <a:ext uri="{FF2B5EF4-FFF2-40B4-BE49-F238E27FC236}">
                    <a16:creationId xmlns:a16="http://schemas.microsoft.com/office/drawing/2014/main" id="{D238A60C-5995-4CC3-AA68-AFEC71F539DE}"/>
                  </a:ext>
                </a:extLst>
              </p:cNvPr>
              <p:cNvSpPr/>
              <p:nvPr/>
            </p:nvSpPr>
            <p:spPr>
              <a:xfrm flipH="1">
                <a:off x="1126611" y="5698191"/>
                <a:ext cx="66093" cy="215299"/>
              </a:xfrm>
              <a:custGeom>
                <a:avLst/>
                <a:gdLst>
                  <a:gd name="connsiteX0" fmla="*/ 66093 w 66093"/>
                  <a:gd name="connsiteY0" fmla="*/ 0 h 215299"/>
                  <a:gd name="connsiteX1" fmla="*/ 0 w 66093"/>
                  <a:gd name="connsiteY1" fmla="*/ 137700 h 215299"/>
                  <a:gd name="connsiteX2" fmla="*/ 58031 w 66093"/>
                  <a:gd name="connsiteY2" fmla="*/ 215299 h 215299"/>
                  <a:gd name="connsiteX3" fmla="*/ 66093 w 66093"/>
                  <a:gd name="connsiteY3" fmla="*/ 215299 h 215299"/>
                  <a:gd name="connsiteX4" fmla="*/ 66093 w 66093"/>
                  <a:gd name="connsiteY4" fmla="*/ 0 h 21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93" h="215299">
                    <a:moveTo>
                      <a:pt x="66093" y="0"/>
                    </a:moveTo>
                    <a:lnTo>
                      <a:pt x="0" y="137700"/>
                    </a:lnTo>
                    <a:lnTo>
                      <a:pt x="58031" y="215299"/>
                    </a:lnTo>
                    <a:lnTo>
                      <a:pt x="66093" y="215299"/>
                    </a:lnTo>
                    <a:lnTo>
                      <a:pt x="6609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5" name="台形 354">
                <a:extLst>
                  <a:ext uri="{FF2B5EF4-FFF2-40B4-BE49-F238E27FC236}">
                    <a16:creationId xmlns:a16="http://schemas.microsoft.com/office/drawing/2014/main" id="{3FE053C0-FDAD-D821-4386-BE272FC829F1}"/>
                  </a:ext>
                </a:extLst>
              </p:cNvPr>
              <p:cNvSpPr/>
              <p:nvPr/>
            </p:nvSpPr>
            <p:spPr>
              <a:xfrm rot="16200000">
                <a:off x="592094" y="5528277"/>
                <a:ext cx="290477" cy="84620"/>
              </a:xfrm>
              <a:custGeom>
                <a:avLst/>
                <a:gdLst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619376 w 2619376"/>
                  <a:gd name="connsiteY3" fmla="*/ 756818 h 756818"/>
                  <a:gd name="connsiteX4" fmla="*/ 0 w 2619376"/>
                  <a:gd name="connsiteY4" fmla="*/ 756818 h 756818"/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597944 w 2619376"/>
                  <a:gd name="connsiteY3" fmla="*/ 713248 h 756818"/>
                  <a:gd name="connsiteX4" fmla="*/ 2619376 w 2619376"/>
                  <a:gd name="connsiteY4" fmla="*/ 756818 h 756818"/>
                  <a:gd name="connsiteX5" fmla="*/ 0 w 2619376"/>
                  <a:gd name="connsiteY5" fmla="*/ 756818 h 756818"/>
                  <a:gd name="connsiteX0" fmla="*/ 0 w 2597944"/>
                  <a:gd name="connsiteY0" fmla="*/ 756818 h 756818"/>
                  <a:gd name="connsiteX1" fmla="*/ 387975 w 2597944"/>
                  <a:gd name="connsiteY1" fmla="*/ 0 h 756818"/>
                  <a:gd name="connsiteX2" fmla="*/ 2231401 w 2597944"/>
                  <a:gd name="connsiteY2" fmla="*/ 0 h 756818"/>
                  <a:gd name="connsiteX3" fmla="*/ 2597944 w 2597944"/>
                  <a:gd name="connsiteY3" fmla="*/ 713248 h 756818"/>
                  <a:gd name="connsiteX4" fmla="*/ 2557463 w 2597944"/>
                  <a:gd name="connsiteY4" fmla="*/ 756818 h 756818"/>
                  <a:gd name="connsiteX5" fmla="*/ 0 w 2597944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944" h="756818">
                    <a:moveTo>
                      <a:pt x="0" y="756818"/>
                    </a:moveTo>
                    <a:lnTo>
                      <a:pt x="387975" y="0"/>
                    </a:lnTo>
                    <a:lnTo>
                      <a:pt x="2231401" y="0"/>
                    </a:lnTo>
                    <a:lnTo>
                      <a:pt x="2597944" y="713248"/>
                    </a:lnTo>
                    <a:lnTo>
                      <a:pt x="2557463" y="756818"/>
                    </a:lnTo>
                    <a:lnTo>
                      <a:pt x="0" y="75681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6" name="台形 355">
                <a:extLst>
                  <a:ext uri="{FF2B5EF4-FFF2-40B4-BE49-F238E27FC236}">
                    <a16:creationId xmlns:a16="http://schemas.microsoft.com/office/drawing/2014/main" id="{E38A6167-6B86-AC23-E41D-758E958D07E6}"/>
                  </a:ext>
                </a:extLst>
              </p:cNvPr>
              <p:cNvSpPr/>
              <p:nvPr/>
            </p:nvSpPr>
            <p:spPr>
              <a:xfrm rot="5400000" flipH="1">
                <a:off x="1201388" y="5530008"/>
                <a:ext cx="293938" cy="84620"/>
              </a:xfrm>
              <a:custGeom>
                <a:avLst/>
                <a:gdLst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59855 w 2659855"/>
                  <a:gd name="connsiteY3" fmla="*/ 756818 h 756818"/>
                  <a:gd name="connsiteX4" fmla="*/ 0 w 2659855"/>
                  <a:gd name="connsiteY4" fmla="*/ 756818 h 756818"/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28898 w 2659855"/>
                  <a:gd name="connsiteY3" fmla="*/ 686335 h 756818"/>
                  <a:gd name="connsiteX4" fmla="*/ 2659855 w 2659855"/>
                  <a:gd name="connsiteY4" fmla="*/ 756818 h 756818"/>
                  <a:gd name="connsiteX5" fmla="*/ 0 w 2659855"/>
                  <a:gd name="connsiteY5" fmla="*/ 756818 h 756818"/>
                  <a:gd name="connsiteX0" fmla="*/ 0 w 2628898"/>
                  <a:gd name="connsiteY0" fmla="*/ 756818 h 756818"/>
                  <a:gd name="connsiteX1" fmla="*/ 331184 w 2628898"/>
                  <a:gd name="connsiteY1" fmla="*/ 0 h 756818"/>
                  <a:gd name="connsiteX2" fmla="*/ 2328671 w 2628898"/>
                  <a:gd name="connsiteY2" fmla="*/ 0 h 756818"/>
                  <a:gd name="connsiteX3" fmla="*/ 2628898 w 2628898"/>
                  <a:gd name="connsiteY3" fmla="*/ 686335 h 756818"/>
                  <a:gd name="connsiteX4" fmla="*/ 2574127 w 2628898"/>
                  <a:gd name="connsiteY4" fmla="*/ 737771 h 756818"/>
                  <a:gd name="connsiteX5" fmla="*/ 0 w 2628898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8898" h="756818">
                    <a:moveTo>
                      <a:pt x="0" y="756818"/>
                    </a:moveTo>
                    <a:lnTo>
                      <a:pt x="331184" y="0"/>
                    </a:lnTo>
                    <a:lnTo>
                      <a:pt x="2328671" y="0"/>
                    </a:lnTo>
                    <a:lnTo>
                      <a:pt x="2628898" y="686335"/>
                    </a:lnTo>
                    <a:lnTo>
                      <a:pt x="2574127" y="737771"/>
                    </a:lnTo>
                    <a:lnTo>
                      <a:pt x="0" y="75681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6" name="台形 356">
                <a:extLst>
                  <a:ext uri="{FF2B5EF4-FFF2-40B4-BE49-F238E27FC236}">
                    <a16:creationId xmlns:a16="http://schemas.microsoft.com/office/drawing/2014/main" id="{EFFACE2D-F18C-8C85-2DD0-163063ACFFEB}"/>
                  </a:ext>
                </a:extLst>
              </p:cNvPr>
              <p:cNvSpPr/>
              <p:nvPr/>
            </p:nvSpPr>
            <p:spPr>
              <a:xfrm rot="15900000">
                <a:off x="687861" y="5727500"/>
                <a:ext cx="108829" cy="84620"/>
              </a:xfrm>
              <a:custGeom>
                <a:avLst/>
                <a:gdLst>
                  <a:gd name="connsiteX0" fmla="*/ 0 w 959519"/>
                  <a:gd name="connsiteY0" fmla="*/ 756818 h 756818"/>
                  <a:gd name="connsiteX1" fmla="*/ 189205 w 959519"/>
                  <a:gd name="connsiteY1" fmla="*/ 0 h 756818"/>
                  <a:gd name="connsiteX2" fmla="*/ 770315 w 959519"/>
                  <a:gd name="connsiteY2" fmla="*/ 0 h 756818"/>
                  <a:gd name="connsiteX3" fmla="*/ 959519 w 959519"/>
                  <a:gd name="connsiteY3" fmla="*/ 756818 h 756818"/>
                  <a:gd name="connsiteX4" fmla="*/ 0 w 959519"/>
                  <a:gd name="connsiteY4" fmla="*/ 756818 h 756818"/>
                  <a:gd name="connsiteX0" fmla="*/ 0 w 959519"/>
                  <a:gd name="connsiteY0" fmla="*/ 756818 h 756818"/>
                  <a:gd name="connsiteX1" fmla="*/ 10112 w 959519"/>
                  <a:gd name="connsiteY1" fmla="*/ 715711 h 756818"/>
                  <a:gd name="connsiteX2" fmla="*/ 189205 w 959519"/>
                  <a:gd name="connsiteY2" fmla="*/ 0 h 756818"/>
                  <a:gd name="connsiteX3" fmla="*/ 770315 w 959519"/>
                  <a:gd name="connsiteY3" fmla="*/ 0 h 756818"/>
                  <a:gd name="connsiteX4" fmla="*/ 959519 w 959519"/>
                  <a:gd name="connsiteY4" fmla="*/ 756818 h 756818"/>
                  <a:gd name="connsiteX5" fmla="*/ 0 w 959519"/>
                  <a:gd name="connsiteY5" fmla="*/ 756818 h 756818"/>
                  <a:gd name="connsiteX0" fmla="*/ 12779 w 972298"/>
                  <a:gd name="connsiteY0" fmla="*/ 756818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12779 w 972298"/>
                  <a:gd name="connsiteY5" fmla="*/ 756818 h 756818"/>
                  <a:gd name="connsiteX0" fmla="*/ 80237 w 972298"/>
                  <a:gd name="connsiteY0" fmla="*/ 750769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80237 w 972298"/>
                  <a:gd name="connsiteY5" fmla="*/ 750769 h 756818"/>
                  <a:gd name="connsiteX0" fmla="*/ 81274 w 973335"/>
                  <a:gd name="connsiteY0" fmla="*/ 750769 h 756818"/>
                  <a:gd name="connsiteX1" fmla="*/ 0 w 973335"/>
                  <a:gd name="connsiteY1" fmla="*/ 716008 h 756818"/>
                  <a:gd name="connsiteX2" fmla="*/ 203021 w 973335"/>
                  <a:gd name="connsiteY2" fmla="*/ 0 h 756818"/>
                  <a:gd name="connsiteX3" fmla="*/ 784131 w 973335"/>
                  <a:gd name="connsiteY3" fmla="*/ 0 h 756818"/>
                  <a:gd name="connsiteX4" fmla="*/ 973335 w 973335"/>
                  <a:gd name="connsiteY4" fmla="*/ 756818 h 756818"/>
                  <a:gd name="connsiteX5" fmla="*/ 81274 w 973335"/>
                  <a:gd name="connsiteY5" fmla="*/ 750769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3335" h="756818">
                    <a:moveTo>
                      <a:pt x="81274" y="750769"/>
                    </a:moveTo>
                    <a:lnTo>
                      <a:pt x="0" y="716008"/>
                    </a:lnTo>
                    <a:lnTo>
                      <a:pt x="203021" y="0"/>
                    </a:lnTo>
                    <a:lnTo>
                      <a:pt x="784131" y="0"/>
                    </a:lnTo>
                    <a:lnTo>
                      <a:pt x="973335" y="756818"/>
                    </a:lnTo>
                    <a:lnTo>
                      <a:pt x="81274" y="750769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9" name="台形 357">
                <a:extLst>
                  <a:ext uri="{FF2B5EF4-FFF2-40B4-BE49-F238E27FC236}">
                    <a16:creationId xmlns:a16="http://schemas.microsoft.com/office/drawing/2014/main" id="{78B59C62-DB12-738E-8057-6B58563D1532}"/>
                  </a:ext>
                </a:extLst>
              </p:cNvPr>
              <p:cNvSpPr/>
              <p:nvPr/>
            </p:nvSpPr>
            <p:spPr>
              <a:xfrm rot="5700000" flipH="1">
                <a:off x="1291860" y="5730507"/>
                <a:ext cx="105864" cy="82007"/>
              </a:xfrm>
              <a:custGeom>
                <a:avLst/>
                <a:gdLst>
                  <a:gd name="connsiteX0" fmla="*/ 0 w 958374"/>
                  <a:gd name="connsiteY0" fmla="*/ 733296 h 733296"/>
                  <a:gd name="connsiteX1" fmla="*/ 183324 w 958374"/>
                  <a:gd name="connsiteY1" fmla="*/ 0 h 733296"/>
                  <a:gd name="connsiteX2" fmla="*/ 775050 w 958374"/>
                  <a:gd name="connsiteY2" fmla="*/ 0 h 733296"/>
                  <a:gd name="connsiteX3" fmla="*/ 958374 w 958374"/>
                  <a:gd name="connsiteY3" fmla="*/ 733296 h 733296"/>
                  <a:gd name="connsiteX4" fmla="*/ 0 w 958374"/>
                  <a:gd name="connsiteY4" fmla="*/ 733296 h 733296"/>
                  <a:gd name="connsiteX0" fmla="*/ 0 w 958374"/>
                  <a:gd name="connsiteY0" fmla="*/ 733296 h 733296"/>
                  <a:gd name="connsiteX1" fmla="*/ 4859 w 958374"/>
                  <a:gd name="connsiteY1" fmla="*/ 705043 h 733296"/>
                  <a:gd name="connsiteX2" fmla="*/ 183324 w 958374"/>
                  <a:gd name="connsiteY2" fmla="*/ 0 h 733296"/>
                  <a:gd name="connsiteX3" fmla="*/ 775050 w 958374"/>
                  <a:gd name="connsiteY3" fmla="*/ 0 h 733296"/>
                  <a:gd name="connsiteX4" fmla="*/ 958374 w 958374"/>
                  <a:gd name="connsiteY4" fmla="*/ 733296 h 733296"/>
                  <a:gd name="connsiteX5" fmla="*/ 0 w 958374"/>
                  <a:gd name="connsiteY5" fmla="*/ 733296 h 733296"/>
                  <a:gd name="connsiteX0" fmla="*/ 78790 w 953515"/>
                  <a:gd name="connsiteY0" fmla="*/ 733444 h 733444"/>
                  <a:gd name="connsiteX1" fmla="*/ 0 w 953515"/>
                  <a:gd name="connsiteY1" fmla="*/ 705043 h 733444"/>
                  <a:gd name="connsiteX2" fmla="*/ 178465 w 953515"/>
                  <a:gd name="connsiteY2" fmla="*/ 0 h 733444"/>
                  <a:gd name="connsiteX3" fmla="*/ 770191 w 953515"/>
                  <a:gd name="connsiteY3" fmla="*/ 0 h 733444"/>
                  <a:gd name="connsiteX4" fmla="*/ 953515 w 953515"/>
                  <a:gd name="connsiteY4" fmla="*/ 733296 h 733444"/>
                  <a:gd name="connsiteX5" fmla="*/ 78790 w 953515"/>
                  <a:gd name="connsiteY5" fmla="*/ 733444 h 733444"/>
                  <a:gd name="connsiteX0" fmla="*/ 77663 w 952388"/>
                  <a:gd name="connsiteY0" fmla="*/ 733444 h 733444"/>
                  <a:gd name="connsiteX1" fmla="*/ 0 w 952388"/>
                  <a:gd name="connsiteY1" fmla="*/ 719483 h 733444"/>
                  <a:gd name="connsiteX2" fmla="*/ 177338 w 952388"/>
                  <a:gd name="connsiteY2" fmla="*/ 0 h 733444"/>
                  <a:gd name="connsiteX3" fmla="*/ 769064 w 952388"/>
                  <a:gd name="connsiteY3" fmla="*/ 0 h 733444"/>
                  <a:gd name="connsiteX4" fmla="*/ 952388 w 952388"/>
                  <a:gd name="connsiteY4" fmla="*/ 733296 h 733444"/>
                  <a:gd name="connsiteX5" fmla="*/ 77663 w 952388"/>
                  <a:gd name="connsiteY5" fmla="*/ 733444 h 733444"/>
                  <a:gd name="connsiteX0" fmla="*/ 76833 w 951558"/>
                  <a:gd name="connsiteY0" fmla="*/ 733444 h 733444"/>
                  <a:gd name="connsiteX1" fmla="*/ 0 w 951558"/>
                  <a:gd name="connsiteY1" fmla="*/ 709994 h 733444"/>
                  <a:gd name="connsiteX2" fmla="*/ 176508 w 951558"/>
                  <a:gd name="connsiteY2" fmla="*/ 0 h 733444"/>
                  <a:gd name="connsiteX3" fmla="*/ 768234 w 951558"/>
                  <a:gd name="connsiteY3" fmla="*/ 0 h 733444"/>
                  <a:gd name="connsiteX4" fmla="*/ 951558 w 951558"/>
                  <a:gd name="connsiteY4" fmla="*/ 733296 h 733444"/>
                  <a:gd name="connsiteX5" fmla="*/ 76833 w 951558"/>
                  <a:gd name="connsiteY5" fmla="*/ 733444 h 733444"/>
                  <a:gd name="connsiteX0" fmla="*/ 76211 w 950936"/>
                  <a:gd name="connsiteY0" fmla="*/ 733444 h 733444"/>
                  <a:gd name="connsiteX1" fmla="*/ 0 w 950936"/>
                  <a:gd name="connsiteY1" fmla="*/ 702877 h 733444"/>
                  <a:gd name="connsiteX2" fmla="*/ 175886 w 950936"/>
                  <a:gd name="connsiteY2" fmla="*/ 0 h 733444"/>
                  <a:gd name="connsiteX3" fmla="*/ 767612 w 950936"/>
                  <a:gd name="connsiteY3" fmla="*/ 0 h 733444"/>
                  <a:gd name="connsiteX4" fmla="*/ 950936 w 950936"/>
                  <a:gd name="connsiteY4" fmla="*/ 733296 h 733444"/>
                  <a:gd name="connsiteX5" fmla="*/ 76211 w 950936"/>
                  <a:gd name="connsiteY5" fmla="*/ 733444 h 733444"/>
                  <a:gd name="connsiteX0" fmla="*/ 80747 w 955472"/>
                  <a:gd name="connsiteY0" fmla="*/ 733444 h 733444"/>
                  <a:gd name="connsiteX1" fmla="*/ 0 w 955472"/>
                  <a:gd name="connsiteY1" fmla="*/ 700090 h 733444"/>
                  <a:gd name="connsiteX2" fmla="*/ 180422 w 955472"/>
                  <a:gd name="connsiteY2" fmla="*/ 0 h 733444"/>
                  <a:gd name="connsiteX3" fmla="*/ 772148 w 955472"/>
                  <a:gd name="connsiteY3" fmla="*/ 0 h 733444"/>
                  <a:gd name="connsiteX4" fmla="*/ 955472 w 955472"/>
                  <a:gd name="connsiteY4" fmla="*/ 733296 h 733444"/>
                  <a:gd name="connsiteX5" fmla="*/ 80747 w 955472"/>
                  <a:gd name="connsiteY5" fmla="*/ 733444 h 73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472" h="733444">
                    <a:moveTo>
                      <a:pt x="80747" y="733444"/>
                    </a:moveTo>
                    <a:lnTo>
                      <a:pt x="0" y="700090"/>
                    </a:lnTo>
                    <a:lnTo>
                      <a:pt x="180422" y="0"/>
                    </a:lnTo>
                    <a:lnTo>
                      <a:pt x="772148" y="0"/>
                    </a:lnTo>
                    <a:lnTo>
                      <a:pt x="955472" y="733296"/>
                    </a:lnTo>
                    <a:lnTo>
                      <a:pt x="80747" y="733444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46" name="台形 1845">
                <a:extLst>
                  <a:ext uri="{FF2B5EF4-FFF2-40B4-BE49-F238E27FC236}">
                    <a16:creationId xmlns:a16="http://schemas.microsoft.com/office/drawing/2014/main" id="{643E449A-FCFA-40DC-9174-15DBC0BDDC83}"/>
                  </a:ext>
                </a:extLst>
              </p:cNvPr>
              <p:cNvSpPr/>
              <p:nvPr/>
            </p:nvSpPr>
            <p:spPr>
              <a:xfrm>
                <a:off x="997534" y="5153551"/>
                <a:ext cx="94437" cy="106444"/>
              </a:xfrm>
              <a:prstGeom prst="trapezoid">
                <a:avLst>
                  <a:gd name="adj" fmla="val 24848"/>
                </a:avLst>
              </a:pr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806" name="フリーフォーム: 図形 1805">
              <a:extLst>
                <a:ext uri="{FF2B5EF4-FFF2-40B4-BE49-F238E27FC236}">
                  <a16:creationId xmlns:a16="http://schemas.microsoft.com/office/drawing/2014/main" id="{DA852D03-D8D1-A25C-1FF4-6BF89309D718}"/>
                </a:ext>
              </a:extLst>
            </p:cNvPr>
            <p:cNvSpPr/>
            <p:nvPr/>
          </p:nvSpPr>
          <p:spPr>
            <a:xfrm>
              <a:off x="3554705" y="7118770"/>
              <a:ext cx="540001" cy="672313"/>
            </a:xfrm>
            <a:custGeom>
              <a:avLst/>
              <a:gdLst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35817 w 540001"/>
                <a:gd name="connsiteY2" fmla="*/ 183933 h 672313"/>
                <a:gd name="connsiteX3" fmla="*/ 540001 w 540001"/>
                <a:gd name="connsiteY3" fmla="*/ 183933 h 672313"/>
                <a:gd name="connsiteX4" fmla="*/ 540000 w 540001"/>
                <a:gd name="connsiteY4" fmla="*/ 258312 h 672313"/>
                <a:gd name="connsiteX5" fmla="*/ 540000 w 540001"/>
                <a:gd name="connsiteY5" fmla="*/ 330312 h 672313"/>
                <a:gd name="connsiteX6" fmla="*/ 540001 w 540001"/>
                <a:gd name="connsiteY6" fmla="*/ 330312 h 672313"/>
                <a:gd name="connsiteX7" fmla="*/ 540001 w 540001"/>
                <a:gd name="connsiteY7" fmla="*/ 420312 h 672313"/>
                <a:gd name="connsiteX8" fmla="*/ 540001 w 540001"/>
                <a:gd name="connsiteY8" fmla="*/ 474715 h 672313"/>
                <a:gd name="connsiteX9" fmla="*/ 530755 w 540001"/>
                <a:gd name="connsiteY9" fmla="*/ 580396 h 672313"/>
                <a:gd name="connsiteX10" fmla="*/ 365523 w 540001"/>
                <a:gd name="connsiteY10" fmla="*/ 477124 h 672313"/>
                <a:gd name="connsiteX11" fmla="*/ 365522 w 540001"/>
                <a:gd name="connsiteY11" fmla="*/ 480388 h 672313"/>
                <a:gd name="connsiteX12" fmla="*/ 360001 w 540001"/>
                <a:gd name="connsiteY12" fmla="*/ 474314 h 672313"/>
                <a:gd name="connsiteX13" fmla="*/ 360001 w 540001"/>
                <a:gd name="connsiteY13" fmla="*/ 672312 h 672313"/>
                <a:gd name="connsiteX14" fmla="*/ 180001 w 540001"/>
                <a:gd name="connsiteY14" fmla="*/ 672313 h 672313"/>
                <a:gd name="connsiteX15" fmla="*/ 180001 w 540001"/>
                <a:gd name="connsiteY15" fmla="*/ 474313 h 672313"/>
                <a:gd name="connsiteX16" fmla="*/ 180000 w 540001"/>
                <a:gd name="connsiteY16" fmla="*/ 474314 h 672313"/>
                <a:gd name="connsiteX17" fmla="*/ 180000 w 540001"/>
                <a:gd name="connsiteY17" fmla="*/ 474313 h 672313"/>
                <a:gd name="connsiteX18" fmla="*/ 174479 w 540001"/>
                <a:gd name="connsiteY18" fmla="*/ 480387 h 672313"/>
                <a:gd name="connsiteX19" fmla="*/ 174478 w 540001"/>
                <a:gd name="connsiteY19" fmla="*/ 477123 h 672313"/>
                <a:gd name="connsiteX20" fmla="*/ 9246 w 540001"/>
                <a:gd name="connsiteY20" fmla="*/ 580395 h 672313"/>
                <a:gd name="connsiteX21" fmla="*/ 0 w 540001"/>
                <a:gd name="connsiteY21" fmla="*/ 474719 h 672313"/>
                <a:gd name="connsiteX22" fmla="*/ 0 w 540001"/>
                <a:gd name="connsiteY22" fmla="*/ 472582 h 672313"/>
                <a:gd name="connsiteX23" fmla="*/ 0 w 540001"/>
                <a:gd name="connsiteY23" fmla="*/ 330311 h 672313"/>
                <a:gd name="connsiteX24" fmla="*/ 0 w 540001"/>
                <a:gd name="connsiteY24" fmla="*/ 258311 h 672313"/>
                <a:gd name="connsiteX25" fmla="*/ 0 w 540001"/>
                <a:gd name="connsiteY25" fmla="*/ 184582 h 672313"/>
                <a:gd name="connsiteX26" fmla="*/ 0 w 540001"/>
                <a:gd name="connsiteY26" fmla="*/ 183933 h 672313"/>
                <a:gd name="connsiteX27" fmla="*/ 3334 w 540001"/>
                <a:gd name="connsiteY27" fmla="*/ 183933 h 672313"/>
                <a:gd name="connsiteX28" fmla="*/ 19062 w 540001"/>
                <a:gd name="connsiteY28" fmla="*/ 163339 h 672313"/>
                <a:gd name="connsiteX29" fmla="*/ 270001 w 540001"/>
                <a:gd name="connsiteY29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5522 w 540001"/>
                <a:gd name="connsiteY10" fmla="*/ 480388 h 672313"/>
                <a:gd name="connsiteX11" fmla="*/ 360001 w 540001"/>
                <a:gd name="connsiteY11" fmla="*/ 474314 h 672313"/>
                <a:gd name="connsiteX12" fmla="*/ 360001 w 540001"/>
                <a:gd name="connsiteY12" fmla="*/ 672312 h 672313"/>
                <a:gd name="connsiteX13" fmla="*/ 180001 w 540001"/>
                <a:gd name="connsiteY13" fmla="*/ 672313 h 672313"/>
                <a:gd name="connsiteX14" fmla="*/ 180001 w 540001"/>
                <a:gd name="connsiteY14" fmla="*/ 474313 h 672313"/>
                <a:gd name="connsiteX15" fmla="*/ 180000 w 540001"/>
                <a:gd name="connsiteY15" fmla="*/ 474314 h 672313"/>
                <a:gd name="connsiteX16" fmla="*/ 180000 w 540001"/>
                <a:gd name="connsiteY16" fmla="*/ 474313 h 672313"/>
                <a:gd name="connsiteX17" fmla="*/ 174479 w 540001"/>
                <a:gd name="connsiteY17" fmla="*/ 480387 h 672313"/>
                <a:gd name="connsiteX18" fmla="*/ 174478 w 540001"/>
                <a:gd name="connsiteY18" fmla="*/ 477123 h 672313"/>
                <a:gd name="connsiteX19" fmla="*/ 9246 w 540001"/>
                <a:gd name="connsiteY19" fmla="*/ 580395 h 672313"/>
                <a:gd name="connsiteX20" fmla="*/ 0 w 540001"/>
                <a:gd name="connsiteY20" fmla="*/ 474719 h 672313"/>
                <a:gd name="connsiteX21" fmla="*/ 0 w 540001"/>
                <a:gd name="connsiteY21" fmla="*/ 472582 h 672313"/>
                <a:gd name="connsiteX22" fmla="*/ 0 w 540001"/>
                <a:gd name="connsiteY22" fmla="*/ 330311 h 672313"/>
                <a:gd name="connsiteX23" fmla="*/ 0 w 540001"/>
                <a:gd name="connsiteY23" fmla="*/ 258311 h 672313"/>
                <a:gd name="connsiteX24" fmla="*/ 0 w 540001"/>
                <a:gd name="connsiteY24" fmla="*/ 184582 h 672313"/>
                <a:gd name="connsiteX25" fmla="*/ 0 w 540001"/>
                <a:gd name="connsiteY25" fmla="*/ 183933 h 672313"/>
                <a:gd name="connsiteX26" fmla="*/ 3334 w 540001"/>
                <a:gd name="connsiteY26" fmla="*/ 183933 h 672313"/>
                <a:gd name="connsiteX27" fmla="*/ 19062 w 540001"/>
                <a:gd name="connsiteY27" fmla="*/ 163339 h 672313"/>
                <a:gd name="connsiteX28" fmla="*/ 270001 w 540001"/>
                <a:gd name="connsiteY28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5522 w 540001"/>
                <a:gd name="connsiteY10" fmla="*/ 480388 h 672313"/>
                <a:gd name="connsiteX11" fmla="*/ 360001 w 540001"/>
                <a:gd name="connsiteY11" fmla="*/ 474314 h 672313"/>
                <a:gd name="connsiteX12" fmla="*/ 360001 w 540001"/>
                <a:gd name="connsiteY12" fmla="*/ 672312 h 672313"/>
                <a:gd name="connsiteX13" fmla="*/ 180001 w 540001"/>
                <a:gd name="connsiteY13" fmla="*/ 672313 h 672313"/>
                <a:gd name="connsiteX14" fmla="*/ 180001 w 540001"/>
                <a:gd name="connsiteY14" fmla="*/ 474313 h 672313"/>
                <a:gd name="connsiteX15" fmla="*/ 180000 w 540001"/>
                <a:gd name="connsiteY15" fmla="*/ 474314 h 672313"/>
                <a:gd name="connsiteX16" fmla="*/ 180000 w 540001"/>
                <a:gd name="connsiteY16" fmla="*/ 474313 h 672313"/>
                <a:gd name="connsiteX17" fmla="*/ 174479 w 540001"/>
                <a:gd name="connsiteY17" fmla="*/ 480387 h 672313"/>
                <a:gd name="connsiteX18" fmla="*/ 174478 w 540001"/>
                <a:gd name="connsiteY18" fmla="*/ 477123 h 672313"/>
                <a:gd name="connsiteX19" fmla="*/ 9246 w 540001"/>
                <a:gd name="connsiteY19" fmla="*/ 580395 h 672313"/>
                <a:gd name="connsiteX20" fmla="*/ 0 w 540001"/>
                <a:gd name="connsiteY20" fmla="*/ 474719 h 672313"/>
                <a:gd name="connsiteX21" fmla="*/ 0 w 540001"/>
                <a:gd name="connsiteY21" fmla="*/ 472582 h 672313"/>
                <a:gd name="connsiteX22" fmla="*/ 0 w 540001"/>
                <a:gd name="connsiteY22" fmla="*/ 330311 h 672313"/>
                <a:gd name="connsiteX23" fmla="*/ 0 w 540001"/>
                <a:gd name="connsiteY23" fmla="*/ 258311 h 672313"/>
                <a:gd name="connsiteX24" fmla="*/ 0 w 540001"/>
                <a:gd name="connsiteY24" fmla="*/ 184582 h 672313"/>
                <a:gd name="connsiteX25" fmla="*/ 0 w 540001"/>
                <a:gd name="connsiteY25" fmla="*/ 183933 h 672313"/>
                <a:gd name="connsiteX26" fmla="*/ 19062 w 540001"/>
                <a:gd name="connsiteY26" fmla="*/ 163339 h 672313"/>
                <a:gd name="connsiteX27" fmla="*/ 270001 w 540001"/>
                <a:gd name="connsiteY27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0001 w 540001"/>
                <a:gd name="connsiteY10" fmla="*/ 474314 h 672313"/>
                <a:gd name="connsiteX11" fmla="*/ 360001 w 540001"/>
                <a:gd name="connsiteY11" fmla="*/ 672312 h 672313"/>
                <a:gd name="connsiteX12" fmla="*/ 180001 w 540001"/>
                <a:gd name="connsiteY12" fmla="*/ 672313 h 672313"/>
                <a:gd name="connsiteX13" fmla="*/ 180001 w 540001"/>
                <a:gd name="connsiteY13" fmla="*/ 474313 h 672313"/>
                <a:gd name="connsiteX14" fmla="*/ 180000 w 540001"/>
                <a:gd name="connsiteY14" fmla="*/ 474314 h 672313"/>
                <a:gd name="connsiteX15" fmla="*/ 180000 w 540001"/>
                <a:gd name="connsiteY15" fmla="*/ 474313 h 672313"/>
                <a:gd name="connsiteX16" fmla="*/ 174479 w 540001"/>
                <a:gd name="connsiteY16" fmla="*/ 480387 h 672313"/>
                <a:gd name="connsiteX17" fmla="*/ 174478 w 540001"/>
                <a:gd name="connsiteY17" fmla="*/ 477123 h 672313"/>
                <a:gd name="connsiteX18" fmla="*/ 9246 w 540001"/>
                <a:gd name="connsiteY18" fmla="*/ 580395 h 672313"/>
                <a:gd name="connsiteX19" fmla="*/ 0 w 540001"/>
                <a:gd name="connsiteY19" fmla="*/ 474719 h 672313"/>
                <a:gd name="connsiteX20" fmla="*/ 0 w 540001"/>
                <a:gd name="connsiteY20" fmla="*/ 472582 h 672313"/>
                <a:gd name="connsiteX21" fmla="*/ 0 w 540001"/>
                <a:gd name="connsiteY21" fmla="*/ 330311 h 672313"/>
                <a:gd name="connsiteX22" fmla="*/ 0 w 540001"/>
                <a:gd name="connsiteY22" fmla="*/ 258311 h 672313"/>
                <a:gd name="connsiteX23" fmla="*/ 0 w 540001"/>
                <a:gd name="connsiteY23" fmla="*/ 184582 h 672313"/>
                <a:gd name="connsiteX24" fmla="*/ 0 w 540001"/>
                <a:gd name="connsiteY24" fmla="*/ 183933 h 672313"/>
                <a:gd name="connsiteX25" fmla="*/ 19062 w 540001"/>
                <a:gd name="connsiteY25" fmla="*/ 163339 h 672313"/>
                <a:gd name="connsiteX26" fmla="*/ 270001 w 540001"/>
                <a:gd name="connsiteY26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174479 w 540001"/>
                <a:gd name="connsiteY15" fmla="*/ 480387 h 672313"/>
                <a:gd name="connsiteX16" fmla="*/ 174478 w 540001"/>
                <a:gd name="connsiteY16" fmla="*/ 477123 h 672313"/>
                <a:gd name="connsiteX17" fmla="*/ 9246 w 540001"/>
                <a:gd name="connsiteY17" fmla="*/ 580395 h 672313"/>
                <a:gd name="connsiteX18" fmla="*/ 0 w 540001"/>
                <a:gd name="connsiteY18" fmla="*/ 474719 h 672313"/>
                <a:gd name="connsiteX19" fmla="*/ 0 w 540001"/>
                <a:gd name="connsiteY19" fmla="*/ 472582 h 672313"/>
                <a:gd name="connsiteX20" fmla="*/ 0 w 540001"/>
                <a:gd name="connsiteY20" fmla="*/ 330311 h 672313"/>
                <a:gd name="connsiteX21" fmla="*/ 0 w 540001"/>
                <a:gd name="connsiteY21" fmla="*/ 258311 h 672313"/>
                <a:gd name="connsiteX22" fmla="*/ 0 w 540001"/>
                <a:gd name="connsiteY22" fmla="*/ 184582 h 672313"/>
                <a:gd name="connsiteX23" fmla="*/ 0 w 540001"/>
                <a:gd name="connsiteY23" fmla="*/ 183933 h 672313"/>
                <a:gd name="connsiteX24" fmla="*/ 19062 w 540001"/>
                <a:gd name="connsiteY24" fmla="*/ 163339 h 672313"/>
                <a:gd name="connsiteX25" fmla="*/ 270001 w 540001"/>
                <a:gd name="connsiteY25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174478 w 540001"/>
                <a:gd name="connsiteY15" fmla="*/ 477123 h 672313"/>
                <a:gd name="connsiteX16" fmla="*/ 9246 w 540001"/>
                <a:gd name="connsiteY16" fmla="*/ 580395 h 672313"/>
                <a:gd name="connsiteX17" fmla="*/ 0 w 540001"/>
                <a:gd name="connsiteY17" fmla="*/ 474719 h 672313"/>
                <a:gd name="connsiteX18" fmla="*/ 0 w 540001"/>
                <a:gd name="connsiteY18" fmla="*/ 472582 h 672313"/>
                <a:gd name="connsiteX19" fmla="*/ 0 w 540001"/>
                <a:gd name="connsiteY19" fmla="*/ 330311 h 672313"/>
                <a:gd name="connsiteX20" fmla="*/ 0 w 540001"/>
                <a:gd name="connsiteY20" fmla="*/ 258311 h 672313"/>
                <a:gd name="connsiteX21" fmla="*/ 0 w 540001"/>
                <a:gd name="connsiteY21" fmla="*/ 184582 h 672313"/>
                <a:gd name="connsiteX22" fmla="*/ 0 w 540001"/>
                <a:gd name="connsiteY22" fmla="*/ 183933 h 672313"/>
                <a:gd name="connsiteX23" fmla="*/ 19062 w 540001"/>
                <a:gd name="connsiteY23" fmla="*/ 163339 h 672313"/>
                <a:gd name="connsiteX24" fmla="*/ 270001 w 540001"/>
                <a:gd name="connsiteY24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9246 w 540001"/>
                <a:gd name="connsiteY15" fmla="*/ 580395 h 672313"/>
                <a:gd name="connsiteX16" fmla="*/ 0 w 540001"/>
                <a:gd name="connsiteY16" fmla="*/ 474719 h 672313"/>
                <a:gd name="connsiteX17" fmla="*/ 0 w 540001"/>
                <a:gd name="connsiteY17" fmla="*/ 472582 h 672313"/>
                <a:gd name="connsiteX18" fmla="*/ 0 w 540001"/>
                <a:gd name="connsiteY18" fmla="*/ 330311 h 672313"/>
                <a:gd name="connsiteX19" fmla="*/ 0 w 540001"/>
                <a:gd name="connsiteY19" fmla="*/ 258311 h 672313"/>
                <a:gd name="connsiteX20" fmla="*/ 0 w 540001"/>
                <a:gd name="connsiteY20" fmla="*/ 184582 h 672313"/>
                <a:gd name="connsiteX21" fmla="*/ 0 w 540001"/>
                <a:gd name="connsiteY21" fmla="*/ 183933 h 672313"/>
                <a:gd name="connsiteX22" fmla="*/ 19062 w 540001"/>
                <a:gd name="connsiteY22" fmla="*/ 163339 h 672313"/>
                <a:gd name="connsiteX23" fmla="*/ 270001 w 540001"/>
                <a:gd name="connsiteY23" fmla="*/ 0 h 67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0001" h="672313">
                  <a:moveTo>
                    <a:pt x="270001" y="0"/>
                  </a:moveTo>
                  <a:cubicBezTo>
                    <a:pt x="333618" y="0"/>
                    <a:pt x="414840" y="62546"/>
                    <a:pt x="480608" y="126347"/>
                  </a:cubicBezTo>
                  <a:lnTo>
                    <a:pt x="540001" y="183933"/>
                  </a:lnTo>
                  <a:cubicBezTo>
                    <a:pt x="540001" y="208726"/>
                    <a:pt x="540000" y="233519"/>
                    <a:pt x="540000" y="258312"/>
                  </a:cubicBezTo>
                  <a:lnTo>
                    <a:pt x="540000" y="330312"/>
                  </a:lnTo>
                  <a:lnTo>
                    <a:pt x="540001" y="330312"/>
                  </a:lnTo>
                  <a:lnTo>
                    <a:pt x="540001" y="420312"/>
                  </a:lnTo>
                  <a:lnTo>
                    <a:pt x="540001" y="474715"/>
                  </a:lnTo>
                  <a:lnTo>
                    <a:pt x="530755" y="580396"/>
                  </a:lnTo>
                  <a:lnTo>
                    <a:pt x="360001" y="474314"/>
                  </a:lnTo>
                  <a:lnTo>
                    <a:pt x="360001" y="672312"/>
                  </a:lnTo>
                  <a:lnTo>
                    <a:pt x="180001" y="672313"/>
                  </a:lnTo>
                  <a:lnTo>
                    <a:pt x="180001" y="474313"/>
                  </a:lnTo>
                  <a:lnTo>
                    <a:pt x="180000" y="474314"/>
                  </a:lnTo>
                  <a:lnTo>
                    <a:pt x="180000" y="474313"/>
                  </a:lnTo>
                  <a:lnTo>
                    <a:pt x="9246" y="580395"/>
                  </a:lnTo>
                  <a:lnTo>
                    <a:pt x="0" y="474719"/>
                  </a:lnTo>
                  <a:lnTo>
                    <a:pt x="0" y="472582"/>
                  </a:lnTo>
                  <a:lnTo>
                    <a:pt x="0" y="330311"/>
                  </a:lnTo>
                  <a:lnTo>
                    <a:pt x="0" y="258311"/>
                  </a:lnTo>
                  <a:lnTo>
                    <a:pt x="0" y="184582"/>
                  </a:lnTo>
                  <a:lnTo>
                    <a:pt x="0" y="183933"/>
                  </a:lnTo>
                  <a:lnTo>
                    <a:pt x="19062" y="163339"/>
                  </a:lnTo>
                  <a:cubicBezTo>
                    <a:pt x="73898" y="99186"/>
                    <a:pt x="195781" y="0"/>
                    <a:pt x="270001" y="0"/>
                  </a:cubicBez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807" name="グループ化 1806">
              <a:extLst>
                <a:ext uri="{FF2B5EF4-FFF2-40B4-BE49-F238E27FC236}">
                  <a16:creationId xmlns:a16="http://schemas.microsoft.com/office/drawing/2014/main" id="{FB6E7CB0-C1B8-97BD-B134-5EAC2E888374}"/>
                </a:ext>
              </a:extLst>
            </p:cNvPr>
            <p:cNvGrpSpPr/>
            <p:nvPr/>
          </p:nvGrpSpPr>
          <p:grpSpPr>
            <a:xfrm>
              <a:off x="3557008" y="7315100"/>
              <a:ext cx="314529" cy="475983"/>
              <a:chOff x="3557008" y="7315100"/>
              <a:chExt cx="314529" cy="475983"/>
            </a:xfrm>
          </p:grpSpPr>
          <p:sp>
            <p:nvSpPr>
              <p:cNvPr id="1809" name="フリーフォーム: 図形 1808">
                <a:extLst>
                  <a:ext uri="{FF2B5EF4-FFF2-40B4-BE49-F238E27FC236}">
                    <a16:creationId xmlns:a16="http://schemas.microsoft.com/office/drawing/2014/main" id="{5FF1ED6C-85E2-3FC9-FA5F-47BBF6C5F106}"/>
                  </a:ext>
                </a:extLst>
              </p:cNvPr>
              <p:cNvSpPr/>
              <p:nvPr/>
            </p:nvSpPr>
            <p:spPr>
              <a:xfrm>
                <a:off x="3783398" y="7649699"/>
                <a:ext cx="28800" cy="141384"/>
              </a:xfrm>
              <a:custGeom>
                <a:avLst/>
                <a:gdLst>
                  <a:gd name="connsiteX0" fmla="*/ 14400 w 28800"/>
                  <a:gd name="connsiteY0" fmla="*/ 0 h 141384"/>
                  <a:gd name="connsiteX1" fmla="*/ 28800 w 28800"/>
                  <a:gd name="connsiteY1" fmla="*/ 14400 h 141384"/>
                  <a:gd name="connsiteX2" fmla="*/ 28800 w 28800"/>
                  <a:gd name="connsiteY2" fmla="*/ 141384 h 141384"/>
                  <a:gd name="connsiteX3" fmla="*/ 0 w 28800"/>
                  <a:gd name="connsiteY3" fmla="*/ 141384 h 141384"/>
                  <a:gd name="connsiteX4" fmla="*/ 0 w 28800"/>
                  <a:gd name="connsiteY4" fmla="*/ 14400 h 141384"/>
                  <a:gd name="connsiteX5" fmla="*/ 14400 w 28800"/>
                  <a:gd name="connsiteY5" fmla="*/ 0 h 14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" h="141384">
                    <a:moveTo>
                      <a:pt x="14400" y="0"/>
                    </a:moveTo>
                    <a:cubicBezTo>
                      <a:pt x="22353" y="0"/>
                      <a:pt x="28800" y="6447"/>
                      <a:pt x="28800" y="14400"/>
                    </a:cubicBezTo>
                    <a:lnTo>
                      <a:pt x="28800" y="141384"/>
                    </a:lnTo>
                    <a:lnTo>
                      <a:pt x="0" y="141384"/>
                    </a:lnTo>
                    <a:lnTo>
                      <a:pt x="0" y="14400"/>
                    </a:lnTo>
                    <a:cubicBezTo>
                      <a:pt x="0" y="6447"/>
                      <a:pt x="6447" y="0"/>
                      <a:pt x="144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0" name="フリーフォーム: 図形 1809">
                <a:extLst>
                  <a:ext uri="{FF2B5EF4-FFF2-40B4-BE49-F238E27FC236}">
                    <a16:creationId xmlns:a16="http://schemas.microsoft.com/office/drawing/2014/main" id="{AD794EFE-858E-2C66-6C20-E7AEE2CB74F3}"/>
                  </a:ext>
                </a:extLst>
              </p:cNvPr>
              <p:cNvSpPr/>
              <p:nvPr/>
            </p:nvSpPr>
            <p:spPr>
              <a:xfrm>
                <a:off x="3842737" y="7649699"/>
                <a:ext cx="28800" cy="141384"/>
              </a:xfrm>
              <a:custGeom>
                <a:avLst/>
                <a:gdLst>
                  <a:gd name="connsiteX0" fmla="*/ 14400 w 28800"/>
                  <a:gd name="connsiteY0" fmla="*/ 0 h 141384"/>
                  <a:gd name="connsiteX1" fmla="*/ 28800 w 28800"/>
                  <a:gd name="connsiteY1" fmla="*/ 14400 h 141384"/>
                  <a:gd name="connsiteX2" fmla="*/ 28800 w 28800"/>
                  <a:gd name="connsiteY2" fmla="*/ 141384 h 141384"/>
                  <a:gd name="connsiteX3" fmla="*/ 0 w 28800"/>
                  <a:gd name="connsiteY3" fmla="*/ 141384 h 141384"/>
                  <a:gd name="connsiteX4" fmla="*/ 0 w 28800"/>
                  <a:gd name="connsiteY4" fmla="*/ 14400 h 141384"/>
                  <a:gd name="connsiteX5" fmla="*/ 14400 w 28800"/>
                  <a:gd name="connsiteY5" fmla="*/ 0 h 14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" h="141384">
                    <a:moveTo>
                      <a:pt x="14400" y="0"/>
                    </a:moveTo>
                    <a:cubicBezTo>
                      <a:pt x="22353" y="0"/>
                      <a:pt x="28800" y="6447"/>
                      <a:pt x="28800" y="14400"/>
                    </a:cubicBezTo>
                    <a:lnTo>
                      <a:pt x="28800" y="141384"/>
                    </a:lnTo>
                    <a:lnTo>
                      <a:pt x="0" y="141384"/>
                    </a:lnTo>
                    <a:lnTo>
                      <a:pt x="0" y="14400"/>
                    </a:lnTo>
                    <a:cubicBezTo>
                      <a:pt x="0" y="6447"/>
                      <a:pt x="6447" y="0"/>
                      <a:pt x="144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1" name="フリーフォーム: 図形 1810">
                <a:extLst>
                  <a:ext uri="{FF2B5EF4-FFF2-40B4-BE49-F238E27FC236}">
                    <a16:creationId xmlns:a16="http://schemas.microsoft.com/office/drawing/2014/main" id="{53C9C7B9-26C4-E334-F45E-D027618ECA46}"/>
                  </a:ext>
                </a:extLst>
              </p:cNvPr>
              <p:cNvSpPr/>
              <p:nvPr/>
            </p:nvSpPr>
            <p:spPr>
              <a:xfrm rot="5400000">
                <a:off x="3608097" y="7264013"/>
                <a:ext cx="99613" cy="201787"/>
              </a:xfrm>
              <a:custGeom>
                <a:avLst/>
                <a:gdLst>
                  <a:gd name="connsiteX0" fmla="*/ 615 w 99613"/>
                  <a:gd name="connsiteY0" fmla="*/ 39421 h 201787"/>
                  <a:gd name="connsiteX1" fmla="*/ 26791 w 99613"/>
                  <a:gd name="connsiteY1" fmla="*/ 614 h 201787"/>
                  <a:gd name="connsiteX2" fmla="*/ 65597 w 99613"/>
                  <a:gd name="connsiteY2" fmla="*/ 26790 h 201787"/>
                  <a:gd name="connsiteX3" fmla="*/ 99613 w 99613"/>
                  <a:gd name="connsiteY3" fmla="*/ 201787 h 201787"/>
                  <a:gd name="connsiteX4" fmla="*/ 32176 w 99613"/>
                  <a:gd name="connsiteY4" fmla="*/ 201787 h 201787"/>
                  <a:gd name="connsiteX5" fmla="*/ 615 w 99613"/>
                  <a:gd name="connsiteY5" fmla="*/ 39421 h 20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13" h="201787">
                    <a:moveTo>
                      <a:pt x="615" y="39421"/>
                    </a:moveTo>
                    <a:cubicBezTo>
                      <a:pt x="-2873" y="21477"/>
                      <a:pt x="8847" y="4102"/>
                      <a:pt x="26791" y="614"/>
                    </a:cubicBezTo>
                    <a:cubicBezTo>
                      <a:pt x="44735" y="-2874"/>
                      <a:pt x="62109" y="8846"/>
                      <a:pt x="65597" y="26790"/>
                    </a:cubicBezTo>
                    <a:lnTo>
                      <a:pt x="99613" y="201787"/>
                    </a:lnTo>
                    <a:lnTo>
                      <a:pt x="32176" y="201787"/>
                    </a:lnTo>
                    <a:lnTo>
                      <a:pt x="615" y="394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2" name="フリーフォーム: 図形 1811">
                <a:extLst>
                  <a:ext uri="{FF2B5EF4-FFF2-40B4-BE49-F238E27FC236}">
                    <a16:creationId xmlns:a16="http://schemas.microsoft.com/office/drawing/2014/main" id="{7172D797-9D2D-F2FB-B7A8-A14D683CD500}"/>
                  </a:ext>
                </a:extLst>
              </p:cNvPr>
              <p:cNvSpPr/>
              <p:nvPr/>
            </p:nvSpPr>
            <p:spPr>
              <a:xfrm rot="5400000">
                <a:off x="3613186" y="7385849"/>
                <a:ext cx="102069" cy="214425"/>
              </a:xfrm>
              <a:custGeom>
                <a:avLst/>
                <a:gdLst>
                  <a:gd name="connsiteX0" fmla="*/ 615 w 102069"/>
                  <a:gd name="connsiteY0" fmla="*/ 39421 h 214425"/>
                  <a:gd name="connsiteX1" fmla="*/ 26791 w 102069"/>
                  <a:gd name="connsiteY1" fmla="*/ 614 h 214425"/>
                  <a:gd name="connsiteX2" fmla="*/ 65597 w 102069"/>
                  <a:gd name="connsiteY2" fmla="*/ 26790 h 214425"/>
                  <a:gd name="connsiteX3" fmla="*/ 102069 w 102069"/>
                  <a:gd name="connsiteY3" fmla="*/ 214425 h 214425"/>
                  <a:gd name="connsiteX4" fmla="*/ 34632 w 102069"/>
                  <a:gd name="connsiteY4" fmla="*/ 214425 h 214425"/>
                  <a:gd name="connsiteX5" fmla="*/ 615 w 102069"/>
                  <a:gd name="connsiteY5" fmla="*/ 39421 h 2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69" h="214425">
                    <a:moveTo>
                      <a:pt x="615" y="39421"/>
                    </a:moveTo>
                    <a:cubicBezTo>
                      <a:pt x="-2873" y="21477"/>
                      <a:pt x="8847" y="4102"/>
                      <a:pt x="26791" y="614"/>
                    </a:cubicBezTo>
                    <a:cubicBezTo>
                      <a:pt x="44735" y="-2874"/>
                      <a:pt x="62109" y="8846"/>
                      <a:pt x="65597" y="26790"/>
                    </a:cubicBezTo>
                    <a:lnTo>
                      <a:pt x="102069" y="214425"/>
                    </a:lnTo>
                    <a:lnTo>
                      <a:pt x="34632" y="214425"/>
                    </a:lnTo>
                    <a:lnTo>
                      <a:pt x="615" y="394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808" name="直線コネクタ 1807">
              <a:extLst>
                <a:ext uri="{FF2B5EF4-FFF2-40B4-BE49-F238E27FC236}">
                  <a16:creationId xmlns:a16="http://schemas.microsoft.com/office/drawing/2014/main" id="{B4C2436E-F8CC-3D75-F4A1-3688AE34E2F8}"/>
                </a:ext>
              </a:extLst>
            </p:cNvPr>
            <p:cNvCxnSpPr>
              <a:cxnSpLocks/>
              <a:stCxn id="1806" idx="14"/>
              <a:endCxn id="1806" idx="9"/>
            </p:cNvCxnSpPr>
            <p:nvPr/>
          </p:nvCxnSpPr>
          <p:spPr>
            <a:xfrm>
              <a:off x="3734706" y="7593083"/>
              <a:ext cx="180000" cy="1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8" name="グループ化 1007">
            <a:extLst>
              <a:ext uri="{FF2B5EF4-FFF2-40B4-BE49-F238E27FC236}">
                <a16:creationId xmlns:a16="http://schemas.microsoft.com/office/drawing/2014/main" id="{F972E606-23B6-E1CF-A1B8-1166CE923D07}"/>
              </a:ext>
            </a:extLst>
          </p:cNvPr>
          <p:cNvGrpSpPr/>
          <p:nvPr/>
        </p:nvGrpSpPr>
        <p:grpSpPr>
          <a:xfrm>
            <a:off x="2922708" y="7827796"/>
            <a:ext cx="792602" cy="666498"/>
            <a:chOff x="2782375" y="8911597"/>
            <a:chExt cx="792602" cy="666498"/>
          </a:xfrm>
        </p:grpSpPr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4DA42CD6-805A-6835-2E21-0CEFE27C750A}"/>
                </a:ext>
              </a:extLst>
            </p:cNvPr>
            <p:cNvGrpSpPr/>
            <p:nvPr/>
          </p:nvGrpSpPr>
          <p:grpSpPr>
            <a:xfrm>
              <a:off x="2782375" y="9021910"/>
              <a:ext cx="792602" cy="556184"/>
              <a:chOff x="688634" y="5425348"/>
              <a:chExt cx="695639" cy="488142"/>
            </a:xfrm>
            <a:solidFill>
              <a:schemeClr val="bg1"/>
            </a:solidFill>
          </p:grpSpPr>
          <p:sp>
            <p:nvSpPr>
              <p:cNvPr id="962" name="フリーフォーム: 図形 961">
                <a:extLst>
                  <a:ext uri="{FF2B5EF4-FFF2-40B4-BE49-F238E27FC236}">
                    <a16:creationId xmlns:a16="http://schemas.microsoft.com/office/drawing/2014/main" id="{9509B569-8234-3E4D-5968-E92632941784}"/>
                  </a:ext>
                </a:extLst>
              </p:cNvPr>
              <p:cNvSpPr/>
              <p:nvPr/>
            </p:nvSpPr>
            <p:spPr>
              <a:xfrm flipH="1">
                <a:off x="885376" y="5709935"/>
                <a:ext cx="69288" cy="203289"/>
              </a:xfrm>
              <a:custGeom>
                <a:avLst/>
                <a:gdLst>
                  <a:gd name="connsiteX0" fmla="*/ 0 w 66093"/>
                  <a:gd name="connsiteY0" fmla="*/ 0 h 217399"/>
                  <a:gd name="connsiteX1" fmla="*/ 0 w 66093"/>
                  <a:gd name="connsiteY1" fmla="*/ 217399 h 217399"/>
                  <a:gd name="connsiteX2" fmla="*/ 6492 w 66093"/>
                  <a:gd name="connsiteY2" fmla="*/ 217399 h 217399"/>
                  <a:gd name="connsiteX3" fmla="*/ 66093 w 66093"/>
                  <a:gd name="connsiteY3" fmla="*/ 137700 h 217399"/>
                  <a:gd name="connsiteX4" fmla="*/ 0 w 66093"/>
                  <a:gd name="connsiteY4" fmla="*/ 0 h 217399"/>
                  <a:gd name="connsiteX0" fmla="*/ 0 w 66093"/>
                  <a:gd name="connsiteY0" fmla="*/ 0 h 217665"/>
                  <a:gd name="connsiteX1" fmla="*/ 0 w 66093"/>
                  <a:gd name="connsiteY1" fmla="*/ 217399 h 217665"/>
                  <a:gd name="connsiteX2" fmla="*/ 3031 w 66093"/>
                  <a:gd name="connsiteY2" fmla="*/ 217665 h 217665"/>
                  <a:gd name="connsiteX3" fmla="*/ 66093 w 66093"/>
                  <a:gd name="connsiteY3" fmla="*/ 137700 h 217665"/>
                  <a:gd name="connsiteX4" fmla="*/ 0 w 66093"/>
                  <a:gd name="connsiteY4" fmla="*/ 0 h 217665"/>
                  <a:gd name="connsiteX0" fmla="*/ 3195 w 69288"/>
                  <a:gd name="connsiteY0" fmla="*/ 0 h 217665"/>
                  <a:gd name="connsiteX1" fmla="*/ 0 w 69288"/>
                  <a:gd name="connsiteY1" fmla="*/ 209678 h 217665"/>
                  <a:gd name="connsiteX2" fmla="*/ 6226 w 69288"/>
                  <a:gd name="connsiteY2" fmla="*/ 217665 h 217665"/>
                  <a:gd name="connsiteX3" fmla="*/ 69288 w 69288"/>
                  <a:gd name="connsiteY3" fmla="*/ 137700 h 217665"/>
                  <a:gd name="connsiteX4" fmla="*/ 3195 w 69288"/>
                  <a:gd name="connsiteY4" fmla="*/ 0 h 217665"/>
                  <a:gd name="connsiteX0" fmla="*/ 2663 w 69288"/>
                  <a:gd name="connsiteY0" fmla="*/ 0 h 204353"/>
                  <a:gd name="connsiteX1" fmla="*/ 0 w 69288"/>
                  <a:gd name="connsiteY1" fmla="*/ 196366 h 204353"/>
                  <a:gd name="connsiteX2" fmla="*/ 6226 w 69288"/>
                  <a:gd name="connsiteY2" fmla="*/ 204353 h 204353"/>
                  <a:gd name="connsiteX3" fmla="*/ 69288 w 69288"/>
                  <a:gd name="connsiteY3" fmla="*/ 124388 h 204353"/>
                  <a:gd name="connsiteX4" fmla="*/ 2663 w 69288"/>
                  <a:gd name="connsiteY4" fmla="*/ 0 h 204353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289"/>
                  <a:gd name="connsiteX1" fmla="*/ 0 w 69288"/>
                  <a:gd name="connsiteY1" fmla="*/ 195834 h 203289"/>
                  <a:gd name="connsiteX2" fmla="*/ 6226 w 69288"/>
                  <a:gd name="connsiteY2" fmla="*/ 203289 h 203289"/>
                  <a:gd name="connsiteX3" fmla="*/ 69288 w 69288"/>
                  <a:gd name="connsiteY3" fmla="*/ 123856 h 203289"/>
                  <a:gd name="connsiteX4" fmla="*/ 3196 w 69288"/>
                  <a:gd name="connsiteY4" fmla="*/ 0 h 20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88" h="203289">
                    <a:moveTo>
                      <a:pt x="3196" y="0"/>
                    </a:moveTo>
                    <a:cubicBezTo>
                      <a:pt x="2308" y="65455"/>
                      <a:pt x="888" y="130379"/>
                      <a:pt x="0" y="195834"/>
                    </a:cubicBezTo>
                    <a:lnTo>
                      <a:pt x="6226" y="203289"/>
                    </a:lnTo>
                    <a:lnTo>
                      <a:pt x="69288" y="123856"/>
                    </a:lnTo>
                    <a:lnTo>
                      <a:pt x="3196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3" name="フリーフォーム: 図形 962">
                <a:extLst>
                  <a:ext uri="{FF2B5EF4-FFF2-40B4-BE49-F238E27FC236}">
                    <a16:creationId xmlns:a16="http://schemas.microsoft.com/office/drawing/2014/main" id="{C713A552-AAE6-7AE0-E2F5-D8E78E57D854}"/>
                  </a:ext>
                </a:extLst>
              </p:cNvPr>
              <p:cNvSpPr/>
              <p:nvPr/>
            </p:nvSpPr>
            <p:spPr>
              <a:xfrm flipH="1">
                <a:off x="1120220" y="5698191"/>
                <a:ext cx="66093" cy="215299"/>
              </a:xfrm>
              <a:custGeom>
                <a:avLst/>
                <a:gdLst>
                  <a:gd name="connsiteX0" fmla="*/ 66093 w 66093"/>
                  <a:gd name="connsiteY0" fmla="*/ 0 h 215299"/>
                  <a:gd name="connsiteX1" fmla="*/ 0 w 66093"/>
                  <a:gd name="connsiteY1" fmla="*/ 137700 h 215299"/>
                  <a:gd name="connsiteX2" fmla="*/ 58031 w 66093"/>
                  <a:gd name="connsiteY2" fmla="*/ 215299 h 215299"/>
                  <a:gd name="connsiteX3" fmla="*/ 66093 w 66093"/>
                  <a:gd name="connsiteY3" fmla="*/ 215299 h 215299"/>
                  <a:gd name="connsiteX4" fmla="*/ 66093 w 66093"/>
                  <a:gd name="connsiteY4" fmla="*/ 0 h 21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93" h="215299">
                    <a:moveTo>
                      <a:pt x="66093" y="0"/>
                    </a:moveTo>
                    <a:lnTo>
                      <a:pt x="0" y="137700"/>
                    </a:lnTo>
                    <a:lnTo>
                      <a:pt x="58031" y="215299"/>
                    </a:lnTo>
                    <a:lnTo>
                      <a:pt x="66093" y="215299"/>
                    </a:lnTo>
                    <a:lnTo>
                      <a:pt x="66093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4" name="台形 354">
                <a:extLst>
                  <a:ext uri="{FF2B5EF4-FFF2-40B4-BE49-F238E27FC236}">
                    <a16:creationId xmlns:a16="http://schemas.microsoft.com/office/drawing/2014/main" id="{B33A546E-FAC9-267D-58E8-691F42559456}"/>
                  </a:ext>
                </a:extLst>
              </p:cNvPr>
              <p:cNvSpPr/>
              <p:nvPr/>
            </p:nvSpPr>
            <p:spPr>
              <a:xfrm rot="16200000">
                <a:off x="585705" y="5528277"/>
                <a:ext cx="290477" cy="84620"/>
              </a:xfrm>
              <a:custGeom>
                <a:avLst/>
                <a:gdLst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619376 w 2619376"/>
                  <a:gd name="connsiteY3" fmla="*/ 756818 h 756818"/>
                  <a:gd name="connsiteX4" fmla="*/ 0 w 2619376"/>
                  <a:gd name="connsiteY4" fmla="*/ 756818 h 756818"/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597944 w 2619376"/>
                  <a:gd name="connsiteY3" fmla="*/ 713248 h 756818"/>
                  <a:gd name="connsiteX4" fmla="*/ 2619376 w 2619376"/>
                  <a:gd name="connsiteY4" fmla="*/ 756818 h 756818"/>
                  <a:gd name="connsiteX5" fmla="*/ 0 w 2619376"/>
                  <a:gd name="connsiteY5" fmla="*/ 756818 h 756818"/>
                  <a:gd name="connsiteX0" fmla="*/ 0 w 2597944"/>
                  <a:gd name="connsiteY0" fmla="*/ 756818 h 756818"/>
                  <a:gd name="connsiteX1" fmla="*/ 387975 w 2597944"/>
                  <a:gd name="connsiteY1" fmla="*/ 0 h 756818"/>
                  <a:gd name="connsiteX2" fmla="*/ 2231401 w 2597944"/>
                  <a:gd name="connsiteY2" fmla="*/ 0 h 756818"/>
                  <a:gd name="connsiteX3" fmla="*/ 2597944 w 2597944"/>
                  <a:gd name="connsiteY3" fmla="*/ 713248 h 756818"/>
                  <a:gd name="connsiteX4" fmla="*/ 2557463 w 2597944"/>
                  <a:gd name="connsiteY4" fmla="*/ 756818 h 756818"/>
                  <a:gd name="connsiteX5" fmla="*/ 0 w 2597944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944" h="756818">
                    <a:moveTo>
                      <a:pt x="0" y="756818"/>
                    </a:moveTo>
                    <a:lnTo>
                      <a:pt x="387975" y="0"/>
                    </a:lnTo>
                    <a:lnTo>
                      <a:pt x="2231401" y="0"/>
                    </a:lnTo>
                    <a:lnTo>
                      <a:pt x="2597944" y="713248"/>
                    </a:lnTo>
                    <a:lnTo>
                      <a:pt x="2557463" y="756818"/>
                    </a:lnTo>
                    <a:lnTo>
                      <a:pt x="0" y="75681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5" name="台形 355">
                <a:extLst>
                  <a:ext uri="{FF2B5EF4-FFF2-40B4-BE49-F238E27FC236}">
                    <a16:creationId xmlns:a16="http://schemas.microsoft.com/office/drawing/2014/main" id="{59E21080-BF5F-F1FA-BDB2-2525E84F049C}"/>
                  </a:ext>
                </a:extLst>
              </p:cNvPr>
              <p:cNvSpPr/>
              <p:nvPr/>
            </p:nvSpPr>
            <p:spPr>
              <a:xfrm rot="5400000" flipH="1">
                <a:off x="1194994" y="5530008"/>
                <a:ext cx="293938" cy="84620"/>
              </a:xfrm>
              <a:custGeom>
                <a:avLst/>
                <a:gdLst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59855 w 2659855"/>
                  <a:gd name="connsiteY3" fmla="*/ 756818 h 756818"/>
                  <a:gd name="connsiteX4" fmla="*/ 0 w 2659855"/>
                  <a:gd name="connsiteY4" fmla="*/ 756818 h 756818"/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28898 w 2659855"/>
                  <a:gd name="connsiteY3" fmla="*/ 686335 h 756818"/>
                  <a:gd name="connsiteX4" fmla="*/ 2659855 w 2659855"/>
                  <a:gd name="connsiteY4" fmla="*/ 756818 h 756818"/>
                  <a:gd name="connsiteX5" fmla="*/ 0 w 2659855"/>
                  <a:gd name="connsiteY5" fmla="*/ 756818 h 756818"/>
                  <a:gd name="connsiteX0" fmla="*/ 0 w 2628898"/>
                  <a:gd name="connsiteY0" fmla="*/ 756818 h 756818"/>
                  <a:gd name="connsiteX1" fmla="*/ 331184 w 2628898"/>
                  <a:gd name="connsiteY1" fmla="*/ 0 h 756818"/>
                  <a:gd name="connsiteX2" fmla="*/ 2328671 w 2628898"/>
                  <a:gd name="connsiteY2" fmla="*/ 0 h 756818"/>
                  <a:gd name="connsiteX3" fmla="*/ 2628898 w 2628898"/>
                  <a:gd name="connsiteY3" fmla="*/ 686335 h 756818"/>
                  <a:gd name="connsiteX4" fmla="*/ 2574127 w 2628898"/>
                  <a:gd name="connsiteY4" fmla="*/ 737771 h 756818"/>
                  <a:gd name="connsiteX5" fmla="*/ 0 w 2628898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8898" h="756818">
                    <a:moveTo>
                      <a:pt x="0" y="756818"/>
                    </a:moveTo>
                    <a:lnTo>
                      <a:pt x="331184" y="0"/>
                    </a:lnTo>
                    <a:lnTo>
                      <a:pt x="2328671" y="0"/>
                    </a:lnTo>
                    <a:lnTo>
                      <a:pt x="2628898" y="686335"/>
                    </a:lnTo>
                    <a:lnTo>
                      <a:pt x="2574127" y="737771"/>
                    </a:lnTo>
                    <a:lnTo>
                      <a:pt x="0" y="75681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6" name="台形 356">
                <a:extLst>
                  <a:ext uri="{FF2B5EF4-FFF2-40B4-BE49-F238E27FC236}">
                    <a16:creationId xmlns:a16="http://schemas.microsoft.com/office/drawing/2014/main" id="{47040A81-AC90-C1E4-2D42-3871F55BCEBA}"/>
                  </a:ext>
                </a:extLst>
              </p:cNvPr>
              <p:cNvSpPr/>
              <p:nvPr/>
            </p:nvSpPr>
            <p:spPr>
              <a:xfrm rot="15900000">
                <a:off x="681472" y="5727500"/>
                <a:ext cx="108829" cy="84620"/>
              </a:xfrm>
              <a:custGeom>
                <a:avLst/>
                <a:gdLst>
                  <a:gd name="connsiteX0" fmla="*/ 0 w 959519"/>
                  <a:gd name="connsiteY0" fmla="*/ 756818 h 756818"/>
                  <a:gd name="connsiteX1" fmla="*/ 189205 w 959519"/>
                  <a:gd name="connsiteY1" fmla="*/ 0 h 756818"/>
                  <a:gd name="connsiteX2" fmla="*/ 770315 w 959519"/>
                  <a:gd name="connsiteY2" fmla="*/ 0 h 756818"/>
                  <a:gd name="connsiteX3" fmla="*/ 959519 w 959519"/>
                  <a:gd name="connsiteY3" fmla="*/ 756818 h 756818"/>
                  <a:gd name="connsiteX4" fmla="*/ 0 w 959519"/>
                  <a:gd name="connsiteY4" fmla="*/ 756818 h 756818"/>
                  <a:gd name="connsiteX0" fmla="*/ 0 w 959519"/>
                  <a:gd name="connsiteY0" fmla="*/ 756818 h 756818"/>
                  <a:gd name="connsiteX1" fmla="*/ 10112 w 959519"/>
                  <a:gd name="connsiteY1" fmla="*/ 715711 h 756818"/>
                  <a:gd name="connsiteX2" fmla="*/ 189205 w 959519"/>
                  <a:gd name="connsiteY2" fmla="*/ 0 h 756818"/>
                  <a:gd name="connsiteX3" fmla="*/ 770315 w 959519"/>
                  <a:gd name="connsiteY3" fmla="*/ 0 h 756818"/>
                  <a:gd name="connsiteX4" fmla="*/ 959519 w 959519"/>
                  <a:gd name="connsiteY4" fmla="*/ 756818 h 756818"/>
                  <a:gd name="connsiteX5" fmla="*/ 0 w 959519"/>
                  <a:gd name="connsiteY5" fmla="*/ 756818 h 756818"/>
                  <a:gd name="connsiteX0" fmla="*/ 12779 w 972298"/>
                  <a:gd name="connsiteY0" fmla="*/ 756818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12779 w 972298"/>
                  <a:gd name="connsiteY5" fmla="*/ 756818 h 756818"/>
                  <a:gd name="connsiteX0" fmla="*/ 80237 w 972298"/>
                  <a:gd name="connsiteY0" fmla="*/ 750769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80237 w 972298"/>
                  <a:gd name="connsiteY5" fmla="*/ 750769 h 756818"/>
                  <a:gd name="connsiteX0" fmla="*/ 81274 w 973335"/>
                  <a:gd name="connsiteY0" fmla="*/ 750769 h 756818"/>
                  <a:gd name="connsiteX1" fmla="*/ 0 w 973335"/>
                  <a:gd name="connsiteY1" fmla="*/ 716008 h 756818"/>
                  <a:gd name="connsiteX2" fmla="*/ 203021 w 973335"/>
                  <a:gd name="connsiteY2" fmla="*/ 0 h 756818"/>
                  <a:gd name="connsiteX3" fmla="*/ 784131 w 973335"/>
                  <a:gd name="connsiteY3" fmla="*/ 0 h 756818"/>
                  <a:gd name="connsiteX4" fmla="*/ 973335 w 973335"/>
                  <a:gd name="connsiteY4" fmla="*/ 756818 h 756818"/>
                  <a:gd name="connsiteX5" fmla="*/ 81274 w 973335"/>
                  <a:gd name="connsiteY5" fmla="*/ 750769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3335" h="756818">
                    <a:moveTo>
                      <a:pt x="81274" y="750769"/>
                    </a:moveTo>
                    <a:lnTo>
                      <a:pt x="0" y="716008"/>
                    </a:lnTo>
                    <a:lnTo>
                      <a:pt x="203021" y="0"/>
                    </a:lnTo>
                    <a:lnTo>
                      <a:pt x="784131" y="0"/>
                    </a:lnTo>
                    <a:lnTo>
                      <a:pt x="973335" y="756818"/>
                    </a:lnTo>
                    <a:lnTo>
                      <a:pt x="81274" y="75076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7" name="台形 357">
                <a:extLst>
                  <a:ext uri="{FF2B5EF4-FFF2-40B4-BE49-F238E27FC236}">
                    <a16:creationId xmlns:a16="http://schemas.microsoft.com/office/drawing/2014/main" id="{285CD48F-9EC5-3FFA-67A0-A6F211FCD897}"/>
                  </a:ext>
                </a:extLst>
              </p:cNvPr>
              <p:cNvSpPr/>
              <p:nvPr/>
            </p:nvSpPr>
            <p:spPr>
              <a:xfrm rot="5700000" flipH="1">
                <a:off x="1287559" y="5730507"/>
                <a:ext cx="105864" cy="82007"/>
              </a:xfrm>
              <a:custGeom>
                <a:avLst/>
                <a:gdLst>
                  <a:gd name="connsiteX0" fmla="*/ 0 w 958374"/>
                  <a:gd name="connsiteY0" fmla="*/ 733296 h 733296"/>
                  <a:gd name="connsiteX1" fmla="*/ 183324 w 958374"/>
                  <a:gd name="connsiteY1" fmla="*/ 0 h 733296"/>
                  <a:gd name="connsiteX2" fmla="*/ 775050 w 958374"/>
                  <a:gd name="connsiteY2" fmla="*/ 0 h 733296"/>
                  <a:gd name="connsiteX3" fmla="*/ 958374 w 958374"/>
                  <a:gd name="connsiteY3" fmla="*/ 733296 h 733296"/>
                  <a:gd name="connsiteX4" fmla="*/ 0 w 958374"/>
                  <a:gd name="connsiteY4" fmla="*/ 733296 h 733296"/>
                  <a:gd name="connsiteX0" fmla="*/ 0 w 958374"/>
                  <a:gd name="connsiteY0" fmla="*/ 733296 h 733296"/>
                  <a:gd name="connsiteX1" fmla="*/ 4859 w 958374"/>
                  <a:gd name="connsiteY1" fmla="*/ 705043 h 733296"/>
                  <a:gd name="connsiteX2" fmla="*/ 183324 w 958374"/>
                  <a:gd name="connsiteY2" fmla="*/ 0 h 733296"/>
                  <a:gd name="connsiteX3" fmla="*/ 775050 w 958374"/>
                  <a:gd name="connsiteY3" fmla="*/ 0 h 733296"/>
                  <a:gd name="connsiteX4" fmla="*/ 958374 w 958374"/>
                  <a:gd name="connsiteY4" fmla="*/ 733296 h 733296"/>
                  <a:gd name="connsiteX5" fmla="*/ 0 w 958374"/>
                  <a:gd name="connsiteY5" fmla="*/ 733296 h 733296"/>
                  <a:gd name="connsiteX0" fmla="*/ 78790 w 953515"/>
                  <a:gd name="connsiteY0" fmla="*/ 733444 h 733444"/>
                  <a:gd name="connsiteX1" fmla="*/ 0 w 953515"/>
                  <a:gd name="connsiteY1" fmla="*/ 705043 h 733444"/>
                  <a:gd name="connsiteX2" fmla="*/ 178465 w 953515"/>
                  <a:gd name="connsiteY2" fmla="*/ 0 h 733444"/>
                  <a:gd name="connsiteX3" fmla="*/ 770191 w 953515"/>
                  <a:gd name="connsiteY3" fmla="*/ 0 h 733444"/>
                  <a:gd name="connsiteX4" fmla="*/ 953515 w 953515"/>
                  <a:gd name="connsiteY4" fmla="*/ 733296 h 733444"/>
                  <a:gd name="connsiteX5" fmla="*/ 78790 w 953515"/>
                  <a:gd name="connsiteY5" fmla="*/ 733444 h 733444"/>
                  <a:gd name="connsiteX0" fmla="*/ 77663 w 952388"/>
                  <a:gd name="connsiteY0" fmla="*/ 733444 h 733444"/>
                  <a:gd name="connsiteX1" fmla="*/ 0 w 952388"/>
                  <a:gd name="connsiteY1" fmla="*/ 719483 h 733444"/>
                  <a:gd name="connsiteX2" fmla="*/ 177338 w 952388"/>
                  <a:gd name="connsiteY2" fmla="*/ 0 h 733444"/>
                  <a:gd name="connsiteX3" fmla="*/ 769064 w 952388"/>
                  <a:gd name="connsiteY3" fmla="*/ 0 h 733444"/>
                  <a:gd name="connsiteX4" fmla="*/ 952388 w 952388"/>
                  <a:gd name="connsiteY4" fmla="*/ 733296 h 733444"/>
                  <a:gd name="connsiteX5" fmla="*/ 77663 w 952388"/>
                  <a:gd name="connsiteY5" fmla="*/ 733444 h 733444"/>
                  <a:gd name="connsiteX0" fmla="*/ 76833 w 951558"/>
                  <a:gd name="connsiteY0" fmla="*/ 733444 h 733444"/>
                  <a:gd name="connsiteX1" fmla="*/ 0 w 951558"/>
                  <a:gd name="connsiteY1" fmla="*/ 709994 h 733444"/>
                  <a:gd name="connsiteX2" fmla="*/ 176508 w 951558"/>
                  <a:gd name="connsiteY2" fmla="*/ 0 h 733444"/>
                  <a:gd name="connsiteX3" fmla="*/ 768234 w 951558"/>
                  <a:gd name="connsiteY3" fmla="*/ 0 h 733444"/>
                  <a:gd name="connsiteX4" fmla="*/ 951558 w 951558"/>
                  <a:gd name="connsiteY4" fmla="*/ 733296 h 733444"/>
                  <a:gd name="connsiteX5" fmla="*/ 76833 w 951558"/>
                  <a:gd name="connsiteY5" fmla="*/ 733444 h 733444"/>
                  <a:gd name="connsiteX0" fmla="*/ 76211 w 950936"/>
                  <a:gd name="connsiteY0" fmla="*/ 733444 h 733444"/>
                  <a:gd name="connsiteX1" fmla="*/ 0 w 950936"/>
                  <a:gd name="connsiteY1" fmla="*/ 702877 h 733444"/>
                  <a:gd name="connsiteX2" fmla="*/ 175886 w 950936"/>
                  <a:gd name="connsiteY2" fmla="*/ 0 h 733444"/>
                  <a:gd name="connsiteX3" fmla="*/ 767612 w 950936"/>
                  <a:gd name="connsiteY3" fmla="*/ 0 h 733444"/>
                  <a:gd name="connsiteX4" fmla="*/ 950936 w 950936"/>
                  <a:gd name="connsiteY4" fmla="*/ 733296 h 733444"/>
                  <a:gd name="connsiteX5" fmla="*/ 76211 w 950936"/>
                  <a:gd name="connsiteY5" fmla="*/ 733444 h 733444"/>
                  <a:gd name="connsiteX0" fmla="*/ 80747 w 955472"/>
                  <a:gd name="connsiteY0" fmla="*/ 733444 h 733444"/>
                  <a:gd name="connsiteX1" fmla="*/ 0 w 955472"/>
                  <a:gd name="connsiteY1" fmla="*/ 700090 h 733444"/>
                  <a:gd name="connsiteX2" fmla="*/ 180422 w 955472"/>
                  <a:gd name="connsiteY2" fmla="*/ 0 h 733444"/>
                  <a:gd name="connsiteX3" fmla="*/ 772148 w 955472"/>
                  <a:gd name="connsiteY3" fmla="*/ 0 h 733444"/>
                  <a:gd name="connsiteX4" fmla="*/ 955472 w 955472"/>
                  <a:gd name="connsiteY4" fmla="*/ 733296 h 733444"/>
                  <a:gd name="connsiteX5" fmla="*/ 80747 w 955472"/>
                  <a:gd name="connsiteY5" fmla="*/ 733444 h 73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472" h="733444">
                    <a:moveTo>
                      <a:pt x="80747" y="733444"/>
                    </a:moveTo>
                    <a:lnTo>
                      <a:pt x="0" y="700090"/>
                    </a:lnTo>
                    <a:lnTo>
                      <a:pt x="180422" y="0"/>
                    </a:lnTo>
                    <a:lnTo>
                      <a:pt x="772148" y="0"/>
                    </a:lnTo>
                    <a:lnTo>
                      <a:pt x="955472" y="733296"/>
                    </a:lnTo>
                    <a:lnTo>
                      <a:pt x="80747" y="73344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960" name="直線コネクタ 959">
              <a:extLst>
                <a:ext uri="{FF2B5EF4-FFF2-40B4-BE49-F238E27FC236}">
                  <a16:creationId xmlns:a16="http://schemas.microsoft.com/office/drawing/2014/main" id="{91F07C6B-0205-98C1-B6D6-37909345BB34}"/>
                </a:ext>
              </a:extLst>
            </p:cNvPr>
            <p:cNvCxnSpPr>
              <a:cxnSpLocks/>
            </p:cNvCxnSpPr>
            <p:nvPr/>
          </p:nvCxnSpPr>
          <p:spPr>
            <a:xfrm>
              <a:off x="3078309" y="9352496"/>
              <a:ext cx="205090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1" name="フリーフォーム: 図形 960">
              <a:extLst>
                <a:ext uri="{FF2B5EF4-FFF2-40B4-BE49-F238E27FC236}">
                  <a16:creationId xmlns:a16="http://schemas.microsoft.com/office/drawing/2014/main" id="{463B391B-728A-724E-E4EB-9DB7909402FD}"/>
                </a:ext>
              </a:extLst>
            </p:cNvPr>
            <p:cNvSpPr/>
            <p:nvPr/>
          </p:nvSpPr>
          <p:spPr>
            <a:xfrm>
              <a:off x="2873219" y="8911597"/>
              <a:ext cx="614938" cy="666498"/>
            </a:xfrm>
            <a:custGeom>
              <a:avLst/>
              <a:gdLst>
                <a:gd name="connsiteX0" fmla="*/ 307469 w 614938"/>
                <a:gd name="connsiteY0" fmla="*/ 0 h 666498"/>
                <a:gd name="connsiteX1" fmla="*/ 483734 w 614938"/>
                <a:gd name="connsiteY1" fmla="*/ 105775 h 666498"/>
                <a:gd name="connsiteX2" fmla="*/ 484653 w 614938"/>
                <a:gd name="connsiteY2" fmla="*/ 108456 h 666498"/>
                <a:gd name="connsiteX3" fmla="*/ 608966 w 614938"/>
                <a:gd name="connsiteY3" fmla="*/ 108456 h 666498"/>
                <a:gd name="connsiteX4" fmla="*/ 614938 w 614938"/>
                <a:gd name="connsiteY4" fmla="*/ 110043 h 666498"/>
                <a:gd name="connsiteX5" fmla="*/ 614938 w 614938"/>
                <a:gd name="connsiteY5" fmla="*/ 110782 h 666498"/>
                <a:gd name="connsiteX6" fmla="*/ 614938 w 614938"/>
                <a:gd name="connsiteY6" fmla="*/ 194788 h 666498"/>
                <a:gd name="connsiteX7" fmla="*/ 614938 w 614938"/>
                <a:gd name="connsiteY7" fmla="*/ 276824 h 666498"/>
                <a:gd name="connsiteX8" fmla="*/ 614938 w 614938"/>
                <a:gd name="connsiteY8" fmla="*/ 438927 h 666498"/>
                <a:gd name="connsiteX9" fmla="*/ 614938 w 614938"/>
                <a:gd name="connsiteY9" fmla="*/ 441362 h 666498"/>
                <a:gd name="connsiteX10" fmla="*/ 604403 w 614938"/>
                <a:gd name="connsiteY10" fmla="*/ 561768 h 666498"/>
                <a:gd name="connsiteX11" fmla="*/ 409848 w 614938"/>
                <a:gd name="connsiteY11" fmla="*/ 440899 h 666498"/>
                <a:gd name="connsiteX12" fmla="*/ 409848 w 614938"/>
                <a:gd name="connsiteY12" fmla="*/ 440900 h 666498"/>
                <a:gd name="connsiteX13" fmla="*/ 409847 w 614938"/>
                <a:gd name="connsiteY13" fmla="*/ 440899 h 666498"/>
                <a:gd name="connsiteX14" fmla="*/ 409847 w 614938"/>
                <a:gd name="connsiteY14" fmla="*/ 666498 h 666498"/>
                <a:gd name="connsiteX15" fmla="*/ 307469 w 614938"/>
                <a:gd name="connsiteY15" fmla="*/ 666498 h 666498"/>
                <a:gd name="connsiteX16" fmla="*/ 205091 w 614938"/>
                <a:gd name="connsiteY16" fmla="*/ 666498 h 666498"/>
                <a:gd name="connsiteX17" fmla="*/ 205091 w 614938"/>
                <a:gd name="connsiteY17" fmla="*/ 440899 h 666498"/>
                <a:gd name="connsiteX18" fmla="*/ 205090 w 614938"/>
                <a:gd name="connsiteY18" fmla="*/ 440900 h 666498"/>
                <a:gd name="connsiteX19" fmla="*/ 205090 w 614938"/>
                <a:gd name="connsiteY19" fmla="*/ 440899 h 666498"/>
                <a:gd name="connsiteX20" fmla="*/ 10535 w 614938"/>
                <a:gd name="connsiteY20" fmla="*/ 561768 h 666498"/>
                <a:gd name="connsiteX21" fmla="*/ 0 w 614938"/>
                <a:gd name="connsiteY21" fmla="*/ 441362 h 666498"/>
                <a:gd name="connsiteX22" fmla="*/ 0 w 614938"/>
                <a:gd name="connsiteY22" fmla="*/ 438927 h 666498"/>
                <a:gd name="connsiteX23" fmla="*/ 0 w 614938"/>
                <a:gd name="connsiteY23" fmla="*/ 276824 h 666498"/>
                <a:gd name="connsiteX24" fmla="*/ 0 w 614938"/>
                <a:gd name="connsiteY24" fmla="*/ 194788 h 666498"/>
                <a:gd name="connsiteX25" fmla="*/ 0 w 614938"/>
                <a:gd name="connsiteY25" fmla="*/ 110782 h 666498"/>
                <a:gd name="connsiteX26" fmla="*/ 0 w 614938"/>
                <a:gd name="connsiteY26" fmla="*/ 110043 h 666498"/>
                <a:gd name="connsiteX27" fmla="*/ 5972 w 614938"/>
                <a:gd name="connsiteY27" fmla="*/ 108456 h 666498"/>
                <a:gd name="connsiteX28" fmla="*/ 130285 w 614938"/>
                <a:gd name="connsiteY28" fmla="*/ 108456 h 666498"/>
                <a:gd name="connsiteX29" fmla="*/ 131204 w 614938"/>
                <a:gd name="connsiteY29" fmla="*/ 105775 h 666498"/>
                <a:gd name="connsiteX30" fmla="*/ 307469 w 614938"/>
                <a:gd name="connsiteY30" fmla="*/ 0 h 66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4938" h="666498">
                  <a:moveTo>
                    <a:pt x="307469" y="0"/>
                  </a:moveTo>
                  <a:cubicBezTo>
                    <a:pt x="386707" y="0"/>
                    <a:pt x="454693" y="43615"/>
                    <a:pt x="483734" y="105775"/>
                  </a:cubicBezTo>
                  <a:lnTo>
                    <a:pt x="484653" y="108456"/>
                  </a:lnTo>
                  <a:lnTo>
                    <a:pt x="608966" y="108456"/>
                  </a:lnTo>
                  <a:lnTo>
                    <a:pt x="614938" y="110043"/>
                  </a:lnTo>
                  <a:lnTo>
                    <a:pt x="614938" y="110782"/>
                  </a:lnTo>
                  <a:lnTo>
                    <a:pt x="614938" y="194788"/>
                  </a:lnTo>
                  <a:lnTo>
                    <a:pt x="614938" y="276824"/>
                  </a:lnTo>
                  <a:lnTo>
                    <a:pt x="614938" y="438927"/>
                  </a:lnTo>
                  <a:lnTo>
                    <a:pt x="614938" y="441362"/>
                  </a:lnTo>
                  <a:lnTo>
                    <a:pt x="604403" y="561768"/>
                  </a:lnTo>
                  <a:lnTo>
                    <a:pt x="409848" y="440899"/>
                  </a:lnTo>
                  <a:lnTo>
                    <a:pt x="409848" y="440900"/>
                  </a:lnTo>
                  <a:lnTo>
                    <a:pt x="409847" y="440899"/>
                  </a:lnTo>
                  <a:lnTo>
                    <a:pt x="409847" y="666498"/>
                  </a:lnTo>
                  <a:lnTo>
                    <a:pt x="307469" y="666498"/>
                  </a:lnTo>
                  <a:lnTo>
                    <a:pt x="205091" y="666498"/>
                  </a:lnTo>
                  <a:lnTo>
                    <a:pt x="205091" y="440899"/>
                  </a:lnTo>
                  <a:lnTo>
                    <a:pt x="205090" y="440900"/>
                  </a:lnTo>
                  <a:lnTo>
                    <a:pt x="205090" y="440899"/>
                  </a:lnTo>
                  <a:lnTo>
                    <a:pt x="10535" y="561768"/>
                  </a:lnTo>
                  <a:lnTo>
                    <a:pt x="0" y="441362"/>
                  </a:lnTo>
                  <a:lnTo>
                    <a:pt x="0" y="438927"/>
                  </a:lnTo>
                  <a:lnTo>
                    <a:pt x="0" y="276824"/>
                  </a:lnTo>
                  <a:lnTo>
                    <a:pt x="0" y="194788"/>
                  </a:lnTo>
                  <a:lnTo>
                    <a:pt x="0" y="110782"/>
                  </a:lnTo>
                  <a:lnTo>
                    <a:pt x="0" y="110043"/>
                  </a:lnTo>
                  <a:lnTo>
                    <a:pt x="5972" y="108456"/>
                  </a:lnTo>
                  <a:lnTo>
                    <a:pt x="130285" y="108456"/>
                  </a:lnTo>
                  <a:lnTo>
                    <a:pt x="131204" y="105775"/>
                  </a:lnTo>
                  <a:cubicBezTo>
                    <a:pt x="160245" y="43615"/>
                    <a:pt x="228231" y="0"/>
                    <a:pt x="307469" y="0"/>
                  </a:cubicBez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004" name="グループ化 1003">
              <a:extLst>
                <a:ext uri="{FF2B5EF4-FFF2-40B4-BE49-F238E27FC236}">
                  <a16:creationId xmlns:a16="http://schemas.microsoft.com/office/drawing/2014/main" id="{A0A090E0-2723-551D-D093-BB7C77AE9E61}"/>
                </a:ext>
              </a:extLst>
            </p:cNvPr>
            <p:cNvGrpSpPr/>
            <p:nvPr/>
          </p:nvGrpSpPr>
          <p:grpSpPr>
            <a:xfrm>
              <a:off x="2873218" y="9035764"/>
              <a:ext cx="363131" cy="542330"/>
              <a:chOff x="2873218" y="9035764"/>
              <a:chExt cx="363131" cy="542330"/>
            </a:xfrm>
          </p:grpSpPr>
          <p:grpSp>
            <p:nvGrpSpPr>
              <p:cNvPr id="1002" name="グループ化 1001">
                <a:extLst>
                  <a:ext uri="{FF2B5EF4-FFF2-40B4-BE49-F238E27FC236}">
                    <a16:creationId xmlns:a16="http://schemas.microsoft.com/office/drawing/2014/main" id="{D90D2A22-A9A7-E47E-35AF-3C610D2A9B53}"/>
                  </a:ext>
                </a:extLst>
              </p:cNvPr>
              <p:cNvGrpSpPr/>
              <p:nvPr/>
            </p:nvGrpSpPr>
            <p:grpSpPr>
              <a:xfrm>
                <a:off x="3135925" y="9417003"/>
                <a:ext cx="100424" cy="161091"/>
                <a:chOff x="3143068" y="9417003"/>
                <a:chExt cx="100424" cy="161091"/>
              </a:xfrm>
            </p:grpSpPr>
            <p:sp>
              <p:nvSpPr>
                <p:cNvPr id="998" name="フリーフォーム: 図形 997">
                  <a:extLst>
                    <a:ext uri="{FF2B5EF4-FFF2-40B4-BE49-F238E27FC236}">
                      <a16:creationId xmlns:a16="http://schemas.microsoft.com/office/drawing/2014/main" id="{BC196113-13BF-3931-8D0E-1EF030686E01}"/>
                    </a:ext>
                  </a:extLst>
                </p:cNvPr>
                <p:cNvSpPr/>
                <p:nvPr/>
              </p:nvSpPr>
              <p:spPr>
                <a:xfrm>
                  <a:off x="3143068" y="9417003"/>
                  <a:ext cx="32814" cy="161091"/>
                </a:xfrm>
                <a:custGeom>
                  <a:avLst/>
                  <a:gdLst>
                    <a:gd name="connsiteX0" fmla="*/ 14400 w 28800"/>
                    <a:gd name="connsiteY0" fmla="*/ 0 h 141384"/>
                    <a:gd name="connsiteX1" fmla="*/ 28800 w 28800"/>
                    <a:gd name="connsiteY1" fmla="*/ 14400 h 141384"/>
                    <a:gd name="connsiteX2" fmla="*/ 28800 w 28800"/>
                    <a:gd name="connsiteY2" fmla="*/ 141384 h 141384"/>
                    <a:gd name="connsiteX3" fmla="*/ 0 w 28800"/>
                    <a:gd name="connsiteY3" fmla="*/ 141384 h 141384"/>
                    <a:gd name="connsiteX4" fmla="*/ 0 w 28800"/>
                    <a:gd name="connsiteY4" fmla="*/ 14400 h 141384"/>
                    <a:gd name="connsiteX5" fmla="*/ 14400 w 28800"/>
                    <a:gd name="connsiteY5" fmla="*/ 0 h 14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00" h="141384">
                      <a:moveTo>
                        <a:pt x="14400" y="0"/>
                      </a:moveTo>
                      <a:cubicBezTo>
                        <a:pt x="22353" y="0"/>
                        <a:pt x="28800" y="6447"/>
                        <a:pt x="28800" y="14400"/>
                      </a:cubicBezTo>
                      <a:lnTo>
                        <a:pt x="28800" y="141384"/>
                      </a:lnTo>
                      <a:lnTo>
                        <a:pt x="0" y="141384"/>
                      </a:lnTo>
                      <a:lnTo>
                        <a:pt x="0" y="14400"/>
                      </a:lnTo>
                      <a:cubicBezTo>
                        <a:pt x="0" y="6447"/>
                        <a:pt x="6447" y="0"/>
                        <a:pt x="1440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9" name="フリーフォーム: 図形 998">
                  <a:extLst>
                    <a:ext uri="{FF2B5EF4-FFF2-40B4-BE49-F238E27FC236}">
                      <a16:creationId xmlns:a16="http://schemas.microsoft.com/office/drawing/2014/main" id="{5952081E-A45D-448A-5843-093A595FF3BA}"/>
                    </a:ext>
                  </a:extLst>
                </p:cNvPr>
                <p:cNvSpPr/>
                <p:nvPr/>
              </p:nvSpPr>
              <p:spPr>
                <a:xfrm>
                  <a:off x="3210678" y="9417003"/>
                  <a:ext cx="32814" cy="161091"/>
                </a:xfrm>
                <a:custGeom>
                  <a:avLst/>
                  <a:gdLst>
                    <a:gd name="connsiteX0" fmla="*/ 14400 w 28800"/>
                    <a:gd name="connsiteY0" fmla="*/ 0 h 141384"/>
                    <a:gd name="connsiteX1" fmla="*/ 28800 w 28800"/>
                    <a:gd name="connsiteY1" fmla="*/ 14400 h 141384"/>
                    <a:gd name="connsiteX2" fmla="*/ 28800 w 28800"/>
                    <a:gd name="connsiteY2" fmla="*/ 141384 h 141384"/>
                    <a:gd name="connsiteX3" fmla="*/ 0 w 28800"/>
                    <a:gd name="connsiteY3" fmla="*/ 141384 h 141384"/>
                    <a:gd name="connsiteX4" fmla="*/ 0 w 28800"/>
                    <a:gd name="connsiteY4" fmla="*/ 14400 h 141384"/>
                    <a:gd name="connsiteX5" fmla="*/ 14400 w 28800"/>
                    <a:gd name="connsiteY5" fmla="*/ 0 h 14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00" h="141384">
                      <a:moveTo>
                        <a:pt x="14400" y="0"/>
                      </a:moveTo>
                      <a:cubicBezTo>
                        <a:pt x="22353" y="0"/>
                        <a:pt x="28800" y="6447"/>
                        <a:pt x="28800" y="14400"/>
                      </a:cubicBezTo>
                      <a:lnTo>
                        <a:pt x="28800" y="141384"/>
                      </a:lnTo>
                      <a:lnTo>
                        <a:pt x="0" y="141384"/>
                      </a:lnTo>
                      <a:lnTo>
                        <a:pt x="0" y="14400"/>
                      </a:lnTo>
                      <a:cubicBezTo>
                        <a:pt x="0" y="6447"/>
                        <a:pt x="6447" y="0"/>
                        <a:pt x="1440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03" name="グループ化 1002">
                <a:extLst>
                  <a:ext uri="{FF2B5EF4-FFF2-40B4-BE49-F238E27FC236}">
                    <a16:creationId xmlns:a16="http://schemas.microsoft.com/office/drawing/2014/main" id="{2D4F4B52-A3CE-6DA1-A99C-33664A856113}"/>
                  </a:ext>
                </a:extLst>
              </p:cNvPr>
              <p:cNvGrpSpPr/>
              <p:nvPr/>
            </p:nvGrpSpPr>
            <p:grpSpPr>
              <a:xfrm>
                <a:off x="2873218" y="9035764"/>
                <a:ext cx="244313" cy="260916"/>
                <a:chOff x="2873218" y="9035764"/>
                <a:chExt cx="244313" cy="260916"/>
              </a:xfrm>
            </p:grpSpPr>
            <p:sp>
              <p:nvSpPr>
                <p:cNvPr id="1000" name="フリーフォーム: 図形 999">
                  <a:extLst>
                    <a:ext uri="{FF2B5EF4-FFF2-40B4-BE49-F238E27FC236}">
                      <a16:creationId xmlns:a16="http://schemas.microsoft.com/office/drawing/2014/main" id="{D8B5BA25-F79C-1F17-710B-331EF2059053}"/>
                    </a:ext>
                  </a:extLst>
                </p:cNvPr>
                <p:cNvSpPr/>
                <p:nvPr/>
              </p:nvSpPr>
              <p:spPr>
                <a:xfrm rot="5400000">
                  <a:off x="2931427" y="8977556"/>
                  <a:ext cx="113498" cy="229913"/>
                </a:xfrm>
                <a:custGeom>
                  <a:avLst/>
                  <a:gdLst>
                    <a:gd name="connsiteX0" fmla="*/ 615 w 99613"/>
                    <a:gd name="connsiteY0" fmla="*/ 39421 h 201787"/>
                    <a:gd name="connsiteX1" fmla="*/ 26791 w 99613"/>
                    <a:gd name="connsiteY1" fmla="*/ 614 h 201787"/>
                    <a:gd name="connsiteX2" fmla="*/ 65597 w 99613"/>
                    <a:gd name="connsiteY2" fmla="*/ 26790 h 201787"/>
                    <a:gd name="connsiteX3" fmla="*/ 99613 w 99613"/>
                    <a:gd name="connsiteY3" fmla="*/ 201787 h 201787"/>
                    <a:gd name="connsiteX4" fmla="*/ 32176 w 99613"/>
                    <a:gd name="connsiteY4" fmla="*/ 201787 h 201787"/>
                    <a:gd name="connsiteX5" fmla="*/ 615 w 99613"/>
                    <a:gd name="connsiteY5" fmla="*/ 39421 h 20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613" h="201787">
                      <a:moveTo>
                        <a:pt x="615" y="39421"/>
                      </a:moveTo>
                      <a:cubicBezTo>
                        <a:pt x="-2873" y="21477"/>
                        <a:pt x="8847" y="4102"/>
                        <a:pt x="26791" y="614"/>
                      </a:cubicBezTo>
                      <a:cubicBezTo>
                        <a:pt x="44735" y="-2874"/>
                        <a:pt x="62109" y="8846"/>
                        <a:pt x="65597" y="26790"/>
                      </a:cubicBezTo>
                      <a:lnTo>
                        <a:pt x="99613" y="201787"/>
                      </a:lnTo>
                      <a:lnTo>
                        <a:pt x="32176" y="201787"/>
                      </a:lnTo>
                      <a:lnTo>
                        <a:pt x="615" y="394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01" name="フリーフォーム: 図形 1000">
                  <a:extLst>
                    <a:ext uri="{FF2B5EF4-FFF2-40B4-BE49-F238E27FC236}">
                      <a16:creationId xmlns:a16="http://schemas.microsoft.com/office/drawing/2014/main" id="{BE6C6856-6EB2-6E34-9B86-997CE9149CBC}"/>
                    </a:ext>
                  </a:extLst>
                </p:cNvPr>
                <p:cNvSpPr/>
                <p:nvPr/>
              </p:nvSpPr>
              <p:spPr>
                <a:xfrm rot="5400000">
                  <a:off x="2937227" y="9116375"/>
                  <a:ext cx="116296" cy="244313"/>
                </a:xfrm>
                <a:custGeom>
                  <a:avLst/>
                  <a:gdLst>
                    <a:gd name="connsiteX0" fmla="*/ 615 w 102069"/>
                    <a:gd name="connsiteY0" fmla="*/ 39421 h 214425"/>
                    <a:gd name="connsiteX1" fmla="*/ 26791 w 102069"/>
                    <a:gd name="connsiteY1" fmla="*/ 614 h 214425"/>
                    <a:gd name="connsiteX2" fmla="*/ 65597 w 102069"/>
                    <a:gd name="connsiteY2" fmla="*/ 26790 h 214425"/>
                    <a:gd name="connsiteX3" fmla="*/ 102069 w 102069"/>
                    <a:gd name="connsiteY3" fmla="*/ 214425 h 214425"/>
                    <a:gd name="connsiteX4" fmla="*/ 34632 w 102069"/>
                    <a:gd name="connsiteY4" fmla="*/ 214425 h 214425"/>
                    <a:gd name="connsiteX5" fmla="*/ 615 w 102069"/>
                    <a:gd name="connsiteY5" fmla="*/ 39421 h 2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069" h="214425">
                      <a:moveTo>
                        <a:pt x="615" y="39421"/>
                      </a:moveTo>
                      <a:cubicBezTo>
                        <a:pt x="-2873" y="21477"/>
                        <a:pt x="8847" y="4102"/>
                        <a:pt x="26791" y="614"/>
                      </a:cubicBezTo>
                      <a:cubicBezTo>
                        <a:pt x="44735" y="-2874"/>
                        <a:pt x="62109" y="8846"/>
                        <a:pt x="65597" y="26790"/>
                      </a:cubicBezTo>
                      <a:lnTo>
                        <a:pt x="102069" y="214425"/>
                      </a:lnTo>
                      <a:lnTo>
                        <a:pt x="34632" y="214425"/>
                      </a:lnTo>
                      <a:lnTo>
                        <a:pt x="615" y="394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1005" name="直線コネクタ 1004">
              <a:extLst>
                <a:ext uri="{FF2B5EF4-FFF2-40B4-BE49-F238E27FC236}">
                  <a16:creationId xmlns:a16="http://schemas.microsoft.com/office/drawing/2014/main" id="{CDA98518-A8E9-00F2-D355-F11CA7B26D29}"/>
                </a:ext>
              </a:extLst>
            </p:cNvPr>
            <p:cNvCxnSpPr>
              <a:cxnSpLocks/>
              <a:stCxn id="961" idx="17"/>
              <a:endCxn id="961" idx="13"/>
            </p:cNvCxnSpPr>
            <p:nvPr/>
          </p:nvCxnSpPr>
          <p:spPr>
            <a:xfrm>
              <a:off x="3078310" y="9352496"/>
              <a:ext cx="20475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1" name="グループ化 1930">
            <a:extLst>
              <a:ext uri="{FF2B5EF4-FFF2-40B4-BE49-F238E27FC236}">
                <a16:creationId xmlns:a16="http://schemas.microsoft.com/office/drawing/2014/main" id="{6A68CC33-4E63-8FED-75FE-F71246989576}"/>
              </a:ext>
            </a:extLst>
          </p:cNvPr>
          <p:cNvGrpSpPr/>
          <p:nvPr/>
        </p:nvGrpSpPr>
        <p:grpSpPr>
          <a:xfrm flipH="1">
            <a:off x="3896938" y="7827796"/>
            <a:ext cx="792602" cy="666498"/>
            <a:chOff x="2782375" y="8911597"/>
            <a:chExt cx="792602" cy="666498"/>
          </a:xfrm>
        </p:grpSpPr>
        <p:grpSp>
          <p:nvGrpSpPr>
            <p:cNvPr id="1932" name="グループ化 1931">
              <a:extLst>
                <a:ext uri="{FF2B5EF4-FFF2-40B4-BE49-F238E27FC236}">
                  <a16:creationId xmlns:a16="http://schemas.microsoft.com/office/drawing/2014/main" id="{1BF3CF69-6734-88D8-B1B1-566AE163BECC}"/>
                </a:ext>
              </a:extLst>
            </p:cNvPr>
            <p:cNvGrpSpPr/>
            <p:nvPr/>
          </p:nvGrpSpPr>
          <p:grpSpPr>
            <a:xfrm>
              <a:off x="2782375" y="9021910"/>
              <a:ext cx="792602" cy="556184"/>
              <a:chOff x="688634" y="5425348"/>
              <a:chExt cx="695639" cy="488142"/>
            </a:xfrm>
            <a:solidFill>
              <a:schemeClr val="bg1"/>
            </a:solidFill>
          </p:grpSpPr>
          <p:sp>
            <p:nvSpPr>
              <p:cNvPr id="1943" name="フリーフォーム: 図形 1942">
                <a:extLst>
                  <a:ext uri="{FF2B5EF4-FFF2-40B4-BE49-F238E27FC236}">
                    <a16:creationId xmlns:a16="http://schemas.microsoft.com/office/drawing/2014/main" id="{6D26AE94-8201-819E-43FE-18A6C5E6C493}"/>
                  </a:ext>
                </a:extLst>
              </p:cNvPr>
              <p:cNvSpPr/>
              <p:nvPr/>
            </p:nvSpPr>
            <p:spPr>
              <a:xfrm flipH="1">
                <a:off x="885376" y="5709935"/>
                <a:ext cx="69288" cy="203289"/>
              </a:xfrm>
              <a:custGeom>
                <a:avLst/>
                <a:gdLst>
                  <a:gd name="connsiteX0" fmla="*/ 0 w 66093"/>
                  <a:gd name="connsiteY0" fmla="*/ 0 h 217399"/>
                  <a:gd name="connsiteX1" fmla="*/ 0 w 66093"/>
                  <a:gd name="connsiteY1" fmla="*/ 217399 h 217399"/>
                  <a:gd name="connsiteX2" fmla="*/ 6492 w 66093"/>
                  <a:gd name="connsiteY2" fmla="*/ 217399 h 217399"/>
                  <a:gd name="connsiteX3" fmla="*/ 66093 w 66093"/>
                  <a:gd name="connsiteY3" fmla="*/ 137700 h 217399"/>
                  <a:gd name="connsiteX4" fmla="*/ 0 w 66093"/>
                  <a:gd name="connsiteY4" fmla="*/ 0 h 217399"/>
                  <a:gd name="connsiteX0" fmla="*/ 0 w 66093"/>
                  <a:gd name="connsiteY0" fmla="*/ 0 h 217665"/>
                  <a:gd name="connsiteX1" fmla="*/ 0 w 66093"/>
                  <a:gd name="connsiteY1" fmla="*/ 217399 h 217665"/>
                  <a:gd name="connsiteX2" fmla="*/ 3031 w 66093"/>
                  <a:gd name="connsiteY2" fmla="*/ 217665 h 217665"/>
                  <a:gd name="connsiteX3" fmla="*/ 66093 w 66093"/>
                  <a:gd name="connsiteY3" fmla="*/ 137700 h 217665"/>
                  <a:gd name="connsiteX4" fmla="*/ 0 w 66093"/>
                  <a:gd name="connsiteY4" fmla="*/ 0 h 217665"/>
                  <a:gd name="connsiteX0" fmla="*/ 3195 w 69288"/>
                  <a:gd name="connsiteY0" fmla="*/ 0 h 217665"/>
                  <a:gd name="connsiteX1" fmla="*/ 0 w 69288"/>
                  <a:gd name="connsiteY1" fmla="*/ 209678 h 217665"/>
                  <a:gd name="connsiteX2" fmla="*/ 6226 w 69288"/>
                  <a:gd name="connsiteY2" fmla="*/ 217665 h 217665"/>
                  <a:gd name="connsiteX3" fmla="*/ 69288 w 69288"/>
                  <a:gd name="connsiteY3" fmla="*/ 137700 h 217665"/>
                  <a:gd name="connsiteX4" fmla="*/ 3195 w 69288"/>
                  <a:gd name="connsiteY4" fmla="*/ 0 h 217665"/>
                  <a:gd name="connsiteX0" fmla="*/ 2663 w 69288"/>
                  <a:gd name="connsiteY0" fmla="*/ 0 h 204353"/>
                  <a:gd name="connsiteX1" fmla="*/ 0 w 69288"/>
                  <a:gd name="connsiteY1" fmla="*/ 196366 h 204353"/>
                  <a:gd name="connsiteX2" fmla="*/ 6226 w 69288"/>
                  <a:gd name="connsiteY2" fmla="*/ 204353 h 204353"/>
                  <a:gd name="connsiteX3" fmla="*/ 69288 w 69288"/>
                  <a:gd name="connsiteY3" fmla="*/ 124388 h 204353"/>
                  <a:gd name="connsiteX4" fmla="*/ 2663 w 69288"/>
                  <a:gd name="connsiteY4" fmla="*/ 0 h 204353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289"/>
                  <a:gd name="connsiteX1" fmla="*/ 0 w 69288"/>
                  <a:gd name="connsiteY1" fmla="*/ 195834 h 203289"/>
                  <a:gd name="connsiteX2" fmla="*/ 6226 w 69288"/>
                  <a:gd name="connsiteY2" fmla="*/ 203289 h 203289"/>
                  <a:gd name="connsiteX3" fmla="*/ 69288 w 69288"/>
                  <a:gd name="connsiteY3" fmla="*/ 123856 h 203289"/>
                  <a:gd name="connsiteX4" fmla="*/ 3196 w 69288"/>
                  <a:gd name="connsiteY4" fmla="*/ 0 h 20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88" h="203289">
                    <a:moveTo>
                      <a:pt x="3196" y="0"/>
                    </a:moveTo>
                    <a:cubicBezTo>
                      <a:pt x="2308" y="65455"/>
                      <a:pt x="888" y="130379"/>
                      <a:pt x="0" y="195834"/>
                    </a:cubicBezTo>
                    <a:lnTo>
                      <a:pt x="6226" y="203289"/>
                    </a:lnTo>
                    <a:lnTo>
                      <a:pt x="69288" y="123856"/>
                    </a:lnTo>
                    <a:lnTo>
                      <a:pt x="3196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4" name="フリーフォーム: 図形 1943">
                <a:extLst>
                  <a:ext uri="{FF2B5EF4-FFF2-40B4-BE49-F238E27FC236}">
                    <a16:creationId xmlns:a16="http://schemas.microsoft.com/office/drawing/2014/main" id="{182216D0-7E3B-782F-E42A-0132B01A6E70}"/>
                  </a:ext>
                </a:extLst>
              </p:cNvPr>
              <p:cNvSpPr/>
              <p:nvPr/>
            </p:nvSpPr>
            <p:spPr>
              <a:xfrm flipH="1">
                <a:off x="1120220" y="5698191"/>
                <a:ext cx="66093" cy="215299"/>
              </a:xfrm>
              <a:custGeom>
                <a:avLst/>
                <a:gdLst>
                  <a:gd name="connsiteX0" fmla="*/ 66093 w 66093"/>
                  <a:gd name="connsiteY0" fmla="*/ 0 h 215299"/>
                  <a:gd name="connsiteX1" fmla="*/ 0 w 66093"/>
                  <a:gd name="connsiteY1" fmla="*/ 137700 h 215299"/>
                  <a:gd name="connsiteX2" fmla="*/ 58031 w 66093"/>
                  <a:gd name="connsiteY2" fmla="*/ 215299 h 215299"/>
                  <a:gd name="connsiteX3" fmla="*/ 66093 w 66093"/>
                  <a:gd name="connsiteY3" fmla="*/ 215299 h 215299"/>
                  <a:gd name="connsiteX4" fmla="*/ 66093 w 66093"/>
                  <a:gd name="connsiteY4" fmla="*/ 0 h 21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93" h="215299">
                    <a:moveTo>
                      <a:pt x="66093" y="0"/>
                    </a:moveTo>
                    <a:lnTo>
                      <a:pt x="0" y="137700"/>
                    </a:lnTo>
                    <a:lnTo>
                      <a:pt x="58031" y="215299"/>
                    </a:lnTo>
                    <a:lnTo>
                      <a:pt x="66093" y="215299"/>
                    </a:lnTo>
                    <a:lnTo>
                      <a:pt x="66093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5" name="台形 354">
                <a:extLst>
                  <a:ext uri="{FF2B5EF4-FFF2-40B4-BE49-F238E27FC236}">
                    <a16:creationId xmlns:a16="http://schemas.microsoft.com/office/drawing/2014/main" id="{13137A5F-6FB6-885C-F257-DCEE9A885EC4}"/>
                  </a:ext>
                </a:extLst>
              </p:cNvPr>
              <p:cNvSpPr/>
              <p:nvPr/>
            </p:nvSpPr>
            <p:spPr>
              <a:xfrm rot="16200000">
                <a:off x="585705" y="5528277"/>
                <a:ext cx="290477" cy="84620"/>
              </a:xfrm>
              <a:custGeom>
                <a:avLst/>
                <a:gdLst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619376 w 2619376"/>
                  <a:gd name="connsiteY3" fmla="*/ 756818 h 756818"/>
                  <a:gd name="connsiteX4" fmla="*/ 0 w 2619376"/>
                  <a:gd name="connsiteY4" fmla="*/ 756818 h 756818"/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597944 w 2619376"/>
                  <a:gd name="connsiteY3" fmla="*/ 713248 h 756818"/>
                  <a:gd name="connsiteX4" fmla="*/ 2619376 w 2619376"/>
                  <a:gd name="connsiteY4" fmla="*/ 756818 h 756818"/>
                  <a:gd name="connsiteX5" fmla="*/ 0 w 2619376"/>
                  <a:gd name="connsiteY5" fmla="*/ 756818 h 756818"/>
                  <a:gd name="connsiteX0" fmla="*/ 0 w 2597944"/>
                  <a:gd name="connsiteY0" fmla="*/ 756818 h 756818"/>
                  <a:gd name="connsiteX1" fmla="*/ 387975 w 2597944"/>
                  <a:gd name="connsiteY1" fmla="*/ 0 h 756818"/>
                  <a:gd name="connsiteX2" fmla="*/ 2231401 w 2597944"/>
                  <a:gd name="connsiteY2" fmla="*/ 0 h 756818"/>
                  <a:gd name="connsiteX3" fmla="*/ 2597944 w 2597944"/>
                  <a:gd name="connsiteY3" fmla="*/ 713248 h 756818"/>
                  <a:gd name="connsiteX4" fmla="*/ 2557463 w 2597944"/>
                  <a:gd name="connsiteY4" fmla="*/ 756818 h 756818"/>
                  <a:gd name="connsiteX5" fmla="*/ 0 w 2597944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944" h="756818">
                    <a:moveTo>
                      <a:pt x="0" y="756818"/>
                    </a:moveTo>
                    <a:lnTo>
                      <a:pt x="387975" y="0"/>
                    </a:lnTo>
                    <a:lnTo>
                      <a:pt x="2231401" y="0"/>
                    </a:lnTo>
                    <a:lnTo>
                      <a:pt x="2597944" y="713248"/>
                    </a:lnTo>
                    <a:lnTo>
                      <a:pt x="2557463" y="756818"/>
                    </a:lnTo>
                    <a:lnTo>
                      <a:pt x="0" y="75681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6" name="台形 355">
                <a:extLst>
                  <a:ext uri="{FF2B5EF4-FFF2-40B4-BE49-F238E27FC236}">
                    <a16:creationId xmlns:a16="http://schemas.microsoft.com/office/drawing/2014/main" id="{05535FFA-77C0-EBDF-2C72-B28BE8FDFFE2}"/>
                  </a:ext>
                </a:extLst>
              </p:cNvPr>
              <p:cNvSpPr/>
              <p:nvPr/>
            </p:nvSpPr>
            <p:spPr>
              <a:xfrm rot="5400000" flipH="1">
                <a:off x="1194994" y="5530008"/>
                <a:ext cx="293938" cy="84620"/>
              </a:xfrm>
              <a:custGeom>
                <a:avLst/>
                <a:gdLst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59855 w 2659855"/>
                  <a:gd name="connsiteY3" fmla="*/ 756818 h 756818"/>
                  <a:gd name="connsiteX4" fmla="*/ 0 w 2659855"/>
                  <a:gd name="connsiteY4" fmla="*/ 756818 h 756818"/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28898 w 2659855"/>
                  <a:gd name="connsiteY3" fmla="*/ 686335 h 756818"/>
                  <a:gd name="connsiteX4" fmla="*/ 2659855 w 2659855"/>
                  <a:gd name="connsiteY4" fmla="*/ 756818 h 756818"/>
                  <a:gd name="connsiteX5" fmla="*/ 0 w 2659855"/>
                  <a:gd name="connsiteY5" fmla="*/ 756818 h 756818"/>
                  <a:gd name="connsiteX0" fmla="*/ 0 w 2628898"/>
                  <a:gd name="connsiteY0" fmla="*/ 756818 h 756818"/>
                  <a:gd name="connsiteX1" fmla="*/ 331184 w 2628898"/>
                  <a:gd name="connsiteY1" fmla="*/ 0 h 756818"/>
                  <a:gd name="connsiteX2" fmla="*/ 2328671 w 2628898"/>
                  <a:gd name="connsiteY2" fmla="*/ 0 h 756818"/>
                  <a:gd name="connsiteX3" fmla="*/ 2628898 w 2628898"/>
                  <a:gd name="connsiteY3" fmla="*/ 686335 h 756818"/>
                  <a:gd name="connsiteX4" fmla="*/ 2574127 w 2628898"/>
                  <a:gd name="connsiteY4" fmla="*/ 737771 h 756818"/>
                  <a:gd name="connsiteX5" fmla="*/ 0 w 2628898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8898" h="756818">
                    <a:moveTo>
                      <a:pt x="0" y="756818"/>
                    </a:moveTo>
                    <a:lnTo>
                      <a:pt x="331184" y="0"/>
                    </a:lnTo>
                    <a:lnTo>
                      <a:pt x="2328671" y="0"/>
                    </a:lnTo>
                    <a:lnTo>
                      <a:pt x="2628898" y="686335"/>
                    </a:lnTo>
                    <a:lnTo>
                      <a:pt x="2574127" y="737771"/>
                    </a:lnTo>
                    <a:lnTo>
                      <a:pt x="0" y="75681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7" name="台形 356">
                <a:extLst>
                  <a:ext uri="{FF2B5EF4-FFF2-40B4-BE49-F238E27FC236}">
                    <a16:creationId xmlns:a16="http://schemas.microsoft.com/office/drawing/2014/main" id="{C33179A0-D216-8F7E-0FC9-882F2BC85CA9}"/>
                  </a:ext>
                </a:extLst>
              </p:cNvPr>
              <p:cNvSpPr/>
              <p:nvPr/>
            </p:nvSpPr>
            <p:spPr>
              <a:xfrm rot="15900000">
                <a:off x="681472" y="5727500"/>
                <a:ext cx="108829" cy="84620"/>
              </a:xfrm>
              <a:custGeom>
                <a:avLst/>
                <a:gdLst>
                  <a:gd name="connsiteX0" fmla="*/ 0 w 959519"/>
                  <a:gd name="connsiteY0" fmla="*/ 756818 h 756818"/>
                  <a:gd name="connsiteX1" fmla="*/ 189205 w 959519"/>
                  <a:gd name="connsiteY1" fmla="*/ 0 h 756818"/>
                  <a:gd name="connsiteX2" fmla="*/ 770315 w 959519"/>
                  <a:gd name="connsiteY2" fmla="*/ 0 h 756818"/>
                  <a:gd name="connsiteX3" fmla="*/ 959519 w 959519"/>
                  <a:gd name="connsiteY3" fmla="*/ 756818 h 756818"/>
                  <a:gd name="connsiteX4" fmla="*/ 0 w 959519"/>
                  <a:gd name="connsiteY4" fmla="*/ 756818 h 756818"/>
                  <a:gd name="connsiteX0" fmla="*/ 0 w 959519"/>
                  <a:gd name="connsiteY0" fmla="*/ 756818 h 756818"/>
                  <a:gd name="connsiteX1" fmla="*/ 10112 w 959519"/>
                  <a:gd name="connsiteY1" fmla="*/ 715711 h 756818"/>
                  <a:gd name="connsiteX2" fmla="*/ 189205 w 959519"/>
                  <a:gd name="connsiteY2" fmla="*/ 0 h 756818"/>
                  <a:gd name="connsiteX3" fmla="*/ 770315 w 959519"/>
                  <a:gd name="connsiteY3" fmla="*/ 0 h 756818"/>
                  <a:gd name="connsiteX4" fmla="*/ 959519 w 959519"/>
                  <a:gd name="connsiteY4" fmla="*/ 756818 h 756818"/>
                  <a:gd name="connsiteX5" fmla="*/ 0 w 959519"/>
                  <a:gd name="connsiteY5" fmla="*/ 756818 h 756818"/>
                  <a:gd name="connsiteX0" fmla="*/ 12779 w 972298"/>
                  <a:gd name="connsiteY0" fmla="*/ 756818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12779 w 972298"/>
                  <a:gd name="connsiteY5" fmla="*/ 756818 h 756818"/>
                  <a:gd name="connsiteX0" fmla="*/ 80237 w 972298"/>
                  <a:gd name="connsiteY0" fmla="*/ 750769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80237 w 972298"/>
                  <a:gd name="connsiteY5" fmla="*/ 750769 h 756818"/>
                  <a:gd name="connsiteX0" fmla="*/ 81274 w 973335"/>
                  <a:gd name="connsiteY0" fmla="*/ 750769 h 756818"/>
                  <a:gd name="connsiteX1" fmla="*/ 0 w 973335"/>
                  <a:gd name="connsiteY1" fmla="*/ 716008 h 756818"/>
                  <a:gd name="connsiteX2" fmla="*/ 203021 w 973335"/>
                  <a:gd name="connsiteY2" fmla="*/ 0 h 756818"/>
                  <a:gd name="connsiteX3" fmla="*/ 784131 w 973335"/>
                  <a:gd name="connsiteY3" fmla="*/ 0 h 756818"/>
                  <a:gd name="connsiteX4" fmla="*/ 973335 w 973335"/>
                  <a:gd name="connsiteY4" fmla="*/ 756818 h 756818"/>
                  <a:gd name="connsiteX5" fmla="*/ 81274 w 973335"/>
                  <a:gd name="connsiteY5" fmla="*/ 750769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3335" h="756818">
                    <a:moveTo>
                      <a:pt x="81274" y="750769"/>
                    </a:moveTo>
                    <a:lnTo>
                      <a:pt x="0" y="716008"/>
                    </a:lnTo>
                    <a:lnTo>
                      <a:pt x="203021" y="0"/>
                    </a:lnTo>
                    <a:lnTo>
                      <a:pt x="784131" y="0"/>
                    </a:lnTo>
                    <a:lnTo>
                      <a:pt x="973335" y="756818"/>
                    </a:lnTo>
                    <a:lnTo>
                      <a:pt x="81274" y="75076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8" name="台形 357">
                <a:extLst>
                  <a:ext uri="{FF2B5EF4-FFF2-40B4-BE49-F238E27FC236}">
                    <a16:creationId xmlns:a16="http://schemas.microsoft.com/office/drawing/2014/main" id="{41724265-F09D-BE07-14E1-D5D83EBE7D12}"/>
                  </a:ext>
                </a:extLst>
              </p:cNvPr>
              <p:cNvSpPr/>
              <p:nvPr/>
            </p:nvSpPr>
            <p:spPr>
              <a:xfrm rot="5700000" flipH="1">
                <a:off x="1287559" y="5730507"/>
                <a:ext cx="105864" cy="82007"/>
              </a:xfrm>
              <a:custGeom>
                <a:avLst/>
                <a:gdLst>
                  <a:gd name="connsiteX0" fmla="*/ 0 w 958374"/>
                  <a:gd name="connsiteY0" fmla="*/ 733296 h 733296"/>
                  <a:gd name="connsiteX1" fmla="*/ 183324 w 958374"/>
                  <a:gd name="connsiteY1" fmla="*/ 0 h 733296"/>
                  <a:gd name="connsiteX2" fmla="*/ 775050 w 958374"/>
                  <a:gd name="connsiteY2" fmla="*/ 0 h 733296"/>
                  <a:gd name="connsiteX3" fmla="*/ 958374 w 958374"/>
                  <a:gd name="connsiteY3" fmla="*/ 733296 h 733296"/>
                  <a:gd name="connsiteX4" fmla="*/ 0 w 958374"/>
                  <a:gd name="connsiteY4" fmla="*/ 733296 h 733296"/>
                  <a:gd name="connsiteX0" fmla="*/ 0 w 958374"/>
                  <a:gd name="connsiteY0" fmla="*/ 733296 h 733296"/>
                  <a:gd name="connsiteX1" fmla="*/ 4859 w 958374"/>
                  <a:gd name="connsiteY1" fmla="*/ 705043 h 733296"/>
                  <a:gd name="connsiteX2" fmla="*/ 183324 w 958374"/>
                  <a:gd name="connsiteY2" fmla="*/ 0 h 733296"/>
                  <a:gd name="connsiteX3" fmla="*/ 775050 w 958374"/>
                  <a:gd name="connsiteY3" fmla="*/ 0 h 733296"/>
                  <a:gd name="connsiteX4" fmla="*/ 958374 w 958374"/>
                  <a:gd name="connsiteY4" fmla="*/ 733296 h 733296"/>
                  <a:gd name="connsiteX5" fmla="*/ 0 w 958374"/>
                  <a:gd name="connsiteY5" fmla="*/ 733296 h 733296"/>
                  <a:gd name="connsiteX0" fmla="*/ 78790 w 953515"/>
                  <a:gd name="connsiteY0" fmla="*/ 733444 h 733444"/>
                  <a:gd name="connsiteX1" fmla="*/ 0 w 953515"/>
                  <a:gd name="connsiteY1" fmla="*/ 705043 h 733444"/>
                  <a:gd name="connsiteX2" fmla="*/ 178465 w 953515"/>
                  <a:gd name="connsiteY2" fmla="*/ 0 h 733444"/>
                  <a:gd name="connsiteX3" fmla="*/ 770191 w 953515"/>
                  <a:gd name="connsiteY3" fmla="*/ 0 h 733444"/>
                  <a:gd name="connsiteX4" fmla="*/ 953515 w 953515"/>
                  <a:gd name="connsiteY4" fmla="*/ 733296 h 733444"/>
                  <a:gd name="connsiteX5" fmla="*/ 78790 w 953515"/>
                  <a:gd name="connsiteY5" fmla="*/ 733444 h 733444"/>
                  <a:gd name="connsiteX0" fmla="*/ 77663 w 952388"/>
                  <a:gd name="connsiteY0" fmla="*/ 733444 h 733444"/>
                  <a:gd name="connsiteX1" fmla="*/ 0 w 952388"/>
                  <a:gd name="connsiteY1" fmla="*/ 719483 h 733444"/>
                  <a:gd name="connsiteX2" fmla="*/ 177338 w 952388"/>
                  <a:gd name="connsiteY2" fmla="*/ 0 h 733444"/>
                  <a:gd name="connsiteX3" fmla="*/ 769064 w 952388"/>
                  <a:gd name="connsiteY3" fmla="*/ 0 h 733444"/>
                  <a:gd name="connsiteX4" fmla="*/ 952388 w 952388"/>
                  <a:gd name="connsiteY4" fmla="*/ 733296 h 733444"/>
                  <a:gd name="connsiteX5" fmla="*/ 77663 w 952388"/>
                  <a:gd name="connsiteY5" fmla="*/ 733444 h 733444"/>
                  <a:gd name="connsiteX0" fmla="*/ 76833 w 951558"/>
                  <a:gd name="connsiteY0" fmla="*/ 733444 h 733444"/>
                  <a:gd name="connsiteX1" fmla="*/ 0 w 951558"/>
                  <a:gd name="connsiteY1" fmla="*/ 709994 h 733444"/>
                  <a:gd name="connsiteX2" fmla="*/ 176508 w 951558"/>
                  <a:gd name="connsiteY2" fmla="*/ 0 h 733444"/>
                  <a:gd name="connsiteX3" fmla="*/ 768234 w 951558"/>
                  <a:gd name="connsiteY3" fmla="*/ 0 h 733444"/>
                  <a:gd name="connsiteX4" fmla="*/ 951558 w 951558"/>
                  <a:gd name="connsiteY4" fmla="*/ 733296 h 733444"/>
                  <a:gd name="connsiteX5" fmla="*/ 76833 w 951558"/>
                  <a:gd name="connsiteY5" fmla="*/ 733444 h 733444"/>
                  <a:gd name="connsiteX0" fmla="*/ 76211 w 950936"/>
                  <a:gd name="connsiteY0" fmla="*/ 733444 h 733444"/>
                  <a:gd name="connsiteX1" fmla="*/ 0 w 950936"/>
                  <a:gd name="connsiteY1" fmla="*/ 702877 h 733444"/>
                  <a:gd name="connsiteX2" fmla="*/ 175886 w 950936"/>
                  <a:gd name="connsiteY2" fmla="*/ 0 h 733444"/>
                  <a:gd name="connsiteX3" fmla="*/ 767612 w 950936"/>
                  <a:gd name="connsiteY3" fmla="*/ 0 h 733444"/>
                  <a:gd name="connsiteX4" fmla="*/ 950936 w 950936"/>
                  <a:gd name="connsiteY4" fmla="*/ 733296 h 733444"/>
                  <a:gd name="connsiteX5" fmla="*/ 76211 w 950936"/>
                  <a:gd name="connsiteY5" fmla="*/ 733444 h 733444"/>
                  <a:gd name="connsiteX0" fmla="*/ 80747 w 955472"/>
                  <a:gd name="connsiteY0" fmla="*/ 733444 h 733444"/>
                  <a:gd name="connsiteX1" fmla="*/ 0 w 955472"/>
                  <a:gd name="connsiteY1" fmla="*/ 700090 h 733444"/>
                  <a:gd name="connsiteX2" fmla="*/ 180422 w 955472"/>
                  <a:gd name="connsiteY2" fmla="*/ 0 h 733444"/>
                  <a:gd name="connsiteX3" fmla="*/ 772148 w 955472"/>
                  <a:gd name="connsiteY3" fmla="*/ 0 h 733444"/>
                  <a:gd name="connsiteX4" fmla="*/ 955472 w 955472"/>
                  <a:gd name="connsiteY4" fmla="*/ 733296 h 733444"/>
                  <a:gd name="connsiteX5" fmla="*/ 80747 w 955472"/>
                  <a:gd name="connsiteY5" fmla="*/ 733444 h 73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472" h="733444">
                    <a:moveTo>
                      <a:pt x="80747" y="733444"/>
                    </a:moveTo>
                    <a:lnTo>
                      <a:pt x="0" y="700090"/>
                    </a:lnTo>
                    <a:lnTo>
                      <a:pt x="180422" y="0"/>
                    </a:lnTo>
                    <a:lnTo>
                      <a:pt x="772148" y="0"/>
                    </a:lnTo>
                    <a:lnTo>
                      <a:pt x="955472" y="733296"/>
                    </a:lnTo>
                    <a:lnTo>
                      <a:pt x="80747" y="73344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1933" name="直線コネクタ 1932">
              <a:extLst>
                <a:ext uri="{FF2B5EF4-FFF2-40B4-BE49-F238E27FC236}">
                  <a16:creationId xmlns:a16="http://schemas.microsoft.com/office/drawing/2014/main" id="{515EE307-6724-7F06-7EB3-748543CBCBD4}"/>
                </a:ext>
              </a:extLst>
            </p:cNvPr>
            <p:cNvCxnSpPr>
              <a:cxnSpLocks/>
            </p:cNvCxnSpPr>
            <p:nvPr/>
          </p:nvCxnSpPr>
          <p:spPr>
            <a:xfrm>
              <a:off x="3078309" y="9352496"/>
              <a:ext cx="205090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4" name="フリーフォーム: 図形 1933">
              <a:extLst>
                <a:ext uri="{FF2B5EF4-FFF2-40B4-BE49-F238E27FC236}">
                  <a16:creationId xmlns:a16="http://schemas.microsoft.com/office/drawing/2014/main" id="{C9E55853-3884-7DAF-1B7E-A38DC38446FE}"/>
                </a:ext>
              </a:extLst>
            </p:cNvPr>
            <p:cNvSpPr/>
            <p:nvPr/>
          </p:nvSpPr>
          <p:spPr>
            <a:xfrm>
              <a:off x="2873219" y="8911597"/>
              <a:ext cx="614938" cy="666498"/>
            </a:xfrm>
            <a:custGeom>
              <a:avLst/>
              <a:gdLst>
                <a:gd name="connsiteX0" fmla="*/ 307469 w 614938"/>
                <a:gd name="connsiteY0" fmla="*/ 0 h 666498"/>
                <a:gd name="connsiteX1" fmla="*/ 483734 w 614938"/>
                <a:gd name="connsiteY1" fmla="*/ 105775 h 666498"/>
                <a:gd name="connsiteX2" fmla="*/ 484653 w 614938"/>
                <a:gd name="connsiteY2" fmla="*/ 108456 h 666498"/>
                <a:gd name="connsiteX3" fmla="*/ 608966 w 614938"/>
                <a:gd name="connsiteY3" fmla="*/ 108456 h 666498"/>
                <a:gd name="connsiteX4" fmla="*/ 614938 w 614938"/>
                <a:gd name="connsiteY4" fmla="*/ 110043 h 666498"/>
                <a:gd name="connsiteX5" fmla="*/ 614938 w 614938"/>
                <a:gd name="connsiteY5" fmla="*/ 110782 h 666498"/>
                <a:gd name="connsiteX6" fmla="*/ 614938 w 614938"/>
                <a:gd name="connsiteY6" fmla="*/ 194788 h 666498"/>
                <a:gd name="connsiteX7" fmla="*/ 614938 w 614938"/>
                <a:gd name="connsiteY7" fmla="*/ 276824 h 666498"/>
                <a:gd name="connsiteX8" fmla="*/ 614938 w 614938"/>
                <a:gd name="connsiteY8" fmla="*/ 438927 h 666498"/>
                <a:gd name="connsiteX9" fmla="*/ 614938 w 614938"/>
                <a:gd name="connsiteY9" fmla="*/ 441362 h 666498"/>
                <a:gd name="connsiteX10" fmla="*/ 604403 w 614938"/>
                <a:gd name="connsiteY10" fmla="*/ 561768 h 666498"/>
                <a:gd name="connsiteX11" fmla="*/ 409848 w 614938"/>
                <a:gd name="connsiteY11" fmla="*/ 440899 h 666498"/>
                <a:gd name="connsiteX12" fmla="*/ 409848 w 614938"/>
                <a:gd name="connsiteY12" fmla="*/ 440900 h 666498"/>
                <a:gd name="connsiteX13" fmla="*/ 409847 w 614938"/>
                <a:gd name="connsiteY13" fmla="*/ 440899 h 666498"/>
                <a:gd name="connsiteX14" fmla="*/ 409847 w 614938"/>
                <a:gd name="connsiteY14" fmla="*/ 666498 h 666498"/>
                <a:gd name="connsiteX15" fmla="*/ 307469 w 614938"/>
                <a:gd name="connsiteY15" fmla="*/ 666498 h 666498"/>
                <a:gd name="connsiteX16" fmla="*/ 205091 w 614938"/>
                <a:gd name="connsiteY16" fmla="*/ 666498 h 666498"/>
                <a:gd name="connsiteX17" fmla="*/ 205091 w 614938"/>
                <a:gd name="connsiteY17" fmla="*/ 440899 h 666498"/>
                <a:gd name="connsiteX18" fmla="*/ 205090 w 614938"/>
                <a:gd name="connsiteY18" fmla="*/ 440900 h 666498"/>
                <a:gd name="connsiteX19" fmla="*/ 205090 w 614938"/>
                <a:gd name="connsiteY19" fmla="*/ 440899 h 666498"/>
                <a:gd name="connsiteX20" fmla="*/ 10535 w 614938"/>
                <a:gd name="connsiteY20" fmla="*/ 561768 h 666498"/>
                <a:gd name="connsiteX21" fmla="*/ 0 w 614938"/>
                <a:gd name="connsiteY21" fmla="*/ 441362 h 666498"/>
                <a:gd name="connsiteX22" fmla="*/ 0 w 614938"/>
                <a:gd name="connsiteY22" fmla="*/ 438927 h 666498"/>
                <a:gd name="connsiteX23" fmla="*/ 0 w 614938"/>
                <a:gd name="connsiteY23" fmla="*/ 276824 h 666498"/>
                <a:gd name="connsiteX24" fmla="*/ 0 w 614938"/>
                <a:gd name="connsiteY24" fmla="*/ 194788 h 666498"/>
                <a:gd name="connsiteX25" fmla="*/ 0 w 614938"/>
                <a:gd name="connsiteY25" fmla="*/ 110782 h 666498"/>
                <a:gd name="connsiteX26" fmla="*/ 0 w 614938"/>
                <a:gd name="connsiteY26" fmla="*/ 110043 h 666498"/>
                <a:gd name="connsiteX27" fmla="*/ 5972 w 614938"/>
                <a:gd name="connsiteY27" fmla="*/ 108456 h 666498"/>
                <a:gd name="connsiteX28" fmla="*/ 130285 w 614938"/>
                <a:gd name="connsiteY28" fmla="*/ 108456 h 666498"/>
                <a:gd name="connsiteX29" fmla="*/ 131204 w 614938"/>
                <a:gd name="connsiteY29" fmla="*/ 105775 h 666498"/>
                <a:gd name="connsiteX30" fmla="*/ 307469 w 614938"/>
                <a:gd name="connsiteY30" fmla="*/ 0 h 66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4938" h="666498">
                  <a:moveTo>
                    <a:pt x="307469" y="0"/>
                  </a:moveTo>
                  <a:cubicBezTo>
                    <a:pt x="386707" y="0"/>
                    <a:pt x="454693" y="43615"/>
                    <a:pt x="483734" y="105775"/>
                  </a:cubicBezTo>
                  <a:lnTo>
                    <a:pt x="484653" y="108456"/>
                  </a:lnTo>
                  <a:lnTo>
                    <a:pt x="608966" y="108456"/>
                  </a:lnTo>
                  <a:lnTo>
                    <a:pt x="614938" y="110043"/>
                  </a:lnTo>
                  <a:lnTo>
                    <a:pt x="614938" y="110782"/>
                  </a:lnTo>
                  <a:lnTo>
                    <a:pt x="614938" y="194788"/>
                  </a:lnTo>
                  <a:lnTo>
                    <a:pt x="614938" y="276824"/>
                  </a:lnTo>
                  <a:lnTo>
                    <a:pt x="614938" y="438927"/>
                  </a:lnTo>
                  <a:lnTo>
                    <a:pt x="614938" y="441362"/>
                  </a:lnTo>
                  <a:lnTo>
                    <a:pt x="604403" y="561768"/>
                  </a:lnTo>
                  <a:lnTo>
                    <a:pt x="409848" y="440899"/>
                  </a:lnTo>
                  <a:lnTo>
                    <a:pt x="409848" y="440900"/>
                  </a:lnTo>
                  <a:lnTo>
                    <a:pt x="409847" y="440899"/>
                  </a:lnTo>
                  <a:lnTo>
                    <a:pt x="409847" y="666498"/>
                  </a:lnTo>
                  <a:lnTo>
                    <a:pt x="307469" y="666498"/>
                  </a:lnTo>
                  <a:lnTo>
                    <a:pt x="205091" y="666498"/>
                  </a:lnTo>
                  <a:lnTo>
                    <a:pt x="205091" y="440899"/>
                  </a:lnTo>
                  <a:lnTo>
                    <a:pt x="205090" y="440900"/>
                  </a:lnTo>
                  <a:lnTo>
                    <a:pt x="205090" y="440899"/>
                  </a:lnTo>
                  <a:lnTo>
                    <a:pt x="10535" y="561768"/>
                  </a:lnTo>
                  <a:lnTo>
                    <a:pt x="0" y="441362"/>
                  </a:lnTo>
                  <a:lnTo>
                    <a:pt x="0" y="438927"/>
                  </a:lnTo>
                  <a:lnTo>
                    <a:pt x="0" y="276824"/>
                  </a:lnTo>
                  <a:lnTo>
                    <a:pt x="0" y="194788"/>
                  </a:lnTo>
                  <a:lnTo>
                    <a:pt x="0" y="110782"/>
                  </a:lnTo>
                  <a:lnTo>
                    <a:pt x="0" y="110043"/>
                  </a:lnTo>
                  <a:lnTo>
                    <a:pt x="5972" y="108456"/>
                  </a:lnTo>
                  <a:lnTo>
                    <a:pt x="130285" y="108456"/>
                  </a:lnTo>
                  <a:lnTo>
                    <a:pt x="131204" y="105775"/>
                  </a:lnTo>
                  <a:cubicBezTo>
                    <a:pt x="160245" y="43615"/>
                    <a:pt x="228231" y="0"/>
                    <a:pt x="307469" y="0"/>
                  </a:cubicBez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935" name="グループ化 1934">
              <a:extLst>
                <a:ext uri="{FF2B5EF4-FFF2-40B4-BE49-F238E27FC236}">
                  <a16:creationId xmlns:a16="http://schemas.microsoft.com/office/drawing/2014/main" id="{C75407AA-2730-9B1B-E0CE-BEC458505845}"/>
                </a:ext>
              </a:extLst>
            </p:cNvPr>
            <p:cNvGrpSpPr/>
            <p:nvPr/>
          </p:nvGrpSpPr>
          <p:grpSpPr>
            <a:xfrm>
              <a:off x="2873218" y="9035764"/>
              <a:ext cx="363131" cy="542330"/>
              <a:chOff x="2873218" y="9035764"/>
              <a:chExt cx="363131" cy="542330"/>
            </a:xfrm>
          </p:grpSpPr>
          <p:grpSp>
            <p:nvGrpSpPr>
              <p:cNvPr id="1937" name="グループ化 1936">
                <a:extLst>
                  <a:ext uri="{FF2B5EF4-FFF2-40B4-BE49-F238E27FC236}">
                    <a16:creationId xmlns:a16="http://schemas.microsoft.com/office/drawing/2014/main" id="{B0143E25-325E-65B4-EAB1-3CA66A9D6DAD}"/>
                  </a:ext>
                </a:extLst>
              </p:cNvPr>
              <p:cNvGrpSpPr/>
              <p:nvPr/>
            </p:nvGrpSpPr>
            <p:grpSpPr>
              <a:xfrm>
                <a:off x="3135925" y="9417003"/>
                <a:ext cx="100424" cy="161091"/>
                <a:chOff x="3143068" y="9417003"/>
                <a:chExt cx="100424" cy="161091"/>
              </a:xfrm>
            </p:grpSpPr>
            <p:sp>
              <p:nvSpPr>
                <p:cNvPr id="1941" name="フリーフォーム: 図形 1940">
                  <a:extLst>
                    <a:ext uri="{FF2B5EF4-FFF2-40B4-BE49-F238E27FC236}">
                      <a16:creationId xmlns:a16="http://schemas.microsoft.com/office/drawing/2014/main" id="{46445B2B-A852-0B10-ADE3-BAE071F9B9F7}"/>
                    </a:ext>
                  </a:extLst>
                </p:cNvPr>
                <p:cNvSpPr/>
                <p:nvPr/>
              </p:nvSpPr>
              <p:spPr>
                <a:xfrm>
                  <a:off x="3143068" y="9417003"/>
                  <a:ext cx="32814" cy="161091"/>
                </a:xfrm>
                <a:custGeom>
                  <a:avLst/>
                  <a:gdLst>
                    <a:gd name="connsiteX0" fmla="*/ 14400 w 28800"/>
                    <a:gd name="connsiteY0" fmla="*/ 0 h 141384"/>
                    <a:gd name="connsiteX1" fmla="*/ 28800 w 28800"/>
                    <a:gd name="connsiteY1" fmla="*/ 14400 h 141384"/>
                    <a:gd name="connsiteX2" fmla="*/ 28800 w 28800"/>
                    <a:gd name="connsiteY2" fmla="*/ 141384 h 141384"/>
                    <a:gd name="connsiteX3" fmla="*/ 0 w 28800"/>
                    <a:gd name="connsiteY3" fmla="*/ 141384 h 141384"/>
                    <a:gd name="connsiteX4" fmla="*/ 0 w 28800"/>
                    <a:gd name="connsiteY4" fmla="*/ 14400 h 141384"/>
                    <a:gd name="connsiteX5" fmla="*/ 14400 w 28800"/>
                    <a:gd name="connsiteY5" fmla="*/ 0 h 14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00" h="141384">
                      <a:moveTo>
                        <a:pt x="14400" y="0"/>
                      </a:moveTo>
                      <a:cubicBezTo>
                        <a:pt x="22353" y="0"/>
                        <a:pt x="28800" y="6447"/>
                        <a:pt x="28800" y="14400"/>
                      </a:cubicBezTo>
                      <a:lnTo>
                        <a:pt x="28800" y="141384"/>
                      </a:lnTo>
                      <a:lnTo>
                        <a:pt x="0" y="141384"/>
                      </a:lnTo>
                      <a:lnTo>
                        <a:pt x="0" y="14400"/>
                      </a:lnTo>
                      <a:cubicBezTo>
                        <a:pt x="0" y="6447"/>
                        <a:pt x="6447" y="0"/>
                        <a:pt x="1440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2" name="フリーフォーム: 図形 1941">
                  <a:extLst>
                    <a:ext uri="{FF2B5EF4-FFF2-40B4-BE49-F238E27FC236}">
                      <a16:creationId xmlns:a16="http://schemas.microsoft.com/office/drawing/2014/main" id="{19AD183D-750B-B5C6-9FE4-C509CED6FF5E}"/>
                    </a:ext>
                  </a:extLst>
                </p:cNvPr>
                <p:cNvSpPr/>
                <p:nvPr/>
              </p:nvSpPr>
              <p:spPr>
                <a:xfrm>
                  <a:off x="3210678" y="9417003"/>
                  <a:ext cx="32814" cy="161091"/>
                </a:xfrm>
                <a:custGeom>
                  <a:avLst/>
                  <a:gdLst>
                    <a:gd name="connsiteX0" fmla="*/ 14400 w 28800"/>
                    <a:gd name="connsiteY0" fmla="*/ 0 h 141384"/>
                    <a:gd name="connsiteX1" fmla="*/ 28800 w 28800"/>
                    <a:gd name="connsiteY1" fmla="*/ 14400 h 141384"/>
                    <a:gd name="connsiteX2" fmla="*/ 28800 w 28800"/>
                    <a:gd name="connsiteY2" fmla="*/ 141384 h 141384"/>
                    <a:gd name="connsiteX3" fmla="*/ 0 w 28800"/>
                    <a:gd name="connsiteY3" fmla="*/ 141384 h 141384"/>
                    <a:gd name="connsiteX4" fmla="*/ 0 w 28800"/>
                    <a:gd name="connsiteY4" fmla="*/ 14400 h 141384"/>
                    <a:gd name="connsiteX5" fmla="*/ 14400 w 28800"/>
                    <a:gd name="connsiteY5" fmla="*/ 0 h 14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00" h="141384">
                      <a:moveTo>
                        <a:pt x="14400" y="0"/>
                      </a:moveTo>
                      <a:cubicBezTo>
                        <a:pt x="22353" y="0"/>
                        <a:pt x="28800" y="6447"/>
                        <a:pt x="28800" y="14400"/>
                      </a:cubicBezTo>
                      <a:lnTo>
                        <a:pt x="28800" y="141384"/>
                      </a:lnTo>
                      <a:lnTo>
                        <a:pt x="0" y="141384"/>
                      </a:lnTo>
                      <a:lnTo>
                        <a:pt x="0" y="14400"/>
                      </a:lnTo>
                      <a:cubicBezTo>
                        <a:pt x="0" y="6447"/>
                        <a:pt x="6447" y="0"/>
                        <a:pt x="1440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38" name="グループ化 1937">
                <a:extLst>
                  <a:ext uri="{FF2B5EF4-FFF2-40B4-BE49-F238E27FC236}">
                    <a16:creationId xmlns:a16="http://schemas.microsoft.com/office/drawing/2014/main" id="{44C5E559-37D4-32B6-1D8C-47AD3A26D081}"/>
                  </a:ext>
                </a:extLst>
              </p:cNvPr>
              <p:cNvGrpSpPr/>
              <p:nvPr/>
            </p:nvGrpSpPr>
            <p:grpSpPr>
              <a:xfrm>
                <a:off x="2873218" y="9035764"/>
                <a:ext cx="244313" cy="260916"/>
                <a:chOff x="2873218" y="9035764"/>
                <a:chExt cx="244313" cy="260916"/>
              </a:xfrm>
            </p:grpSpPr>
            <p:sp>
              <p:nvSpPr>
                <p:cNvPr id="1939" name="フリーフォーム: 図形 1938">
                  <a:extLst>
                    <a:ext uri="{FF2B5EF4-FFF2-40B4-BE49-F238E27FC236}">
                      <a16:creationId xmlns:a16="http://schemas.microsoft.com/office/drawing/2014/main" id="{ABCA3CA0-E64C-1A48-CFCE-C43F65D9248C}"/>
                    </a:ext>
                  </a:extLst>
                </p:cNvPr>
                <p:cNvSpPr/>
                <p:nvPr/>
              </p:nvSpPr>
              <p:spPr>
                <a:xfrm rot="5400000">
                  <a:off x="2931427" y="8977556"/>
                  <a:ext cx="113498" cy="229913"/>
                </a:xfrm>
                <a:custGeom>
                  <a:avLst/>
                  <a:gdLst>
                    <a:gd name="connsiteX0" fmla="*/ 615 w 99613"/>
                    <a:gd name="connsiteY0" fmla="*/ 39421 h 201787"/>
                    <a:gd name="connsiteX1" fmla="*/ 26791 w 99613"/>
                    <a:gd name="connsiteY1" fmla="*/ 614 h 201787"/>
                    <a:gd name="connsiteX2" fmla="*/ 65597 w 99613"/>
                    <a:gd name="connsiteY2" fmla="*/ 26790 h 201787"/>
                    <a:gd name="connsiteX3" fmla="*/ 99613 w 99613"/>
                    <a:gd name="connsiteY3" fmla="*/ 201787 h 201787"/>
                    <a:gd name="connsiteX4" fmla="*/ 32176 w 99613"/>
                    <a:gd name="connsiteY4" fmla="*/ 201787 h 201787"/>
                    <a:gd name="connsiteX5" fmla="*/ 615 w 99613"/>
                    <a:gd name="connsiteY5" fmla="*/ 39421 h 20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613" h="201787">
                      <a:moveTo>
                        <a:pt x="615" y="39421"/>
                      </a:moveTo>
                      <a:cubicBezTo>
                        <a:pt x="-2873" y="21477"/>
                        <a:pt x="8847" y="4102"/>
                        <a:pt x="26791" y="614"/>
                      </a:cubicBezTo>
                      <a:cubicBezTo>
                        <a:pt x="44735" y="-2874"/>
                        <a:pt x="62109" y="8846"/>
                        <a:pt x="65597" y="26790"/>
                      </a:cubicBezTo>
                      <a:lnTo>
                        <a:pt x="99613" y="201787"/>
                      </a:lnTo>
                      <a:lnTo>
                        <a:pt x="32176" y="201787"/>
                      </a:lnTo>
                      <a:lnTo>
                        <a:pt x="615" y="394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0" name="フリーフォーム: 図形 1939">
                  <a:extLst>
                    <a:ext uri="{FF2B5EF4-FFF2-40B4-BE49-F238E27FC236}">
                      <a16:creationId xmlns:a16="http://schemas.microsoft.com/office/drawing/2014/main" id="{7DDB2CB0-780C-2BA8-709D-4EBA54982B52}"/>
                    </a:ext>
                  </a:extLst>
                </p:cNvPr>
                <p:cNvSpPr/>
                <p:nvPr/>
              </p:nvSpPr>
              <p:spPr>
                <a:xfrm rot="5400000">
                  <a:off x="2937227" y="9116375"/>
                  <a:ext cx="116296" cy="244313"/>
                </a:xfrm>
                <a:custGeom>
                  <a:avLst/>
                  <a:gdLst>
                    <a:gd name="connsiteX0" fmla="*/ 615 w 102069"/>
                    <a:gd name="connsiteY0" fmla="*/ 39421 h 214425"/>
                    <a:gd name="connsiteX1" fmla="*/ 26791 w 102069"/>
                    <a:gd name="connsiteY1" fmla="*/ 614 h 214425"/>
                    <a:gd name="connsiteX2" fmla="*/ 65597 w 102069"/>
                    <a:gd name="connsiteY2" fmla="*/ 26790 h 214425"/>
                    <a:gd name="connsiteX3" fmla="*/ 102069 w 102069"/>
                    <a:gd name="connsiteY3" fmla="*/ 214425 h 214425"/>
                    <a:gd name="connsiteX4" fmla="*/ 34632 w 102069"/>
                    <a:gd name="connsiteY4" fmla="*/ 214425 h 214425"/>
                    <a:gd name="connsiteX5" fmla="*/ 615 w 102069"/>
                    <a:gd name="connsiteY5" fmla="*/ 39421 h 2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069" h="214425">
                      <a:moveTo>
                        <a:pt x="615" y="39421"/>
                      </a:moveTo>
                      <a:cubicBezTo>
                        <a:pt x="-2873" y="21477"/>
                        <a:pt x="8847" y="4102"/>
                        <a:pt x="26791" y="614"/>
                      </a:cubicBezTo>
                      <a:cubicBezTo>
                        <a:pt x="44735" y="-2874"/>
                        <a:pt x="62109" y="8846"/>
                        <a:pt x="65597" y="26790"/>
                      </a:cubicBezTo>
                      <a:lnTo>
                        <a:pt x="102069" y="214425"/>
                      </a:lnTo>
                      <a:lnTo>
                        <a:pt x="34632" y="214425"/>
                      </a:lnTo>
                      <a:lnTo>
                        <a:pt x="615" y="394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1936" name="直線コネクタ 1935">
              <a:extLst>
                <a:ext uri="{FF2B5EF4-FFF2-40B4-BE49-F238E27FC236}">
                  <a16:creationId xmlns:a16="http://schemas.microsoft.com/office/drawing/2014/main" id="{EB5001B8-A054-BABC-960E-E87FE38C2359}"/>
                </a:ext>
              </a:extLst>
            </p:cNvPr>
            <p:cNvCxnSpPr>
              <a:cxnSpLocks/>
              <a:stCxn id="1934" idx="17"/>
              <a:endCxn id="1934" idx="13"/>
            </p:cNvCxnSpPr>
            <p:nvPr/>
          </p:nvCxnSpPr>
          <p:spPr>
            <a:xfrm>
              <a:off x="3078310" y="9352496"/>
              <a:ext cx="20475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9" name="グループ化 1948">
            <a:extLst>
              <a:ext uri="{FF2B5EF4-FFF2-40B4-BE49-F238E27FC236}">
                <a16:creationId xmlns:a16="http://schemas.microsoft.com/office/drawing/2014/main" id="{3DE56C1A-4DF2-8E90-B0E3-831B50253A0E}"/>
              </a:ext>
            </a:extLst>
          </p:cNvPr>
          <p:cNvGrpSpPr/>
          <p:nvPr/>
        </p:nvGrpSpPr>
        <p:grpSpPr>
          <a:xfrm flipH="1">
            <a:off x="5845404" y="7628427"/>
            <a:ext cx="792602" cy="865867"/>
            <a:chOff x="3474974" y="7031145"/>
            <a:chExt cx="695639" cy="759939"/>
          </a:xfrm>
        </p:grpSpPr>
        <p:sp>
          <p:nvSpPr>
            <p:cNvPr id="1950" name="直角三角形 95">
              <a:extLst>
                <a:ext uri="{FF2B5EF4-FFF2-40B4-BE49-F238E27FC236}">
                  <a16:creationId xmlns:a16="http://schemas.microsoft.com/office/drawing/2014/main" id="{CB012F89-2F7D-6E84-7528-B03FD328AEF3}"/>
                </a:ext>
              </a:extLst>
            </p:cNvPr>
            <p:cNvSpPr/>
            <p:nvPr/>
          </p:nvSpPr>
          <p:spPr>
            <a:xfrm rot="10800000" flipH="1">
              <a:off x="3554704" y="7371652"/>
              <a:ext cx="208939" cy="68575"/>
            </a:xfrm>
            <a:custGeom>
              <a:avLst/>
              <a:gdLst>
                <a:gd name="connsiteX0" fmla="*/ 0 w 201796"/>
                <a:gd name="connsiteY0" fmla="*/ 68575 h 68575"/>
                <a:gd name="connsiteX1" fmla="*/ 0 w 201796"/>
                <a:gd name="connsiteY1" fmla="*/ 0 h 68575"/>
                <a:gd name="connsiteX2" fmla="*/ 201796 w 201796"/>
                <a:gd name="connsiteY2" fmla="*/ 68575 h 68575"/>
                <a:gd name="connsiteX3" fmla="*/ 0 w 201796"/>
                <a:gd name="connsiteY3" fmla="*/ 68575 h 68575"/>
                <a:gd name="connsiteX0" fmla="*/ 0 w 201796"/>
                <a:gd name="connsiteY0" fmla="*/ 68575 h 68575"/>
                <a:gd name="connsiteX1" fmla="*/ 0 w 201796"/>
                <a:gd name="connsiteY1" fmla="*/ 0 h 68575"/>
                <a:gd name="connsiteX2" fmla="*/ 201796 w 201796"/>
                <a:gd name="connsiteY2" fmla="*/ 44763 h 68575"/>
                <a:gd name="connsiteX3" fmla="*/ 0 w 201796"/>
                <a:gd name="connsiteY3" fmla="*/ 68575 h 68575"/>
                <a:gd name="connsiteX0" fmla="*/ 0 w 208939"/>
                <a:gd name="connsiteY0" fmla="*/ 68575 h 68575"/>
                <a:gd name="connsiteX1" fmla="*/ 0 w 208939"/>
                <a:gd name="connsiteY1" fmla="*/ 0 h 68575"/>
                <a:gd name="connsiteX2" fmla="*/ 208939 w 208939"/>
                <a:gd name="connsiteY2" fmla="*/ 35238 h 68575"/>
                <a:gd name="connsiteX3" fmla="*/ 0 w 208939"/>
                <a:gd name="connsiteY3" fmla="*/ 68575 h 6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39" h="68575">
                  <a:moveTo>
                    <a:pt x="0" y="68575"/>
                  </a:moveTo>
                  <a:lnTo>
                    <a:pt x="0" y="0"/>
                  </a:lnTo>
                  <a:lnTo>
                    <a:pt x="208939" y="35238"/>
                  </a:lnTo>
                  <a:lnTo>
                    <a:pt x="0" y="68575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3175" cap="rnd">
              <a:solidFill>
                <a:schemeClr val="tx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51" name="グループ化 1950">
              <a:extLst>
                <a:ext uri="{FF2B5EF4-FFF2-40B4-BE49-F238E27FC236}">
                  <a16:creationId xmlns:a16="http://schemas.microsoft.com/office/drawing/2014/main" id="{36A7B9D8-B6C9-A3FB-8059-BA46ECA44C34}"/>
                </a:ext>
              </a:extLst>
            </p:cNvPr>
            <p:cNvGrpSpPr/>
            <p:nvPr/>
          </p:nvGrpSpPr>
          <p:grpSpPr>
            <a:xfrm>
              <a:off x="3474974" y="7031145"/>
              <a:ext cx="695639" cy="759939"/>
              <a:chOff x="688634" y="5153551"/>
              <a:chExt cx="695639" cy="759939"/>
            </a:xfrm>
          </p:grpSpPr>
          <p:sp>
            <p:nvSpPr>
              <p:cNvPr id="1959" name="フリーフォーム: 図形 1958">
                <a:extLst>
                  <a:ext uri="{FF2B5EF4-FFF2-40B4-BE49-F238E27FC236}">
                    <a16:creationId xmlns:a16="http://schemas.microsoft.com/office/drawing/2014/main" id="{14811DD3-4CA8-1275-3424-0ABAB4C7B971}"/>
                  </a:ext>
                </a:extLst>
              </p:cNvPr>
              <p:cNvSpPr/>
              <p:nvPr/>
            </p:nvSpPr>
            <p:spPr>
              <a:xfrm flipH="1">
                <a:off x="885376" y="5709935"/>
                <a:ext cx="69288" cy="203289"/>
              </a:xfrm>
              <a:custGeom>
                <a:avLst/>
                <a:gdLst>
                  <a:gd name="connsiteX0" fmla="*/ 0 w 66093"/>
                  <a:gd name="connsiteY0" fmla="*/ 0 h 217399"/>
                  <a:gd name="connsiteX1" fmla="*/ 0 w 66093"/>
                  <a:gd name="connsiteY1" fmla="*/ 217399 h 217399"/>
                  <a:gd name="connsiteX2" fmla="*/ 6492 w 66093"/>
                  <a:gd name="connsiteY2" fmla="*/ 217399 h 217399"/>
                  <a:gd name="connsiteX3" fmla="*/ 66093 w 66093"/>
                  <a:gd name="connsiteY3" fmla="*/ 137700 h 217399"/>
                  <a:gd name="connsiteX4" fmla="*/ 0 w 66093"/>
                  <a:gd name="connsiteY4" fmla="*/ 0 h 217399"/>
                  <a:gd name="connsiteX0" fmla="*/ 0 w 66093"/>
                  <a:gd name="connsiteY0" fmla="*/ 0 h 217665"/>
                  <a:gd name="connsiteX1" fmla="*/ 0 w 66093"/>
                  <a:gd name="connsiteY1" fmla="*/ 217399 h 217665"/>
                  <a:gd name="connsiteX2" fmla="*/ 3031 w 66093"/>
                  <a:gd name="connsiteY2" fmla="*/ 217665 h 217665"/>
                  <a:gd name="connsiteX3" fmla="*/ 66093 w 66093"/>
                  <a:gd name="connsiteY3" fmla="*/ 137700 h 217665"/>
                  <a:gd name="connsiteX4" fmla="*/ 0 w 66093"/>
                  <a:gd name="connsiteY4" fmla="*/ 0 h 217665"/>
                  <a:gd name="connsiteX0" fmla="*/ 3195 w 69288"/>
                  <a:gd name="connsiteY0" fmla="*/ 0 h 217665"/>
                  <a:gd name="connsiteX1" fmla="*/ 0 w 69288"/>
                  <a:gd name="connsiteY1" fmla="*/ 209678 h 217665"/>
                  <a:gd name="connsiteX2" fmla="*/ 6226 w 69288"/>
                  <a:gd name="connsiteY2" fmla="*/ 217665 h 217665"/>
                  <a:gd name="connsiteX3" fmla="*/ 69288 w 69288"/>
                  <a:gd name="connsiteY3" fmla="*/ 137700 h 217665"/>
                  <a:gd name="connsiteX4" fmla="*/ 3195 w 69288"/>
                  <a:gd name="connsiteY4" fmla="*/ 0 h 217665"/>
                  <a:gd name="connsiteX0" fmla="*/ 2663 w 69288"/>
                  <a:gd name="connsiteY0" fmla="*/ 0 h 204353"/>
                  <a:gd name="connsiteX1" fmla="*/ 0 w 69288"/>
                  <a:gd name="connsiteY1" fmla="*/ 196366 h 204353"/>
                  <a:gd name="connsiteX2" fmla="*/ 6226 w 69288"/>
                  <a:gd name="connsiteY2" fmla="*/ 204353 h 204353"/>
                  <a:gd name="connsiteX3" fmla="*/ 69288 w 69288"/>
                  <a:gd name="connsiteY3" fmla="*/ 124388 h 204353"/>
                  <a:gd name="connsiteX4" fmla="*/ 2663 w 69288"/>
                  <a:gd name="connsiteY4" fmla="*/ 0 h 204353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289"/>
                  <a:gd name="connsiteX1" fmla="*/ 0 w 69288"/>
                  <a:gd name="connsiteY1" fmla="*/ 195834 h 203289"/>
                  <a:gd name="connsiteX2" fmla="*/ 6226 w 69288"/>
                  <a:gd name="connsiteY2" fmla="*/ 203289 h 203289"/>
                  <a:gd name="connsiteX3" fmla="*/ 69288 w 69288"/>
                  <a:gd name="connsiteY3" fmla="*/ 123856 h 203289"/>
                  <a:gd name="connsiteX4" fmla="*/ 3196 w 69288"/>
                  <a:gd name="connsiteY4" fmla="*/ 0 h 20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88" h="203289">
                    <a:moveTo>
                      <a:pt x="3196" y="0"/>
                    </a:moveTo>
                    <a:cubicBezTo>
                      <a:pt x="2308" y="65455"/>
                      <a:pt x="888" y="130379"/>
                      <a:pt x="0" y="195834"/>
                    </a:cubicBezTo>
                    <a:lnTo>
                      <a:pt x="6226" y="203289"/>
                    </a:lnTo>
                    <a:lnTo>
                      <a:pt x="69288" y="123856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0" name="フリーフォーム: 図形 1959">
                <a:extLst>
                  <a:ext uri="{FF2B5EF4-FFF2-40B4-BE49-F238E27FC236}">
                    <a16:creationId xmlns:a16="http://schemas.microsoft.com/office/drawing/2014/main" id="{3D780A1C-9CCE-C681-8C4B-F655A5B409FA}"/>
                  </a:ext>
                </a:extLst>
              </p:cNvPr>
              <p:cNvSpPr/>
              <p:nvPr/>
            </p:nvSpPr>
            <p:spPr>
              <a:xfrm flipH="1">
                <a:off x="1120220" y="5698191"/>
                <a:ext cx="66093" cy="215299"/>
              </a:xfrm>
              <a:custGeom>
                <a:avLst/>
                <a:gdLst>
                  <a:gd name="connsiteX0" fmla="*/ 66093 w 66093"/>
                  <a:gd name="connsiteY0" fmla="*/ 0 h 215299"/>
                  <a:gd name="connsiteX1" fmla="*/ 0 w 66093"/>
                  <a:gd name="connsiteY1" fmla="*/ 137700 h 215299"/>
                  <a:gd name="connsiteX2" fmla="*/ 58031 w 66093"/>
                  <a:gd name="connsiteY2" fmla="*/ 215299 h 215299"/>
                  <a:gd name="connsiteX3" fmla="*/ 66093 w 66093"/>
                  <a:gd name="connsiteY3" fmla="*/ 215299 h 215299"/>
                  <a:gd name="connsiteX4" fmla="*/ 66093 w 66093"/>
                  <a:gd name="connsiteY4" fmla="*/ 0 h 21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93" h="215299">
                    <a:moveTo>
                      <a:pt x="66093" y="0"/>
                    </a:moveTo>
                    <a:lnTo>
                      <a:pt x="0" y="137700"/>
                    </a:lnTo>
                    <a:lnTo>
                      <a:pt x="58031" y="215299"/>
                    </a:lnTo>
                    <a:lnTo>
                      <a:pt x="66093" y="215299"/>
                    </a:lnTo>
                    <a:lnTo>
                      <a:pt x="6609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1" name="台形 354">
                <a:extLst>
                  <a:ext uri="{FF2B5EF4-FFF2-40B4-BE49-F238E27FC236}">
                    <a16:creationId xmlns:a16="http://schemas.microsoft.com/office/drawing/2014/main" id="{1A6EFB8F-52AC-BEDA-01ED-9A1C64C89A45}"/>
                  </a:ext>
                </a:extLst>
              </p:cNvPr>
              <p:cNvSpPr/>
              <p:nvPr/>
            </p:nvSpPr>
            <p:spPr>
              <a:xfrm rot="16200000">
                <a:off x="585705" y="5528277"/>
                <a:ext cx="290477" cy="84620"/>
              </a:xfrm>
              <a:custGeom>
                <a:avLst/>
                <a:gdLst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619376 w 2619376"/>
                  <a:gd name="connsiteY3" fmla="*/ 756818 h 756818"/>
                  <a:gd name="connsiteX4" fmla="*/ 0 w 2619376"/>
                  <a:gd name="connsiteY4" fmla="*/ 756818 h 756818"/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597944 w 2619376"/>
                  <a:gd name="connsiteY3" fmla="*/ 713248 h 756818"/>
                  <a:gd name="connsiteX4" fmla="*/ 2619376 w 2619376"/>
                  <a:gd name="connsiteY4" fmla="*/ 756818 h 756818"/>
                  <a:gd name="connsiteX5" fmla="*/ 0 w 2619376"/>
                  <a:gd name="connsiteY5" fmla="*/ 756818 h 756818"/>
                  <a:gd name="connsiteX0" fmla="*/ 0 w 2597944"/>
                  <a:gd name="connsiteY0" fmla="*/ 756818 h 756818"/>
                  <a:gd name="connsiteX1" fmla="*/ 387975 w 2597944"/>
                  <a:gd name="connsiteY1" fmla="*/ 0 h 756818"/>
                  <a:gd name="connsiteX2" fmla="*/ 2231401 w 2597944"/>
                  <a:gd name="connsiteY2" fmla="*/ 0 h 756818"/>
                  <a:gd name="connsiteX3" fmla="*/ 2597944 w 2597944"/>
                  <a:gd name="connsiteY3" fmla="*/ 713248 h 756818"/>
                  <a:gd name="connsiteX4" fmla="*/ 2557463 w 2597944"/>
                  <a:gd name="connsiteY4" fmla="*/ 756818 h 756818"/>
                  <a:gd name="connsiteX5" fmla="*/ 0 w 2597944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944" h="756818">
                    <a:moveTo>
                      <a:pt x="0" y="756818"/>
                    </a:moveTo>
                    <a:lnTo>
                      <a:pt x="387975" y="0"/>
                    </a:lnTo>
                    <a:lnTo>
                      <a:pt x="2231401" y="0"/>
                    </a:lnTo>
                    <a:lnTo>
                      <a:pt x="2597944" y="713248"/>
                    </a:lnTo>
                    <a:lnTo>
                      <a:pt x="2557463" y="756818"/>
                    </a:lnTo>
                    <a:lnTo>
                      <a:pt x="0" y="75681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2" name="台形 355">
                <a:extLst>
                  <a:ext uri="{FF2B5EF4-FFF2-40B4-BE49-F238E27FC236}">
                    <a16:creationId xmlns:a16="http://schemas.microsoft.com/office/drawing/2014/main" id="{6DD6F789-36E2-523B-5111-569EA7E93686}"/>
                  </a:ext>
                </a:extLst>
              </p:cNvPr>
              <p:cNvSpPr/>
              <p:nvPr/>
            </p:nvSpPr>
            <p:spPr>
              <a:xfrm rot="5400000" flipH="1">
                <a:off x="1194994" y="5530008"/>
                <a:ext cx="293938" cy="84620"/>
              </a:xfrm>
              <a:custGeom>
                <a:avLst/>
                <a:gdLst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59855 w 2659855"/>
                  <a:gd name="connsiteY3" fmla="*/ 756818 h 756818"/>
                  <a:gd name="connsiteX4" fmla="*/ 0 w 2659855"/>
                  <a:gd name="connsiteY4" fmla="*/ 756818 h 756818"/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28898 w 2659855"/>
                  <a:gd name="connsiteY3" fmla="*/ 686335 h 756818"/>
                  <a:gd name="connsiteX4" fmla="*/ 2659855 w 2659855"/>
                  <a:gd name="connsiteY4" fmla="*/ 756818 h 756818"/>
                  <a:gd name="connsiteX5" fmla="*/ 0 w 2659855"/>
                  <a:gd name="connsiteY5" fmla="*/ 756818 h 756818"/>
                  <a:gd name="connsiteX0" fmla="*/ 0 w 2628898"/>
                  <a:gd name="connsiteY0" fmla="*/ 756818 h 756818"/>
                  <a:gd name="connsiteX1" fmla="*/ 331184 w 2628898"/>
                  <a:gd name="connsiteY1" fmla="*/ 0 h 756818"/>
                  <a:gd name="connsiteX2" fmla="*/ 2328671 w 2628898"/>
                  <a:gd name="connsiteY2" fmla="*/ 0 h 756818"/>
                  <a:gd name="connsiteX3" fmla="*/ 2628898 w 2628898"/>
                  <a:gd name="connsiteY3" fmla="*/ 686335 h 756818"/>
                  <a:gd name="connsiteX4" fmla="*/ 2574127 w 2628898"/>
                  <a:gd name="connsiteY4" fmla="*/ 737771 h 756818"/>
                  <a:gd name="connsiteX5" fmla="*/ 0 w 2628898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8898" h="756818">
                    <a:moveTo>
                      <a:pt x="0" y="756818"/>
                    </a:moveTo>
                    <a:lnTo>
                      <a:pt x="331184" y="0"/>
                    </a:lnTo>
                    <a:lnTo>
                      <a:pt x="2328671" y="0"/>
                    </a:lnTo>
                    <a:lnTo>
                      <a:pt x="2628898" y="686335"/>
                    </a:lnTo>
                    <a:lnTo>
                      <a:pt x="2574127" y="737771"/>
                    </a:lnTo>
                    <a:lnTo>
                      <a:pt x="0" y="75681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3" name="台形 356">
                <a:extLst>
                  <a:ext uri="{FF2B5EF4-FFF2-40B4-BE49-F238E27FC236}">
                    <a16:creationId xmlns:a16="http://schemas.microsoft.com/office/drawing/2014/main" id="{6985E973-5470-0088-48CC-61D9A9124B16}"/>
                  </a:ext>
                </a:extLst>
              </p:cNvPr>
              <p:cNvSpPr/>
              <p:nvPr/>
            </p:nvSpPr>
            <p:spPr>
              <a:xfrm rot="15900000">
                <a:off x="681472" y="5727500"/>
                <a:ext cx="108829" cy="84620"/>
              </a:xfrm>
              <a:custGeom>
                <a:avLst/>
                <a:gdLst>
                  <a:gd name="connsiteX0" fmla="*/ 0 w 959519"/>
                  <a:gd name="connsiteY0" fmla="*/ 756818 h 756818"/>
                  <a:gd name="connsiteX1" fmla="*/ 189205 w 959519"/>
                  <a:gd name="connsiteY1" fmla="*/ 0 h 756818"/>
                  <a:gd name="connsiteX2" fmla="*/ 770315 w 959519"/>
                  <a:gd name="connsiteY2" fmla="*/ 0 h 756818"/>
                  <a:gd name="connsiteX3" fmla="*/ 959519 w 959519"/>
                  <a:gd name="connsiteY3" fmla="*/ 756818 h 756818"/>
                  <a:gd name="connsiteX4" fmla="*/ 0 w 959519"/>
                  <a:gd name="connsiteY4" fmla="*/ 756818 h 756818"/>
                  <a:gd name="connsiteX0" fmla="*/ 0 w 959519"/>
                  <a:gd name="connsiteY0" fmla="*/ 756818 h 756818"/>
                  <a:gd name="connsiteX1" fmla="*/ 10112 w 959519"/>
                  <a:gd name="connsiteY1" fmla="*/ 715711 h 756818"/>
                  <a:gd name="connsiteX2" fmla="*/ 189205 w 959519"/>
                  <a:gd name="connsiteY2" fmla="*/ 0 h 756818"/>
                  <a:gd name="connsiteX3" fmla="*/ 770315 w 959519"/>
                  <a:gd name="connsiteY3" fmla="*/ 0 h 756818"/>
                  <a:gd name="connsiteX4" fmla="*/ 959519 w 959519"/>
                  <a:gd name="connsiteY4" fmla="*/ 756818 h 756818"/>
                  <a:gd name="connsiteX5" fmla="*/ 0 w 959519"/>
                  <a:gd name="connsiteY5" fmla="*/ 756818 h 756818"/>
                  <a:gd name="connsiteX0" fmla="*/ 12779 w 972298"/>
                  <a:gd name="connsiteY0" fmla="*/ 756818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12779 w 972298"/>
                  <a:gd name="connsiteY5" fmla="*/ 756818 h 756818"/>
                  <a:gd name="connsiteX0" fmla="*/ 80237 w 972298"/>
                  <a:gd name="connsiteY0" fmla="*/ 750769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80237 w 972298"/>
                  <a:gd name="connsiteY5" fmla="*/ 750769 h 756818"/>
                  <a:gd name="connsiteX0" fmla="*/ 81274 w 973335"/>
                  <a:gd name="connsiteY0" fmla="*/ 750769 h 756818"/>
                  <a:gd name="connsiteX1" fmla="*/ 0 w 973335"/>
                  <a:gd name="connsiteY1" fmla="*/ 716008 h 756818"/>
                  <a:gd name="connsiteX2" fmla="*/ 203021 w 973335"/>
                  <a:gd name="connsiteY2" fmla="*/ 0 h 756818"/>
                  <a:gd name="connsiteX3" fmla="*/ 784131 w 973335"/>
                  <a:gd name="connsiteY3" fmla="*/ 0 h 756818"/>
                  <a:gd name="connsiteX4" fmla="*/ 973335 w 973335"/>
                  <a:gd name="connsiteY4" fmla="*/ 756818 h 756818"/>
                  <a:gd name="connsiteX5" fmla="*/ 81274 w 973335"/>
                  <a:gd name="connsiteY5" fmla="*/ 750769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3335" h="756818">
                    <a:moveTo>
                      <a:pt x="81274" y="750769"/>
                    </a:moveTo>
                    <a:lnTo>
                      <a:pt x="0" y="716008"/>
                    </a:lnTo>
                    <a:lnTo>
                      <a:pt x="203021" y="0"/>
                    </a:lnTo>
                    <a:lnTo>
                      <a:pt x="784131" y="0"/>
                    </a:lnTo>
                    <a:lnTo>
                      <a:pt x="973335" y="756818"/>
                    </a:lnTo>
                    <a:lnTo>
                      <a:pt x="81274" y="750769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4" name="台形 357">
                <a:extLst>
                  <a:ext uri="{FF2B5EF4-FFF2-40B4-BE49-F238E27FC236}">
                    <a16:creationId xmlns:a16="http://schemas.microsoft.com/office/drawing/2014/main" id="{1759F44B-9814-8186-B2F5-F947C9B940D5}"/>
                  </a:ext>
                </a:extLst>
              </p:cNvPr>
              <p:cNvSpPr/>
              <p:nvPr/>
            </p:nvSpPr>
            <p:spPr>
              <a:xfrm rot="5700000" flipH="1">
                <a:off x="1287559" y="5730507"/>
                <a:ext cx="105864" cy="82007"/>
              </a:xfrm>
              <a:custGeom>
                <a:avLst/>
                <a:gdLst>
                  <a:gd name="connsiteX0" fmla="*/ 0 w 958374"/>
                  <a:gd name="connsiteY0" fmla="*/ 733296 h 733296"/>
                  <a:gd name="connsiteX1" fmla="*/ 183324 w 958374"/>
                  <a:gd name="connsiteY1" fmla="*/ 0 h 733296"/>
                  <a:gd name="connsiteX2" fmla="*/ 775050 w 958374"/>
                  <a:gd name="connsiteY2" fmla="*/ 0 h 733296"/>
                  <a:gd name="connsiteX3" fmla="*/ 958374 w 958374"/>
                  <a:gd name="connsiteY3" fmla="*/ 733296 h 733296"/>
                  <a:gd name="connsiteX4" fmla="*/ 0 w 958374"/>
                  <a:gd name="connsiteY4" fmla="*/ 733296 h 733296"/>
                  <a:gd name="connsiteX0" fmla="*/ 0 w 958374"/>
                  <a:gd name="connsiteY0" fmla="*/ 733296 h 733296"/>
                  <a:gd name="connsiteX1" fmla="*/ 4859 w 958374"/>
                  <a:gd name="connsiteY1" fmla="*/ 705043 h 733296"/>
                  <a:gd name="connsiteX2" fmla="*/ 183324 w 958374"/>
                  <a:gd name="connsiteY2" fmla="*/ 0 h 733296"/>
                  <a:gd name="connsiteX3" fmla="*/ 775050 w 958374"/>
                  <a:gd name="connsiteY3" fmla="*/ 0 h 733296"/>
                  <a:gd name="connsiteX4" fmla="*/ 958374 w 958374"/>
                  <a:gd name="connsiteY4" fmla="*/ 733296 h 733296"/>
                  <a:gd name="connsiteX5" fmla="*/ 0 w 958374"/>
                  <a:gd name="connsiteY5" fmla="*/ 733296 h 733296"/>
                  <a:gd name="connsiteX0" fmla="*/ 78790 w 953515"/>
                  <a:gd name="connsiteY0" fmla="*/ 733444 h 733444"/>
                  <a:gd name="connsiteX1" fmla="*/ 0 w 953515"/>
                  <a:gd name="connsiteY1" fmla="*/ 705043 h 733444"/>
                  <a:gd name="connsiteX2" fmla="*/ 178465 w 953515"/>
                  <a:gd name="connsiteY2" fmla="*/ 0 h 733444"/>
                  <a:gd name="connsiteX3" fmla="*/ 770191 w 953515"/>
                  <a:gd name="connsiteY3" fmla="*/ 0 h 733444"/>
                  <a:gd name="connsiteX4" fmla="*/ 953515 w 953515"/>
                  <a:gd name="connsiteY4" fmla="*/ 733296 h 733444"/>
                  <a:gd name="connsiteX5" fmla="*/ 78790 w 953515"/>
                  <a:gd name="connsiteY5" fmla="*/ 733444 h 733444"/>
                  <a:gd name="connsiteX0" fmla="*/ 77663 w 952388"/>
                  <a:gd name="connsiteY0" fmla="*/ 733444 h 733444"/>
                  <a:gd name="connsiteX1" fmla="*/ 0 w 952388"/>
                  <a:gd name="connsiteY1" fmla="*/ 719483 h 733444"/>
                  <a:gd name="connsiteX2" fmla="*/ 177338 w 952388"/>
                  <a:gd name="connsiteY2" fmla="*/ 0 h 733444"/>
                  <a:gd name="connsiteX3" fmla="*/ 769064 w 952388"/>
                  <a:gd name="connsiteY3" fmla="*/ 0 h 733444"/>
                  <a:gd name="connsiteX4" fmla="*/ 952388 w 952388"/>
                  <a:gd name="connsiteY4" fmla="*/ 733296 h 733444"/>
                  <a:gd name="connsiteX5" fmla="*/ 77663 w 952388"/>
                  <a:gd name="connsiteY5" fmla="*/ 733444 h 733444"/>
                  <a:gd name="connsiteX0" fmla="*/ 76833 w 951558"/>
                  <a:gd name="connsiteY0" fmla="*/ 733444 h 733444"/>
                  <a:gd name="connsiteX1" fmla="*/ 0 w 951558"/>
                  <a:gd name="connsiteY1" fmla="*/ 709994 h 733444"/>
                  <a:gd name="connsiteX2" fmla="*/ 176508 w 951558"/>
                  <a:gd name="connsiteY2" fmla="*/ 0 h 733444"/>
                  <a:gd name="connsiteX3" fmla="*/ 768234 w 951558"/>
                  <a:gd name="connsiteY3" fmla="*/ 0 h 733444"/>
                  <a:gd name="connsiteX4" fmla="*/ 951558 w 951558"/>
                  <a:gd name="connsiteY4" fmla="*/ 733296 h 733444"/>
                  <a:gd name="connsiteX5" fmla="*/ 76833 w 951558"/>
                  <a:gd name="connsiteY5" fmla="*/ 733444 h 733444"/>
                  <a:gd name="connsiteX0" fmla="*/ 76211 w 950936"/>
                  <a:gd name="connsiteY0" fmla="*/ 733444 h 733444"/>
                  <a:gd name="connsiteX1" fmla="*/ 0 w 950936"/>
                  <a:gd name="connsiteY1" fmla="*/ 702877 h 733444"/>
                  <a:gd name="connsiteX2" fmla="*/ 175886 w 950936"/>
                  <a:gd name="connsiteY2" fmla="*/ 0 h 733444"/>
                  <a:gd name="connsiteX3" fmla="*/ 767612 w 950936"/>
                  <a:gd name="connsiteY3" fmla="*/ 0 h 733444"/>
                  <a:gd name="connsiteX4" fmla="*/ 950936 w 950936"/>
                  <a:gd name="connsiteY4" fmla="*/ 733296 h 733444"/>
                  <a:gd name="connsiteX5" fmla="*/ 76211 w 950936"/>
                  <a:gd name="connsiteY5" fmla="*/ 733444 h 733444"/>
                  <a:gd name="connsiteX0" fmla="*/ 80747 w 955472"/>
                  <a:gd name="connsiteY0" fmla="*/ 733444 h 733444"/>
                  <a:gd name="connsiteX1" fmla="*/ 0 w 955472"/>
                  <a:gd name="connsiteY1" fmla="*/ 700090 h 733444"/>
                  <a:gd name="connsiteX2" fmla="*/ 180422 w 955472"/>
                  <a:gd name="connsiteY2" fmla="*/ 0 h 733444"/>
                  <a:gd name="connsiteX3" fmla="*/ 772148 w 955472"/>
                  <a:gd name="connsiteY3" fmla="*/ 0 h 733444"/>
                  <a:gd name="connsiteX4" fmla="*/ 955472 w 955472"/>
                  <a:gd name="connsiteY4" fmla="*/ 733296 h 733444"/>
                  <a:gd name="connsiteX5" fmla="*/ 80747 w 955472"/>
                  <a:gd name="connsiteY5" fmla="*/ 733444 h 73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472" h="733444">
                    <a:moveTo>
                      <a:pt x="80747" y="733444"/>
                    </a:moveTo>
                    <a:lnTo>
                      <a:pt x="0" y="700090"/>
                    </a:lnTo>
                    <a:lnTo>
                      <a:pt x="180422" y="0"/>
                    </a:lnTo>
                    <a:lnTo>
                      <a:pt x="772148" y="0"/>
                    </a:lnTo>
                    <a:lnTo>
                      <a:pt x="955472" y="733296"/>
                    </a:lnTo>
                    <a:lnTo>
                      <a:pt x="80747" y="733444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65" name="台形 1964">
                <a:extLst>
                  <a:ext uri="{FF2B5EF4-FFF2-40B4-BE49-F238E27FC236}">
                    <a16:creationId xmlns:a16="http://schemas.microsoft.com/office/drawing/2014/main" id="{659F05A4-0E75-1FAF-E65A-B5C160E780AE}"/>
                  </a:ext>
                </a:extLst>
              </p:cNvPr>
              <p:cNvSpPr/>
              <p:nvPr/>
            </p:nvSpPr>
            <p:spPr>
              <a:xfrm>
                <a:off x="991146" y="5153551"/>
                <a:ext cx="94437" cy="106444"/>
              </a:xfrm>
              <a:prstGeom prst="trapezoid">
                <a:avLst>
                  <a:gd name="adj" fmla="val 24848"/>
                </a:avLst>
              </a:pr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52" name="フリーフォーム: 図形 1951">
              <a:extLst>
                <a:ext uri="{FF2B5EF4-FFF2-40B4-BE49-F238E27FC236}">
                  <a16:creationId xmlns:a16="http://schemas.microsoft.com/office/drawing/2014/main" id="{B55B960A-F6CF-3DA4-E6A1-4647DBEF9FF6}"/>
                </a:ext>
              </a:extLst>
            </p:cNvPr>
            <p:cNvSpPr/>
            <p:nvPr/>
          </p:nvSpPr>
          <p:spPr>
            <a:xfrm>
              <a:off x="3554705" y="7118770"/>
              <a:ext cx="540001" cy="672313"/>
            </a:xfrm>
            <a:custGeom>
              <a:avLst/>
              <a:gdLst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35817 w 540001"/>
                <a:gd name="connsiteY2" fmla="*/ 183933 h 672313"/>
                <a:gd name="connsiteX3" fmla="*/ 540001 w 540001"/>
                <a:gd name="connsiteY3" fmla="*/ 183933 h 672313"/>
                <a:gd name="connsiteX4" fmla="*/ 540000 w 540001"/>
                <a:gd name="connsiteY4" fmla="*/ 258312 h 672313"/>
                <a:gd name="connsiteX5" fmla="*/ 540000 w 540001"/>
                <a:gd name="connsiteY5" fmla="*/ 330312 h 672313"/>
                <a:gd name="connsiteX6" fmla="*/ 540001 w 540001"/>
                <a:gd name="connsiteY6" fmla="*/ 330312 h 672313"/>
                <a:gd name="connsiteX7" fmla="*/ 540001 w 540001"/>
                <a:gd name="connsiteY7" fmla="*/ 420312 h 672313"/>
                <a:gd name="connsiteX8" fmla="*/ 540001 w 540001"/>
                <a:gd name="connsiteY8" fmla="*/ 474715 h 672313"/>
                <a:gd name="connsiteX9" fmla="*/ 530755 w 540001"/>
                <a:gd name="connsiteY9" fmla="*/ 580396 h 672313"/>
                <a:gd name="connsiteX10" fmla="*/ 365523 w 540001"/>
                <a:gd name="connsiteY10" fmla="*/ 477124 h 672313"/>
                <a:gd name="connsiteX11" fmla="*/ 365522 w 540001"/>
                <a:gd name="connsiteY11" fmla="*/ 480388 h 672313"/>
                <a:gd name="connsiteX12" fmla="*/ 360001 w 540001"/>
                <a:gd name="connsiteY12" fmla="*/ 474314 h 672313"/>
                <a:gd name="connsiteX13" fmla="*/ 360001 w 540001"/>
                <a:gd name="connsiteY13" fmla="*/ 672312 h 672313"/>
                <a:gd name="connsiteX14" fmla="*/ 180001 w 540001"/>
                <a:gd name="connsiteY14" fmla="*/ 672313 h 672313"/>
                <a:gd name="connsiteX15" fmla="*/ 180001 w 540001"/>
                <a:gd name="connsiteY15" fmla="*/ 474313 h 672313"/>
                <a:gd name="connsiteX16" fmla="*/ 180000 w 540001"/>
                <a:gd name="connsiteY16" fmla="*/ 474314 h 672313"/>
                <a:gd name="connsiteX17" fmla="*/ 180000 w 540001"/>
                <a:gd name="connsiteY17" fmla="*/ 474313 h 672313"/>
                <a:gd name="connsiteX18" fmla="*/ 174479 w 540001"/>
                <a:gd name="connsiteY18" fmla="*/ 480387 h 672313"/>
                <a:gd name="connsiteX19" fmla="*/ 174478 w 540001"/>
                <a:gd name="connsiteY19" fmla="*/ 477123 h 672313"/>
                <a:gd name="connsiteX20" fmla="*/ 9246 w 540001"/>
                <a:gd name="connsiteY20" fmla="*/ 580395 h 672313"/>
                <a:gd name="connsiteX21" fmla="*/ 0 w 540001"/>
                <a:gd name="connsiteY21" fmla="*/ 474719 h 672313"/>
                <a:gd name="connsiteX22" fmla="*/ 0 w 540001"/>
                <a:gd name="connsiteY22" fmla="*/ 472582 h 672313"/>
                <a:gd name="connsiteX23" fmla="*/ 0 w 540001"/>
                <a:gd name="connsiteY23" fmla="*/ 330311 h 672313"/>
                <a:gd name="connsiteX24" fmla="*/ 0 w 540001"/>
                <a:gd name="connsiteY24" fmla="*/ 258311 h 672313"/>
                <a:gd name="connsiteX25" fmla="*/ 0 w 540001"/>
                <a:gd name="connsiteY25" fmla="*/ 184582 h 672313"/>
                <a:gd name="connsiteX26" fmla="*/ 0 w 540001"/>
                <a:gd name="connsiteY26" fmla="*/ 183933 h 672313"/>
                <a:gd name="connsiteX27" fmla="*/ 3334 w 540001"/>
                <a:gd name="connsiteY27" fmla="*/ 183933 h 672313"/>
                <a:gd name="connsiteX28" fmla="*/ 19062 w 540001"/>
                <a:gd name="connsiteY28" fmla="*/ 163339 h 672313"/>
                <a:gd name="connsiteX29" fmla="*/ 270001 w 540001"/>
                <a:gd name="connsiteY29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5522 w 540001"/>
                <a:gd name="connsiteY10" fmla="*/ 480388 h 672313"/>
                <a:gd name="connsiteX11" fmla="*/ 360001 w 540001"/>
                <a:gd name="connsiteY11" fmla="*/ 474314 h 672313"/>
                <a:gd name="connsiteX12" fmla="*/ 360001 w 540001"/>
                <a:gd name="connsiteY12" fmla="*/ 672312 h 672313"/>
                <a:gd name="connsiteX13" fmla="*/ 180001 w 540001"/>
                <a:gd name="connsiteY13" fmla="*/ 672313 h 672313"/>
                <a:gd name="connsiteX14" fmla="*/ 180001 w 540001"/>
                <a:gd name="connsiteY14" fmla="*/ 474313 h 672313"/>
                <a:gd name="connsiteX15" fmla="*/ 180000 w 540001"/>
                <a:gd name="connsiteY15" fmla="*/ 474314 h 672313"/>
                <a:gd name="connsiteX16" fmla="*/ 180000 w 540001"/>
                <a:gd name="connsiteY16" fmla="*/ 474313 h 672313"/>
                <a:gd name="connsiteX17" fmla="*/ 174479 w 540001"/>
                <a:gd name="connsiteY17" fmla="*/ 480387 h 672313"/>
                <a:gd name="connsiteX18" fmla="*/ 174478 w 540001"/>
                <a:gd name="connsiteY18" fmla="*/ 477123 h 672313"/>
                <a:gd name="connsiteX19" fmla="*/ 9246 w 540001"/>
                <a:gd name="connsiteY19" fmla="*/ 580395 h 672313"/>
                <a:gd name="connsiteX20" fmla="*/ 0 w 540001"/>
                <a:gd name="connsiteY20" fmla="*/ 474719 h 672313"/>
                <a:gd name="connsiteX21" fmla="*/ 0 w 540001"/>
                <a:gd name="connsiteY21" fmla="*/ 472582 h 672313"/>
                <a:gd name="connsiteX22" fmla="*/ 0 w 540001"/>
                <a:gd name="connsiteY22" fmla="*/ 330311 h 672313"/>
                <a:gd name="connsiteX23" fmla="*/ 0 w 540001"/>
                <a:gd name="connsiteY23" fmla="*/ 258311 h 672313"/>
                <a:gd name="connsiteX24" fmla="*/ 0 w 540001"/>
                <a:gd name="connsiteY24" fmla="*/ 184582 h 672313"/>
                <a:gd name="connsiteX25" fmla="*/ 0 w 540001"/>
                <a:gd name="connsiteY25" fmla="*/ 183933 h 672313"/>
                <a:gd name="connsiteX26" fmla="*/ 3334 w 540001"/>
                <a:gd name="connsiteY26" fmla="*/ 183933 h 672313"/>
                <a:gd name="connsiteX27" fmla="*/ 19062 w 540001"/>
                <a:gd name="connsiteY27" fmla="*/ 163339 h 672313"/>
                <a:gd name="connsiteX28" fmla="*/ 270001 w 540001"/>
                <a:gd name="connsiteY28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5522 w 540001"/>
                <a:gd name="connsiteY10" fmla="*/ 480388 h 672313"/>
                <a:gd name="connsiteX11" fmla="*/ 360001 w 540001"/>
                <a:gd name="connsiteY11" fmla="*/ 474314 h 672313"/>
                <a:gd name="connsiteX12" fmla="*/ 360001 w 540001"/>
                <a:gd name="connsiteY12" fmla="*/ 672312 h 672313"/>
                <a:gd name="connsiteX13" fmla="*/ 180001 w 540001"/>
                <a:gd name="connsiteY13" fmla="*/ 672313 h 672313"/>
                <a:gd name="connsiteX14" fmla="*/ 180001 w 540001"/>
                <a:gd name="connsiteY14" fmla="*/ 474313 h 672313"/>
                <a:gd name="connsiteX15" fmla="*/ 180000 w 540001"/>
                <a:gd name="connsiteY15" fmla="*/ 474314 h 672313"/>
                <a:gd name="connsiteX16" fmla="*/ 180000 w 540001"/>
                <a:gd name="connsiteY16" fmla="*/ 474313 h 672313"/>
                <a:gd name="connsiteX17" fmla="*/ 174479 w 540001"/>
                <a:gd name="connsiteY17" fmla="*/ 480387 h 672313"/>
                <a:gd name="connsiteX18" fmla="*/ 174478 w 540001"/>
                <a:gd name="connsiteY18" fmla="*/ 477123 h 672313"/>
                <a:gd name="connsiteX19" fmla="*/ 9246 w 540001"/>
                <a:gd name="connsiteY19" fmla="*/ 580395 h 672313"/>
                <a:gd name="connsiteX20" fmla="*/ 0 w 540001"/>
                <a:gd name="connsiteY20" fmla="*/ 474719 h 672313"/>
                <a:gd name="connsiteX21" fmla="*/ 0 w 540001"/>
                <a:gd name="connsiteY21" fmla="*/ 472582 h 672313"/>
                <a:gd name="connsiteX22" fmla="*/ 0 w 540001"/>
                <a:gd name="connsiteY22" fmla="*/ 330311 h 672313"/>
                <a:gd name="connsiteX23" fmla="*/ 0 w 540001"/>
                <a:gd name="connsiteY23" fmla="*/ 258311 h 672313"/>
                <a:gd name="connsiteX24" fmla="*/ 0 w 540001"/>
                <a:gd name="connsiteY24" fmla="*/ 184582 h 672313"/>
                <a:gd name="connsiteX25" fmla="*/ 0 w 540001"/>
                <a:gd name="connsiteY25" fmla="*/ 183933 h 672313"/>
                <a:gd name="connsiteX26" fmla="*/ 19062 w 540001"/>
                <a:gd name="connsiteY26" fmla="*/ 163339 h 672313"/>
                <a:gd name="connsiteX27" fmla="*/ 270001 w 540001"/>
                <a:gd name="connsiteY27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0001 w 540001"/>
                <a:gd name="connsiteY10" fmla="*/ 474314 h 672313"/>
                <a:gd name="connsiteX11" fmla="*/ 360001 w 540001"/>
                <a:gd name="connsiteY11" fmla="*/ 672312 h 672313"/>
                <a:gd name="connsiteX12" fmla="*/ 180001 w 540001"/>
                <a:gd name="connsiteY12" fmla="*/ 672313 h 672313"/>
                <a:gd name="connsiteX13" fmla="*/ 180001 w 540001"/>
                <a:gd name="connsiteY13" fmla="*/ 474313 h 672313"/>
                <a:gd name="connsiteX14" fmla="*/ 180000 w 540001"/>
                <a:gd name="connsiteY14" fmla="*/ 474314 h 672313"/>
                <a:gd name="connsiteX15" fmla="*/ 180000 w 540001"/>
                <a:gd name="connsiteY15" fmla="*/ 474313 h 672313"/>
                <a:gd name="connsiteX16" fmla="*/ 174479 w 540001"/>
                <a:gd name="connsiteY16" fmla="*/ 480387 h 672313"/>
                <a:gd name="connsiteX17" fmla="*/ 174478 w 540001"/>
                <a:gd name="connsiteY17" fmla="*/ 477123 h 672313"/>
                <a:gd name="connsiteX18" fmla="*/ 9246 w 540001"/>
                <a:gd name="connsiteY18" fmla="*/ 580395 h 672313"/>
                <a:gd name="connsiteX19" fmla="*/ 0 w 540001"/>
                <a:gd name="connsiteY19" fmla="*/ 474719 h 672313"/>
                <a:gd name="connsiteX20" fmla="*/ 0 w 540001"/>
                <a:gd name="connsiteY20" fmla="*/ 472582 h 672313"/>
                <a:gd name="connsiteX21" fmla="*/ 0 w 540001"/>
                <a:gd name="connsiteY21" fmla="*/ 330311 h 672313"/>
                <a:gd name="connsiteX22" fmla="*/ 0 w 540001"/>
                <a:gd name="connsiteY22" fmla="*/ 258311 h 672313"/>
                <a:gd name="connsiteX23" fmla="*/ 0 w 540001"/>
                <a:gd name="connsiteY23" fmla="*/ 184582 h 672313"/>
                <a:gd name="connsiteX24" fmla="*/ 0 w 540001"/>
                <a:gd name="connsiteY24" fmla="*/ 183933 h 672313"/>
                <a:gd name="connsiteX25" fmla="*/ 19062 w 540001"/>
                <a:gd name="connsiteY25" fmla="*/ 163339 h 672313"/>
                <a:gd name="connsiteX26" fmla="*/ 270001 w 540001"/>
                <a:gd name="connsiteY26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174479 w 540001"/>
                <a:gd name="connsiteY15" fmla="*/ 480387 h 672313"/>
                <a:gd name="connsiteX16" fmla="*/ 174478 w 540001"/>
                <a:gd name="connsiteY16" fmla="*/ 477123 h 672313"/>
                <a:gd name="connsiteX17" fmla="*/ 9246 w 540001"/>
                <a:gd name="connsiteY17" fmla="*/ 580395 h 672313"/>
                <a:gd name="connsiteX18" fmla="*/ 0 w 540001"/>
                <a:gd name="connsiteY18" fmla="*/ 474719 h 672313"/>
                <a:gd name="connsiteX19" fmla="*/ 0 w 540001"/>
                <a:gd name="connsiteY19" fmla="*/ 472582 h 672313"/>
                <a:gd name="connsiteX20" fmla="*/ 0 w 540001"/>
                <a:gd name="connsiteY20" fmla="*/ 330311 h 672313"/>
                <a:gd name="connsiteX21" fmla="*/ 0 w 540001"/>
                <a:gd name="connsiteY21" fmla="*/ 258311 h 672313"/>
                <a:gd name="connsiteX22" fmla="*/ 0 w 540001"/>
                <a:gd name="connsiteY22" fmla="*/ 184582 h 672313"/>
                <a:gd name="connsiteX23" fmla="*/ 0 w 540001"/>
                <a:gd name="connsiteY23" fmla="*/ 183933 h 672313"/>
                <a:gd name="connsiteX24" fmla="*/ 19062 w 540001"/>
                <a:gd name="connsiteY24" fmla="*/ 163339 h 672313"/>
                <a:gd name="connsiteX25" fmla="*/ 270001 w 540001"/>
                <a:gd name="connsiteY25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174478 w 540001"/>
                <a:gd name="connsiteY15" fmla="*/ 477123 h 672313"/>
                <a:gd name="connsiteX16" fmla="*/ 9246 w 540001"/>
                <a:gd name="connsiteY16" fmla="*/ 580395 h 672313"/>
                <a:gd name="connsiteX17" fmla="*/ 0 w 540001"/>
                <a:gd name="connsiteY17" fmla="*/ 474719 h 672313"/>
                <a:gd name="connsiteX18" fmla="*/ 0 w 540001"/>
                <a:gd name="connsiteY18" fmla="*/ 472582 h 672313"/>
                <a:gd name="connsiteX19" fmla="*/ 0 w 540001"/>
                <a:gd name="connsiteY19" fmla="*/ 330311 h 672313"/>
                <a:gd name="connsiteX20" fmla="*/ 0 w 540001"/>
                <a:gd name="connsiteY20" fmla="*/ 258311 h 672313"/>
                <a:gd name="connsiteX21" fmla="*/ 0 w 540001"/>
                <a:gd name="connsiteY21" fmla="*/ 184582 h 672313"/>
                <a:gd name="connsiteX22" fmla="*/ 0 w 540001"/>
                <a:gd name="connsiteY22" fmla="*/ 183933 h 672313"/>
                <a:gd name="connsiteX23" fmla="*/ 19062 w 540001"/>
                <a:gd name="connsiteY23" fmla="*/ 163339 h 672313"/>
                <a:gd name="connsiteX24" fmla="*/ 270001 w 540001"/>
                <a:gd name="connsiteY24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9246 w 540001"/>
                <a:gd name="connsiteY15" fmla="*/ 580395 h 672313"/>
                <a:gd name="connsiteX16" fmla="*/ 0 w 540001"/>
                <a:gd name="connsiteY16" fmla="*/ 474719 h 672313"/>
                <a:gd name="connsiteX17" fmla="*/ 0 w 540001"/>
                <a:gd name="connsiteY17" fmla="*/ 472582 h 672313"/>
                <a:gd name="connsiteX18" fmla="*/ 0 w 540001"/>
                <a:gd name="connsiteY18" fmla="*/ 330311 h 672313"/>
                <a:gd name="connsiteX19" fmla="*/ 0 w 540001"/>
                <a:gd name="connsiteY19" fmla="*/ 258311 h 672313"/>
                <a:gd name="connsiteX20" fmla="*/ 0 w 540001"/>
                <a:gd name="connsiteY20" fmla="*/ 184582 h 672313"/>
                <a:gd name="connsiteX21" fmla="*/ 0 w 540001"/>
                <a:gd name="connsiteY21" fmla="*/ 183933 h 672313"/>
                <a:gd name="connsiteX22" fmla="*/ 19062 w 540001"/>
                <a:gd name="connsiteY22" fmla="*/ 163339 h 672313"/>
                <a:gd name="connsiteX23" fmla="*/ 270001 w 540001"/>
                <a:gd name="connsiteY23" fmla="*/ 0 h 67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0001" h="672313">
                  <a:moveTo>
                    <a:pt x="270001" y="0"/>
                  </a:moveTo>
                  <a:cubicBezTo>
                    <a:pt x="333618" y="0"/>
                    <a:pt x="414840" y="62546"/>
                    <a:pt x="480608" y="126347"/>
                  </a:cubicBezTo>
                  <a:lnTo>
                    <a:pt x="540001" y="183933"/>
                  </a:lnTo>
                  <a:cubicBezTo>
                    <a:pt x="540001" y="208726"/>
                    <a:pt x="540000" y="233519"/>
                    <a:pt x="540000" y="258312"/>
                  </a:cubicBezTo>
                  <a:lnTo>
                    <a:pt x="540000" y="330312"/>
                  </a:lnTo>
                  <a:lnTo>
                    <a:pt x="540001" y="330312"/>
                  </a:lnTo>
                  <a:lnTo>
                    <a:pt x="540001" y="420312"/>
                  </a:lnTo>
                  <a:lnTo>
                    <a:pt x="540001" y="474715"/>
                  </a:lnTo>
                  <a:lnTo>
                    <a:pt x="530755" y="580396"/>
                  </a:lnTo>
                  <a:lnTo>
                    <a:pt x="360001" y="474314"/>
                  </a:lnTo>
                  <a:lnTo>
                    <a:pt x="360001" y="672312"/>
                  </a:lnTo>
                  <a:lnTo>
                    <a:pt x="180001" y="672313"/>
                  </a:lnTo>
                  <a:lnTo>
                    <a:pt x="180001" y="474313"/>
                  </a:lnTo>
                  <a:lnTo>
                    <a:pt x="180000" y="474314"/>
                  </a:lnTo>
                  <a:lnTo>
                    <a:pt x="180000" y="474313"/>
                  </a:lnTo>
                  <a:lnTo>
                    <a:pt x="9246" y="580395"/>
                  </a:lnTo>
                  <a:lnTo>
                    <a:pt x="0" y="474719"/>
                  </a:lnTo>
                  <a:lnTo>
                    <a:pt x="0" y="472582"/>
                  </a:lnTo>
                  <a:lnTo>
                    <a:pt x="0" y="330311"/>
                  </a:lnTo>
                  <a:lnTo>
                    <a:pt x="0" y="258311"/>
                  </a:lnTo>
                  <a:lnTo>
                    <a:pt x="0" y="184582"/>
                  </a:lnTo>
                  <a:lnTo>
                    <a:pt x="0" y="183933"/>
                  </a:lnTo>
                  <a:lnTo>
                    <a:pt x="19062" y="163339"/>
                  </a:lnTo>
                  <a:cubicBezTo>
                    <a:pt x="73898" y="99186"/>
                    <a:pt x="195781" y="0"/>
                    <a:pt x="270001" y="0"/>
                  </a:cubicBez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953" name="グループ化 1952">
              <a:extLst>
                <a:ext uri="{FF2B5EF4-FFF2-40B4-BE49-F238E27FC236}">
                  <a16:creationId xmlns:a16="http://schemas.microsoft.com/office/drawing/2014/main" id="{AEC645BF-E83F-23C4-1764-2B14E2DFDEBA}"/>
                </a:ext>
              </a:extLst>
            </p:cNvPr>
            <p:cNvGrpSpPr/>
            <p:nvPr/>
          </p:nvGrpSpPr>
          <p:grpSpPr>
            <a:xfrm>
              <a:off x="3557008" y="7315100"/>
              <a:ext cx="314529" cy="475983"/>
              <a:chOff x="3557008" y="7315100"/>
              <a:chExt cx="314529" cy="475983"/>
            </a:xfrm>
          </p:grpSpPr>
          <p:sp>
            <p:nvSpPr>
              <p:cNvPr id="1955" name="フリーフォーム: 図形 1954">
                <a:extLst>
                  <a:ext uri="{FF2B5EF4-FFF2-40B4-BE49-F238E27FC236}">
                    <a16:creationId xmlns:a16="http://schemas.microsoft.com/office/drawing/2014/main" id="{5F70478E-C13C-07DA-CBDB-7C290C77009C}"/>
                  </a:ext>
                </a:extLst>
              </p:cNvPr>
              <p:cNvSpPr/>
              <p:nvPr/>
            </p:nvSpPr>
            <p:spPr>
              <a:xfrm>
                <a:off x="3783398" y="7649699"/>
                <a:ext cx="28800" cy="141384"/>
              </a:xfrm>
              <a:custGeom>
                <a:avLst/>
                <a:gdLst>
                  <a:gd name="connsiteX0" fmla="*/ 14400 w 28800"/>
                  <a:gd name="connsiteY0" fmla="*/ 0 h 141384"/>
                  <a:gd name="connsiteX1" fmla="*/ 28800 w 28800"/>
                  <a:gd name="connsiteY1" fmla="*/ 14400 h 141384"/>
                  <a:gd name="connsiteX2" fmla="*/ 28800 w 28800"/>
                  <a:gd name="connsiteY2" fmla="*/ 141384 h 141384"/>
                  <a:gd name="connsiteX3" fmla="*/ 0 w 28800"/>
                  <a:gd name="connsiteY3" fmla="*/ 141384 h 141384"/>
                  <a:gd name="connsiteX4" fmla="*/ 0 w 28800"/>
                  <a:gd name="connsiteY4" fmla="*/ 14400 h 141384"/>
                  <a:gd name="connsiteX5" fmla="*/ 14400 w 28800"/>
                  <a:gd name="connsiteY5" fmla="*/ 0 h 14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" h="141384">
                    <a:moveTo>
                      <a:pt x="14400" y="0"/>
                    </a:moveTo>
                    <a:cubicBezTo>
                      <a:pt x="22353" y="0"/>
                      <a:pt x="28800" y="6447"/>
                      <a:pt x="28800" y="14400"/>
                    </a:cubicBezTo>
                    <a:lnTo>
                      <a:pt x="28800" y="141384"/>
                    </a:lnTo>
                    <a:lnTo>
                      <a:pt x="0" y="141384"/>
                    </a:lnTo>
                    <a:lnTo>
                      <a:pt x="0" y="14400"/>
                    </a:lnTo>
                    <a:cubicBezTo>
                      <a:pt x="0" y="6447"/>
                      <a:pt x="6447" y="0"/>
                      <a:pt x="144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6" name="フリーフォーム: 図形 1955">
                <a:extLst>
                  <a:ext uri="{FF2B5EF4-FFF2-40B4-BE49-F238E27FC236}">
                    <a16:creationId xmlns:a16="http://schemas.microsoft.com/office/drawing/2014/main" id="{A2EDD100-371B-BE15-D267-4CC023C4E1C3}"/>
                  </a:ext>
                </a:extLst>
              </p:cNvPr>
              <p:cNvSpPr/>
              <p:nvPr/>
            </p:nvSpPr>
            <p:spPr>
              <a:xfrm>
                <a:off x="3842737" y="7649699"/>
                <a:ext cx="28800" cy="141384"/>
              </a:xfrm>
              <a:custGeom>
                <a:avLst/>
                <a:gdLst>
                  <a:gd name="connsiteX0" fmla="*/ 14400 w 28800"/>
                  <a:gd name="connsiteY0" fmla="*/ 0 h 141384"/>
                  <a:gd name="connsiteX1" fmla="*/ 28800 w 28800"/>
                  <a:gd name="connsiteY1" fmla="*/ 14400 h 141384"/>
                  <a:gd name="connsiteX2" fmla="*/ 28800 w 28800"/>
                  <a:gd name="connsiteY2" fmla="*/ 141384 h 141384"/>
                  <a:gd name="connsiteX3" fmla="*/ 0 w 28800"/>
                  <a:gd name="connsiteY3" fmla="*/ 141384 h 141384"/>
                  <a:gd name="connsiteX4" fmla="*/ 0 w 28800"/>
                  <a:gd name="connsiteY4" fmla="*/ 14400 h 141384"/>
                  <a:gd name="connsiteX5" fmla="*/ 14400 w 28800"/>
                  <a:gd name="connsiteY5" fmla="*/ 0 h 14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" h="141384">
                    <a:moveTo>
                      <a:pt x="14400" y="0"/>
                    </a:moveTo>
                    <a:cubicBezTo>
                      <a:pt x="22353" y="0"/>
                      <a:pt x="28800" y="6447"/>
                      <a:pt x="28800" y="14400"/>
                    </a:cubicBezTo>
                    <a:lnTo>
                      <a:pt x="28800" y="141384"/>
                    </a:lnTo>
                    <a:lnTo>
                      <a:pt x="0" y="141384"/>
                    </a:lnTo>
                    <a:lnTo>
                      <a:pt x="0" y="14400"/>
                    </a:lnTo>
                    <a:cubicBezTo>
                      <a:pt x="0" y="6447"/>
                      <a:pt x="6447" y="0"/>
                      <a:pt x="144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7" name="フリーフォーム: 図形 1956">
                <a:extLst>
                  <a:ext uri="{FF2B5EF4-FFF2-40B4-BE49-F238E27FC236}">
                    <a16:creationId xmlns:a16="http://schemas.microsoft.com/office/drawing/2014/main" id="{6C85AE27-B5C6-F643-8DF6-915775FF1484}"/>
                  </a:ext>
                </a:extLst>
              </p:cNvPr>
              <p:cNvSpPr/>
              <p:nvPr/>
            </p:nvSpPr>
            <p:spPr>
              <a:xfrm rot="5400000">
                <a:off x="3608097" y="7264013"/>
                <a:ext cx="99613" cy="201787"/>
              </a:xfrm>
              <a:custGeom>
                <a:avLst/>
                <a:gdLst>
                  <a:gd name="connsiteX0" fmla="*/ 615 w 99613"/>
                  <a:gd name="connsiteY0" fmla="*/ 39421 h 201787"/>
                  <a:gd name="connsiteX1" fmla="*/ 26791 w 99613"/>
                  <a:gd name="connsiteY1" fmla="*/ 614 h 201787"/>
                  <a:gd name="connsiteX2" fmla="*/ 65597 w 99613"/>
                  <a:gd name="connsiteY2" fmla="*/ 26790 h 201787"/>
                  <a:gd name="connsiteX3" fmla="*/ 99613 w 99613"/>
                  <a:gd name="connsiteY3" fmla="*/ 201787 h 201787"/>
                  <a:gd name="connsiteX4" fmla="*/ 32176 w 99613"/>
                  <a:gd name="connsiteY4" fmla="*/ 201787 h 201787"/>
                  <a:gd name="connsiteX5" fmla="*/ 615 w 99613"/>
                  <a:gd name="connsiteY5" fmla="*/ 39421 h 20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13" h="201787">
                    <a:moveTo>
                      <a:pt x="615" y="39421"/>
                    </a:moveTo>
                    <a:cubicBezTo>
                      <a:pt x="-2873" y="21477"/>
                      <a:pt x="8847" y="4102"/>
                      <a:pt x="26791" y="614"/>
                    </a:cubicBezTo>
                    <a:cubicBezTo>
                      <a:pt x="44735" y="-2874"/>
                      <a:pt x="62109" y="8846"/>
                      <a:pt x="65597" y="26790"/>
                    </a:cubicBezTo>
                    <a:lnTo>
                      <a:pt x="99613" y="201787"/>
                    </a:lnTo>
                    <a:lnTo>
                      <a:pt x="32176" y="201787"/>
                    </a:lnTo>
                    <a:lnTo>
                      <a:pt x="615" y="394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8" name="フリーフォーム: 図形 1957">
                <a:extLst>
                  <a:ext uri="{FF2B5EF4-FFF2-40B4-BE49-F238E27FC236}">
                    <a16:creationId xmlns:a16="http://schemas.microsoft.com/office/drawing/2014/main" id="{0A989759-7957-C8DF-2B5A-EF55E0F49561}"/>
                  </a:ext>
                </a:extLst>
              </p:cNvPr>
              <p:cNvSpPr/>
              <p:nvPr/>
            </p:nvSpPr>
            <p:spPr>
              <a:xfrm rot="5400000">
                <a:off x="3613186" y="7385849"/>
                <a:ext cx="102069" cy="214425"/>
              </a:xfrm>
              <a:custGeom>
                <a:avLst/>
                <a:gdLst>
                  <a:gd name="connsiteX0" fmla="*/ 615 w 102069"/>
                  <a:gd name="connsiteY0" fmla="*/ 39421 h 214425"/>
                  <a:gd name="connsiteX1" fmla="*/ 26791 w 102069"/>
                  <a:gd name="connsiteY1" fmla="*/ 614 h 214425"/>
                  <a:gd name="connsiteX2" fmla="*/ 65597 w 102069"/>
                  <a:gd name="connsiteY2" fmla="*/ 26790 h 214425"/>
                  <a:gd name="connsiteX3" fmla="*/ 102069 w 102069"/>
                  <a:gd name="connsiteY3" fmla="*/ 214425 h 214425"/>
                  <a:gd name="connsiteX4" fmla="*/ 34632 w 102069"/>
                  <a:gd name="connsiteY4" fmla="*/ 214425 h 214425"/>
                  <a:gd name="connsiteX5" fmla="*/ 615 w 102069"/>
                  <a:gd name="connsiteY5" fmla="*/ 39421 h 2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69" h="214425">
                    <a:moveTo>
                      <a:pt x="615" y="39421"/>
                    </a:moveTo>
                    <a:cubicBezTo>
                      <a:pt x="-2873" y="21477"/>
                      <a:pt x="8847" y="4102"/>
                      <a:pt x="26791" y="614"/>
                    </a:cubicBezTo>
                    <a:cubicBezTo>
                      <a:pt x="44735" y="-2874"/>
                      <a:pt x="62109" y="8846"/>
                      <a:pt x="65597" y="26790"/>
                    </a:cubicBezTo>
                    <a:lnTo>
                      <a:pt x="102069" y="214425"/>
                    </a:lnTo>
                    <a:lnTo>
                      <a:pt x="34632" y="214425"/>
                    </a:lnTo>
                    <a:lnTo>
                      <a:pt x="615" y="394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954" name="直線コネクタ 1953">
              <a:extLst>
                <a:ext uri="{FF2B5EF4-FFF2-40B4-BE49-F238E27FC236}">
                  <a16:creationId xmlns:a16="http://schemas.microsoft.com/office/drawing/2014/main" id="{DA8526E9-F8A4-9784-3DFA-9E1A41AE0A59}"/>
                </a:ext>
              </a:extLst>
            </p:cNvPr>
            <p:cNvCxnSpPr>
              <a:cxnSpLocks/>
              <a:stCxn id="1952" idx="14"/>
              <a:endCxn id="1952" idx="9"/>
            </p:cNvCxnSpPr>
            <p:nvPr/>
          </p:nvCxnSpPr>
          <p:spPr>
            <a:xfrm>
              <a:off x="3734706" y="7593083"/>
              <a:ext cx="180000" cy="1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0" name="グループ化 1999">
            <a:extLst>
              <a:ext uri="{FF2B5EF4-FFF2-40B4-BE49-F238E27FC236}">
                <a16:creationId xmlns:a16="http://schemas.microsoft.com/office/drawing/2014/main" id="{4456D4BE-9635-7BD4-773B-A0DBEA34DE4D}"/>
              </a:ext>
            </a:extLst>
          </p:cNvPr>
          <p:cNvGrpSpPr/>
          <p:nvPr/>
        </p:nvGrpSpPr>
        <p:grpSpPr>
          <a:xfrm>
            <a:off x="1398991" y="9247037"/>
            <a:ext cx="430505" cy="460440"/>
            <a:chOff x="3700831" y="7480893"/>
            <a:chExt cx="430505" cy="460440"/>
          </a:xfrm>
        </p:grpSpPr>
        <p:grpSp>
          <p:nvGrpSpPr>
            <p:cNvPr id="1999" name="グループ化 1998">
              <a:extLst>
                <a:ext uri="{FF2B5EF4-FFF2-40B4-BE49-F238E27FC236}">
                  <a16:creationId xmlns:a16="http://schemas.microsoft.com/office/drawing/2014/main" id="{8FAE8AEC-EDC7-7E5A-A676-F6B0ACA14D7E}"/>
                </a:ext>
              </a:extLst>
            </p:cNvPr>
            <p:cNvGrpSpPr/>
            <p:nvPr/>
          </p:nvGrpSpPr>
          <p:grpSpPr>
            <a:xfrm>
              <a:off x="3700831" y="7480893"/>
              <a:ext cx="430451" cy="460440"/>
              <a:chOff x="3700831" y="7480893"/>
              <a:chExt cx="430451" cy="460440"/>
            </a:xfrm>
          </p:grpSpPr>
          <p:sp>
            <p:nvSpPr>
              <p:cNvPr id="975" name="フリーフォーム: 図形 974">
                <a:extLst>
                  <a:ext uri="{FF2B5EF4-FFF2-40B4-BE49-F238E27FC236}">
                    <a16:creationId xmlns:a16="http://schemas.microsoft.com/office/drawing/2014/main" id="{415741A1-3946-D975-B26E-DD402CF6AB86}"/>
                  </a:ext>
                </a:extLst>
              </p:cNvPr>
              <p:cNvSpPr/>
              <p:nvPr/>
            </p:nvSpPr>
            <p:spPr>
              <a:xfrm rot="6420000" flipH="1">
                <a:off x="3680875" y="7667555"/>
                <a:ext cx="107975" cy="68063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6" name="フリーフォーム: 図形 975">
                <a:extLst>
                  <a:ext uri="{FF2B5EF4-FFF2-40B4-BE49-F238E27FC236}">
                    <a16:creationId xmlns:a16="http://schemas.microsoft.com/office/drawing/2014/main" id="{FD1ABF39-7B7D-C4D3-897D-783B29D7626F}"/>
                  </a:ext>
                </a:extLst>
              </p:cNvPr>
              <p:cNvSpPr/>
              <p:nvPr/>
            </p:nvSpPr>
            <p:spPr>
              <a:xfrm rot="8220000">
                <a:off x="3889632" y="7480893"/>
                <a:ext cx="126234" cy="59021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  <a:gd name="connsiteX0" fmla="*/ 0 w 1165219"/>
                  <a:gd name="connsiteY0" fmla="*/ 0 h 544150"/>
                  <a:gd name="connsiteX1" fmla="*/ 1165219 w 1165219"/>
                  <a:gd name="connsiteY1" fmla="*/ 0 h 544150"/>
                  <a:gd name="connsiteX2" fmla="*/ 1019832 w 1165219"/>
                  <a:gd name="connsiteY2" fmla="*/ 540000 h 544150"/>
                  <a:gd name="connsiteX3" fmla="*/ 286081 w 1165219"/>
                  <a:gd name="connsiteY3" fmla="*/ 544148 h 544150"/>
                  <a:gd name="connsiteX4" fmla="*/ 0 w 1165219"/>
                  <a:gd name="connsiteY4" fmla="*/ 6492 h 544150"/>
                  <a:gd name="connsiteX5" fmla="*/ 0 w 1165219"/>
                  <a:gd name="connsiteY5" fmla="*/ 0 h 544150"/>
                  <a:gd name="connsiteX0" fmla="*/ 0 w 1165219"/>
                  <a:gd name="connsiteY0" fmla="*/ 0 h 540001"/>
                  <a:gd name="connsiteX1" fmla="*/ 1165219 w 1165219"/>
                  <a:gd name="connsiteY1" fmla="*/ 0 h 540001"/>
                  <a:gd name="connsiteX2" fmla="*/ 1019832 w 1165219"/>
                  <a:gd name="connsiteY2" fmla="*/ 540000 h 540001"/>
                  <a:gd name="connsiteX3" fmla="*/ 566660 w 1165219"/>
                  <a:gd name="connsiteY3" fmla="*/ 535069 h 540001"/>
                  <a:gd name="connsiteX4" fmla="*/ 0 w 1165219"/>
                  <a:gd name="connsiteY4" fmla="*/ 6492 h 540001"/>
                  <a:gd name="connsiteX5" fmla="*/ 0 w 1165219"/>
                  <a:gd name="connsiteY5" fmla="*/ 0 h 540001"/>
                  <a:gd name="connsiteX0" fmla="*/ 0 w 1165219"/>
                  <a:gd name="connsiteY0" fmla="*/ 0 h 540001"/>
                  <a:gd name="connsiteX1" fmla="*/ 1165219 w 1165219"/>
                  <a:gd name="connsiteY1" fmla="*/ 0 h 540001"/>
                  <a:gd name="connsiteX2" fmla="*/ 1019832 w 1165219"/>
                  <a:gd name="connsiteY2" fmla="*/ 540000 h 540001"/>
                  <a:gd name="connsiteX3" fmla="*/ 722591 w 1165219"/>
                  <a:gd name="connsiteY3" fmla="*/ 533107 h 540001"/>
                  <a:gd name="connsiteX4" fmla="*/ 0 w 1165219"/>
                  <a:gd name="connsiteY4" fmla="*/ 6492 h 540001"/>
                  <a:gd name="connsiteX5" fmla="*/ 0 w 1165219"/>
                  <a:gd name="connsiteY5" fmla="*/ 0 h 54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1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722591" y="533107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7" name="フリーフォーム: 図形 976">
                <a:extLst>
                  <a:ext uri="{FF2B5EF4-FFF2-40B4-BE49-F238E27FC236}">
                    <a16:creationId xmlns:a16="http://schemas.microsoft.com/office/drawing/2014/main" id="{49C5913F-9606-73CE-8F99-809FC0FB3267}"/>
                  </a:ext>
                </a:extLst>
              </p:cNvPr>
              <p:cNvSpPr/>
              <p:nvPr/>
            </p:nvSpPr>
            <p:spPr>
              <a:xfrm>
                <a:off x="3720691" y="7852249"/>
                <a:ext cx="410591" cy="89084"/>
              </a:xfrm>
              <a:custGeom>
                <a:avLst/>
                <a:gdLst>
                  <a:gd name="connsiteX0" fmla="*/ 0 w 1841964"/>
                  <a:gd name="connsiteY0" fmla="*/ 0 h 399642"/>
                  <a:gd name="connsiteX1" fmla="*/ 1841964 w 1841964"/>
                  <a:gd name="connsiteY1" fmla="*/ 0 h 399642"/>
                  <a:gd name="connsiteX2" fmla="*/ 1150354 w 1841964"/>
                  <a:gd name="connsiteY2" fmla="*/ 399642 h 399642"/>
                  <a:gd name="connsiteX3" fmla="*/ 691609 w 1841964"/>
                  <a:gd name="connsiteY3" fmla="*/ 399642 h 399642"/>
                  <a:gd name="connsiteX4" fmla="*/ 0 w 1841964"/>
                  <a:gd name="connsiteY4" fmla="*/ 0 h 39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964" h="399642">
                    <a:moveTo>
                      <a:pt x="0" y="0"/>
                    </a:moveTo>
                    <a:lnTo>
                      <a:pt x="1841964" y="0"/>
                    </a:lnTo>
                    <a:lnTo>
                      <a:pt x="1150354" y="399642"/>
                    </a:lnTo>
                    <a:lnTo>
                      <a:pt x="691609" y="399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8" name="フリーフォーム: 図形 977">
                <a:extLst>
                  <a:ext uri="{FF2B5EF4-FFF2-40B4-BE49-F238E27FC236}">
                    <a16:creationId xmlns:a16="http://schemas.microsoft.com/office/drawing/2014/main" id="{58DEA2E9-D2BE-083D-83B8-CB7BFD428588}"/>
                  </a:ext>
                </a:extLst>
              </p:cNvPr>
              <p:cNvSpPr/>
              <p:nvPr/>
            </p:nvSpPr>
            <p:spPr>
              <a:xfrm rot="15180000">
                <a:off x="4030639" y="7556149"/>
                <a:ext cx="107975" cy="68063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2" name="二等辺三角形 3">
              <a:extLst>
                <a:ext uri="{FF2B5EF4-FFF2-40B4-BE49-F238E27FC236}">
                  <a16:creationId xmlns:a16="http://schemas.microsoft.com/office/drawing/2014/main" id="{B0EB8C54-18E8-9F4E-4F82-75266C68DEB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925971" y="7483880"/>
              <a:ext cx="205365" cy="368370"/>
            </a:xfrm>
            <a:custGeom>
              <a:avLst/>
              <a:gdLst>
                <a:gd name="connsiteX0" fmla="*/ 0 w 2200000"/>
                <a:gd name="connsiteY0" fmla="*/ 1800000 h 1800000"/>
                <a:gd name="connsiteX1" fmla="*/ 1100000 w 2200000"/>
                <a:gd name="connsiteY1" fmla="*/ 0 h 1800000"/>
                <a:gd name="connsiteX2" fmla="*/ 2200000 w 2200000"/>
                <a:gd name="connsiteY2" fmla="*/ 1800000 h 1800000"/>
                <a:gd name="connsiteX3" fmla="*/ 0 w 2200000"/>
                <a:gd name="connsiteY3" fmla="*/ 1800000 h 1800000"/>
                <a:gd name="connsiteX0" fmla="*/ 0 w 2200000"/>
                <a:gd name="connsiteY0" fmla="*/ 1800000 h 1803534"/>
                <a:gd name="connsiteX1" fmla="*/ 1100000 w 2200000"/>
                <a:gd name="connsiteY1" fmla="*/ 0 h 1803534"/>
                <a:gd name="connsiteX2" fmla="*/ 2200000 w 2200000"/>
                <a:gd name="connsiteY2" fmla="*/ 1800000 h 1803534"/>
                <a:gd name="connsiteX3" fmla="*/ 954487 w 2200000"/>
                <a:gd name="connsiteY3" fmla="*/ 1803534 h 1803534"/>
                <a:gd name="connsiteX4" fmla="*/ 0 w 2200000"/>
                <a:gd name="connsiteY4" fmla="*/ 1800000 h 1803534"/>
                <a:gd name="connsiteX0" fmla="*/ 0 w 2200000"/>
                <a:gd name="connsiteY0" fmla="*/ 1800000 h 1803534"/>
                <a:gd name="connsiteX1" fmla="*/ 1100000 w 2200000"/>
                <a:gd name="connsiteY1" fmla="*/ 0 h 1803534"/>
                <a:gd name="connsiteX2" fmla="*/ 2200000 w 2200000"/>
                <a:gd name="connsiteY2" fmla="*/ 1800000 h 1803534"/>
                <a:gd name="connsiteX3" fmla="*/ 954487 w 2200000"/>
                <a:gd name="connsiteY3" fmla="*/ 1803534 h 1803534"/>
                <a:gd name="connsiteX4" fmla="*/ 0 w 2200000"/>
                <a:gd name="connsiteY4" fmla="*/ 1800000 h 1803534"/>
                <a:gd name="connsiteX0" fmla="*/ 0 w 1100000"/>
                <a:gd name="connsiteY0" fmla="*/ 1800000 h 1803534"/>
                <a:gd name="connsiteX1" fmla="*/ 1100000 w 1100000"/>
                <a:gd name="connsiteY1" fmla="*/ 0 h 1803534"/>
                <a:gd name="connsiteX2" fmla="*/ 954487 w 1100000"/>
                <a:gd name="connsiteY2" fmla="*/ 1803534 h 1803534"/>
                <a:gd name="connsiteX3" fmla="*/ 0 w 1100000"/>
                <a:gd name="connsiteY3" fmla="*/ 1800000 h 1803534"/>
                <a:gd name="connsiteX0" fmla="*/ 0 w 1100000"/>
                <a:gd name="connsiteY0" fmla="*/ 1800000 h 2324234"/>
                <a:gd name="connsiteX1" fmla="*/ 1100000 w 1100000"/>
                <a:gd name="connsiteY1" fmla="*/ 0 h 2324234"/>
                <a:gd name="connsiteX2" fmla="*/ 640162 w 1100000"/>
                <a:gd name="connsiteY2" fmla="*/ 2324234 h 2324234"/>
                <a:gd name="connsiteX3" fmla="*/ 0 w 1100000"/>
                <a:gd name="connsiteY3" fmla="*/ 1800000 h 2324234"/>
                <a:gd name="connsiteX0" fmla="*/ 0 w 1100000"/>
                <a:gd name="connsiteY0" fmla="*/ 1800000 h 2345666"/>
                <a:gd name="connsiteX1" fmla="*/ 1100000 w 1100000"/>
                <a:gd name="connsiteY1" fmla="*/ 0 h 2345666"/>
                <a:gd name="connsiteX2" fmla="*/ 499668 w 1100000"/>
                <a:gd name="connsiteY2" fmla="*/ 2345666 h 2345666"/>
                <a:gd name="connsiteX3" fmla="*/ 0 w 1100000"/>
                <a:gd name="connsiteY3" fmla="*/ 1800000 h 23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000" h="2345666">
                  <a:moveTo>
                    <a:pt x="0" y="1800000"/>
                  </a:moveTo>
                  <a:lnTo>
                    <a:pt x="1100000" y="0"/>
                  </a:lnTo>
                  <a:lnTo>
                    <a:pt x="499668" y="2345666"/>
                  </a:lnTo>
                  <a:lnTo>
                    <a:pt x="0" y="180000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3" name="二等辺三角形 3">
              <a:extLst>
                <a:ext uri="{FF2B5EF4-FFF2-40B4-BE49-F238E27FC236}">
                  <a16:creationId xmlns:a16="http://schemas.microsoft.com/office/drawing/2014/main" id="{81B0661B-3FB4-9139-C793-3D1FB6CC95DC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3720606" y="7483880"/>
              <a:ext cx="205365" cy="368370"/>
            </a:xfrm>
            <a:custGeom>
              <a:avLst/>
              <a:gdLst>
                <a:gd name="connsiteX0" fmla="*/ 0 w 2200000"/>
                <a:gd name="connsiteY0" fmla="*/ 1800000 h 1800000"/>
                <a:gd name="connsiteX1" fmla="*/ 1100000 w 2200000"/>
                <a:gd name="connsiteY1" fmla="*/ 0 h 1800000"/>
                <a:gd name="connsiteX2" fmla="*/ 2200000 w 2200000"/>
                <a:gd name="connsiteY2" fmla="*/ 1800000 h 1800000"/>
                <a:gd name="connsiteX3" fmla="*/ 0 w 2200000"/>
                <a:gd name="connsiteY3" fmla="*/ 1800000 h 1800000"/>
                <a:gd name="connsiteX0" fmla="*/ 0 w 2200000"/>
                <a:gd name="connsiteY0" fmla="*/ 1800000 h 1803534"/>
                <a:gd name="connsiteX1" fmla="*/ 1100000 w 2200000"/>
                <a:gd name="connsiteY1" fmla="*/ 0 h 1803534"/>
                <a:gd name="connsiteX2" fmla="*/ 2200000 w 2200000"/>
                <a:gd name="connsiteY2" fmla="*/ 1800000 h 1803534"/>
                <a:gd name="connsiteX3" fmla="*/ 954487 w 2200000"/>
                <a:gd name="connsiteY3" fmla="*/ 1803534 h 1803534"/>
                <a:gd name="connsiteX4" fmla="*/ 0 w 2200000"/>
                <a:gd name="connsiteY4" fmla="*/ 1800000 h 1803534"/>
                <a:gd name="connsiteX0" fmla="*/ 0 w 2200000"/>
                <a:gd name="connsiteY0" fmla="*/ 1800000 h 1803534"/>
                <a:gd name="connsiteX1" fmla="*/ 1100000 w 2200000"/>
                <a:gd name="connsiteY1" fmla="*/ 0 h 1803534"/>
                <a:gd name="connsiteX2" fmla="*/ 2200000 w 2200000"/>
                <a:gd name="connsiteY2" fmla="*/ 1800000 h 1803534"/>
                <a:gd name="connsiteX3" fmla="*/ 954487 w 2200000"/>
                <a:gd name="connsiteY3" fmla="*/ 1803534 h 1803534"/>
                <a:gd name="connsiteX4" fmla="*/ 0 w 2200000"/>
                <a:gd name="connsiteY4" fmla="*/ 1800000 h 1803534"/>
                <a:gd name="connsiteX0" fmla="*/ 0 w 1100000"/>
                <a:gd name="connsiteY0" fmla="*/ 1800000 h 1803534"/>
                <a:gd name="connsiteX1" fmla="*/ 1100000 w 1100000"/>
                <a:gd name="connsiteY1" fmla="*/ 0 h 1803534"/>
                <a:gd name="connsiteX2" fmla="*/ 954487 w 1100000"/>
                <a:gd name="connsiteY2" fmla="*/ 1803534 h 1803534"/>
                <a:gd name="connsiteX3" fmla="*/ 0 w 1100000"/>
                <a:gd name="connsiteY3" fmla="*/ 1800000 h 1803534"/>
                <a:gd name="connsiteX0" fmla="*/ 0 w 1100000"/>
                <a:gd name="connsiteY0" fmla="*/ 1800000 h 2324234"/>
                <a:gd name="connsiteX1" fmla="*/ 1100000 w 1100000"/>
                <a:gd name="connsiteY1" fmla="*/ 0 h 2324234"/>
                <a:gd name="connsiteX2" fmla="*/ 640162 w 1100000"/>
                <a:gd name="connsiteY2" fmla="*/ 2324234 h 2324234"/>
                <a:gd name="connsiteX3" fmla="*/ 0 w 1100000"/>
                <a:gd name="connsiteY3" fmla="*/ 1800000 h 2324234"/>
                <a:gd name="connsiteX0" fmla="*/ 0 w 1100000"/>
                <a:gd name="connsiteY0" fmla="*/ 1800000 h 2345666"/>
                <a:gd name="connsiteX1" fmla="*/ 1100000 w 1100000"/>
                <a:gd name="connsiteY1" fmla="*/ 0 h 2345666"/>
                <a:gd name="connsiteX2" fmla="*/ 499668 w 1100000"/>
                <a:gd name="connsiteY2" fmla="*/ 2345666 h 2345666"/>
                <a:gd name="connsiteX3" fmla="*/ 0 w 1100000"/>
                <a:gd name="connsiteY3" fmla="*/ 1800000 h 23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000" h="2345666">
                  <a:moveTo>
                    <a:pt x="0" y="1800000"/>
                  </a:moveTo>
                  <a:lnTo>
                    <a:pt x="1100000" y="0"/>
                  </a:lnTo>
                  <a:lnTo>
                    <a:pt x="499668" y="2345666"/>
                  </a:lnTo>
                  <a:lnTo>
                    <a:pt x="0" y="180000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1" name="二等辺三角形 970">
              <a:extLst>
                <a:ext uri="{FF2B5EF4-FFF2-40B4-BE49-F238E27FC236}">
                  <a16:creationId xmlns:a16="http://schemas.microsoft.com/office/drawing/2014/main" id="{9FC9BB0C-CB41-E26A-7A66-62317AC1F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0606" y="7569573"/>
              <a:ext cx="410730" cy="282677"/>
            </a:xfrm>
            <a:prstGeom prst="triangle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4" name="二等辺三角形 973">
              <a:extLst>
                <a:ext uri="{FF2B5EF4-FFF2-40B4-BE49-F238E27FC236}">
                  <a16:creationId xmlns:a16="http://schemas.microsoft.com/office/drawing/2014/main" id="{751D842B-902B-C8CA-2D3E-921310F87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485" y="7675468"/>
              <a:ext cx="256864" cy="176782"/>
            </a:xfrm>
            <a:prstGeom prst="triangle">
              <a:avLst/>
            </a:prstGeom>
            <a:solidFill>
              <a:schemeClr val="bg1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04" name="グループ化 2003">
            <a:extLst>
              <a:ext uri="{FF2B5EF4-FFF2-40B4-BE49-F238E27FC236}">
                <a16:creationId xmlns:a16="http://schemas.microsoft.com/office/drawing/2014/main" id="{369A03E3-C759-AF68-6E02-2D5D6B6A8DDB}"/>
              </a:ext>
            </a:extLst>
          </p:cNvPr>
          <p:cNvGrpSpPr/>
          <p:nvPr/>
        </p:nvGrpSpPr>
        <p:grpSpPr>
          <a:xfrm>
            <a:off x="1967192" y="8047037"/>
            <a:ext cx="688401" cy="1054061"/>
            <a:chOff x="2079074" y="8168712"/>
            <a:chExt cx="688401" cy="1054061"/>
          </a:xfrm>
        </p:grpSpPr>
        <p:grpSp>
          <p:nvGrpSpPr>
            <p:cNvPr id="2003" name="グループ化 2002">
              <a:extLst>
                <a:ext uri="{FF2B5EF4-FFF2-40B4-BE49-F238E27FC236}">
                  <a16:creationId xmlns:a16="http://schemas.microsoft.com/office/drawing/2014/main" id="{5BB9805F-C39F-9A3B-B496-1000F34890F3}"/>
                </a:ext>
              </a:extLst>
            </p:cNvPr>
            <p:cNvGrpSpPr/>
            <p:nvPr/>
          </p:nvGrpSpPr>
          <p:grpSpPr>
            <a:xfrm>
              <a:off x="2079074" y="8168712"/>
              <a:ext cx="688401" cy="1054061"/>
              <a:chOff x="2079074" y="8168712"/>
              <a:chExt cx="688401" cy="1054061"/>
            </a:xfrm>
          </p:grpSpPr>
          <p:sp>
            <p:nvSpPr>
              <p:cNvPr id="2002" name="フリーフォーム: 図形 2001">
                <a:extLst>
                  <a:ext uri="{FF2B5EF4-FFF2-40B4-BE49-F238E27FC236}">
                    <a16:creationId xmlns:a16="http://schemas.microsoft.com/office/drawing/2014/main" id="{0FD821A1-9656-9860-2F81-A0B4F8F11B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160000" flipH="1">
                <a:off x="1981038" y="8587169"/>
                <a:ext cx="291600" cy="95528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  <a:gd name="connsiteX0" fmla="*/ 0 w 1165219"/>
                  <a:gd name="connsiteY0" fmla="*/ 0 h 570872"/>
                  <a:gd name="connsiteX1" fmla="*/ 1165219 w 1165219"/>
                  <a:gd name="connsiteY1" fmla="*/ 0 h 570872"/>
                  <a:gd name="connsiteX2" fmla="*/ 315421 w 1165219"/>
                  <a:gd name="connsiteY2" fmla="*/ 570871 h 570872"/>
                  <a:gd name="connsiteX3" fmla="*/ 143638 w 1165219"/>
                  <a:gd name="connsiteY3" fmla="*/ 540000 h 570872"/>
                  <a:gd name="connsiteX4" fmla="*/ 0 w 1165219"/>
                  <a:gd name="connsiteY4" fmla="*/ 6492 h 570872"/>
                  <a:gd name="connsiteX5" fmla="*/ 0 w 1165219"/>
                  <a:gd name="connsiteY5" fmla="*/ 0 h 57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70872">
                    <a:moveTo>
                      <a:pt x="0" y="0"/>
                    </a:moveTo>
                    <a:lnTo>
                      <a:pt x="1165219" y="0"/>
                    </a:lnTo>
                    <a:lnTo>
                      <a:pt x="315421" y="570871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7" name="フリーフォーム: 図形 996">
                <a:extLst>
                  <a:ext uri="{FF2B5EF4-FFF2-40B4-BE49-F238E27FC236}">
                    <a16:creationId xmlns:a16="http://schemas.microsoft.com/office/drawing/2014/main" id="{665C01A6-C673-3D53-9626-8BA7EC391ABC}"/>
                  </a:ext>
                </a:extLst>
              </p:cNvPr>
              <p:cNvSpPr/>
              <p:nvPr/>
            </p:nvSpPr>
            <p:spPr>
              <a:xfrm rot="1535617" flipH="1">
                <a:off x="2217307" y="8998055"/>
                <a:ext cx="117220" cy="131689"/>
              </a:xfrm>
              <a:custGeom>
                <a:avLst/>
                <a:gdLst>
                  <a:gd name="connsiteX0" fmla="*/ 44038 w 44038"/>
                  <a:gd name="connsiteY0" fmla="*/ 175388 h 175388"/>
                  <a:gd name="connsiteX1" fmla="*/ 1 w 44038"/>
                  <a:gd name="connsiteY1" fmla="*/ 172301 h 175388"/>
                  <a:gd name="connsiteX2" fmla="*/ 0 w 44038"/>
                  <a:gd name="connsiteY2" fmla="*/ 172301 h 175388"/>
                  <a:gd name="connsiteX3" fmla="*/ 21824 w 44038"/>
                  <a:gd name="connsiteY3" fmla="*/ 0 h 175388"/>
                  <a:gd name="connsiteX4" fmla="*/ 44038 w 44038"/>
                  <a:gd name="connsiteY4" fmla="*/ 175388 h 17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38" h="175388">
                    <a:moveTo>
                      <a:pt x="44038" y="175388"/>
                    </a:moveTo>
                    <a:lnTo>
                      <a:pt x="1" y="172301"/>
                    </a:lnTo>
                    <a:lnTo>
                      <a:pt x="0" y="172301"/>
                    </a:lnTo>
                    <a:lnTo>
                      <a:pt x="21824" y="0"/>
                    </a:lnTo>
                    <a:lnTo>
                      <a:pt x="44038" y="1753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6" name="フリーフォーム: 図形 1005">
                <a:extLst>
                  <a:ext uri="{FF2B5EF4-FFF2-40B4-BE49-F238E27FC236}">
                    <a16:creationId xmlns:a16="http://schemas.microsoft.com/office/drawing/2014/main" id="{290CA9A8-3FA1-4607-5AFF-71C399CF59CB}"/>
                  </a:ext>
                </a:extLst>
              </p:cNvPr>
              <p:cNvSpPr/>
              <p:nvPr/>
            </p:nvSpPr>
            <p:spPr>
              <a:xfrm rot="20064383">
                <a:off x="2508221" y="8998055"/>
                <a:ext cx="117220" cy="131689"/>
              </a:xfrm>
              <a:custGeom>
                <a:avLst/>
                <a:gdLst>
                  <a:gd name="connsiteX0" fmla="*/ 44038 w 44038"/>
                  <a:gd name="connsiteY0" fmla="*/ 175388 h 175388"/>
                  <a:gd name="connsiteX1" fmla="*/ 1 w 44038"/>
                  <a:gd name="connsiteY1" fmla="*/ 172301 h 175388"/>
                  <a:gd name="connsiteX2" fmla="*/ 0 w 44038"/>
                  <a:gd name="connsiteY2" fmla="*/ 172301 h 175388"/>
                  <a:gd name="connsiteX3" fmla="*/ 21824 w 44038"/>
                  <a:gd name="connsiteY3" fmla="*/ 0 h 175388"/>
                  <a:gd name="connsiteX4" fmla="*/ 44038 w 44038"/>
                  <a:gd name="connsiteY4" fmla="*/ 175388 h 17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38" h="175388">
                    <a:moveTo>
                      <a:pt x="44038" y="175388"/>
                    </a:moveTo>
                    <a:lnTo>
                      <a:pt x="1" y="172301"/>
                    </a:lnTo>
                    <a:lnTo>
                      <a:pt x="0" y="172301"/>
                    </a:lnTo>
                    <a:lnTo>
                      <a:pt x="21824" y="0"/>
                    </a:lnTo>
                    <a:lnTo>
                      <a:pt x="44038" y="1753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7" name="フリーフォーム: 図形 1006">
                <a:extLst>
                  <a:ext uri="{FF2B5EF4-FFF2-40B4-BE49-F238E27FC236}">
                    <a16:creationId xmlns:a16="http://schemas.microsoft.com/office/drawing/2014/main" id="{90DD9617-0997-F976-D635-DF4E1A6BCD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3525" y="9152528"/>
                <a:ext cx="216000" cy="70245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09" name="フリーフォーム: 図形 1008">
                <a:extLst>
                  <a:ext uri="{FF2B5EF4-FFF2-40B4-BE49-F238E27FC236}">
                    <a16:creationId xmlns:a16="http://schemas.microsoft.com/office/drawing/2014/main" id="{EF7E49EA-F1AE-521C-7D9F-D22E844655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340000" flipH="1">
                <a:off x="2578774" y="8326502"/>
                <a:ext cx="94833" cy="118468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0" name="フリーフォーム: 図形 1009">
                <a:extLst>
                  <a:ext uri="{FF2B5EF4-FFF2-40B4-BE49-F238E27FC236}">
                    <a16:creationId xmlns:a16="http://schemas.microsoft.com/office/drawing/2014/main" id="{7A64FE11-0293-4318-F275-3575FFE3F83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260000">
                <a:off x="2195885" y="8326502"/>
                <a:ext cx="94833" cy="118468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1" name="フリーフォーム: 図形 1010">
                <a:extLst>
                  <a:ext uri="{FF2B5EF4-FFF2-40B4-BE49-F238E27FC236}">
                    <a16:creationId xmlns:a16="http://schemas.microsoft.com/office/drawing/2014/main" id="{A37570ED-2758-BA27-3352-CA55EB3FFD7A}"/>
                  </a:ext>
                </a:extLst>
              </p:cNvPr>
              <p:cNvSpPr/>
              <p:nvPr/>
            </p:nvSpPr>
            <p:spPr>
              <a:xfrm rot="16200000">
                <a:off x="2549779" y="8714930"/>
                <a:ext cx="44038" cy="175388"/>
              </a:xfrm>
              <a:custGeom>
                <a:avLst/>
                <a:gdLst>
                  <a:gd name="connsiteX0" fmla="*/ 44038 w 44038"/>
                  <a:gd name="connsiteY0" fmla="*/ 175388 h 175388"/>
                  <a:gd name="connsiteX1" fmla="*/ 1 w 44038"/>
                  <a:gd name="connsiteY1" fmla="*/ 172301 h 175388"/>
                  <a:gd name="connsiteX2" fmla="*/ 0 w 44038"/>
                  <a:gd name="connsiteY2" fmla="*/ 172301 h 175388"/>
                  <a:gd name="connsiteX3" fmla="*/ 21824 w 44038"/>
                  <a:gd name="connsiteY3" fmla="*/ 0 h 175388"/>
                  <a:gd name="connsiteX4" fmla="*/ 44038 w 44038"/>
                  <a:gd name="connsiteY4" fmla="*/ 175388 h 17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38" h="175388">
                    <a:moveTo>
                      <a:pt x="44038" y="175388"/>
                    </a:moveTo>
                    <a:lnTo>
                      <a:pt x="1" y="172301"/>
                    </a:lnTo>
                    <a:lnTo>
                      <a:pt x="0" y="172301"/>
                    </a:lnTo>
                    <a:lnTo>
                      <a:pt x="21824" y="0"/>
                    </a:lnTo>
                    <a:lnTo>
                      <a:pt x="44038" y="1753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2" name="フリーフォーム: 図形 1011">
                <a:extLst>
                  <a:ext uri="{FF2B5EF4-FFF2-40B4-BE49-F238E27FC236}">
                    <a16:creationId xmlns:a16="http://schemas.microsoft.com/office/drawing/2014/main" id="{8773A5F6-D1EC-F5A9-FA42-C21E2D7FEDF5}"/>
                  </a:ext>
                </a:extLst>
              </p:cNvPr>
              <p:cNvSpPr/>
              <p:nvPr/>
            </p:nvSpPr>
            <p:spPr>
              <a:xfrm rot="16200000">
                <a:off x="2249234" y="8714929"/>
                <a:ext cx="44037" cy="175388"/>
              </a:xfrm>
              <a:custGeom>
                <a:avLst/>
                <a:gdLst>
                  <a:gd name="connsiteX0" fmla="*/ 44037 w 44037"/>
                  <a:gd name="connsiteY0" fmla="*/ 0 h 175388"/>
                  <a:gd name="connsiteX1" fmla="*/ 21823 w 44037"/>
                  <a:gd name="connsiteY1" fmla="*/ 175388 h 175388"/>
                  <a:gd name="connsiteX2" fmla="*/ 0 w 44037"/>
                  <a:gd name="connsiteY2" fmla="*/ 3087 h 175388"/>
                  <a:gd name="connsiteX3" fmla="*/ 1 w 44037"/>
                  <a:gd name="connsiteY3" fmla="*/ 3087 h 175388"/>
                  <a:gd name="connsiteX4" fmla="*/ 44037 w 44037"/>
                  <a:gd name="connsiteY4" fmla="*/ 0 h 17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37" h="175388">
                    <a:moveTo>
                      <a:pt x="44037" y="0"/>
                    </a:moveTo>
                    <a:lnTo>
                      <a:pt x="21823" y="175388"/>
                    </a:lnTo>
                    <a:lnTo>
                      <a:pt x="0" y="3087"/>
                    </a:lnTo>
                    <a:lnTo>
                      <a:pt x="1" y="3087"/>
                    </a:lnTo>
                    <a:lnTo>
                      <a:pt x="440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3" name="フリーフォーム: 図形 1012">
                <a:extLst>
                  <a:ext uri="{FF2B5EF4-FFF2-40B4-BE49-F238E27FC236}">
                    <a16:creationId xmlns:a16="http://schemas.microsoft.com/office/drawing/2014/main" id="{7A3B5596-9C8B-A0FC-6BB1-2F8ADAF7E33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440000">
                <a:off x="2573911" y="8587169"/>
                <a:ext cx="291600" cy="95528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  <a:gd name="connsiteX0" fmla="*/ 0 w 1165219"/>
                  <a:gd name="connsiteY0" fmla="*/ 0 h 570872"/>
                  <a:gd name="connsiteX1" fmla="*/ 1165219 w 1165219"/>
                  <a:gd name="connsiteY1" fmla="*/ 0 h 570872"/>
                  <a:gd name="connsiteX2" fmla="*/ 315421 w 1165219"/>
                  <a:gd name="connsiteY2" fmla="*/ 570871 h 570872"/>
                  <a:gd name="connsiteX3" fmla="*/ 143638 w 1165219"/>
                  <a:gd name="connsiteY3" fmla="*/ 540000 h 570872"/>
                  <a:gd name="connsiteX4" fmla="*/ 0 w 1165219"/>
                  <a:gd name="connsiteY4" fmla="*/ 6492 h 570872"/>
                  <a:gd name="connsiteX5" fmla="*/ 0 w 1165219"/>
                  <a:gd name="connsiteY5" fmla="*/ 0 h 57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70872">
                    <a:moveTo>
                      <a:pt x="0" y="0"/>
                    </a:moveTo>
                    <a:lnTo>
                      <a:pt x="1165219" y="0"/>
                    </a:lnTo>
                    <a:lnTo>
                      <a:pt x="315421" y="570871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4" name="フリーフォーム: 図形 1013">
                <a:extLst>
                  <a:ext uri="{FF2B5EF4-FFF2-40B4-BE49-F238E27FC236}">
                    <a16:creationId xmlns:a16="http://schemas.microsoft.com/office/drawing/2014/main" id="{62AE777D-9486-8E3C-6EB1-1B46804C3F9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440000">
                <a:off x="2550986" y="8934092"/>
                <a:ext cx="266400" cy="71423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6" name="フリーフォーム: 図形 1015">
                <a:extLst>
                  <a:ext uri="{FF2B5EF4-FFF2-40B4-BE49-F238E27FC236}">
                    <a16:creationId xmlns:a16="http://schemas.microsoft.com/office/drawing/2014/main" id="{AD2E12F3-9CEC-F002-A351-498C03B3BF4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160000" flipH="1">
                <a:off x="2026390" y="8934092"/>
                <a:ext cx="266400" cy="71423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7" name="フリーフォーム: 図形 1016">
                <a:extLst>
                  <a:ext uri="{FF2B5EF4-FFF2-40B4-BE49-F238E27FC236}">
                    <a16:creationId xmlns:a16="http://schemas.microsoft.com/office/drawing/2014/main" id="{BA8A6DB5-9632-2A90-D267-28121CE4F6B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271294" y="8168712"/>
                <a:ext cx="321887" cy="157448"/>
              </a:xfrm>
              <a:custGeom>
                <a:avLst/>
                <a:gdLst>
                  <a:gd name="connsiteX0" fmla="*/ 207298 w 280800"/>
                  <a:gd name="connsiteY0" fmla="*/ 157448 h 157448"/>
                  <a:gd name="connsiteX1" fmla="*/ 73503 w 280800"/>
                  <a:gd name="connsiteY1" fmla="*/ 157448 h 157448"/>
                  <a:gd name="connsiteX2" fmla="*/ 0 w 280800"/>
                  <a:gd name="connsiteY2" fmla="*/ 0 h 157448"/>
                  <a:gd name="connsiteX3" fmla="*/ 280800 w 280800"/>
                  <a:gd name="connsiteY3" fmla="*/ 0 h 157448"/>
                  <a:gd name="connsiteX4" fmla="*/ 207298 w 280800"/>
                  <a:gd name="connsiteY4" fmla="*/ 157448 h 15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800" h="157448">
                    <a:moveTo>
                      <a:pt x="207298" y="157448"/>
                    </a:moveTo>
                    <a:lnTo>
                      <a:pt x="73503" y="157448"/>
                    </a:lnTo>
                    <a:lnTo>
                      <a:pt x="0" y="0"/>
                    </a:lnTo>
                    <a:lnTo>
                      <a:pt x="280800" y="0"/>
                    </a:lnTo>
                    <a:lnTo>
                      <a:pt x="207298" y="15744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850" name="フリーフォーム: 図形 1849">
              <a:extLst>
                <a:ext uri="{FF2B5EF4-FFF2-40B4-BE49-F238E27FC236}">
                  <a16:creationId xmlns:a16="http://schemas.microsoft.com/office/drawing/2014/main" id="{8A470046-7387-430F-E1CD-94BF4941468F}"/>
                </a:ext>
              </a:extLst>
            </p:cNvPr>
            <p:cNvSpPr/>
            <p:nvPr/>
          </p:nvSpPr>
          <p:spPr>
            <a:xfrm rot="16200000">
              <a:off x="2084926" y="8556402"/>
              <a:ext cx="673200" cy="527788"/>
            </a:xfrm>
            <a:custGeom>
              <a:avLst/>
              <a:gdLst>
                <a:gd name="connsiteX0" fmla="*/ 673200 w 673200"/>
                <a:gd name="connsiteY0" fmla="*/ 223251 h 527788"/>
                <a:gd name="connsiteX1" fmla="*/ 673200 w 673200"/>
                <a:gd name="connsiteY1" fmla="*/ 226799 h 527788"/>
                <a:gd name="connsiteX2" fmla="*/ 673200 w 673200"/>
                <a:gd name="connsiteY2" fmla="*/ 237600 h 527788"/>
                <a:gd name="connsiteX3" fmla="*/ 673200 w 673200"/>
                <a:gd name="connsiteY3" fmla="*/ 311790 h 527788"/>
                <a:gd name="connsiteX4" fmla="*/ 673200 w 673200"/>
                <a:gd name="connsiteY4" fmla="*/ 357523 h 527788"/>
                <a:gd name="connsiteX5" fmla="*/ 673200 w 673200"/>
                <a:gd name="connsiteY5" fmla="*/ 527788 h 527788"/>
                <a:gd name="connsiteX6" fmla="*/ 371220 w 673200"/>
                <a:gd name="connsiteY6" fmla="*/ 506623 h 527788"/>
                <a:gd name="connsiteX7" fmla="*/ 349006 w 673200"/>
                <a:gd name="connsiteY7" fmla="*/ 331235 h 527788"/>
                <a:gd name="connsiteX8" fmla="*/ 327182 w 673200"/>
                <a:gd name="connsiteY8" fmla="*/ 503536 h 527788"/>
                <a:gd name="connsiteX9" fmla="*/ 52742 w 673200"/>
                <a:gd name="connsiteY9" fmla="*/ 484301 h 527788"/>
                <a:gd name="connsiteX10" fmla="*/ 146484 w 673200"/>
                <a:gd name="connsiteY10" fmla="*/ 376668 h 527788"/>
                <a:gd name="connsiteX11" fmla="*/ 146482 w 673200"/>
                <a:gd name="connsiteY11" fmla="*/ 376668 h 527788"/>
                <a:gd name="connsiteX12" fmla="*/ 146484 w 673200"/>
                <a:gd name="connsiteY12" fmla="*/ 376667 h 527788"/>
                <a:gd name="connsiteX13" fmla="*/ 981 w 673200"/>
                <a:gd name="connsiteY13" fmla="*/ 376667 h 527788"/>
                <a:gd name="connsiteX14" fmla="*/ 981 w 673200"/>
                <a:gd name="connsiteY14" fmla="*/ 357523 h 527788"/>
                <a:gd name="connsiteX15" fmla="*/ 0 w 673200"/>
                <a:gd name="connsiteY15" fmla="*/ 357523 h 527788"/>
                <a:gd name="connsiteX16" fmla="*/ 0 w 673200"/>
                <a:gd name="connsiteY16" fmla="*/ 223251 h 527788"/>
                <a:gd name="connsiteX17" fmla="*/ 980 w 673200"/>
                <a:gd name="connsiteY17" fmla="*/ 223251 h 527788"/>
                <a:gd name="connsiteX18" fmla="*/ 980 w 673200"/>
                <a:gd name="connsiteY18" fmla="*/ 151121 h 527788"/>
                <a:gd name="connsiteX19" fmla="*/ 146483 w 673200"/>
                <a:gd name="connsiteY19" fmla="*/ 151121 h 527788"/>
                <a:gd name="connsiteX20" fmla="*/ 146481 w 673200"/>
                <a:gd name="connsiteY20" fmla="*/ 151120 h 527788"/>
                <a:gd name="connsiteX21" fmla="*/ 146483 w 673200"/>
                <a:gd name="connsiteY21" fmla="*/ 151120 h 527788"/>
                <a:gd name="connsiteX22" fmla="*/ 52741 w 673200"/>
                <a:gd name="connsiteY22" fmla="*/ 43487 h 527788"/>
                <a:gd name="connsiteX23" fmla="*/ 327183 w 673200"/>
                <a:gd name="connsiteY23" fmla="*/ 24252 h 527788"/>
                <a:gd name="connsiteX24" fmla="*/ 349006 w 673200"/>
                <a:gd name="connsiteY24" fmla="*/ 196553 h 527788"/>
                <a:gd name="connsiteX25" fmla="*/ 371220 w 673200"/>
                <a:gd name="connsiteY25" fmla="*/ 21165 h 527788"/>
                <a:gd name="connsiteX26" fmla="*/ 673199 w 673200"/>
                <a:gd name="connsiteY26" fmla="*/ 0 h 527788"/>
                <a:gd name="connsiteX27" fmla="*/ 673199 w 673200"/>
                <a:gd name="connsiteY27" fmla="*/ 223251 h 527788"/>
                <a:gd name="connsiteX28" fmla="*/ 673200 w 673200"/>
                <a:gd name="connsiteY28" fmla="*/ 223251 h 52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3200" h="527788">
                  <a:moveTo>
                    <a:pt x="673200" y="223251"/>
                  </a:moveTo>
                  <a:lnTo>
                    <a:pt x="673200" y="226799"/>
                  </a:lnTo>
                  <a:lnTo>
                    <a:pt x="673200" y="237600"/>
                  </a:lnTo>
                  <a:lnTo>
                    <a:pt x="673200" y="311790"/>
                  </a:lnTo>
                  <a:lnTo>
                    <a:pt x="673200" y="357523"/>
                  </a:lnTo>
                  <a:lnTo>
                    <a:pt x="673200" y="527788"/>
                  </a:lnTo>
                  <a:lnTo>
                    <a:pt x="371220" y="506623"/>
                  </a:lnTo>
                  <a:lnTo>
                    <a:pt x="349006" y="331235"/>
                  </a:lnTo>
                  <a:lnTo>
                    <a:pt x="327182" y="503536"/>
                  </a:lnTo>
                  <a:lnTo>
                    <a:pt x="52742" y="484301"/>
                  </a:lnTo>
                  <a:lnTo>
                    <a:pt x="146484" y="376668"/>
                  </a:lnTo>
                  <a:lnTo>
                    <a:pt x="146482" y="376668"/>
                  </a:lnTo>
                  <a:cubicBezTo>
                    <a:pt x="146483" y="376668"/>
                    <a:pt x="146483" y="376667"/>
                    <a:pt x="146484" y="376667"/>
                  </a:cubicBezTo>
                  <a:lnTo>
                    <a:pt x="981" y="376667"/>
                  </a:lnTo>
                  <a:lnTo>
                    <a:pt x="981" y="357523"/>
                  </a:lnTo>
                  <a:lnTo>
                    <a:pt x="0" y="357523"/>
                  </a:lnTo>
                  <a:lnTo>
                    <a:pt x="0" y="223251"/>
                  </a:lnTo>
                  <a:lnTo>
                    <a:pt x="980" y="223251"/>
                  </a:lnTo>
                  <a:lnTo>
                    <a:pt x="980" y="151121"/>
                  </a:lnTo>
                  <a:lnTo>
                    <a:pt x="146483" y="151121"/>
                  </a:lnTo>
                  <a:cubicBezTo>
                    <a:pt x="146482" y="151121"/>
                    <a:pt x="146482" y="151120"/>
                    <a:pt x="146481" y="151120"/>
                  </a:cubicBezTo>
                  <a:lnTo>
                    <a:pt x="146483" y="151120"/>
                  </a:lnTo>
                  <a:lnTo>
                    <a:pt x="52741" y="43487"/>
                  </a:lnTo>
                  <a:lnTo>
                    <a:pt x="327183" y="24252"/>
                  </a:lnTo>
                  <a:lnTo>
                    <a:pt x="349006" y="196553"/>
                  </a:lnTo>
                  <a:lnTo>
                    <a:pt x="371220" y="21165"/>
                  </a:lnTo>
                  <a:lnTo>
                    <a:pt x="673199" y="0"/>
                  </a:lnTo>
                  <a:lnTo>
                    <a:pt x="673199" y="223251"/>
                  </a:lnTo>
                  <a:lnTo>
                    <a:pt x="673200" y="223251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851" name="グループ化 1850">
              <a:extLst>
                <a:ext uri="{FF2B5EF4-FFF2-40B4-BE49-F238E27FC236}">
                  <a16:creationId xmlns:a16="http://schemas.microsoft.com/office/drawing/2014/main" id="{452CEB5A-F51A-878C-3943-870959322CAA}"/>
                </a:ext>
              </a:extLst>
            </p:cNvPr>
            <p:cNvGrpSpPr/>
            <p:nvPr/>
          </p:nvGrpSpPr>
          <p:grpSpPr>
            <a:xfrm>
              <a:off x="2157760" y="8325840"/>
              <a:ext cx="527532" cy="660397"/>
              <a:chOff x="2157760" y="8325840"/>
              <a:chExt cx="527532" cy="660397"/>
            </a:xfrm>
          </p:grpSpPr>
          <p:sp>
            <p:nvSpPr>
              <p:cNvPr id="993" name="フリーフォーム: 図形 992">
                <a:extLst>
                  <a:ext uri="{FF2B5EF4-FFF2-40B4-BE49-F238E27FC236}">
                    <a16:creationId xmlns:a16="http://schemas.microsoft.com/office/drawing/2014/main" id="{D7D08020-33AA-6966-182A-E88E541AAA8C}"/>
                  </a:ext>
                </a:extLst>
              </p:cNvPr>
              <p:cNvSpPr/>
              <p:nvPr/>
            </p:nvSpPr>
            <p:spPr>
              <a:xfrm rot="16200000">
                <a:off x="2368288" y="8273168"/>
                <a:ext cx="106475" cy="527532"/>
              </a:xfrm>
              <a:custGeom>
                <a:avLst/>
                <a:gdLst>
                  <a:gd name="connsiteX0" fmla="*/ 106475 w 106475"/>
                  <a:gd name="connsiteY0" fmla="*/ 0 h 527532"/>
                  <a:gd name="connsiteX1" fmla="*/ 106475 w 106475"/>
                  <a:gd name="connsiteY1" fmla="*/ 527532 h 527532"/>
                  <a:gd name="connsiteX2" fmla="*/ 0 w 106475"/>
                  <a:gd name="connsiteY2" fmla="*/ 520070 h 527532"/>
                  <a:gd name="connsiteX3" fmla="*/ 0 w 106475"/>
                  <a:gd name="connsiteY3" fmla="*/ 7463 h 527532"/>
                  <a:gd name="connsiteX4" fmla="*/ 106475 w 106475"/>
                  <a:gd name="connsiteY4" fmla="*/ 0 h 52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75" h="527532">
                    <a:moveTo>
                      <a:pt x="106475" y="0"/>
                    </a:moveTo>
                    <a:lnTo>
                      <a:pt x="106475" y="527532"/>
                    </a:lnTo>
                    <a:lnTo>
                      <a:pt x="0" y="520070"/>
                    </a:lnTo>
                    <a:lnTo>
                      <a:pt x="0" y="7463"/>
                    </a:lnTo>
                    <a:lnTo>
                      <a:pt x="106475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94" name="フリーフォーム: 図形 993">
                <a:extLst>
                  <a:ext uri="{FF2B5EF4-FFF2-40B4-BE49-F238E27FC236}">
                    <a16:creationId xmlns:a16="http://schemas.microsoft.com/office/drawing/2014/main" id="{0F0BB7B0-C8D2-4F86-CC93-C3C5D9FDFC0C}"/>
                  </a:ext>
                </a:extLst>
              </p:cNvPr>
              <p:cNvSpPr/>
              <p:nvPr/>
            </p:nvSpPr>
            <p:spPr>
              <a:xfrm rot="16200000">
                <a:off x="2367099" y="8475841"/>
                <a:ext cx="108853" cy="501378"/>
              </a:xfrm>
              <a:custGeom>
                <a:avLst/>
                <a:gdLst>
                  <a:gd name="connsiteX0" fmla="*/ 108853 w 108853"/>
                  <a:gd name="connsiteY0" fmla="*/ 0 h 501378"/>
                  <a:gd name="connsiteX1" fmla="*/ 108853 w 108853"/>
                  <a:gd name="connsiteY1" fmla="*/ 501378 h 501378"/>
                  <a:gd name="connsiteX2" fmla="*/ 0 w 108853"/>
                  <a:gd name="connsiteY2" fmla="*/ 493749 h 501378"/>
                  <a:gd name="connsiteX3" fmla="*/ 0 w 108853"/>
                  <a:gd name="connsiteY3" fmla="*/ 7629 h 501378"/>
                  <a:gd name="connsiteX4" fmla="*/ 108853 w 108853"/>
                  <a:gd name="connsiteY4" fmla="*/ 0 h 50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3" h="501378">
                    <a:moveTo>
                      <a:pt x="108853" y="0"/>
                    </a:moveTo>
                    <a:lnTo>
                      <a:pt x="108853" y="501378"/>
                    </a:lnTo>
                    <a:lnTo>
                      <a:pt x="0" y="493749"/>
                    </a:lnTo>
                    <a:lnTo>
                      <a:pt x="0" y="7629"/>
                    </a:lnTo>
                    <a:lnTo>
                      <a:pt x="108853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5" name="フリーフォーム: 図形 994">
                <a:extLst>
                  <a:ext uri="{FF2B5EF4-FFF2-40B4-BE49-F238E27FC236}">
                    <a16:creationId xmlns:a16="http://schemas.microsoft.com/office/drawing/2014/main" id="{B99FF13E-0B5F-A878-2427-24578E3B11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2357750" y="8686662"/>
                <a:ext cx="127550" cy="471600"/>
              </a:xfrm>
              <a:custGeom>
                <a:avLst/>
                <a:gdLst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0280 w 127626"/>
                  <a:gd name="connsiteY4" fmla="*/ 154631 h 471882"/>
                  <a:gd name="connsiteX5" fmla="*/ 127625 w 127626"/>
                  <a:gd name="connsiteY5" fmla="*/ 153851 h 471882"/>
                  <a:gd name="connsiteX6" fmla="*/ 108735 w 127626"/>
                  <a:gd name="connsiteY6" fmla="*/ 0 h 471882"/>
                  <a:gd name="connsiteX7" fmla="*/ 0 w 127626"/>
                  <a:gd name="connsiteY7" fmla="*/ 7621 h 471882"/>
                  <a:gd name="connsiteX8" fmla="*/ 18772 w 127626"/>
                  <a:gd name="connsiteY8" fmla="*/ 160500 h 471882"/>
                  <a:gd name="connsiteX9" fmla="*/ 18772 w 127626"/>
                  <a:gd name="connsiteY9" fmla="*/ 228360 h 471882"/>
                  <a:gd name="connsiteX10" fmla="*/ 18772 w 127626"/>
                  <a:gd name="connsiteY10" fmla="*/ 244196 h 471882"/>
                  <a:gd name="connsiteX11" fmla="*/ 18772 w 127626"/>
                  <a:gd name="connsiteY11" fmla="*/ 311382 h 471882"/>
                  <a:gd name="connsiteX12" fmla="*/ 0 w 127626"/>
                  <a:gd name="connsiteY12" fmla="*/ 464261 h 471882"/>
                  <a:gd name="connsiteX13" fmla="*/ 108735 w 127626"/>
                  <a:gd name="connsiteY13" fmla="*/ 471882 h 471882"/>
                  <a:gd name="connsiteX14" fmla="*/ 127625 w 127626"/>
                  <a:gd name="connsiteY14" fmla="*/ 318031 h 471882"/>
                  <a:gd name="connsiteX15" fmla="*/ 122386 w 127626"/>
                  <a:gd name="connsiteY15" fmla="*/ 317475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0280 w 127626"/>
                  <a:gd name="connsiteY4" fmla="*/ 154631 h 471882"/>
                  <a:gd name="connsiteX5" fmla="*/ 127625 w 127626"/>
                  <a:gd name="connsiteY5" fmla="*/ 153851 h 471882"/>
                  <a:gd name="connsiteX6" fmla="*/ 108735 w 127626"/>
                  <a:gd name="connsiteY6" fmla="*/ 0 h 471882"/>
                  <a:gd name="connsiteX7" fmla="*/ 0 w 127626"/>
                  <a:gd name="connsiteY7" fmla="*/ 7621 h 471882"/>
                  <a:gd name="connsiteX8" fmla="*/ 18772 w 127626"/>
                  <a:gd name="connsiteY8" fmla="*/ 160500 h 471882"/>
                  <a:gd name="connsiteX9" fmla="*/ 18772 w 127626"/>
                  <a:gd name="connsiteY9" fmla="*/ 228360 h 471882"/>
                  <a:gd name="connsiteX10" fmla="*/ 18772 w 127626"/>
                  <a:gd name="connsiteY10" fmla="*/ 244196 h 471882"/>
                  <a:gd name="connsiteX11" fmla="*/ 18772 w 127626"/>
                  <a:gd name="connsiteY11" fmla="*/ 311382 h 471882"/>
                  <a:gd name="connsiteX12" fmla="*/ 0 w 127626"/>
                  <a:gd name="connsiteY12" fmla="*/ 464261 h 471882"/>
                  <a:gd name="connsiteX13" fmla="*/ 108735 w 127626"/>
                  <a:gd name="connsiteY13" fmla="*/ 471882 h 471882"/>
                  <a:gd name="connsiteX14" fmla="*/ 127625 w 127626"/>
                  <a:gd name="connsiteY14" fmla="*/ 318031 h 471882"/>
                  <a:gd name="connsiteX15" fmla="*/ 127626 w 127626"/>
                  <a:gd name="connsiteY15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7625 w 127626"/>
                  <a:gd name="connsiteY4" fmla="*/ 153851 h 471882"/>
                  <a:gd name="connsiteX5" fmla="*/ 108735 w 127626"/>
                  <a:gd name="connsiteY5" fmla="*/ 0 h 471882"/>
                  <a:gd name="connsiteX6" fmla="*/ 0 w 127626"/>
                  <a:gd name="connsiteY6" fmla="*/ 7621 h 471882"/>
                  <a:gd name="connsiteX7" fmla="*/ 18772 w 127626"/>
                  <a:gd name="connsiteY7" fmla="*/ 160500 h 471882"/>
                  <a:gd name="connsiteX8" fmla="*/ 18772 w 127626"/>
                  <a:gd name="connsiteY8" fmla="*/ 228360 h 471882"/>
                  <a:gd name="connsiteX9" fmla="*/ 18772 w 127626"/>
                  <a:gd name="connsiteY9" fmla="*/ 244196 h 471882"/>
                  <a:gd name="connsiteX10" fmla="*/ 18772 w 127626"/>
                  <a:gd name="connsiteY10" fmla="*/ 311382 h 471882"/>
                  <a:gd name="connsiteX11" fmla="*/ 0 w 127626"/>
                  <a:gd name="connsiteY11" fmla="*/ 464261 h 471882"/>
                  <a:gd name="connsiteX12" fmla="*/ 108735 w 127626"/>
                  <a:gd name="connsiteY12" fmla="*/ 471882 h 471882"/>
                  <a:gd name="connsiteX13" fmla="*/ 127625 w 127626"/>
                  <a:gd name="connsiteY13" fmla="*/ 318031 h 471882"/>
                  <a:gd name="connsiteX14" fmla="*/ 127626 w 127626"/>
                  <a:gd name="connsiteY14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7625 w 127626"/>
                  <a:gd name="connsiteY4" fmla="*/ 153851 h 471882"/>
                  <a:gd name="connsiteX5" fmla="*/ 108735 w 127626"/>
                  <a:gd name="connsiteY5" fmla="*/ 0 h 471882"/>
                  <a:gd name="connsiteX6" fmla="*/ 0 w 127626"/>
                  <a:gd name="connsiteY6" fmla="*/ 7621 h 471882"/>
                  <a:gd name="connsiteX7" fmla="*/ 18772 w 127626"/>
                  <a:gd name="connsiteY7" fmla="*/ 160500 h 471882"/>
                  <a:gd name="connsiteX8" fmla="*/ 18772 w 127626"/>
                  <a:gd name="connsiteY8" fmla="*/ 228360 h 471882"/>
                  <a:gd name="connsiteX9" fmla="*/ 18772 w 127626"/>
                  <a:gd name="connsiteY9" fmla="*/ 311382 h 471882"/>
                  <a:gd name="connsiteX10" fmla="*/ 0 w 127626"/>
                  <a:gd name="connsiteY10" fmla="*/ 464261 h 471882"/>
                  <a:gd name="connsiteX11" fmla="*/ 108735 w 127626"/>
                  <a:gd name="connsiteY11" fmla="*/ 471882 h 471882"/>
                  <a:gd name="connsiteX12" fmla="*/ 127625 w 127626"/>
                  <a:gd name="connsiteY12" fmla="*/ 318031 h 471882"/>
                  <a:gd name="connsiteX13" fmla="*/ 127626 w 127626"/>
                  <a:gd name="connsiteY13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7625 w 127626"/>
                  <a:gd name="connsiteY4" fmla="*/ 153851 h 471882"/>
                  <a:gd name="connsiteX5" fmla="*/ 108735 w 127626"/>
                  <a:gd name="connsiteY5" fmla="*/ 0 h 471882"/>
                  <a:gd name="connsiteX6" fmla="*/ 0 w 127626"/>
                  <a:gd name="connsiteY6" fmla="*/ 7621 h 471882"/>
                  <a:gd name="connsiteX7" fmla="*/ 18772 w 127626"/>
                  <a:gd name="connsiteY7" fmla="*/ 160500 h 471882"/>
                  <a:gd name="connsiteX8" fmla="*/ 18772 w 127626"/>
                  <a:gd name="connsiteY8" fmla="*/ 311382 h 471882"/>
                  <a:gd name="connsiteX9" fmla="*/ 0 w 127626"/>
                  <a:gd name="connsiteY9" fmla="*/ 464261 h 471882"/>
                  <a:gd name="connsiteX10" fmla="*/ 108735 w 127626"/>
                  <a:gd name="connsiteY10" fmla="*/ 471882 h 471882"/>
                  <a:gd name="connsiteX11" fmla="*/ 127625 w 127626"/>
                  <a:gd name="connsiteY11" fmla="*/ 318031 h 471882"/>
                  <a:gd name="connsiteX12" fmla="*/ 127626 w 127626"/>
                  <a:gd name="connsiteY12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7625 w 127626"/>
                  <a:gd name="connsiteY4" fmla="*/ 153851 h 471882"/>
                  <a:gd name="connsiteX5" fmla="*/ 108735 w 127626"/>
                  <a:gd name="connsiteY5" fmla="*/ 0 h 471882"/>
                  <a:gd name="connsiteX6" fmla="*/ 0 w 127626"/>
                  <a:gd name="connsiteY6" fmla="*/ 7621 h 471882"/>
                  <a:gd name="connsiteX7" fmla="*/ 18772 w 127626"/>
                  <a:gd name="connsiteY7" fmla="*/ 160500 h 471882"/>
                  <a:gd name="connsiteX8" fmla="*/ 18772 w 127626"/>
                  <a:gd name="connsiteY8" fmla="*/ 311382 h 471882"/>
                  <a:gd name="connsiteX9" fmla="*/ 0 w 127626"/>
                  <a:gd name="connsiteY9" fmla="*/ 464261 h 471882"/>
                  <a:gd name="connsiteX10" fmla="*/ 108735 w 127626"/>
                  <a:gd name="connsiteY10" fmla="*/ 471882 h 471882"/>
                  <a:gd name="connsiteX11" fmla="*/ 127626 w 127626"/>
                  <a:gd name="connsiteY11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08735 w 127626"/>
                  <a:gd name="connsiteY4" fmla="*/ 0 h 471882"/>
                  <a:gd name="connsiteX5" fmla="*/ 0 w 127626"/>
                  <a:gd name="connsiteY5" fmla="*/ 7621 h 471882"/>
                  <a:gd name="connsiteX6" fmla="*/ 18772 w 127626"/>
                  <a:gd name="connsiteY6" fmla="*/ 160500 h 471882"/>
                  <a:gd name="connsiteX7" fmla="*/ 18772 w 127626"/>
                  <a:gd name="connsiteY7" fmla="*/ 311382 h 471882"/>
                  <a:gd name="connsiteX8" fmla="*/ 0 w 127626"/>
                  <a:gd name="connsiteY8" fmla="*/ 464261 h 471882"/>
                  <a:gd name="connsiteX9" fmla="*/ 108735 w 127626"/>
                  <a:gd name="connsiteY9" fmla="*/ 471882 h 471882"/>
                  <a:gd name="connsiteX10" fmla="*/ 127626 w 127626"/>
                  <a:gd name="connsiteY10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08735 w 127626"/>
                  <a:gd name="connsiteY4" fmla="*/ 0 h 471882"/>
                  <a:gd name="connsiteX5" fmla="*/ 0 w 127626"/>
                  <a:gd name="connsiteY5" fmla="*/ 7621 h 471882"/>
                  <a:gd name="connsiteX6" fmla="*/ 18772 w 127626"/>
                  <a:gd name="connsiteY6" fmla="*/ 160500 h 471882"/>
                  <a:gd name="connsiteX7" fmla="*/ 18772 w 127626"/>
                  <a:gd name="connsiteY7" fmla="*/ 311382 h 471882"/>
                  <a:gd name="connsiteX8" fmla="*/ 0 w 127626"/>
                  <a:gd name="connsiteY8" fmla="*/ 464261 h 471882"/>
                  <a:gd name="connsiteX9" fmla="*/ 108735 w 127626"/>
                  <a:gd name="connsiteY9" fmla="*/ 471882 h 471882"/>
                  <a:gd name="connsiteX10" fmla="*/ 127626 w 127626"/>
                  <a:gd name="connsiteY10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05024 h 471882"/>
                  <a:gd name="connsiteX2" fmla="*/ 127626 w 127626"/>
                  <a:gd name="connsiteY2" fmla="*/ 156205 h 471882"/>
                  <a:gd name="connsiteX3" fmla="*/ 108735 w 127626"/>
                  <a:gd name="connsiteY3" fmla="*/ 0 h 471882"/>
                  <a:gd name="connsiteX4" fmla="*/ 0 w 127626"/>
                  <a:gd name="connsiteY4" fmla="*/ 7621 h 471882"/>
                  <a:gd name="connsiteX5" fmla="*/ 18772 w 127626"/>
                  <a:gd name="connsiteY5" fmla="*/ 160500 h 471882"/>
                  <a:gd name="connsiteX6" fmla="*/ 18772 w 127626"/>
                  <a:gd name="connsiteY6" fmla="*/ 311382 h 471882"/>
                  <a:gd name="connsiteX7" fmla="*/ 0 w 127626"/>
                  <a:gd name="connsiteY7" fmla="*/ 464261 h 471882"/>
                  <a:gd name="connsiteX8" fmla="*/ 108735 w 127626"/>
                  <a:gd name="connsiteY8" fmla="*/ 471882 h 471882"/>
                  <a:gd name="connsiteX9" fmla="*/ 127626 w 127626"/>
                  <a:gd name="connsiteY9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156205 h 471882"/>
                  <a:gd name="connsiteX2" fmla="*/ 108735 w 127626"/>
                  <a:gd name="connsiteY2" fmla="*/ 0 h 471882"/>
                  <a:gd name="connsiteX3" fmla="*/ 0 w 127626"/>
                  <a:gd name="connsiteY3" fmla="*/ 7621 h 471882"/>
                  <a:gd name="connsiteX4" fmla="*/ 18772 w 127626"/>
                  <a:gd name="connsiteY4" fmla="*/ 160500 h 471882"/>
                  <a:gd name="connsiteX5" fmla="*/ 18772 w 127626"/>
                  <a:gd name="connsiteY5" fmla="*/ 311382 h 471882"/>
                  <a:gd name="connsiteX6" fmla="*/ 0 w 127626"/>
                  <a:gd name="connsiteY6" fmla="*/ 464261 h 471882"/>
                  <a:gd name="connsiteX7" fmla="*/ 108735 w 127626"/>
                  <a:gd name="connsiteY7" fmla="*/ 471882 h 471882"/>
                  <a:gd name="connsiteX8" fmla="*/ 127626 w 127626"/>
                  <a:gd name="connsiteY8" fmla="*/ 316352 h 47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26" h="471882">
                    <a:moveTo>
                      <a:pt x="127626" y="316352"/>
                    </a:moveTo>
                    <a:lnTo>
                      <a:pt x="127626" y="156205"/>
                    </a:lnTo>
                    <a:cubicBezTo>
                      <a:pt x="124478" y="122034"/>
                      <a:pt x="118180" y="78102"/>
                      <a:pt x="108735" y="0"/>
                    </a:cubicBezTo>
                    <a:lnTo>
                      <a:pt x="0" y="7621"/>
                    </a:lnTo>
                    <a:lnTo>
                      <a:pt x="18772" y="160500"/>
                    </a:lnTo>
                    <a:lnTo>
                      <a:pt x="18772" y="311382"/>
                    </a:lnTo>
                    <a:lnTo>
                      <a:pt x="0" y="464261"/>
                    </a:lnTo>
                    <a:lnTo>
                      <a:pt x="108735" y="471882"/>
                    </a:lnTo>
                    <a:lnTo>
                      <a:pt x="127626" y="316352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6" name="フリーフォーム: 図形 995">
                <a:extLst>
                  <a:ext uri="{FF2B5EF4-FFF2-40B4-BE49-F238E27FC236}">
                    <a16:creationId xmlns:a16="http://schemas.microsoft.com/office/drawing/2014/main" id="{DE831D81-714B-426E-BF77-D124F001858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2271252" y="8325840"/>
                <a:ext cx="323997" cy="162000"/>
              </a:xfrm>
              <a:custGeom>
                <a:avLst/>
                <a:gdLst>
                  <a:gd name="connsiteX0" fmla="*/ 540000 w 1080000"/>
                  <a:gd name="connsiteY0" fmla="*/ 0 h 539999"/>
                  <a:gd name="connsiteX1" fmla="*/ 1069029 w 1080000"/>
                  <a:gd name="connsiteY1" fmla="*/ 431171 h 539999"/>
                  <a:gd name="connsiteX2" fmla="*/ 1080000 w 1080000"/>
                  <a:gd name="connsiteY2" fmla="*/ 539999 h 539999"/>
                  <a:gd name="connsiteX3" fmla="*/ 0 w 1080000"/>
                  <a:gd name="connsiteY3" fmla="*/ 539999 h 539999"/>
                  <a:gd name="connsiteX4" fmla="*/ 10971 w 1080000"/>
                  <a:gd name="connsiteY4" fmla="*/ 431171 h 539999"/>
                  <a:gd name="connsiteX5" fmla="*/ 540000 w 1080000"/>
                  <a:gd name="connsiteY5" fmla="*/ 0 h 53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000" h="539999">
                    <a:moveTo>
                      <a:pt x="540000" y="0"/>
                    </a:moveTo>
                    <a:cubicBezTo>
                      <a:pt x="800955" y="0"/>
                      <a:pt x="1018676" y="185102"/>
                      <a:pt x="1069029" y="431171"/>
                    </a:cubicBezTo>
                    <a:lnTo>
                      <a:pt x="1080000" y="539999"/>
                    </a:lnTo>
                    <a:lnTo>
                      <a:pt x="0" y="539999"/>
                    </a:lnTo>
                    <a:lnTo>
                      <a:pt x="10971" y="431171"/>
                    </a:lnTo>
                    <a:cubicBezTo>
                      <a:pt x="61324" y="185102"/>
                      <a:pt x="279045" y="0"/>
                      <a:pt x="540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52" name="グループ化 1851">
              <a:extLst>
                <a:ext uri="{FF2B5EF4-FFF2-40B4-BE49-F238E27FC236}">
                  <a16:creationId xmlns:a16="http://schemas.microsoft.com/office/drawing/2014/main" id="{089EFF0F-F0E9-74D7-9FE4-52F4F857843E}"/>
                </a:ext>
              </a:extLst>
            </p:cNvPr>
            <p:cNvGrpSpPr/>
            <p:nvPr/>
          </p:nvGrpSpPr>
          <p:grpSpPr>
            <a:xfrm>
              <a:off x="2308752" y="8807890"/>
              <a:ext cx="225548" cy="202525"/>
              <a:chOff x="2308752" y="8807890"/>
              <a:chExt cx="225548" cy="202525"/>
            </a:xfrm>
          </p:grpSpPr>
          <p:cxnSp>
            <p:nvCxnSpPr>
              <p:cNvPr id="1853" name="直線コネクタ 1852">
                <a:extLst>
                  <a:ext uri="{FF2B5EF4-FFF2-40B4-BE49-F238E27FC236}">
                    <a16:creationId xmlns:a16="http://schemas.microsoft.com/office/drawing/2014/main" id="{EA3F8EA7-96AE-99FD-2A1F-27663FC7ED39}"/>
                  </a:ext>
                </a:extLst>
              </p:cNvPr>
              <p:cNvCxnSpPr>
                <a:stCxn id="1850" idx="19"/>
                <a:endCxn id="1850" idx="12"/>
              </p:cNvCxnSpPr>
              <p:nvPr/>
            </p:nvCxnSpPr>
            <p:spPr>
              <a:xfrm flipV="1">
                <a:off x="2308753" y="9010412"/>
                <a:ext cx="225546" cy="1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4" name="直線コネクタ 1853">
                <a:extLst>
                  <a:ext uri="{FF2B5EF4-FFF2-40B4-BE49-F238E27FC236}">
                    <a16:creationId xmlns:a16="http://schemas.microsoft.com/office/drawing/2014/main" id="{6E04F541-0A72-C3A2-08A5-E309B0F9AD70}"/>
                  </a:ext>
                </a:extLst>
              </p:cNvPr>
              <p:cNvCxnSpPr>
                <a:stCxn id="1850" idx="7"/>
                <a:endCxn id="1850" idx="11"/>
              </p:cNvCxnSpPr>
              <p:nvPr/>
            </p:nvCxnSpPr>
            <p:spPr>
              <a:xfrm>
                <a:off x="2488867" y="8807890"/>
                <a:ext cx="45433" cy="202524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5" name="直線コネクタ 1854">
                <a:extLst>
                  <a:ext uri="{FF2B5EF4-FFF2-40B4-BE49-F238E27FC236}">
                    <a16:creationId xmlns:a16="http://schemas.microsoft.com/office/drawing/2014/main" id="{330AE181-8B6E-5364-A010-833EDA0DAE35}"/>
                  </a:ext>
                </a:extLst>
              </p:cNvPr>
              <p:cNvCxnSpPr>
                <a:stCxn id="1850" idx="24"/>
                <a:endCxn id="1850" idx="20"/>
              </p:cNvCxnSpPr>
              <p:nvPr/>
            </p:nvCxnSpPr>
            <p:spPr>
              <a:xfrm flipH="1">
                <a:off x="2308752" y="8807890"/>
                <a:ext cx="45433" cy="202525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44D2A767-93D6-4F3A-BB36-DCCD7F7995B1}"/>
              </a:ext>
            </a:extLst>
          </p:cNvPr>
          <p:cNvGrpSpPr/>
          <p:nvPr/>
        </p:nvGrpSpPr>
        <p:grpSpPr>
          <a:xfrm>
            <a:off x="185113" y="8662362"/>
            <a:ext cx="1573723" cy="356453"/>
            <a:chOff x="399437" y="9251038"/>
            <a:chExt cx="1573723" cy="356453"/>
          </a:xfrm>
        </p:grpSpPr>
        <p:pic>
          <p:nvPicPr>
            <p:cNvPr id="1829" name="グラフィックス 1828" descr="繰り返し 枠線">
              <a:extLst>
                <a:ext uri="{FF2B5EF4-FFF2-40B4-BE49-F238E27FC236}">
                  <a16:creationId xmlns:a16="http://schemas.microsoft.com/office/drawing/2014/main" id="{C0418CAE-92B1-5BFC-B62B-AD8097DD9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32500" y="9251038"/>
              <a:ext cx="356453" cy="356453"/>
            </a:xfrm>
            <a:prstGeom prst="rect">
              <a:avLst/>
            </a:prstGeom>
          </p:spPr>
        </p:pic>
        <p:grpSp>
          <p:nvGrpSpPr>
            <p:cNvPr id="1830" name="グループ化 1829">
              <a:extLst>
                <a:ext uri="{FF2B5EF4-FFF2-40B4-BE49-F238E27FC236}">
                  <a16:creationId xmlns:a16="http://schemas.microsoft.com/office/drawing/2014/main" id="{FCBE8430-B95D-7AC2-F869-AF195445623A}"/>
                </a:ext>
              </a:extLst>
            </p:cNvPr>
            <p:cNvGrpSpPr/>
            <p:nvPr/>
          </p:nvGrpSpPr>
          <p:grpSpPr>
            <a:xfrm rot="3157666">
              <a:off x="1728002" y="9248126"/>
              <a:ext cx="173820" cy="316497"/>
              <a:chOff x="3972534" y="6861264"/>
              <a:chExt cx="634616" cy="1155529"/>
            </a:xfrm>
          </p:grpSpPr>
          <p:sp>
            <p:nvSpPr>
              <p:cNvPr id="1840" name="フリーフォーム: 図形 1839">
                <a:extLst>
                  <a:ext uri="{FF2B5EF4-FFF2-40B4-BE49-F238E27FC236}">
                    <a16:creationId xmlns:a16="http://schemas.microsoft.com/office/drawing/2014/main" id="{FB543061-FD8F-E5B3-95C6-57AC076A4B04}"/>
                  </a:ext>
                </a:extLst>
              </p:cNvPr>
              <p:cNvSpPr/>
              <p:nvPr/>
            </p:nvSpPr>
            <p:spPr>
              <a:xfrm rot="4543114">
                <a:off x="4060418" y="7524257"/>
                <a:ext cx="436110" cy="548962"/>
              </a:xfrm>
              <a:custGeom>
                <a:avLst/>
                <a:gdLst>
                  <a:gd name="connsiteX0" fmla="*/ 0 w 436110"/>
                  <a:gd name="connsiteY0" fmla="*/ 437949 h 548962"/>
                  <a:gd name="connsiteX1" fmla="*/ 111481 w 436110"/>
                  <a:gd name="connsiteY1" fmla="*/ 0 h 548962"/>
                  <a:gd name="connsiteX2" fmla="*/ 436110 w 436110"/>
                  <a:gd name="connsiteY2" fmla="*/ 82635 h 548962"/>
                  <a:gd name="connsiteX3" fmla="*/ 436109 w 436110"/>
                  <a:gd name="connsiteY3" fmla="*/ 548962 h 548962"/>
                  <a:gd name="connsiteX4" fmla="*/ 0 w 436110"/>
                  <a:gd name="connsiteY4" fmla="*/ 437949 h 5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10" h="548962">
                    <a:moveTo>
                      <a:pt x="0" y="437949"/>
                    </a:moveTo>
                    <a:lnTo>
                      <a:pt x="111481" y="0"/>
                    </a:lnTo>
                    <a:lnTo>
                      <a:pt x="436110" y="82635"/>
                    </a:lnTo>
                    <a:lnTo>
                      <a:pt x="436109" y="548962"/>
                    </a:lnTo>
                    <a:lnTo>
                      <a:pt x="0" y="4379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bg1"/>
                  </a:gs>
                  <a:gs pos="81000">
                    <a:schemeClr val="tx1"/>
                  </a:gs>
                </a:gsLst>
                <a:lin ang="78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5" name="四角形: 角を丸くする 1844">
                <a:extLst>
                  <a:ext uri="{FF2B5EF4-FFF2-40B4-BE49-F238E27FC236}">
                    <a16:creationId xmlns:a16="http://schemas.microsoft.com/office/drawing/2014/main" id="{37D3988C-4B19-98ED-0DF9-79AB930D3BB8}"/>
                  </a:ext>
                </a:extLst>
              </p:cNvPr>
              <p:cNvSpPr/>
              <p:nvPr/>
            </p:nvSpPr>
            <p:spPr>
              <a:xfrm>
                <a:off x="4048145" y="7629410"/>
                <a:ext cx="483394" cy="1106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7" name="フリーフォーム: 図形 1846">
                <a:extLst>
                  <a:ext uri="{FF2B5EF4-FFF2-40B4-BE49-F238E27FC236}">
                    <a16:creationId xmlns:a16="http://schemas.microsoft.com/office/drawing/2014/main" id="{52EC6436-D08B-B36F-4A7C-72A4CFEF5377}"/>
                  </a:ext>
                </a:extLst>
              </p:cNvPr>
              <p:cNvSpPr/>
              <p:nvPr/>
            </p:nvSpPr>
            <p:spPr>
              <a:xfrm>
                <a:off x="3972534" y="6861264"/>
                <a:ext cx="634616" cy="777150"/>
              </a:xfrm>
              <a:custGeom>
                <a:avLst/>
                <a:gdLst>
                  <a:gd name="connsiteX0" fmla="*/ 0 w 634616"/>
                  <a:gd name="connsiteY0" fmla="*/ 0 h 777150"/>
                  <a:gd name="connsiteX1" fmla="*/ 634616 w 634616"/>
                  <a:gd name="connsiteY1" fmla="*/ 0 h 777150"/>
                  <a:gd name="connsiteX2" fmla="*/ 634616 w 634616"/>
                  <a:gd name="connsiteY2" fmla="*/ 707101 h 777150"/>
                  <a:gd name="connsiteX3" fmla="*/ 564567 w 634616"/>
                  <a:gd name="connsiteY3" fmla="*/ 777150 h 777150"/>
                  <a:gd name="connsiteX4" fmla="*/ 70049 w 634616"/>
                  <a:gd name="connsiteY4" fmla="*/ 777150 h 777150"/>
                  <a:gd name="connsiteX5" fmla="*/ 0 w 634616"/>
                  <a:gd name="connsiteY5" fmla="*/ 707101 h 777150"/>
                  <a:gd name="connsiteX6" fmla="*/ 0 w 634616"/>
                  <a:gd name="connsiteY6" fmla="*/ 0 h 77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4616" h="777150">
                    <a:moveTo>
                      <a:pt x="0" y="0"/>
                    </a:moveTo>
                    <a:lnTo>
                      <a:pt x="634616" y="0"/>
                    </a:lnTo>
                    <a:lnTo>
                      <a:pt x="634616" y="707101"/>
                    </a:lnTo>
                    <a:cubicBezTo>
                      <a:pt x="634616" y="745788"/>
                      <a:pt x="603254" y="777150"/>
                      <a:pt x="564567" y="777150"/>
                    </a:cubicBezTo>
                    <a:lnTo>
                      <a:pt x="70049" y="777150"/>
                    </a:lnTo>
                    <a:cubicBezTo>
                      <a:pt x="31362" y="777150"/>
                      <a:pt x="0" y="745788"/>
                      <a:pt x="0" y="707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8" name="グループ化 117">
              <a:extLst>
                <a:ext uri="{FF2B5EF4-FFF2-40B4-BE49-F238E27FC236}">
                  <a16:creationId xmlns:a16="http://schemas.microsoft.com/office/drawing/2014/main" id="{B3CEE687-7C74-D20E-EF09-A8E1CC116DED}"/>
                </a:ext>
              </a:extLst>
            </p:cNvPr>
            <p:cNvGrpSpPr/>
            <p:nvPr/>
          </p:nvGrpSpPr>
          <p:grpSpPr>
            <a:xfrm>
              <a:off x="399437" y="9288262"/>
              <a:ext cx="805388" cy="288000"/>
              <a:chOff x="399437" y="9288262"/>
              <a:chExt cx="805388" cy="288000"/>
            </a:xfrm>
          </p:grpSpPr>
          <p:grpSp>
            <p:nvGrpSpPr>
              <p:cNvPr id="1832" name="グループ化 1831">
                <a:extLst>
                  <a:ext uri="{FF2B5EF4-FFF2-40B4-BE49-F238E27FC236}">
                    <a16:creationId xmlns:a16="http://schemas.microsoft.com/office/drawing/2014/main" id="{EF302821-C699-E246-9841-D62E5B5ABF10}"/>
                  </a:ext>
                </a:extLst>
              </p:cNvPr>
              <p:cNvGrpSpPr/>
              <p:nvPr/>
            </p:nvGrpSpPr>
            <p:grpSpPr>
              <a:xfrm rot="10800000">
                <a:off x="532131" y="9288262"/>
                <a:ext cx="540000" cy="288000"/>
                <a:chOff x="2379570" y="9331191"/>
                <a:chExt cx="540000" cy="288000"/>
              </a:xfrm>
            </p:grpSpPr>
            <p:sp>
              <p:nvSpPr>
                <p:cNvPr id="1837" name="正方形/長方形 1836">
                  <a:extLst>
                    <a:ext uri="{FF2B5EF4-FFF2-40B4-BE49-F238E27FC236}">
                      <a16:creationId xmlns:a16="http://schemas.microsoft.com/office/drawing/2014/main" id="{7B2344C7-D501-FCEA-7C64-079C349F0C02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8" name="正方形/長方形 1837">
                  <a:extLst>
                    <a:ext uri="{FF2B5EF4-FFF2-40B4-BE49-F238E27FC236}">
                      <a16:creationId xmlns:a16="http://schemas.microsoft.com/office/drawing/2014/main" id="{81F497AA-48FB-1703-2C2D-29858DB5BA41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7" name="グループ化 116">
                <a:extLst>
                  <a:ext uri="{FF2B5EF4-FFF2-40B4-BE49-F238E27FC236}">
                    <a16:creationId xmlns:a16="http://schemas.microsoft.com/office/drawing/2014/main" id="{900AF6AD-9775-A081-146C-264ED5560391}"/>
                  </a:ext>
                </a:extLst>
              </p:cNvPr>
              <p:cNvGrpSpPr/>
              <p:nvPr/>
            </p:nvGrpSpPr>
            <p:grpSpPr>
              <a:xfrm>
                <a:off x="399437" y="9360262"/>
                <a:ext cx="805388" cy="144000"/>
                <a:chOff x="399437" y="9360262"/>
                <a:chExt cx="805388" cy="144000"/>
              </a:xfrm>
            </p:grpSpPr>
            <p:grpSp>
              <p:nvGrpSpPr>
                <p:cNvPr id="1021" name="グループ化 1020">
                  <a:extLst>
                    <a:ext uri="{FF2B5EF4-FFF2-40B4-BE49-F238E27FC236}">
                      <a16:creationId xmlns:a16="http://schemas.microsoft.com/office/drawing/2014/main" id="{3B61C8D0-61E4-98BD-5510-976F129DCB1A}"/>
                    </a:ext>
                  </a:extLst>
                </p:cNvPr>
                <p:cNvGrpSpPr/>
                <p:nvPr/>
              </p:nvGrpSpPr>
              <p:grpSpPr>
                <a:xfrm>
                  <a:off x="714044" y="9360262"/>
                  <a:ext cx="490781" cy="144000"/>
                  <a:chOff x="399436" y="9360262"/>
                  <a:chExt cx="805389" cy="144000"/>
                </a:xfrm>
              </p:grpSpPr>
              <p:cxnSp>
                <p:nvCxnSpPr>
                  <p:cNvPr id="1834" name="直線コネクタ 1833">
                    <a:extLst>
                      <a:ext uri="{FF2B5EF4-FFF2-40B4-BE49-F238E27FC236}">
                        <a16:creationId xmlns:a16="http://schemas.microsoft.com/office/drawing/2014/main" id="{E8FCDBDE-D73B-CF5B-81E4-306D5AE2D6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399436" y="9504262"/>
                    <a:ext cx="805389" cy="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7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5" name="直線コネクタ 1834">
                    <a:extLst>
                      <a:ext uri="{FF2B5EF4-FFF2-40B4-BE49-F238E27FC236}">
                        <a16:creationId xmlns:a16="http://schemas.microsoft.com/office/drawing/2014/main" id="{CB6F8358-AC8E-82A5-BB1B-F2EFEFCEC4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399436" y="9432262"/>
                    <a:ext cx="805389" cy="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7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6" name="直線コネクタ 1835">
                    <a:extLst>
                      <a:ext uri="{FF2B5EF4-FFF2-40B4-BE49-F238E27FC236}">
                        <a16:creationId xmlns:a16="http://schemas.microsoft.com/office/drawing/2014/main" id="{8D6EA151-5701-D2D0-27B4-4250FFD205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399436" y="9360262"/>
                    <a:ext cx="805389" cy="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7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グループ化 91">
                  <a:extLst>
                    <a:ext uri="{FF2B5EF4-FFF2-40B4-BE49-F238E27FC236}">
                      <a16:creationId xmlns:a16="http://schemas.microsoft.com/office/drawing/2014/main" id="{D9BD8D40-8ABA-AD5D-6940-E78DEE80CB4E}"/>
                    </a:ext>
                  </a:extLst>
                </p:cNvPr>
                <p:cNvGrpSpPr/>
                <p:nvPr/>
              </p:nvGrpSpPr>
              <p:grpSpPr>
                <a:xfrm>
                  <a:off x="399437" y="9360262"/>
                  <a:ext cx="312221" cy="144000"/>
                  <a:chOff x="399436" y="9011239"/>
                  <a:chExt cx="805389" cy="144000"/>
                </a:xfrm>
              </p:grpSpPr>
              <p:cxnSp>
                <p:nvCxnSpPr>
                  <p:cNvPr id="1022" name="直線コネクタ 1021">
                    <a:extLst>
                      <a:ext uri="{FF2B5EF4-FFF2-40B4-BE49-F238E27FC236}">
                        <a16:creationId xmlns:a16="http://schemas.microsoft.com/office/drawing/2014/main" id="{B538B0DB-069E-A436-C367-764E5AC466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399436" y="9155239"/>
                    <a:ext cx="805389" cy="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7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3" name="直線コネクタ 1022">
                    <a:extLst>
                      <a:ext uri="{FF2B5EF4-FFF2-40B4-BE49-F238E27FC236}">
                        <a16:creationId xmlns:a16="http://schemas.microsoft.com/office/drawing/2014/main" id="{1B0CCC18-150D-8967-3B3B-4D98EED462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399436" y="9083239"/>
                    <a:ext cx="805389" cy="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7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>
                    <a:extLst>
                      <a:ext uri="{FF2B5EF4-FFF2-40B4-BE49-F238E27FC236}">
                        <a16:creationId xmlns:a16="http://schemas.microsoft.com/office/drawing/2014/main" id="{2786B863-22A5-D0A3-F161-148B0311E1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399436" y="9011239"/>
                    <a:ext cx="805389" cy="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7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998" name="グループ化 1997">
            <a:extLst>
              <a:ext uri="{FF2B5EF4-FFF2-40B4-BE49-F238E27FC236}">
                <a16:creationId xmlns:a16="http://schemas.microsoft.com/office/drawing/2014/main" id="{FE1E0946-20BB-64A2-D5A1-C38960D1BE3D}"/>
              </a:ext>
            </a:extLst>
          </p:cNvPr>
          <p:cNvGrpSpPr/>
          <p:nvPr/>
        </p:nvGrpSpPr>
        <p:grpSpPr>
          <a:xfrm>
            <a:off x="4540563" y="881590"/>
            <a:ext cx="1725881" cy="6559204"/>
            <a:chOff x="4666234" y="1737234"/>
            <a:chExt cx="1725881" cy="6559204"/>
          </a:xfrm>
        </p:grpSpPr>
        <p:grpSp>
          <p:nvGrpSpPr>
            <p:cNvPr id="1996" name="グループ化 1995">
              <a:extLst>
                <a:ext uri="{FF2B5EF4-FFF2-40B4-BE49-F238E27FC236}">
                  <a16:creationId xmlns:a16="http://schemas.microsoft.com/office/drawing/2014/main" id="{C57C7734-DE69-B3E4-01EF-50F9F2AC443C}"/>
                </a:ext>
              </a:extLst>
            </p:cNvPr>
            <p:cNvGrpSpPr/>
            <p:nvPr/>
          </p:nvGrpSpPr>
          <p:grpSpPr>
            <a:xfrm>
              <a:off x="4666234" y="2283499"/>
              <a:ext cx="1539732" cy="6012939"/>
              <a:chOff x="4666234" y="2283499"/>
              <a:chExt cx="1539732" cy="6012939"/>
            </a:xfrm>
          </p:grpSpPr>
          <p:grpSp>
            <p:nvGrpSpPr>
              <p:cNvPr id="157" name="グループ化 156">
                <a:extLst>
                  <a:ext uri="{FF2B5EF4-FFF2-40B4-BE49-F238E27FC236}">
                    <a16:creationId xmlns:a16="http://schemas.microsoft.com/office/drawing/2014/main" id="{4661A347-F2DB-CCE5-CF1C-FA825EA1979A}"/>
                  </a:ext>
                </a:extLst>
              </p:cNvPr>
              <p:cNvGrpSpPr/>
              <p:nvPr/>
            </p:nvGrpSpPr>
            <p:grpSpPr>
              <a:xfrm>
                <a:off x="4666234" y="2283499"/>
                <a:ext cx="1228446" cy="351635"/>
                <a:chOff x="4666234" y="2283499"/>
                <a:chExt cx="1228446" cy="351635"/>
              </a:xfrm>
            </p:grpSpPr>
            <p:sp>
              <p:nvSpPr>
                <p:cNvPr id="73" name="フリーフォーム: 図形 72">
                  <a:extLst>
                    <a:ext uri="{FF2B5EF4-FFF2-40B4-BE49-F238E27FC236}">
                      <a16:creationId xmlns:a16="http://schemas.microsoft.com/office/drawing/2014/main" id="{D4218696-4EF1-1310-7BF0-81D5D7059F1C}"/>
                    </a:ext>
                  </a:extLst>
                </p:cNvPr>
                <p:cNvSpPr/>
                <p:nvPr/>
              </p:nvSpPr>
              <p:spPr>
                <a:xfrm rot="5996470">
                  <a:off x="5605852" y="2346306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フリーフォーム: 図形 73">
                  <a:extLst>
                    <a:ext uri="{FF2B5EF4-FFF2-40B4-BE49-F238E27FC236}">
                      <a16:creationId xmlns:a16="http://schemas.microsoft.com/office/drawing/2014/main" id="{3EFD8AAB-356F-C958-EE18-CBC16924C0AD}"/>
                    </a:ext>
                  </a:extLst>
                </p:cNvPr>
                <p:cNvSpPr/>
                <p:nvPr/>
              </p:nvSpPr>
              <p:spPr>
                <a:xfrm rot="6626995">
                  <a:off x="4771372" y="2178361"/>
                  <a:ext cx="110496" cy="320772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フリーフォーム: 図形 74">
                  <a:extLst>
                    <a:ext uri="{FF2B5EF4-FFF2-40B4-BE49-F238E27FC236}">
                      <a16:creationId xmlns:a16="http://schemas.microsoft.com/office/drawing/2014/main" id="{52B5D475-0E1D-7BDB-EE02-4E99BA93BABF}"/>
                    </a:ext>
                  </a:extLst>
                </p:cNvPr>
                <p:cNvSpPr/>
                <p:nvPr/>
              </p:nvSpPr>
              <p:spPr>
                <a:xfrm rot="6452355">
                  <a:off x="5145326" y="2230786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8" name="グループ化 157">
                <a:extLst>
                  <a:ext uri="{FF2B5EF4-FFF2-40B4-BE49-F238E27FC236}">
                    <a16:creationId xmlns:a16="http://schemas.microsoft.com/office/drawing/2014/main" id="{671CBABE-C949-64E1-9347-00A01CDAA3AC}"/>
                  </a:ext>
                </a:extLst>
              </p:cNvPr>
              <p:cNvGrpSpPr/>
              <p:nvPr/>
            </p:nvGrpSpPr>
            <p:grpSpPr>
              <a:xfrm>
                <a:off x="4666594" y="3086261"/>
                <a:ext cx="1228086" cy="351570"/>
                <a:chOff x="4666594" y="3086261"/>
                <a:chExt cx="1228086" cy="351570"/>
              </a:xfrm>
            </p:grpSpPr>
            <p:sp>
              <p:nvSpPr>
                <p:cNvPr id="70" name="フリーフォーム: 図形 69">
                  <a:extLst>
                    <a:ext uri="{FF2B5EF4-FFF2-40B4-BE49-F238E27FC236}">
                      <a16:creationId xmlns:a16="http://schemas.microsoft.com/office/drawing/2014/main" id="{BECE2DF9-E308-B430-C48B-C4C843609AD1}"/>
                    </a:ext>
                  </a:extLst>
                </p:cNvPr>
                <p:cNvSpPr/>
                <p:nvPr/>
              </p:nvSpPr>
              <p:spPr>
                <a:xfrm rot="5996470">
                  <a:off x="5605852" y="3149003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フリーフォーム: 図形 70">
                  <a:extLst>
                    <a:ext uri="{FF2B5EF4-FFF2-40B4-BE49-F238E27FC236}">
                      <a16:creationId xmlns:a16="http://schemas.microsoft.com/office/drawing/2014/main" id="{31051E06-D36B-4FC5-50F1-CF4AFCBC83D1}"/>
                    </a:ext>
                  </a:extLst>
                </p:cNvPr>
                <p:cNvSpPr/>
                <p:nvPr/>
              </p:nvSpPr>
              <p:spPr>
                <a:xfrm rot="6626995">
                  <a:off x="4771546" y="2981309"/>
                  <a:ext cx="110496" cy="320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フリーフォーム: 図形 71">
                  <a:extLst>
                    <a:ext uri="{FF2B5EF4-FFF2-40B4-BE49-F238E27FC236}">
                      <a16:creationId xmlns:a16="http://schemas.microsoft.com/office/drawing/2014/main" id="{38C649C4-9973-DF0D-A513-BA195F173042}"/>
                    </a:ext>
                  </a:extLst>
                </p:cNvPr>
                <p:cNvSpPr/>
                <p:nvPr/>
              </p:nvSpPr>
              <p:spPr>
                <a:xfrm rot="6452355">
                  <a:off x="5145326" y="3033483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9" name="グループ化 158">
                <a:extLst>
                  <a:ext uri="{FF2B5EF4-FFF2-40B4-BE49-F238E27FC236}">
                    <a16:creationId xmlns:a16="http://schemas.microsoft.com/office/drawing/2014/main" id="{3CF7C586-7616-4A83-35ED-1753936FDB36}"/>
                  </a:ext>
                </a:extLst>
              </p:cNvPr>
              <p:cNvGrpSpPr/>
              <p:nvPr/>
            </p:nvGrpSpPr>
            <p:grpSpPr>
              <a:xfrm>
                <a:off x="4666594" y="3888956"/>
                <a:ext cx="1228086" cy="351570"/>
                <a:chOff x="4666594" y="3888956"/>
                <a:chExt cx="1228086" cy="351570"/>
              </a:xfrm>
            </p:grpSpPr>
            <p:sp>
              <p:nvSpPr>
                <p:cNvPr id="67" name="フリーフォーム: 図形 66">
                  <a:extLst>
                    <a:ext uri="{FF2B5EF4-FFF2-40B4-BE49-F238E27FC236}">
                      <a16:creationId xmlns:a16="http://schemas.microsoft.com/office/drawing/2014/main" id="{6FA314B5-FF42-379C-C3C6-6CC6A3315CB7}"/>
                    </a:ext>
                  </a:extLst>
                </p:cNvPr>
                <p:cNvSpPr/>
                <p:nvPr/>
              </p:nvSpPr>
              <p:spPr>
                <a:xfrm rot="5996470">
                  <a:off x="5605852" y="3951698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フリーフォーム: 図形 67">
                  <a:extLst>
                    <a:ext uri="{FF2B5EF4-FFF2-40B4-BE49-F238E27FC236}">
                      <a16:creationId xmlns:a16="http://schemas.microsoft.com/office/drawing/2014/main" id="{92F7FAE0-0D15-59BF-1DB0-EBA07F6BDAE7}"/>
                    </a:ext>
                  </a:extLst>
                </p:cNvPr>
                <p:cNvSpPr/>
                <p:nvPr/>
              </p:nvSpPr>
              <p:spPr>
                <a:xfrm rot="6626995">
                  <a:off x="4771546" y="3784004"/>
                  <a:ext cx="110496" cy="320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フリーフォーム: 図形 68">
                  <a:extLst>
                    <a:ext uri="{FF2B5EF4-FFF2-40B4-BE49-F238E27FC236}">
                      <a16:creationId xmlns:a16="http://schemas.microsoft.com/office/drawing/2014/main" id="{31BFEB15-EB48-8BE4-42BD-FBE91E665DB9}"/>
                    </a:ext>
                  </a:extLst>
                </p:cNvPr>
                <p:cNvSpPr/>
                <p:nvPr/>
              </p:nvSpPr>
              <p:spPr>
                <a:xfrm rot="6452355">
                  <a:off x="5145326" y="3836178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84" name="グループ化 1983">
                <a:extLst>
                  <a:ext uri="{FF2B5EF4-FFF2-40B4-BE49-F238E27FC236}">
                    <a16:creationId xmlns:a16="http://schemas.microsoft.com/office/drawing/2014/main" id="{E6801C8C-A5AE-9F98-DB00-D4253437FA7D}"/>
                  </a:ext>
                </a:extLst>
              </p:cNvPr>
              <p:cNvGrpSpPr/>
              <p:nvPr/>
            </p:nvGrpSpPr>
            <p:grpSpPr>
              <a:xfrm>
                <a:off x="4666594" y="4691651"/>
                <a:ext cx="1228086" cy="351570"/>
                <a:chOff x="4666594" y="4691651"/>
                <a:chExt cx="1228086" cy="351570"/>
              </a:xfrm>
            </p:grpSpPr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19601847-D660-1741-F960-796FA8C7F08B}"/>
                    </a:ext>
                  </a:extLst>
                </p:cNvPr>
                <p:cNvSpPr/>
                <p:nvPr/>
              </p:nvSpPr>
              <p:spPr>
                <a:xfrm rot="5996470">
                  <a:off x="5605852" y="4754393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フリーフォーム: 図形 64">
                  <a:extLst>
                    <a:ext uri="{FF2B5EF4-FFF2-40B4-BE49-F238E27FC236}">
                      <a16:creationId xmlns:a16="http://schemas.microsoft.com/office/drawing/2014/main" id="{7F94321A-702D-E24D-9908-37BF02109E07}"/>
                    </a:ext>
                  </a:extLst>
                </p:cNvPr>
                <p:cNvSpPr/>
                <p:nvPr/>
              </p:nvSpPr>
              <p:spPr>
                <a:xfrm rot="6626995">
                  <a:off x="4771546" y="4586699"/>
                  <a:ext cx="110496" cy="320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フリーフォーム: 図形 65">
                  <a:extLst>
                    <a:ext uri="{FF2B5EF4-FFF2-40B4-BE49-F238E27FC236}">
                      <a16:creationId xmlns:a16="http://schemas.microsoft.com/office/drawing/2014/main" id="{2F78D7F9-FE82-E10D-87E4-8C6C893D4E80}"/>
                    </a:ext>
                  </a:extLst>
                </p:cNvPr>
                <p:cNvSpPr/>
                <p:nvPr/>
              </p:nvSpPr>
              <p:spPr>
                <a:xfrm rot="6452355">
                  <a:off x="5145326" y="4638873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85" name="グループ化 1984">
                <a:extLst>
                  <a:ext uri="{FF2B5EF4-FFF2-40B4-BE49-F238E27FC236}">
                    <a16:creationId xmlns:a16="http://schemas.microsoft.com/office/drawing/2014/main" id="{EBB5CAE1-C34D-01D2-F4A8-6AEC45286239}"/>
                  </a:ext>
                </a:extLst>
              </p:cNvPr>
              <p:cNvGrpSpPr/>
              <p:nvPr/>
            </p:nvGrpSpPr>
            <p:grpSpPr>
              <a:xfrm>
                <a:off x="4666594" y="5494346"/>
                <a:ext cx="1228086" cy="351570"/>
                <a:chOff x="4666594" y="5494346"/>
                <a:chExt cx="1228086" cy="351570"/>
              </a:xfrm>
            </p:grpSpPr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E048B0C0-EC43-BE0A-C75D-5A9546FEE2E0}"/>
                    </a:ext>
                  </a:extLst>
                </p:cNvPr>
                <p:cNvSpPr/>
                <p:nvPr/>
              </p:nvSpPr>
              <p:spPr>
                <a:xfrm rot="5996470">
                  <a:off x="5605852" y="5557088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343FCCD1-28B9-F065-15EC-2134C6BCC0A4}"/>
                    </a:ext>
                  </a:extLst>
                </p:cNvPr>
                <p:cNvSpPr/>
                <p:nvPr/>
              </p:nvSpPr>
              <p:spPr>
                <a:xfrm rot="6626995">
                  <a:off x="4771546" y="5389394"/>
                  <a:ext cx="110496" cy="320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C4B79F0C-1367-30EF-BC19-A01BB3C9C522}"/>
                    </a:ext>
                  </a:extLst>
                </p:cNvPr>
                <p:cNvSpPr/>
                <p:nvPr/>
              </p:nvSpPr>
              <p:spPr>
                <a:xfrm rot="6452355">
                  <a:off x="5145326" y="5441568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86" name="グループ化 1985">
                <a:extLst>
                  <a:ext uri="{FF2B5EF4-FFF2-40B4-BE49-F238E27FC236}">
                    <a16:creationId xmlns:a16="http://schemas.microsoft.com/office/drawing/2014/main" id="{85AA7D7E-923F-EE82-74DF-730BDF73C222}"/>
                  </a:ext>
                </a:extLst>
              </p:cNvPr>
              <p:cNvGrpSpPr/>
              <p:nvPr/>
            </p:nvGrpSpPr>
            <p:grpSpPr>
              <a:xfrm>
                <a:off x="4666594" y="6297041"/>
                <a:ext cx="1228086" cy="351570"/>
                <a:chOff x="4666594" y="6297041"/>
                <a:chExt cx="1228086" cy="351570"/>
              </a:xfrm>
            </p:grpSpPr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B306D1DB-3B0B-1644-D791-D3DBD73D3E9A}"/>
                    </a:ext>
                  </a:extLst>
                </p:cNvPr>
                <p:cNvSpPr/>
                <p:nvPr/>
              </p:nvSpPr>
              <p:spPr>
                <a:xfrm rot="5996470">
                  <a:off x="5605852" y="6359783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83079BAD-B98F-5F03-0A80-20CEC1E2E454}"/>
                    </a:ext>
                  </a:extLst>
                </p:cNvPr>
                <p:cNvSpPr/>
                <p:nvPr/>
              </p:nvSpPr>
              <p:spPr>
                <a:xfrm rot="6626995">
                  <a:off x="4771546" y="6192089"/>
                  <a:ext cx="110496" cy="320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54D28E97-4A86-73A1-2D4D-6E24064A7BCC}"/>
                    </a:ext>
                  </a:extLst>
                </p:cNvPr>
                <p:cNvSpPr/>
                <p:nvPr/>
              </p:nvSpPr>
              <p:spPr>
                <a:xfrm rot="6452355">
                  <a:off x="5145326" y="6244263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94" name="グループ化 1993">
                <a:extLst>
                  <a:ext uri="{FF2B5EF4-FFF2-40B4-BE49-F238E27FC236}">
                    <a16:creationId xmlns:a16="http://schemas.microsoft.com/office/drawing/2014/main" id="{484E25F6-BDA1-6775-BC52-5C867C57033D}"/>
                  </a:ext>
                </a:extLst>
              </p:cNvPr>
              <p:cNvGrpSpPr/>
              <p:nvPr/>
            </p:nvGrpSpPr>
            <p:grpSpPr>
              <a:xfrm>
                <a:off x="4666594" y="7099736"/>
                <a:ext cx="1228086" cy="351570"/>
                <a:chOff x="4666594" y="7099736"/>
                <a:chExt cx="1228086" cy="351570"/>
              </a:xfrm>
            </p:grpSpPr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67EEF005-DF52-D96D-0B1A-16218E8A9E1B}"/>
                    </a:ext>
                  </a:extLst>
                </p:cNvPr>
                <p:cNvSpPr/>
                <p:nvPr/>
              </p:nvSpPr>
              <p:spPr>
                <a:xfrm rot="5996470">
                  <a:off x="5605852" y="7162478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0534D3E0-9EF4-779E-B745-57E0051005EC}"/>
                    </a:ext>
                  </a:extLst>
                </p:cNvPr>
                <p:cNvSpPr/>
                <p:nvPr/>
              </p:nvSpPr>
              <p:spPr>
                <a:xfrm rot="6626995">
                  <a:off x="4771546" y="6994784"/>
                  <a:ext cx="110496" cy="320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8994F691-CC5C-BAF5-F618-6C91DDC10A76}"/>
                    </a:ext>
                  </a:extLst>
                </p:cNvPr>
                <p:cNvSpPr/>
                <p:nvPr/>
              </p:nvSpPr>
              <p:spPr>
                <a:xfrm rot="6452355">
                  <a:off x="5145326" y="7046958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95" name="グループ化 1994">
                <a:extLst>
                  <a:ext uri="{FF2B5EF4-FFF2-40B4-BE49-F238E27FC236}">
                    <a16:creationId xmlns:a16="http://schemas.microsoft.com/office/drawing/2014/main" id="{C66D2277-298E-22E1-10EF-C3E77A49C385}"/>
                  </a:ext>
                </a:extLst>
              </p:cNvPr>
              <p:cNvGrpSpPr/>
              <p:nvPr/>
            </p:nvGrpSpPr>
            <p:grpSpPr>
              <a:xfrm>
                <a:off x="4666594" y="7902431"/>
                <a:ext cx="1539372" cy="394007"/>
                <a:chOff x="4666594" y="7902431"/>
                <a:chExt cx="1539372" cy="394007"/>
              </a:xfrm>
            </p:grpSpPr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525F8CF4-3EA8-509F-8C27-AE7BD445AEB4}"/>
                    </a:ext>
                  </a:extLst>
                </p:cNvPr>
                <p:cNvSpPr/>
                <p:nvPr/>
              </p:nvSpPr>
              <p:spPr>
                <a:xfrm rot="5617324">
                  <a:off x="5999298" y="8089770"/>
                  <a:ext cx="103042" cy="310294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F7CF0450-56A7-A1CD-ABA4-53323A5FE6C6}"/>
                    </a:ext>
                  </a:extLst>
                </p:cNvPr>
                <p:cNvSpPr/>
                <p:nvPr/>
              </p:nvSpPr>
              <p:spPr>
                <a:xfrm rot="6626995">
                  <a:off x="4771546" y="7797479"/>
                  <a:ext cx="110496" cy="320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5DD71EF7-2EE4-7E3C-09CB-F4024ED53E77}"/>
                    </a:ext>
                  </a:extLst>
                </p:cNvPr>
                <p:cNvSpPr/>
                <p:nvPr/>
              </p:nvSpPr>
              <p:spPr>
                <a:xfrm rot="6452355">
                  <a:off x="5145326" y="7849653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5B01FBCA-1805-5F85-C55F-5CD8C7EEEA82}"/>
                    </a:ext>
                  </a:extLst>
                </p:cNvPr>
                <p:cNvSpPr/>
                <p:nvPr/>
              </p:nvSpPr>
              <p:spPr>
                <a:xfrm rot="5996470">
                  <a:off x="5605852" y="7965173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997" name="グループ化 1996">
              <a:extLst>
                <a:ext uri="{FF2B5EF4-FFF2-40B4-BE49-F238E27FC236}">
                  <a16:creationId xmlns:a16="http://schemas.microsoft.com/office/drawing/2014/main" id="{CDF66C7F-3E62-2174-AC4F-C78C51A5DDFE}"/>
                </a:ext>
              </a:extLst>
            </p:cNvPr>
            <p:cNvGrpSpPr/>
            <p:nvPr/>
          </p:nvGrpSpPr>
          <p:grpSpPr>
            <a:xfrm>
              <a:off x="4694797" y="1783809"/>
              <a:ext cx="1513692" cy="6420517"/>
              <a:chOff x="4694797" y="1783809"/>
              <a:chExt cx="1513692" cy="6420517"/>
            </a:xfrm>
          </p:grpSpPr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10E950C3-5669-8EB4-382F-896BB50C3942}"/>
                  </a:ext>
                </a:extLst>
              </p:cNvPr>
              <p:cNvSpPr/>
              <p:nvPr/>
            </p:nvSpPr>
            <p:spPr>
              <a:xfrm rot="16200000">
                <a:off x="5050480" y="1428128"/>
                <a:ext cx="802327" cy="1513690"/>
              </a:xfrm>
              <a:custGeom>
                <a:avLst/>
                <a:gdLst>
                  <a:gd name="connsiteX0" fmla="*/ 802327 w 802327"/>
                  <a:gd name="connsiteY0" fmla="*/ 1513690 h 1513690"/>
                  <a:gd name="connsiteX1" fmla="*/ 1327 w 802327"/>
                  <a:gd name="connsiteY1" fmla="*/ 1513690 h 1513690"/>
                  <a:gd name="connsiteX2" fmla="*/ 0 w 802327"/>
                  <a:gd name="connsiteY2" fmla="*/ 1468400 h 1513690"/>
                  <a:gd name="connsiteX3" fmla="*/ 2985 w 802327"/>
                  <a:gd name="connsiteY3" fmla="*/ 1356289 h 1513690"/>
                  <a:gd name="connsiteX4" fmla="*/ 299329 w 802327"/>
                  <a:gd name="connsiteY4" fmla="*/ 124828 h 1513690"/>
                  <a:gd name="connsiteX5" fmla="*/ 347229 w 802327"/>
                  <a:gd name="connsiteY5" fmla="*/ 0 h 1513690"/>
                  <a:gd name="connsiteX6" fmla="*/ 454182 w 802327"/>
                  <a:gd name="connsiteY6" fmla="*/ 0 h 1513690"/>
                  <a:gd name="connsiteX7" fmla="*/ 539122 w 802327"/>
                  <a:gd name="connsiteY7" fmla="*/ 226690 h 1513690"/>
                  <a:gd name="connsiteX8" fmla="*/ 802327 w 802327"/>
                  <a:gd name="connsiteY8" fmla="*/ 1513690 h 151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2327" h="1513690">
                    <a:moveTo>
                      <a:pt x="802327" y="1513690"/>
                    </a:moveTo>
                    <a:lnTo>
                      <a:pt x="1327" y="1513690"/>
                    </a:lnTo>
                    <a:lnTo>
                      <a:pt x="0" y="1468400"/>
                    </a:lnTo>
                    <a:lnTo>
                      <a:pt x="2985" y="1356289"/>
                    </a:lnTo>
                    <a:cubicBezTo>
                      <a:pt x="22261" y="991527"/>
                      <a:pt x="109651" y="636415"/>
                      <a:pt x="299329" y="124828"/>
                    </a:cubicBezTo>
                    <a:lnTo>
                      <a:pt x="347229" y="0"/>
                    </a:lnTo>
                    <a:lnTo>
                      <a:pt x="454182" y="0"/>
                    </a:lnTo>
                    <a:lnTo>
                      <a:pt x="539122" y="226690"/>
                    </a:lnTo>
                    <a:cubicBezTo>
                      <a:pt x="725090" y="737060"/>
                      <a:pt x="800217" y="1060231"/>
                      <a:pt x="802327" y="151369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5514E174-371C-93AF-7CD3-10348D513FAA}"/>
                  </a:ext>
                </a:extLst>
              </p:cNvPr>
              <p:cNvSpPr/>
              <p:nvPr/>
            </p:nvSpPr>
            <p:spPr>
              <a:xfrm rot="16200000">
                <a:off x="5050705" y="2230231"/>
                <a:ext cx="801876" cy="1513691"/>
              </a:xfrm>
              <a:custGeom>
                <a:avLst/>
                <a:gdLst>
                  <a:gd name="connsiteX0" fmla="*/ 801876 w 801876"/>
                  <a:gd name="connsiteY0" fmla="*/ 1468401 h 1513691"/>
                  <a:gd name="connsiteX1" fmla="*/ 800671 w 801876"/>
                  <a:gd name="connsiteY1" fmla="*/ 1513691 h 1513691"/>
                  <a:gd name="connsiteX2" fmla="*/ 362 w 801876"/>
                  <a:gd name="connsiteY2" fmla="*/ 1513691 h 1513691"/>
                  <a:gd name="connsiteX3" fmla="*/ 0 w 801876"/>
                  <a:gd name="connsiteY3" fmla="*/ 1501348 h 1513691"/>
                  <a:gd name="connsiteX4" fmla="*/ 1 w 801876"/>
                  <a:gd name="connsiteY4" fmla="*/ 1501330 h 1513691"/>
                  <a:gd name="connsiteX5" fmla="*/ 0 w 801876"/>
                  <a:gd name="connsiteY5" fmla="*/ 1501312 h 1513691"/>
                  <a:gd name="connsiteX6" fmla="*/ 3861 w 801876"/>
                  <a:gd name="connsiteY6" fmla="*/ 1356290 h 1513691"/>
                  <a:gd name="connsiteX7" fmla="*/ 300205 w 801876"/>
                  <a:gd name="connsiteY7" fmla="*/ 124829 h 1513691"/>
                  <a:gd name="connsiteX8" fmla="*/ 348106 w 801876"/>
                  <a:gd name="connsiteY8" fmla="*/ 0 h 1513691"/>
                  <a:gd name="connsiteX9" fmla="*/ 455063 w 801876"/>
                  <a:gd name="connsiteY9" fmla="*/ 0 h 1513691"/>
                  <a:gd name="connsiteX10" fmla="*/ 529929 w 801876"/>
                  <a:gd name="connsiteY10" fmla="*/ 199169 h 1513691"/>
                  <a:gd name="connsiteX11" fmla="*/ 797718 w 801876"/>
                  <a:gd name="connsiteY11" fmla="*/ 1326403 h 1513691"/>
                  <a:gd name="connsiteX12" fmla="*/ 801876 w 801876"/>
                  <a:gd name="connsiteY12" fmla="*/ 1468401 h 151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1876" h="1513691">
                    <a:moveTo>
                      <a:pt x="801876" y="1468401"/>
                    </a:moveTo>
                    <a:lnTo>
                      <a:pt x="800671" y="1513691"/>
                    </a:lnTo>
                    <a:lnTo>
                      <a:pt x="362" y="1513691"/>
                    </a:lnTo>
                    <a:lnTo>
                      <a:pt x="0" y="1501348"/>
                    </a:lnTo>
                    <a:lnTo>
                      <a:pt x="1" y="1501330"/>
                    </a:lnTo>
                    <a:lnTo>
                      <a:pt x="0" y="1501312"/>
                    </a:lnTo>
                    <a:lnTo>
                      <a:pt x="3861" y="1356290"/>
                    </a:lnTo>
                    <a:cubicBezTo>
                      <a:pt x="23137" y="991528"/>
                      <a:pt x="110527" y="636416"/>
                      <a:pt x="300205" y="124829"/>
                    </a:cubicBezTo>
                    <a:lnTo>
                      <a:pt x="348106" y="0"/>
                    </a:lnTo>
                    <a:lnTo>
                      <a:pt x="455063" y="0"/>
                    </a:lnTo>
                    <a:lnTo>
                      <a:pt x="529929" y="199169"/>
                    </a:lnTo>
                    <a:cubicBezTo>
                      <a:pt x="696125" y="651681"/>
                      <a:pt x="776942" y="956528"/>
                      <a:pt x="797718" y="1326403"/>
                    </a:cubicBezTo>
                    <a:lnTo>
                      <a:pt x="801876" y="1468401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75E3EF7B-2B67-70DC-9F9D-41FBEC5A9848}"/>
                  </a:ext>
                </a:extLst>
              </p:cNvPr>
              <p:cNvSpPr/>
              <p:nvPr/>
            </p:nvSpPr>
            <p:spPr>
              <a:xfrm rot="16200000">
                <a:off x="5050102" y="3032710"/>
                <a:ext cx="803082" cy="1513690"/>
              </a:xfrm>
              <a:custGeom>
                <a:avLst/>
                <a:gdLst>
                  <a:gd name="connsiteX0" fmla="*/ 803082 w 803082"/>
                  <a:gd name="connsiteY0" fmla="*/ 1501348 h 1513690"/>
                  <a:gd name="connsiteX1" fmla="*/ 802754 w 803082"/>
                  <a:gd name="connsiteY1" fmla="*/ 1513690 h 1513690"/>
                  <a:gd name="connsiteX2" fmla="*/ 96 w 803082"/>
                  <a:gd name="connsiteY2" fmla="*/ 1513690 h 1513690"/>
                  <a:gd name="connsiteX3" fmla="*/ 0 w 803082"/>
                  <a:gd name="connsiteY3" fmla="*/ 1510416 h 1513690"/>
                  <a:gd name="connsiteX4" fmla="*/ 4103 w 803082"/>
                  <a:gd name="connsiteY4" fmla="*/ 1356289 h 1513690"/>
                  <a:gd name="connsiteX5" fmla="*/ 300447 w 803082"/>
                  <a:gd name="connsiteY5" fmla="*/ 124828 h 1513690"/>
                  <a:gd name="connsiteX6" fmla="*/ 348348 w 803082"/>
                  <a:gd name="connsiteY6" fmla="*/ 0 h 1513690"/>
                  <a:gd name="connsiteX7" fmla="*/ 455306 w 803082"/>
                  <a:gd name="connsiteY7" fmla="*/ 0 h 1513690"/>
                  <a:gd name="connsiteX8" fmla="*/ 530171 w 803082"/>
                  <a:gd name="connsiteY8" fmla="*/ 199168 h 1513690"/>
                  <a:gd name="connsiteX9" fmla="*/ 797960 w 803082"/>
                  <a:gd name="connsiteY9" fmla="*/ 1326402 h 1513690"/>
                  <a:gd name="connsiteX10" fmla="*/ 803082 w 803082"/>
                  <a:gd name="connsiteY10" fmla="*/ 1501312 h 1513690"/>
                  <a:gd name="connsiteX11" fmla="*/ 803082 w 803082"/>
                  <a:gd name="connsiteY11" fmla="*/ 1501331 h 1513690"/>
                  <a:gd name="connsiteX12" fmla="*/ 803082 w 803082"/>
                  <a:gd name="connsiteY12" fmla="*/ 1501348 h 151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082" h="1513690">
                    <a:moveTo>
                      <a:pt x="803082" y="1501348"/>
                    </a:moveTo>
                    <a:lnTo>
                      <a:pt x="802754" y="1513690"/>
                    </a:lnTo>
                    <a:lnTo>
                      <a:pt x="96" y="1513690"/>
                    </a:lnTo>
                    <a:lnTo>
                      <a:pt x="0" y="1510416"/>
                    </a:lnTo>
                    <a:lnTo>
                      <a:pt x="4103" y="1356289"/>
                    </a:lnTo>
                    <a:cubicBezTo>
                      <a:pt x="23379" y="991527"/>
                      <a:pt x="110769" y="636415"/>
                      <a:pt x="300447" y="124828"/>
                    </a:cubicBezTo>
                    <a:lnTo>
                      <a:pt x="348348" y="0"/>
                    </a:lnTo>
                    <a:lnTo>
                      <a:pt x="455306" y="0"/>
                    </a:lnTo>
                    <a:lnTo>
                      <a:pt x="530171" y="199168"/>
                    </a:lnTo>
                    <a:cubicBezTo>
                      <a:pt x="696367" y="651680"/>
                      <a:pt x="777184" y="956527"/>
                      <a:pt x="797960" y="1326402"/>
                    </a:cubicBezTo>
                    <a:lnTo>
                      <a:pt x="803082" y="1501312"/>
                    </a:lnTo>
                    <a:lnTo>
                      <a:pt x="803082" y="1501331"/>
                    </a:lnTo>
                    <a:lnTo>
                      <a:pt x="803082" y="1501348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44FA6252-0D63-5246-96A1-9DA296568B86}"/>
                  </a:ext>
                </a:extLst>
              </p:cNvPr>
              <p:cNvSpPr/>
              <p:nvPr/>
            </p:nvSpPr>
            <p:spPr>
              <a:xfrm rot="16200000">
                <a:off x="5050635" y="3835260"/>
                <a:ext cx="802016" cy="1513691"/>
              </a:xfrm>
              <a:custGeom>
                <a:avLst/>
                <a:gdLst>
                  <a:gd name="connsiteX0" fmla="*/ 802016 w 802016"/>
                  <a:gd name="connsiteY0" fmla="*/ 1510417 h 1513691"/>
                  <a:gd name="connsiteX1" fmla="*/ 801929 w 802016"/>
                  <a:gd name="connsiteY1" fmla="*/ 1513691 h 1513691"/>
                  <a:gd name="connsiteX2" fmla="*/ 1562 w 802016"/>
                  <a:gd name="connsiteY2" fmla="*/ 1513691 h 1513691"/>
                  <a:gd name="connsiteX3" fmla="*/ 0 w 802016"/>
                  <a:gd name="connsiteY3" fmla="*/ 1460351 h 1513691"/>
                  <a:gd name="connsiteX4" fmla="*/ 2770 w 802016"/>
                  <a:gd name="connsiteY4" fmla="*/ 1356290 h 1513691"/>
                  <a:gd name="connsiteX5" fmla="*/ 299114 w 802016"/>
                  <a:gd name="connsiteY5" fmla="*/ 124829 h 1513691"/>
                  <a:gd name="connsiteX6" fmla="*/ 347014 w 802016"/>
                  <a:gd name="connsiteY6" fmla="*/ 0 h 1513691"/>
                  <a:gd name="connsiteX7" fmla="*/ 453972 w 802016"/>
                  <a:gd name="connsiteY7" fmla="*/ 0 h 1513691"/>
                  <a:gd name="connsiteX8" fmla="*/ 528838 w 802016"/>
                  <a:gd name="connsiteY8" fmla="*/ 199169 h 1513691"/>
                  <a:gd name="connsiteX9" fmla="*/ 796627 w 802016"/>
                  <a:gd name="connsiteY9" fmla="*/ 1326403 h 1513691"/>
                  <a:gd name="connsiteX10" fmla="*/ 802016 w 802016"/>
                  <a:gd name="connsiteY10" fmla="*/ 1510417 h 151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2016" h="1513691">
                    <a:moveTo>
                      <a:pt x="802016" y="1510417"/>
                    </a:moveTo>
                    <a:lnTo>
                      <a:pt x="801929" y="1513691"/>
                    </a:lnTo>
                    <a:lnTo>
                      <a:pt x="1562" y="1513691"/>
                    </a:lnTo>
                    <a:lnTo>
                      <a:pt x="0" y="1460351"/>
                    </a:lnTo>
                    <a:lnTo>
                      <a:pt x="2770" y="1356290"/>
                    </a:lnTo>
                    <a:cubicBezTo>
                      <a:pt x="22046" y="991528"/>
                      <a:pt x="109436" y="636416"/>
                      <a:pt x="299114" y="124829"/>
                    </a:cubicBezTo>
                    <a:lnTo>
                      <a:pt x="347014" y="0"/>
                    </a:lnTo>
                    <a:lnTo>
                      <a:pt x="453972" y="0"/>
                    </a:lnTo>
                    <a:lnTo>
                      <a:pt x="528838" y="199169"/>
                    </a:lnTo>
                    <a:cubicBezTo>
                      <a:pt x="695034" y="651681"/>
                      <a:pt x="775851" y="956528"/>
                      <a:pt x="796627" y="1326403"/>
                    </a:cubicBezTo>
                    <a:lnTo>
                      <a:pt x="802016" y="1510417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233DD7A4-0332-0244-9765-D889C4DB16F1}"/>
                  </a:ext>
                </a:extLst>
              </p:cNvPr>
              <p:cNvSpPr/>
              <p:nvPr/>
            </p:nvSpPr>
            <p:spPr>
              <a:xfrm rot="16200000">
                <a:off x="5050675" y="4637236"/>
                <a:ext cx="801936" cy="1513691"/>
              </a:xfrm>
              <a:custGeom>
                <a:avLst/>
                <a:gdLst>
                  <a:gd name="connsiteX0" fmla="*/ 801936 w 801936"/>
                  <a:gd name="connsiteY0" fmla="*/ 1460351 h 1513691"/>
                  <a:gd name="connsiteX1" fmla="*/ 800516 w 801936"/>
                  <a:gd name="connsiteY1" fmla="*/ 1513691 h 1513691"/>
                  <a:gd name="connsiteX2" fmla="*/ 38 w 801936"/>
                  <a:gd name="connsiteY2" fmla="*/ 1513691 h 1513691"/>
                  <a:gd name="connsiteX3" fmla="*/ 0 w 801936"/>
                  <a:gd name="connsiteY3" fmla="*/ 1512403 h 1513691"/>
                  <a:gd name="connsiteX4" fmla="*/ 4156 w 801936"/>
                  <a:gd name="connsiteY4" fmla="*/ 1356290 h 1513691"/>
                  <a:gd name="connsiteX5" fmla="*/ 300500 w 801936"/>
                  <a:gd name="connsiteY5" fmla="*/ 124829 h 1513691"/>
                  <a:gd name="connsiteX6" fmla="*/ 348400 w 801936"/>
                  <a:gd name="connsiteY6" fmla="*/ 0 h 1513691"/>
                  <a:gd name="connsiteX7" fmla="*/ 455358 w 801936"/>
                  <a:gd name="connsiteY7" fmla="*/ 0 h 1513691"/>
                  <a:gd name="connsiteX8" fmla="*/ 530224 w 801936"/>
                  <a:gd name="connsiteY8" fmla="*/ 199169 h 1513691"/>
                  <a:gd name="connsiteX9" fmla="*/ 798013 w 801936"/>
                  <a:gd name="connsiteY9" fmla="*/ 1326403 h 1513691"/>
                  <a:gd name="connsiteX10" fmla="*/ 801936 w 801936"/>
                  <a:gd name="connsiteY10" fmla="*/ 1460351 h 151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1936" h="1513691">
                    <a:moveTo>
                      <a:pt x="801936" y="1460351"/>
                    </a:moveTo>
                    <a:lnTo>
                      <a:pt x="800516" y="1513691"/>
                    </a:lnTo>
                    <a:lnTo>
                      <a:pt x="38" y="1513691"/>
                    </a:lnTo>
                    <a:lnTo>
                      <a:pt x="0" y="1512403"/>
                    </a:lnTo>
                    <a:lnTo>
                      <a:pt x="4156" y="1356290"/>
                    </a:lnTo>
                    <a:cubicBezTo>
                      <a:pt x="23432" y="991528"/>
                      <a:pt x="110822" y="636416"/>
                      <a:pt x="300500" y="124829"/>
                    </a:cubicBezTo>
                    <a:lnTo>
                      <a:pt x="348400" y="0"/>
                    </a:lnTo>
                    <a:lnTo>
                      <a:pt x="455358" y="0"/>
                    </a:lnTo>
                    <a:lnTo>
                      <a:pt x="530224" y="199169"/>
                    </a:lnTo>
                    <a:cubicBezTo>
                      <a:pt x="696420" y="651681"/>
                      <a:pt x="777237" y="956528"/>
                      <a:pt x="798013" y="1326403"/>
                    </a:cubicBezTo>
                    <a:lnTo>
                      <a:pt x="801936" y="1460351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142976CD-73CE-215E-9646-A29DF65CFE38}"/>
                  </a:ext>
                </a:extLst>
              </p:cNvPr>
              <p:cNvSpPr/>
              <p:nvPr/>
            </p:nvSpPr>
            <p:spPr>
              <a:xfrm rot="16200000">
                <a:off x="5049913" y="5439934"/>
                <a:ext cx="803460" cy="1513691"/>
              </a:xfrm>
              <a:custGeom>
                <a:avLst/>
                <a:gdLst>
                  <a:gd name="connsiteX0" fmla="*/ 803460 w 803460"/>
                  <a:gd name="connsiteY0" fmla="*/ 1512403 h 1513691"/>
                  <a:gd name="connsiteX1" fmla="*/ 803426 w 803460"/>
                  <a:gd name="connsiteY1" fmla="*/ 1513691 h 1513691"/>
                  <a:gd name="connsiteX2" fmla="*/ 39 w 803460"/>
                  <a:gd name="connsiteY2" fmla="*/ 1513691 h 1513691"/>
                  <a:gd name="connsiteX3" fmla="*/ 0 w 803460"/>
                  <a:gd name="connsiteY3" fmla="*/ 1512402 h 1513691"/>
                  <a:gd name="connsiteX4" fmla="*/ 1 w 803460"/>
                  <a:gd name="connsiteY4" fmla="*/ 1512384 h 1513691"/>
                  <a:gd name="connsiteX5" fmla="*/ 0 w 803460"/>
                  <a:gd name="connsiteY5" fmla="*/ 1512366 h 1513691"/>
                  <a:gd name="connsiteX6" fmla="*/ 4156 w 803460"/>
                  <a:gd name="connsiteY6" fmla="*/ 1356290 h 1513691"/>
                  <a:gd name="connsiteX7" fmla="*/ 300500 w 803460"/>
                  <a:gd name="connsiteY7" fmla="*/ 124829 h 1513691"/>
                  <a:gd name="connsiteX8" fmla="*/ 348400 w 803460"/>
                  <a:gd name="connsiteY8" fmla="*/ 0 h 1513691"/>
                  <a:gd name="connsiteX9" fmla="*/ 455358 w 803460"/>
                  <a:gd name="connsiteY9" fmla="*/ 0 h 1513691"/>
                  <a:gd name="connsiteX10" fmla="*/ 530224 w 803460"/>
                  <a:gd name="connsiteY10" fmla="*/ 199169 h 1513691"/>
                  <a:gd name="connsiteX11" fmla="*/ 798013 w 803460"/>
                  <a:gd name="connsiteY11" fmla="*/ 1326403 h 1513691"/>
                  <a:gd name="connsiteX12" fmla="*/ 803460 w 803460"/>
                  <a:gd name="connsiteY12" fmla="*/ 1512403 h 151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460" h="1513691">
                    <a:moveTo>
                      <a:pt x="803460" y="1512403"/>
                    </a:moveTo>
                    <a:lnTo>
                      <a:pt x="803426" y="1513691"/>
                    </a:lnTo>
                    <a:lnTo>
                      <a:pt x="39" y="1513691"/>
                    </a:lnTo>
                    <a:lnTo>
                      <a:pt x="0" y="1512402"/>
                    </a:lnTo>
                    <a:lnTo>
                      <a:pt x="1" y="1512384"/>
                    </a:lnTo>
                    <a:lnTo>
                      <a:pt x="0" y="1512366"/>
                    </a:lnTo>
                    <a:lnTo>
                      <a:pt x="4156" y="1356290"/>
                    </a:lnTo>
                    <a:cubicBezTo>
                      <a:pt x="23432" y="991528"/>
                      <a:pt x="110822" y="636416"/>
                      <a:pt x="300500" y="124829"/>
                    </a:cubicBezTo>
                    <a:lnTo>
                      <a:pt x="348400" y="0"/>
                    </a:lnTo>
                    <a:lnTo>
                      <a:pt x="455358" y="0"/>
                    </a:lnTo>
                    <a:lnTo>
                      <a:pt x="530224" y="199169"/>
                    </a:lnTo>
                    <a:cubicBezTo>
                      <a:pt x="696420" y="651681"/>
                      <a:pt x="777237" y="956528"/>
                      <a:pt x="798013" y="1326403"/>
                    </a:cubicBezTo>
                    <a:lnTo>
                      <a:pt x="803460" y="151240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A9C84D7A-8144-EE7D-8B16-86DA798F3842}"/>
                  </a:ext>
                </a:extLst>
              </p:cNvPr>
              <p:cNvSpPr/>
              <p:nvPr/>
            </p:nvSpPr>
            <p:spPr>
              <a:xfrm rot="16200000">
                <a:off x="5050185" y="6243122"/>
                <a:ext cx="802916" cy="1513690"/>
              </a:xfrm>
              <a:custGeom>
                <a:avLst/>
                <a:gdLst>
                  <a:gd name="connsiteX0" fmla="*/ 802916 w 802916"/>
                  <a:gd name="connsiteY0" fmla="*/ 1512402 h 1513690"/>
                  <a:gd name="connsiteX1" fmla="*/ 802883 w 802916"/>
                  <a:gd name="connsiteY1" fmla="*/ 1513690 h 1513690"/>
                  <a:gd name="connsiteX2" fmla="*/ 634 w 802916"/>
                  <a:gd name="connsiteY2" fmla="*/ 1513690 h 1513690"/>
                  <a:gd name="connsiteX3" fmla="*/ 0 w 802916"/>
                  <a:gd name="connsiteY3" fmla="*/ 1492028 h 1513690"/>
                  <a:gd name="connsiteX4" fmla="*/ 3613 w 802916"/>
                  <a:gd name="connsiteY4" fmla="*/ 1356289 h 1513690"/>
                  <a:gd name="connsiteX5" fmla="*/ 299958 w 802916"/>
                  <a:gd name="connsiteY5" fmla="*/ 124828 h 1513690"/>
                  <a:gd name="connsiteX6" fmla="*/ 347858 w 802916"/>
                  <a:gd name="connsiteY6" fmla="*/ 0 h 1513690"/>
                  <a:gd name="connsiteX7" fmla="*/ 454817 w 802916"/>
                  <a:gd name="connsiteY7" fmla="*/ 0 h 1513690"/>
                  <a:gd name="connsiteX8" fmla="*/ 529682 w 802916"/>
                  <a:gd name="connsiteY8" fmla="*/ 199168 h 1513690"/>
                  <a:gd name="connsiteX9" fmla="*/ 797471 w 802916"/>
                  <a:gd name="connsiteY9" fmla="*/ 1326402 h 1513690"/>
                  <a:gd name="connsiteX10" fmla="*/ 802916 w 802916"/>
                  <a:gd name="connsiteY10" fmla="*/ 1512366 h 1513690"/>
                  <a:gd name="connsiteX11" fmla="*/ 802916 w 802916"/>
                  <a:gd name="connsiteY11" fmla="*/ 1512385 h 1513690"/>
                  <a:gd name="connsiteX12" fmla="*/ 802916 w 802916"/>
                  <a:gd name="connsiteY12" fmla="*/ 1512402 h 151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916" h="1513690">
                    <a:moveTo>
                      <a:pt x="802916" y="1512402"/>
                    </a:moveTo>
                    <a:lnTo>
                      <a:pt x="802883" y="1513690"/>
                    </a:lnTo>
                    <a:lnTo>
                      <a:pt x="634" y="1513690"/>
                    </a:lnTo>
                    <a:lnTo>
                      <a:pt x="0" y="1492028"/>
                    </a:lnTo>
                    <a:lnTo>
                      <a:pt x="3613" y="1356289"/>
                    </a:lnTo>
                    <a:cubicBezTo>
                      <a:pt x="22889" y="991527"/>
                      <a:pt x="110279" y="636415"/>
                      <a:pt x="299958" y="124828"/>
                    </a:cubicBezTo>
                    <a:lnTo>
                      <a:pt x="347858" y="0"/>
                    </a:lnTo>
                    <a:lnTo>
                      <a:pt x="454817" y="0"/>
                    </a:lnTo>
                    <a:lnTo>
                      <a:pt x="529682" y="199168"/>
                    </a:lnTo>
                    <a:cubicBezTo>
                      <a:pt x="695878" y="651680"/>
                      <a:pt x="776695" y="956527"/>
                      <a:pt x="797471" y="1326402"/>
                    </a:cubicBezTo>
                    <a:lnTo>
                      <a:pt x="802916" y="1512366"/>
                    </a:lnTo>
                    <a:lnTo>
                      <a:pt x="802916" y="1512385"/>
                    </a:lnTo>
                    <a:lnTo>
                      <a:pt x="802916" y="151240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333828F6-229D-571C-0ECE-1AAC7552618B}"/>
                  </a:ext>
                </a:extLst>
              </p:cNvPr>
              <p:cNvSpPr/>
              <p:nvPr/>
            </p:nvSpPr>
            <p:spPr>
              <a:xfrm rot="16200000">
                <a:off x="5050194" y="7046031"/>
                <a:ext cx="802899" cy="1513691"/>
              </a:xfrm>
              <a:custGeom>
                <a:avLst/>
                <a:gdLst>
                  <a:gd name="connsiteX0" fmla="*/ 802899 w 802899"/>
                  <a:gd name="connsiteY0" fmla="*/ 1492029 h 1513691"/>
                  <a:gd name="connsiteX1" fmla="*/ 802322 w 802899"/>
                  <a:gd name="connsiteY1" fmla="*/ 1513691 h 1513691"/>
                  <a:gd name="connsiteX2" fmla="*/ 0 w 802899"/>
                  <a:gd name="connsiteY2" fmla="*/ 1513691 h 1513691"/>
                  <a:gd name="connsiteX3" fmla="*/ 300536 w 802899"/>
                  <a:gd name="connsiteY3" fmla="*/ 124829 h 1513691"/>
                  <a:gd name="connsiteX4" fmla="*/ 348436 w 802899"/>
                  <a:gd name="connsiteY4" fmla="*/ 0 h 1513691"/>
                  <a:gd name="connsiteX5" fmla="*/ 455394 w 802899"/>
                  <a:gd name="connsiteY5" fmla="*/ 0 h 1513691"/>
                  <a:gd name="connsiteX6" fmla="*/ 530260 w 802899"/>
                  <a:gd name="connsiteY6" fmla="*/ 199169 h 1513691"/>
                  <a:gd name="connsiteX7" fmla="*/ 798048 w 802899"/>
                  <a:gd name="connsiteY7" fmla="*/ 1326403 h 1513691"/>
                  <a:gd name="connsiteX8" fmla="*/ 802899 w 802899"/>
                  <a:gd name="connsiteY8" fmla="*/ 1492029 h 151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2899" h="1513691">
                    <a:moveTo>
                      <a:pt x="802899" y="1492029"/>
                    </a:moveTo>
                    <a:lnTo>
                      <a:pt x="802322" y="1513691"/>
                    </a:lnTo>
                    <a:lnTo>
                      <a:pt x="0" y="1513691"/>
                    </a:lnTo>
                    <a:cubicBezTo>
                      <a:pt x="587" y="1089796"/>
                      <a:pt x="83761" y="709500"/>
                      <a:pt x="300536" y="124829"/>
                    </a:cubicBezTo>
                    <a:lnTo>
                      <a:pt x="348436" y="0"/>
                    </a:lnTo>
                    <a:lnTo>
                      <a:pt x="455394" y="0"/>
                    </a:lnTo>
                    <a:lnTo>
                      <a:pt x="530260" y="199169"/>
                    </a:lnTo>
                    <a:cubicBezTo>
                      <a:pt x="696456" y="651681"/>
                      <a:pt x="777273" y="956528"/>
                      <a:pt x="798048" y="1326403"/>
                    </a:cubicBezTo>
                    <a:lnTo>
                      <a:pt x="802899" y="1492029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14561328-6D2A-80D0-BB61-052B0B2846E0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4852346" y="4559654"/>
              <a:ext cx="212078" cy="70245"/>
            </a:xfrm>
            <a:custGeom>
              <a:avLst/>
              <a:gdLst>
                <a:gd name="connsiteX0" fmla="*/ 0 w 1165219"/>
                <a:gd name="connsiteY0" fmla="*/ 0 h 540000"/>
                <a:gd name="connsiteX1" fmla="*/ 1165219 w 1165219"/>
                <a:gd name="connsiteY1" fmla="*/ 0 h 540000"/>
                <a:gd name="connsiteX2" fmla="*/ 1019832 w 1165219"/>
                <a:gd name="connsiteY2" fmla="*/ 540000 h 540000"/>
                <a:gd name="connsiteX3" fmla="*/ 143638 w 1165219"/>
                <a:gd name="connsiteY3" fmla="*/ 540000 h 540000"/>
                <a:gd name="connsiteX4" fmla="*/ 0 w 1165219"/>
                <a:gd name="connsiteY4" fmla="*/ 6492 h 540000"/>
                <a:gd name="connsiteX5" fmla="*/ 0 w 1165219"/>
                <a:gd name="connsiteY5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219" h="540000">
                  <a:moveTo>
                    <a:pt x="0" y="0"/>
                  </a:moveTo>
                  <a:lnTo>
                    <a:pt x="1165219" y="0"/>
                  </a:lnTo>
                  <a:lnTo>
                    <a:pt x="1019832" y="540000"/>
                  </a:lnTo>
                  <a:lnTo>
                    <a:pt x="143638" y="540000"/>
                  </a:lnTo>
                  <a:lnTo>
                    <a:pt x="0" y="6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46" name="グループ化 145">
              <a:extLst>
                <a:ext uri="{FF2B5EF4-FFF2-40B4-BE49-F238E27FC236}">
                  <a16:creationId xmlns:a16="http://schemas.microsoft.com/office/drawing/2014/main" id="{A123686A-EE96-A2A2-D2AB-F3996582929B}"/>
                </a:ext>
              </a:extLst>
            </p:cNvPr>
            <p:cNvGrpSpPr/>
            <p:nvPr/>
          </p:nvGrpSpPr>
          <p:grpSpPr>
            <a:xfrm>
              <a:off x="6208488" y="2585537"/>
              <a:ext cx="183627" cy="5617730"/>
              <a:chOff x="6208488" y="2585537"/>
              <a:chExt cx="183627" cy="5617730"/>
            </a:xfrm>
          </p:grpSpPr>
          <p:sp>
            <p:nvSpPr>
              <p:cNvPr id="30" name="台形 110">
                <a:extLst>
                  <a:ext uri="{FF2B5EF4-FFF2-40B4-BE49-F238E27FC236}">
                    <a16:creationId xmlns:a16="http://schemas.microsoft.com/office/drawing/2014/main" id="{09AEB9A6-56AA-84F6-1B30-8DF5368A3A96}"/>
                  </a:ext>
                </a:extLst>
              </p:cNvPr>
              <p:cNvSpPr/>
              <p:nvPr/>
            </p:nvSpPr>
            <p:spPr>
              <a:xfrm rot="5400000">
                <a:off x="5900379" y="4499609"/>
                <a:ext cx="799846" cy="183626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台形 110">
                <a:extLst>
                  <a:ext uri="{FF2B5EF4-FFF2-40B4-BE49-F238E27FC236}">
                    <a16:creationId xmlns:a16="http://schemas.microsoft.com/office/drawing/2014/main" id="{7072FBA9-EC4C-F7DF-F8DE-D3E55960A7F0}"/>
                  </a:ext>
                </a:extLst>
              </p:cNvPr>
              <p:cNvSpPr/>
              <p:nvPr/>
            </p:nvSpPr>
            <p:spPr>
              <a:xfrm rot="5400000">
                <a:off x="5900378" y="7711531"/>
                <a:ext cx="799846" cy="183626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台形 110">
                <a:extLst>
                  <a:ext uri="{FF2B5EF4-FFF2-40B4-BE49-F238E27FC236}">
                    <a16:creationId xmlns:a16="http://schemas.microsoft.com/office/drawing/2014/main" id="{B3441DB2-797C-83BD-9CB8-CBBD38B4C57B}"/>
                  </a:ext>
                </a:extLst>
              </p:cNvPr>
              <p:cNvSpPr/>
              <p:nvPr/>
            </p:nvSpPr>
            <p:spPr>
              <a:xfrm rot="5400000">
                <a:off x="5900379" y="2893647"/>
                <a:ext cx="799846" cy="183626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台形 110">
                <a:extLst>
                  <a:ext uri="{FF2B5EF4-FFF2-40B4-BE49-F238E27FC236}">
                    <a16:creationId xmlns:a16="http://schemas.microsoft.com/office/drawing/2014/main" id="{DFFC9B33-2329-B640-35F8-6B4EDF859640}"/>
                  </a:ext>
                </a:extLst>
              </p:cNvPr>
              <p:cNvSpPr/>
              <p:nvPr/>
            </p:nvSpPr>
            <p:spPr>
              <a:xfrm rot="5400000">
                <a:off x="5900379" y="6105570"/>
                <a:ext cx="799846" cy="183626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75CD61ED-C6A7-51BE-3663-242B5AFFDF7F}"/>
                </a:ext>
              </a:extLst>
            </p:cNvPr>
            <p:cNvGrpSpPr/>
            <p:nvPr/>
          </p:nvGrpSpPr>
          <p:grpSpPr>
            <a:xfrm>
              <a:off x="5131024" y="3587843"/>
              <a:ext cx="864774" cy="2013970"/>
              <a:chOff x="5131024" y="3587843"/>
              <a:chExt cx="864774" cy="2013970"/>
            </a:xfrm>
          </p:grpSpPr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3F624A36-B4CD-78A3-6408-97E1060DC43E}"/>
                  </a:ext>
                </a:extLst>
              </p:cNvPr>
              <p:cNvSpPr/>
              <p:nvPr/>
            </p:nvSpPr>
            <p:spPr>
              <a:xfrm>
                <a:off x="5779797" y="4199064"/>
                <a:ext cx="216000" cy="785685"/>
              </a:xfrm>
              <a:custGeom>
                <a:avLst/>
                <a:gdLst>
                  <a:gd name="connsiteX0" fmla="*/ 216000 w 216000"/>
                  <a:gd name="connsiteY0" fmla="*/ 0 h 785685"/>
                  <a:gd name="connsiteX1" fmla="*/ 216000 w 216000"/>
                  <a:gd name="connsiteY1" fmla="*/ 785685 h 785685"/>
                  <a:gd name="connsiteX2" fmla="*/ 0 w 216000"/>
                  <a:gd name="connsiteY2" fmla="*/ 763829 h 785685"/>
                  <a:gd name="connsiteX3" fmla="*/ 0 w 216000"/>
                  <a:gd name="connsiteY3" fmla="*/ 21907 h 785685"/>
                  <a:gd name="connsiteX4" fmla="*/ 216000 w 216000"/>
                  <a:gd name="connsiteY4" fmla="*/ 0 h 78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0" h="785685">
                    <a:moveTo>
                      <a:pt x="216000" y="0"/>
                    </a:moveTo>
                    <a:lnTo>
                      <a:pt x="216000" y="785685"/>
                    </a:lnTo>
                    <a:lnTo>
                      <a:pt x="0" y="763829"/>
                    </a:lnTo>
                    <a:lnTo>
                      <a:pt x="0" y="21907"/>
                    </a:lnTo>
                    <a:lnTo>
                      <a:pt x="216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2C938FF5-424E-A92D-5362-A8BDBAD9AAFD}"/>
                  </a:ext>
                </a:extLst>
              </p:cNvPr>
              <p:cNvSpPr/>
              <p:nvPr/>
            </p:nvSpPr>
            <p:spPr>
              <a:xfrm>
                <a:off x="5452923" y="4240252"/>
                <a:ext cx="216000" cy="703586"/>
              </a:xfrm>
              <a:custGeom>
                <a:avLst/>
                <a:gdLst>
                  <a:gd name="connsiteX0" fmla="*/ 216000 w 216000"/>
                  <a:gd name="connsiteY0" fmla="*/ 0 h 703586"/>
                  <a:gd name="connsiteX1" fmla="*/ 216000 w 216000"/>
                  <a:gd name="connsiteY1" fmla="*/ 703586 h 703586"/>
                  <a:gd name="connsiteX2" fmla="*/ 183118 w 216000"/>
                  <a:gd name="connsiteY2" fmla="*/ 697869 h 703586"/>
                  <a:gd name="connsiteX3" fmla="*/ 37494 w 216000"/>
                  <a:gd name="connsiteY3" fmla="*/ 665821 h 703586"/>
                  <a:gd name="connsiteX4" fmla="*/ 0 w 216000"/>
                  <a:gd name="connsiteY4" fmla="*/ 655978 h 703586"/>
                  <a:gd name="connsiteX5" fmla="*/ 0 w 216000"/>
                  <a:gd name="connsiteY5" fmla="*/ 45028 h 703586"/>
                  <a:gd name="connsiteX6" fmla="*/ 35650 w 216000"/>
                  <a:gd name="connsiteY6" fmla="*/ 35597 h 703586"/>
                  <a:gd name="connsiteX7" fmla="*/ 216000 w 216000"/>
                  <a:gd name="connsiteY7" fmla="*/ 0 h 70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000" h="703586">
                    <a:moveTo>
                      <a:pt x="216000" y="0"/>
                    </a:moveTo>
                    <a:lnTo>
                      <a:pt x="216000" y="703586"/>
                    </a:lnTo>
                    <a:lnTo>
                      <a:pt x="183118" y="697869"/>
                    </a:lnTo>
                    <a:cubicBezTo>
                      <a:pt x="135507" y="688473"/>
                      <a:pt x="87074" y="677813"/>
                      <a:pt x="37494" y="665821"/>
                    </a:cubicBezTo>
                    <a:lnTo>
                      <a:pt x="0" y="655978"/>
                    </a:lnTo>
                    <a:lnTo>
                      <a:pt x="0" y="45028"/>
                    </a:lnTo>
                    <a:lnTo>
                      <a:pt x="35650" y="35597"/>
                    </a:lnTo>
                    <a:lnTo>
                      <a:pt x="216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D611F3A4-8CDF-90E3-EDEC-549019AAEAEA}"/>
                  </a:ext>
                </a:extLst>
              </p:cNvPr>
              <p:cNvSpPr/>
              <p:nvPr/>
            </p:nvSpPr>
            <p:spPr>
              <a:xfrm>
                <a:off x="5131025" y="4313483"/>
                <a:ext cx="216000" cy="554947"/>
              </a:xfrm>
              <a:custGeom>
                <a:avLst/>
                <a:gdLst>
                  <a:gd name="connsiteX0" fmla="*/ 216000 w 216000"/>
                  <a:gd name="connsiteY0" fmla="*/ 0 h 554947"/>
                  <a:gd name="connsiteX1" fmla="*/ 216000 w 216000"/>
                  <a:gd name="connsiteY1" fmla="*/ 554947 h 554947"/>
                  <a:gd name="connsiteX2" fmla="*/ 206885 w 216000"/>
                  <a:gd name="connsiteY2" fmla="*/ 552554 h 554947"/>
                  <a:gd name="connsiteX3" fmla="*/ 45549 w 216000"/>
                  <a:gd name="connsiteY3" fmla="*/ 504130 h 554947"/>
                  <a:gd name="connsiteX4" fmla="*/ 0 w 216000"/>
                  <a:gd name="connsiteY4" fmla="*/ 488989 h 554947"/>
                  <a:gd name="connsiteX5" fmla="*/ 0 w 216000"/>
                  <a:gd name="connsiteY5" fmla="*/ 67773 h 554947"/>
                  <a:gd name="connsiteX6" fmla="*/ 77962 w 216000"/>
                  <a:gd name="connsiteY6" fmla="*/ 41759 h 554947"/>
                  <a:gd name="connsiteX7" fmla="*/ 216000 w 216000"/>
                  <a:gd name="connsiteY7" fmla="*/ 0 h 55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000" h="554947">
                    <a:moveTo>
                      <a:pt x="216000" y="0"/>
                    </a:moveTo>
                    <a:lnTo>
                      <a:pt x="216000" y="554947"/>
                    </a:lnTo>
                    <a:lnTo>
                      <a:pt x="206885" y="552554"/>
                    </a:lnTo>
                    <a:cubicBezTo>
                      <a:pt x="154686" y="537833"/>
                      <a:pt x="101015" y="521714"/>
                      <a:pt x="45549" y="504130"/>
                    </a:cubicBezTo>
                    <a:lnTo>
                      <a:pt x="0" y="488989"/>
                    </a:lnTo>
                    <a:lnTo>
                      <a:pt x="0" y="67773"/>
                    </a:lnTo>
                    <a:lnTo>
                      <a:pt x="77962" y="41759"/>
                    </a:lnTo>
                    <a:lnTo>
                      <a:pt x="216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03EA6A83-C043-AFAE-73B7-67C6C28782E5}"/>
                  </a:ext>
                </a:extLst>
              </p:cNvPr>
              <p:cNvSpPr/>
              <p:nvPr/>
            </p:nvSpPr>
            <p:spPr>
              <a:xfrm rot="16200000">
                <a:off x="5284602" y="3756165"/>
                <a:ext cx="552643" cy="216000"/>
              </a:xfrm>
              <a:custGeom>
                <a:avLst/>
                <a:gdLst>
                  <a:gd name="connsiteX0" fmla="*/ 552643 w 552643"/>
                  <a:gd name="connsiteY0" fmla="*/ 108000 h 216000"/>
                  <a:gd name="connsiteX1" fmla="*/ 444643 w 552643"/>
                  <a:gd name="connsiteY1" fmla="*/ 216000 h 216000"/>
                  <a:gd name="connsiteX2" fmla="*/ 0 w 552643"/>
                  <a:gd name="connsiteY2" fmla="*/ 216000 h 216000"/>
                  <a:gd name="connsiteX3" fmla="*/ 5717 w 552643"/>
                  <a:gd name="connsiteY3" fmla="*/ 183117 h 216000"/>
                  <a:gd name="connsiteX4" fmla="*/ 37765 w 552643"/>
                  <a:gd name="connsiteY4" fmla="*/ 37493 h 216000"/>
                  <a:gd name="connsiteX5" fmla="*/ 47608 w 552643"/>
                  <a:gd name="connsiteY5" fmla="*/ 0 h 216000"/>
                  <a:gd name="connsiteX6" fmla="*/ 444643 w 552643"/>
                  <a:gd name="connsiteY6" fmla="*/ 0 h 216000"/>
                  <a:gd name="connsiteX7" fmla="*/ 552643 w 552643"/>
                  <a:gd name="connsiteY7" fmla="*/ 108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643" h="216000">
                    <a:moveTo>
                      <a:pt x="552643" y="108000"/>
                    </a:moveTo>
                    <a:cubicBezTo>
                      <a:pt x="552643" y="167647"/>
                      <a:pt x="504290" y="216000"/>
                      <a:pt x="444643" y="216000"/>
                    </a:cubicBezTo>
                    <a:lnTo>
                      <a:pt x="0" y="216000"/>
                    </a:lnTo>
                    <a:lnTo>
                      <a:pt x="5717" y="183117"/>
                    </a:lnTo>
                    <a:cubicBezTo>
                      <a:pt x="15113" y="135507"/>
                      <a:pt x="25774" y="87074"/>
                      <a:pt x="37765" y="37493"/>
                    </a:cubicBezTo>
                    <a:lnTo>
                      <a:pt x="47608" y="0"/>
                    </a:lnTo>
                    <a:lnTo>
                      <a:pt x="444643" y="0"/>
                    </a:lnTo>
                    <a:cubicBezTo>
                      <a:pt x="504290" y="0"/>
                      <a:pt x="552643" y="48353"/>
                      <a:pt x="552643" y="108000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97845F0A-16FB-5456-9ABA-FAD1AD2736F6}"/>
                  </a:ext>
                </a:extLst>
              </p:cNvPr>
              <p:cNvSpPr/>
              <p:nvPr/>
            </p:nvSpPr>
            <p:spPr>
              <a:xfrm rot="16200000">
                <a:off x="5591020" y="3776621"/>
                <a:ext cx="593554" cy="216000"/>
              </a:xfrm>
              <a:custGeom>
                <a:avLst/>
                <a:gdLst>
                  <a:gd name="connsiteX0" fmla="*/ 593554 w 593554"/>
                  <a:gd name="connsiteY0" fmla="*/ 108000 h 216000"/>
                  <a:gd name="connsiteX1" fmla="*/ 485554 w 593554"/>
                  <a:gd name="connsiteY1" fmla="*/ 216000 h 216000"/>
                  <a:gd name="connsiteX2" fmla="*/ 0 w 593554"/>
                  <a:gd name="connsiteY2" fmla="*/ 216000 h 216000"/>
                  <a:gd name="connsiteX3" fmla="*/ 21857 w 593554"/>
                  <a:gd name="connsiteY3" fmla="*/ 0 h 216000"/>
                  <a:gd name="connsiteX4" fmla="*/ 485554 w 593554"/>
                  <a:gd name="connsiteY4" fmla="*/ 0 h 216000"/>
                  <a:gd name="connsiteX5" fmla="*/ 593554 w 593554"/>
                  <a:gd name="connsiteY5" fmla="*/ 108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54" h="216000">
                    <a:moveTo>
                      <a:pt x="593554" y="108000"/>
                    </a:moveTo>
                    <a:cubicBezTo>
                      <a:pt x="593554" y="167647"/>
                      <a:pt x="545201" y="216000"/>
                      <a:pt x="485554" y="216000"/>
                    </a:cubicBezTo>
                    <a:lnTo>
                      <a:pt x="0" y="216000"/>
                    </a:lnTo>
                    <a:lnTo>
                      <a:pt x="21857" y="0"/>
                    </a:lnTo>
                    <a:lnTo>
                      <a:pt x="485554" y="0"/>
                    </a:lnTo>
                    <a:cubicBezTo>
                      <a:pt x="545201" y="0"/>
                      <a:pt x="593554" y="48353"/>
                      <a:pt x="593554" y="108000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92ADF446-7E27-9AF8-E0B8-26811E630436}"/>
                  </a:ext>
                </a:extLst>
              </p:cNvPr>
              <p:cNvSpPr/>
              <p:nvPr/>
            </p:nvSpPr>
            <p:spPr>
              <a:xfrm rot="16200000">
                <a:off x="5000407" y="3718462"/>
                <a:ext cx="477234" cy="216000"/>
              </a:xfrm>
              <a:custGeom>
                <a:avLst/>
                <a:gdLst>
                  <a:gd name="connsiteX0" fmla="*/ 477234 w 477234"/>
                  <a:gd name="connsiteY0" fmla="*/ 108000 h 216000"/>
                  <a:gd name="connsiteX1" fmla="*/ 369234 w 477234"/>
                  <a:gd name="connsiteY1" fmla="*/ 216000 h 216000"/>
                  <a:gd name="connsiteX2" fmla="*/ 0 w 477234"/>
                  <a:gd name="connsiteY2" fmla="*/ 216000 h 216000"/>
                  <a:gd name="connsiteX3" fmla="*/ 2393 w 477234"/>
                  <a:gd name="connsiteY3" fmla="*/ 206885 h 216000"/>
                  <a:gd name="connsiteX4" fmla="*/ 50817 w 477234"/>
                  <a:gd name="connsiteY4" fmla="*/ 45549 h 216000"/>
                  <a:gd name="connsiteX5" fmla="*/ 65958 w 477234"/>
                  <a:gd name="connsiteY5" fmla="*/ 0 h 216000"/>
                  <a:gd name="connsiteX6" fmla="*/ 369234 w 477234"/>
                  <a:gd name="connsiteY6" fmla="*/ 0 h 216000"/>
                  <a:gd name="connsiteX7" fmla="*/ 477234 w 477234"/>
                  <a:gd name="connsiteY7" fmla="*/ 108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7234" h="216000">
                    <a:moveTo>
                      <a:pt x="477234" y="108000"/>
                    </a:moveTo>
                    <a:cubicBezTo>
                      <a:pt x="477234" y="167647"/>
                      <a:pt x="428881" y="216000"/>
                      <a:pt x="369234" y="216000"/>
                    </a:cubicBezTo>
                    <a:lnTo>
                      <a:pt x="0" y="216000"/>
                    </a:lnTo>
                    <a:lnTo>
                      <a:pt x="2393" y="206885"/>
                    </a:lnTo>
                    <a:cubicBezTo>
                      <a:pt x="17114" y="154686"/>
                      <a:pt x="33233" y="101016"/>
                      <a:pt x="50817" y="45549"/>
                    </a:cubicBezTo>
                    <a:lnTo>
                      <a:pt x="65958" y="0"/>
                    </a:lnTo>
                    <a:lnTo>
                      <a:pt x="369234" y="0"/>
                    </a:lnTo>
                    <a:cubicBezTo>
                      <a:pt x="428881" y="0"/>
                      <a:pt x="477234" y="48353"/>
                      <a:pt x="477234" y="108000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78832078-6EA2-193F-4179-9D536AB9E3A4}"/>
                  </a:ext>
                </a:extLst>
              </p:cNvPr>
              <p:cNvSpPr/>
              <p:nvPr/>
            </p:nvSpPr>
            <p:spPr>
              <a:xfrm rot="5400000">
                <a:off x="5586698" y="5192714"/>
                <a:ext cx="602199" cy="216000"/>
              </a:xfrm>
              <a:custGeom>
                <a:avLst/>
                <a:gdLst>
                  <a:gd name="connsiteX0" fmla="*/ 0 w 602199"/>
                  <a:gd name="connsiteY0" fmla="*/ 0 h 216000"/>
                  <a:gd name="connsiteX1" fmla="*/ 494199 w 602199"/>
                  <a:gd name="connsiteY1" fmla="*/ 0 h 216000"/>
                  <a:gd name="connsiteX2" fmla="*/ 602199 w 602199"/>
                  <a:gd name="connsiteY2" fmla="*/ 108000 h 216000"/>
                  <a:gd name="connsiteX3" fmla="*/ 494199 w 602199"/>
                  <a:gd name="connsiteY3" fmla="*/ 216000 h 216000"/>
                  <a:gd name="connsiteX4" fmla="*/ 21907 w 602199"/>
                  <a:gd name="connsiteY4" fmla="*/ 216000 h 216000"/>
                  <a:gd name="connsiteX5" fmla="*/ 0 w 602199"/>
                  <a:gd name="connsiteY5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199" h="216000">
                    <a:moveTo>
                      <a:pt x="0" y="0"/>
                    </a:moveTo>
                    <a:lnTo>
                      <a:pt x="494199" y="0"/>
                    </a:lnTo>
                    <a:cubicBezTo>
                      <a:pt x="553846" y="0"/>
                      <a:pt x="602199" y="48353"/>
                      <a:pt x="602199" y="108000"/>
                    </a:cubicBezTo>
                    <a:cubicBezTo>
                      <a:pt x="602199" y="167647"/>
                      <a:pt x="553846" y="216000"/>
                      <a:pt x="494199" y="216000"/>
                    </a:cubicBezTo>
                    <a:lnTo>
                      <a:pt x="21907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4A21C46-C6CA-44CE-7F5F-F4B0E5B37D73}"/>
                  </a:ext>
                </a:extLst>
              </p:cNvPr>
              <p:cNvSpPr/>
              <p:nvPr/>
            </p:nvSpPr>
            <p:spPr>
              <a:xfrm rot="5400000">
                <a:off x="5280418" y="5213308"/>
                <a:ext cx="561011" cy="216000"/>
              </a:xfrm>
              <a:custGeom>
                <a:avLst/>
                <a:gdLst>
                  <a:gd name="connsiteX0" fmla="*/ 0 w 561011"/>
                  <a:gd name="connsiteY0" fmla="*/ 0 h 216000"/>
                  <a:gd name="connsiteX1" fmla="*/ 453011 w 561011"/>
                  <a:gd name="connsiteY1" fmla="*/ 0 h 216000"/>
                  <a:gd name="connsiteX2" fmla="*/ 561011 w 561011"/>
                  <a:gd name="connsiteY2" fmla="*/ 108000 h 216000"/>
                  <a:gd name="connsiteX3" fmla="*/ 453011 w 561011"/>
                  <a:gd name="connsiteY3" fmla="*/ 216000 h 216000"/>
                  <a:gd name="connsiteX4" fmla="*/ 45028 w 561011"/>
                  <a:gd name="connsiteY4" fmla="*/ 216000 h 216000"/>
                  <a:gd name="connsiteX5" fmla="*/ 35597 w 561011"/>
                  <a:gd name="connsiteY5" fmla="*/ 180350 h 216000"/>
                  <a:gd name="connsiteX6" fmla="*/ 0 w 561011"/>
                  <a:gd name="connsiteY6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011" h="216000">
                    <a:moveTo>
                      <a:pt x="0" y="0"/>
                    </a:moveTo>
                    <a:lnTo>
                      <a:pt x="453011" y="0"/>
                    </a:lnTo>
                    <a:cubicBezTo>
                      <a:pt x="512658" y="0"/>
                      <a:pt x="561011" y="48353"/>
                      <a:pt x="561011" y="108000"/>
                    </a:cubicBezTo>
                    <a:cubicBezTo>
                      <a:pt x="561011" y="167647"/>
                      <a:pt x="512658" y="216000"/>
                      <a:pt x="453011" y="216000"/>
                    </a:cubicBezTo>
                    <a:lnTo>
                      <a:pt x="45028" y="216000"/>
                    </a:lnTo>
                    <a:lnTo>
                      <a:pt x="35597" y="180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D6EDFC9D-BBF4-1E69-5B9C-23D7283A8988}"/>
                  </a:ext>
                </a:extLst>
              </p:cNvPr>
              <p:cNvSpPr/>
              <p:nvPr/>
            </p:nvSpPr>
            <p:spPr>
              <a:xfrm rot="5400000">
                <a:off x="4995135" y="5249923"/>
                <a:ext cx="487780" cy="216000"/>
              </a:xfrm>
              <a:custGeom>
                <a:avLst/>
                <a:gdLst>
                  <a:gd name="connsiteX0" fmla="*/ 0 w 487780"/>
                  <a:gd name="connsiteY0" fmla="*/ 0 h 216000"/>
                  <a:gd name="connsiteX1" fmla="*/ 379780 w 487780"/>
                  <a:gd name="connsiteY1" fmla="*/ 0 h 216000"/>
                  <a:gd name="connsiteX2" fmla="*/ 487780 w 487780"/>
                  <a:gd name="connsiteY2" fmla="*/ 108000 h 216000"/>
                  <a:gd name="connsiteX3" fmla="*/ 379780 w 487780"/>
                  <a:gd name="connsiteY3" fmla="*/ 216000 h 216000"/>
                  <a:gd name="connsiteX4" fmla="*/ 67773 w 487780"/>
                  <a:gd name="connsiteY4" fmla="*/ 216000 h 216000"/>
                  <a:gd name="connsiteX5" fmla="*/ 41759 w 487780"/>
                  <a:gd name="connsiteY5" fmla="*/ 138038 h 216000"/>
                  <a:gd name="connsiteX6" fmla="*/ 0 w 487780"/>
                  <a:gd name="connsiteY6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780" h="216000">
                    <a:moveTo>
                      <a:pt x="0" y="0"/>
                    </a:moveTo>
                    <a:lnTo>
                      <a:pt x="379780" y="0"/>
                    </a:lnTo>
                    <a:cubicBezTo>
                      <a:pt x="439427" y="0"/>
                      <a:pt x="487780" y="48353"/>
                      <a:pt x="487780" y="108000"/>
                    </a:cubicBezTo>
                    <a:cubicBezTo>
                      <a:pt x="487780" y="167647"/>
                      <a:pt x="439427" y="216000"/>
                      <a:pt x="379780" y="216000"/>
                    </a:cubicBezTo>
                    <a:lnTo>
                      <a:pt x="67773" y="216000"/>
                    </a:lnTo>
                    <a:lnTo>
                      <a:pt x="41759" y="138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971" name="直線コネクタ 1970">
              <a:extLst>
                <a:ext uri="{FF2B5EF4-FFF2-40B4-BE49-F238E27FC236}">
                  <a16:creationId xmlns:a16="http://schemas.microsoft.com/office/drawing/2014/main" id="{9B734644-99ED-8EF9-B67D-2062E27F579F}"/>
                </a:ext>
              </a:extLst>
            </p:cNvPr>
            <p:cNvCxnSpPr>
              <a:cxnSpLocks/>
              <a:endCxn id="32" idx="3"/>
            </p:cNvCxnSpPr>
            <p:nvPr/>
          </p:nvCxnSpPr>
          <p:spPr>
            <a:xfrm flipH="1">
              <a:off x="6208488" y="7403421"/>
              <a:ext cx="1" cy="79984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48A82A22-A4BA-3B1B-0160-8374CBC2D926}"/>
                </a:ext>
              </a:extLst>
            </p:cNvPr>
            <p:cNvSpPr/>
            <p:nvPr/>
          </p:nvSpPr>
          <p:spPr>
            <a:xfrm rot="5400000">
              <a:off x="5438779" y="7434617"/>
              <a:ext cx="802899" cy="736520"/>
            </a:xfrm>
            <a:custGeom>
              <a:avLst/>
              <a:gdLst>
                <a:gd name="connsiteX0" fmla="*/ 0 w 802899"/>
                <a:gd name="connsiteY0" fmla="*/ 21662 h 736520"/>
                <a:gd name="connsiteX1" fmla="*/ 577 w 802899"/>
                <a:gd name="connsiteY1" fmla="*/ 0 h 736520"/>
                <a:gd name="connsiteX2" fmla="*/ 802899 w 802899"/>
                <a:gd name="connsiteY2" fmla="*/ 0 h 736520"/>
                <a:gd name="connsiteX3" fmla="*/ 764707 w 802899"/>
                <a:gd name="connsiteY3" fmla="*/ 471565 h 736520"/>
                <a:gd name="connsiteX4" fmla="*/ 746852 w 802899"/>
                <a:gd name="connsiteY4" fmla="*/ 565188 h 736520"/>
                <a:gd name="connsiteX5" fmla="*/ 687514 w 802899"/>
                <a:gd name="connsiteY5" fmla="*/ 627314 h 736520"/>
                <a:gd name="connsiteX6" fmla="*/ 405775 w 802899"/>
                <a:gd name="connsiteY6" fmla="*/ 736520 h 736520"/>
                <a:gd name="connsiteX7" fmla="*/ 124036 w 802899"/>
                <a:gd name="connsiteY7" fmla="*/ 627314 h 736520"/>
                <a:gd name="connsiteX8" fmla="*/ 50800 w 802899"/>
                <a:gd name="connsiteY8" fmla="*/ 550637 h 736520"/>
                <a:gd name="connsiteX9" fmla="*/ 32086 w 802899"/>
                <a:gd name="connsiteY9" fmla="*/ 455825 h 736520"/>
                <a:gd name="connsiteX10" fmla="*/ 4851 w 802899"/>
                <a:gd name="connsiteY10" fmla="*/ 187288 h 736520"/>
                <a:gd name="connsiteX11" fmla="*/ 0 w 802899"/>
                <a:gd name="connsiteY11" fmla="*/ 21662 h 7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899" h="736520">
                  <a:moveTo>
                    <a:pt x="0" y="21662"/>
                  </a:moveTo>
                  <a:lnTo>
                    <a:pt x="577" y="0"/>
                  </a:lnTo>
                  <a:lnTo>
                    <a:pt x="802899" y="0"/>
                  </a:lnTo>
                  <a:cubicBezTo>
                    <a:pt x="802679" y="158960"/>
                    <a:pt x="790845" y="311790"/>
                    <a:pt x="764707" y="471565"/>
                  </a:cubicBezTo>
                  <a:lnTo>
                    <a:pt x="746852" y="565188"/>
                  </a:lnTo>
                  <a:lnTo>
                    <a:pt x="687514" y="627314"/>
                  </a:lnTo>
                  <a:cubicBezTo>
                    <a:pt x="607090" y="696261"/>
                    <a:pt x="510137" y="736520"/>
                    <a:pt x="405775" y="736520"/>
                  </a:cubicBezTo>
                  <a:cubicBezTo>
                    <a:pt x="301412" y="736520"/>
                    <a:pt x="204460" y="696261"/>
                    <a:pt x="124036" y="627314"/>
                  </a:cubicBezTo>
                  <a:lnTo>
                    <a:pt x="50800" y="550637"/>
                  </a:lnTo>
                  <a:lnTo>
                    <a:pt x="32086" y="455825"/>
                  </a:lnTo>
                  <a:cubicBezTo>
                    <a:pt x="18991" y="368161"/>
                    <a:pt x="10045" y="279757"/>
                    <a:pt x="4851" y="187288"/>
                  </a:cubicBezTo>
                  <a:lnTo>
                    <a:pt x="0" y="216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3D93C4EC-A35A-A31B-84DC-791D5B4F7788}"/>
                </a:ext>
              </a:extLst>
            </p:cNvPr>
            <p:cNvSpPr/>
            <p:nvPr/>
          </p:nvSpPr>
          <p:spPr>
            <a:xfrm rot="4823961">
              <a:off x="5875429" y="7093640"/>
              <a:ext cx="149499" cy="550067"/>
            </a:xfrm>
            <a:custGeom>
              <a:avLst/>
              <a:gdLst>
                <a:gd name="connsiteX0" fmla="*/ 10238 w 240565"/>
                <a:gd name="connsiteY0" fmla="*/ 50987 h 561221"/>
                <a:gd name="connsiteX1" fmla="*/ 22710 w 240565"/>
                <a:gd name="connsiteY1" fmla="*/ 0 h 561221"/>
                <a:gd name="connsiteX2" fmla="*/ 240565 w 240565"/>
                <a:gd name="connsiteY2" fmla="*/ 36850 h 561221"/>
                <a:gd name="connsiteX3" fmla="*/ 237577 w 240565"/>
                <a:gd name="connsiteY3" fmla="*/ 58315 h 561221"/>
                <a:gd name="connsiteX4" fmla="*/ 211376 w 240565"/>
                <a:gd name="connsiteY4" fmla="*/ 191550 h 561221"/>
                <a:gd name="connsiteX5" fmla="*/ 138245 w 240565"/>
                <a:gd name="connsiteY5" fmla="*/ 457435 h 561221"/>
                <a:gd name="connsiteX6" fmla="*/ 101567 w 240565"/>
                <a:gd name="connsiteY6" fmla="*/ 561221 h 561221"/>
                <a:gd name="connsiteX7" fmla="*/ 86060 w 240565"/>
                <a:gd name="connsiteY7" fmla="*/ 537371 h 561221"/>
                <a:gd name="connsiteX8" fmla="*/ 0 w 240565"/>
                <a:gd name="connsiteY8" fmla="*/ 179856 h 561221"/>
                <a:gd name="connsiteX9" fmla="*/ 10238 w 240565"/>
                <a:gd name="connsiteY9" fmla="*/ 50987 h 561221"/>
                <a:gd name="connsiteX0" fmla="*/ 8129 w 248694"/>
                <a:gd name="connsiteY0" fmla="*/ 179856 h 561221"/>
                <a:gd name="connsiteX1" fmla="*/ 30839 w 248694"/>
                <a:gd name="connsiteY1" fmla="*/ 0 h 561221"/>
                <a:gd name="connsiteX2" fmla="*/ 248694 w 248694"/>
                <a:gd name="connsiteY2" fmla="*/ 36850 h 561221"/>
                <a:gd name="connsiteX3" fmla="*/ 245706 w 248694"/>
                <a:gd name="connsiteY3" fmla="*/ 58315 h 561221"/>
                <a:gd name="connsiteX4" fmla="*/ 219505 w 248694"/>
                <a:gd name="connsiteY4" fmla="*/ 191550 h 561221"/>
                <a:gd name="connsiteX5" fmla="*/ 146374 w 248694"/>
                <a:gd name="connsiteY5" fmla="*/ 457435 h 561221"/>
                <a:gd name="connsiteX6" fmla="*/ 109696 w 248694"/>
                <a:gd name="connsiteY6" fmla="*/ 561221 h 561221"/>
                <a:gd name="connsiteX7" fmla="*/ 94189 w 248694"/>
                <a:gd name="connsiteY7" fmla="*/ 537371 h 561221"/>
                <a:gd name="connsiteX8" fmla="*/ 8129 w 248694"/>
                <a:gd name="connsiteY8" fmla="*/ 179856 h 561221"/>
                <a:gd name="connsiteX0" fmla="*/ 68639 w 223144"/>
                <a:gd name="connsiteY0" fmla="*/ 537371 h 561221"/>
                <a:gd name="connsiteX1" fmla="*/ 5289 w 223144"/>
                <a:gd name="connsiteY1" fmla="*/ 0 h 561221"/>
                <a:gd name="connsiteX2" fmla="*/ 223144 w 223144"/>
                <a:gd name="connsiteY2" fmla="*/ 36850 h 561221"/>
                <a:gd name="connsiteX3" fmla="*/ 220156 w 223144"/>
                <a:gd name="connsiteY3" fmla="*/ 58315 h 561221"/>
                <a:gd name="connsiteX4" fmla="*/ 193955 w 223144"/>
                <a:gd name="connsiteY4" fmla="*/ 191550 h 561221"/>
                <a:gd name="connsiteX5" fmla="*/ 120824 w 223144"/>
                <a:gd name="connsiteY5" fmla="*/ 457435 h 561221"/>
                <a:gd name="connsiteX6" fmla="*/ 84146 w 223144"/>
                <a:gd name="connsiteY6" fmla="*/ 561221 h 561221"/>
                <a:gd name="connsiteX7" fmla="*/ 68639 w 223144"/>
                <a:gd name="connsiteY7" fmla="*/ 537371 h 561221"/>
                <a:gd name="connsiteX0" fmla="*/ 78857 w 217855"/>
                <a:gd name="connsiteY0" fmla="*/ 561221 h 561221"/>
                <a:gd name="connsiteX1" fmla="*/ 0 w 217855"/>
                <a:gd name="connsiteY1" fmla="*/ 0 h 561221"/>
                <a:gd name="connsiteX2" fmla="*/ 217855 w 217855"/>
                <a:gd name="connsiteY2" fmla="*/ 36850 h 561221"/>
                <a:gd name="connsiteX3" fmla="*/ 214867 w 217855"/>
                <a:gd name="connsiteY3" fmla="*/ 58315 h 561221"/>
                <a:gd name="connsiteX4" fmla="*/ 188666 w 217855"/>
                <a:gd name="connsiteY4" fmla="*/ 191550 h 561221"/>
                <a:gd name="connsiteX5" fmla="*/ 115535 w 217855"/>
                <a:gd name="connsiteY5" fmla="*/ 457435 h 561221"/>
                <a:gd name="connsiteX6" fmla="*/ 78857 w 217855"/>
                <a:gd name="connsiteY6" fmla="*/ 561221 h 561221"/>
                <a:gd name="connsiteX0" fmla="*/ 0 w 138998"/>
                <a:gd name="connsiteY0" fmla="*/ 542626 h 542626"/>
                <a:gd name="connsiteX1" fmla="*/ 2526 w 138998"/>
                <a:gd name="connsiteY1" fmla="*/ 0 h 542626"/>
                <a:gd name="connsiteX2" fmla="*/ 138998 w 138998"/>
                <a:gd name="connsiteY2" fmla="*/ 18255 h 542626"/>
                <a:gd name="connsiteX3" fmla="*/ 136010 w 138998"/>
                <a:gd name="connsiteY3" fmla="*/ 39720 h 542626"/>
                <a:gd name="connsiteX4" fmla="*/ 109809 w 138998"/>
                <a:gd name="connsiteY4" fmla="*/ 172955 h 542626"/>
                <a:gd name="connsiteX5" fmla="*/ 36678 w 138998"/>
                <a:gd name="connsiteY5" fmla="*/ 438840 h 542626"/>
                <a:gd name="connsiteX6" fmla="*/ 0 w 138998"/>
                <a:gd name="connsiteY6" fmla="*/ 542626 h 542626"/>
                <a:gd name="connsiteX0" fmla="*/ 2625 w 141623"/>
                <a:gd name="connsiteY0" fmla="*/ 542626 h 542626"/>
                <a:gd name="connsiteX1" fmla="*/ 5151 w 141623"/>
                <a:gd name="connsiteY1" fmla="*/ 0 h 542626"/>
                <a:gd name="connsiteX2" fmla="*/ 141623 w 141623"/>
                <a:gd name="connsiteY2" fmla="*/ 18255 h 542626"/>
                <a:gd name="connsiteX3" fmla="*/ 138635 w 141623"/>
                <a:gd name="connsiteY3" fmla="*/ 39720 h 542626"/>
                <a:gd name="connsiteX4" fmla="*/ 112434 w 141623"/>
                <a:gd name="connsiteY4" fmla="*/ 172955 h 542626"/>
                <a:gd name="connsiteX5" fmla="*/ 39303 w 141623"/>
                <a:gd name="connsiteY5" fmla="*/ 438840 h 542626"/>
                <a:gd name="connsiteX6" fmla="*/ 2625 w 141623"/>
                <a:gd name="connsiteY6" fmla="*/ 542626 h 542626"/>
                <a:gd name="connsiteX0" fmla="*/ 17542 w 156540"/>
                <a:gd name="connsiteY0" fmla="*/ 542626 h 542626"/>
                <a:gd name="connsiteX1" fmla="*/ 20068 w 156540"/>
                <a:gd name="connsiteY1" fmla="*/ 0 h 542626"/>
                <a:gd name="connsiteX2" fmla="*/ 156540 w 156540"/>
                <a:gd name="connsiteY2" fmla="*/ 18255 h 542626"/>
                <a:gd name="connsiteX3" fmla="*/ 153552 w 156540"/>
                <a:gd name="connsiteY3" fmla="*/ 39720 h 542626"/>
                <a:gd name="connsiteX4" fmla="*/ 127351 w 156540"/>
                <a:gd name="connsiteY4" fmla="*/ 172955 h 542626"/>
                <a:gd name="connsiteX5" fmla="*/ 54220 w 156540"/>
                <a:gd name="connsiteY5" fmla="*/ 438840 h 542626"/>
                <a:gd name="connsiteX6" fmla="*/ 17542 w 156540"/>
                <a:gd name="connsiteY6" fmla="*/ 542626 h 542626"/>
                <a:gd name="connsiteX0" fmla="*/ 21160 w 160158"/>
                <a:gd name="connsiteY0" fmla="*/ 542626 h 542626"/>
                <a:gd name="connsiteX1" fmla="*/ 23686 w 160158"/>
                <a:gd name="connsiteY1" fmla="*/ 0 h 542626"/>
                <a:gd name="connsiteX2" fmla="*/ 160158 w 160158"/>
                <a:gd name="connsiteY2" fmla="*/ 18255 h 542626"/>
                <a:gd name="connsiteX3" fmla="*/ 157170 w 160158"/>
                <a:gd name="connsiteY3" fmla="*/ 39720 h 542626"/>
                <a:gd name="connsiteX4" fmla="*/ 130969 w 160158"/>
                <a:gd name="connsiteY4" fmla="*/ 172955 h 542626"/>
                <a:gd name="connsiteX5" fmla="*/ 57838 w 160158"/>
                <a:gd name="connsiteY5" fmla="*/ 438840 h 542626"/>
                <a:gd name="connsiteX6" fmla="*/ 21160 w 160158"/>
                <a:gd name="connsiteY6" fmla="*/ 542626 h 542626"/>
                <a:gd name="connsiteX0" fmla="*/ 21128 w 160126"/>
                <a:gd name="connsiteY0" fmla="*/ 542626 h 542626"/>
                <a:gd name="connsiteX1" fmla="*/ 23654 w 160126"/>
                <a:gd name="connsiteY1" fmla="*/ 0 h 542626"/>
                <a:gd name="connsiteX2" fmla="*/ 160126 w 160126"/>
                <a:gd name="connsiteY2" fmla="*/ 18255 h 542626"/>
                <a:gd name="connsiteX3" fmla="*/ 157138 w 160126"/>
                <a:gd name="connsiteY3" fmla="*/ 39720 h 542626"/>
                <a:gd name="connsiteX4" fmla="*/ 130937 w 160126"/>
                <a:gd name="connsiteY4" fmla="*/ 172955 h 542626"/>
                <a:gd name="connsiteX5" fmla="*/ 57806 w 160126"/>
                <a:gd name="connsiteY5" fmla="*/ 438840 h 542626"/>
                <a:gd name="connsiteX6" fmla="*/ 21128 w 160126"/>
                <a:gd name="connsiteY6" fmla="*/ 542626 h 542626"/>
                <a:gd name="connsiteX0" fmla="*/ 21589 w 160587"/>
                <a:gd name="connsiteY0" fmla="*/ 550067 h 550067"/>
                <a:gd name="connsiteX1" fmla="*/ 22959 w 160587"/>
                <a:gd name="connsiteY1" fmla="*/ 0 h 550067"/>
                <a:gd name="connsiteX2" fmla="*/ 160587 w 160587"/>
                <a:gd name="connsiteY2" fmla="*/ 25696 h 550067"/>
                <a:gd name="connsiteX3" fmla="*/ 157599 w 160587"/>
                <a:gd name="connsiteY3" fmla="*/ 47161 h 550067"/>
                <a:gd name="connsiteX4" fmla="*/ 131398 w 160587"/>
                <a:gd name="connsiteY4" fmla="*/ 180396 h 550067"/>
                <a:gd name="connsiteX5" fmla="*/ 58267 w 160587"/>
                <a:gd name="connsiteY5" fmla="*/ 446281 h 550067"/>
                <a:gd name="connsiteX6" fmla="*/ 21589 w 160587"/>
                <a:gd name="connsiteY6" fmla="*/ 550067 h 550067"/>
                <a:gd name="connsiteX0" fmla="*/ 16817 w 155815"/>
                <a:gd name="connsiteY0" fmla="*/ 550067 h 550067"/>
                <a:gd name="connsiteX1" fmla="*/ 18187 w 155815"/>
                <a:gd name="connsiteY1" fmla="*/ 0 h 550067"/>
                <a:gd name="connsiteX2" fmla="*/ 155815 w 155815"/>
                <a:gd name="connsiteY2" fmla="*/ 25696 h 550067"/>
                <a:gd name="connsiteX3" fmla="*/ 152827 w 155815"/>
                <a:gd name="connsiteY3" fmla="*/ 47161 h 550067"/>
                <a:gd name="connsiteX4" fmla="*/ 126626 w 155815"/>
                <a:gd name="connsiteY4" fmla="*/ 180396 h 550067"/>
                <a:gd name="connsiteX5" fmla="*/ 53495 w 155815"/>
                <a:gd name="connsiteY5" fmla="*/ 446281 h 550067"/>
                <a:gd name="connsiteX6" fmla="*/ 16817 w 155815"/>
                <a:gd name="connsiteY6" fmla="*/ 550067 h 550067"/>
                <a:gd name="connsiteX0" fmla="*/ 10501 w 149499"/>
                <a:gd name="connsiteY0" fmla="*/ 550067 h 550067"/>
                <a:gd name="connsiteX1" fmla="*/ 11871 w 149499"/>
                <a:gd name="connsiteY1" fmla="*/ 0 h 550067"/>
                <a:gd name="connsiteX2" fmla="*/ 149499 w 149499"/>
                <a:gd name="connsiteY2" fmla="*/ 25696 h 550067"/>
                <a:gd name="connsiteX3" fmla="*/ 146511 w 149499"/>
                <a:gd name="connsiteY3" fmla="*/ 47161 h 550067"/>
                <a:gd name="connsiteX4" fmla="*/ 120310 w 149499"/>
                <a:gd name="connsiteY4" fmla="*/ 180396 h 550067"/>
                <a:gd name="connsiteX5" fmla="*/ 47179 w 149499"/>
                <a:gd name="connsiteY5" fmla="*/ 446281 h 550067"/>
                <a:gd name="connsiteX6" fmla="*/ 10501 w 149499"/>
                <a:gd name="connsiteY6" fmla="*/ 550067 h 5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499" h="550067">
                  <a:moveTo>
                    <a:pt x="10501" y="550067"/>
                  </a:moveTo>
                  <a:cubicBezTo>
                    <a:pt x="-10701" y="256786"/>
                    <a:pt x="5750" y="97867"/>
                    <a:pt x="11871" y="0"/>
                  </a:cubicBezTo>
                  <a:lnTo>
                    <a:pt x="149499" y="25696"/>
                  </a:lnTo>
                  <a:lnTo>
                    <a:pt x="146511" y="47161"/>
                  </a:lnTo>
                  <a:lnTo>
                    <a:pt x="120310" y="180396"/>
                  </a:lnTo>
                  <a:cubicBezTo>
                    <a:pt x="100350" y="269506"/>
                    <a:pt x="76293" y="357311"/>
                    <a:pt x="47179" y="446281"/>
                  </a:cubicBezTo>
                  <a:lnTo>
                    <a:pt x="10501" y="5500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87" name="フリーフォーム: 図形 1986">
              <a:extLst>
                <a:ext uri="{FF2B5EF4-FFF2-40B4-BE49-F238E27FC236}">
                  <a16:creationId xmlns:a16="http://schemas.microsoft.com/office/drawing/2014/main" id="{1A63989C-2A43-33EB-DFEA-A97A7107E7BD}"/>
                </a:ext>
              </a:extLst>
            </p:cNvPr>
            <p:cNvSpPr/>
            <p:nvPr/>
          </p:nvSpPr>
          <p:spPr>
            <a:xfrm rot="5400000">
              <a:off x="5758698" y="7761816"/>
              <a:ext cx="432000" cy="90771"/>
            </a:xfrm>
            <a:custGeom>
              <a:avLst/>
              <a:gdLst>
                <a:gd name="connsiteX0" fmla="*/ 0 w 1165219"/>
                <a:gd name="connsiteY0" fmla="*/ 0 h 540000"/>
                <a:gd name="connsiteX1" fmla="*/ 1165219 w 1165219"/>
                <a:gd name="connsiteY1" fmla="*/ 0 h 540000"/>
                <a:gd name="connsiteX2" fmla="*/ 1019832 w 1165219"/>
                <a:gd name="connsiteY2" fmla="*/ 540000 h 540000"/>
                <a:gd name="connsiteX3" fmla="*/ 143638 w 1165219"/>
                <a:gd name="connsiteY3" fmla="*/ 540000 h 540000"/>
                <a:gd name="connsiteX4" fmla="*/ 0 w 1165219"/>
                <a:gd name="connsiteY4" fmla="*/ 6492 h 540000"/>
                <a:gd name="connsiteX5" fmla="*/ 0 w 1165219"/>
                <a:gd name="connsiteY5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219" h="540000">
                  <a:moveTo>
                    <a:pt x="0" y="0"/>
                  </a:moveTo>
                  <a:lnTo>
                    <a:pt x="1165219" y="0"/>
                  </a:lnTo>
                  <a:lnTo>
                    <a:pt x="1019832" y="540000"/>
                  </a:lnTo>
                  <a:lnTo>
                    <a:pt x="143638" y="540000"/>
                  </a:lnTo>
                  <a:lnTo>
                    <a:pt x="0" y="6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台形 110">
              <a:extLst>
                <a:ext uri="{FF2B5EF4-FFF2-40B4-BE49-F238E27FC236}">
                  <a16:creationId xmlns:a16="http://schemas.microsoft.com/office/drawing/2014/main" id="{99A94472-FE1B-06D0-9F89-A8EEA66926E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35692" y="6915448"/>
              <a:ext cx="759855" cy="174445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台形 110">
              <a:extLst>
                <a:ext uri="{FF2B5EF4-FFF2-40B4-BE49-F238E27FC236}">
                  <a16:creationId xmlns:a16="http://schemas.microsoft.com/office/drawing/2014/main" id="{318FE618-DFD0-A87D-6309-3E15624517C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35692" y="5309455"/>
              <a:ext cx="759855" cy="174445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台形 110">
              <a:extLst>
                <a:ext uri="{FF2B5EF4-FFF2-40B4-BE49-F238E27FC236}">
                  <a16:creationId xmlns:a16="http://schemas.microsoft.com/office/drawing/2014/main" id="{260D4BAC-6B43-5635-4EF1-8357195ACC2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35692" y="3707477"/>
              <a:ext cx="759855" cy="174445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14903742-1A0A-5C0D-EA73-8D8C19D04B0C}"/>
                </a:ext>
              </a:extLst>
            </p:cNvPr>
            <p:cNvSpPr/>
            <p:nvPr/>
          </p:nvSpPr>
          <p:spPr>
            <a:xfrm rot="16200000">
              <a:off x="5050185" y="6243122"/>
              <a:ext cx="802916" cy="1513690"/>
            </a:xfrm>
            <a:custGeom>
              <a:avLst/>
              <a:gdLst>
                <a:gd name="connsiteX0" fmla="*/ 802916 w 802916"/>
                <a:gd name="connsiteY0" fmla="*/ 1512402 h 1513690"/>
                <a:gd name="connsiteX1" fmla="*/ 802883 w 802916"/>
                <a:gd name="connsiteY1" fmla="*/ 1513690 h 1513690"/>
                <a:gd name="connsiteX2" fmla="*/ 634 w 802916"/>
                <a:gd name="connsiteY2" fmla="*/ 1513690 h 1513690"/>
                <a:gd name="connsiteX3" fmla="*/ 0 w 802916"/>
                <a:gd name="connsiteY3" fmla="*/ 1492028 h 1513690"/>
                <a:gd name="connsiteX4" fmla="*/ 3613 w 802916"/>
                <a:gd name="connsiteY4" fmla="*/ 1356289 h 1513690"/>
                <a:gd name="connsiteX5" fmla="*/ 299958 w 802916"/>
                <a:gd name="connsiteY5" fmla="*/ 124828 h 1513690"/>
                <a:gd name="connsiteX6" fmla="*/ 347858 w 802916"/>
                <a:gd name="connsiteY6" fmla="*/ 0 h 1513690"/>
                <a:gd name="connsiteX7" fmla="*/ 454817 w 802916"/>
                <a:gd name="connsiteY7" fmla="*/ 0 h 1513690"/>
                <a:gd name="connsiteX8" fmla="*/ 529682 w 802916"/>
                <a:gd name="connsiteY8" fmla="*/ 199168 h 1513690"/>
                <a:gd name="connsiteX9" fmla="*/ 797471 w 802916"/>
                <a:gd name="connsiteY9" fmla="*/ 1326402 h 1513690"/>
                <a:gd name="connsiteX10" fmla="*/ 802916 w 802916"/>
                <a:gd name="connsiteY10" fmla="*/ 1512366 h 1513690"/>
                <a:gd name="connsiteX11" fmla="*/ 802916 w 802916"/>
                <a:gd name="connsiteY11" fmla="*/ 1512385 h 1513690"/>
                <a:gd name="connsiteX12" fmla="*/ 802916 w 802916"/>
                <a:gd name="connsiteY12" fmla="*/ 1512402 h 151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916" h="1513690">
                  <a:moveTo>
                    <a:pt x="802916" y="1512402"/>
                  </a:moveTo>
                  <a:lnTo>
                    <a:pt x="802883" y="1513690"/>
                  </a:lnTo>
                  <a:lnTo>
                    <a:pt x="634" y="1513690"/>
                  </a:lnTo>
                  <a:lnTo>
                    <a:pt x="0" y="1492028"/>
                  </a:lnTo>
                  <a:lnTo>
                    <a:pt x="3613" y="1356289"/>
                  </a:lnTo>
                  <a:cubicBezTo>
                    <a:pt x="22889" y="991527"/>
                    <a:pt x="110279" y="636415"/>
                    <a:pt x="299958" y="124828"/>
                  </a:cubicBezTo>
                  <a:lnTo>
                    <a:pt x="347858" y="0"/>
                  </a:lnTo>
                  <a:lnTo>
                    <a:pt x="454817" y="0"/>
                  </a:lnTo>
                  <a:lnTo>
                    <a:pt x="529682" y="199168"/>
                  </a:lnTo>
                  <a:cubicBezTo>
                    <a:pt x="695878" y="651680"/>
                    <a:pt x="776695" y="956527"/>
                    <a:pt x="797471" y="1326402"/>
                  </a:cubicBezTo>
                  <a:lnTo>
                    <a:pt x="802916" y="1512366"/>
                  </a:lnTo>
                  <a:lnTo>
                    <a:pt x="802916" y="1512385"/>
                  </a:lnTo>
                  <a:lnTo>
                    <a:pt x="802916" y="151240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A1E1B935-6168-F599-EE0F-3341560CD9B0}"/>
                </a:ext>
              </a:extLst>
            </p:cNvPr>
            <p:cNvGrpSpPr/>
            <p:nvPr/>
          </p:nvGrpSpPr>
          <p:grpSpPr>
            <a:xfrm>
              <a:off x="6213505" y="4409675"/>
              <a:ext cx="178437" cy="366443"/>
              <a:chOff x="6213505" y="4409675"/>
              <a:chExt cx="178437" cy="366443"/>
            </a:xfrm>
            <a:solidFill>
              <a:schemeClr val="tx1"/>
            </a:solidFill>
          </p:grpSpPr>
          <p:sp>
            <p:nvSpPr>
              <p:cNvPr id="141" name="四角形: 角を丸くする 140">
                <a:extLst>
                  <a:ext uri="{FF2B5EF4-FFF2-40B4-BE49-F238E27FC236}">
                    <a16:creationId xmlns:a16="http://schemas.microsoft.com/office/drawing/2014/main" id="{E98DBADC-4E33-BA8C-0969-2041EF8A3541}"/>
                  </a:ext>
                </a:extLst>
              </p:cNvPr>
              <p:cNvSpPr/>
              <p:nvPr/>
            </p:nvSpPr>
            <p:spPr>
              <a:xfrm rot="16200000">
                <a:off x="6115994" y="4553466"/>
                <a:ext cx="366443" cy="7886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62DC2E1C-FECB-B4CE-09BB-0277AF32840D}"/>
                  </a:ext>
                </a:extLst>
              </p:cNvPr>
              <p:cNvSpPr/>
              <p:nvPr/>
            </p:nvSpPr>
            <p:spPr>
              <a:xfrm>
                <a:off x="6213505" y="4513288"/>
                <a:ext cx="178437" cy="160846"/>
              </a:xfrm>
              <a:custGeom>
                <a:avLst/>
                <a:gdLst>
                  <a:gd name="connsiteX0" fmla="*/ 178437 w 178437"/>
                  <a:gd name="connsiteY0" fmla="*/ 0 h 160846"/>
                  <a:gd name="connsiteX1" fmla="*/ 178437 w 178437"/>
                  <a:gd name="connsiteY1" fmla="*/ 160846 h 160846"/>
                  <a:gd name="connsiteX2" fmla="*/ 98362 w 178437"/>
                  <a:gd name="connsiteY2" fmla="*/ 146883 h 160846"/>
                  <a:gd name="connsiteX3" fmla="*/ 0 w 178437"/>
                  <a:gd name="connsiteY3" fmla="*/ 79518 h 160846"/>
                  <a:gd name="connsiteX4" fmla="*/ 97735 w 178437"/>
                  <a:gd name="connsiteY4" fmla="*/ 13459 h 160846"/>
                  <a:gd name="connsiteX5" fmla="*/ 178437 w 178437"/>
                  <a:gd name="connsiteY5" fmla="*/ 0 h 16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437" h="160846">
                    <a:moveTo>
                      <a:pt x="178437" y="0"/>
                    </a:moveTo>
                    <a:lnTo>
                      <a:pt x="178437" y="160846"/>
                    </a:lnTo>
                    <a:lnTo>
                      <a:pt x="98362" y="146883"/>
                    </a:lnTo>
                    <a:cubicBezTo>
                      <a:pt x="42306" y="132840"/>
                      <a:pt x="0" y="111347"/>
                      <a:pt x="0" y="79518"/>
                    </a:cubicBezTo>
                    <a:cubicBezTo>
                      <a:pt x="0" y="47689"/>
                      <a:pt x="41972" y="26893"/>
                      <a:pt x="97735" y="13459"/>
                    </a:cubicBezTo>
                    <a:lnTo>
                      <a:pt x="1784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12571136-992D-8B6C-A8BE-57B69DD21F50}"/>
                </a:ext>
              </a:extLst>
            </p:cNvPr>
            <p:cNvSpPr/>
            <p:nvPr/>
          </p:nvSpPr>
          <p:spPr>
            <a:xfrm rot="16776039" flipV="1">
              <a:off x="5875237" y="1536950"/>
              <a:ext cx="149499" cy="550067"/>
            </a:xfrm>
            <a:custGeom>
              <a:avLst/>
              <a:gdLst>
                <a:gd name="connsiteX0" fmla="*/ 10238 w 240565"/>
                <a:gd name="connsiteY0" fmla="*/ 50987 h 561221"/>
                <a:gd name="connsiteX1" fmla="*/ 22710 w 240565"/>
                <a:gd name="connsiteY1" fmla="*/ 0 h 561221"/>
                <a:gd name="connsiteX2" fmla="*/ 240565 w 240565"/>
                <a:gd name="connsiteY2" fmla="*/ 36850 h 561221"/>
                <a:gd name="connsiteX3" fmla="*/ 237577 w 240565"/>
                <a:gd name="connsiteY3" fmla="*/ 58315 h 561221"/>
                <a:gd name="connsiteX4" fmla="*/ 211376 w 240565"/>
                <a:gd name="connsiteY4" fmla="*/ 191550 h 561221"/>
                <a:gd name="connsiteX5" fmla="*/ 138245 w 240565"/>
                <a:gd name="connsiteY5" fmla="*/ 457435 h 561221"/>
                <a:gd name="connsiteX6" fmla="*/ 101567 w 240565"/>
                <a:gd name="connsiteY6" fmla="*/ 561221 h 561221"/>
                <a:gd name="connsiteX7" fmla="*/ 86060 w 240565"/>
                <a:gd name="connsiteY7" fmla="*/ 537371 h 561221"/>
                <a:gd name="connsiteX8" fmla="*/ 0 w 240565"/>
                <a:gd name="connsiteY8" fmla="*/ 179856 h 561221"/>
                <a:gd name="connsiteX9" fmla="*/ 10238 w 240565"/>
                <a:gd name="connsiteY9" fmla="*/ 50987 h 561221"/>
                <a:gd name="connsiteX0" fmla="*/ 8129 w 248694"/>
                <a:gd name="connsiteY0" fmla="*/ 179856 h 561221"/>
                <a:gd name="connsiteX1" fmla="*/ 30839 w 248694"/>
                <a:gd name="connsiteY1" fmla="*/ 0 h 561221"/>
                <a:gd name="connsiteX2" fmla="*/ 248694 w 248694"/>
                <a:gd name="connsiteY2" fmla="*/ 36850 h 561221"/>
                <a:gd name="connsiteX3" fmla="*/ 245706 w 248694"/>
                <a:gd name="connsiteY3" fmla="*/ 58315 h 561221"/>
                <a:gd name="connsiteX4" fmla="*/ 219505 w 248694"/>
                <a:gd name="connsiteY4" fmla="*/ 191550 h 561221"/>
                <a:gd name="connsiteX5" fmla="*/ 146374 w 248694"/>
                <a:gd name="connsiteY5" fmla="*/ 457435 h 561221"/>
                <a:gd name="connsiteX6" fmla="*/ 109696 w 248694"/>
                <a:gd name="connsiteY6" fmla="*/ 561221 h 561221"/>
                <a:gd name="connsiteX7" fmla="*/ 94189 w 248694"/>
                <a:gd name="connsiteY7" fmla="*/ 537371 h 561221"/>
                <a:gd name="connsiteX8" fmla="*/ 8129 w 248694"/>
                <a:gd name="connsiteY8" fmla="*/ 179856 h 561221"/>
                <a:gd name="connsiteX0" fmla="*/ 68639 w 223144"/>
                <a:gd name="connsiteY0" fmla="*/ 537371 h 561221"/>
                <a:gd name="connsiteX1" fmla="*/ 5289 w 223144"/>
                <a:gd name="connsiteY1" fmla="*/ 0 h 561221"/>
                <a:gd name="connsiteX2" fmla="*/ 223144 w 223144"/>
                <a:gd name="connsiteY2" fmla="*/ 36850 h 561221"/>
                <a:gd name="connsiteX3" fmla="*/ 220156 w 223144"/>
                <a:gd name="connsiteY3" fmla="*/ 58315 h 561221"/>
                <a:gd name="connsiteX4" fmla="*/ 193955 w 223144"/>
                <a:gd name="connsiteY4" fmla="*/ 191550 h 561221"/>
                <a:gd name="connsiteX5" fmla="*/ 120824 w 223144"/>
                <a:gd name="connsiteY5" fmla="*/ 457435 h 561221"/>
                <a:gd name="connsiteX6" fmla="*/ 84146 w 223144"/>
                <a:gd name="connsiteY6" fmla="*/ 561221 h 561221"/>
                <a:gd name="connsiteX7" fmla="*/ 68639 w 223144"/>
                <a:gd name="connsiteY7" fmla="*/ 537371 h 561221"/>
                <a:gd name="connsiteX0" fmla="*/ 78857 w 217855"/>
                <a:gd name="connsiteY0" fmla="*/ 561221 h 561221"/>
                <a:gd name="connsiteX1" fmla="*/ 0 w 217855"/>
                <a:gd name="connsiteY1" fmla="*/ 0 h 561221"/>
                <a:gd name="connsiteX2" fmla="*/ 217855 w 217855"/>
                <a:gd name="connsiteY2" fmla="*/ 36850 h 561221"/>
                <a:gd name="connsiteX3" fmla="*/ 214867 w 217855"/>
                <a:gd name="connsiteY3" fmla="*/ 58315 h 561221"/>
                <a:gd name="connsiteX4" fmla="*/ 188666 w 217855"/>
                <a:gd name="connsiteY4" fmla="*/ 191550 h 561221"/>
                <a:gd name="connsiteX5" fmla="*/ 115535 w 217855"/>
                <a:gd name="connsiteY5" fmla="*/ 457435 h 561221"/>
                <a:gd name="connsiteX6" fmla="*/ 78857 w 217855"/>
                <a:gd name="connsiteY6" fmla="*/ 561221 h 561221"/>
                <a:gd name="connsiteX0" fmla="*/ 0 w 138998"/>
                <a:gd name="connsiteY0" fmla="*/ 542626 h 542626"/>
                <a:gd name="connsiteX1" fmla="*/ 2526 w 138998"/>
                <a:gd name="connsiteY1" fmla="*/ 0 h 542626"/>
                <a:gd name="connsiteX2" fmla="*/ 138998 w 138998"/>
                <a:gd name="connsiteY2" fmla="*/ 18255 h 542626"/>
                <a:gd name="connsiteX3" fmla="*/ 136010 w 138998"/>
                <a:gd name="connsiteY3" fmla="*/ 39720 h 542626"/>
                <a:gd name="connsiteX4" fmla="*/ 109809 w 138998"/>
                <a:gd name="connsiteY4" fmla="*/ 172955 h 542626"/>
                <a:gd name="connsiteX5" fmla="*/ 36678 w 138998"/>
                <a:gd name="connsiteY5" fmla="*/ 438840 h 542626"/>
                <a:gd name="connsiteX6" fmla="*/ 0 w 138998"/>
                <a:gd name="connsiteY6" fmla="*/ 542626 h 542626"/>
                <a:gd name="connsiteX0" fmla="*/ 2625 w 141623"/>
                <a:gd name="connsiteY0" fmla="*/ 542626 h 542626"/>
                <a:gd name="connsiteX1" fmla="*/ 5151 w 141623"/>
                <a:gd name="connsiteY1" fmla="*/ 0 h 542626"/>
                <a:gd name="connsiteX2" fmla="*/ 141623 w 141623"/>
                <a:gd name="connsiteY2" fmla="*/ 18255 h 542626"/>
                <a:gd name="connsiteX3" fmla="*/ 138635 w 141623"/>
                <a:gd name="connsiteY3" fmla="*/ 39720 h 542626"/>
                <a:gd name="connsiteX4" fmla="*/ 112434 w 141623"/>
                <a:gd name="connsiteY4" fmla="*/ 172955 h 542626"/>
                <a:gd name="connsiteX5" fmla="*/ 39303 w 141623"/>
                <a:gd name="connsiteY5" fmla="*/ 438840 h 542626"/>
                <a:gd name="connsiteX6" fmla="*/ 2625 w 141623"/>
                <a:gd name="connsiteY6" fmla="*/ 542626 h 542626"/>
                <a:gd name="connsiteX0" fmla="*/ 17542 w 156540"/>
                <a:gd name="connsiteY0" fmla="*/ 542626 h 542626"/>
                <a:gd name="connsiteX1" fmla="*/ 20068 w 156540"/>
                <a:gd name="connsiteY1" fmla="*/ 0 h 542626"/>
                <a:gd name="connsiteX2" fmla="*/ 156540 w 156540"/>
                <a:gd name="connsiteY2" fmla="*/ 18255 h 542626"/>
                <a:gd name="connsiteX3" fmla="*/ 153552 w 156540"/>
                <a:gd name="connsiteY3" fmla="*/ 39720 h 542626"/>
                <a:gd name="connsiteX4" fmla="*/ 127351 w 156540"/>
                <a:gd name="connsiteY4" fmla="*/ 172955 h 542626"/>
                <a:gd name="connsiteX5" fmla="*/ 54220 w 156540"/>
                <a:gd name="connsiteY5" fmla="*/ 438840 h 542626"/>
                <a:gd name="connsiteX6" fmla="*/ 17542 w 156540"/>
                <a:gd name="connsiteY6" fmla="*/ 542626 h 542626"/>
                <a:gd name="connsiteX0" fmla="*/ 21160 w 160158"/>
                <a:gd name="connsiteY0" fmla="*/ 542626 h 542626"/>
                <a:gd name="connsiteX1" fmla="*/ 23686 w 160158"/>
                <a:gd name="connsiteY1" fmla="*/ 0 h 542626"/>
                <a:gd name="connsiteX2" fmla="*/ 160158 w 160158"/>
                <a:gd name="connsiteY2" fmla="*/ 18255 h 542626"/>
                <a:gd name="connsiteX3" fmla="*/ 157170 w 160158"/>
                <a:gd name="connsiteY3" fmla="*/ 39720 h 542626"/>
                <a:gd name="connsiteX4" fmla="*/ 130969 w 160158"/>
                <a:gd name="connsiteY4" fmla="*/ 172955 h 542626"/>
                <a:gd name="connsiteX5" fmla="*/ 57838 w 160158"/>
                <a:gd name="connsiteY5" fmla="*/ 438840 h 542626"/>
                <a:gd name="connsiteX6" fmla="*/ 21160 w 160158"/>
                <a:gd name="connsiteY6" fmla="*/ 542626 h 542626"/>
                <a:gd name="connsiteX0" fmla="*/ 21128 w 160126"/>
                <a:gd name="connsiteY0" fmla="*/ 542626 h 542626"/>
                <a:gd name="connsiteX1" fmla="*/ 23654 w 160126"/>
                <a:gd name="connsiteY1" fmla="*/ 0 h 542626"/>
                <a:gd name="connsiteX2" fmla="*/ 160126 w 160126"/>
                <a:gd name="connsiteY2" fmla="*/ 18255 h 542626"/>
                <a:gd name="connsiteX3" fmla="*/ 157138 w 160126"/>
                <a:gd name="connsiteY3" fmla="*/ 39720 h 542626"/>
                <a:gd name="connsiteX4" fmla="*/ 130937 w 160126"/>
                <a:gd name="connsiteY4" fmla="*/ 172955 h 542626"/>
                <a:gd name="connsiteX5" fmla="*/ 57806 w 160126"/>
                <a:gd name="connsiteY5" fmla="*/ 438840 h 542626"/>
                <a:gd name="connsiteX6" fmla="*/ 21128 w 160126"/>
                <a:gd name="connsiteY6" fmla="*/ 542626 h 542626"/>
                <a:gd name="connsiteX0" fmla="*/ 21589 w 160587"/>
                <a:gd name="connsiteY0" fmla="*/ 550067 h 550067"/>
                <a:gd name="connsiteX1" fmla="*/ 22959 w 160587"/>
                <a:gd name="connsiteY1" fmla="*/ 0 h 550067"/>
                <a:gd name="connsiteX2" fmla="*/ 160587 w 160587"/>
                <a:gd name="connsiteY2" fmla="*/ 25696 h 550067"/>
                <a:gd name="connsiteX3" fmla="*/ 157599 w 160587"/>
                <a:gd name="connsiteY3" fmla="*/ 47161 h 550067"/>
                <a:gd name="connsiteX4" fmla="*/ 131398 w 160587"/>
                <a:gd name="connsiteY4" fmla="*/ 180396 h 550067"/>
                <a:gd name="connsiteX5" fmla="*/ 58267 w 160587"/>
                <a:gd name="connsiteY5" fmla="*/ 446281 h 550067"/>
                <a:gd name="connsiteX6" fmla="*/ 21589 w 160587"/>
                <a:gd name="connsiteY6" fmla="*/ 550067 h 550067"/>
                <a:gd name="connsiteX0" fmla="*/ 16817 w 155815"/>
                <a:gd name="connsiteY0" fmla="*/ 550067 h 550067"/>
                <a:gd name="connsiteX1" fmla="*/ 18187 w 155815"/>
                <a:gd name="connsiteY1" fmla="*/ 0 h 550067"/>
                <a:gd name="connsiteX2" fmla="*/ 155815 w 155815"/>
                <a:gd name="connsiteY2" fmla="*/ 25696 h 550067"/>
                <a:gd name="connsiteX3" fmla="*/ 152827 w 155815"/>
                <a:gd name="connsiteY3" fmla="*/ 47161 h 550067"/>
                <a:gd name="connsiteX4" fmla="*/ 126626 w 155815"/>
                <a:gd name="connsiteY4" fmla="*/ 180396 h 550067"/>
                <a:gd name="connsiteX5" fmla="*/ 53495 w 155815"/>
                <a:gd name="connsiteY5" fmla="*/ 446281 h 550067"/>
                <a:gd name="connsiteX6" fmla="*/ 16817 w 155815"/>
                <a:gd name="connsiteY6" fmla="*/ 550067 h 550067"/>
                <a:gd name="connsiteX0" fmla="*/ 10501 w 149499"/>
                <a:gd name="connsiteY0" fmla="*/ 550067 h 550067"/>
                <a:gd name="connsiteX1" fmla="*/ 11871 w 149499"/>
                <a:gd name="connsiteY1" fmla="*/ 0 h 550067"/>
                <a:gd name="connsiteX2" fmla="*/ 149499 w 149499"/>
                <a:gd name="connsiteY2" fmla="*/ 25696 h 550067"/>
                <a:gd name="connsiteX3" fmla="*/ 146511 w 149499"/>
                <a:gd name="connsiteY3" fmla="*/ 47161 h 550067"/>
                <a:gd name="connsiteX4" fmla="*/ 120310 w 149499"/>
                <a:gd name="connsiteY4" fmla="*/ 180396 h 550067"/>
                <a:gd name="connsiteX5" fmla="*/ 47179 w 149499"/>
                <a:gd name="connsiteY5" fmla="*/ 446281 h 550067"/>
                <a:gd name="connsiteX6" fmla="*/ 10501 w 149499"/>
                <a:gd name="connsiteY6" fmla="*/ 550067 h 5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499" h="550067">
                  <a:moveTo>
                    <a:pt x="10501" y="550067"/>
                  </a:moveTo>
                  <a:cubicBezTo>
                    <a:pt x="-10701" y="256786"/>
                    <a:pt x="5750" y="97867"/>
                    <a:pt x="11871" y="0"/>
                  </a:cubicBezTo>
                  <a:lnTo>
                    <a:pt x="149499" y="25696"/>
                  </a:lnTo>
                  <a:lnTo>
                    <a:pt x="146511" y="47161"/>
                  </a:lnTo>
                  <a:lnTo>
                    <a:pt x="120310" y="180396"/>
                  </a:lnTo>
                  <a:cubicBezTo>
                    <a:pt x="100350" y="269506"/>
                    <a:pt x="76293" y="357311"/>
                    <a:pt x="47179" y="446281"/>
                  </a:cubicBezTo>
                  <a:lnTo>
                    <a:pt x="10501" y="5500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48E327B0-7BF5-9DD1-FEE4-F9D9AC405AE8}"/>
                </a:ext>
              </a:extLst>
            </p:cNvPr>
            <p:cNvSpPr/>
            <p:nvPr/>
          </p:nvSpPr>
          <p:spPr>
            <a:xfrm rot="16200000">
              <a:off x="5050480" y="1428128"/>
              <a:ext cx="802327" cy="1513690"/>
            </a:xfrm>
            <a:custGeom>
              <a:avLst/>
              <a:gdLst>
                <a:gd name="connsiteX0" fmla="*/ 802327 w 802327"/>
                <a:gd name="connsiteY0" fmla="*/ 1513690 h 1513690"/>
                <a:gd name="connsiteX1" fmla="*/ 1327 w 802327"/>
                <a:gd name="connsiteY1" fmla="*/ 1513690 h 1513690"/>
                <a:gd name="connsiteX2" fmla="*/ 0 w 802327"/>
                <a:gd name="connsiteY2" fmla="*/ 1468400 h 1513690"/>
                <a:gd name="connsiteX3" fmla="*/ 2985 w 802327"/>
                <a:gd name="connsiteY3" fmla="*/ 1356289 h 1513690"/>
                <a:gd name="connsiteX4" fmla="*/ 299329 w 802327"/>
                <a:gd name="connsiteY4" fmla="*/ 124828 h 1513690"/>
                <a:gd name="connsiteX5" fmla="*/ 347229 w 802327"/>
                <a:gd name="connsiteY5" fmla="*/ 0 h 1513690"/>
                <a:gd name="connsiteX6" fmla="*/ 454182 w 802327"/>
                <a:gd name="connsiteY6" fmla="*/ 0 h 1513690"/>
                <a:gd name="connsiteX7" fmla="*/ 539122 w 802327"/>
                <a:gd name="connsiteY7" fmla="*/ 226690 h 1513690"/>
                <a:gd name="connsiteX8" fmla="*/ 802327 w 802327"/>
                <a:gd name="connsiteY8" fmla="*/ 1513690 h 151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27" h="1513690">
                  <a:moveTo>
                    <a:pt x="802327" y="1513690"/>
                  </a:moveTo>
                  <a:lnTo>
                    <a:pt x="1327" y="1513690"/>
                  </a:lnTo>
                  <a:lnTo>
                    <a:pt x="0" y="1468400"/>
                  </a:lnTo>
                  <a:lnTo>
                    <a:pt x="2985" y="1356289"/>
                  </a:lnTo>
                  <a:cubicBezTo>
                    <a:pt x="22261" y="991527"/>
                    <a:pt x="109651" y="636415"/>
                    <a:pt x="299329" y="124828"/>
                  </a:cubicBezTo>
                  <a:lnTo>
                    <a:pt x="347229" y="0"/>
                  </a:lnTo>
                  <a:lnTo>
                    <a:pt x="454182" y="0"/>
                  </a:lnTo>
                  <a:lnTo>
                    <a:pt x="539122" y="226690"/>
                  </a:lnTo>
                  <a:cubicBezTo>
                    <a:pt x="725090" y="737060"/>
                    <a:pt x="800217" y="1060231"/>
                    <a:pt x="802327" y="1513690"/>
                  </a:cubicBezTo>
                  <a:close/>
                </a:path>
              </a:pathLst>
            </a:custGeom>
            <a:noFill/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台形 110">
              <a:extLst>
                <a:ext uri="{FF2B5EF4-FFF2-40B4-BE49-F238E27FC236}">
                  <a16:creationId xmlns:a16="http://schemas.microsoft.com/office/drawing/2014/main" id="{ECE8B8B8-3683-E393-2D9E-73B3D5BB52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35692" y="2095539"/>
              <a:ext cx="759855" cy="174445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35A10726-BA8D-48D4-DCB6-9D8897148DD7}"/>
                </a:ext>
              </a:extLst>
            </p:cNvPr>
            <p:cNvSpPr/>
            <p:nvPr/>
          </p:nvSpPr>
          <p:spPr>
            <a:xfrm rot="16200000">
              <a:off x="5050194" y="7046031"/>
              <a:ext cx="802899" cy="1513691"/>
            </a:xfrm>
            <a:custGeom>
              <a:avLst/>
              <a:gdLst>
                <a:gd name="connsiteX0" fmla="*/ 802899 w 802899"/>
                <a:gd name="connsiteY0" fmla="*/ 1492029 h 1513691"/>
                <a:gd name="connsiteX1" fmla="*/ 802322 w 802899"/>
                <a:gd name="connsiteY1" fmla="*/ 1513691 h 1513691"/>
                <a:gd name="connsiteX2" fmla="*/ 0 w 802899"/>
                <a:gd name="connsiteY2" fmla="*/ 1513691 h 1513691"/>
                <a:gd name="connsiteX3" fmla="*/ 300536 w 802899"/>
                <a:gd name="connsiteY3" fmla="*/ 124829 h 1513691"/>
                <a:gd name="connsiteX4" fmla="*/ 348436 w 802899"/>
                <a:gd name="connsiteY4" fmla="*/ 0 h 1513691"/>
                <a:gd name="connsiteX5" fmla="*/ 455394 w 802899"/>
                <a:gd name="connsiteY5" fmla="*/ 0 h 1513691"/>
                <a:gd name="connsiteX6" fmla="*/ 530260 w 802899"/>
                <a:gd name="connsiteY6" fmla="*/ 199169 h 1513691"/>
                <a:gd name="connsiteX7" fmla="*/ 798048 w 802899"/>
                <a:gd name="connsiteY7" fmla="*/ 1326403 h 1513691"/>
                <a:gd name="connsiteX8" fmla="*/ 802899 w 802899"/>
                <a:gd name="connsiteY8" fmla="*/ 1492029 h 151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899" h="1513691">
                  <a:moveTo>
                    <a:pt x="802899" y="1492029"/>
                  </a:moveTo>
                  <a:lnTo>
                    <a:pt x="802322" y="1513691"/>
                  </a:lnTo>
                  <a:lnTo>
                    <a:pt x="0" y="1513691"/>
                  </a:lnTo>
                  <a:cubicBezTo>
                    <a:pt x="587" y="1089796"/>
                    <a:pt x="83761" y="709500"/>
                    <a:pt x="300536" y="124829"/>
                  </a:cubicBezTo>
                  <a:lnTo>
                    <a:pt x="348436" y="0"/>
                  </a:lnTo>
                  <a:lnTo>
                    <a:pt x="455394" y="0"/>
                  </a:lnTo>
                  <a:lnTo>
                    <a:pt x="530260" y="199169"/>
                  </a:lnTo>
                  <a:cubicBezTo>
                    <a:pt x="696456" y="651681"/>
                    <a:pt x="777273" y="956528"/>
                    <a:pt x="798048" y="1326403"/>
                  </a:cubicBezTo>
                  <a:lnTo>
                    <a:pt x="802899" y="1492029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C00D2492-6E37-4C69-3FA6-F1233CCF516C}"/>
                </a:ext>
              </a:extLst>
            </p:cNvPr>
            <p:cNvGrpSpPr/>
            <p:nvPr/>
          </p:nvGrpSpPr>
          <p:grpSpPr>
            <a:xfrm>
              <a:off x="4776789" y="2102769"/>
              <a:ext cx="0" cy="5785661"/>
              <a:chOff x="4776789" y="2102769"/>
              <a:chExt cx="0" cy="5785661"/>
            </a:xfrm>
          </p:grpSpPr>
          <p:cxnSp>
            <p:nvCxnSpPr>
              <p:cNvPr id="149" name="直線コネクタ 148">
                <a:extLst>
                  <a:ext uri="{FF2B5EF4-FFF2-40B4-BE49-F238E27FC236}">
                    <a16:creationId xmlns:a16="http://schemas.microsoft.com/office/drawing/2014/main" id="{93D8ACE4-10FA-61BC-0A7A-8C6AFF070AE6}"/>
                  </a:ext>
                </a:extLst>
              </p:cNvPr>
              <p:cNvCxnSpPr/>
              <p:nvPr/>
            </p:nvCxnSpPr>
            <p:spPr>
              <a:xfrm>
                <a:off x="4776789" y="7722830"/>
                <a:ext cx="0" cy="165600"/>
              </a:xfrm>
              <a:prstGeom prst="line">
                <a:avLst/>
              </a:prstGeom>
              <a:ln w="6350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>
                <a:extLst>
                  <a:ext uri="{FF2B5EF4-FFF2-40B4-BE49-F238E27FC236}">
                    <a16:creationId xmlns:a16="http://schemas.microsoft.com/office/drawing/2014/main" id="{AFB6CC4C-2EB6-4D37-394E-388327194F91}"/>
                  </a:ext>
                </a:extLst>
              </p:cNvPr>
              <p:cNvCxnSpPr/>
              <p:nvPr/>
            </p:nvCxnSpPr>
            <p:spPr>
              <a:xfrm>
                <a:off x="4776789" y="2900363"/>
                <a:ext cx="0" cy="165600"/>
              </a:xfrm>
              <a:prstGeom prst="line">
                <a:avLst/>
              </a:prstGeom>
              <a:ln w="6350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>
                <a:extLst>
                  <a:ext uri="{FF2B5EF4-FFF2-40B4-BE49-F238E27FC236}">
                    <a16:creationId xmlns:a16="http://schemas.microsoft.com/office/drawing/2014/main" id="{CE8ADA42-035B-4B3C-1541-644E2A575A04}"/>
                  </a:ext>
                </a:extLst>
              </p:cNvPr>
              <p:cNvCxnSpPr/>
              <p:nvPr/>
            </p:nvCxnSpPr>
            <p:spPr>
              <a:xfrm>
                <a:off x="4776789" y="2102769"/>
                <a:ext cx="0" cy="165600"/>
              </a:xfrm>
              <a:prstGeom prst="line">
                <a:avLst/>
              </a:prstGeom>
              <a:ln w="6350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8B93C675-992C-EA13-AA4F-E2F25EB192D0}"/>
                  </a:ext>
                </a:extLst>
              </p:cNvPr>
              <p:cNvCxnSpPr/>
              <p:nvPr/>
            </p:nvCxnSpPr>
            <p:spPr>
              <a:xfrm>
                <a:off x="4776789" y="3710260"/>
                <a:ext cx="0" cy="165600"/>
              </a:xfrm>
              <a:prstGeom prst="line">
                <a:avLst/>
              </a:prstGeom>
              <a:ln w="6350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4D0095C4-C320-066E-C85C-214F65D5419E}"/>
                  </a:ext>
                </a:extLst>
              </p:cNvPr>
              <p:cNvCxnSpPr/>
              <p:nvPr/>
            </p:nvCxnSpPr>
            <p:spPr>
              <a:xfrm>
                <a:off x="4776789" y="4510238"/>
                <a:ext cx="0" cy="165600"/>
              </a:xfrm>
              <a:prstGeom prst="line">
                <a:avLst/>
              </a:prstGeom>
              <a:ln w="6350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>
                <a:extLst>
                  <a:ext uri="{FF2B5EF4-FFF2-40B4-BE49-F238E27FC236}">
                    <a16:creationId xmlns:a16="http://schemas.microsoft.com/office/drawing/2014/main" id="{C65624CD-5A53-9ADA-0187-5200A2909B86}"/>
                  </a:ext>
                </a:extLst>
              </p:cNvPr>
              <p:cNvCxnSpPr/>
              <p:nvPr/>
            </p:nvCxnSpPr>
            <p:spPr>
              <a:xfrm>
                <a:off x="4776789" y="5313154"/>
                <a:ext cx="0" cy="165600"/>
              </a:xfrm>
              <a:prstGeom prst="line">
                <a:avLst/>
              </a:prstGeom>
              <a:ln w="6350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>
                <a:extLst>
                  <a:ext uri="{FF2B5EF4-FFF2-40B4-BE49-F238E27FC236}">
                    <a16:creationId xmlns:a16="http://schemas.microsoft.com/office/drawing/2014/main" id="{57F393F5-7FA9-5C3B-1520-2F115764EEFE}"/>
                  </a:ext>
                </a:extLst>
              </p:cNvPr>
              <p:cNvCxnSpPr/>
              <p:nvPr/>
            </p:nvCxnSpPr>
            <p:spPr>
              <a:xfrm>
                <a:off x="4776789" y="6115342"/>
                <a:ext cx="0" cy="165600"/>
              </a:xfrm>
              <a:prstGeom prst="line">
                <a:avLst/>
              </a:prstGeom>
              <a:ln w="6350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>
                <a:extLst>
                  <a:ext uri="{FF2B5EF4-FFF2-40B4-BE49-F238E27FC236}">
                    <a16:creationId xmlns:a16="http://schemas.microsoft.com/office/drawing/2014/main" id="{225C0DFF-B873-CE67-B665-A36B15684B93}"/>
                  </a:ext>
                </a:extLst>
              </p:cNvPr>
              <p:cNvCxnSpPr/>
              <p:nvPr/>
            </p:nvCxnSpPr>
            <p:spPr>
              <a:xfrm>
                <a:off x="4776789" y="6917307"/>
                <a:ext cx="0" cy="165600"/>
              </a:xfrm>
              <a:prstGeom prst="line">
                <a:avLst/>
              </a:prstGeom>
              <a:ln w="6350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E0B6338-2887-7B94-0B33-56218D5EA1C8}"/>
              </a:ext>
            </a:extLst>
          </p:cNvPr>
          <p:cNvGrpSpPr/>
          <p:nvPr/>
        </p:nvGrpSpPr>
        <p:grpSpPr>
          <a:xfrm>
            <a:off x="2682487" y="1142258"/>
            <a:ext cx="1779158" cy="6512627"/>
            <a:chOff x="2770632" y="475575"/>
            <a:chExt cx="1779158" cy="6512627"/>
          </a:xfrm>
        </p:grpSpPr>
        <p:sp>
          <p:nvSpPr>
            <p:cNvPr id="86" name="台形 110">
              <a:extLst>
                <a:ext uri="{FF2B5EF4-FFF2-40B4-BE49-F238E27FC236}">
                  <a16:creationId xmlns:a16="http://schemas.microsoft.com/office/drawing/2014/main" id="{CBBF5D91-B6A0-B395-4CCD-5EFDA0F2EA51}"/>
                </a:ext>
              </a:extLst>
            </p:cNvPr>
            <p:cNvSpPr/>
            <p:nvPr/>
          </p:nvSpPr>
          <p:spPr>
            <a:xfrm rot="16200000">
              <a:off x="2462523" y="876856"/>
              <a:ext cx="799846" cy="183626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台形 110">
              <a:extLst>
                <a:ext uri="{FF2B5EF4-FFF2-40B4-BE49-F238E27FC236}">
                  <a16:creationId xmlns:a16="http://schemas.microsoft.com/office/drawing/2014/main" id="{B46F90FF-59B4-2099-80FD-A002F9DB3311}"/>
                </a:ext>
              </a:extLst>
            </p:cNvPr>
            <p:cNvSpPr/>
            <p:nvPr/>
          </p:nvSpPr>
          <p:spPr>
            <a:xfrm rot="16200000">
              <a:off x="2462522" y="5694740"/>
              <a:ext cx="799846" cy="183626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10DD1EDD-CB43-E092-58BE-DFD2B836A6EC}"/>
                </a:ext>
              </a:extLst>
            </p:cNvPr>
            <p:cNvGrpSpPr/>
            <p:nvPr/>
          </p:nvGrpSpPr>
          <p:grpSpPr>
            <a:xfrm>
              <a:off x="2956781" y="475575"/>
              <a:ext cx="1593009" cy="6022307"/>
              <a:chOff x="2956781" y="475575"/>
              <a:chExt cx="1593009" cy="6022307"/>
            </a:xfrm>
          </p:grpSpPr>
          <p:grpSp>
            <p:nvGrpSpPr>
              <p:cNvPr id="1981" name="グループ化 1980">
                <a:extLst>
                  <a:ext uri="{FF2B5EF4-FFF2-40B4-BE49-F238E27FC236}">
                    <a16:creationId xmlns:a16="http://schemas.microsoft.com/office/drawing/2014/main" id="{9BE41B0C-323B-FDC4-ACBA-61AEEEE9DAB4}"/>
                  </a:ext>
                </a:extLst>
              </p:cNvPr>
              <p:cNvGrpSpPr/>
              <p:nvPr/>
            </p:nvGrpSpPr>
            <p:grpSpPr>
              <a:xfrm>
                <a:off x="3268067" y="6140054"/>
                <a:ext cx="1280384" cy="357828"/>
                <a:chOff x="3268067" y="6140054"/>
                <a:chExt cx="1280384" cy="357828"/>
              </a:xfrm>
            </p:grpSpPr>
            <p:sp>
              <p:nvSpPr>
                <p:cNvPr id="981" name="フリーフォーム: 図形 980">
                  <a:extLst>
                    <a:ext uri="{FF2B5EF4-FFF2-40B4-BE49-F238E27FC236}">
                      <a16:creationId xmlns:a16="http://schemas.microsoft.com/office/drawing/2014/main" id="{51E56FC8-FD0C-DCEE-4032-E757787B93B5}"/>
                    </a:ext>
                  </a:extLst>
                </p:cNvPr>
                <p:cNvSpPr/>
                <p:nvPr/>
              </p:nvSpPr>
              <p:spPr>
                <a:xfrm rot="16796470">
                  <a:off x="3447609" y="5960512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2" name="フリーフォーム: 図形 981">
                  <a:extLst>
                    <a:ext uri="{FF2B5EF4-FFF2-40B4-BE49-F238E27FC236}">
                      <a16:creationId xmlns:a16="http://schemas.microsoft.com/office/drawing/2014/main" id="{3625C421-57E2-BA9A-2DDE-9B0CA197F9FE}"/>
                    </a:ext>
                  </a:extLst>
                </p:cNvPr>
                <p:cNvSpPr/>
                <p:nvPr/>
              </p:nvSpPr>
              <p:spPr>
                <a:xfrm rot="17426995">
                  <a:off x="4306003" y="6255434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3" name="フリーフォーム: 図形 982">
                  <a:extLst>
                    <a:ext uri="{FF2B5EF4-FFF2-40B4-BE49-F238E27FC236}">
                      <a16:creationId xmlns:a16="http://schemas.microsoft.com/office/drawing/2014/main" id="{FAF348AC-679B-8BD0-BB2C-C061E22D19ED}"/>
                    </a:ext>
                  </a:extLst>
                </p:cNvPr>
                <p:cNvSpPr/>
                <p:nvPr/>
              </p:nvSpPr>
              <p:spPr>
                <a:xfrm rot="17252355">
                  <a:off x="3908135" y="6072857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80" name="グループ化 1979">
                <a:extLst>
                  <a:ext uri="{FF2B5EF4-FFF2-40B4-BE49-F238E27FC236}">
                    <a16:creationId xmlns:a16="http://schemas.microsoft.com/office/drawing/2014/main" id="{BC3A1DB4-356C-095B-A149-BFE390A1D8DB}"/>
                  </a:ext>
                </a:extLst>
              </p:cNvPr>
              <p:cNvGrpSpPr/>
              <p:nvPr/>
            </p:nvGrpSpPr>
            <p:grpSpPr>
              <a:xfrm>
                <a:off x="3268067" y="5337357"/>
                <a:ext cx="1280384" cy="357828"/>
                <a:chOff x="3268067" y="5337357"/>
                <a:chExt cx="1280384" cy="357828"/>
              </a:xfrm>
            </p:grpSpPr>
            <p:sp>
              <p:nvSpPr>
                <p:cNvPr id="278" name="フリーフォーム: 図形 277">
                  <a:extLst>
                    <a:ext uri="{FF2B5EF4-FFF2-40B4-BE49-F238E27FC236}">
                      <a16:creationId xmlns:a16="http://schemas.microsoft.com/office/drawing/2014/main" id="{0D2029FE-18F2-F4A2-F575-06B0F23C9195}"/>
                    </a:ext>
                  </a:extLst>
                </p:cNvPr>
                <p:cNvSpPr/>
                <p:nvPr/>
              </p:nvSpPr>
              <p:spPr>
                <a:xfrm rot="16796470">
                  <a:off x="3447609" y="515781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フリーフォーム: 図形 278">
                  <a:extLst>
                    <a:ext uri="{FF2B5EF4-FFF2-40B4-BE49-F238E27FC236}">
                      <a16:creationId xmlns:a16="http://schemas.microsoft.com/office/drawing/2014/main" id="{9805DE65-BBBD-A244-082E-8A38E82DDF6E}"/>
                    </a:ext>
                  </a:extLst>
                </p:cNvPr>
                <p:cNvSpPr/>
                <p:nvPr/>
              </p:nvSpPr>
              <p:spPr>
                <a:xfrm rot="17426995">
                  <a:off x="4306003" y="5452737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: 図形 279">
                  <a:extLst>
                    <a:ext uri="{FF2B5EF4-FFF2-40B4-BE49-F238E27FC236}">
                      <a16:creationId xmlns:a16="http://schemas.microsoft.com/office/drawing/2014/main" id="{5EA1F9C1-9A35-883C-46AA-225205BD183E}"/>
                    </a:ext>
                  </a:extLst>
                </p:cNvPr>
                <p:cNvSpPr/>
                <p:nvPr/>
              </p:nvSpPr>
              <p:spPr>
                <a:xfrm rot="17252355">
                  <a:off x="3908135" y="527016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79" name="グループ化 1978">
                <a:extLst>
                  <a:ext uri="{FF2B5EF4-FFF2-40B4-BE49-F238E27FC236}">
                    <a16:creationId xmlns:a16="http://schemas.microsoft.com/office/drawing/2014/main" id="{60A19CB4-974E-AC65-9796-B45E9C889712}"/>
                  </a:ext>
                </a:extLst>
              </p:cNvPr>
              <p:cNvGrpSpPr/>
              <p:nvPr/>
            </p:nvGrpSpPr>
            <p:grpSpPr>
              <a:xfrm>
                <a:off x="3268067" y="4534662"/>
                <a:ext cx="1280384" cy="357828"/>
                <a:chOff x="3268067" y="4534662"/>
                <a:chExt cx="1280384" cy="357828"/>
              </a:xfrm>
            </p:grpSpPr>
            <p:sp>
              <p:nvSpPr>
                <p:cNvPr id="275" name="フリーフォーム: 図形 274">
                  <a:extLst>
                    <a:ext uri="{FF2B5EF4-FFF2-40B4-BE49-F238E27FC236}">
                      <a16:creationId xmlns:a16="http://schemas.microsoft.com/office/drawing/2014/main" id="{84CBA1BB-BDA5-AAEF-98AE-6917696591DB}"/>
                    </a:ext>
                  </a:extLst>
                </p:cNvPr>
                <p:cNvSpPr/>
                <p:nvPr/>
              </p:nvSpPr>
              <p:spPr>
                <a:xfrm rot="16796470">
                  <a:off x="3447609" y="435512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6" name="フリーフォーム: 図形 275">
                  <a:extLst>
                    <a:ext uri="{FF2B5EF4-FFF2-40B4-BE49-F238E27FC236}">
                      <a16:creationId xmlns:a16="http://schemas.microsoft.com/office/drawing/2014/main" id="{32EC0935-C29F-2BA9-BF99-3240F2E710D3}"/>
                    </a:ext>
                  </a:extLst>
                </p:cNvPr>
                <p:cNvSpPr/>
                <p:nvPr/>
              </p:nvSpPr>
              <p:spPr>
                <a:xfrm rot="17426995">
                  <a:off x="4306003" y="4650042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7" name="フリーフォーム: 図形 276">
                  <a:extLst>
                    <a:ext uri="{FF2B5EF4-FFF2-40B4-BE49-F238E27FC236}">
                      <a16:creationId xmlns:a16="http://schemas.microsoft.com/office/drawing/2014/main" id="{EEEFB0CE-65A9-30BA-FDDE-2B218A1D4233}"/>
                    </a:ext>
                  </a:extLst>
                </p:cNvPr>
                <p:cNvSpPr/>
                <p:nvPr/>
              </p:nvSpPr>
              <p:spPr>
                <a:xfrm rot="17252355">
                  <a:off x="3908135" y="446746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78" name="グループ化 1977">
                <a:extLst>
                  <a:ext uri="{FF2B5EF4-FFF2-40B4-BE49-F238E27FC236}">
                    <a16:creationId xmlns:a16="http://schemas.microsoft.com/office/drawing/2014/main" id="{B20F934C-370B-3027-D808-67D57AE1865B}"/>
                  </a:ext>
                </a:extLst>
              </p:cNvPr>
              <p:cNvGrpSpPr/>
              <p:nvPr/>
            </p:nvGrpSpPr>
            <p:grpSpPr>
              <a:xfrm>
                <a:off x="3268067" y="3728792"/>
                <a:ext cx="1280384" cy="361003"/>
                <a:chOff x="3268067" y="3728792"/>
                <a:chExt cx="1280384" cy="361003"/>
              </a:xfrm>
            </p:grpSpPr>
            <p:sp>
              <p:nvSpPr>
                <p:cNvPr id="272" name="フリーフォーム: 図形 271">
                  <a:extLst>
                    <a:ext uri="{FF2B5EF4-FFF2-40B4-BE49-F238E27FC236}">
                      <a16:creationId xmlns:a16="http://schemas.microsoft.com/office/drawing/2014/main" id="{3E456EAD-777C-839D-E91A-DFAF8DA4EFBA}"/>
                    </a:ext>
                  </a:extLst>
                </p:cNvPr>
                <p:cNvSpPr/>
                <p:nvPr/>
              </p:nvSpPr>
              <p:spPr>
                <a:xfrm rot="16796470">
                  <a:off x="3447609" y="354925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3" name="フリーフォーム: 図形 272">
                  <a:extLst>
                    <a:ext uri="{FF2B5EF4-FFF2-40B4-BE49-F238E27FC236}">
                      <a16:creationId xmlns:a16="http://schemas.microsoft.com/office/drawing/2014/main" id="{43044DD0-1110-379C-F04D-1CCB170FD543}"/>
                    </a:ext>
                  </a:extLst>
                </p:cNvPr>
                <p:cNvSpPr/>
                <p:nvPr/>
              </p:nvSpPr>
              <p:spPr>
                <a:xfrm rot="17426995">
                  <a:off x="4306003" y="3847347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4" name="フリーフォーム: 図形 273">
                  <a:extLst>
                    <a:ext uri="{FF2B5EF4-FFF2-40B4-BE49-F238E27FC236}">
                      <a16:creationId xmlns:a16="http://schemas.microsoft.com/office/drawing/2014/main" id="{DEAE21FB-E379-32FD-19CF-4051063CACFB}"/>
                    </a:ext>
                  </a:extLst>
                </p:cNvPr>
                <p:cNvSpPr/>
                <p:nvPr/>
              </p:nvSpPr>
              <p:spPr>
                <a:xfrm rot="17252355">
                  <a:off x="3908135" y="366477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77" name="グループ化 1976">
                <a:extLst>
                  <a:ext uri="{FF2B5EF4-FFF2-40B4-BE49-F238E27FC236}">
                    <a16:creationId xmlns:a16="http://schemas.microsoft.com/office/drawing/2014/main" id="{978421FC-3D43-C2F4-AB53-59745AE555E1}"/>
                  </a:ext>
                </a:extLst>
              </p:cNvPr>
              <p:cNvGrpSpPr/>
              <p:nvPr/>
            </p:nvGrpSpPr>
            <p:grpSpPr>
              <a:xfrm>
                <a:off x="3268067" y="2929272"/>
                <a:ext cx="1280384" cy="357828"/>
                <a:chOff x="3268067" y="2929272"/>
                <a:chExt cx="1280384" cy="357828"/>
              </a:xfrm>
              <a:solidFill>
                <a:schemeClr val="bg1"/>
              </a:solidFill>
            </p:grpSpPr>
            <p:sp>
              <p:nvSpPr>
                <p:cNvPr id="269" name="フリーフォーム: 図形 268">
                  <a:extLst>
                    <a:ext uri="{FF2B5EF4-FFF2-40B4-BE49-F238E27FC236}">
                      <a16:creationId xmlns:a16="http://schemas.microsoft.com/office/drawing/2014/main" id="{0B8FD821-232A-22A5-1C8E-03471F966097}"/>
                    </a:ext>
                  </a:extLst>
                </p:cNvPr>
                <p:cNvSpPr/>
                <p:nvPr/>
              </p:nvSpPr>
              <p:spPr>
                <a:xfrm rot="16796470">
                  <a:off x="3447609" y="274973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0" name="フリーフォーム: 図形 269">
                  <a:extLst>
                    <a:ext uri="{FF2B5EF4-FFF2-40B4-BE49-F238E27FC236}">
                      <a16:creationId xmlns:a16="http://schemas.microsoft.com/office/drawing/2014/main" id="{F7E62481-9937-A55A-5F03-B19CB34F201A}"/>
                    </a:ext>
                  </a:extLst>
                </p:cNvPr>
                <p:cNvSpPr/>
                <p:nvPr/>
              </p:nvSpPr>
              <p:spPr>
                <a:xfrm rot="17426995">
                  <a:off x="4306003" y="3044652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1" name="フリーフォーム: 図形 270">
                  <a:extLst>
                    <a:ext uri="{FF2B5EF4-FFF2-40B4-BE49-F238E27FC236}">
                      <a16:creationId xmlns:a16="http://schemas.microsoft.com/office/drawing/2014/main" id="{F9D4CDA3-24E9-C798-17BC-CB8963A14452}"/>
                    </a:ext>
                  </a:extLst>
                </p:cNvPr>
                <p:cNvSpPr/>
                <p:nvPr/>
              </p:nvSpPr>
              <p:spPr>
                <a:xfrm rot="17252355">
                  <a:off x="3908135" y="286207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74" name="グループ化 1973">
                <a:extLst>
                  <a:ext uri="{FF2B5EF4-FFF2-40B4-BE49-F238E27FC236}">
                    <a16:creationId xmlns:a16="http://schemas.microsoft.com/office/drawing/2014/main" id="{9D5BC098-F122-721F-523A-CBB50E53CE4E}"/>
                  </a:ext>
                </a:extLst>
              </p:cNvPr>
              <p:cNvGrpSpPr/>
              <p:nvPr/>
            </p:nvGrpSpPr>
            <p:grpSpPr>
              <a:xfrm>
                <a:off x="3268067" y="1320707"/>
                <a:ext cx="1280384" cy="361003"/>
                <a:chOff x="3268067" y="1320707"/>
                <a:chExt cx="1280384" cy="361003"/>
              </a:xfrm>
              <a:solidFill>
                <a:schemeClr val="bg1"/>
              </a:solidFill>
            </p:grpSpPr>
            <p:sp>
              <p:nvSpPr>
                <p:cNvPr id="263" name="フリーフォーム: 図形 262">
                  <a:extLst>
                    <a:ext uri="{FF2B5EF4-FFF2-40B4-BE49-F238E27FC236}">
                      <a16:creationId xmlns:a16="http://schemas.microsoft.com/office/drawing/2014/main" id="{1ABBA5DD-9830-9885-A5C1-C1B258F9EA9A}"/>
                    </a:ext>
                  </a:extLst>
                </p:cNvPr>
                <p:cNvSpPr/>
                <p:nvPr/>
              </p:nvSpPr>
              <p:spPr>
                <a:xfrm rot="16796470">
                  <a:off x="3447609" y="114116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4" name="フリーフォーム: 図形 263">
                  <a:extLst>
                    <a:ext uri="{FF2B5EF4-FFF2-40B4-BE49-F238E27FC236}">
                      <a16:creationId xmlns:a16="http://schemas.microsoft.com/office/drawing/2014/main" id="{910FECCB-63E2-B35C-0315-4C5D108AD951}"/>
                    </a:ext>
                  </a:extLst>
                </p:cNvPr>
                <p:cNvSpPr/>
                <p:nvPr/>
              </p:nvSpPr>
              <p:spPr>
                <a:xfrm rot="17426995">
                  <a:off x="4306003" y="1439262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フリーフォーム: 図形 264">
                  <a:extLst>
                    <a:ext uri="{FF2B5EF4-FFF2-40B4-BE49-F238E27FC236}">
                      <a16:creationId xmlns:a16="http://schemas.microsoft.com/office/drawing/2014/main" id="{2D1056C4-BB51-14F3-51BC-78B88A994BA3}"/>
                    </a:ext>
                  </a:extLst>
                </p:cNvPr>
                <p:cNvSpPr/>
                <p:nvPr/>
              </p:nvSpPr>
              <p:spPr>
                <a:xfrm rot="17252355">
                  <a:off x="3908135" y="125668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73" name="グループ化 1972">
                <a:extLst>
                  <a:ext uri="{FF2B5EF4-FFF2-40B4-BE49-F238E27FC236}">
                    <a16:creationId xmlns:a16="http://schemas.microsoft.com/office/drawing/2014/main" id="{78098C43-C3A2-D83C-F57C-D57177B7ABE9}"/>
                  </a:ext>
                </a:extLst>
              </p:cNvPr>
              <p:cNvGrpSpPr/>
              <p:nvPr/>
            </p:nvGrpSpPr>
            <p:grpSpPr>
              <a:xfrm>
                <a:off x="2956781" y="475575"/>
                <a:ext cx="1593009" cy="403682"/>
                <a:chOff x="2956781" y="475575"/>
                <a:chExt cx="1593009" cy="403682"/>
              </a:xfrm>
              <a:solidFill>
                <a:schemeClr val="bg1"/>
              </a:solidFill>
            </p:grpSpPr>
            <p:sp>
              <p:nvSpPr>
                <p:cNvPr id="259" name="フリーフォーム: 図形 258">
                  <a:extLst>
                    <a:ext uri="{FF2B5EF4-FFF2-40B4-BE49-F238E27FC236}">
                      <a16:creationId xmlns:a16="http://schemas.microsoft.com/office/drawing/2014/main" id="{370208AD-43F0-0C74-369B-831666B5969C}"/>
                    </a:ext>
                  </a:extLst>
                </p:cNvPr>
                <p:cNvSpPr/>
                <p:nvPr/>
              </p:nvSpPr>
              <p:spPr>
                <a:xfrm rot="16417324">
                  <a:off x="3060407" y="371949"/>
                  <a:ext cx="103042" cy="310294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0" name="フリーフォーム: 図形 259">
                  <a:extLst>
                    <a:ext uri="{FF2B5EF4-FFF2-40B4-BE49-F238E27FC236}">
                      <a16:creationId xmlns:a16="http://schemas.microsoft.com/office/drawing/2014/main" id="{12E6875A-E654-7699-E6ED-D3A3E2DDD374}"/>
                    </a:ext>
                  </a:extLst>
                </p:cNvPr>
                <p:cNvSpPr/>
                <p:nvPr/>
              </p:nvSpPr>
              <p:spPr>
                <a:xfrm rot="17426995">
                  <a:off x="4306651" y="636118"/>
                  <a:ext cx="110496" cy="375782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1" name="フリーフォーム: 図形 260">
                  <a:extLst>
                    <a:ext uri="{FF2B5EF4-FFF2-40B4-BE49-F238E27FC236}">
                      <a16:creationId xmlns:a16="http://schemas.microsoft.com/office/drawing/2014/main" id="{D579F836-F374-A42D-F511-F3E737C67FEB}"/>
                    </a:ext>
                  </a:extLst>
                </p:cNvPr>
                <p:cNvSpPr/>
                <p:nvPr/>
              </p:nvSpPr>
              <p:spPr>
                <a:xfrm rot="17252355">
                  <a:off x="3908135" y="45399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2" name="フリーフォーム: 図形 261">
                  <a:extLst>
                    <a:ext uri="{FF2B5EF4-FFF2-40B4-BE49-F238E27FC236}">
                      <a16:creationId xmlns:a16="http://schemas.microsoft.com/office/drawing/2014/main" id="{5B29B5CC-AA09-9456-36AD-2EA1F6C6DC29}"/>
                    </a:ext>
                  </a:extLst>
                </p:cNvPr>
                <p:cNvSpPr/>
                <p:nvPr/>
              </p:nvSpPr>
              <p:spPr>
                <a:xfrm rot="16796470">
                  <a:off x="3447609" y="33847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1976" name="グループ化 1975">
                <a:extLst>
                  <a:ext uri="{FF2B5EF4-FFF2-40B4-BE49-F238E27FC236}">
                    <a16:creationId xmlns:a16="http://schemas.microsoft.com/office/drawing/2014/main" id="{08F7196D-783D-53B6-B859-25C25BFBB86E}"/>
                  </a:ext>
                </a:extLst>
              </p:cNvPr>
              <p:cNvGrpSpPr/>
              <p:nvPr/>
            </p:nvGrpSpPr>
            <p:grpSpPr>
              <a:xfrm>
                <a:off x="3268067" y="2126577"/>
                <a:ext cx="1280384" cy="357828"/>
                <a:chOff x="3268067" y="2126577"/>
                <a:chExt cx="1280384" cy="357828"/>
              </a:xfrm>
            </p:grpSpPr>
            <p:sp>
              <p:nvSpPr>
                <p:cNvPr id="266" name="フリーフォーム: 図形 265">
                  <a:extLst>
                    <a:ext uri="{FF2B5EF4-FFF2-40B4-BE49-F238E27FC236}">
                      <a16:creationId xmlns:a16="http://schemas.microsoft.com/office/drawing/2014/main" id="{BD233A25-E58D-D998-2C38-B9AE532F77D4}"/>
                    </a:ext>
                  </a:extLst>
                </p:cNvPr>
                <p:cNvSpPr/>
                <p:nvPr/>
              </p:nvSpPr>
              <p:spPr>
                <a:xfrm rot="16796470">
                  <a:off x="3447609" y="194703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7" name="フリーフォーム: 図形 266">
                  <a:extLst>
                    <a:ext uri="{FF2B5EF4-FFF2-40B4-BE49-F238E27FC236}">
                      <a16:creationId xmlns:a16="http://schemas.microsoft.com/office/drawing/2014/main" id="{FDAE46F6-2D8E-5BF9-4D3E-AB482018EC24}"/>
                    </a:ext>
                  </a:extLst>
                </p:cNvPr>
                <p:cNvSpPr/>
                <p:nvPr/>
              </p:nvSpPr>
              <p:spPr>
                <a:xfrm rot="17426995">
                  <a:off x="4306003" y="2241957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8" name="フリーフォーム: 図形 267">
                  <a:extLst>
                    <a:ext uri="{FF2B5EF4-FFF2-40B4-BE49-F238E27FC236}">
                      <a16:creationId xmlns:a16="http://schemas.microsoft.com/office/drawing/2014/main" id="{2B565024-A3BB-5CDC-A43E-3E5423059E95}"/>
                    </a:ext>
                  </a:extLst>
                </p:cNvPr>
                <p:cNvSpPr/>
                <p:nvPr/>
              </p:nvSpPr>
              <p:spPr>
                <a:xfrm rot="17252355">
                  <a:off x="3908135" y="205938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E3C22A8B-78E1-7691-8EE5-B873774C2F10}"/>
                </a:ext>
              </a:extLst>
            </p:cNvPr>
            <p:cNvSpPr/>
            <p:nvPr/>
          </p:nvSpPr>
          <p:spPr>
            <a:xfrm rot="16200000" flipV="1">
              <a:off x="3333821" y="188127"/>
              <a:ext cx="801876" cy="1560999"/>
            </a:xfrm>
            <a:custGeom>
              <a:avLst/>
              <a:gdLst>
                <a:gd name="connsiteX0" fmla="*/ 0 w 801876"/>
                <a:gd name="connsiteY0" fmla="*/ 1548639 h 1560999"/>
                <a:gd name="connsiteX1" fmla="*/ 3861 w 801876"/>
                <a:gd name="connsiteY1" fmla="*/ 1403598 h 1560999"/>
                <a:gd name="connsiteX2" fmla="*/ 300205 w 801876"/>
                <a:gd name="connsiteY2" fmla="*/ 172137 h 1560999"/>
                <a:gd name="connsiteX3" fmla="*/ 366260 w 801876"/>
                <a:gd name="connsiteY3" fmla="*/ 0 h 1560999"/>
                <a:gd name="connsiteX4" fmla="*/ 436839 w 801876"/>
                <a:gd name="connsiteY4" fmla="*/ 0 h 1560999"/>
                <a:gd name="connsiteX5" fmla="*/ 453400 w 801876"/>
                <a:gd name="connsiteY5" fmla="*/ 42882 h 1560999"/>
                <a:gd name="connsiteX6" fmla="*/ 797718 w 801876"/>
                <a:gd name="connsiteY6" fmla="*/ 1373711 h 1560999"/>
                <a:gd name="connsiteX7" fmla="*/ 801876 w 801876"/>
                <a:gd name="connsiteY7" fmla="*/ 1515709 h 1560999"/>
                <a:gd name="connsiteX8" fmla="*/ 800671 w 801876"/>
                <a:gd name="connsiteY8" fmla="*/ 1560999 h 1560999"/>
                <a:gd name="connsiteX9" fmla="*/ 362 w 801876"/>
                <a:gd name="connsiteY9" fmla="*/ 1560999 h 1560999"/>
                <a:gd name="connsiteX10" fmla="*/ 0 w 801876"/>
                <a:gd name="connsiteY10" fmla="*/ 154863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876" h="1560999">
                  <a:moveTo>
                    <a:pt x="0" y="1548639"/>
                  </a:moveTo>
                  <a:lnTo>
                    <a:pt x="3861" y="1403598"/>
                  </a:lnTo>
                  <a:cubicBezTo>
                    <a:pt x="23137" y="1038836"/>
                    <a:pt x="110527" y="683724"/>
                    <a:pt x="300205" y="172137"/>
                  </a:cubicBezTo>
                  <a:lnTo>
                    <a:pt x="366260" y="0"/>
                  </a:lnTo>
                  <a:lnTo>
                    <a:pt x="436839" y="0"/>
                  </a:lnTo>
                  <a:lnTo>
                    <a:pt x="453400" y="42882"/>
                  </a:lnTo>
                  <a:cubicBezTo>
                    <a:pt x="671810" y="613217"/>
                    <a:pt x="773974" y="950997"/>
                    <a:pt x="797718" y="1373711"/>
                  </a:cubicBezTo>
                  <a:lnTo>
                    <a:pt x="801876" y="1515709"/>
                  </a:lnTo>
                  <a:lnTo>
                    <a:pt x="800671" y="1560999"/>
                  </a:lnTo>
                  <a:lnTo>
                    <a:pt x="362" y="1560999"/>
                  </a:lnTo>
                  <a:lnTo>
                    <a:pt x="0" y="1548639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BD2CC6BC-61F2-EA34-BAF3-043B377553D4}"/>
                </a:ext>
              </a:extLst>
            </p:cNvPr>
            <p:cNvSpPr/>
            <p:nvPr/>
          </p:nvSpPr>
          <p:spPr>
            <a:xfrm rot="16200000" flipV="1">
              <a:off x="3333218" y="991629"/>
              <a:ext cx="803083" cy="1560999"/>
            </a:xfrm>
            <a:custGeom>
              <a:avLst/>
              <a:gdLst>
                <a:gd name="connsiteX0" fmla="*/ 0 w 803083"/>
                <a:gd name="connsiteY0" fmla="*/ 1557725 h 1560999"/>
                <a:gd name="connsiteX1" fmla="*/ 4103 w 803083"/>
                <a:gd name="connsiteY1" fmla="*/ 1403598 h 1560999"/>
                <a:gd name="connsiteX2" fmla="*/ 300447 w 803083"/>
                <a:gd name="connsiteY2" fmla="*/ 172137 h 1560999"/>
                <a:gd name="connsiteX3" fmla="*/ 366502 w 803083"/>
                <a:gd name="connsiteY3" fmla="*/ 0 h 1560999"/>
                <a:gd name="connsiteX4" fmla="*/ 437081 w 803083"/>
                <a:gd name="connsiteY4" fmla="*/ 0 h 1560999"/>
                <a:gd name="connsiteX5" fmla="*/ 453642 w 803083"/>
                <a:gd name="connsiteY5" fmla="*/ 42882 h 1560999"/>
                <a:gd name="connsiteX6" fmla="*/ 797960 w 803083"/>
                <a:gd name="connsiteY6" fmla="*/ 1373711 h 1560999"/>
                <a:gd name="connsiteX7" fmla="*/ 803083 w 803083"/>
                <a:gd name="connsiteY7" fmla="*/ 1548639 h 1560999"/>
                <a:gd name="connsiteX8" fmla="*/ 802754 w 803083"/>
                <a:gd name="connsiteY8" fmla="*/ 1560999 h 1560999"/>
                <a:gd name="connsiteX9" fmla="*/ 96 w 803083"/>
                <a:gd name="connsiteY9" fmla="*/ 1560999 h 1560999"/>
                <a:gd name="connsiteX10" fmla="*/ 0 w 803083"/>
                <a:gd name="connsiteY10" fmla="*/ 1557725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083" h="1560999">
                  <a:moveTo>
                    <a:pt x="0" y="1557725"/>
                  </a:moveTo>
                  <a:lnTo>
                    <a:pt x="4103" y="1403598"/>
                  </a:lnTo>
                  <a:cubicBezTo>
                    <a:pt x="23379" y="1038836"/>
                    <a:pt x="110769" y="683724"/>
                    <a:pt x="300447" y="172137"/>
                  </a:cubicBezTo>
                  <a:lnTo>
                    <a:pt x="366502" y="0"/>
                  </a:lnTo>
                  <a:lnTo>
                    <a:pt x="437081" y="0"/>
                  </a:lnTo>
                  <a:lnTo>
                    <a:pt x="453642" y="42882"/>
                  </a:lnTo>
                  <a:cubicBezTo>
                    <a:pt x="672052" y="613217"/>
                    <a:pt x="774216" y="950997"/>
                    <a:pt x="797960" y="1373711"/>
                  </a:cubicBezTo>
                  <a:lnTo>
                    <a:pt x="803083" y="1548639"/>
                  </a:lnTo>
                  <a:lnTo>
                    <a:pt x="802754" y="1560999"/>
                  </a:lnTo>
                  <a:lnTo>
                    <a:pt x="96" y="1560999"/>
                  </a:lnTo>
                  <a:lnTo>
                    <a:pt x="0" y="155772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BEB8CA34-38E3-C59E-6049-00425775138E}"/>
                </a:ext>
              </a:extLst>
            </p:cNvPr>
            <p:cNvSpPr/>
            <p:nvPr/>
          </p:nvSpPr>
          <p:spPr>
            <a:xfrm rot="5400000">
              <a:off x="3333218" y="4201958"/>
              <a:ext cx="803083" cy="1560999"/>
            </a:xfrm>
            <a:custGeom>
              <a:avLst/>
              <a:gdLst>
                <a:gd name="connsiteX0" fmla="*/ 0 w 803083"/>
                <a:gd name="connsiteY0" fmla="*/ 1557725 h 1560999"/>
                <a:gd name="connsiteX1" fmla="*/ 4103 w 803083"/>
                <a:gd name="connsiteY1" fmla="*/ 1403598 h 1560999"/>
                <a:gd name="connsiteX2" fmla="*/ 300447 w 803083"/>
                <a:gd name="connsiteY2" fmla="*/ 172137 h 1560999"/>
                <a:gd name="connsiteX3" fmla="*/ 366502 w 803083"/>
                <a:gd name="connsiteY3" fmla="*/ 0 h 1560999"/>
                <a:gd name="connsiteX4" fmla="*/ 437081 w 803083"/>
                <a:gd name="connsiteY4" fmla="*/ 0 h 1560999"/>
                <a:gd name="connsiteX5" fmla="*/ 453642 w 803083"/>
                <a:gd name="connsiteY5" fmla="*/ 42882 h 1560999"/>
                <a:gd name="connsiteX6" fmla="*/ 797960 w 803083"/>
                <a:gd name="connsiteY6" fmla="*/ 1373711 h 1560999"/>
                <a:gd name="connsiteX7" fmla="*/ 803083 w 803083"/>
                <a:gd name="connsiteY7" fmla="*/ 1548639 h 1560999"/>
                <a:gd name="connsiteX8" fmla="*/ 802754 w 803083"/>
                <a:gd name="connsiteY8" fmla="*/ 1560999 h 1560999"/>
                <a:gd name="connsiteX9" fmla="*/ 96 w 803083"/>
                <a:gd name="connsiteY9" fmla="*/ 1560999 h 1560999"/>
                <a:gd name="connsiteX10" fmla="*/ 0 w 803083"/>
                <a:gd name="connsiteY10" fmla="*/ 1557725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083" h="1560999">
                  <a:moveTo>
                    <a:pt x="0" y="1557725"/>
                  </a:moveTo>
                  <a:lnTo>
                    <a:pt x="4103" y="1403598"/>
                  </a:lnTo>
                  <a:cubicBezTo>
                    <a:pt x="23379" y="1038836"/>
                    <a:pt x="110769" y="683724"/>
                    <a:pt x="300447" y="172137"/>
                  </a:cubicBezTo>
                  <a:lnTo>
                    <a:pt x="366502" y="0"/>
                  </a:lnTo>
                  <a:lnTo>
                    <a:pt x="437081" y="0"/>
                  </a:lnTo>
                  <a:lnTo>
                    <a:pt x="453642" y="42882"/>
                  </a:lnTo>
                  <a:cubicBezTo>
                    <a:pt x="672052" y="613217"/>
                    <a:pt x="774216" y="950997"/>
                    <a:pt x="797960" y="1373711"/>
                  </a:cubicBezTo>
                  <a:lnTo>
                    <a:pt x="803083" y="1548639"/>
                  </a:lnTo>
                  <a:lnTo>
                    <a:pt x="802754" y="1560999"/>
                  </a:lnTo>
                  <a:lnTo>
                    <a:pt x="96" y="1560999"/>
                  </a:lnTo>
                  <a:lnTo>
                    <a:pt x="0" y="155772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6F4E9763-B847-6C0C-3A15-F79599BA178B}"/>
                </a:ext>
              </a:extLst>
            </p:cNvPr>
            <p:cNvSpPr/>
            <p:nvPr/>
          </p:nvSpPr>
          <p:spPr>
            <a:xfrm rot="5400000">
              <a:off x="3333029" y="1794734"/>
              <a:ext cx="803460" cy="1560999"/>
            </a:xfrm>
            <a:custGeom>
              <a:avLst/>
              <a:gdLst>
                <a:gd name="connsiteX0" fmla="*/ 0 w 803460"/>
                <a:gd name="connsiteY0" fmla="*/ 1559693 h 1560999"/>
                <a:gd name="connsiteX1" fmla="*/ 4156 w 803460"/>
                <a:gd name="connsiteY1" fmla="*/ 1403598 h 1560999"/>
                <a:gd name="connsiteX2" fmla="*/ 300500 w 803460"/>
                <a:gd name="connsiteY2" fmla="*/ 172137 h 1560999"/>
                <a:gd name="connsiteX3" fmla="*/ 366554 w 803460"/>
                <a:gd name="connsiteY3" fmla="*/ 0 h 1560999"/>
                <a:gd name="connsiteX4" fmla="*/ 437134 w 803460"/>
                <a:gd name="connsiteY4" fmla="*/ 0 h 1560999"/>
                <a:gd name="connsiteX5" fmla="*/ 453695 w 803460"/>
                <a:gd name="connsiteY5" fmla="*/ 42882 h 1560999"/>
                <a:gd name="connsiteX6" fmla="*/ 798013 w 803460"/>
                <a:gd name="connsiteY6" fmla="*/ 1373711 h 1560999"/>
                <a:gd name="connsiteX7" fmla="*/ 803460 w 803460"/>
                <a:gd name="connsiteY7" fmla="*/ 1559711 h 1560999"/>
                <a:gd name="connsiteX8" fmla="*/ 803426 w 803460"/>
                <a:gd name="connsiteY8" fmla="*/ 1560999 h 1560999"/>
                <a:gd name="connsiteX9" fmla="*/ 39 w 803460"/>
                <a:gd name="connsiteY9" fmla="*/ 1560999 h 1560999"/>
                <a:gd name="connsiteX10" fmla="*/ 0 w 803460"/>
                <a:gd name="connsiteY10" fmla="*/ 1559693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460" h="1560999">
                  <a:moveTo>
                    <a:pt x="0" y="1559693"/>
                  </a:moveTo>
                  <a:lnTo>
                    <a:pt x="4156" y="1403598"/>
                  </a:lnTo>
                  <a:cubicBezTo>
                    <a:pt x="23432" y="1038836"/>
                    <a:pt x="110822" y="683724"/>
                    <a:pt x="300500" y="172137"/>
                  </a:cubicBezTo>
                  <a:lnTo>
                    <a:pt x="366554" y="0"/>
                  </a:lnTo>
                  <a:lnTo>
                    <a:pt x="437134" y="0"/>
                  </a:lnTo>
                  <a:lnTo>
                    <a:pt x="453695" y="42882"/>
                  </a:lnTo>
                  <a:cubicBezTo>
                    <a:pt x="672105" y="613217"/>
                    <a:pt x="774269" y="950997"/>
                    <a:pt x="798013" y="1373711"/>
                  </a:cubicBezTo>
                  <a:lnTo>
                    <a:pt x="803460" y="1559711"/>
                  </a:lnTo>
                  <a:lnTo>
                    <a:pt x="803426" y="1560999"/>
                  </a:lnTo>
                  <a:lnTo>
                    <a:pt x="39" y="1560999"/>
                  </a:lnTo>
                  <a:lnTo>
                    <a:pt x="0" y="1559693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E941F5B2-B279-57E0-DB4A-A2CDA7079F9C}"/>
                </a:ext>
              </a:extLst>
            </p:cNvPr>
            <p:cNvSpPr/>
            <p:nvPr/>
          </p:nvSpPr>
          <p:spPr>
            <a:xfrm rot="5400000">
              <a:off x="3333791" y="2597432"/>
              <a:ext cx="801936" cy="1560999"/>
            </a:xfrm>
            <a:custGeom>
              <a:avLst/>
              <a:gdLst>
                <a:gd name="connsiteX0" fmla="*/ 0 w 801936"/>
                <a:gd name="connsiteY0" fmla="*/ 1559711 h 1560999"/>
                <a:gd name="connsiteX1" fmla="*/ 4156 w 801936"/>
                <a:gd name="connsiteY1" fmla="*/ 1403598 h 1560999"/>
                <a:gd name="connsiteX2" fmla="*/ 300500 w 801936"/>
                <a:gd name="connsiteY2" fmla="*/ 172137 h 1560999"/>
                <a:gd name="connsiteX3" fmla="*/ 366554 w 801936"/>
                <a:gd name="connsiteY3" fmla="*/ 0 h 1560999"/>
                <a:gd name="connsiteX4" fmla="*/ 437134 w 801936"/>
                <a:gd name="connsiteY4" fmla="*/ 0 h 1560999"/>
                <a:gd name="connsiteX5" fmla="*/ 453695 w 801936"/>
                <a:gd name="connsiteY5" fmla="*/ 42882 h 1560999"/>
                <a:gd name="connsiteX6" fmla="*/ 798013 w 801936"/>
                <a:gd name="connsiteY6" fmla="*/ 1373711 h 1560999"/>
                <a:gd name="connsiteX7" fmla="*/ 801936 w 801936"/>
                <a:gd name="connsiteY7" fmla="*/ 1507659 h 1560999"/>
                <a:gd name="connsiteX8" fmla="*/ 800516 w 801936"/>
                <a:gd name="connsiteY8" fmla="*/ 1560999 h 1560999"/>
                <a:gd name="connsiteX9" fmla="*/ 38 w 801936"/>
                <a:gd name="connsiteY9" fmla="*/ 1560999 h 1560999"/>
                <a:gd name="connsiteX10" fmla="*/ 0 w 801936"/>
                <a:gd name="connsiteY10" fmla="*/ 1559711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936" h="1560999">
                  <a:moveTo>
                    <a:pt x="0" y="1559711"/>
                  </a:moveTo>
                  <a:lnTo>
                    <a:pt x="4156" y="1403598"/>
                  </a:lnTo>
                  <a:cubicBezTo>
                    <a:pt x="23432" y="1038836"/>
                    <a:pt x="110822" y="683724"/>
                    <a:pt x="300500" y="172137"/>
                  </a:cubicBezTo>
                  <a:lnTo>
                    <a:pt x="366554" y="0"/>
                  </a:lnTo>
                  <a:lnTo>
                    <a:pt x="437134" y="0"/>
                  </a:lnTo>
                  <a:lnTo>
                    <a:pt x="453695" y="42882"/>
                  </a:lnTo>
                  <a:cubicBezTo>
                    <a:pt x="672105" y="613217"/>
                    <a:pt x="774269" y="950997"/>
                    <a:pt x="798013" y="1373711"/>
                  </a:cubicBezTo>
                  <a:lnTo>
                    <a:pt x="801936" y="1507659"/>
                  </a:lnTo>
                  <a:lnTo>
                    <a:pt x="800516" y="1560999"/>
                  </a:lnTo>
                  <a:lnTo>
                    <a:pt x="38" y="1560999"/>
                  </a:lnTo>
                  <a:lnTo>
                    <a:pt x="0" y="1559711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8A375BD6-9AC9-8998-8DAB-7435CF1CCC41}"/>
                </a:ext>
              </a:extLst>
            </p:cNvPr>
            <p:cNvSpPr/>
            <p:nvPr/>
          </p:nvSpPr>
          <p:spPr>
            <a:xfrm rot="5400000">
              <a:off x="3333751" y="3399408"/>
              <a:ext cx="802016" cy="1560999"/>
            </a:xfrm>
            <a:custGeom>
              <a:avLst/>
              <a:gdLst>
                <a:gd name="connsiteX0" fmla="*/ 0 w 802016"/>
                <a:gd name="connsiteY0" fmla="*/ 1507659 h 1560999"/>
                <a:gd name="connsiteX1" fmla="*/ 2770 w 802016"/>
                <a:gd name="connsiteY1" fmla="*/ 1403598 h 1560999"/>
                <a:gd name="connsiteX2" fmla="*/ 299114 w 802016"/>
                <a:gd name="connsiteY2" fmla="*/ 172137 h 1560999"/>
                <a:gd name="connsiteX3" fmla="*/ 365168 w 802016"/>
                <a:gd name="connsiteY3" fmla="*/ 0 h 1560999"/>
                <a:gd name="connsiteX4" fmla="*/ 435748 w 802016"/>
                <a:gd name="connsiteY4" fmla="*/ 0 h 1560999"/>
                <a:gd name="connsiteX5" fmla="*/ 452309 w 802016"/>
                <a:gd name="connsiteY5" fmla="*/ 42882 h 1560999"/>
                <a:gd name="connsiteX6" fmla="*/ 796627 w 802016"/>
                <a:gd name="connsiteY6" fmla="*/ 1373711 h 1560999"/>
                <a:gd name="connsiteX7" fmla="*/ 802016 w 802016"/>
                <a:gd name="connsiteY7" fmla="*/ 1557725 h 1560999"/>
                <a:gd name="connsiteX8" fmla="*/ 801929 w 802016"/>
                <a:gd name="connsiteY8" fmla="*/ 1560999 h 1560999"/>
                <a:gd name="connsiteX9" fmla="*/ 1562 w 802016"/>
                <a:gd name="connsiteY9" fmla="*/ 1560999 h 1560999"/>
                <a:gd name="connsiteX10" fmla="*/ 0 w 802016"/>
                <a:gd name="connsiteY10" fmla="*/ 150765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016" h="1560999">
                  <a:moveTo>
                    <a:pt x="0" y="1507659"/>
                  </a:moveTo>
                  <a:lnTo>
                    <a:pt x="2770" y="1403598"/>
                  </a:lnTo>
                  <a:cubicBezTo>
                    <a:pt x="22046" y="1038836"/>
                    <a:pt x="109436" y="683724"/>
                    <a:pt x="299114" y="172137"/>
                  </a:cubicBezTo>
                  <a:lnTo>
                    <a:pt x="365168" y="0"/>
                  </a:lnTo>
                  <a:lnTo>
                    <a:pt x="435748" y="0"/>
                  </a:lnTo>
                  <a:lnTo>
                    <a:pt x="452309" y="42882"/>
                  </a:lnTo>
                  <a:cubicBezTo>
                    <a:pt x="670719" y="613217"/>
                    <a:pt x="772883" y="950997"/>
                    <a:pt x="796627" y="1373711"/>
                  </a:cubicBezTo>
                  <a:lnTo>
                    <a:pt x="802016" y="1557725"/>
                  </a:lnTo>
                  <a:lnTo>
                    <a:pt x="801929" y="1560999"/>
                  </a:lnTo>
                  <a:lnTo>
                    <a:pt x="1562" y="1560999"/>
                  </a:lnTo>
                  <a:lnTo>
                    <a:pt x="0" y="1507659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9DA77EF1-9BB7-6E8C-392A-CB473C960228}"/>
                </a:ext>
              </a:extLst>
            </p:cNvPr>
            <p:cNvSpPr/>
            <p:nvPr/>
          </p:nvSpPr>
          <p:spPr>
            <a:xfrm rot="5400000">
              <a:off x="3333596" y="5806539"/>
              <a:ext cx="802327" cy="1560999"/>
            </a:xfrm>
            <a:custGeom>
              <a:avLst/>
              <a:gdLst>
                <a:gd name="connsiteX0" fmla="*/ 0 w 802327"/>
                <a:gd name="connsiteY0" fmla="*/ 1515709 h 1560999"/>
                <a:gd name="connsiteX1" fmla="*/ 2985 w 802327"/>
                <a:gd name="connsiteY1" fmla="*/ 1403598 h 1560999"/>
                <a:gd name="connsiteX2" fmla="*/ 299329 w 802327"/>
                <a:gd name="connsiteY2" fmla="*/ 172137 h 1560999"/>
                <a:gd name="connsiteX3" fmla="*/ 365384 w 802327"/>
                <a:gd name="connsiteY3" fmla="*/ 0 h 1560999"/>
                <a:gd name="connsiteX4" fmla="*/ 435963 w 802327"/>
                <a:gd name="connsiteY4" fmla="*/ 0 h 1560999"/>
                <a:gd name="connsiteX5" fmla="*/ 452524 w 802327"/>
                <a:gd name="connsiteY5" fmla="*/ 42882 h 1560999"/>
                <a:gd name="connsiteX6" fmla="*/ 802327 w 802327"/>
                <a:gd name="connsiteY6" fmla="*/ 1560999 h 1560999"/>
                <a:gd name="connsiteX7" fmla="*/ 1327 w 802327"/>
                <a:gd name="connsiteY7" fmla="*/ 1560999 h 1560999"/>
                <a:gd name="connsiteX8" fmla="*/ 0 w 802327"/>
                <a:gd name="connsiteY8" fmla="*/ 151570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27" h="1560999">
                  <a:moveTo>
                    <a:pt x="0" y="1515709"/>
                  </a:moveTo>
                  <a:lnTo>
                    <a:pt x="2985" y="1403598"/>
                  </a:lnTo>
                  <a:cubicBezTo>
                    <a:pt x="22261" y="1038836"/>
                    <a:pt x="109651" y="683724"/>
                    <a:pt x="299329" y="172137"/>
                  </a:cubicBezTo>
                  <a:lnTo>
                    <a:pt x="365384" y="0"/>
                  </a:lnTo>
                  <a:lnTo>
                    <a:pt x="435963" y="0"/>
                  </a:lnTo>
                  <a:lnTo>
                    <a:pt x="452524" y="42882"/>
                  </a:lnTo>
                  <a:cubicBezTo>
                    <a:pt x="702136" y="694694"/>
                    <a:pt x="799916" y="1042760"/>
                    <a:pt x="802327" y="1560999"/>
                  </a:cubicBezTo>
                  <a:lnTo>
                    <a:pt x="1327" y="1560999"/>
                  </a:lnTo>
                  <a:lnTo>
                    <a:pt x="0" y="1515709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EC35E271-178C-46CF-7B98-DBCC94A3B267}"/>
                </a:ext>
              </a:extLst>
            </p:cNvPr>
            <p:cNvSpPr/>
            <p:nvPr/>
          </p:nvSpPr>
          <p:spPr>
            <a:xfrm rot="6600000" flipH="1">
              <a:off x="3934935" y="2384627"/>
              <a:ext cx="153455" cy="1276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12EDD764-EE70-1AB0-B8F6-F8AB007E0C13}"/>
                </a:ext>
              </a:extLst>
            </p:cNvPr>
            <p:cNvSpPr/>
            <p:nvPr/>
          </p:nvSpPr>
          <p:spPr>
            <a:xfrm rot="15000000" flipH="1" flipV="1">
              <a:off x="3934935" y="4253914"/>
              <a:ext cx="153455" cy="1276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982" name="グループ化 1981">
              <a:extLst>
                <a:ext uri="{FF2B5EF4-FFF2-40B4-BE49-F238E27FC236}">
                  <a16:creationId xmlns:a16="http://schemas.microsoft.com/office/drawing/2014/main" id="{9CEAE4AF-864B-7912-5BD7-A153254C962F}"/>
                </a:ext>
              </a:extLst>
            </p:cNvPr>
            <p:cNvGrpSpPr/>
            <p:nvPr/>
          </p:nvGrpSpPr>
          <p:grpSpPr>
            <a:xfrm>
              <a:off x="2950275" y="3048000"/>
              <a:ext cx="1158184" cy="662550"/>
              <a:chOff x="2950275" y="3048000"/>
              <a:chExt cx="1158184" cy="662550"/>
            </a:xfrm>
          </p:grpSpPr>
          <p:sp>
            <p:nvSpPr>
              <p:cNvPr id="181" name="四角形: 角を丸くする 180">
                <a:extLst>
                  <a:ext uri="{FF2B5EF4-FFF2-40B4-BE49-F238E27FC236}">
                    <a16:creationId xmlns:a16="http://schemas.microsoft.com/office/drawing/2014/main" id="{3B3A9584-9AF6-F610-D7E0-A6457C62D85F}"/>
                  </a:ext>
                </a:extLst>
              </p:cNvPr>
              <p:cNvSpPr/>
              <p:nvPr/>
            </p:nvSpPr>
            <p:spPr>
              <a:xfrm rot="16200000">
                <a:off x="3791699" y="3339843"/>
                <a:ext cx="366443" cy="7886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四角形: 角を丸くする 200">
                <a:extLst>
                  <a:ext uri="{FF2B5EF4-FFF2-40B4-BE49-F238E27FC236}">
                    <a16:creationId xmlns:a16="http://schemas.microsoft.com/office/drawing/2014/main" id="{D6506CEA-5D1B-62AB-C897-472DB36A8FDE}"/>
                  </a:ext>
                </a:extLst>
              </p:cNvPr>
              <p:cNvSpPr/>
              <p:nvPr/>
            </p:nvSpPr>
            <p:spPr>
              <a:xfrm rot="16200000">
                <a:off x="3520919" y="3310270"/>
                <a:ext cx="510124" cy="13801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四角形: 角を丸くする 201">
                <a:extLst>
                  <a:ext uri="{FF2B5EF4-FFF2-40B4-BE49-F238E27FC236}">
                    <a16:creationId xmlns:a16="http://schemas.microsoft.com/office/drawing/2014/main" id="{B8E458ED-3F69-BA3B-0AB8-4847A3299987}"/>
                  </a:ext>
                </a:extLst>
              </p:cNvPr>
              <p:cNvSpPr/>
              <p:nvPr/>
            </p:nvSpPr>
            <p:spPr>
              <a:xfrm rot="16200000">
                <a:off x="3192406" y="3286484"/>
                <a:ext cx="662550" cy="18558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9" name="四角形: 角を丸くする 208">
                <a:extLst>
                  <a:ext uri="{FF2B5EF4-FFF2-40B4-BE49-F238E27FC236}">
                    <a16:creationId xmlns:a16="http://schemas.microsoft.com/office/drawing/2014/main" id="{CC47E62F-3C55-101B-3862-52FA06588005}"/>
                  </a:ext>
                </a:extLst>
              </p:cNvPr>
              <p:cNvSpPr/>
              <p:nvPr/>
            </p:nvSpPr>
            <p:spPr>
              <a:xfrm rot="16200000">
                <a:off x="3016319" y="3310270"/>
                <a:ext cx="510124" cy="13801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745A07FC-DCAD-8055-DE2B-C7968CE653BC}"/>
                  </a:ext>
                </a:extLst>
              </p:cNvPr>
              <p:cNvSpPr/>
              <p:nvPr/>
            </p:nvSpPr>
            <p:spPr>
              <a:xfrm>
                <a:off x="2950275" y="3297927"/>
                <a:ext cx="1158184" cy="162696"/>
              </a:xfrm>
              <a:custGeom>
                <a:avLst/>
                <a:gdLst>
                  <a:gd name="connsiteX0" fmla="*/ 153048 w 1110357"/>
                  <a:gd name="connsiteY0" fmla="*/ 0 h 180000"/>
                  <a:gd name="connsiteX1" fmla="*/ 782137 w 1110357"/>
                  <a:gd name="connsiteY1" fmla="*/ 0 h 180000"/>
                  <a:gd name="connsiteX2" fmla="*/ 782137 w 1110357"/>
                  <a:gd name="connsiteY2" fmla="*/ 762 h 180000"/>
                  <a:gd name="connsiteX3" fmla="*/ 832141 w 1110357"/>
                  <a:gd name="connsiteY3" fmla="*/ 1317 h 180000"/>
                  <a:gd name="connsiteX4" fmla="*/ 1110357 w 1110357"/>
                  <a:gd name="connsiteY4" fmla="*/ 89259 h 180000"/>
                  <a:gd name="connsiteX5" fmla="*/ 831137 w 1110357"/>
                  <a:gd name="connsiteY5" fmla="*/ 179289 h 180000"/>
                  <a:gd name="connsiteX6" fmla="*/ 782137 w 1110357"/>
                  <a:gd name="connsiteY6" fmla="*/ 178589 h 180000"/>
                  <a:gd name="connsiteX7" fmla="*/ 782137 w 1110357"/>
                  <a:gd name="connsiteY7" fmla="*/ 180000 h 180000"/>
                  <a:gd name="connsiteX8" fmla="*/ 153048 w 1110357"/>
                  <a:gd name="connsiteY8" fmla="*/ 180000 h 180000"/>
                  <a:gd name="connsiteX9" fmla="*/ 153048 w 1110357"/>
                  <a:gd name="connsiteY9" fmla="*/ 178603 h 180000"/>
                  <a:gd name="connsiteX10" fmla="*/ 104842 w 1110357"/>
                  <a:gd name="connsiteY10" fmla="*/ 179292 h 180000"/>
                  <a:gd name="connsiteX11" fmla="*/ 14809 w 1110357"/>
                  <a:gd name="connsiteY11" fmla="*/ 172464 h 180000"/>
                  <a:gd name="connsiteX12" fmla="*/ 0 w 1110357"/>
                  <a:gd name="connsiteY12" fmla="*/ 169882 h 180000"/>
                  <a:gd name="connsiteX13" fmla="*/ 0 w 1110357"/>
                  <a:gd name="connsiteY13" fmla="*/ 10421 h 180000"/>
                  <a:gd name="connsiteX14" fmla="*/ 13821 w 1110357"/>
                  <a:gd name="connsiteY14" fmla="*/ 8116 h 180000"/>
                  <a:gd name="connsiteX15" fmla="*/ 103838 w 1110357"/>
                  <a:gd name="connsiteY15" fmla="*/ 1320 h 180000"/>
                  <a:gd name="connsiteX16" fmla="*/ 153048 w 1110357"/>
                  <a:gd name="connsiteY16" fmla="*/ 774 h 180000"/>
                  <a:gd name="connsiteX17" fmla="*/ 153048 w 1110357"/>
                  <a:gd name="connsiteY17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0357" h="180000">
                    <a:moveTo>
                      <a:pt x="153048" y="0"/>
                    </a:moveTo>
                    <a:lnTo>
                      <a:pt x="782137" y="0"/>
                    </a:lnTo>
                    <a:lnTo>
                      <a:pt x="782137" y="762"/>
                    </a:lnTo>
                    <a:lnTo>
                      <a:pt x="832141" y="1317"/>
                    </a:lnTo>
                    <a:cubicBezTo>
                      <a:pt x="942471" y="6074"/>
                      <a:pt x="1110356" y="25601"/>
                      <a:pt x="1110357" y="89259"/>
                    </a:cubicBezTo>
                    <a:cubicBezTo>
                      <a:pt x="1110358" y="152917"/>
                      <a:pt x="941133" y="175230"/>
                      <a:pt x="831137" y="179289"/>
                    </a:cubicBezTo>
                    <a:lnTo>
                      <a:pt x="782137" y="178589"/>
                    </a:lnTo>
                    <a:lnTo>
                      <a:pt x="782137" y="180000"/>
                    </a:lnTo>
                    <a:lnTo>
                      <a:pt x="153048" y="180000"/>
                    </a:lnTo>
                    <a:lnTo>
                      <a:pt x="153048" y="178603"/>
                    </a:lnTo>
                    <a:lnTo>
                      <a:pt x="104842" y="179292"/>
                    </a:lnTo>
                    <a:cubicBezTo>
                      <a:pt x="77343" y="178277"/>
                      <a:pt x="46142" y="176122"/>
                      <a:pt x="14809" y="172464"/>
                    </a:cubicBezTo>
                    <a:lnTo>
                      <a:pt x="0" y="169882"/>
                    </a:lnTo>
                    <a:lnTo>
                      <a:pt x="0" y="10421"/>
                    </a:lnTo>
                    <a:lnTo>
                      <a:pt x="13821" y="8116"/>
                    </a:lnTo>
                    <a:cubicBezTo>
                      <a:pt x="45076" y="4622"/>
                      <a:pt x="76256" y="2509"/>
                      <a:pt x="103838" y="1320"/>
                    </a:cubicBezTo>
                    <a:lnTo>
                      <a:pt x="153048" y="774"/>
                    </a:lnTo>
                    <a:lnTo>
                      <a:pt x="15304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519FDAC4-DD83-D5F6-1696-63097E68CF4D}"/>
                </a:ext>
              </a:extLst>
            </p:cNvPr>
            <p:cNvSpPr/>
            <p:nvPr/>
          </p:nvSpPr>
          <p:spPr>
            <a:xfrm rot="5400000">
              <a:off x="3351321" y="4108214"/>
              <a:ext cx="410591" cy="89084"/>
            </a:xfrm>
            <a:custGeom>
              <a:avLst/>
              <a:gdLst>
                <a:gd name="connsiteX0" fmla="*/ 0 w 1841964"/>
                <a:gd name="connsiteY0" fmla="*/ 0 h 399642"/>
                <a:gd name="connsiteX1" fmla="*/ 1841964 w 1841964"/>
                <a:gd name="connsiteY1" fmla="*/ 0 h 399642"/>
                <a:gd name="connsiteX2" fmla="*/ 1150354 w 1841964"/>
                <a:gd name="connsiteY2" fmla="*/ 399642 h 399642"/>
                <a:gd name="connsiteX3" fmla="*/ 691609 w 1841964"/>
                <a:gd name="connsiteY3" fmla="*/ 399642 h 399642"/>
                <a:gd name="connsiteX4" fmla="*/ 0 w 1841964"/>
                <a:gd name="connsiteY4" fmla="*/ 0 h 39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964" h="399642">
                  <a:moveTo>
                    <a:pt x="0" y="0"/>
                  </a:moveTo>
                  <a:lnTo>
                    <a:pt x="1841964" y="0"/>
                  </a:lnTo>
                  <a:lnTo>
                    <a:pt x="1150354" y="399642"/>
                  </a:lnTo>
                  <a:lnTo>
                    <a:pt x="691609" y="399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2A584826-45F2-7886-C160-2E1A60634B27}"/>
                </a:ext>
              </a:extLst>
            </p:cNvPr>
            <p:cNvSpPr/>
            <p:nvPr/>
          </p:nvSpPr>
          <p:spPr>
            <a:xfrm rot="5400000">
              <a:off x="3351321" y="2549344"/>
              <a:ext cx="410591" cy="89084"/>
            </a:xfrm>
            <a:custGeom>
              <a:avLst/>
              <a:gdLst>
                <a:gd name="connsiteX0" fmla="*/ 0 w 1841964"/>
                <a:gd name="connsiteY0" fmla="*/ 0 h 399642"/>
                <a:gd name="connsiteX1" fmla="*/ 1841964 w 1841964"/>
                <a:gd name="connsiteY1" fmla="*/ 0 h 399642"/>
                <a:gd name="connsiteX2" fmla="*/ 1150354 w 1841964"/>
                <a:gd name="connsiteY2" fmla="*/ 399642 h 399642"/>
                <a:gd name="connsiteX3" fmla="*/ 691609 w 1841964"/>
                <a:gd name="connsiteY3" fmla="*/ 399642 h 399642"/>
                <a:gd name="connsiteX4" fmla="*/ 0 w 1841964"/>
                <a:gd name="connsiteY4" fmla="*/ 0 h 39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964" h="399642">
                  <a:moveTo>
                    <a:pt x="0" y="0"/>
                  </a:moveTo>
                  <a:lnTo>
                    <a:pt x="1841964" y="0"/>
                  </a:lnTo>
                  <a:lnTo>
                    <a:pt x="1150354" y="399642"/>
                  </a:lnTo>
                  <a:lnTo>
                    <a:pt x="691609" y="399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888BD220-5CBF-5518-C1B0-0E6BA5955223}"/>
                </a:ext>
              </a:extLst>
            </p:cNvPr>
            <p:cNvGrpSpPr/>
            <p:nvPr/>
          </p:nvGrpSpPr>
          <p:grpSpPr>
            <a:xfrm>
              <a:off x="3382568" y="1662638"/>
              <a:ext cx="169290" cy="3431055"/>
              <a:chOff x="3382568" y="1662638"/>
              <a:chExt cx="169290" cy="3431055"/>
            </a:xfrm>
          </p:grpSpPr>
          <p:sp>
            <p:nvSpPr>
              <p:cNvPr id="1989" name="正方形/長方形 1988">
                <a:extLst>
                  <a:ext uri="{FF2B5EF4-FFF2-40B4-BE49-F238E27FC236}">
                    <a16:creationId xmlns:a16="http://schemas.microsoft.com/office/drawing/2014/main" id="{EF52C02D-BA8F-1C14-2149-10BE006451B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382568" y="4887514"/>
                <a:ext cx="169290" cy="65685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0" name="正方形/長方形 1989">
                <a:extLst>
                  <a:ext uri="{FF2B5EF4-FFF2-40B4-BE49-F238E27FC236}">
                    <a16:creationId xmlns:a16="http://schemas.microsoft.com/office/drawing/2014/main" id="{F0AA5D0C-FAEE-B033-9ED8-12FC189E68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382568" y="5028008"/>
                <a:ext cx="169290" cy="65685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2" name="正方形/長方形 1991">
                <a:extLst>
                  <a:ext uri="{FF2B5EF4-FFF2-40B4-BE49-F238E27FC236}">
                    <a16:creationId xmlns:a16="http://schemas.microsoft.com/office/drawing/2014/main" id="{44935EED-DC24-240C-4607-021807B0C5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382568" y="1662638"/>
                <a:ext cx="169290" cy="66348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3" name="正方形/長方形 1992">
                <a:extLst>
                  <a:ext uri="{FF2B5EF4-FFF2-40B4-BE49-F238E27FC236}">
                    <a16:creationId xmlns:a16="http://schemas.microsoft.com/office/drawing/2014/main" id="{E44F68D0-95BE-2635-9A6D-3850B61EDA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382568" y="1803132"/>
                <a:ext cx="169290" cy="66348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B9911FD4-0F87-64A0-CEDE-CCA219949113}"/>
                </a:ext>
              </a:extLst>
            </p:cNvPr>
            <p:cNvSpPr/>
            <p:nvPr/>
          </p:nvSpPr>
          <p:spPr>
            <a:xfrm rot="16920000">
              <a:off x="4009834" y="4786808"/>
              <a:ext cx="399845" cy="574371"/>
            </a:xfrm>
            <a:custGeom>
              <a:avLst/>
              <a:gdLst>
                <a:gd name="connsiteX0" fmla="*/ 384886 w 399845"/>
                <a:gd name="connsiteY0" fmla="*/ 376394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84886 w 399845"/>
                <a:gd name="connsiteY9" fmla="*/ 376394 h 574371"/>
                <a:gd name="connsiteX0" fmla="*/ 384886 w 399845"/>
                <a:gd name="connsiteY0" fmla="*/ 376394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84886 w 399845"/>
                <a:gd name="connsiteY9" fmla="*/ 376394 h 574371"/>
                <a:gd name="connsiteX0" fmla="*/ 384886 w 399845"/>
                <a:gd name="connsiteY0" fmla="*/ 376394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84886 w 399845"/>
                <a:gd name="connsiteY9" fmla="*/ 376394 h 574371"/>
                <a:gd name="connsiteX0" fmla="*/ 372396 w 399845"/>
                <a:gd name="connsiteY0" fmla="*/ 386352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72396 w 399845"/>
                <a:gd name="connsiteY9" fmla="*/ 386352 h 574371"/>
                <a:gd name="connsiteX0" fmla="*/ 354314 w 399845"/>
                <a:gd name="connsiteY0" fmla="*/ 358547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54314 w 399845"/>
                <a:gd name="connsiteY9" fmla="*/ 358547 h 574371"/>
                <a:gd name="connsiteX0" fmla="*/ 354314 w 399845"/>
                <a:gd name="connsiteY0" fmla="*/ 358547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54314 w 399845"/>
                <a:gd name="connsiteY9" fmla="*/ 358547 h 574371"/>
                <a:gd name="connsiteX0" fmla="*/ 354314 w 399845"/>
                <a:gd name="connsiteY0" fmla="*/ 358547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54314 w 399845"/>
                <a:gd name="connsiteY9" fmla="*/ 358547 h 57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845" h="574371">
                  <a:moveTo>
                    <a:pt x="354314" y="358547"/>
                  </a:moveTo>
                  <a:lnTo>
                    <a:pt x="399845" y="480114"/>
                  </a:lnTo>
                  <a:lnTo>
                    <a:pt x="387249" y="559697"/>
                  </a:lnTo>
                  <a:lnTo>
                    <a:pt x="318213" y="574371"/>
                  </a:lnTo>
                  <a:lnTo>
                    <a:pt x="293098" y="535869"/>
                  </a:lnTo>
                  <a:cubicBezTo>
                    <a:pt x="210044" y="407754"/>
                    <a:pt x="137118" y="292345"/>
                    <a:pt x="72712" y="184913"/>
                  </a:cubicBezTo>
                  <a:lnTo>
                    <a:pt x="0" y="59664"/>
                  </a:lnTo>
                  <a:lnTo>
                    <a:pt x="9616" y="48430"/>
                  </a:lnTo>
                  <a:cubicBezTo>
                    <a:pt x="43871" y="17245"/>
                    <a:pt x="81532" y="0"/>
                    <a:pt x="121065" y="0"/>
                  </a:cubicBezTo>
                  <a:cubicBezTo>
                    <a:pt x="220365" y="103914"/>
                    <a:pt x="281795" y="206826"/>
                    <a:pt x="354314" y="3585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1DED4A55-5374-5A21-2965-CCC40D840015}"/>
                </a:ext>
              </a:extLst>
            </p:cNvPr>
            <p:cNvSpPr/>
            <p:nvPr/>
          </p:nvSpPr>
          <p:spPr>
            <a:xfrm>
              <a:off x="4245047" y="6453271"/>
              <a:ext cx="270212" cy="268190"/>
            </a:xfrm>
            <a:custGeom>
              <a:avLst/>
              <a:gdLst>
                <a:gd name="connsiteX0" fmla="*/ 9185 w 270212"/>
                <a:gd name="connsiteY0" fmla="*/ 0 h 268190"/>
                <a:gd name="connsiteX1" fmla="*/ 98075 w 270212"/>
                <a:gd name="connsiteY1" fmla="*/ 31933 h 268190"/>
                <a:gd name="connsiteX2" fmla="*/ 270212 w 270212"/>
                <a:gd name="connsiteY2" fmla="*/ 97988 h 268190"/>
                <a:gd name="connsiteX3" fmla="*/ 270212 w 270212"/>
                <a:gd name="connsiteY3" fmla="*/ 168567 h 268190"/>
                <a:gd name="connsiteX4" fmla="*/ 227330 w 270212"/>
                <a:gd name="connsiteY4" fmla="*/ 185128 h 268190"/>
                <a:gd name="connsiteX5" fmla="*/ 5651 w 270212"/>
                <a:gd name="connsiteY5" fmla="*/ 268190 h 268190"/>
                <a:gd name="connsiteX6" fmla="*/ 0 w 270212"/>
                <a:gd name="connsiteY6" fmla="*/ 147548 h 268190"/>
                <a:gd name="connsiteX7" fmla="*/ 5817 w 270212"/>
                <a:gd name="connsiteY7" fmla="*/ 23347 h 268190"/>
                <a:gd name="connsiteX8" fmla="*/ 9185 w 270212"/>
                <a:gd name="connsiteY8" fmla="*/ 0 h 26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212" h="268190">
                  <a:moveTo>
                    <a:pt x="9185" y="0"/>
                  </a:moveTo>
                  <a:lnTo>
                    <a:pt x="98075" y="31933"/>
                  </a:lnTo>
                  <a:lnTo>
                    <a:pt x="270212" y="97988"/>
                  </a:lnTo>
                  <a:lnTo>
                    <a:pt x="270212" y="168567"/>
                  </a:lnTo>
                  <a:lnTo>
                    <a:pt x="227330" y="185128"/>
                  </a:lnTo>
                  <a:lnTo>
                    <a:pt x="5651" y="268190"/>
                  </a:lnTo>
                  <a:lnTo>
                    <a:pt x="0" y="147548"/>
                  </a:lnTo>
                  <a:cubicBezTo>
                    <a:pt x="0" y="105003"/>
                    <a:pt x="2003" y="63465"/>
                    <a:pt x="5817" y="23347"/>
                  </a:cubicBezTo>
                  <a:lnTo>
                    <a:pt x="9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88F29438-4B41-C261-F02D-7121328141D2}"/>
                </a:ext>
              </a:extLst>
            </p:cNvPr>
            <p:cNvSpPr/>
            <p:nvPr/>
          </p:nvSpPr>
          <p:spPr>
            <a:xfrm rot="2940000" flipV="1">
              <a:off x="4079897" y="764253"/>
              <a:ext cx="293660" cy="601952"/>
            </a:xfrm>
            <a:custGeom>
              <a:avLst/>
              <a:gdLst>
                <a:gd name="connsiteX0" fmla="*/ 75290 w 293660"/>
                <a:gd name="connsiteY0" fmla="*/ 0 h 601952"/>
                <a:gd name="connsiteX1" fmla="*/ 89694 w 293660"/>
                <a:gd name="connsiteY1" fmla="*/ 31910 h 601952"/>
                <a:gd name="connsiteX2" fmla="*/ 230580 w 293660"/>
                <a:gd name="connsiteY2" fmla="*/ 382398 h 601952"/>
                <a:gd name="connsiteX3" fmla="*/ 293660 w 293660"/>
                <a:gd name="connsiteY3" fmla="*/ 555648 h 601952"/>
                <a:gd name="connsiteX4" fmla="*/ 240393 w 293660"/>
                <a:gd name="connsiteY4" fmla="*/ 601952 h 601952"/>
                <a:gd name="connsiteX5" fmla="*/ 199762 w 293660"/>
                <a:gd name="connsiteY5" fmla="*/ 580453 h 601952"/>
                <a:gd name="connsiteX6" fmla="*/ 8434 w 293660"/>
                <a:gd name="connsiteY6" fmla="*/ 477006 h 601952"/>
                <a:gd name="connsiteX7" fmla="*/ 2831 w 293660"/>
                <a:gd name="connsiteY7" fmla="*/ 473849 h 601952"/>
                <a:gd name="connsiteX8" fmla="*/ 0 w 293660"/>
                <a:gd name="connsiteY8" fmla="*/ 413412 h 601952"/>
                <a:gd name="connsiteX9" fmla="*/ 48899 w 293660"/>
                <a:gd name="connsiteY9" fmla="*/ 68847 h 601952"/>
                <a:gd name="connsiteX10" fmla="*/ 75290 w 293660"/>
                <a:gd name="connsiteY10" fmla="*/ 0 h 6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60" h="601952">
                  <a:moveTo>
                    <a:pt x="75290" y="0"/>
                  </a:moveTo>
                  <a:lnTo>
                    <a:pt x="89694" y="31910"/>
                  </a:lnTo>
                  <a:cubicBezTo>
                    <a:pt x="135932" y="138704"/>
                    <a:pt x="182460" y="254763"/>
                    <a:pt x="230580" y="382398"/>
                  </a:cubicBezTo>
                  <a:lnTo>
                    <a:pt x="293660" y="555648"/>
                  </a:lnTo>
                  <a:lnTo>
                    <a:pt x="240393" y="601952"/>
                  </a:lnTo>
                  <a:lnTo>
                    <a:pt x="199762" y="580453"/>
                  </a:lnTo>
                  <a:cubicBezTo>
                    <a:pt x="132385" y="544560"/>
                    <a:pt x="68764" y="510217"/>
                    <a:pt x="8434" y="477006"/>
                  </a:cubicBezTo>
                  <a:lnTo>
                    <a:pt x="2831" y="473849"/>
                  </a:lnTo>
                  <a:lnTo>
                    <a:pt x="0" y="413412"/>
                  </a:lnTo>
                  <a:cubicBezTo>
                    <a:pt x="0" y="285778"/>
                    <a:pt x="18027" y="167205"/>
                    <a:pt x="48899" y="68847"/>
                  </a:cubicBezTo>
                  <a:lnTo>
                    <a:pt x="75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4915CCC2-A915-A01A-CA90-FAF305EFA9B6}"/>
                </a:ext>
              </a:extLst>
            </p:cNvPr>
            <p:cNvGrpSpPr/>
            <p:nvPr/>
          </p:nvGrpSpPr>
          <p:grpSpPr>
            <a:xfrm>
              <a:off x="4453900" y="6534759"/>
              <a:ext cx="64124" cy="109838"/>
              <a:chOff x="4453900" y="6534759"/>
              <a:chExt cx="64124" cy="109838"/>
            </a:xfrm>
          </p:grpSpPr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4260C86E-E630-6395-4596-0A775309B341}"/>
                  </a:ext>
                </a:extLst>
              </p:cNvPr>
              <p:cNvSpPr/>
              <p:nvPr/>
            </p:nvSpPr>
            <p:spPr>
              <a:xfrm rot="5803405">
                <a:off x="4464234" y="6524425"/>
                <a:ext cx="43455" cy="64124"/>
              </a:xfrm>
              <a:custGeom>
                <a:avLst/>
                <a:gdLst>
                  <a:gd name="connsiteX0" fmla="*/ 0 w 43455"/>
                  <a:gd name="connsiteY0" fmla="*/ 64124 h 64124"/>
                  <a:gd name="connsiteX1" fmla="*/ 15470 w 43455"/>
                  <a:gd name="connsiteY1" fmla="*/ 3299 h 64124"/>
                  <a:gd name="connsiteX2" fmla="*/ 43455 w 43455"/>
                  <a:gd name="connsiteY2" fmla="*/ 0 h 64124"/>
                  <a:gd name="connsiteX3" fmla="*/ 29563 w 43455"/>
                  <a:gd name="connsiteY3" fmla="*/ 24337 h 64124"/>
                  <a:gd name="connsiteX4" fmla="*/ 0 w 43455"/>
                  <a:gd name="connsiteY4" fmla="*/ 64124 h 6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55" h="64124">
                    <a:moveTo>
                      <a:pt x="0" y="64124"/>
                    </a:moveTo>
                    <a:lnTo>
                      <a:pt x="15470" y="3299"/>
                    </a:lnTo>
                    <a:lnTo>
                      <a:pt x="43455" y="0"/>
                    </a:lnTo>
                    <a:lnTo>
                      <a:pt x="29563" y="24337"/>
                    </a:lnTo>
                    <a:lnTo>
                      <a:pt x="0" y="64124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5A2D9207-E274-35D7-4B36-F8A82F46D326}"/>
                  </a:ext>
                </a:extLst>
              </p:cNvPr>
              <p:cNvSpPr/>
              <p:nvPr/>
            </p:nvSpPr>
            <p:spPr>
              <a:xfrm rot="5803405">
                <a:off x="4471660" y="6600972"/>
                <a:ext cx="43763" cy="43487"/>
              </a:xfrm>
              <a:custGeom>
                <a:avLst/>
                <a:gdLst>
                  <a:gd name="connsiteX0" fmla="*/ 0 w 43763"/>
                  <a:gd name="connsiteY0" fmla="*/ 2456 h 43487"/>
                  <a:gd name="connsiteX1" fmla="*/ 20833 w 43763"/>
                  <a:gd name="connsiteY1" fmla="*/ 0 h 43487"/>
                  <a:gd name="connsiteX2" fmla="*/ 42300 w 43763"/>
                  <a:gd name="connsiteY2" fmla="*/ 40648 h 43487"/>
                  <a:gd name="connsiteX3" fmla="*/ 43763 w 43763"/>
                  <a:gd name="connsiteY3" fmla="*/ 43487 h 43487"/>
                  <a:gd name="connsiteX4" fmla="*/ 19170 w 43763"/>
                  <a:gd name="connsiteY4" fmla="*/ 22895 h 43487"/>
                  <a:gd name="connsiteX5" fmla="*/ 0 w 43763"/>
                  <a:gd name="connsiteY5" fmla="*/ 2456 h 4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63" h="43487">
                    <a:moveTo>
                      <a:pt x="0" y="2456"/>
                    </a:moveTo>
                    <a:lnTo>
                      <a:pt x="20833" y="0"/>
                    </a:lnTo>
                    <a:lnTo>
                      <a:pt x="42300" y="40648"/>
                    </a:lnTo>
                    <a:lnTo>
                      <a:pt x="43763" y="43487"/>
                    </a:lnTo>
                    <a:lnTo>
                      <a:pt x="19170" y="22895"/>
                    </a:lnTo>
                    <a:lnTo>
                      <a:pt x="0" y="2456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A3888FBA-6593-463A-126B-6927A08949DA}"/>
                </a:ext>
              </a:extLst>
            </p:cNvPr>
            <p:cNvGrpSpPr/>
            <p:nvPr/>
          </p:nvGrpSpPr>
          <p:grpSpPr>
            <a:xfrm>
              <a:off x="3831896" y="4976577"/>
              <a:ext cx="276563" cy="249842"/>
              <a:chOff x="3831896" y="4976577"/>
              <a:chExt cx="276563" cy="249842"/>
            </a:xfrm>
          </p:grpSpPr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ED3BC6F1-1BE7-7B07-8E09-3A2E76255F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79859" y="4976577"/>
                <a:ext cx="228600" cy="216000"/>
              </a:xfrm>
              <a:custGeom>
                <a:avLst/>
                <a:gdLst>
                  <a:gd name="connsiteX0" fmla="*/ 93600 w 1009085"/>
                  <a:gd name="connsiteY0" fmla="*/ 0 h 953470"/>
                  <a:gd name="connsiteX1" fmla="*/ 159786 w 1009085"/>
                  <a:gd name="connsiteY1" fmla="*/ 27415 h 953470"/>
                  <a:gd name="connsiteX2" fmla="*/ 179298 w 1009085"/>
                  <a:gd name="connsiteY2" fmla="*/ 56355 h 953470"/>
                  <a:gd name="connsiteX3" fmla="*/ 179955 w 1009085"/>
                  <a:gd name="connsiteY3" fmla="*/ 56123 h 953470"/>
                  <a:gd name="connsiteX4" fmla="*/ 1003820 w 1009085"/>
                  <a:gd name="connsiteY4" fmla="*/ 856831 h 953470"/>
                  <a:gd name="connsiteX5" fmla="*/ 1009085 w 1009085"/>
                  <a:gd name="connsiteY5" fmla="*/ 857683 h 953470"/>
                  <a:gd name="connsiteX6" fmla="*/ 890171 w 1009085"/>
                  <a:gd name="connsiteY6" fmla="*/ 900036 h 953470"/>
                  <a:gd name="connsiteX7" fmla="*/ 727040 w 1009085"/>
                  <a:gd name="connsiteY7" fmla="*/ 953470 h 953470"/>
                  <a:gd name="connsiteX8" fmla="*/ 548496 w 1009085"/>
                  <a:gd name="connsiteY8" fmla="*/ 854055 h 953470"/>
                  <a:gd name="connsiteX9" fmla="*/ 45246 w 1009085"/>
                  <a:gd name="connsiteY9" fmla="*/ 232882 h 953470"/>
                  <a:gd name="connsiteX10" fmla="*/ 8475 w 1009085"/>
                  <a:gd name="connsiteY10" fmla="*/ 131694 h 953470"/>
                  <a:gd name="connsiteX11" fmla="*/ 7356 w 1009085"/>
                  <a:gd name="connsiteY11" fmla="*/ 130034 h 953470"/>
                  <a:gd name="connsiteX12" fmla="*/ 6711 w 1009085"/>
                  <a:gd name="connsiteY12" fmla="*/ 126839 h 953470"/>
                  <a:gd name="connsiteX13" fmla="*/ 3692 w 1009085"/>
                  <a:gd name="connsiteY13" fmla="*/ 118531 h 953470"/>
                  <a:gd name="connsiteX14" fmla="*/ 4944 w 1009085"/>
                  <a:gd name="connsiteY14" fmla="*/ 118087 h 953470"/>
                  <a:gd name="connsiteX15" fmla="*/ 0 w 1009085"/>
                  <a:gd name="connsiteY15" fmla="*/ 93600 h 953470"/>
                  <a:gd name="connsiteX16" fmla="*/ 93600 w 1009085"/>
                  <a:gd name="connsiteY16" fmla="*/ 0 h 95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9085" h="953470">
                    <a:moveTo>
                      <a:pt x="93600" y="0"/>
                    </a:moveTo>
                    <a:cubicBezTo>
                      <a:pt x="119447" y="0"/>
                      <a:pt x="142847" y="10477"/>
                      <a:pt x="159786" y="27415"/>
                    </a:cubicBezTo>
                    <a:lnTo>
                      <a:pt x="179298" y="56355"/>
                    </a:lnTo>
                    <a:lnTo>
                      <a:pt x="179955" y="56123"/>
                    </a:lnTo>
                    <a:cubicBezTo>
                      <a:pt x="306946" y="464242"/>
                      <a:pt x="623770" y="759792"/>
                      <a:pt x="1003820" y="856831"/>
                    </a:cubicBezTo>
                    <a:lnTo>
                      <a:pt x="1009085" y="857683"/>
                    </a:lnTo>
                    <a:lnTo>
                      <a:pt x="890171" y="900036"/>
                    </a:lnTo>
                    <a:lnTo>
                      <a:pt x="727040" y="953470"/>
                    </a:lnTo>
                    <a:lnTo>
                      <a:pt x="548496" y="854055"/>
                    </a:lnTo>
                    <a:cubicBezTo>
                      <a:pt x="329820" y="706711"/>
                      <a:pt x="152430" y="493160"/>
                      <a:pt x="45246" y="232882"/>
                    </a:cubicBezTo>
                    <a:lnTo>
                      <a:pt x="8475" y="131694"/>
                    </a:lnTo>
                    <a:lnTo>
                      <a:pt x="7356" y="130034"/>
                    </a:lnTo>
                    <a:lnTo>
                      <a:pt x="6711" y="126839"/>
                    </a:lnTo>
                    <a:lnTo>
                      <a:pt x="3692" y="118531"/>
                    </a:lnTo>
                    <a:lnTo>
                      <a:pt x="4944" y="118087"/>
                    </a:lnTo>
                    <a:lnTo>
                      <a:pt x="0" y="93600"/>
                    </a:lnTo>
                    <a:cubicBezTo>
                      <a:pt x="0" y="41906"/>
                      <a:pt x="41906" y="0"/>
                      <a:pt x="936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二等辺三角形 747">
                <a:extLst>
                  <a:ext uri="{FF2B5EF4-FFF2-40B4-BE49-F238E27FC236}">
                    <a16:creationId xmlns:a16="http://schemas.microsoft.com/office/drawing/2014/main" id="{E4AA85BD-3958-88D3-05A4-2107A371DBE2}"/>
                  </a:ext>
                </a:extLst>
              </p:cNvPr>
              <p:cNvSpPr/>
              <p:nvPr/>
            </p:nvSpPr>
            <p:spPr>
              <a:xfrm rot="13709921">
                <a:off x="3823255" y="5069777"/>
                <a:ext cx="165283" cy="148001"/>
              </a:xfrm>
              <a:custGeom>
                <a:avLst/>
                <a:gdLst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283" h="186542">
                    <a:moveTo>
                      <a:pt x="0" y="186542"/>
                    </a:moveTo>
                    <a:lnTo>
                      <a:pt x="82642" y="0"/>
                    </a:lnTo>
                    <a:lnTo>
                      <a:pt x="165283" y="186542"/>
                    </a:lnTo>
                    <a:cubicBezTo>
                      <a:pt x="72187" y="171996"/>
                      <a:pt x="66347" y="177419"/>
                      <a:pt x="0" y="186542"/>
                    </a:cubicBezTo>
                    <a:close/>
                  </a:path>
                </a:pathLst>
              </a:custGeom>
              <a:solidFill>
                <a:schemeClr val="bg1"/>
              </a:solidFill>
              <a:ln w="349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FF193CB9-D6C2-4C15-C5A9-B0E61288B8E6}"/>
                </a:ext>
              </a:extLst>
            </p:cNvPr>
            <p:cNvSpPr/>
            <p:nvPr/>
          </p:nvSpPr>
          <p:spPr>
            <a:xfrm rot="16200000" flipV="1">
              <a:off x="4145332" y="806383"/>
              <a:ext cx="260894" cy="478960"/>
            </a:xfrm>
            <a:custGeom>
              <a:avLst/>
              <a:gdLst>
                <a:gd name="connsiteX0" fmla="*/ 0 w 260894"/>
                <a:gd name="connsiteY0" fmla="*/ 478960 h 478960"/>
                <a:gd name="connsiteX1" fmla="*/ 24836 w 260894"/>
                <a:gd name="connsiteY1" fmla="*/ 404244 h 478960"/>
                <a:gd name="connsiteX2" fmla="*/ 56061 w 260894"/>
                <a:gd name="connsiteY2" fmla="*/ 371462 h 478960"/>
                <a:gd name="connsiteX3" fmla="*/ 118190 w 260894"/>
                <a:gd name="connsiteY3" fmla="*/ 286978 h 478960"/>
                <a:gd name="connsiteX4" fmla="*/ 225436 w 260894"/>
                <a:gd name="connsiteY4" fmla="*/ 41386 h 478960"/>
                <a:gd name="connsiteX5" fmla="*/ 232937 w 260894"/>
                <a:gd name="connsiteY5" fmla="*/ 0 h 478960"/>
                <a:gd name="connsiteX6" fmla="*/ 243585 w 260894"/>
                <a:gd name="connsiteY6" fmla="*/ 0 h 478960"/>
                <a:gd name="connsiteX7" fmla="*/ 260146 w 260894"/>
                <a:gd name="connsiteY7" fmla="*/ 42883 h 478960"/>
                <a:gd name="connsiteX8" fmla="*/ 260894 w 260894"/>
                <a:gd name="connsiteY8" fmla="*/ 44873 h 478960"/>
                <a:gd name="connsiteX9" fmla="*/ 235046 w 260894"/>
                <a:gd name="connsiteY9" fmla="*/ 132033 h 478960"/>
                <a:gd name="connsiteX10" fmla="*/ 147230 w 260894"/>
                <a:gd name="connsiteY10" fmla="*/ 308048 h 478960"/>
                <a:gd name="connsiteX11" fmla="*/ 7162 w 260894"/>
                <a:gd name="connsiteY11" fmla="*/ 473389 h 478960"/>
                <a:gd name="connsiteX12" fmla="*/ 0 w 260894"/>
                <a:gd name="connsiteY12" fmla="*/ 478960 h 4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894" h="478960">
                  <a:moveTo>
                    <a:pt x="0" y="478960"/>
                  </a:moveTo>
                  <a:lnTo>
                    <a:pt x="24836" y="404244"/>
                  </a:lnTo>
                  <a:lnTo>
                    <a:pt x="56061" y="371462"/>
                  </a:lnTo>
                  <a:cubicBezTo>
                    <a:pt x="77896" y="345397"/>
                    <a:pt x="98722" y="317180"/>
                    <a:pt x="118190" y="286978"/>
                  </a:cubicBezTo>
                  <a:cubicBezTo>
                    <a:pt x="169419" y="207501"/>
                    <a:pt x="205472" y="123007"/>
                    <a:pt x="225436" y="41386"/>
                  </a:cubicBezTo>
                  <a:lnTo>
                    <a:pt x="232937" y="0"/>
                  </a:lnTo>
                  <a:lnTo>
                    <a:pt x="243585" y="0"/>
                  </a:lnTo>
                  <a:lnTo>
                    <a:pt x="260146" y="42883"/>
                  </a:lnTo>
                  <a:lnTo>
                    <a:pt x="260894" y="44873"/>
                  </a:lnTo>
                  <a:lnTo>
                    <a:pt x="235046" y="132033"/>
                  </a:lnTo>
                  <a:cubicBezTo>
                    <a:pt x="213520" y="191560"/>
                    <a:pt x="184163" y="251091"/>
                    <a:pt x="147230" y="308048"/>
                  </a:cubicBezTo>
                  <a:cubicBezTo>
                    <a:pt x="105594" y="372259"/>
                    <a:pt x="57891" y="427828"/>
                    <a:pt x="7162" y="473389"/>
                  </a:cubicBezTo>
                  <a:lnTo>
                    <a:pt x="0" y="478960"/>
                  </a:lnTo>
                  <a:close/>
                </a:path>
              </a:pathLst>
            </a:custGeom>
            <a:solidFill>
              <a:schemeClr val="tx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975" name="グループ化 1974">
              <a:extLst>
                <a:ext uri="{FF2B5EF4-FFF2-40B4-BE49-F238E27FC236}">
                  <a16:creationId xmlns:a16="http://schemas.microsoft.com/office/drawing/2014/main" id="{DEFBA725-58E8-EC5E-B941-E4A41B8B4D5D}"/>
                </a:ext>
              </a:extLst>
            </p:cNvPr>
            <p:cNvGrpSpPr/>
            <p:nvPr/>
          </p:nvGrpSpPr>
          <p:grpSpPr>
            <a:xfrm>
              <a:off x="3421644" y="1921773"/>
              <a:ext cx="270000" cy="130304"/>
              <a:chOff x="3421644" y="1921773"/>
              <a:chExt cx="270000" cy="130304"/>
            </a:xfrm>
          </p:grpSpPr>
          <p:cxnSp>
            <p:nvCxnSpPr>
              <p:cNvPr id="165" name="直線コネクタ 164">
                <a:extLst>
                  <a:ext uri="{FF2B5EF4-FFF2-40B4-BE49-F238E27FC236}">
                    <a16:creationId xmlns:a16="http://schemas.microsoft.com/office/drawing/2014/main" id="{5CA222F6-42F4-B813-18A6-ED8B426F1F44}"/>
                  </a:ext>
                </a:extLst>
              </p:cNvPr>
              <p:cNvCxnSpPr>
                <a:cxnSpLocks/>
              </p:cNvCxnSpPr>
              <p:nvPr/>
            </p:nvCxnSpPr>
            <p:spPr>
              <a:xfrm rot="20460000">
                <a:off x="3421644" y="1921773"/>
                <a:ext cx="270000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>
                <a:extLst>
                  <a:ext uri="{FF2B5EF4-FFF2-40B4-BE49-F238E27FC236}">
                    <a16:creationId xmlns:a16="http://schemas.microsoft.com/office/drawing/2014/main" id="{8E2935AF-5A67-AB47-3843-91E235CD11EE}"/>
                  </a:ext>
                </a:extLst>
              </p:cNvPr>
              <p:cNvCxnSpPr>
                <a:cxnSpLocks/>
              </p:cNvCxnSpPr>
              <p:nvPr/>
            </p:nvCxnSpPr>
            <p:spPr>
              <a:xfrm rot="20460000">
                <a:off x="3421644" y="2052077"/>
                <a:ext cx="270000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DFFAF150-611F-5E3F-93DD-B8E949DDFAF3}"/>
                </a:ext>
              </a:extLst>
            </p:cNvPr>
            <p:cNvGrpSpPr/>
            <p:nvPr/>
          </p:nvGrpSpPr>
          <p:grpSpPr>
            <a:xfrm>
              <a:off x="3421644" y="4709780"/>
              <a:ext cx="270000" cy="130304"/>
              <a:chOff x="3421644" y="4709780"/>
              <a:chExt cx="270000" cy="130304"/>
            </a:xfrm>
          </p:grpSpPr>
          <p:cxnSp>
            <p:nvCxnSpPr>
              <p:cNvPr id="168" name="直線コネクタ 167">
                <a:extLst>
                  <a:ext uri="{FF2B5EF4-FFF2-40B4-BE49-F238E27FC236}">
                    <a16:creationId xmlns:a16="http://schemas.microsoft.com/office/drawing/2014/main" id="{6244E595-5BF6-9AC3-28BA-0D29946FC698}"/>
                  </a:ext>
                </a:extLst>
              </p:cNvPr>
              <p:cNvCxnSpPr>
                <a:cxnSpLocks/>
              </p:cNvCxnSpPr>
              <p:nvPr/>
            </p:nvCxnSpPr>
            <p:spPr>
              <a:xfrm rot="1140000" flipV="1">
                <a:off x="3421644" y="4840084"/>
                <a:ext cx="270000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>
                <a:extLst>
                  <a:ext uri="{FF2B5EF4-FFF2-40B4-BE49-F238E27FC236}">
                    <a16:creationId xmlns:a16="http://schemas.microsoft.com/office/drawing/2014/main" id="{69F0F561-7693-EF06-DA85-C2D4684BDCED}"/>
                  </a:ext>
                </a:extLst>
              </p:cNvPr>
              <p:cNvCxnSpPr>
                <a:cxnSpLocks/>
              </p:cNvCxnSpPr>
              <p:nvPr/>
            </p:nvCxnSpPr>
            <p:spPr>
              <a:xfrm rot="1140000" flipV="1">
                <a:off x="3421644" y="4709780"/>
                <a:ext cx="270000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3D18A237-89B8-4241-3144-8F3C9026C025}"/>
                </a:ext>
              </a:extLst>
            </p:cNvPr>
            <p:cNvSpPr/>
            <p:nvPr/>
          </p:nvSpPr>
          <p:spPr>
            <a:xfrm rot="5400000">
              <a:off x="3333218" y="4201958"/>
              <a:ext cx="803083" cy="1560999"/>
            </a:xfrm>
            <a:custGeom>
              <a:avLst/>
              <a:gdLst>
                <a:gd name="connsiteX0" fmla="*/ 0 w 803083"/>
                <a:gd name="connsiteY0" fmla="*/ 1557725 h 1560999"/>
                <a:gd name="connsiteX1" fmla="*/ 4103 w 803083"/>
                <a:gd name="connsiteY1" fmla="*/ 1403598 h 1560999"/>
                <a:gd name="connsiteX2" fmla="*/ 300447 w 803083"/>
                <a:gd name="connsiteY2" fmla="*/ 172137 h 1560999"/>
                <a:gd name="connsiteX3" fmla="*/ 366502 w 803083"/>
                <a:gd name="connsiteY3" fmla="*/ 0 h 1560999"/>
                <a:gd name="connsiteX4" fmla="*/ 437081 w 803083"/>
                <a:gd name="connsiteY4" fmla="*/ 0 h 1560999"/>
                <a:gd name="connsiteX5" fmla="*/ 453642 w 803083"/>
                <a:gd name="connsiteY5" fmla="*/ 42882 h 1560999"/>
                <a:gd name="connsiteX6" fmla="*/ 797960 w 803083"/>
                <a:gd name="connsiteY6" fmla="*/ 1373711 h 1560999"/>
                <a:gd name="connsiteX7" fmla="*/ 803083 w 803083"/>
                <a:gd name="connsiteY7" fmla="*/ 1548639 h 1560999"/>
                <a:gd name="connsiteX8" fmla="*/ 802754 w 803083"/>
                <a:gd name="connsiteY8" fmla="*/ 1560999 h 1560999"/>
                <a:gd name="connsiteX9" fmla="*/ 96 w 803083"/>
                <a:gd name="connsiteY9" fmla="*/ 1560999 h 1560999"/>
                <a:gd name="connsiteX10" fmla="*/ 0 w 803083"/>
                <a:gd name="connsiteY10" fmla="*/ 1557725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083" h="1560999">
                  <a:moveTo>
                    <a:pt x="0" y="1557725"/>
                  </a:moveTo>
                  <a:lnTo>
                    <a:pt x="4103" y="1403598"/>
                  </a:lnTo>
                  <a:cubicBezTo>
                    <a:pt x="23379" y="1038836"/>
                    <a:pt x="110769" y="683724"/>
                    <a:pt x="300447" y="172137"/>
                  </a:cubicBezTo>
                  <a:lnTo>
                    <a:pt x="366502" y="0"/>
                  </a:lnTo>
                  <a:lnTo>
                    <a:pt x="437081" y="0"/>
                  </a:lnTo>
                  <a:lnTo>
                    <a:pt x="453642" y="42882"/>
                  </a:lnTo>
                  <a:cubicBezTo>
                    <a:pt x="672052" y="613217"/>
                    <a:pt x="774216" y="950997"/>
                    <a:pt x="797960" y="1373711"/>
                  </a:cubicBezTo>
                  <a:lnTo>
                    <a:pt x="803083" y="1548639"/>
                  </a:lnTo>
                  <a:lnTo>
                    <a:pt x="802754" y="1560999"/>
                  </a:lnTo>
                  <a:lnTo>
                    <a:pt x="96" y="1560999"/>
                  </a:lnTo>
                  <a:lnTo>
                    <a:pt x="0" y="1557725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B757909F-F23B-32FC-FA59-D0FF2E943CD0}"/>
                </a:ext>
              </a:extLst>
            </p:cNvPr>
            <p:cNvSpPr/>
            <p:nvPr/>
          </p:nvSpPr>
          <p:spPr>
            <a:xfrm rot="208270">
              <a:off x="4431848" y="4141670"/>
              <a:ext cx="84464" cy="108637"/>
            </a:xfrm>
            <a:custGeom>
              <a:avLst/>
              <a:gdLst>
                <a:gd name="connsiteX0" fmla="*/ 7547 w 84464"/>
                <a:gd name="connsiteY0" fmla="*/ 0 h 131572"/>
                <a:gd name="connsiteX1" fmla="*/ 80191 w 84464"/>
                <a:gd name="connsiteY1" fmla="*/ 22935 h 131572"/>
                <a:gd name="connsiteX2" fmla="*/ 84464 w 84464"/>
                <a:gd name="connsiteY2" fmla="*/ 93386 h 131572"/>
                <a:gd name="connsiteX3" fmla="*/ 42664 w 84464"/>
                <a:gd name="connsiteY3" fmla="*/ 112513 h 131572"/>
                <a:gd name="connsiteX4" fmla="*/ 0 w 84464"/>
                <a:gd name="connsiteY4" fmla="*/ 131572 h 131572"/>
                <a:gd name="connsiteX5" fmla="*/ 5496 w 84464"/>
                <a:gd name="connsiteY5" fmla="*/ 14226 h 131572"/>
                <a:gd name="connsiteX6" fmla="*/ 7547 w 84464"/>
                <a:gd name="connsiteY6" fmla="*/ 0 h 131572"/>
                <a:gd name="connsiteX0" fmla="*/ 5496 w 84464"/>
                <a:gd name="connsiteY0" fmla="*/ 0 h 117346"/>
                <a:gd name="connsiteX1" fmla="*/ 80191 w 84464"/>
                <a:gd name="connsiteY1" fmla="*/ 8709 h 117346"/>
                <a:gd name="connsiteX2" fmla="*/ 84464 w 84464"/>
                <a:gd name="connsiteY2" fmla="*/ 79160 h 117346"/>
                <a:gd name="connsiteX3" fmla="*/ 42664 w 84464"/>
                <a:gd name="connsiteY3" fmla="*/ 98287 h 117346"/>
                <a:gd name="connsiteX4" fmla="*/ 0 w 84464"/>
                <a:gd name="connsiteY4" fmla="*/ 117346 h 117346"/>
                <a:gd name="connsiteX5" fmla="*/ 5496 w 84464"/>
                <a:gd name="connsiteY5" fmla="*/ 0 h 117346"/>
                <a:gd name="connsiteX0" fmla="*/ 0 w 84464"/>
                <a:gd name="connsiteY0" fmla="*/ 108637 h 108637"/>
                <a:gd name="connsiteX1" fmla="*/ 80191 w 84464"/>
                <a:gd name="connsiteY1" fmla="*/ 0 h 108637"/>
                <a:gd name="connsiteX2" fmla="*/ 84464 w 84464"/>
                <a:gd name="connsiteY2" fmla="*/ 70451 h 108637"/>
                <a:gd name="connsiteX3" fmla="*/ 42664 w 84464"/>
                <a:gd name="connsiteY3" fmla="*/ 89578 h 108637"/>
                <a:gd name="connsiteX4" fmla="*/ 0 w 84464"/>
                <a:gd name="connsiteY4" fmla="*/ 108637 h 10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64" h="108637">
                  <a:moveTo>
                    <a:pt x="0" y="108637"/>
                  </a:moveTo>
                  <a:lnTo>
                    <a:pt x="80191" y="0"/>
                  </a:lnTo>
                  <a:lnTo>
                    <a:pt x="84464" y="70451"/>
                  </a:lnTo>
                  <a:lnTo>
                    <a:pt x="42664" y="89578"/>
                  </a:lnTo>
                  <a:lnTo>
                    <a:pt x="0" y="1086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21BCF652-5DE3-3628-1658-AA092FB84A5D}"/>
                </a:ext>
              </a:extLst>
            </p:cNvPr>
            <p:cNvSpPr/>
            <p:nvPr/>
          </p:nvSpPr>
          <p:spPr>
            <a:xfrm rot="21391730" flipV="1">
              <a:off x="4431849" y="2507903"/>
              <a:ext cx="84464" cy="108637"/>
            </a:xfrm>
            <a:custGeom>
              <a:avLst/>
              <a:gdLst>
                <a:gd name="connsiteX0" fmla="*/ 7547 w 84464"/>
                <a:gd name="connsiteY0" fmla="*/ 0 h 131572"/>
                <a:gd name="connsiteX1" fmla="*/ 80191 w 84464"/>
                <a:gd name="connsiteY1" fmla="*/ 22935 h 131572"/>
                <a:gd name="connsiteX2" fmla="*/ 84464 w 84464"/>
                <a:gd name="connsiteY2" fmla="*/ 93386 h 131572"/>
                <a:gd name="connsiteX3" fmla="*/ 42664 w 84464"/>
                <a:gd name="connsiteY3" fmla="*/ 112513 h 131572"/>
                <a:gd name="connsiteX4" fmla="*/ 0 w 84464"/>
                <a:gd name="connsiteY4" fmla="*/ 131572 h 131572"/>
                <a:gd name="connsiteX5" fmla="*/ 5496 w 84464"/>
                <a:gd name="connsiteY5" fmla="*/ 14226 h 131572"/>
                <a:gd name="connsiteX6" fmla="*/ 7547 w 84464"/>
                <a:gd name="connsiteY6" fmla="*/ 0 h 131572"/>
                <a:gd name="connsiteX0" fmla="*/ 5496 w 84464"/>
                <a:gd name="connsiteY0" fmla="*/ 0 h 117346"/>
                <a:gd name="connsiteX1" fmla="*/ 80191 w 84464"/>
                <a:gd name="connsiteY1" fmla="*/ 8709 h 117346"/>
                <a:gd name="connsiteX2" fmla="*/ 84464 w 84464"/>
                <a:gd name="connsiteY2" fmla="*/ 79160 h 117346"/>
                <a:gd name="connsiteX3" fmla="*/ 42664 w 84464"/>
                <a:gd name="connsiteY3" fmla="*/ 98287 h 117346"/>
                <a:gd name="connsiteX4" fmla="*/ 0 w 84464"/>
                <a:gd name="connsiteY4" fmla="*/ 117346 h 117346"/>
                <a:gd name="connsiteX5" fmla="*/ 5496 w 84464"/>
                <a:gd name="connsiteY5" fmla="*/ 0 h 117346"/>
                <a:gd name="connsiteX0" fmla="*/ 0 w 84464"/>
                <a:gd name="connsiteY0" fmla="*/ 108637 h 108637"/>
                <a:gd name="connsiteX1" fmla="*/ 80191 w 84464"/>
                <a:gd name="connsiteY1" fmla="*/ 0 h 108637"/>
                <a:gd name="connsiteX2" fmla="*/ 84464 w 84464"/>
                <a:gd name="connsiteY2" fmla="*/ 70451 h 108637"/>
                <a:gd name="connsiteX3" fmla="*/ 42664 w 84464"/>
                <a:gd name="connsiteY3" fmla="*/ 89578 h 108637"/>
                <a:gd name="connsiteX4" fmla="*/ 0 w 84464"/>
                <a:gd name="connsiteY4" fmla="*/ 108637 h 10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64" h="108637">
                  <a:moveTo>
                    <a:pt x="0" y="108637"/>
                  </a:moveTo>
                  <a:lnTo>
                    <a:pt x="80191" y="0"/>
                  </a:lnTo>
                  <a:lnTo>
                    <a:pt x="84464" y="70451"/>
                  </a:lnTo>
                  <a:lnTo>
                    <a:pt x="42664" y="89578"/>
                  </a:lnTo>
                  <a:lnTo>
                    <a:pt x="0" y="1086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7CAFBA42-BE23-E94F-5AD5-1E2C67115F40}"/>
                </a:ext>
              </a:extLst>
            </p:cNvPr>
            <p:cNvSpPr/>
            <p:nvPr/>
          </p:nvSpPr>
          <p:spPr>
            <a:xfrm rot="5400000">
              <a:off x="3333751" y="3399408"/>
              <a:ext cx="802016" cy="1560999"/>
            </a:xfrm>
            <a:custGeom>
              <a:avLst/>
              <a:gdLst>
                <a:gd name="connsiteX0" fmla="*/ 0 w 802016"/>
                <a:gd name="connsiteY0" fmla="*/ 1507659 h 1560999"/>
                <a:gd name="connsiteX1" fmla="*/ 2770 w 802016"/>
                <a:gd name="connsiteY1" fmla="*/ 1403598 h 1560999"/>
                <a:gd name="connsiteX2" fmla="*/ 299114 w 802016"/>
                <a:gd name="connsiteY2" fmla="*/ 172137 h 1560999"/>
                <a:gd name="connsiteX3" fmla="*/ 365168 w 802016"/>
                <a:gd name="connsiteY3" fmla="*/ 0 h 1560999"/>
                <a:gd name="connsiteX4" fmla="*/ 435748 w 802016"/>
                <a:gd name="connsiteY4" fmla="*/ 0 h 1560999"/>
                <a:gd name="connsiteX5" fmla="*/ 452309 w 802016"/>
                <a:gd name="connsiteY5" fmla="*/ 42882 h 1560999"/>
                <a:gd name="connsiteX6" fmla="*/ 796627 w 802016"/>
                <a:gd name="connsiteY6" fmla="*/ 1373711 h 1560999"/>
                <a:gd name="connsiteX7" fmla="*/ 802016 w 802016"/>
                <a:gd name="connsiteY7" fmla="*/ 1557725 h 1560999"/>
                <a:gd name="connsiteX8" fmla="*/ 801929 w 802016"/>
                <a:gd name="connsiteY8" fmla="*/ 1560999 h 1560999"/>
                <a:gd name="connsiteX9" fmla="*/ 1562 w 802016"/>
                <a:gd name="connsiteY9" fmla="*/ 1560999 h 1560999"/>
                <a:gd name="connsiteX10" fmla="*/ 0 w 802016"/>
                <a:gd name="connsiteY10" fmla="*/ 150765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016" h="1560999">
                  <a:moveTo>
                    <a:pt x="0" y="1507659"/>
                  </a:moveTo>
                  <a:lnTo>
                    <a:pt x="2770" y="1403598"/>
                  </a:lnTo>
                  <a:cubicBezTo>
                    <a:pt x="22046" y="1038836"/>
                    <a:pt x="109436" y="683724"/>
                    <a:pt x="299114" y="172137"/>
                  </a:cubicBezTo>
                  <a:lnTo>
                    <a:pt x="365168" y="0"/>
                  </a:lnTo>
                  <a:lnTo>
                    <a:pt x="435748" y="0"/>
                  </a:lnTo>
                  <a:lnTo>
                    <a:pt x="452309" y="42882"/>
                  </a:lnTo>
                  <a:cubicBezTo>
                    <a:pt x="670719" y="613217"/>
                    <a:pt x="772883" y="950997"/>
                    <a:pt x="796627" y="1373711"/>
                  </a:cubicBezTo>
                  <a:lnTo>
                    <a:pt x="802016" y="1557725"/>
                  </a:lnTo>
                  <a:lnTo>
                    <a:pt x="801929" y="1560999"/>
                  </a:lnTo>
                  <a:lnTo>
                    <a:pt x="1562" y="1560999"/>
                  </a:lnTo>
                  <a:lnTo>
                    <a:pt x="0" y="1507659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47957FAD-FCC2-838D-0E3A-712867DF7C85}"/>
                </a:ext>
              </a:extLst>
            </p:cNvPr>
            <p:cNvSpPr/>
            <p:nvPr/>
          </p:nvSpPr>
          <p:spPr>
            <a:xfrm rot="5400000">
              <a:off x="3333791" y="2597432"/>
              <a:ext cx="801936" cy="1560999"/>
            </a:xfrm>
            <a:custGeom>
              <a:avLst/>
              <a:gdLst>
                <a:gd name="connsiteX0" fmla="*/ 0 w 801936"/>
                <a:gd name="connsiteY0" fmla="*/ 1559711 h 1560999"/>
                <a:gd name="connsiteX1" fmla="*/ 4156 w 801936"/>
                <a:gd name="connsiteY1" fmla="*/ 1403598 h 1560999"/>
                <a:gd name="connsiteX2" fmla="*/ 300500 w 801936"/>
                <a:gd name="connsiteY2" fmla="*/ 172137 h 1560999"/>
                <a:gd name="connsiteX3" fmla="*/ 366554 w 801936"/>
                <a:gd name="connsiteY3" fmla="*/ 0 h 1560999"/>
                <a:gd name="connsiteX4" fmla="*/ 437134 w 801936"/>
                <a:gd name="connsiteY4" fmla="*/ 0 h 1560999"/>
                <a:gd name="connsiteX5" fmla="*/ 453695 w 801936"/>
                <a:gd name="connsiteY5" fmla="*/ 42882 h 1560999"/>
                <a:gd name="connsiteX6" fmla="*/ 798013 w 801936"/>
                <a:gd name="connsiteY6" fmla="*/ 1373711 h 1560999"/>
                <a:gd name="connsiteX7" fmla="*/ 801936 w 801936"/>
                <a:gd name="connsiteY7" fmla="*/ 1507659 h 1560999"/>
                <a:gd name="connsiteX8" fmla="*/ 800516 w 801936"/>
                <a:gd name="connsiteY8" fmla="*/ 1560999 h 1560999"/>
                <a:gd name="connsiteX9" fmla="*/ 38 w 801936"/>
                <a:gd name="connsiteY9" fmla="*/ 1560999 h 1560999"/>
                <a:gd name="connsiteX10" fmla="*/ 0 w 801936"/>
                <a:gd name="connsiteY10" fmla="*/ 1559711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936" h="1560999">
                  <a:moveTo>
                    <a:pt x="0" y="1559711"/>
                  </a:moveTo>
                  <a:lnTo>
                    <a:pt x="4156" y="1403598"/>
                  </a:lnTo>
                  <a:cubicBezTo>
                    <a:pt x="23432" y="1038836"/>
                    <a:pt x="110822" y="683724"/>
                    <a:pt x="300500" y="172137"/>
                  </a:cubicBezTo>
                  <a:lnTo>
                    <a:pt x="366554" y="0"/>
                  </a:lnTo>
                  <a:lnTo>
                    <a:pt x="437134" y="0"/>
                  </a:lnTo>
                  <a:lnTo>
                    <a:pt x="453695" y="42882"/>
                  </a:lnTo>
                  <a:cubicBezTo>
                    <a:pt x="672105" y="613217"/>
                    <a:pt x="774269" y="950997"/>
                    <a:pt x="798013" y="1373711"/>
                  </a:cubicBezTo>
                  <a:lnTo>
                    <a:pt x="801936" y="1507659"/>
                  </a:lnTo>
                  <a:lnTo>
                    <a:pt x="800516" y="1560999"/>
                  </a:lnTo>
                  <a:lnTo>
                    <a:pt x="38" y="1560999"/>
                  </a:lnTo>
                  <a:lnTo>
                    <a:pt x="0" y="1559711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2B260DFC-9F70-B0B5-C154-030CAEDD5057}"/>
                </a:ext>
              </a:extLst>
            </p:cNvPr>
            <p:cNvSpPr/>
            <p:nvPr/>
          </p:nvSpPr>
          <p:spPr>
            <a:xfrm rot="5400000">
              <a:off x="2822725" y="6317410"/>
              <a:ext cx="802327" cy="539258"/>
            </a:xfrm>
            <a:custGeom>
              <a:avLst/>
              <a:gdLst>
                <a:gd name="connsiteX0" fmla="*/ 0 w 802327"/>
                <a:gd name="connsiteY0" fmla="*/ 493968 h 539258"/>
                <a:gd name="connsiteX1" fmla="*/ 2985 w 802327"/>
                <a:gd name="connsiteY1" fmla="*/ 381857 h 539258"/>
                <a:gd name="connsiteX2" fmla="*/ 17544 w 802327"/>
                <a:gd name="connsiteY2" fmla="*/ 237976 h 539258"/>
                <a:gd name="connsiteX3" fmla="*/ 50502 w 802327"/>
                <a:gd name="connsiteY3" fmla="*/ 187288 h 539258"/>
                <a:gd name="connsiteX4" fmla="*/ 406818 w 802327"/>
                <a:gd name="connsiteY4" fmla="*/ 0 h 539258"/>
                <a:gd name="connsiteX5" fmla="*/ 763134 w 802327"/>
                <a:gd name="connsiteY5" fmla="*/ 187288 h 539258"/>
                <a:gd name="connsiteX6" fmla="*/ 785764 w 802327"/>
                <a:gd name="connsiteY6" fmla="*/ 222093 h 539258"/>
                <a:gd name="connsiteX7" fmla="*/ 796842 w 802327"/>
                <a:gd name="connsiteY7" fmla="*/ 351970 h 539258"/>
                <a:gd name="connsiteX8" fmla="*/ 802327 w 802327"/>
                <a:gd name="connsiteY8" fmla="*/ 539258 h 539258"/>
                <a:gd name="connsiteX9" fmla="*/ 1327 w 802327"/>
                <a:gd name="connsiteY9" fmla="*/ 539258 h 539258"/>
                <a:gd name="connsiteX10" fmla="*/ 0 w 802327"/>
                <a:gd name="connsiteY10" fmla="*/ 493968 h 53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327" h="539258">
                  <a:moveTo>
                    <a:pt x="0" y="493968"/>
                  </a:moveTo>
                  <a:lnTo>
                    <a:pt x="2985" y="381857"/>
                  </a:lnTo>
                  <a:lnTo>
                    <a:pt x="17544" y="237976"/>
                  </a:lnTo>
                  <a:lnTo>
                    <a:pt x="50502" y="187288"/>
                  </a:lnTo>
                  <a:cubicBezTo>
                    <a:pt x="141691" y="71572"/>
                    <a:pt x="267668" y="0"/>
                    <a:pt x="406818" y="0"/>
                  </a:cubicBezTo>
                  <a:cubicBezTo>
                    <a:pt x="545968" y="0"/>
                    <a:pt x="671945" y="71572"/>
                    <a:pt x="763134" y="187288"/>
                  </a:cubicBezTo>
                  <a:lnTo>
                    <a:pt x="785764" y="222093"/>
                  </a:lnTo>
                  <a:lnTo>
                    <a:pt x="796842" y="351970"/>
                  </a:lnTo>
                  <a:cubicBezTo>
                    <a:pt x="800234" y="412357"/>
                    <a:pt x="802025" y="474478"/>
                    <a:pt x="802327" y="539258"/>
                  </a:cubicBezTo>
                  <a:lnTo>
                    <a:pt x="1327" y="539258"/>
                  </a:lnTo>
                  <a:lnTo>
                    <a:pt x="0" y="4939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E9818905-F290-199A-7E6C-08746BF4FAAB}"/>
                </a:ext>
              </a:extLst>
            </p:cNvPr>
            <p:cNvGrpSpPr/>
            <p:nvPr/>
          </p:nvGrpSpPr>
          <p:grpSpPr>
            <a:xfrm>
              <a:off x="2956368" y="1390097"/>
              <a:ext cx="174445" cy="5579764"/>
              <a:chOff x="2956368" y="1390097"/>
              <a:chExt cx="174445" cy="5579764"/>
            </a:xfrm>
          </p:grpSpPr>
          <p:sp>
            <p:nvSpPr>
              <p:cNvPr id="8" name="台形 110">
                <a:extLst>
                  <a:ext uri="{FF2B5EF4-FFF2-40B4-BE49-F238E27FC236}">
                    <a16:creationId xmlns:a16="http://schemas.microsoft.com/office/drawing/2014/main" id="{48698166-F94B-FA71-68E8-5DE78400C8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663663" y="1682802"/>
                <a:ext cx="759855" cy="174445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台形 110">
                <a:extLst>
                  <a:ext uri="{FF2B5EF4-FFF2-40B4-BE49-F238E27FC236}">
                    <a16:creationId xmlns:a16="http://schemas.microsoft.com/office/drawing/2014/main" id="{A536D291-266B-E2AA-89DA-15583DBBDD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663663" y="3288795"/>
                <a:ext cx="759855" cy="174445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" name="台形 110">
                <a:extLst>
                  <a:ext uri="{FF2B5EF4-FFF2-40B4-BE49-F238E27FC236}">
                    <a16:creationId xmlns:a16="http://schemas.microsoft.com/office/drawing/2014/main" id="{B7618F02-86FD-8C66-5B24-56ABD8FC43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663663" y="4890773"/>
                <a:ext cx="759855" cy="174445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台形 110">
                <a:extLst>
                  <a:ext uri="{FF2B5EF4-FFF2-40B4-BE49-F238E27FC236}">
                    <a16:creationId xmlns:a16="http://schemas.microsoft.com/office/drawing/2014/main" id="{FA61C24F-8972-77D6-4964-0CFB1A9B839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663663" y="6502711"/>
                <a:ext cx="759855" cy="174445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34E5508C-42F3-11CE-4B89-11F78561757C}"/>
                </a:ext>
              </a:extLst>
            </p:cNvPr>
            <p:cNvSpPr/>
            <p:nvPr/>
          </p:nvSpPr>
          <p:spPr>
            <a:xfrm rot="5400000">
              <a:off x="3333596" y="5806539"/>
              <a:ext cx="802327" cy="1560999"/>
            </a:xfrm>
            <a:custGeom>
              <a:avLst/>
              <a:gdLst>
                <a:gd name="connsiteX0" fmla="*/ 0 w 802327"/>
                <a:gd name="connsiteY0" fmla="*/ 1515709 h 1560999"/>
                <a:gd name="connsiteX1" fmla="*/ 2985 w 802327"/>
                <a:gd name="connsiteY1" fmla="*/ 1403598 h 1560999"/>
                <a:gd name="connsiteX2" fmla="*/ 299329 w 802327"/>
                <a:gd name="connsiteY2" fmla="*/ 172137 h 1560999"/>
                <a:gd name="connsiteX3" fmla="*/ 365384 w 802327"/>
                <a:gd name="connsiteY3" fmla="*/ 0 h 1560999"/>
                <a:gd name="connsiteX4" fmla="*/ 435963 w 802327"/>
                <a:gd name="connsiteY4" fmla="*/ 0 h 1560999"/>
                <a:gd name="connsiteX5" fmla="*/ 452524 w 802327"/>
                <a:gd name="connsiteY5" fmla="*/ 42882 h 1560999"/>
                <a:gd name="connsiteX6" fmla="*/ 802327 w 802327"/>
                <a:gd name="connsiteY6" fmla="*/ 1560999 h 1560999"/>
                <a:gd name="connsiteX7" fmla="*/ 1327 w 802327"/>
                <a:gd name="connsiteY7" fmla="*/ 1560999 h 1560999"/>
                <a:gd name="connsiteX8" fmla="*/ 0 w 802327"/>
                <a:gd name="connsiteY8" fmla="*/ 151570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27" h="1560999">
                  <a:moveTo>
                    <a:pt x="0" y="1515709"/>
                  </a:moveTo>
                  <a:lnTo>
                    <a:pt x="2985" y="1403598"/>
                  </a:lnTo>
                  <a:cubicBezTo>
                    <a:pt x="22261" y="1038836"/>
                    <a:pt x="109651" y="683724"/>
                    <a:pt x="299329" y="172137"/>
                  </a:cubicBezTo>
                  <a:lnTo>
                    <a:pt x="365384" y="0"/>
                  </a:lnTo>
                  <a:lnTo>
                    <a:pt x="435963" y="0"/>
                  </a:lnTo>
                  <a:lnTo>
                    <a:pt x="452524" y="42882"/>
                  </a:lnTo>
                  <a:cubicBezTo>
                    <a:pt x="702136" y="694694"/>
                    <a:pt x="799916" y="1042760"/>
                    <a:pt x="802327" y="1560999"/>
                  </a:cubicBezTo>
                  <a:lnTo>
                    <a:pt x="1327" y="1560999"/>
                  </a:lnTo>
                  <a:lnTo>
                    <a:pt x="0" y="1515709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8" name="台形 110">
              <a:extLst>
                <a:ext uri="{FF2B5EF4-FFF2-40B4-BE49-F238E27FC236}">
                  <a16:creationId xmlns:a16="http://schemas.microsoft.com/office/drawing/2014/main" id="{BCC76F15-9810-9300-BD6B-DBBBBE65D549}"/>
                </a:ext>
              </a:extLst>
            </p:cNvPr>
            <p:cNvSpPr/>
            <p:nvPr/>
          </p:nvSpPr>
          <p:spPr>
            <a:xfrm rot="16200000">
              <a:off x="2462522" y="4088778"/>
              <a:ext cx="799846" cy="183626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台形 110">
              <a:extLst>
                <a:ext uri="{FF2B5EF4-FFF2-40B4-BE49-F238E27FC236}">
                  <a16:creationId xmlns:a16="http://schemas.microsoft.com/office/drawing/2014/main" id="{A150AF34-7EEB-2BED-F66C-96506C8031F9}"/>
                </a:ext>
              </a:extLst>
            </p:cNvPr>
            <p:cNvSpPr/>
            <p:nvPr/>
          </p:nvSpPr>
          <p:spPr>
            <a:xfrm rot="16200000">
              <a:off x="2462522" y="2482817"/>
              <a:ext cx="799846" cy="183626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台形 110">
              <a:extLst>
                <a:ext uri="{FF2B5EF4-FFF2-40B4-BE49-F238E27FC236}">
                  <a16:creationId xmlns:a16="http://schemas.microsoft.com/office/drawing/2014/main" id="{8745FFA2-C627-9D0C-BBE9-B5E9C1BDFDC3}"/>
                </a:ext>
              </a:extLst>
            </p:cNvPr>
            <p:cNvSpPr/>
            <p:nvPr/>
          </p:nvSpPr>
          <p:spPr>
            <a:xfrm rot="16200000">
              <a:off x="2462523" y="876856"/>
              <a:ext cx="799846" cy="183626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D6BC0533-F060-016A-DFB7-41CEE7132876}"/>
                </a:ext>
              </a:extLst>
            </p:cNvPr>
            <p:cNvSpPr/>
            <p:nvPr/>
          </p:nvSpPr>
          <p:spPr>
            <a:xfrm rot="4680000" flipV="1">
              <a:off x="4009834" y="1398043"/>
              <a:ext cx="399845" cy="574371"/>
            </a:xfrm>
            <a:custGeom>
              <a:avLst/>
              <a:gdLst>
                <a:gd name="connsiteX0" fmla="*/ 384886 w 399845"/>
                <a:gd name="connsiteY0" fmla="*/ 376394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84886 w 399845"/>
                <a:gd name="connsiteY9" fmla="*/ 376394 h 574371"/>
                <a:gd name="connsiteX0" fmla="*/ 384886 w 399845"/>
                <a:gd name="connsiteY0" fmla="*/ 376394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84886 w 399845"/>
                <a:gd name="connsiteY9" fmla="*/ 376394 h 574371"/>
                <a:gd name="connsiteX0" fmla="*/ 384886 w 399845"/>
                <a:gd name="connsiteY0" fmla="*/ 376394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84886 w 399845"/>
                <a:gd name="connsiteY9" fmla="*/ 376394 h 574371"/>
                <a:gd name="connsiteX0" fmla="*/ 372396 w 399845"/>
                <a:gd name="connsiteY0" fmla="*/ 386352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72396 w 399845"/>
                <a:gd name="connsiteY9" fmla="*/ 386352 h 574371"/>
                <a:gd name="connsiteX0" fmla="*/ 354314 w 399845"/>
                <a:gd name="connsiteY0" fmla="*/ 358547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54314 w 399845"/>
                <a:gd name="connsiteY9" fmla="*/ 358547 h 574371"/>
                <a:gd name="connsiteX0" fmla="*/ 354314 w 399845"/>
                <a:gd name="connsiteY0" fmla="*/ 358547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54314 w 399845"/>
                <a:gd name="connsiteY9" fmla="*/ 358547 h 574371"/>
                <a:gd name="connsiteX0" fmla="*/ 354314 w 399845"/>
                <a:gd name="connsiteY0" fmla="*/ 358547 h 574371"/>
                <a:gd name="connsiteX1" fmla="*/ 399845 w 399845"/>
                <a:gd name="connsiteY1" fmla="*/ 480114 h 574371"/>
                <a:gd name="connsiteX2" fmla="*/ 387249 w 399845"/>
                <a:gd name="connsiteY2" fmla="*/ 559697 h 574371"/>
                <a:gd name="connsiteX3" fmla="*/ 318213 w 399845"/>
                <a:gd name="connsiteY3" fmla="*/ 574371 h 574371"/>
                <a:gd name="connsiteX4" fmla="*/ 293098 w 399845"/>
                <a:gd name="connsiteY4" fmla="*/ 535869 h 574371"/>
                <a:gd name="connsiteX5" fmla="*/ 72712 w 399845"/>
                <a:gd name="connsiteY5" fmla="*/ 184913 h 574371"/>
                <a:gd name="connsiteX6" fmla="*/ 0 w 399845"/>
                <a:gd name="connsiteY6" fmla="*/ 59664 h 574371"/>
                <a:gd name="connsiteX7" fmla="*/ 9616 w 399845"/>
                <a:gd name="connsiteY7" fmla="*/ 48430 h 574371"/>
                <a:gd name="connsiteX8" fmla="*/ 121065 w 399845"/>
                <a:gd name="connsiteY8" fmla="*/ 0 h 574371"/>
                <a:gd name="connsiteX9" fmla="*/ 354314 w 399845"/>
                <a:gd name="connsiteY9" fmla="*/ 358547 h 57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845" h="574371">
                  <a:moveTo>
                    <a:pt x="354314" y="358547"/>
                  </a:moveTo>
                  <a:lnTo>
                    <a:pt x="399845" y="480114"/>
                  </a:lnTo>
                  <a:lnTo>
                    <a:pt x="387249" y="559697"/>
                  </a:lnTo>
                  <a:lnTo>
                    <a:pt x="318213" y="574371"/>
                  </a:lnTo>
                  <a:lnTo>
                    <a:pt x="293098" y="535869"/>
                  </a:lnTo>
                  <a:cubicBezTo>
                    <a:pt x="210044" y="407754"/>
                    <a:pt x="137118" y="292345"/>
                    <a:pt x="72712" y="184913"/>
                  </a:cubicBezTo>
                  <a:lnTo>
                    <a:pt x="0" y="59664"/>
                  </a:lnTo>
                  <a:lnTo>
                    <a:pt x="9616" y="48430"/>
                  </a:lnTo>
                  <a:cubicBezTo>
                    <a:pt x="43871" y="17245"/>
                    <a:pt x="81532" y="0"/>
                    <a:pt x="121065" y="0"/>
                  </a:cubicBezTo>
                  <a:cubicBezTo>
                    <a:pt x="220365" y="103914"/>
                    <a:pt x="281795" y="206826"/>
                    <a:pt x="354314" y="3585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23" name="グループ化 122">
              <a:extLst>
                <a:ext uri="{FF2B5EF4-FFF2-40B4-BE49-F238E27FC236}">
                  <a16:creationId xmlns:a16="http://schemas.microsoft.com/office/drawing/2014/main" id="{81290ACC-67CC-B6A4-19FB-888DCBF5789A}"/>
                </a:ext>
              </a:extLst>
            </p:cNvPr>
            <p:cNvGrpSpPr/>
            <p:nvPr/>
          </p:nvGrpSpPr>
          <p:grpSpPr>
            <a:xfrm>
              <a:off x="3831896" y="1528167"/>
              <a:ext cx="276563" cy="249842"/>
              <a:chOff x="3831896" y="1528167"/>
              <a:chExt cx="276563" cy="249842"/>
            </a:xfrm>
          </p:grpSpPr>
          <p:sp>
            <p:nvSpPr>
              <p:cNvPr id="241" name="フリーフォーム: 図形 240">
                <a:extLst>
                  <a:ext uri="{FF2B5EF4-FFF2-40B4-BE49-F238E27FC236}">
                    <a16:creationId xmlns:a16="http://schemas.microsoft.com/office/drawing/2014/main" id="{3D01B63F-09B0-2866-FA17-E314B7E5E9E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879859" y="1562009"/>
                <a:ext cx="228600" cy="216000"/>
              </a:xfrm>
              <a:custGeom>
                <a:avLst/>
                <a:gdLst>
                  <a:gd name="connsiteX0" fmla="*/ 93600 w 1009085"/>
                  <a:gd name="connsiteY0" fmla="*/ 0 h 953470"/>
                  <a:gd name="connsiteX1" fmla="*/ 159786 w 1009085"/>
                  <a:gd name="connsiteY1" fmla="*/ 27415 h 953470"/>
                  <a:gd name="connsiteX2" fmla="*/ 179298 w 1009085"/>
                  <a:gd name="connsiteY2" fmla="*/ 56355 h 953470"/>
                  <a:gd name="connsiteX3" fmla="*/ 179955 w 1009085"/>
                  <a:gd name="connsiteY3" fmla="*/ 56123 h 953470"/>
                  <a:gd name="connsiteX4" fmla="*/ 1003820 w 1009085"/>
                  <a:gd name="connsiteY4" fmla="*/ 856831 h 953470"/>
                  <a:gd name="connsiteX5" fmla="*/ 1009085 w 1009085"/>
                  <a:gd name="connsiteY5" fmla="*/ 857683 h 953470"/>
                  <a:gd name="connsiteX6" fmla="*/ 890171 w 1009085"/>
                  <a:gd name="connsiteY6" fmla="*/ 900036 h 953470"/>
                  <a:gd name="connsiteX7" fmla="*/ 727040 w 1009085"/>
                  <a:gd name="connsiteY7" fmla="*/ 953470 h 953470"/>
                  <a:gd name="connsiteX8" fmla="*/ 548496 w 1009085"/>
                  <a:gd name="connsiteY8" fmla="*/ 854055 h 953470"/>
                  <a:gd name="connsiteX9" fmla="*/ 45246 w 1009085"/>
                  <a:gd name="connsiteY9" fmla="*/ 232882 h 953470"/>
                  <a:gd name="connsiteX10" fmla="*/ 8475 w 1009085"/>
                  <a:gd name="connsiteY10" fmla="*/ 131694 h 953470"/>
                  <a:gd name="connsiteX11" fmla="*/ 7356 w 1009085"/>
                  <a:gd name="connsiteY11" fmla="*/ 130034 h 953470"/>
                  <a:gd name="connsiteX12" fmla="*/ 6711 w 1009085"/>
                  <a:gd name="connsiteY12" fmla="*/ 126839 h 953470"/>
                  <a:gd name="connsiteX13" fmla="*/ 3692 w 1009085"/>
                  <a:gd name="connsiteY13" fmla="*/ 118531 h 953470"/>
                  <a:gd name="connsiteX14" fmla="*/ 4944 w 1009085"/>
                  <a:gd name="connsiteY14" fmla="*/ 118087 h 953470"/>
                  <a:gd name="connsiteX15" fmla="*/ 0 w 1009085"/>
                  <a:gd name="connsiteY15" fmla="*/ 93600 h 953470"/>
                  <a:gd name="connsiteX16" fmla="*/ 93600 w 1009085"/>
                  <a:gd name="connsiteY16" fmla="*/ 0 h 95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9085" h="953470">
                    <a:moveTo>
                      <a:pt x="93600" y="0"/>
                    </a:moveTo>
                    <a:cubicBezTo>
                      <a:pt x="119447" y="0"/>
                      <a:pt x="142847" y="10477"/>
                      <a:pt x="159786" y="27415"/>
                    </a:cubicBezTo>
                    <a:lnTo>
                      <a:pt x="179298" y="56355"/>
                    </a:lnTo>
                    <a:lnTo>
                      <a:pt x="179955" y="56123"/>
                    </a:lnTo>
                    <a:cubicBezTo>
                      <a:pt x="306946" y="464242"/>
                      <a:pt x="623770" y="759792"/>
                      <a:pt x="1003820" y="856831"/>
                    </a:cubicBezTo>
                    <a:lnTo>
                      <a:pt x="1009085" y="857683"/>
                    </a:lnTo>
                    <a:lnTo>
                      <a:pt x="890171" y="900036"/>
                    </a:lnTo>
                    <a:lnTo>
                      <a:pt x="727040" y="953470"/>
                    </a:lnTo>
                    <a:lnTo>
                      <a:pt x="548496" y="854055"/>
                    </a:lnTo>
                    <a:cubicBezTo>
                      <a:pt x="329820" y="706711"/>
                      <a:pt x="152430" y="493160"/>
                      <a:pt x="45246" y="232882"/>
                    </a:cubicBezTo>
                    <a:lnTo>
                      <a:pt x="8475" y="131694"/>
                    </a:lnTo>
                    <a:lnTo>
                      <a:pt x="7356" y="130034"/>
                    </a:lnTo>
                    <a:lnTo>
                      <a:pt x="6711" y="126839"/>
                    </a:lnTo>
                    <a:lnTo>
                      <a:pt x="3692" y="118531"/>
                    </a:lnTo>
                    <a:lnTo>
                      <a:pt x="4944" y="118087"/>
                    </a:lnTo>
                    <a:lnTo>
                      <a:pt x="0" y="93600"/>
                    </a:lnTo>
                    <a:cubicBezTo>
                      <a:pt x="0" y="41906"/>
                      <a:pt x="41906" y="0"/>
                      <a:pt x="936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二等辺三角形 747">
                <a:extLst>
                  <a:ext uri="{FF2B5EF4-FFF2-40B4-BE49-F238E27FC236}">
                    <a16:creationId xmlns:a16="http://schemas.microsoft.com/office/drawing/2014/main" id="{97EBC341-566F-F64A-4E39-0DCAED19F725}"/>
                  </a:ext>
                </a:extLst>
              </p:cNvPr>
              <p:cNvSpPr/>
              <p:nvPr/>
            </p:nvSpPr>
            <p:spPr>
              <a:xfrm rot="7890079" flipV="1">
                <a:off x="3823255" y="1536808"/>
                <a:ext cx="165283" cy="148001"/>
              </a:xfrm>
              <a:custGeom>
                <a:avLst/>
                <a:gdLst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283" h="186542">
                    <a:moveTo>
                      <a:pt x="0" y="186542"/>
                    </a:moveTo>
                    <a:lnTo>
                      <a:pt x="82642" y="0"/>
                    </a:lnTo>
                    <a:lnTo>
                      <a:pt x="165283" y="186542"/>
                    </a:lnTo>
                    <a:cubicBezTo>
                      <a:pt x="72187" y="171996"/>
                      <a:pt x="66347" y="177419"/>
                      <a:pt x="0" y="186542"/>
                    </a:cubicBezTo>
                    <a:close/>
                  </a:path>
                </a:pathLst>
              </a:custGeom>
              <a:solidFill>
                <a:schemeClr val="bg1"/>
              </a:solidFill>
              <a:ln w="349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ADB10F92-E795-B5AB-A38E-68A9A24E85EA}"/>
                </a:ext>
              </a:extLst>
            </p:cNvPr>
            <p:cNvSpPr/>
            <p:nvPr/>
          </p:nvSpPr>
          <p:spPr>
            <a:xfrm rot="16200000" flipV="1">
              <a:off x="3333218" y="991629"/>
              <a:ext cx="803083" cy="1560999"/>
            </a:xfrm>
            <a:custGeom>
              <a:avLst/>
              <a:gdLst>
                <a:gd name="connsiteX0" fmla="*/ 0 w 803083"/>
                <a:gd name="connsiteY0" fmla="*/ 1557725 h 1560999"/>
                <a:gd name="connsiteX1" fmla="*/ 4103 w 803083"/>
                <a:gd name="connsiteY1" fmla="*/ 1403598 h 1560999"/>
                <a:gd name="connsiteX2" fmla="*/ 300447 w 803083"/>
                <a:gd name="connsiteY2" fmla="*/ 172137 h 1560999"/>
                <a:gd name="connsiteX3" fmla="*/ 366502 w 803083"/>
                <a:gd name="connsiteY3" fmla="*/ 0 h 1560999"/>
                <a:gd name="connsiteX4" fmla="*/ 437081 w 803083"/>
                <a:gd name="connsiteY4" fmla="*/ 0 h 1560999"/>
                <a:gd name="connsiteX5" fmla="*/ 453642 w 803083"/>
                <a:gd name="connsiteY5" fmla="*/ 42882 h 1560999"/>
                <a:gd name="connsiteX6" fmla="*/ 797960 w 803083"/>
                <a:gd name="connsiteY6" fmla="*/ 1373711 h 1560999"/>
                <a:gd name="connsiteX7" fmla="*/ 803083 w 803083"/>
                <a:gd name="connsiteY7" fmla="*/ 1548639 h 1560999"/>
                <a:gd name="connsiteX8" fmla="*/ 802754 w 803083"/>
                <a:gd name="connsiteY8" fmla="*/ 1560999 h 1560999"/>
                <a:gd name="connsiteX9" fmla="*/ 96 w 803083"/>
                <a:gd name="connsiteY9" fmla="*/ 1560999 h 1560999"/>
                <a:gd name="connsiteX10" fmla="*/ 0 w 803083"/>
                <a:gd name="connsiteY10" fmla="*/ 1557725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083" h="1560999">
                  <a:moveTo>
                    <a:pt x="0" y="1557725"/>
                  </a:moveTo>
                  <a:lnTo>
                    <a:pt x="4103" y="1403598"/>
                  </a:lnTo>
                  <a:cubicBezTo>
                    <a:pt x="23379" y="1038836"/>
                    <a:pt x="110769" y="683724"/>
                    <a:pt x="300447" y="172137"/>
                  </a:cubicBezTo>
                  <a:lnTo>
                    <a:pt x="366502" y="0"/>
                  </a:lnTo>
                  <a:lnTo>
                    <a:pt x="437081" y="0"/>
                  </a:lnTo>
                  <a:lnTo>
                    <a:pt x="453642" y="42882"/>
                  </a:lnTo>
                  <a:cubicBezTo>
                    <a:pt x="672052" y="613217"/>
                    <a:pt x="774216" y="950997"/>
                    <a:pt x="797960" y="1373711"/>
                  </a:cubicBezTo>
                  <a:lnTo>
                    <a:pt x="803083" y="1548639"/>
                  </a:lnTo>
                  <a:lnTo>
                    <a:pt x="802754" y="1560999"/>
                  </a:lnTo>
                  <a:lnTo>
                    <a:pt x="96" y="1560999"/>
                  </a:lnTo>
                  <a:lnTo>
                    <a:pt x="0" y="1557725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E42372EC-46A4-8B08-26FE-BB6468067EFF}"/>
                </a:ext>
              </a:extLst>
            </p:cNvPr>
            <p:cNvSpPr/>
            <p:nvPr/>
          </p:nvSpPr>
          <p:spPr>
            <a:xfrm rot="5400000">
              <a:off x="3333029" y="1794734"/>
              <a:ext cx="803460" cy="1560999"/>
            </a:xfrm>
            <a:custGeom>
              <a:avLst/>
              <a:gdLst>
                <a:gd name="connsiteX0" fmla="*/ 0 w 803460"/>
                <a:gd name="connsiteY0" fmla="*/ 1559693 h 1560999"/>
                <a:gd name="connsiteX1" fmla="*/ 4156 w 803460"/>
                <a:gd name="connsiteY1" fmla="*/ 1403598 h 1560999"/>
                <a:gd name="connsiteX2" fmla="*/ 300500 w 803460"/>
                <a:gd name="connsiteY2" fmla="*/ 172137 h 1560999"/>
                <a:gd name="connsiteX3" fmla="*/ 366554 w 803460"/>
                <a:gd name="connsiteY3" fmla="*/ 0 h 1560999"/>
                <a:gd name="connsiteX4" fmla="*/ 437134 w 803460"/>
                <a:gd name="connsiteY4" fmla="*/ 0 h 1560999"/>
                <a:gd name="connsiteX5" fmla="*/ 453695 w 803460"/>
                <a:gd name="connsiteY5" fmla="*/ 42882 h 1560999"/>
                <a:gd name="connsiteX6" fmla="*/ 798013 w 803460"/>
                <a:gd name="connsiteY6" fmla="*/ 1373711 h 1560999"/>
                <a:gd name="connsiteX7" fmla="*/ 803460 w 803460"/>
                <a:gd name="connsiteY7" fmla="*/ 1559711 h 1560999"/>
                <a:gd name="connsiteX8" fmla="*/ 803426 w 803460"/>
                <a:gd name="connsiteY8" fmla="*/ 1560999 h 1560999"/>
                <a:gd name="connsiteX9" fmla="*/ 39 w 803460"/>
                <a:gd name="connsiteY9" fmla="*/ 1560999 h 1560999"/>
                <a:gd name="connsiteX10" fmla="*/ 0 w 803460"/>
                <a:gd name="connsiteY10" fmla="*/ 1559693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460" h="1560999">
                  <a:moveTo>
                    <a:pt x="0" y="1559693"/>
                  </a:moveTo>
                  <a:lnTo>
                    <a:pt x="4156" y="1403598"/>
                  </a:lnTo>
                  <a:cubicBezTo>
                    <a:pt x="23432" y="1038836"/>
                    <a:pt x="110822" y="683724"/>
                    <a:pt x="300500" y="172137"/>
                  </a:cubicBezTo>
                  <a:lnTo>
                    <a:pt x="366554" y="0"/>
                  </a:lnTo>
                  <a:lnTo>
                    <a:pt x="437134" y="0"/>
                  </a:lnTo>
                  <a:lnTo>
                    <a:pt x="453695" y="42882"/>
                  </a:lnTo>
                  <a:cubicBezTo>
                    <a:pt x="672105" y="613217"/>
                    <a:pt x="774269" y="950997"/>
                    <a:pt x="798013" y="1373711"/>
                  </a:cubicBezTo>
                  <a:lnTo>
                    <a:pt x="803460" y="1559711"/>
                  </a:lnTo>
                  <a:lnTo>
                    <a:pt x="803426" y="1560999"/>
                  </a:lnTo>
                  <a:lnTo>
                    <a:pt x="39" y="1560999"/>
                  </a:lnTo>
                  <a:lnTo>
                    <a:pt x="0" y="1559693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D4A8F52C-DA49-6349-2F78-53CFC86D33C9}"/>
                </a:ext>
              </a:extLst>
            </p:cNvPr>
            <p:cNvSpPr/>
            <p:nvPr/>
          </p:nvSpPr>
          <p:spPr>
            <a:xfrm rot="16200000">
              <a:off x="2853480" y="3286769"/>
              <a:ext cx="366444" cy="178437"/>
            </a:xfrm>
            <a:custGeom>
              <a:avLst/>
              <a:gdLst>
                <a:gd name="connsiteX0" fmla="*/ 0 w 366444"/>
                <a:gd name="connsiteY0" fmla="*/ 85711 h 178437"/>
                <a:gd name="connsiteX1" fmla="*/ 0 w 366444"/>
                <a:gd name="connsiteY1" fmla="*/ 85711 h 178437"/>
                <a:gd name="connsiteX2" fmla="*/ 0 w 366444"/>
                <a:gd name="connsiteY2" fmla="*/ 85710 h 178437"/>
                <a:gd name="connsiteX3" fmla="*/ 366444 w 366444"/>
                <a:gd name="connsiteY3" fmla="*/ 85711 h 178437"/>
                <a:gd name="connsiteX4" fmla="*/ 366443 w 366444"/>
                <a:gd name="connsiteY4" fmla="*/ 85711 h 178437"/>
                <a:gd name="connsiteX5" fmla="*/ 327012 w 366444"/>
                <a:gd name="connsiteY5" fmla="*/ 125142 h 178437"/>
                <a:gd name="connsiteX6" fmla="*/ 253942 w 366444"/>
                <a:gd name="connsiteY6" fmla="*/ 125142 h 178437"/>
                <a:gd name="connsiteX7" fmla="*/ 262830 w 366444"/>
                <a:gd name="connsiteY7" fmla="*/ 178437 h 178437"/>
                <a:gd name="connsiteX8" fmla="*/ 101984 w 366444"/>
                <a:gd name="connsiteY8" fmla="*/ 178437 h 178437"/>
                <a:gd name="connsiteX9" fmla="*/ 111278 w 366444"/>
                <a:gd name="connsiteY9" fmla="*/ 125141 h 178437"/>
                <a:gd name="connsiteX10" fmla="*/ 39431 w 366444"/>
                <a:gd name="connsiteY10" fmla="*/ 125141 h 178437"/>
                <a:gd name="connsiteX11" fmla="*/ 11549 w 366444"/>
                <a:gd name="connsiteY11" fmla="*/ 113592 h 178437"/>
                <a:gd name="connsiteX12" fmla="*/ 0 w 366444"/>
                <a:gd name="connsiteY12" fmla="*/ 85711 h 178437"/>
                <a:gd name="connsiteX13" fmla="*/ 11549 w 366444"/>
                <a:gd name="connsiteY13" fmla="*/ 57829 h 178437"/>
                <a:gd name="connsiteX14" fmla="*/ 39431 w 366444"/>
                <a:gd name="connsiteY14" fmla="*/ 46280 h 178437"/>
                <a:gd name="connsiteX15" fmla="*/ 134222 w 366444"/>
                <a:gd name="connsiteY15" fmla="*/ 46280 h 178437"/>
                <a:gd name="connsiteX16" fmla="*/ 142960 w 366444"/>
                <a:gd name="connsiteY16" fmla="*/ 28160 h 178437"/>
                <a:gd name="connsiteX17" fmla="*/ 183312 w 366444"/>
                <a:gd name="connsiteY17" fmla="*/ 0 h 178437"/>
                <a:gd name="connsiteX18" fmla="*/ 223240 w 366444"/>
                <a:gd name="connsiteY18" fmla="*/ 27956 h 178437"/>
                <a:gd name="connsiteX19" fmla="*/ 231885 w 366444"/>
                <a:gd name="connsiteY19" fmla="*/ 46280 h 178437"/>
                <a:gd name="connsiteX20" fmla="*/ 327013 w 366444"/>
                <a:gd name="connsiteY20" fmla="*/ 46280 h 178437"/>
                <a:gd name="connsiteX21" fmla="*/ 366444 w 366444"/>
                <a:gd name="connsiteY21" fmla="*/ 85711 h 17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6444" h="178437">
                  <a:moveTo>
                    <a:pt x="0" y="85711"/>
                  </a:moveTo>
                  <a:lnTo>
                    <a:pt x="0" y="85711"/>
                  </a:lnTo>
                  <a:lnTo>
                    <a:pt x="0" y="85710"/>
                  </a:lnTo>
                  <a:close/>
                  <a:moveTo>
                    <a:pt x="366444" y="85711"/>
                  </a:moveTo>
                  <a:lnTo>
                    <a:pt x="366443" y="85711"/>
                  </a:lnTo>
                  <a:cubicBezTo>
                    <a:pt x="366443" y="107488"/>
                    <a:pt x="348789" y="125142"/>
                    <a:pt x="327012" y="125142"/>
                  </a:cubicBezTo>
                  <a:lnTo>
                    <a:pt x="253942" y="125142"/>
                  </a:lnTo>
                  <a:lnTo>
                    <a:pt x="262830" y="178437"/>
                  </a:lnTo>
                  <a:lnTo>
                    <a:pt x="101984" y="178437"/>
                  </a:lnTo>
                  <a:lnTo>
                    <a:pt x="111278" y="125141"/>
                  </a:lnTo>
                  <a:lnTo>
                    <a:pt x="39431" y="125141"/>
                  </a:lnTo>
                  <a:cubicBezTo>
                    <a:pt x="28543" y="125141"/>
                    <a:pt x="18685" y="120728"/>
                    <a:pt x="11549" y="113592"/>
                  </a:cubicBezTo>
                  <a:lnTo>
                    <a:pt x="0" y="85711"/>
                  </a:lnTo>
                  <a:lnTo>
                    <a:pt x="11549" y="57829"/>
                  </a:lnTo>
                  <a:cubicBezTo>
                    <a:pt x="18685" y="50694"/>
                    <a:pt x="28543" y="46280"/>
                    <a:pt x="39431" y="46280"/>
                  </a:cubicBezTo>
                  <a:lnTo>
                    <a:pt x="134222" y="46280"/>
                  </a:lnTo>
                  <a:lnTo>
                    <a:pt x="142960" y="28160"/>
                  </a:lnTo>
                  <a:cubicBezTo>
                    <a:pt x="154067" y="10576"/>
                    <a:pt x="167398" y="0"/>
                    <a:pt x="183312" y="0"/>
                  </a:cubicBezTo>
                  <a:cubicBezTo>
                    <a:pt x="199227" y="0"/>
                    <a:pt x="212383" y="10493"/>
                    <a:pt x="223240" y="27956"/>
                  </a:cubicBezTo>
                  <a:lnTo>
                    <a:pt x="231885" y="46280"/>
                  </a:lnTo>
                  <a:lnTo>
                    <a:pt x="327013" y="46280"/>
                  </a:lnTo>
                  <a:cubicBezTo>
                    <a:pt x="348790" y="46280"/>
                    <a:pt x="366444" y="63934"/>
                    <a:pt x="366444" y="8571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4DC2918-C735-C493-9F88-E205131C8A70}"/>
                </a:ext>
              </a:extLst>
            </p:cNvPr>
            <p:cNvGrpSpPr/>
            <p:nvPr/>
          </p:nvGrpSpPr>
          <p:grpSpPr>
            <a:xfrm>
              <a:off x="3176872" y="6195459"/>
              <a:ext cx="863886" cy="784245"/>
              <a:chOff x="3176872" y="6195459"/>
              <a:chExt cx="863886" cy="784245"/>
            </a:xfrm>
          </p:grpSpPr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E318B8C9-8C02-A3FC-D378-9BFADBBAA81D}"/>
                  </a:ext>
                </a:extLst>
              </p:cNvPr>
              <p:cNvSpPr/>
              <p:nvPr/>
            </p:nvSpPr>
            <p:spPr>
              <a:xfrm>
                <a:off x="3176872" y="6195459"/>
                <a:ext cx="863886" cy="184276"/>
              </a:xfrm>
              <a:custGeom>
                <a:avLst/>
                <a:gdLst>
                  <a:gd name="connsiteX0" fmla="*/ 0 w 863886"/>
                  <a:gd name="connsiteY0" fmla="*/ 0 h 184276"/>
                  <a:gd name="connsiteX1" fmla="*/ 209147 w 863886"/>
                  <a:gd name="connsiteY1" fmla="*/ 21163 h 184276"/>
                  <a:gd name="connsiteX2" fmla="*/ 809303 w 863886"/>
                  <a:gd name="connsiteY2" fmla="*/ 166132 h 184276"/>
                  <a:gd name="connsiteX3" fmla="*/ 863886 w 863886"/>
                  <a:gd name="connsiteY3" fmla="*/ 184276 h 184276"/>
                  <a:gd name="connsiteX4" fmla="*/ 0 w 863886"/>
                  <a:gd name="connsiteY4" fmla="*/ 184276 h 184276"/>
                  <a:gd name="connsiteX5" fmla="*/ 0 w 863886"/>
                  <a:gd name="connsiteY5" fmla="*/ 0 h 1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886" h="184276">
                    <a:moveTo>
                      <a:pt x="0" y="0"/>
                    </a:moveTo>
                    <a:lnTo>
                      <a:pt x="209147" y="21163"/>
                    </a:lnTo>
                    <a:cubicBezTo>
                      <a:pt x="394307" y="48898"/>
                      <a:pt x="587437" y="95797"/>
                      <a:pt x="809303" y="166132"/>
                    </a:cubicBezTo>
                    <a:lnTo>
                      <a:pt x="863886" y="184276"/>
                    </a:lnTo>
                    <a:lnTo>
                      <a:pt x="0" y="184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96A4DAD3-5BD6-8EE2-2175-FAEBC7B2C2BA}"/>
                  </a:ext>
                </a:extLst>
              </p:cNvPr>
              <p:cNvSpPr/>
              <p:nvPr/>
            </p:nvSpPr>
            <p:spPr>
              <a:xfrm>
                <a:off x="3176872" y="6796075"/>
                <a:ext cx="861744" cy="183629"/>
              </a:xfrm>
              <a:custGeom>
                <a:avLst/>
                <a:gdLst>
                  <a:gd name="connsiteX0" fmla="*/ 0 w 861744"/>
                  <a:gd name="connsiteY0" fmla="*/ 0 h 183629"/>
                  <a:gd name="connsiteX1" fmla="*/ 861744 w 861744"/>
                  <a:gd name="connsiteY1" fmla="*/ 0 h 183629"/>
                  <a:gd name="connsiteX2" fmla="*/ 856193 w 861744"/>
                  <a:gd name="connsiteY2" fmla="*/ 1947 h 183629"/>
                  <a:gd name="connsiteX3" fmla="*/ 141565 w 861744"/>
                  <a:gd name="connsiteY3" fmla="*/ 171555 h 183629"/>
                  <a:gd name="connsiteX4" fmla="*/ 0 w 861744"/>
                  <a:gd name="connsiteY4" fmla="*/ 183629 h 183629"/>
                  <a:gd name="connsiteX5" fmla="*/ 0 w 861744"/>
                  <a:gd name="connsiteY5" fmla="*/ 0 h 18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744" h="183629">
                    <a:moveTo>
                      <a:pt x="0" y="0"/>
                    </a:moveTo>
                    <a:lnTo>
                      <a:pt x="861744" y="0"/>
                    </a:lnTo>
                    <a:lnTo>
                      <a:pt x="856193" y="1947"/>
                    </a:lnTo>
                    <a:cubicBezTo>
                      <a:pt x="591414" y="90559"/>
                      <a:pt x="372951" y="144743"/>
                      <a:pt x="141565" y="171555"/>
                    </a:cubicBezTo>
                    <a:lnTo>
                      <a:pt x="0" y="183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5704E47C-B49C-8B3C-E82B-CB5D0D947773}"/>
                </a:ext>
              </a:extLst>
            </p:cNvPr>
            <p:cNvGrpSpPr/>
            <p:nvPr/>
          </p:nvGrpSpPr>
          <p:grpSpPr>
            <a:xfrm>
              <a:off x="3176873" y="6200763"/>
              <a:ext cx="138623" cy="774283"/>
              <a:chOff x="3176873" y="6200763"/>
              <a:chExt cx="138623" cy="774283"/>
            </a:xfrm>
          </p:grpSpPr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277D3CF6-6BDD-34F4-27D2-C67BA02523AF}"/>
                  </a:ext>
                </a:extLst>
              </p:cNvPr>
              <p:cNvSpPr/>
              <p:nvPr/>
            </p:nvSpPr>
            <p:spPr>
              <a:xfrm rot="16200000">
                <a:off x="3156698" y="6220938"/>
                <a:ext cx="178971" cy="13862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B12546E9-0C53-5BFA-B0FF-842F30DE9438}"/>
                  </a:ext>
                </a:extLst>
              </p:cNvPr>
              <p:cNvSpPr/>
              <p:nvPr/>
            </p:nvSpPr>
            <p:spPr>
              <a:xfrm rot="16200000">
                <a:off x="3156699" y="6816250"/>
                <a:ext cx="178971" cy="13862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843EF40B-3F80-B779-9E36-741B5822F073}"/>
                </a:ext>
              </a:extLst>
            </p:cNvPr>
            <p:cNvSpPr/>
            <p:nvPr/>
          </p:nvSpPr>
          <p:spPr>
            <a:xfrm rot="5400000">
              <a:off x="3333596" y="5806539"/>
              <a:ext cx="802327" cy="1560999"/>
            </a:xfrm>
            <a:custGeom>
              <a:avLst/>
              <a:gdLst>
                <a:gd name="connsiteX0" fmla="*/ 0 w 802327"/>
                <a:gd name="connsiteY0" fmla="*/ 1515709 h 1560999"/>
                <a:gd name="connsiteX1" fmla="*/ 2985 w 802327"/>
                <a:gd name="connsiteY1" fmla="*/ 1403598 h 1560999"/>
                <a:gd name="connsiteX2" fmla="*/ 299329 w 802327"/>
                <a:gd name="connsiteY2" fmla="*/ 172137 h 1560999"/>
                <a:gd name="connsiteX3" fmla="*/ 365384 w 802327"/>
                <a:gd name="connsiteY3" fmla="*/ 0 h 1560999"/>
                <a:gd name="connsiteX4" fmla="*/ 435963 w 802327"/>
                <a:gd name="connsiteY4" fmla="*/ 0 h 1560999"/>
                <a:gd name="connsiteX5" fmla="*/ 452524 w 802327"/>
                <a:gd name="connsiteY5" fmla="*/ 42882 h 1560999"/>
                <a:gd name="connsiteX6" fmla="*/ 802327 w 802327"/>
                <a:gd name="connsiteY6" fmla="*/ 1560999 h 1560999"/>
                <a:gd name="connsiteX7" fmla="*/ 1327 w 802327"/>
                <a:gd name="connsiteY7" fmla="*/ 1560999 h 1560999"/>
                <a:gd name="connsiteX8" fmla="*/ 0 w 802327"/>
                <a:gd name="connsiteY8" fmla="*/ 151570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27" h="1560999">
                  <a:moveTo>
                    <a:pt x="0" y="1515709"/>
                  </a:moveTo>
                  <a:lnTo>
                    <a:pt x="2985" y="1403598"/>
                  </a:lnTo>
                  <a:cubicBezTo>
                    <a:pt x="22261" y="1038836"/>
                    <a:pt x="109651" y="683724"/>
                    <a:pt x="299329" y="172137"/>
                  </a:cubicBezTo>
                  <a:lnTo>
                    <a:pt x="365384" y="0"/>
                  </a:lnTo>
                  <a:lnTo>
                    <a:pt x="435963" y="0"/>
                  </a:lnTo>
                  <a:lnTo>
                    <a:pt x="452524" y="42882"/>
                  </a:lnTo>
                  <a:cubicBezTo>
                    <a:pt x="702136" y="694694"/>
                    <a:pt x="799916" y="1042760"/>
                    <a:pt x="802327" y="1560999"/>
                  </a:cubicBezTo>
                  <a:lnTo>
                    <a:pt x="1327" y="1560999"/>
                  </a:lnTo>
                  <a:lnTo>
                    <a:pt x="0" y="1515709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1FF7FD28-FE00-3659-935F-F12C65C5978A}"/>
                </a:ext>
              </a:extLst>
            </p:cNvPr>
            <p:cNvGrpSpPr/>
            <p:nvPr/>
          </p:nvGrpSpPr>
          <p:grpSpPr>
            <a:xfrm>
              <a:off x="2772656" y="569015"/>
              <a:ext cx="483382" cy="119293"/>
              <a:chOff x="2772656" y="569015"/>
              <a:chExt cx="483382" cy="119293"/>
            </a:xfrm>
          </p:grpSpPr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FC22973D-3974-BD39-E1BB-6BAFD372CE5D}"/>
                  </a:ext>
                </a:extLst>
              </p:cNvPr>
              <p:cNvSpPr/>
              <p:nvPr/>
            </p:nvSpPr>
            <p:spPr>
              <a:xfrm rot="16200000" flipV="1">
                <a:off x="3044870" y="475666"/>
                <a:ext cx="117819" cy="304517"/>
              </a:xfrm>
              <a:custGeom>
                <a:avLst/>
                <a:gdLst>
                  <a:gd name="connsiteX0" fmla="*/ 0 w 234505"/>
                  <a:gd name="connsiteY0" fmla="*/ 312242 h 312242"/>
                  <a:gd name="connsiteX1" fmla="*/ 6906 w 234505"/>
                  <a:gd name="connsiteY1" fmla="*/ 256757 h 312242"/>
                  <a:gd name="connsiteX2" fmla="*/ 218836 w 234505"/>
                  <a:gd name="connsiteY2" fmla="*/ 581 h 312242"/>
                  <a:gd name="connsiteX3" fmla="*/ 220156 w 234505"/>
                  <a:gd name="connsiteY3" fmla="*/ 0 h 312242"/>
                  <a:gd name="connsiteX4" fmla="*/ 230347 w 234505"/>
                  <a:gd name="connsiteY4" fmla="*/ 124954 h 312242"/>
                  <a:gd name="connsiteX5" fmla="*/ 234505 w 234505"/>
                  <a:gd name="connsiteY5" fmla="*/ 266952 h 312242"/>
                  <a:gd name="connsiteX6" fmla="*/ 233300 w 234505"/>
                  <a:gd name="connsiteY6" fmla="*/ 312242 h 312242"/>
                  <a:gd name="connsiteX7" fmla="*/ 0 w 234505"/>
                  <a:gd name="connsiteY7" fmla="*/ 312242 h 312242"/>
                  <a:gd name="connsiteX0" fmla="*/ 78869 w 227646"/>
                  <a:gd name="connsiteY0" fmla="*/ 314623 h 314623"/>
                  <a:gd name="connsiteX1" fmla="*/ 47 w 227646"/>
                  <a:gd name="connsiteY1" fmla="*/ 256757 h 314623"/>
                  <a:gd name="connsiteX2" fmla="*/ 211977 w 227646"/>
                  <a:gd name="connsiteY2" fmla="*/ 581 h 314623"/>
                  <a:gd name="connsiteX3" fmla="*/ 213297 w 227646"/>
                  <a:gd name="connsiteY3" fmla="*/ 0 h 314623"/>
                  <a:gd name="connsiteX4" fmla="*/ 223488 w 227646"/>
                  <a:gd name="connsiteY4" fmla="*/ 124954 h 314623"/>
                  <a:gd name="connsiteX5" fmla="*/ 227646 w 227646"/>
                  <a:gd name="connsiteY5" fmla="*/ 266952 h 314623"/>
                  <a:gd name="connsiteX6" fmla="*/ 226441 w 227646"/>
                  <a:gd name="connsiteY6" fmla="*/ 312242 h 314623"/>
                  <a:gd name="connsiteX7" fmla="*/ 78869 w 227646"/>
                  <a:gd name="connsiteY7" fmla="*/ 314623 h 314623"/>
                  <a:gd name="connsiteX0" fmla="*/ 38 w 148815"/>
                  <a:gd name="connsiteY0" fmla="*/ 314623 h 314623"/>
                  <a:gd name="connsiteX1" fmla="*/ 133146 w 148815"/>
                  <a:gd name="connsiteY1" fmla="*/ 581 h 314623"/>
                  <a:gd name="connsiteX2" fmla="*/ 134466 w 148815"/>
                  <a:gd name="connsiteY2" fmla="*/ 0 h 314623"/>
                  <a:gd name="connsiteX3" fmla="*/ 144657 w 148815"/>
                  <a:gd name="connsiteY3" fmla="*/ 124954 h 314623"/>
                  <a:gd name="connsiteX4" fmla="*/ 148815 w 148815"/>
                  <a:gd name="connsiteY4" fmla="*/ 266952 h 314623"/>
                  <a:gd name="connsiteX5" fmla="*/ 147610 w 148815"/>
                  <a:gd name="connsiteY5" fmla="*/ 312242 h 314623"/>
                  <a:gd name="connsiteX6" fmla="*/ 38 w 148815"/>
                  <a:gd name="connsiteY6" fmla="*/ 314623 h 314623"/>
                  <a:gd name="connsiteX0" fmla="*/ 38 w 148815"/>
                  <a:gd name="connsiteY0" fmla="*/ 314623 h 314623"/>
                  <a:gd name="connsiteX1" fmla="*/ 133146 w 148815"/>
                  <a:gd name="connsiteY1" fmla="*/ 581 h 314623"/>
                  <a:gd name="connsiteX2" fmla="*/ 134466 w 148815"/>
                  <a:gd name="connsiteY2" fmla="*/ 0 h 314623"/>
                  <a:gd name="connsiteX3" fmla="*/ 144657 w 148815"/>
                  <a:gd name="connsiteY3" fmla="*/ 124954 h 314623"/>
                  <a:gd name="connsiteX4" fmla="*/ 148815 w 148815"/>
                  <a:gd name="connsiteY4" fmla="*/ 266952 h 314623"/>
                  <a:gd name="connsiteX5" fmla="*/ 147610 w 148815"/>
                  <a:gd name="connsiteY5" fmla="*/ 312242 h 314623"/>
                  <a:gd name="connsiteX6" fmla="*/ 38 w 148815"/>
                  <a:gd name="connsiteY6" fmla="*/ 314623 h 314623"/>
                  <a:gd name="connsiteX0" fmla="*/ 172281 w 321058"/>
                  <a:gd name="connsiteY0" fmla="*/ 314623 h 314623"/>
                  <a:gd name="connsiteX1" fmla="*/ 305389 w 321058"/>
                  <a:gd name="connsiteY1" fmla="*/ 581 h 314623"/>
                  <a:gd name="connsiteX2" fmla="*/ 306709 w 321058"/>
                  <a:gd name="connsiteY2" fmla="*/ 0 h 314623"/>
                  <a:gd name="connsiteX3" fmla="*/ 316900 w 321058"/>
                  <a:gd name="connsiteY3" fmla="*/ 124954 h 314623"/>
                  <a:gd name="connsiteX4" fmla="*/ 321058 w 321058"/>
                  <a:gd name="connsiteY4" fmla="*/ 266952 h 314623"/>
                  <a:gd name="connsiteX5" fmla="*/ 319853 w 321058"/>
                  <a:gd name="connsiteY5" fmla="*/ 312242 h 314623"/>
                  <a:gd name="connsiteX6" fmla="*/ 172281 w 321058"/>
                  <a:gd name="connsiteY6" fmla="*/ 314623 h 314623"/>
                  <a:gd name="connsiteX0" fmla="*/ 172281 w 321058"/>
                  <a:gd name="connsiteY0" fmla="*/ 314623 h 314623"/>
                  <a:gd name="connsiteX1" fmla="*/ 305389 w 321058"/>
                  <a:gd name="connsiteY1" fmla="*/ 581 h 314623"/>
                  <a:gd name="connsiteX2" fmla="*/ 306709 w 321058"/>
                  <a:gd name="connsiteY2" fmla="*/ 0 h 314623"/>
                  <a:gd name="connsiteX3" fmla="*/ 316900 w 321058"/>
                  <a:gd name="connsiteY3" fmla="*/ 124954 h 314623"/>
                  <a:gd name="connsiteX4" fmla="*/ 321058 w 321058"/>
                  <a:gd name="connsiteY4" fmla="*/ 266952 h 314623"/>
                  <a:gd name="connsiteX5" fmla="*/ 319853 w 321058"/>
                  <a:gd name="connsiteY5" fmla="*/ 312242 h 314623"/>
                  <a:gd name="connsiteX6" fmla="*/ 172281 w 321058"/>
                  <a:gd name="connsiteY6" fmla="*/ 314623 h 314623"/>
                  <a:gd name="connsiteX0" fmla="*/ 172281 w 321058"/>
                  <a:gd name="connsiteY0" fmla="*/ 340818 h 340818"/>
                  <a:gd name="connsiteX1" fmla="*/ 305389 w 321058"/>
                  <a:gd name="connsiteY1" fmla="*/ 26776 h 340818"/>
                  <a:gd name="connsiteX2" fmla="*/ 244799 w 321058"/>
                  <a:gd name="connsiteY2" fmla="*/ 0 h 340818"/>
                  <a:gd name="connsiteX3" fmla="*/ 316900 w 321058"/>
                  <a:gd name="connsiteY3" fmla="*/ 151149 h 340818"/>
                  <a:gd name="connsiteX4" fmla="*/ 321058 w 321058"/>
                  <a:gd name="connsiteY4" fmla="*/ 293147 h 340818"/>
                  <a:gd name="connsiteX5" fmla="*/ 319853 w 321058"/>
                  <a:gd name="connsiteY5" fmla="*/ 338437 h 340818"/>
                  <a:gd name="connsiteX6" fmla="*/ 172281 w 321058"/>
                  <a:gd name="connsiteY6" fmla="*/ 340818 h 340818"/>
                  <a:gd name="connsiteX0" fmla="*/ 172281 w 321058"/>
                  <a:gd name="connsiteY0" fmla="*/ 340818 h 340818"/>
                  <a:gd name="connsiteX1" fmla="*/ 305389 w 321058"/>
                  <a:gd name="connsiteY1" fmla="*/ 26776 h 340818"/>
                  <a:gd name="connsiteX2" fmla="*/ 244799 w 321058"/>
                  <a:gd name="connsiteY2" fmla="*/ 0 h 340818"/>
                  <a:gd name="connsiteX3" fmla="*/ 316900 w 321058"/>
                  <a:gd name="connsiteY3" fmla="*/ 151149 h 340818"/>
                  <a:gd name="connsiteX4" fmla="*/ 321058 w 321058"/>
                  <a:gd name="connsiteY4" fmla="*/ 293147 h 340818"/>
                  <a:gd name="connsiteX5" fmla="*/ 319853 w 321058"/>
                  <a:gd name="connsiteY5" fmla="*/ 338437 h 340818"/>
                  <a:gd name="connsiteX6" fmla="*/ 172281 w 321058"/>
                  <a:gd name="connsiteY6" fmla="*/ 340818 h 340818"/>
                  <a:gd name="connsiteX0" fmla="*/ 172281 w 321058"/>
                  <a:gd name="connsiteY0" fmla="*/ 340818 h 340818"/>
                  <a:gd name="connsiteX1" fmla="*/ 305389 w 321058"/>
                  <a:gd name="connsiteY1" fmla="*/ 26776 h 340818"/>
                  <a:gd name="connsiteX2" fmla="*/ 244799 w 321058"/>
                  <a:gd name="connsiteY2" fmla="*/ 0 h 340818"/>
                  <a:gd name="connsiteX3" fmla="*/ 316900 w 321058"/>
                  <a:gd name="connsiteY3" fmla="*/ 151149 h 340818"/>
                  <a:gd name="connsiteX4" fmla="*/ 321058 w 321058"/>
                  <a:gd name="connsiteY4" fmla="*/ 293147 h 340818"/>
                  <a:gd name="connsiteX5" fmla="*/ 319853 w 321058"/>
                  <a:gd name="connsiteY5" fmla="*/ 338437 h 340818"/>
                  <a:gd name="connsiteX6" fmla="*/ 172281 w 321058"/>
                  <a:gd name="connsiteY6" fmla="*/ 340818 h 340818"/>
                  <a:gd name="connsiteX0" fmla="*/ 172281 w 321058"/>
                  <a:gd name="connsiteY0" fmla="*/ 319600 h 319600"/>
                  <a:gd name="connsiteX1" fmla="*/ 305389 w 321058"/>
                  <a:gd name="connsiteY1" fmla="*/ 5558 h 319600"/>
                  <a:gd name="connsiteX2" fmla="*/ 316900 w 321058"/>
                  <a:gd name="connsiteY2" fmla="*/ 129931 h 319600"/>
                  <a:gd name="connsiteX3" fmla="*/ 321058 w 321058"/>
                  <a:gd name="connsiteY3" fmla="*/ 271929 h 319600"/>
                  <a:gd name="connsiteX4" fmla="*/ 319853 w 321058"/>
                  <a:gd name="connsiteY4" fmla="*/ 317219 h 319600"/>
                  <a:gd name="connsiteX5" fmla="*/ 172281 w 321058"/>
                  <a:gd name="connsiteY5" fmla="*/ 319600 h 319600"/>
                  <a:gd name="connsiteX0" fmla="*/ 184964 w 333741"/>
                  <a:gd name="connsiteY0" fmla="*/ 319600 h 319600"/>
                  <a:gd name="connsiteX1" fmla="*/ 318072 w 333741"/>
                  <a:gd name="connsiteY1" fmla="*/ 5558 h 319600"/>
                  <a:gd name="connsiteX2" fmla="*/ 329583 w 333741"/>
                  <a:gd name="connsiteY2" fmla="*/ 129931 h 319600"/>
                  <a:gd name="connsiteX3" fmla="*/ 333741 w 333741"/>
                  <a:gd name="connsiteY3" fmla="*/ 271929 h 319600"/>
                  <a:gd name="connsiteX4" fmla="*/ 332536 w 333741"/>
                  <a:gd name="connsiteY4" fmla="*/ 317219 h 319600"/>
                  <a:gd name="connsiteX5" fmla="*/ 184964 w 333741"/>
                  <a:gd name="connsiteY5" fmla="*/ 319600 h 319600"/>
                  <a:gd name="connsiteX0" fmla="*/ 184964 w 333741"/>
                  <a:gd name="connsiteY0" fmla="*/ 314042 h 314042"/>
                  <a:gd name="connsiteX1" fmla="*/ 318072 w 333741"/>
                  <a:gd name="connsiteY1" fmla="*/ 0 h 314042"/>
                  <a:gd name="connsiteX2" fmla="*/ 329583 w 333741"/>
                  <a:gd name="connsiteY2" fmla="*/ 124373 h 314042"/>
                  <a:gd name="connsiteX3" fmla="*/ 333741 w 333741"/>
                  <a:gd name="connsiteY3" fmla="*/ 266371 h 314042"/>
                  <a:gd name="connsiteX4" fmla="*/ 332536 w 333741"/>
                  <a:gd name="connsiteY4" fmla="*/ 311661 h 314042"/>
                  <a:gd name="connsiteX5" fmla="*/ 184964 w 333741"/>
                  <a:gd name="connsiteY5" fmla="*/ 314042 h 314042"/>
                  <a:gd name="connsiteX0" fmla="*/ 0 w 148777"/>
                  <a:gd name="connsiteY0" fmla="*/ 314042 h 314042"/>
                  <a:gd name="connsiteX1" fmla="*/ 133108 w 148777"/>
                  <a:gd name="connsiteY1" fmla="*/ 0 h 314042"/>
                  <a:gd name="connsiteX2" fmla="*/ 144619 w 148777"/>
                  <a:gd name="connsiteY2" fmla="*/ 124373 h 314042"/>
                  <a:gd name="connsiteX3" fmla="*/ 148777 w 148777"/>
                  <a:gd name="connsiteY3" fmla="*/ 266371 h 314042"/>
                  <a:gd name="connsiteX4" fmla="*/ 147572 w 148777"/>
                  <a:gd name="connsiteY4" fmla="*/ 311661 h 314042"/>
                  <a:gd name="connsiteX5" fmla="*/ 0 w 148777"/>
                  <a:gd name="connsiteY5" fmla="*/ 314042 h 314042"/>
                  <a:gd name="connsiteX0" fmla="*/ 0 w 148777"/>
                  <a:gd name="connsiteY0" fmla="*/ 314042 h 314042"/>
                  <a:gd name="connsiteX1" fmla="*/ 133108 w 148777"/>
                  <a:gd name="connsiteY1" fmla="*/ 0 h 314042"/>
                  <a:gd name="connsiteX2" fmla="*/ 144619 w 148777"/>
                  <a:gd name="connsiteY2" fmla="*/ 124373 h 314042"/>
                  <a:gd name="connsiteX3" fmla="*/ 148777 w 148777"/>
                  <a:gd name="connsiteY3" fmla="*/ 266371 h 314042"/>
                  <a:gd name="connsiteX4" fmla="*/ 147572 w 148777"/>
                  <a:gd name="connsiteY4" fmla="*/ 311661 h 314042"/>
                  <a:gd name="connsiteX5" fmla="*/ 0 w 148777"/>
                  <a:gd name="connsiteY5" fmla="*/ 314042 h 314042"/>
                  <a:gd name="connsiteX0" fmla="*/ 0 w 148777"/>
                  <a:gd name="connsiteY0" fmla="*/ 314042 h 314042"/>
                  <a:gd name="connsiteX1" fmla="*/ 133108 w 148777"/>
                  <a:gd name="connsiteY1" fmla="*/ 0 h 314042"/>
                  <a:gd name="connsiteX2" fmla="*/ 144619 w 148777"/>
                  <a:gd name="connsiteY2" fmla="*/ 124373 h 314042"/>
                  <a:gd name="connsiteX3" fmla="*/ 148777 w 148777"/>
                  <a:gd name="connsiteY3" fmla="*/ 266371 h 314042"/>
                  <a:gd name="connsiteX4" fmla="*/ 147572 w 148777"/>
                  <a:gd name="connsiteY4" fmla="*/ 311661 h 314042"/>
                  <a:gd name="connsiteX5" fmla="*/ 0 w 148777"/>
                  <a:gd name="connsiteY5" fmla="*/ 314042 h 314042"/>
                  <a:gd name="connsiteX0" fmla="*/ 0 w 148777"/>
                  <a:gd name="connsiteY0" fmla="*/ 314042 h 314042"/>
                  <a:gd name="connsiteX1" fmla="*/ 133108 w 148777"/>
                  <a:gd name="connsiteY1" fmla="*/ 0 h 314042"/>
                  <a:gd name="connsiteX2" fmla="*/ 144619 w 148777"/>
                  <a:gd name="connsiteY2" fmla="*/ 124373 h 314042"/>
                  <a:gd name="connsiteX3" fmla="*/ 148777 w 148777"/>
                  <a:gd name="connsiteY3" fmla="*/ 266371 h 314042"/>
                  <a:gd name="connsiteX4" fmla="*/ 147572 w 148777"/>
                  <a:gd name="connsiteY4" fmla="*/ 311661 h 314042"/>
                  <a:gd name="connsiteX5" fmla="*/ 0 w 148777"/>
                  <a:gd name="connsiteY5" fmla="*/ 314042 h 314042"/>
                  <a:gd name="connsiteX0" fmla="*/ 0 w 148777"/>
                  <a:gd name="connsiteY0" fmla="*/ 314042 h 314042"/>
                  <a:gd name="connsiteX1" fmla="*/ 133108 w 148777"/>
                  <a:gd name="connsiteY1" fmla="*/ 0 h 314042"/>
                  <a:gd name="connsiteX2" fmla="*/ 144619 w 148777"/>
                  <a:gd name="connsiteY2" fmla="*/ 124373 h 314042"/>
                  <a:gd name="connsiteX3" fmla="*/ 148777 w 148777"/>
                  <a:gd name="connsiteY3" fmla="*/ 266371 h 314042"/>
                  <a:gd name="connsiteX4" fmla="*/ 147572 w 148777"/>
                  <a:gd name="connsiteY4" fmla="*/ 311661 h 314042"/>
                  <a:gd name="connsiteX5" fmla="*/ 0 w 148777"/>
                  <a:gd name="connsiteY5" fmla="*/ 314042 h 314042"/>
                  <a:gd name="connsiteX0" fmla="*/ 0 w 148777"/>
                  <a:gd name="connsiteY0" fmla="*/ 306898 h 306898"/>
                  <a:gd name="connsiteX1" fmla="*/ 137874 w 148777"/>
                  <a:gd name="connsiteY1" fmla="*/ 0 h 306898"/>
                  <a:gd name="connsiteX2" fmla="*/ 144619 w 148777"/>
                  <a:gd name="connsiteY2" fmla="*/ 117229 h 306898"/>
                  <a:gd name="connsiteX3" fmla="*/ 148777 w 148777"/>
                  <a:gd name="connsiteY3" fmla="*/ 259227 h 306898"/>
                  <a:gd name="connsiteX4" fmla="*/ 147572 w 148777"/>
                  <a:gd name="connsiteY4" fmla="*/ 304517 h 306898"/>
                  <a:gd name="connsiteX5" fmla="*/ 0 w 148777"/>
                  <a:gd name="connsiteY5" fmla="*/ 306898 h 306898"/>
                  <a:gd name="connsiteX0" fmla="*/ 0 w 148777"/>
                  <a:gd name="connsiteY0" fmla="*/ 306898 h 306898"/>
                  <a:gd name="connsiteX1" fmla="*/ 137874 w 148777"/>
                  <a:gd name="connsiteY1" fmla="*/ 0 h 306898"/>
                  <a:gd name="connsiteX2" fmla="*/ 144619 w 148777"/>
                  <a:gd name="connsiteY2" fmla="*/ 117229 h 306898"/>
                  <a:gd name="connsiteX3" fmla="*/ 148777 w 148777"/>
                  <a:gd name="connsiteY3" fmla="*/ 259227 h 306898"/>
                  <a:gd name="connsiteX4" fmla="*/ 147572 w 148777"/>
                  <a:gd name="connsiteY4" fmla="*/ 304517 h 306898"/>
                  <a:gd name="connsiteX5" fmla="*/ 0 w 148777"/>
                  <a:gd name="connsiteY5" fmla="*/ 306898 h 306898"/>
                  <a:gd name="connsiteX0" fmla="*/ 0 w 115437"/>
                  <a:gd name="connsiteY0" fmla="*/ 306898 h 306898"/>
                  <a:gd name="connsiteX1" fmla="*/ 104534 w 115437"/>
                  <a:gd name="connsiteY1" fmla="*/ 0 h 306898"/>
                  <a:gd name="connsiteX2" fmla="*/ 111279 w 115437"/>
                  <a:gd name="connsiteY2" fmla="*/ 117229 h 306898"/>
                  <a:gd name="connsiteX3" fmla="*/ 115437 w 115437"/>
                  <a:gd name="connsiteY3" fmla="*/ 259227 h 306898"/>
                  <a:gd name="connsiteX4" fmla="*/ 114232 w 115437"/>
                  <a:gd name="connsiteY4" fmla="*/ 304517 h 306898"/>
                  <a:gd name="connsiteX5" fmla="*/ 0 w 115437"/>
                  <a:gd name="connsiteY5" fmla="*/ 306898 h 306898"/>
                  <a:gd name="connsiteX0" fmla="*/ 0 w 117819"/>
                  <a:gd name="connsiteY0" fmla="*/ 304517 h 304517"/>
                  <a:gd name="connsiteX1" fmla="*/ 106916 w 117819"/>
                  <a:gd name="connsiteY1" fmla="*/ 0 h 304517"/>
                  <a:gd name="connsiteX2" fmla="*/ 113661 w 117819"/>
                  <a:gd name="connsiteY2" fmla="*/ 117229 h 304517"/>
                  <a:gd name="connsiteX3" fmla="*/ 117819 w 117819"/>
                  <a:gd name="connsiteY3" fmla="*/ 259227 h 304517"/>
                  <a:gd name="connsiteX4" fmla="*/ 116614 w 117819"/>
                  <a:gd name="connsiteY4" fmla="*/ 304517 h 304517"/>
                  <a:gd name="connsiteX5" fmla="*/ 0 w 117819"/>
                  <a:gd name="connsiteY5" fmla="*/ 304517 h 30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19" h="304517">
                    <a:moveTo>
                      <a:pt x="0" y="304517"/>
                    </a:moveTo>
                    <a:cubicBezTo>
                      <a:pt x="28554" y="190661"/>
                      <a:pt x="51182" y="95300"/>
                      <a:pt x="106916" y="0"/>
                    </a:cubicBezTo>
                    <a:cubicBezTo>
                      <a:pt x="116734" y="70782"/>
                      <a:pt x="111050" y="72834"/>
                      <a:pt x="113661" y="117229"/>
                    </a:cubicBezTo>
                    <a:lnTo>
                      <a:pt x="117819" y="259227"/>
                    </a:lnTo>
                    <a:cubicBezTo>
                      <a:pt x="117417" y="274324"/>
                      <a:pt x="117016" y="289420"/>
                      <a:pt x="116614" y="304517"/>
                    </a:cubicBezTo>
                    <a:lnTo>
                      <a:pt x="0" y="3045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D986A043-64FE-CF7A-CE22-8A61ACACFC65}"/>
                  </a:ext>
                </a:extLst>
              </p:cNvPr>
              <p:cNvSpPr/>
              <p:nvPr/>
            </p:nvSpPr>
            <p:spPr>
              <a:xfrm rot="16200000" flipV="1">
                <a:off x="2808396" y="533276"/>
                <a:ext cx="119292" cy="190771"/>
              </a:xfrm>
              <a:custGeom>
                <a:avLst/>
                <a:gdLst>
                  <a:gd name="connsiteX0" fmla="*/ 0 w 238437"/>
                  <a:gd name="connsiteY0" fmla="*/ 26766 h 183626"/>
                  <a:gd name="connsiteX1" fmla="*/ 3332 w 238437"/>
                  <a:gd name="connsiteY1" fmla="*/ 0 h 183626"/>
                  <a:gd name="connsiteX2" fmla="*/ 238437 w 238437"/>
                  <a:gd name="connsiteY2" fmla="*/ 0 h 183626"/>
                  <a:gd name="connsiteX3" fmla="*/ 144442 w 238437"/>
                  <a:gd name="connsiteY3" fmla="*/ 183626 h 183626"/>
                  <a:gd name="connsiteX4" fmla="*/ 38832 w 238437"/>
                  <a:gd name="connsiteY4" fmla="*/ 183626 h 183626"/>
                  <a:gd name="connsiteX5" fmla="*/ 10238 w 238437"/>
                  <a:gd name="connsiteY5" fmla="*/ 109019 h 183626"/>
                  <a:gd name="connsiteX6" fmla="*/ 0 w 238437"/>
                  <a:gd name="connsiteY6" fmla="*/ 26766 h 183626"/>
                  <a:gd name="connsiteX0" fmla="*/ 0 w 238437"/>
                  <a:gd name="connsiteY0" fmla="*/ 29148 h 186008"/>
                  <a:gd name="connsiteX1" fmla="*/ 89060 w 238437"/>
                  <a:gd name="connsiteY1" fmla="*/ 0 h 186008"/>
                  <a:gd name="connsiteX2" fmla="*/ 238437 w 238437"/>
                  <a:gd name="connsiteY2" fmla="*/ 2382 h 186008"/>
                  <a:gd name="connsiteX3" fmla="*/ 144442 w 238437"/>
                  <a:gd name="connsiteY3" fmla="*/ 186008 h 186008"/>
                  <a:gd name="connsiteX4" fmla="*/ 38832 w 238437"/>
                  <a:gd name="connsiteY4" fmla="*/ 186008 h 186008"/>
                  <a:gd name="connsiteX5" fmla="*/ 10238 w 238437"/>
                  <a:gd name="connsiteY5" fmla="*/ 111401 h 186008"/>
                  <a:gd name="connsiteX6" fmla="*/ 0 w 238437"/>
                  <a:gd name="connsiteY6" fmla="*/ 29148 h 186008"/>
                  <a:gd name="connsiteX0" fmla="*/ 0 w 228199"/>
                  <a:gd name="connsiteY0" fmla="*/ 111401 h 186008"/>
                  <a:gd name="connsiteX1" fmla="*/ 78822 w 228199"/>
                  <a:gd name="connsiteY1" fmla="*/ 0 h 186008"/>
                  <a:gd name="connsiteX2" fmla="*/ 228199 w 228199"/>
                  <a:gd name="connsiteY2" fmla="*/ 2382 h 186008"/>
                  <a:gd name="connsiteX3" fmla="*/ 134204 w 228199"/>
                  <a:gd name="connsiteY3" fmla="*/ 186008 h 186008"/>
                  <a:gd name="connsiteX4" fmla="*/ 28594 w 228199"/>
                  <a:gd name="connsiteY4" fmla="*/ 186008 h 186008"/>
                  <a:gd name="connsiteX5" fmla="*/ 0 w 228199"/>
                  <a:gd name="connsiteY5" fmla="*/ 111401 h 186008"/>
                  <a:gd name="connsiteX0" fmla="*/ 0 w 199605"/>
                  <a:gd name="connsiteY0" fmla="*/ 186008 h 186008"/>
                  <a:gd name="connsiteX1" fmla="*/ 50228 w 199605"/>
                  <a:gd name="connsiteY1" fmla="*/ 0 h 186008"/>
                  <a:gd name="connsiteX2" fmla="*/ 199605 w 199605"/>
                  <a:gd name="connsiteY2" fmla="*/ 2382 h 186008"/>
                  <a:gd name="connsiteX3" fmla="*/ 105610 w 199605"/>
                  <a:gd name="connsiteY3" fmla="*/ 186008 h 186008"/>
                  <a:gd name="connsiteX4" fmla="*/ 0 w 199605"/>
                  <a:gd name="connsiteY4" fmla="*/ 186008 h 186008"/>
                  <a:gd name="connsiteX0" fmla="*/ 1872 w 201477"/>
                  <a:gd name="connsiteY0" fmla="*/ 207947 h 207947"/>
                  <a:gd name="connsiteX1" fmla="*/ 52100 w 201477"/>
                  <a:gd name="connsiteY1" fmla="*/ 21939 h 207947"/>
                  <a:gd name="connsiteX2" fmla="*/ 201477 w 201477"/>
                  <a:gd name="connsiteY2" fmla="*/ 24321 h 207947"/>
                  <a:gd name="connsiteX3" fmla="*/ 107482 w 201477"/>
                  <a:gd name="connsiteY3" fmla="*/ 207947 h 207947"/>
                  <a:gd name="connsiteX4" fmla="*/ 1872 w 201477"/>
                  <a:gd name="connsiteY4" fmla="*/ 207947 h 207947"/>
                  <a:gd name="connsiteX0" fmla="*/ 2466 w 202071"/>
                  <a:gd name="connsiteY0" fmla="*/ 200503 h 200503"/>
                  <a:gd name="connsiteX1" fmla="*/ 52694 w 202071"/>
                  <a:gd name="connsiteY1" fmla="*/ 14495 h 200503"/>
                  <a:gd name="connsiteX2" fmla="*/ 202071 w 202071"/>
                  <a:gd name="connsiteY2" fmla="*/ 16877 h 200503"/>
                  <a:gd name="connsiteX3" fmla="*/ 108076 w 202071"/>
                  <a:gd name="connsiteY3" fmla="*/ 200503 h 200503"/>
                  <a:gd name="connsiteX4" fmla="*/ 2466 w 202071"/>
                  <a:gd name="connsiteY4" fmla="*/ 200503 h 200503"/>
                  <a:gd name="connsiteX0" fmla="*/ 2466 w 202071"/>
                  <a:gd name="connsiteY0" fmla="*/ 200503 h 200503"/>
                  <a:gd name="connsiteX1" fmla="*/ 52694 w 202071"/>
                  <a:gd name="connsiteY1" fmla="*/ 14495 h 200503"/>
                  <a:gd name="connsiteX2" fmla="*/ 202071 w 202071"/>
                  <a:gd name="connsiteY2" fmla="*/ 16877 h 200503"/>
                  <a:gd name="connsiteX3" fmla="*/ 108076 w 202071"/>
                  <a:gd name="connsiteY3" fmla="*/ 200503 h 200503"/>
                  <a:gd name="connsiteX4" fmla="*/ 2466 w 202071"/>
                  <a:gd name="connsiteY4" fmla="*/ 200503 h 200503"/>
                  <a:gd name="connsiteX0" fmla="*/ 2466 w 202071"/>
                  <a:gd name="connsiteY0" fmla="*/ 197966 h 197966"/>
                  <a:gd name="connsiteX1" fmla="*/ 52694 w 202071"/>
                  <a:gd name="connsiteY1" fmla="*/ 11958 h 197966"/>
                  <a:gd name="connsiteX2" fmla="*/ 202071 w 202071"/>
                  <a:gd name="connsiteY2" fmla="*/ 14340 h 197966"/>
                  <a:gd name="connsiteX3" fmla="*/ 108076 w 202071"/>
                  <a:gd name="connsiteY3" fmla="*/ 197966 h 197966"/>
                  <a:gd name="connsiteX4" fmla="*/ 2466 w 202071"/>
                  <a:gd name="connsiteY4" fmla="*/ 197966 h 197966"/>
                  <a:gd name="connsiteX0" fmla="*/ 2466 w 202071"/>
                  <a:gd name="connsiteY0" fmla="*/ 197966 h 197966"/>
                  <a:gd name="connsiteX1" fmla="*/ 52694 w 202071"/>
                  <a:gd name="connsiteY1" fmla="*/ 11958 h 197966"/>
                  <a:gd name="connsiteX2" fmla="*/ 202071 w 202071"/>
                  <a:gd name="connsiteY2" fmla="*/ 14340 h 197966"/>
                  <a:gd name="connsiteX3" fmla="*/ 108076 w 202071"/>
                  <a:gd name="connsiteY3" fmla="*/ 197966 h 197966"/>
                  <a:gd name="connsiteX4" fmla="*/ 2466 w 202071"/>
                  <a:gd name="connsiteY4" fmla="*/ 197966 h 197966"/>
                  <a:gd name="connsiteX0" fmla="*/ 2466 w 202071"/>
                  <a:gd name="connsiteY0" fmla="*/ 186008 h 186008"/>
                  <a:gd name="connsiteX1" fmla="*/ 52694 w 202071"/>
                  <a:gd name="connsiteY1" fmla="*/ 0 h 186008"/>
                  <a:gd name="connsiteX2" fmla="*/ 202071 w 202071"/>
                  <a:gd name="connsiteY2" fmla="*/ 2382 h 186008"/>
                  <a:gd name="connsiteX3" fmla="*/ 108076 w 202071"/>
                  <a:gd name="connsiteY3" fmla="*/ 186008 h 186008"/>
                  <a:gd name="connsiteX4" fmla="*/ 2466 w 202071"/>
                  <a:gd name="connsiteY4" fmla="*/ 186008 h 186008"/>
                  <a:gd name="connsiteX0" fmla="*/ 2466 w 202071"/>
                  <a:gd name="connsiteY0" fmla="*/ 186008 h 186008"/>
                  <a:gd name="connsiteX1" fmla="*/ 52694 w 202071"/>
                  <a:gd name="connsiteY1" fmla="*/ 0 h 186008"/>
                  <a:gd name="connsiteX2" fmla="*/ 202071 w 202071"/>
                  <a:gd name="connsiteY2" fmla="*/ 2382 h 186008"/>
                  <a:gd name="connsiteX3" fmla="*/ 108076 w 202071"/>
                  <a:gd name="connsiteY3" fmla="*/ 186008 h 186008"/>
                  <a:gd name="connsiteX4" fmla="*/ 2466 w 202071"/>
                  <a:gd name="connsiteY4" fmla="*/ 186008 h 186008"/>
                  <a:gd name="connsiteX0" fmla="*/ 0 w 199605"/>
                  <a:gd name="connsiteY0" fmla="*/ 186008 h 186008"/>
                  <a:gd name="connsiteX1" fmla="*/ 50228 w 199605"/>
                  <a:gd name="connsiteY1" fmla="*/ 0 h 186008"/>
                  <a:gd name="connsiteX2" fmla="*/ 199605 w 199605"/>
                  <a:gd name="connsiteY2" fmla="*/ 2382 h 186008"/>
                  <a:gd name="connsiteX3" fmla="*/ 105610 w 199605"/>
                  <a:gd name="connsiteY3" fmla="*/ 186008 h 186008"/>
                  <a:gd name="connsiteX4" fmla="*/ 0 w 199605"/>
                  <a:gd name="connsiteY4" fmla="*/ 186008 h 186008"/>
                  <a:gd name="connsiteX0" fmla="*/ 0 w 199605"/>
                  <a:gd name="connsiteY0" fmla="*/ 186008 h 186008"/>
                  <a:gd name="connsiteX1" fmla="*/ 50228 w 199605"/>
                  <a:gd name="connsiteY1" fmla="*/ 0 h 186008"/>
                  <a:gd name="connsiteX2" fmla="*/ 199605 w 199605"/>
                  <a:gd name="connsiteY2" fmla="*/ 2382 h 186008"/>
                  <a:gd name="connsiteX3" fmla="*/ 105610 w 199605"/>
                  <a:gd name="connsiteY3" fmla="*/ 186008 h 186008"/>
                  <a:gd name="connsiteX4" fmla="*/ 0 w 199605"/>
                  <a:gd name="connsiteY4" fmla="*/ 186008 h 186008"/>
                  <a:gd name="connsiteX0" fmla="*/ 0 w 199605"/>
                  <a:gd name="connsiteY0" fmla="*/ 186008 h 186008"/>
                  <a:gd name="connsiteX1" fmla="*/ 50228 w 199605"/>
                  <a:gd name="connsiteY1" fmla="*/ 0 h 186008"/>
                  <a:gd name="connsiteX2" fmla="*/ 199605 w 199605"/>
                  <a:gd name="connsiteY2" fmla="*/ 2382 h 186008"/>
                  <a:gd name="connsiteX3" fmla="*/ 105610 w 199605"/>
                  <a:gd name="connsiteY3" fmla="*/ 186008 h 186008"/>
                  <a:gd name="connsiteX4" fmla="*/ 0 w 199605"/>
                  <a:gd name="connsiteY4" fmla="*/ 186008 h 186008"/>
                  <a:gd name="connsiteX0" fmla="*/ 0 w 199605"/>
                  <a:gd name="connsiteY0" fmla="*/ 188390 h 188390"/>
                  <a:gd name="connsiteX1" fmla="*/ 85949 w 199605"/>
                  <a:gd name="connsiteY1" fmla="*/ 0 h 188390"/>
                  <a:gd name="connsiteX2" fmla="*/ 199605 w 199605"/>
                  <a:gd name="connsiteY2" fmla="*/ 4764 h 188390"/>
                  <a:gd name="connsiteX3" fmla="*/ 105610 w 199605"/>
                  <a:gd name="connsiteY3" fmla="*/ 188390 h 188390"/>
                  <a:gd name="connsiteX4" fmla="*/ 0 w 199605"/>
                  <a:gd name="connsiteY4" fmla="*/ 188390 h 188390"/>
                  <a:gd name="connsiteX0" fmla="*/ 0 w 132927"/>
                  <a:gd name="connsiteY0" fmla="*/ 181247 h 188390"/>
                  <a:gd name="connsiteX1" fmla="*/ 19271 w 132927"/>
                  <a:gd name="connsiteY1" fmla="*/ 0 h 188390"/>
                  <a:gd name="connsiteX2" fmla="*/ 132927 w 132927"/>
                  <a:gd name="connsiteY2" fmla="*/ 4764 h 188390"/>
                  <a:gd name="connsiteX3" fmla="*/ 38932 w 132927"/>
                  <a:gd name="connsiteY3" fmla="*/ 188390 h 188390"/>
                  <a:gd name="connsiteX4" fmla="*/ 0 w 132927"/>
                  <a:gd name="connsiteY4" fmla="*/ 181247 h 188390"/>
                  <a:gd name="connsiteX0" fmla="*/ 3376 w 136303"/>
                  <a:gd name="connsiteY0" fmla="*/ 181247 h 188390"/>
                  <a:gd name="connsiteX1" fmla="*/ 22647 w 136303"/>
                  <a:gd name="connsiteY1" fmla="*/ 0 h 188390"/>
                  <a:gd name="connsiteX2" fmla="*/ 136303 w 136303"/>
                  <a:gd name="connsiteY2" fmla="*/ 4764 h 188390"/>
                  <a:gd name="connsiteX3" fmla="*/ 42308 w 136303"/>
                  <a:gd name="connsiteY3" fmla="*/ 188390 h 188390"/>
                  <a:gd name="connsiteX4" fmla="*/ 3376 w 136303"/>
                  <a:gd name="connsiteY4" fmla="*/ 181247 h 188390"/>
                  <a:gd name="connsiteX0" fmla="*/ 268 w 133195"/>
                  <a:gd name="connsiteY0" fmla="*/ 181247 h 188390"/>
                  <a:gd name="connsiteX1" fmla="*/ 19539 w 133195"/>
                  <a:gd name="connsiteY1" fmla="*/ 0 h 188390"/>
                  <a:gd name="connsiteX2" fmla="*/ 133195 w 133195"/>
                  <a:gd name="connsiteY2" fmla="*/ 4764 h 188390"/>
                  <a:gd name="connsiteX3" fmla="*/ 39200 w 133195"/>
                  <a:gd name="connsiteY3" fmla="*/ 188390 h 188390"/>
                  <a:gd name="connsiteX4" fmla="*/ 268 w 133195"/>
                  <a:gd name="connsiteY4" fmla="*/ 181247 h 188390"/>
                  <a:gd name="connsiteX0" fmla="*/ 0 w 132927"/>
                  <a:gd name="connsiteY0" fmla="*/ 181247 h 188390"/>
                  <a:gd name="connsiteX1" fmla="*/ 19271 w 132927"/>
                  <a:gd name="connsiteY1" fmla="*/ 0 h 188390"/>
                  <a:gd name="connsiteX2" fmla="*/ 132927 w 132927"/>
                  <a:gd name="connsiteY2" fmla="*/ 4764 h 188390"/>
                  <a:gd name="connsiteX3" fmla="*/ 38932 w 132927"/>
                  <a:gd name="connsiteY3" fmla="*/ 188390 h 188390"/>
                  <a:gd name="connsiteX4" fmla="*/ 0 w 132927"/>
                  <a:gd name="connsiteY4" fmla="*/ 181247 h 188390"/>
                  <a:gd name="connsiteX0" fmla="*/ 0 w 132924"/>
                  <a:gd name="connsiteY0" fmla="*/ 178866 h 188390"/>
                  <a:gd name="connsiteX1" fmla="*/ 19268 w 132924"/>
                  <a:gd name="connsiteY1" fmla="*/ 0 h 188390"/>
                  <a:gd name="connsiteX2" fmla="*/ 132924 w 132924"/>
                  <a:gd name="connsiteY2" fmla="*/ 4764 h 188390"/>
                  <a:gd name="connsiteX3" fmla="*/ 38929 w 132924"/>
                  <a:gd name="connsiteY3" fmla="*/ 188390 h 188390"/>
                  <a:gd name="connsiteX4" fmla="*/ 0 w 132924"/>
                  <a:gd name="connsiteY4" fmla="*/ 178866 h 188390"/>
                  <a:gd name="connsiteX0" fmla="*/ 0 w 132924"/>
                  <a:gd name="connsiteY0" fmla="*/ 188391 h 188391"/>
                  <a:gd name="connsiteX1" fmla="*/ 19268 w 132924"/>
                  <a:gd name="connsiteY1" fmla="*/ 0 h 188391"/>
                  <a:gd name="connsiteX2" fmla="*/ 132924 w 132924"/>
                  <a:gd name="connsiteY2" fmla="*/ 4764 h 188391"/>
                  <a:gd name="connsiteX3" fmla="*/ 38929 w 132924"/>
                  <a:gd name="connsiteY3" fmla="*/ 188390 h 188391"/>
                  <a:gd name="connsiteX4" fmla="*/ 0 w 132924"/>
                  <a:gd name="connsiteY4" fmla="*/ 188391 h 188391"/>
                  <a:gd name="connsiteX0" fmla="*/ 0 w 132924"/>
                  <a:gd name="connsiteY0" fmla="*/ 188391 h 190771"/>
                  <a:gd name="connsiteX1" fmla="*/ 19268 w 132924"/>
                  <a:gd name="connsiteY1" fmla="*/ 0 h 190771"/>
                  <a:gd name="connsiteX2" fmla="*/ 132924 w 132924"/>
                  <a:gd name="connsiteY2" fmla="*/ 4764 h 190771"/>
                  <a:gd name="connsiteX3" fmla="*/ 29404 w 132924"/>
                  <a:gd name="connsiteY3" fmla="*/ 190771 h 190771"/>
                  <a:gd name="connsiteX4" fmla="*/ 0 w 132924"/>
                  <a:gd name="connsiteY4" fmla="*/ 188391 h 190771"/>
                  <a:gd name="connsiteX0" fmla="*/ 10136 w 113656"/>
                  <a:gd name="connsiteY0" fmla="*/ 190771 h 190771"/>
                  <a:gd name="connsiteX1" fmla="*/ 0 w 113656"/>
                  <a:gd name="connsiteY1" fmla="*/ 0 h 190771"/>
                  <a:gd name="connsiteX2" fmla="*/ 113656 w 113656"/>
                  <a:gd name="connsiteY2" fmla="*/ 4764 h 190771"/>
                  <a:gd name="connsiteX3" fmla="*/ 10136 w 113656"/>
                  <a:gd name="connsiteY3" fmla="*/ 190771 h 190771"/>
                  <a:gd name="connsiteX0" fmla="*/ 13650 w 117170"/>
                  <a:gd name="connsiteY0" fmla="*/ 190771 h 190771"/>
                  <a:gd name="connsiteX1" fmla="*/ 3514 w 117170"/>
                  <a:gd name="connsiteY1" fmla="*/ 0 h 190771"/>
                  <a:gd name="connsiteX2" fmla="*/ 117170 w 117170"/>
                  <a:gd name="connsiteY2" fmla="*/ 4764 h 190771"/>
                  <a:gd name="connsiteX3" fmla="*/ 13650 w 117170"/>
                  <a:gd name="connsiteY3" fmla="*/ 190771 h 190771"/>
                  <a:gd name="connsiteX0" fmla="*/ 15772 w 119292"/>
                  <a:gd name="connsiteY0" fmla="*/ 190771 h 190771"/>
                  <a:gd name="connsiteX1" fmla="*/ 5636 w 119292"/>
                  <a:gd name="connsiteY1" fmla="*/ 0 h 190771"/>
                  <a:gd name="connsiteX2" fmla="*/ 119292 w 119292"/>
                  <a:gd name="connsiteY2" fmla="*/ 4764 h 190771"/>
                  <a:gd name="connsiteX3" fmla="*/ 15772 w 119292"/>
                  <a:gd name="connsiteY3" fmla="*/ 190771 h 19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92" h="190771">
                    <a:moveTo>
                      <a:pt x="15772" y="190771"/>
                    </a:moveTo>
                    <a:cubicBezTo>
                      <a:pt x="487" y="112893"/>
                      <a:pt x="-5274" y="77877"/>
                      <a:pt x="5636" y="0"/>
                    </a:cubicBezTo>
                    <a:lnTo>
                      <a:pt x="119292" y="4764"/>
                    </a:lnTo>
                    <a:lnTo>
                      <a:pt x="15772" y="1907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72" name="台形 110">
              <a:extLst>
                <a:ext uri="{FF2B5EF4-FFF2-40B4-BE49-F238E27FC236}">
                  <a16:creationId xmlns:a16="http://schemas.microsoft.com/office/drawing/2014/main" id="{DE11EBEF-308C-BC23-023F-776BD1D17759}"/>
                </a:ext>
              </a:extLst>
            </p:cNvPr>
            <p:cNvSpPr/>
            <p:nvPr/>
          </p:nvSpPr>
          <p:spPr>
            <a:xfrm rot="16200000">
              <a:off x="2462523" y="876856"/>
              <a:ext cx="799846" cy="183626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E8942DCE-BDCB-DE11-3048-1DAEF63B518F}"/>
                </a:ext>
              </a:extLst>
            </p:cNvPr>
            <p:cNvSpPr/>
            <p:nvPr/>
          </p:nvSpPr>
          <p:spPr>
            <a:xfrm rot="16200000" flipV="1">
              <a:off x="3333821" y="188127"/>
              <a:ext cx="801876" cy="1560999"/>
            </a:xfrm>
            <a:custGeom>
              <a:avLst/>
              <a:gdLst>
                <a:gd name="connsiteX0" fmla="*/ 0 w 801876"/>
                <a:gd name="connsiteY0" fmla="*/ 1548639 h 1560999"/>
                <a:gd name="connsiteX1" fmla="*/ 3861 w 801876"/>
                <a:gd name="connsiteY1" fmla="*/ 1403598 h 1560999"/>
                <a:gd name="connsiteX2" fmla="*/ 300205 w 801876"/>
                <a:gd name="connsiteY2" fmla="*/ 172137 h 1560999"/>
                <a:gd name="connsiteX3" fmla="*/ 366260 w 801876"/>
                <a:gd name="connsiteY3" fmla="*/ 0 h 1560999"/>
                <a:gd name="connsiteX4" fmla="*/ 436839 w 801876"/>
                <a:gd name="connsiteY4" fmla="*/ 0 h 1560999"/>
                <a:gd name="connsiteX5" fmla="*/ 453400 w 801876"/>
                <a:gd name="connsiteY5" fmla="*/ 42882 h 1560999"/>
                <a:gd name="connsiteX6" fmla="*/ 797718 w 801876"/>
                <a:gd name="connsiteY6" fmla="*/ 1373711 h 1560999"/>
                <a:gd name="connsiteX7" fmla="*/ 801876 w 801876"/>
                <a:gd name="connsiteY7" fmla="*/ 1515709 h 1560999"/>
                <a:gd name="connsiteX8" fmla="*/ 800671 w 801876"/>
                <a:gd name="connsiteY8" fmla="*/ 1560999 h 1560999"/>
                <a:gd name="connsiteX9" fmla="*/ 362 w 801876"/>
                <a:gd name="connsiteY9" fmla="*/ 1560999 h 1560999"/>
                <a:gd name="connsiteX10" fmla="*/ 0 w 801876"/>
                <a:gd name="connsiteY10" fmla="*/ 154863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876" h="1560999">
                  <a:moveTo>
                    <a:pt x="0" y="1548639"/>
                  </a:moveTo>
                  <a:lnTo>
                    <a:pt x="3861" y="1403598"/>
                  </a:lnTo>
                  <a:cubicBezTo>
                    <a:pt x="23137" y="1038836"/>
                    <a:pt x="110527" y="683724"/>
                    <a:pt x="300205" y="172137"/>
                  </a:cubicBezTo>
                  <a:lnTo>
                    <a:pt x="366260" y="0"/>
                  </a:lnTo>
                  <a:lnTo>
                    <a:pt x="436839" y="0"/>
                  </a:lnTo>
                  <a:lnTo>
                    <a:pt x="453400" y="42882"/>
                  </a:lnTo>
                  <a:cubicBezTo>
                    <a:pt x="671810" y="613217"/>
                    <a:pt x="773974" y="950997"/>
                    <a:pt x="797718" y="1373711"/>
                  </a:cubicBezTo>
                  <a:lnTo>
                    <a:pt x="801876" y="1515709"/>
                  </a:lnTo>
                  <a:lnTo>
                    <a:pt x="800671" y="1560999"/>
                  </a:lnTo>
                  <a:lnTo>
                    <a:pt x="362" y="1560999"/>
                  </a:lnTo>
                  <a:lnTo>
                    <a:pt x="0" y="1548639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A0F74B8B-25E9-B00F-E4F7-9B4DF6667BF9}"/>
                </a:ext>
              </a:extLst>
            </p:cNvPr>
            <p:cNvSpPr/>
            <p:nvPr/>
          </p:nvSpPr>
          <p:spPr>
            <a:xfrm rot="5400000">
              <a:off x="3333821" y="5004437"/>
              <a:ext cx="801876" cy="1560999"/>
            </a:xfrm>
            <a:custGeom>
              <a:avLst/>
              <a:gdLst>
                <a:gd name="connsiteX0" fmla="*/ 0 w 801876"/>
                <a:gd name="connsiteY0" fmla="*/ 1548639 h 1560999"/>
                <a:gd name="connsiteX1" fmla="*/ 3861 w 801876"/>
                <a:gd name="connsiteY1" fmla="*/ 1403598 h 1560999"/>
                <a:gd name="connsiteX2" fmla="*/ 300205 w 801876"/>
                <a:gd name="connsiteY2" fmla="*/ 172137 h 1560999"/>
                <a:gd name="connsiteX3" fmla="*/ 366260 w 801876"/>
                <a:gd name="connsiteY3" fmla="*/ 0 h 1560999"/>
                <a:gd name="connsiteX4" fmla="*/ 436839 w 801876"/>
                <a:gd name="connsiteY4" fmla="*/ 0 h 1560999"/>
                <a:gd name="connsiteX5" fmla="*/ 453400 w 801876"/>
                <a:gd name="connsiteY5" fmla="*/ 42882 h 1560999"/>
                <a:gd name="connsiteX6" fmla="*/ 797718 w 801876"/>
                <a:gd name="connsiteY6" fmla="*/ 1373711 h 1560999"/>
                <a:gd name="connsiteX7" fmla="*/ 801876 w 801876"/>
                <a:gd name="connsiteY7" fmla="*/ 1515709 h 1560999"/>
                <a:gd name="connsiteX8" fmla="*/ 800671 w 801876"/>
                <a:gd name="connsiteY8" fmla="*/ 1560999 h 1560999"/>
                <a:gd name="connsiteX9" fmla="*/ 362 w 801876"/>
                <a:gd name="connsiteY9" fmla="*/ 1560999 h 1560999"/>
                <a:gd name="connsiteX10" fmla="*/ 0 w 801876"/>
                <a:gd name="connsiteY10" fmla="*/ 154863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876" h="1560999">
                  <a:moveTo>
                    <a:pt x="0" y="1548639"/>
                  </a:moveTo>
                  <a:lnTo>
                    <a:pt x="3861" y="1403598"/>
                  </a:lnTo>
                  <a:cubicBezTo>
                    <a:pt x="23137" y="1038836"/>
                    <a:pt x="110527" y="683724"/>
                    <a:pt x="300205" y="172137"/>
                  </a:cubicBezTo>
                  <a:lnTo>
                    <a:pt x="366260" y="0"/>
                  </a:lnTo>
                  <a:lnTo>
                    <a:pt x="436839" y="0"/>
                  </a:lnTo>
                  <a:lnTo>
                    <a:pt x="453400" y="42882"/>
                  </a:lnTo>
                  <a:cubicBezTo>
                    <a:pt x="671810" y="613217"/>
                    <a:pt x="773974" y="950997"/>
                    <a:pt x="797718" y="1373711"/>
                  </a:cubicBezTo>
                  <a:lnTo>
                    <a:pt x="801876" y="1515709"/>
                  </a:lnTo>
                  <a:lnTo>
                    <a:pt x="800671" y="1560999"/>
                  </a:lnTo>
                  <a:lnTo>
                    <a:pt x="362" y="1560999"/>
                  </a:lnTo>
                  <a:lnTo>
                    <a:pt x="0" y="1548639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105D5F2A-9017-AB40-3BBF-BF985E568792}"/>
                </a:ext>
              </a:extLst>
            </p:cNvPr>
            <p:cNvSpPr/>
            <p:nvPr/>
          </p:nvSpPr>
          <p:spPr>
            <a:xfrm rot="5400000">
              <a:off x="3333821" y="5004437"/>
              <a:ext cx="801876" cy="1560999"/>
            </a:xfrm>
            <a:custGeom>
              <a:avLst/>
              <a:gdLst>
                <a:gd name="connsiteX0" fmla="*/ 0 w 801876"/>
                <a:gd name="connsiteY0" fmla="*/ 1548639 h 1560999"/>
                <a:gd name="connsiteX1" fmla="*/ 3861 w 801876"/>
                <a:gd name="connsiteY1" fmla="*/ 1403598 h 1560999"/>
                <a:gd name="connsiteX2" fmla="*/ 300205 w 801876"/>
                <a:gd name="connsiteY2" fmla="*/ 172137 h 1560999"/>
                <a:gd name="connsiteX3" fmla="*/ 366260 w 801876"/>
                <a:gd name="connsiteY3" fmla="*/ 0 h 1560999"/>
                <a:gd name="connsiteX4" fmla="*/ 436839 w 801876"/>
                <a:gd name="connsiteY4" fmla="*/ 0 h 1560999"/>
                <a:gd name="connsiteX5" fmla="*/ 453400 w 801876"/>
                <a:gd name="connsiteY5" fmla="*/ 42882 h 1560999"/>
                <a:gd name="connsiteX6" fmla="*/ 797718 w 801876"/>
                <a:gd name="connsiteY6" fmla="*/ 1373711 h 1560999"/>
                <a:gd name="connsiteX7" fmla="*/ 801876 w 801876"/>
                <a:gd name="connsiteY7" fmla="*/ 1515709 h 1560999"/>
                <a:gd name="connsiteX8" fmla="*/ 800671 w 801876"/>
                <a:gd name="connsiteY8" fmla="*/ 1560999 h 1560999"/>
                <a:gd name="connsiteX9" fmla="*/ 362 w 801876"/>
                <a:gd name="connsiteY9" fmla="*/ 1560999 h 1560999"/>
                <a:gd name="connsiteX10" fmla="*/ 0 w 801876"/>
                <a:gd name="connsiteY10" fmla="*/ 154863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876" h="1560999">
                  <a:moveTo>
                    <a:pt x="0" y="1548639"/>
                  </a:moveTo>
                  <a:lnTo>
                    <a:pt x="3861" y="1403598"/>
                  </a:lnTo>
                  <a:cubicBezTo>
                    <a:pt x="23137" y="1038836"/>
                    <a:pt x="110527" y="683724"/>
                    <a:pt x="300205" y="172137"/>
                  </a:cubicBezTo>
                  <a:lnTo>
                    <a:pt x="366260" y="0"/>
                  </a:lnTo>
                  <a:lnTo>
                    <a:pt x="436839" y="0"/>
                  </a:lnTo>
                  <a:lnTo>
                    <a:pt x="453400" y="42882"/>
                  </a:lnTo>
                  <a:cubicBezTo>
                    <a:pt x="671810" y="613217"/>
                    <a:pt x="773974" y="950997"/>
                    <a:pt x="797718" y="1373711"/>
                  </a:cubicBezTo>
                  <a:lnTo>
                    <a:pt x="801876" y="1515709"/>
                  </a:lnTo>
                  <a:lnTo>
                    <a:pt x="800671" y="1560999"/>
                  </a:lnTo>
                  <a:lnTo>
                    <a:pt x="362" y="1560999"/>
                  </a:lnTo>
                  <a:lnTo>
                    <a:pt x="0" y="1548639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4007E557-BE9D-BB76-3373-40B549E49291}"/>
                </a:ext>
              </a:extLst>
            </p:cNvPr>
            <p:cNvGrpSpPr/>
            <p:nvPr/>
          </p:nvGrpSpPr>
          <p:grpSpPr>
            <a:xfrm>
              <a:off x="2770632" y="6070438"/>
              <a:ext cx="488145" cy="116039"/>
              <a:chOff x="2770632" y="6070438"/>
              <a:chExt cx="488145" cy="116039"/>
            </a:xfrm>
          </p:grpSpPr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0CFB6B5D-D886-A452-5A25-A29CB10E84D3}"/>
                  </a:ext>
                </a:extLst>
              </p:cNvPr>
              <p:cNvSpPr/>
              <p:nvPr/>
            </p:nvSpPr>
            <p:spPr>
              <a:xfrm rot="5400000">
                <a:off x="3047609" y="5974708"/>
                <a:ext cx="115437" cy="306898"/>
              </a:xfrm>
              <a:custGeom>
                <a:avLst/>
                <a:gdLst>
                  <a:gd name="connsiteX0" fmla="*/ 0 w 234505"/>
                  <a:gd name="connsiteY0" fmla="*/ 312242 h 312242"/>
                  <a:gd name="connsiteX1" fmla="*/ 6906 w 234505"/>
                  <a:gd name="connsiteY1" fmla="*/ 256757 h 312242"/>
                  <a:gd name="connsiteX2" fmla="*/ 218836 w 234505"/>
                  <a:gd name="connsiteY2" fmla="*/ 581 h 312242"/>
                  <a:gd name="connsiteX3" fmla="*/ 220156 w 234505"/>
                  <a:gd name="connsiteY3" fmla="*/ 0 h 312242"/>
                  <a:gd name="connsiteX4" fmla="*/ 230347 w 234505"/>
                  <a:gd name="connsiteY4" fmla="*/ 124954 h 312242"/>
                  <a:gd name="connsiteX5" fmla="*/ 234505 w 234505"/>
                  <a:gd name="connsiteY5" fmla="*/ 266952 h 312242"/>
                  <a:gd name="connsiteX6" fmla="*/ 233300 w 234505"/>
                  <a:gd name="connsiteY6" fmla="*/ 312242 h 312242"/>
                  <a:gd name="connsiteX7" fmla="*/ 0 w 234505"/>
                  <a:gd name="connsiteY7" fmla="*/ 312242 h 312242"/>
                  <a:gd name="connsiteX0" fmla="*/ 78869 w 227646"/>
                  <a:gd name="connsiteY0" fmla="*/ 314623 h 314623"/>
                  <a:gd name="connsiteX1" fmla="*/ 47 w 227646"/>
                  <a:gd name="connsiteY1" fmla="*/ 256757 h 314623"/>
                  <a:gd name="connsiteX2" fmla="*/ 211977 w 227646"/>
                  <a:gd name="connsiteY2" fmla="*/ 581 h 314623"/>
                  <a:gd name="connsiteX3" fmla="*/ 213297 w 227646"/>
                  <a:gd name="connsiteY3" fmla="*/ 0 h 314623"/>
                  <a:gd name="connsiteX4" fmla="*/ 223488 w 227646"/>
                  <a:gd name="connsiteY4" fmla="*/ 124954 h 314623"/>
                  <a:gd name="connsiteX5" fmla="*/ 227646 w 227646"/>
                  <a:gd name="connsiteY5" fmla="*/ 266952 h 314623"/>
                  <a:gd name="connsiteX6" fmla="*/ 226441 w 227646"/>
                  <a:gd name="connsiteY6" fmla="*/ 312242 h 314623"/>
                  <a:gd name="connsiteX7" fmla="*/ 78869 w 227646"/>
                  <a:gd name="connsiteY7" fmla="*/ 314623 h 314623"/>
                  <a:gd name="connsiteX0" fmla="*/ 38 w 148815"/>
                  <a:gd name="connsiteY0" fmla="*/ 314623 h 314623"/>
                  <a:gd name="connsiteX1" fmla="*/ 133146 w 148815"/>
                  <a:gd name="connsiteY1" fmla="*/ 581 h 314623"/>
                  <a:gd name="connsiteX2" fmla="*/ 134466 w 148815"/>
                  <a:gd name="connsiteY2" fmla="*/ 0 h 314623"/>
                  <a:gd name="connsiteX3" fmla="*/ 144657 w 148815"/>
                  <a:gd name="connsiteY3" fmla="*/ 124954 h 314623"/>
                  <a:gd name="connsiteX4" fmla="*/ 148815 w 148815"/>
                  <a:gd name="connsiteY4" fmla="*/ 266952 h 314623"/>
                  <a:gd name="connsiteX5" fmla="*/ 147610 w 148815"/>
                  <a:gd name="connsiteY5" fmla="*/ 312242 h 314623"/>
                  <a:gd name="connsiteX6" fmla="*/ 38 w 148815"/>
                  <a:gd name="connsiteY6" fmla="*/ 314623 h 314623"/>
                  <a:gd name="connsiteX0" fmla="*/ 38 w 148815"/>
                  <a:gd name="connsiteY0" fmla="*/ 314623 h 314623"/>
                  <a:gd name="connsiteX1" fmla="*/ 133146 w 148815"/>
                  <a:gd name="connsiteY1" fmla="*/ 581 h 314623"/>
                  <a:gd name="connsiteX2" fmla="*/ 134466 w 148815"/>
                  <a:gd name="connsiteY2" fmla="*/ 0 h 314623"/>
                  <a:gd name="connsiteX3" fmla="*/ 144657 w 148815"/>
                  <a:gd name="connsiteY3" fmla="*/ 124954 h 314623"/>
                  <a:gd name="connsiteX4" fmla="*/ 148815 w 148815"/>
                  <a:gd name="connsiteY4" fmla="*/ 266952 h 314623"/>
                  <a:gd name="connsiteX5" fmla="*/ 147610 w 148815"/>
                  <a:gd name="connsiteY5" fmla="*/ 312242 h 314623"/>
                  <a:gd name="connsiteX6" fmla="*/ 38 w 148815"/>
                  <a:gd name="connsiteY6" fmla="*/ 314623 h 314623"/>
                  <a:gd name="connsiteX0" fmla="*/ 172281 w 321058"/>
                  <a:gd name="connsiteY0" fmla="*/ 314623 h 314623"/>
                  <a:gd name="connsiteX1" fmla="*/ 305389 w 321058"/>
                  <a:gd name="connsiteY1" fmla="*/ 581 h 314623"/>
                  <a:gd name="connsiteX2" fmla="*/ 306709 w 321058"/>
                  <a:gd name="connsiteY2" fmla="*/ 0 h 314623"/>
                  <a:gd name="connsiteX3" fmla="*/ 316900 w 321058"/>
                  <a:gd name="connsiteY3" fmla="*/ 124954 h 314623"/>
                  <a:gd name="connsiteX4" fmla="*/ 321058 w 321058"/>
                  <a:gd name="connsiteY4" fmla="*/ 266952 h 314623"/>
                  <a:gd name="connsiteX5" fmla="*/ 319853 w 321058"/>
                  <a:gd name="connsiteY5" fmla="*/ 312242 h 314623"/>
                  <a:gd name="connsiteX6" fmla="*/ 172281 w 321058"/>
                  <a:gd name="connsiteY6" fmla="*/ 314623 h 314623"/>
                  <a:gd name="connsiteX0" fmla="*/ 172281 w 321058"/>
                  <a:gd name="connsiteY0" fmla="*/ 314623 h 314623"/>
                  <a:gd name="connsiteX1" fmla="*/ 305389 w 321058"/>
                  <a:gd name="connsiteY1" fmla="*/ 581 h 314623"/>
                  <a:gd name="connsiteX2" fmla="*/ 306709 w 321058"/>
                  <a:gd name="connsiteY2" fmla="*/ 0 h 314623"/>
                  <a:gd name="connsiteX3" fmla="*/ 316900 w 321058"/>
                  <a:gd name="connsiteY3" fmla="*/ 124954 h 314623"/>
                  <a:gd name="connsiteX4" fmla="*/ 321058 w 321058"/>
                  <a:gd name="connsiteY4" fmla="*/ 266952 h 314623"/>
                  <a:gd name="connsiteX5" fmla="*/ 319853 w 321058"/>
                  <a:gd name="connsiteY5" fmla="*/ 312242 h 314623"/>
                  <a:gd name="connsiteX6" fmla="*/ 172281 w 321058"/>
                  <a:gd name="connsiteY6" fmla="*/ 314623 h 314623"/>
                  <a:gd name="connsiteX0" fmla="*/ 172281 w 321058"/>
                  <a:gd name="connsiteY0" fmla="*/ 340818 h 340818"/>
                  <a:gd name="connsiteX1" fmla="*/ 305389 w 321058"/>
                  <a:gd name="connsiteY1" fmla="*/ 26776 h 340818"/>
                  <a:gd name="connsiteX2" fmla="*/ 244799 w 321058"/>
                  <a:gd name="connsiteY2" fmla="*/ 0 h 340818"/>
                  <a:gd name="connsiteX3" fmla="*/ 316900 w 321058"/>
                  <a:gd name="connsiteY3" fmla="*/ 151149 h 340818"/>
                  <a:gd name="connsiteX4" fmla="*/ 321058 w 321058"/>
                  <a:gd name="connsiteY4" fmla="*/ 293147 h 340818"/>
                  <a:gd name="connsiteX5" fmla="*/ 319853 w 321058"/>
                  <a:gd name="connsiteY5" fmla="*/ 338437 h 340818"/>
                  <a:gd name="connsiteX6" fmla="*/ 172281 w 321058"/>
                  <a:gd name="connsiteY6" fmla="*/ 340818 h 340818"/>
                  <a:gd name="connsiteX0" fmla="*/ 172281 w 321058"/>
                  <a:gd name="connsiteY0" fmla="*/ 340818 h 340818"/>
                  <a:gd name="connsiteX1" fmla="*/ 305389 w 321058"/>
                  <a:gd name="connsiteY1" fmla="*/ 26776 h 340818"/>
                  <a:gd name="connsiteX2" fmla="*/ 244799 w 321058"/>
                  <a:gd name="connsiteY2" fmla="*/ 0 h 340818"/>
                  <a:gd name="connsiteX3" fmla="*/ 316900 w 321058"/>
                  <a:gd name="connsiteY3" fmla="*/ 151149 h 340818"/>
                  <a:gd name="connsiteX4" fmla="*/ 321058 w 321058"/>
                  <a:gd name="connsiteY4" fmla="*/ 293147 h 340818"/>
                  <a:gd name="connsiteX5" fmla="*/ 319853 w 321058"/>
                  <a:gd name="connsiteY5" fmla="*/ 338437 h 340818"/>
                  <a:gd name="connsiteX6" fmla="*/ 172281 w 321058"/>
                  <a:gd name="connsiteY6" fmla="*/ 340818 h 340818"/>
                  <a:gd name="connsiteX0" fmla="*/ 172281 w 321058"/>
                  <a:gd name="connsiteY0" fmla="*/ 340818 h 340818"/>
                  <a:gd name="connsiteX1" fmla="*/ 305389 w 321058"/>
                  <a:gd name="connsiteY1" fmla="*/ 26776 h 340818"/>
                  <a:gd name="connsiteX2" fmla="*/ 244799 w 321058"/>
                  <a:gd name="connsiteY2" fmla="*/ 0 h 340818"/>
                  <a:gd name="connsiteX3" fmla="*/ 316900 w 321058"/>
                  <a:gd name="connsiteY3" fmla="*/ 151149 h 340818"/>
                  <a:gd name="connsiteX4" fmla="*/ 321058 w 321058"/>
                  <a:gd name="connsiteY4" fmla="*/ 293147 h 340818"/>
                  <a:gd name="connsiteX5" fmla="*/ 319853 w 321058"/>
                  <a:gd name="connsiteY5" fmla="*/ 338437 h 340818"/>
                  <a:gd name="connsiteX6" fmla="*/ 172281 w 321058"/>
                  <a:gd name="connsiteY6" fmla="*/ 340818 h 340818"/>
                  <a:gd name="connsiteX0" fmla="*/ 172281 w 321058"/>
                  <a:gd name="connsiteY0" fmla="*/ 319600 h 319600"/>
                  <a:gd name="connsiteX1" fmla="*/ 305389 w 321058"/>
                  <a:gd name="connsiteY1" fmla="*/ 5558 h 319600"/>
                  <a:gd name="connsiteX2" fmla="*/ 316900 w 321058"/>
                  <a:gd name="connsiteY2" fmla="*/ 129931 h 319600"/>
                  <a:gd name="connsiteX3" fmla="*/ 321058 w 321058"/>
                  <a:gd name="connsiteY3" fmla="*/ 271929 h 319600"/>
                  <a:gd name="connsiteX4" fmla="*/ 319853 w 321058"/>
                  <a:gd name="connsiteY4" fmla="*/ 317219 h 319600"/>
                  <a:gd name="connsiteX5" fmla="*/ 172281 w 321058"/>
                  <a:gd name="connsiteY5" fmla="*/ 319600 h 319600"/>
                  <a:gd name="connsiteX0" fmla="*/ 184964 w 333741"/>
                  <a:gd name="connsiteY0" fmla="*/ 319600 h 319600"/>
                  <a:gd name="connsiteX1" fmla="*/ 318072 w 333741"/>
                  <a:gd name="connsiteY1" fmla="*/ 5558 h 319600"/>
                  <a:gd name="connsiteX2" fmla="*/ 329583 w 333741"/>
                  <a:gd name="connsiteY2" fmla="*/ 129931 h 319600"/>
                  <a:gd name="connsiteX3" fmla="*/ 333741 w 333741"/>
                  <a:gd name="connsiteY3" fmla="*/ 271929 h 319600"/>
                  <a:gd name="connsiteX4" fmla="*/ 332536 w 333741"/>
                  <a:gd name="connsiteY4" fmla="*/ 317219 h 319600"/>
                  <a:gd name="connsiteX5" fmla="*/ 184964 w 333741"/>
                  <a:gd name="connsiteY5" fmla="*/ 319600 h 319600"/>
                  <a:gd name="connsiteX0" fmla="*/ 184964 w 333741"/>
                  <a:gd name="connsiteY0" fmla="*/ 314042 h 314042"/>
                  <a:gd name="connsiteX1" fmla="*/ 318072 w 333741"/>
                  <a:gd name="connsiteY1" fmla="*/ 0 h 314042"/>
                  <a:gd name="connsiteX2" fmla="*/ 329583 w 333741"/>
                  <a:gd name="connsiteY2" fmla="*/ 124373 h 314042"/>
                  <a:gd name="connsiteX3" fmla="*/ 333741 w 333741"/>
                  <a:gd name="connsiteY3" fmla="*/ 266371 h 314042"/>
                  <a:gd name="connsiteX4" fmla="*/ 332536 w 333741"/>
                  <a:gd name="connsiteY4" fmla="*/ 311661 h 314042"/>
                  <a:gd name="connsiteX5" fmla="*/ 184964 w 333741"/>
                  <a:gd name="connsiteY5" fmla="*/ 314042 h 314042"/>
                  <a:gd name="connsiteX0" fmla="*/ 0 w 148777"/>
                  <a:gd name="connsiteY0" fmla="*/ 314042 h 314042"/>
                  <a:gd name="connsiteX1" fmla="*/ 133108 w 148777"/>
                  <a:gd name="connsiteY1" fmla="*/ 0 h 314042"/>
                  <a:gd name="connsiteX2" fmla="*/ 144619 w 148777"/>
                  <a:gd name="connsiteY2" fmla="*/ 124373 h 314042"/>
                  <a:gd name="connsiteX3" fmla="*/ 148777 w 148777"/>
                  <a:gd name="connsiteY3" fmla="*/ 266371 h 314042"/>
                  <a:gd name="connsiteX4" fmla="*/ 147572 w 148777"/>
                  <a:gd name="connsiteY4" fmla="*/ 311661 h 314042"/>
                  <a:gd name="connsiteX5" fmla="*/ 0 w 148777"/>
                  <a:gd name="connsiteY5" fmla="*/ 314042 h 314042"/>
                  <a:gd name="connsiteX0" fmla="*/ 0 w 148777"/>
                  <a:gd name="connsiteY0" fmla="*/ 314042 h 314042"/>
                  <a:gd name="connsiteX1" fmla="*/ 133108 w 148777"/>
                  <a:gd name="connsiteY1" fmla="*/ 0 h 314042"/>
                  <a:gd name="connsiteX2" fmla="*/ 144619 w 148777"/>
                  <a:gd name="connsiteY2" fmla="*/ 124373 h 314042"/>
                  <a:gd name="connsiteX3" fmla="*/ 148777 w 148777"/>
                  <a:gd name="connsiteY3" fmla="*/ 266371 h 314042"/>
                  <a:gd name="connsiteX4" fmla="*/ 147572 w 148777"/>
                  <a:gd name="connsiteY4" fmla="*/ 311661 h 314042"/>
                  <a:gd name="connsiteX5" fmla="*/ 0 w 148777"/>
                  <a:gd name="connsiteY5" fmla="*/ 314042 h 314042"/>
                  <a:gd name="connsiteX0" fmla="*/ 0 w 148777"/>
                  <a:gd name="connsiteY0" fmla="*/ 314042 h 314042"/>
                  <a:gd name="connsiteX1" fmla="*/ 133108 w 148777"/>
                  <a:gd name="connsiteY1" fmla="*/ 0 h 314042"/>
                  <a:gd name="connsiteX2" fmla="*/ 144619 w 148777"/>
                  <a:gd name="connsiteY2" fmla="*/ 124373 h 314042"/>
                  <a:gd name="connsiteX3" fmla="*/ 148777 w 148777"/>
                  <a:gd name="connsiteY3" fmla="*/ 266371 h 314042"/>
                  <a:gd name="connsiteX4" fmla="*/ 147572 w 148777"/>
                  <a:gd name="connsiteY4" fmla="*/ 311661 h 314042"/>
                  <a:gd name="connsiteX5" fmla="*/ 0 w 148777"/>
                  <a:gd name="connsiteY5" fmla="*/ 314042 h 314042"/>
                  <a:gd name="connsiteX0" fmla="*/ 0 w 148777"/>
                  <a:gd name="connsiteY0" fmla="*/ 314042 h 314042"/>
                  <a:gd name="connsiteX1" fmla="*/ 133108 w 148777"/>
                  <a:gd name="connsiteY1" fmla="*/ 0 h 314042"/>
                  <a:gd name="connsiteX2" fmla="*/ 144619 w 148777"/>
                  <a:gd name="connsiteY2" fmla="*/ 124373 h 314042"/>
                  <a:gd name="connsiteX3" fmla="*/ 148777 w 148777"/>
                  <a:gd name="connsiteY3" fmla="*/ 266371 h 314042"/>
                  <a:gd name="connsiteX4" fmla="*/ 147572 w 148777"/>
                  <a:gd name="connsiteY4" fmla="*/ 311661 h 314042"/>
                  <a:gd name="connsiteX5" fmla="*/ 0 w 148777"/>
                  <a:gd name="connsiteY5" fmla="*/ 314042 h 314042"/>
                  <a:gd name="connsiteX0" fmla="*/ 0 w 148777"/>
                  <a:gd name="connsiteY0" fmla="*/ 314042 h 314042"/>
                  <a:gd name="connsiteX1" fmla="*/ 133108 w 148777"/>
                  <a:gd name="connsiteY1" fmla="*/ 0 h 314042"/>
                  <a:gd name="connsiteX2" fmla="*/ 144619 w 148777"/>
                  <a:gd name="connsiteY2" fmla="*/ 124373 h 314042"/>
                  <a:gd name="connsiteX3" fmla="*/ 148777 w 148777"/>
                  <a:gd name="connsiteY3" fmla="*/ 266371 h 314042"/>
                  <a:gd name="connsiteX4" fmla="*/ 147572 w 148777"/>
                  <a:gd name="connsiteY4" fmla="*/ 311661 h 314042"/>
                  <a:gd name="connsiteX5" fmla="*/ 0 w 148777"/>
                  <a:gd name="connsiteY5" fmla="*/ 314042 h 314042"/>
                  <a:gd name="connsiteX0" fmla="*/ 0 w 148777"/>
                  <a:gd name="connsiteY0" fmla="*/ 306898 h 306898"/>
                  <a:gd name="connsiteX1" fmla="*/ 137874 w 148777"/>
                  <a:gd name="connsiteY1" fmla="*/ 0 h 306898"/>
                  <a:gd name="connsiteX2" fmla="*/ 144619 w 148777"/>
                  <a:gd name="connsiteY2" fmla="*/ 117229 h 306898"/>
                  <a:gd name="connsiteX3" fmla="*/ 148777 w 148777"/>
                  <a:gd name="connsiteY3" fmla="*/ 259227 h 306898"/>
                  <a:gd name="connsiteX4" fmla="*/ 147572 w 148777"/>
                  <a:gd name="connsiteY4" fmla="*/ 304517 h 306898"/>
                  <a:gd name="connsiteX5" fmla="*/ 0 w 148777"/>
                  <a:gd name="connsiteY5" fmla="*/ 306898 h 306898"/>
                  <a:gd name="connsiteX0" fmla="*/ 0 w 148777"/>
                  <a:gd name="connsiteY0" fmla="*/ 306898 h 306898"/>
                  <a:gd name="connsiteX1" fmla="*/ 137874 w 148777"/>
                  <a:gd name="connsiteY1" fmla="*/ 0 h 306898"/>
                  <a:gd name="connsiteX2" fmla="*/ 144619 w 148777"/>
                  <a:gd name="connsiteY2" fmla="*/ 117229 h 306898"/>
                  <a:gd name="connsiteX3" fmla="*/ 148777 w 148777"/>
                  <a:gd name="connsiteY3" fmla="*/ 259227 h 306898"/>
                  <a:gd name="connsiteX4" fmla="*/ 147572 w 148777"/>
                  <a:gd name="connsiteY4" fmla="*/ 304517 h 306898"/>
                  <a:gd name="connsiteX5" fmla="*/ 0 w 148777"/>
                  <a:gd name="connsiteY5" fmla="*/ 306898 h 306898"/>
                  <a:gd name="connsiteX0" fmla="*/ 0 w 115437"/>
                  <a:gd name="connsiteY0" fmla="*/ 306898 h 306898"/>
                  <a:gd name="connsiteX1" fmla="*/ 104534 w 115437"/>
                  <a:gd name="connsiteY1" fmla="*/ 0 h 306898"/>
                  <a:gd name="connsiteX2" fmla="*/ 111279 w 115437"/>
                  <a:gd name="connsiteY2" fmla="*/ 117229 h 306898"/>
                  <a:gd name="connsiteX3" fmla="*/ 115437 w 115437"/>
                  <a:gd name="connsiteY3" fmla="*/ 259227 h 306898"/>
                  <a:gd name="connsiteX4" fmla="*/ 114232 w 115437"/>
                  <a:gd name="connsiteY4" fmla="*/ 304517 h 306898"/>
                  <a:gd name="connsiteX5" fmla="*/ 0 w 115437"/>
                  <a:gd name="connsiteY5" fmla="*/ 306898 h 30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37" h="306898">
                    <a:moveTo>
                      <a:pt x="0" y="306898"/>
                    </a:moveTo>
                    <a:cubicBezTo>
                      <a:pt x="28554" y="193042"/>
                      <a:pt x="48800" y="95300"/>
                      <a:pt x="104534" y="0"/>
                    </a:cubicBezTo>
                    <a:cubicBezTo>
                      <a:pt x="114352" y="70782"/>
                      <a:pt x="108668" y="72834"/>
                      <a:pt x="111279" y="117229"/>
                    </a:cubicBezTo>
                    <a:lnTo>
                      <a:pt x="115437" y="259227"/>
                    </a:lnTo>
                    <a:cubicBezTo>
                      <a:pt x="115035" y="274324"/>
                      <a:pt x="114634" y="289420"/>
                      <a:pt x="114232" y="304517"/>
                    </a:cubicBezTo>
                    <a:lnTo>
                      <a:pt x="0" y="3068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4A2AE2DA-6A24-CD9F-260C-1B2E03BF952A}"/>
                  </a:ext>
                </a:extLst>
              </p:cNvPr>
              <p:cNvSpPr/>
              <p:nvPr/>
            </p:nvSpPr>
            <p:spPr>
              <a:xfrm rot="5400000">
                <a:off x="2807564" y="6035019"/>
                <a:ext cx="114526" cy="188390"/>
              </a:xfrm>
              <a:custGeom>
                <a:avLst/>
                <a:gdLst>
                  <a:gd name="connsiteX0" fmla="*/ 0 w 238437"/>
                  <a:gd name="connsiteY0" fmla="*/ 26766 h 183626"/>
                  <a:gd name="connsiteX1" fmla="*/ 3332 w 238437"/>
                  <a:gd name="connsiteY1" fmla="*/ 0 h 183626"/>
                  <a:gd name="connsiteX2" fmla="*/ 238437 w 238437"/>
                  <a:gd name="connsiteY2" fmla="*/ 0 h 183626"/>
                  <a:gd name="connsiteX3" fmla="*/ 144442 w 238437"/>
                  <a:gd name="connsiteY3" fmla="*/ 183626 h 183626"/>
                  <a:gd name="connsiteX4" fmla="*/ 38832 w 238437"/>
                  <a:gd name="connsiteY4" fmla="*/ 183626 h 183626"/>
                  <a:gd name="connsiteX5" fmla="*/ 10238 w 238437"/>
                  <a:gd name="connsiteY5" fmla="*/ 109019 h 183626"/>
                  <a:gd name="connsiteX6" fmla="*/ 0 w 238437"/>
                  <a:gd name="connsiteY6" fmla="*/ 26766 h 183626"/>
                  <a:gd name="connsiteX0" fmla="*/ 0 w 238437"/>
                  <a:gd name="connsiteY0" fmla="*/ 29148 h 186008"/>
                  <a:gd name="connsiteX1" fmla="*/ 89060 w 238437"/>
                  <a:gd name="connsiteY1" fmla="*/ 0 h 186008"/>
                  <a:gd name="connsiteX2" fmla="*/ 238437 w 238437"/>
                  <a:gd name="connsiteY2" fmla="*/ 2382 h 186008"/>
                  <a:gd name="connsiteX3" fmla="*/ 144442 w 238437"/>
                  <a:gd name="connsiteY3" fmla="*/ 186008 h 186008"/>
                  <a:gd name="connsiteX4" fmla="*/ 38832 w 238437"/>
                  <a:gd name="connsiteY4" fmla="*/ 186008 h 186008"/>
                  <a:gd name="connsiteX5" fmla="*/ 10238 w 238437"/>
                  <a:gd name="connsiteY5" fmla="*/ 111401 h 186008"/>
                  <a:gd name="connsiteX6" fmla="*/ 0 w 238437"/>
                  <a:gd name="connsiteY6" fmla="*/ 29148 h 186008"/>
                  <a:gd name="connsiteX0" fmla="*/ 0 w 228199"/>
                  <a:gd name="connsiteY0" fmla="*/ 111401 h 186008"/>
                  <a:gd name="connsiteX1" fmla="*/ 78822 w 228199"/>
                  <a:gd name="connsiteY1" fmla="*/ 0 h 186008"/>
                  <a:gd name="connsiteX2" fmla="*/ 228199 w 228199"/>
                  <a:gd name="connsiteY2" fmla="*/ 2382 h 186008"/>
                  <a:gd name="connsiteX3" fmla="*/ 134204 w 228199"/>
                  <a:gd name="connsiteY3" fmla="*/ 186008 h 186008"/>
                  <a:gd name="connsiteX4" fmla="*/ 28594 w 228199"/>
                  <a:gd name="connsiteY4" fmla="*/ 186008 h 186008"/>
                  <a:gd name="connsiteX5" fmla="*/ 0 w 228199"/>
                  <a:gd name="connsiteY5" fmla="*/ 111401 h 186008"/>
                  <a:gd name="connsiteX0" fmla="*/ 0 w 199605"/>
                  <a:gd name="connsiteY0" fmla="*/ 186008 h 186008"/>
                  <a:gd name="connsiteX1" fmla="*/ 50228 w 199605"/>
                  <a:gd name="connsiteY1" fmla="*/ 0 h 186008"/>
                  <a:gd name="connsiteX2" fmla="*/ 199605 w 199605"/>
                  <a:gd name="connsiteY2" fmla="*/ 2382 h 186008"/>
                  <a:gd name="connsiteX3" fmla="*/ 105610 w 199605"/>
                  <a:gd name="connsiteY3" fmla="*/ 186008 h 186008"/>
                  <a:gd name="connsiteX4" fmla="*/ 0 w 199605"/>
                  <a:gd name="connsiteY4" fmla="*/ 186008 h 186008"/>
                  <a:gd name="connsiteX0" fmla="*/ 1872 w 201477"/>
                  <a:gd name="connsiteY0" fmla="*/ 207947 h 207947"/>
                  <a:gd name="connsiteX1" fmla="*/ 52100 w 201477"/>
                  <a:gd name="connsiteY1" fmla="*/ 21939 h 207947"/>
                  <a:gd name="connsiteX2" fmla="*/ 201477 w 201477"/>
                  <a:gd name="connsiteY2" fmla="*/ 24321 h 207947"/>
                  <a:gd name="connsiteX3" fmla="*/ 107482 w 201477"/>
                  <a:gd name="connsiteY3" fmla="*/ 207947 h 207947"/>
                  <a:gd name="connsiteX4" fmla="*/ 1872 w 201477"/>
                  <a:gd name="connsiteY4" fmla="*/ 207947 h 207947"/>
                  <a:gd name="connsiteX0" fmla="*/ 2466 w 202071"/>
                  <a:gd name="connsiteY0" fmla="*/ 200503 h 200503"/>
                  <a:gd name="connsiteX1" fmla="*/ 52694 w 202071"/>
                  <a:gd name="connsiteY1" fmla="*/ 14495 h 200503"/>
                  <a:gd name="connsiteX2" fmla="*/ 202071 w 202071"/>
                  <a:gd name="connsiteY2" fmla="*/ 16877 h 200503"/>
                  <a:gd name="connsiteX3" fmla="*/ 108076 w 202071"/>
                  <a:gd name="connsiteY3" fmla="*/ 200503 h 200503"/>
                  <a:gd name="connsiteX4" fmla="*/ 2466 w 202071"/>
                  <a:gd name="connsiteY4" fmla="*/ 200503 h 200503"/>
                  <a:gd name="connsiteX0" fmla="*/ 2466 w 202071"/>
                  <a:gd name="connsiteY0" fmla="*/ 200503 h 200503"/>
                  <a:gd name="connsiteX1" fmla="*/ 52694 w 202071"/>
                  <a:gd name="connsiteY1" fmla="*/ 14495 h 200503"/>
                  <a:gd name="connsiteX2" fmla="*/ 202071 w 202071"/>
                  <a:gd name="connsiteY2" fmla="*/ 16877 h 200503"/>
                  <a:gd name="connsiteX3" fmla="*/ 108076 w 202071"/>
                  <a:gd name="connsiteY3" fmla="*/ 200503 h 200503"/>
                  <a:gd name="connsiteX4" fmla="*/ 2466 w 202071"/>
                  <a:gd name="connsiteY4" fmla="*/ 200503 h 200503"/>
                  <a:gd name="connsiteX0" fmla="*/ 2466 w 202071"/>
                  <a:gd name="connsiteY0" fmla="*/ 197966 h 197966"/>
                  <a:gd name="connsiteX1" fmla="*/ 52694 w 202071"/>
                  <a:gd name="connsiteY1" fmla="*/ 11958 h 197966"/>
                  <a:gd name="connsiteX2" fmla="*/ 202071 w 202071"/>
                  <a:gd name="connsiteY2" fmla="*/ 14340 h 197966"/>
                  <a:gd name="connsiteX3" fmla="*/ 108076 w 202071"/>
                  <a:gd name="connsiteY3" fmla="*/ 197966 h 197966"/>
                  <a:gd name="connsiteX4" fmla="*/ 2466 w 202071"/>
                  <a:gd name="connsiteY4" fmla="*/ 197966 h 197966"/>
                  <a:gd name="connsiteX0" fmla="*/ 2466 w 202071"/>
                  <a:gd name="connsiteY0" fmla="*/ 197966 h 197966"/>
                  <a:gd name="connsiteX1" fmla="*/ 52694 w 202071"/>
                  <a:gd name="connsiteY1" fmla="*/ 11958 h 197966"/>
                  <a:gd name="connsiteX2" fmla="*/ 202071 w 202071"/>
                  <a:gd name="connsiteY2" fmla="*/ 14340 h 197966"/>
                  <a:gd name="connsiteX3" fmla="*/ 108076 w 202071"/>
                  <a:gd name="connsiteY3" fmla="*/ 197966 h 197966"/>
                  <a:gd name="connsiteX4" fmla="*/ 2466 w 202071"/>
                  <a:gd name="connsiteY4" fmla="*/ 197966 h 197966"/>
                  <a:gd name="connsiteX0" fmla="*/ 2466 w 202071"/>
                  <a:gd name="connsiteY0" fmla="*/ 186008 h 186008"/>
                  <a:gd name="connsiteX1" fmla="*/ 52694 w 202071"/>
                  <a:gd name="connsiteY1" fmla="*/ 0 h 186008"/>
                  <a:gd name="connsiteX2" fmla="*/ 202071 w 202071"/>
                  <a:gd name="connsiteY2" fmla="*/ 2382 h 186008"/>
                  <a:gd name="connsiteX3" fmla="*/ 108076 w 202071"/>
                  <a:gd name="connsiteY3" fmla="*/ 186008 h 186008"/>
                  <a:gd name="connsiteX4" fmla="*/ 2466 w 202071"/>
                  <a:gd name="connsiteY4" fmla="*/ 186008 h 186008"/>
                  <a:gd name="connsiteX0" fmla="*/ 2466 w 202071"/>
                  <a:gd name="connsiteY0" fmla="*/ 186008 h 186008"/>
                  <a:gd name="connsiteX1" fmla="*/ 52694 w 202071"/>
                  <a:gd name="connsiteY1" fmla="*/ 0 h 186008"/>
                  <a:gd name="connsiteX2" fmla="*/ 202071 w 202071"/>
                  <a:gd name="connsiteY2" fmla="*/ 2382 h 186008"/>
                  <a:gd name="connsiteX3" fmla="*/ 108076 w 202071"/>
                  <a:gd name="connsiteY3" fmla="*/ 186008 h 186008"/>
                  <a:gd name="connsiteX4" fmla="*/ 2466 w 202071"/>
                  <a:gd name="connsiteY4" fmla="*/ 186008 h 186008"/>
                  <a:gd name="connsiteX0" fmla="*/ 0 w 199605"/>
                  <a:gd name="connsiteY0" fmla="*/ 186008 h 186008"/>
                  <a:gd name="connsiteX1" fmla="*/ 50228 w 199605"/>
                  <a:gd name="connsiteY1" fmla="*/ 0 h 186008"/>
                  <a:gd name="connsiteX2" fmla="*/ 199605 w 199605"/>
                  <a:gd name="connsiteY2" fmla="*/ 2382 h 186008"/>
                  <a:gd name="connsiteX3" fmla="*/ 105610 w 199605"/>
                  <a:gd name="connsiteY3" fmla="*/ 186008 h 186008"/>
                  <a:gd name="connsiteX4" fmla="*/ 0 w 199605"/>
                  <a:gd name="connsiteY4" fmla="*/ 186008 h 186008"/>
                  <a:gd name="connsiteX0" fmla="*/ 0 w 199605"/>
                  <a:gd name="connsiteY0" fmla="*/ 186008 h 186008"/>
                  <a:gd name="connsiteX1" fmla="*/ 50228 w 199605"/>
                  <a:gd name="connsiteY1" fmla="*/ 0 h 186008"/>
                  <a:gd name="connsiteX2" fmla="*/ 199605 w 199605"/>
                  <a:gd name="connsiteY2" fmla="*/ 2382 h 186008"/>
                  <a:gd name="connsiteX3" fmla="*/ 105610 w 199605"/>
                  <a:gd name="connsiteY3" fmla="*/ 186008 h 186008"/>
                  <a:gd name="connsiteX4" fmla="*/ 0 w 199605"/>
                  <a:gd name="connsiteY4" fmla="*/ 186008 h 186008"/>
                  <a:gd name="connsiteX0" fmla="*/ 0 w 199605"/>
                  <a:gd name="connsiteY0" fmla="*/ 186008 h 186008"/>
                  <a:gd name="connsiteX1" fmla="*/ 50228 w 199605"/>
                  <a:gd name="connsiteY1" fmla="*/ 0 h 186008"/>
                  <a:gd name="connsiteX2" fmla="*/ 199605 w 199605"/>
                  <a:gd name="connsiteY2" fmla="*/ 2382 h 186008"/>
                  <a:gd name="connsiteX3" fmla="*/ 105610 w 199605"/>
                  <a:gd name="connsiteY3" fmla="*/ 186008 h 186008"/>
                  <a:gd name="connsiteX4" fmla="*/ 0 w 199605"/>
                  <a:gd name="connsiteY4" fmla="*/ 186008 h 186008"/>
                  <a:gd name="connsiteX0" fmla="*/ 0 w 199605"/>
                  <a:gd name="connsiteY0" fmla="*/ 188390 h 188390"/>
                  <a:gd name="connsiteX1" fmla="*/ 85949 w 199605"/>
                  <a:gd name="connsiteY1" fmla="*/ 0 h 188390"/>
                  <a:gd name="connsiteX2" fmla="*/ 199605 w 199605"/>
                  <a:gd name="connsiteY2" fmla="*/ 4764 h 188390"/>
                  <a:gd name="connsiteX3" fmla="*/ 105610 w 199605"/>
                  <a:gd name="connsiteY3" fmla="*/ 188390 h 188390"/>
                  <a:gd name="connsiteX4" fmla="*/ 0 w 199605"/>
                  <a:gd name="connsiteY4" fmla="*/ 188390 h 188390"/>
                  <a:gd name="connsiteX0" fmla="*/ 0 w 132927"/>
                  <a:gd name="connsiteY0" fmla="*/ 181247 h 188390"/>
                  <a:gd name="connsiteX1" fmla="*/ 19271 w 132927"/>
                  <a:gd name="connsiteY1" fmla="*/ 0 h 188390"/>
                  <a:gd name="connsiteX2" fmla="*/ 132927 w 132927"/>
                  <a:gd name="connsiteY2" fmla="*/ 4764 h 188390"/>
                  <a:gd name="connsiteX3" fmla="*/ 38932 w 132927"/>
                  <a:gd name="connsiteY3" fmla="*/ 188390 h 188390"/>
                  <a:gd name="connsiteX4" fmla="*/ 0 w 132927"/>
                  <a:gd name="connsiteY4" fmla="*/ 181247 h 188390"/>
                  <a:gd name="connsiteX0" fmla="*/ 3376 w 136303"/>
                  <a:gd name="connsiteY0" fmla="*/ 181247 h 188390"/>
                  <a:gd name="connsiteX1" fmla="*/ 22647 w 136303"/>
                  <a:gd name="connsiteY1" fmla="*/ 0 h 188390"/>
                  <a:gd name="connsiteX2" fmla="*/ 136303 w 136303"/>
                  <a:gd name="connsiteY2" fmla="*/ 4764 h 188390"/>
                  <a:gd name="connsiteX3" fmla="*/ 42308 w 136303"/>
                  <a:gd name="connsiteY3" fmla="*/ 188390 h 188390"/>
                  <a:gd name="connsiteX4" fmla="*/ 3376 w 136303"/>
                  <a:gd name="connsiteY4" fmla="*/ 181247 h 188390"/>
                  <a:gd name="connsiteX0" fmla="*/ 268 w 133195"/>
                  <a:gd name="connsiteY0" fmla="*/ 181247 h 188390"/>
                  <a:gd name="connsiteX1" fmla="*/ 19539 w 133195"/>
                  <a:gd name="connsiteY1" fmla="*/ 0 h 188390"/>
                  <a:gd name="connsiteX2" fmla="*/ 133195 w 133195"/>
                  <a:gd name="connsiteY2" fmla="*/ 4764 h 188390"/>
                  <a:gd name="connsiteX3" fmla="*/ 39200 w 133195"/>
                  <a:gd name="connsiteY3" fmla="*/ 188390 h 188390"/>
                  <a:gd name="connsiteX4" fmla="*/ 268 w 133195"/>
                  <a:gd name="connsiteY4" fmla="*/ 181247 h 188390"/>
                  <a:gd name="connsiteX0" fmla="*/ 0 w 132927"/>
                  <a:gd name="connsiteY0" fmla="*/ 181247 h 188390"/>
                  <a:gd name="connsiteX1" fmla="*/ 19271 w 132927"/>
                  <a:gd name="connsiteY1" fmla="*/ 0 h 188390"/>
                  <a:gd name="connsiteX2" fmla="*/ 132927 w 132927"/>
                  <a:gd name="connsiteY2" fmla="*/ 4764 h 188390"/>
                  <a:gd name="connsiteX3" fmla="*/ 38932 w 132927"/>
                  <a:gd name="connsiteY3" fmla="*/ 188390 h 188390"/>
                  <a:gd name="connsiteX4" fmla="*/ 0 w 132927"/>
                  <a:gd name="connsiteY4" fmla="*/ 181247 h 188390"/>
                  <a:gd name="connsiteX0" fmla="*/ 0 w 132924"/>
                  <a:gd name="connsiteY0" fmla="*/ 178866 h 188390"/>
                  <a:gd name="connsiteX1" fmla="*/ 19268 w 132924"/>
                  <a:gd name="connsiteY1" fmla="*/ 0 h 188390"/>
                  <a:gd name="connsiteX2" fmla="*/ 132924 w 132924"/>
                  <a:gd name="connsiteY2" fmla="*/ 4764 h 188390"/>
                  <a:gd name="connsiteX3" fmla="*/ 38929 w 132924"/>
                  <a:gd name="connsiteY3" fmla="*/ 188390 h 188390"/>
                  <a:gd name="connsiteX4" fmla="*/ 0 w 132924"/>
                  <a:gd name="connsiteY4" fmla="*/ 178866 h 188390"/>
                  <a:gd name="connsiteX0" fmla="*/ 0 w 132924"/>
                  <a:gd name="connsiteY0" fmla="*/ 188391 h 188391"/>
                  <a:gd name="connsiteX1" fmla="*/ 19268 w 132924"/>
                  <a:gd name="connsiteY1" fmla="*/ 0 h 188391"/>
                  <a:gd name="connsiteX2" fmla="*/ 132924 w 132924"/>
                  <a:gd name="connsiteY2" fmla="*/ 4764 h 188391"/>
                  <a:gd name="connsiteX3" fmla="*/ 38929 w 132924"/>
                  <a:gd name="connsiteY3" fmla="*/ 188390 h 188391"/>
                  <a:gd name="connsiteX4" fmla="*/ 0 w 132924"/>
                  <a:gd name="connsiteY4" fmla="*/ 188391 h 188391"/>
                  <a:gd name="connsiteX0" fmla="*/ 344 w 123740"/>
                  <a:gd name="connsiteY0" fmla="*/ 188391 h 188391"/>
                  <a:gd name="connsiteX1" fmla="*/ 10084 w 123740"/>
                  <a:gd name="connsiteY1" fmla="*/ 0 h 188391"/>
                  <a:gd name="connsiteX2" fmla="*/ 123740 w 123740"/>
                  <a:gd name="connsiteY2" fmla="*/ 4764 h 188391"/>
                  <a:gd name="connsiteX3" fmla="*/ 29745 w 123740"/>
                  <a:gd name="connsiteY3" fmla="*/ 188390 h 188391"/>
                  <a:gd name="connsiteX4" fmla="*/ 344 w 123740"/>
                  <a:gd name="connsiteY4" fmla="*/ 188391 h 188391"/>
                  <a:gd name="connsiteX0" fmla="*/ 6648 w 120516"/>
                  <a:gd name="connsiteY0" fmla="*/ 188391 h 188391"/>
                  <a:gd name="connsiteX1" fmla="*/ 6860 w 120516"/>
                  <a:gd name="connsiteY1" fmla="*/ 0 h 188391"/>
                  <a:gd name="connsiteX2" fmla="*/ 120516 w 120516"/>
                  <a:gd name="connsiteY2" fmla="*/ 4764 h 188391"/>
                  <a:gd name="connsiteX3" fmla="*/ 26521 w 120516"/>
                  <a:gd name="connsiteY3" fmla="*/ 188390 h 188391"/>
                  <a:gd name="connsiteX4" fmla="*/ 6648 w 120516"/>
                  <a:gd name="connsiteY4" fmla="*/ 188391 h 188391"/>
                  <a:gd name="connsiteX0" fmla="*/ 19661 w 113656"/>
                  <a:gd name="connsiteY0" fmla="*/ 188390 h 188390"/>
                  <a:gd name="connsiteX1" fmla="*/ 0 w 113656"/>
                  <a:gd name="connsiteY1" fmla="*/ 0 h 188390"/>
                  <a:gd name="connsiteX2" fmla="*/ 113656 w 113656"/>
                  <a:gd name="connsiteY2" fmla="*/ 4764 h 188390"/>
                  <a:gd name="connsiteX3" fmla="*/ 19661 w 113656"/>
                  <a:gd name="connsiteY3" fmla="*/ 188390 h 188390"/>
                  <a:gd name="connsiteX0" fmla="*/ 20023 w 114018"/>
                  <a:gd name="connsiteY0" fmla="*/ 188390 h 188390"/>
                  <a:gd name="connsiteX1" fmla="*/ 362 w 114018"/>
                  <a:gd name="connsiteY1" fmla="*/ 0 h 188390"/>
                  <a:gd name="connsiteX2" fmla="*/ 114018 w 114018"/>
                  <a:gd name="connsiteY2" fmla="*/ 4764 h 188390"/>
                  <a:gd name="connsiteX3" fmla="*/ 20023 w 114018"/>
                  <a:gd name="connsiteY3" fmla="*/ 188390 h 188390"/>
                  <a:gd name="connsiteX0" fmla="*/ 20531 w 114526"/>
                  <a:gd name="connsiteY0" fmla="*/ 188390 h 188390"/>
                  <a:gd name="connsiteX1" fmla="*/ 870 w 114526"/>
                  <a:gd name="connsiteY1" fmla="*/ 0 h 188390"/>
                  <a:gd name="connsiteX2" fmla="*/ 114526 w 114526"/>
                  <a:gd name="connsiteY2" fmla="*/ 4764 h 188390"/>
                  <a:gd name="connsiteX3" fmla="*/ 20531 w 114526"/>
                  <a:gd name="connsiteY3" fmla="*/ 188390 h 18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526" h="188390">
                    <a:moveTo>
                      <a:pt x="20531" y="188390"/>
                    </a:moveTo>
                    <a:cubicBezTo>
                      <a:pt x="2071" y="116068"/>
                      <a:pt x="-2101" y="93753"/>
                      <a:pt x="870" y="0"/>
                    </a:cubicBezTo>
                    <a:lnTo>
                      <a:pt x="114526" y="4764"/>
                    </a:lnTo>
                    <a:lnTo>
                      <a:pt x="20531" y="1883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7" name="台形 110">
              <a:extLst>
                <a:ext uri="{FF2B5EF4-FFF2-40B4-BE49-F238E27FC236}">
                  <a16:creationId xmlns:a16="http://schemas.microsoft.com/office/drawing/2014/main" id="{68829511-6294-9991-C4C4-5314C15BCED7}"/>
                </a:ext>
              </a:extLst>
            </p:cNvPr>
            <p:cNvSpPr/>
            <p:nvPr/>
          </p:nvSpPr>
          <p:spPr>
            <a:xfrm rot="16200000">
              <a:off x="2462522" y="5694740"/>
              <a:ext cx="799846" cy="183626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579C591A-28A8-CEF9-74D1-F78EE33066B0}"/>
                </a:ext>
              </a:extLst>
            </p:cNvPr>
            <p:cNvSpPr/>
            <p:nvPr/>
          </p:nvSpPr>
          <p:spPr>
            <a:xfrm rot="18660000">
              <a:off x="4079897" y="5393017"/>
              <a:ext cx="293660" cy="601952"/>
            </a:xfrm>
            <a:custGeom>
              <a:avLst/>
              <a:gdLst>
                <a:gd name="connsiteX0" fmla="*/ 75290 w 293660"/>
                <a:gd name="connsiteY0" fmla="*/ 0 h 601952"/>
                <a:gd name="connsiteX1" fmla="*/ 89694 w 293660"/>
                <a:gd name="connsiteY1" fmla="*/ 31910 h 601952"/>
                <a:gd name="connsiteX2" fmla="*/ 230580 w 293660"/>
                <a:gd name="connsiteY2" fmla="*/ 382398 h 601952"/>
                <a:gd name="connsiteX3" fmla="*/ 293660 w 293660"/>
                <a:gd name="connsiteY3" fmla="*/ 555648 h 601952"/>
                <a:gd name="connsiteX4" fmla="*/ 240393 w 293660"/>
                <a:gd name="connsiteY4" fmla="*/ 601952 h 601952"/>
                <a:gd name="connsiteX5" fmla="*/ 199762 w 293660"/>
                <a:gd name="connsiteY5" fmla="*/ 580453 h 601952"/>
                <a:gd name="connsiteX6" fmla="*/ 8434 w 293660"/>
                <a:gd name="connsiteY6" fmla="*/ 477006 h 601952"/>
                <a:gd name="connsiteX7" fmla="*/ 2831 w 293660"/>
                <a:gd name="connsiteY7" fmla="*/ 473849 h 601952"/>
                <a:gd name="connsiteX8" fmla="*/ 0 w 293660"/>
                <a:gd name="connsiteY8" fmla="*/ 413412 h 601952"/>
                <a:gd name="connsiteX9" fmla="*/ 48899 w 293660"/>
                <a:gd name="connsiteY9" fmla="*/ 68847 h 601952"/>
                <a:gd name="connsiteX10" fmla="*/ 75290 w 293660"/>
                <a:gd name="connsiteY10" fmla="*/ 0 h 6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60" h="601952">
                  <a:moveTo>
                    <a:pt x="75290" y="0"/>
                  </a:moveTo>
                  <a:lnTo>
                    <a:pt x="89694" y="31910"/>
                  </a:lnTo>
                  <a:cubicBezTo>
                    <a:pt x="135932" y="138704"/>
                    <a:pt x="182460" y="254763"/>
                    <a:pt x="230580" y="382398"/>
                  </a:cubicBezTo>
                  <a:lnTo>
                    <a:pt x="293660" y="555648"/>
                  </a:lnTo>
                  <a:lnTo>
                    <a:pt x="240393" y="601952"/>
                  </a:lnTo>
                  <a:lnTo>
                    <a:pt x="199762" y="580453"/>
                  </a:lnTo>
                  <a:cubicBezTo>
                    <a:pt x="132385" y="544560"/>
                    <a:pt x="68764" y="510217"/>
                    <a:pt x="8434" y="477006"/>
                  </a:cubicBezTo>
                  <a:lnTo>
                    <a:pt x="2831" y="473849"/>
                  </a:lnTo>
                  <a:lnTo>
                    <a:pt x="0" y="413412"/>
                  </a:lnTo>
                  <a:cubicBezTo>
                    <a:pt x="0" y="285778"/>
                    <a:pt x="18027" y="167205"/>
                    <a:pt x="48899" y="68847"/>
                  </a:cubicBezTo>
                  <a:lnTo>
                    <a:pt x="75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524AE97D-3A24-74BB-3906-570F1C24B3D4}"/>
                </a:ext>
              </a:extLst>
            </p:cNvPr>
            <p:cNvSpPr/>
            <p:nvPr/>
          </p:nvSpPr>
          <p:spPr>
            <a:xfrm rot="5400000">
              <a:off x="4145332" y="5468220"/>
              <a:ext cx="260894" cy="478960"/>
            </a:xfrm>
            <a:custGeom>
              <a:avLst/>
              <a:gdLst>
                <a:gd name="connsiteX0" fmla="*/ 0 w 260894"/>
                <a:gd name="connsiteY0" fmla="*/ 478960 h 478960"/>
                <a:gd name="connsiteX1" fmla="*/ 24836 w 260894"/>
                <a:gd name="connsiteY1" fmla="*/ 404244 h 478960"/>
                <a:gd name="connsiteX2" fmla="*/ 56061 w 260894"/>
                <a:gd name="connsiteY2" fmla="*/ 371462 h 478960"/>
                <a:gd name="connsiteX3" fmla="*/ 118190 w 260894"/>
                <a:gd name="connsiteY3" fmla="*/ 286978 h 478960"/>
                <a:gd name="connsiteX4" fmla="*/ 225436 w 260894"/>
                <a:gd name="connsiteY4" fmla="*/ 41386 h 478960"/>
                <a:gd name="connsiteX5" fmla="*/ 232937 w 260894"/>
                <a:gd name="connsiteY5" fmla="*/ 0 h 478960"/>
                <a:gd name="connsiteX6" fmla="*/ 243585 w 260894"/>
                <a:gd name="connsiteY6" fmla="*/ 0 h 478960"/>
                <a:gd name="connsiteX7" fmla="*/ 260146 w 260894"/>
                <a:gd name="connsiteY7" fmla="*/ 42883 h 478960"/>
                <a:gd name="connsiteX8" fmla="*/ 260894 w 260894"/>
                <a:gd name="connsiteY8" fmla="*/ 44873 h 478960"/>
                <a:gd name="connsiteX9" fmla="*/ 235046 w 260894"/>
                <a:gd name="connsiteY9" fmla="*/ 132033 h 478960"/>
                <a:gd name="connsiteX10" fmla="*/ 147230 w 260894"/>
                <a:gd name="connsiteY10" fmla="*/ 308048 h 478960"/>
                <a:gd name="connsiteX11" fmla="*/ 7162 w 260894"/>
                <a:gd name="connsiteY11" fmla="*/ 473389 h 478960"/>
                <a:gd name="connsiteX12" fmla="*/ 0 w 260894"/>
                <a:gd name="connsiteY12" fmla="*/ 478960 h 4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894" h="478960">
                  <a:moveTo>
                    <a:pt x="0" y="478960"/>
                  </a:moveTo>
                  <a:lnTo>
                    <a:pt x="24836" y="404244"/>
                  </a:lnTo>
                  <a:lnTo>
                    <a:pt x="56061" y="371462"/>
                  </a:lnTo>
                  <a:cubicBezTo>
                    <a:pt x="77896" y="345397"/>
                    <a:pt x="98722" y="317180"/>
                    <a:pt x="118190" y="286978"/>
                  </a:cubicBezTo>
                  <a:cubicBezTo>
                    <a:pt x="169419" y="207501"/>
                    <a:pt x="205472" y="123007"/>
                    <a:pt x="225436" y="41386"/>
                  </a:cubicBezTo>
                  <a:lnTo>
                    <a:pt x="232937" y="0"/>
                  </a:lnTo>
                  <a:lnTo>
                    <a:pt x="243585" y="0"/>
                  </a:lnTo>
                  <a:lnTo>
                    <a:pt x="260146" y="42883"/>
                  </a:lnTo>
                  <a:lnTo>
                    <a:pt x="260894" y="44873"/>
                  </a:lnTo>
                  <a:lnTo>
                    <a:pt x="235046" y="132033"/>
                  </a:lnTo>
                  <a:cubicBezTo>
                    <a:pt x="213520" y="191560"/>
                    <a:pt x="184163" y="251091"/>
                    <a:pt x="147230" y="308048"/>
                  </a:cubicBezTo>
                  <a:cubicBezTo>
                    <a:pt x="105594" y="372259"/>
                    <a:pt x="57891" y="427828"/>
                    <a:pt x="7162" y="473389"/>
                  </a:cubicBezTo>
                  <a:lnTo>
                    <a:pt x="0" y="478960"/>
                  </a:lnTo>
                  <a:close/>
                </a:path>
              </a:pathLst>
            </a:custGeom>
            <a:solidFill>
              <a:schemeClr val="tx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39562787-C872-708B-4255-BF282ECEA7F4}"/>
                </a:ext>
              </a:extLst>
            </p:cNvPr>
            <p:cNvSpPr/>
            <p:nvPr/>
          </p:nvSpPr>
          <p:spPr>
            <a:xfrm rot="5400000">
              <a:off x="3333821" y="5004437"/>
              <a:ext cx="801876" cy="1560999"/>
            </a:xfrm>
            <a:custGeom>
              <a:avLst/>
              <a:gdLst>
                <a:gd name="connsiteX0" fmla="*/ 0 w 801876"/>
                <a:gd name="connsiteY0" fmla="*/ 1548639 h 1560999"/>
                <a:gd name="connsiteX1" fmla="*/ 3861 w 801876"/>
                <a:gd name="connsiteY1" fmla="*/ 1403598 h 1560999"/>
                <a:gd name="connsiteX2" fmla="*/ 300205 w 801876"/>
                <a:gd name="connsiteY2" fmla="*/ 172137 h 1560999"/>
                <a:gd name="connsiteX3" fmla="*/ 366260 w 801876"/>
                <a:gd name="connsiteY3" fmla="*/ 0 h 1560999"/>
                <a:gd name="connsiteX4" fmla="*/ 436839 w 801876"/>
                <a:gd name="connsiteY4" fmla="*/ 0 h 1560999"/>
                <a:gd name="connsiteX5" fmla="*/ 453400 w 801876"/>
                <a:gd name="connsiteY5" fmla="*/ 42882 h 1560999"/>
                <a:gd name="connsiteX6" fmla="*/ 797718 w 801876"/>
                <a:gd name="connsiteY6" fmla="*/ 1373711 h 1560999"/>
                <a:gd name="connsiteX7" fmla="*/ 801876 w 801876"/>
                <a:gd name="connsiteY7" fmla="*/ 1515709 h 1560999"/>
                <a:gd name="connsiteX8" fmla="*/ 800671 w 801876"/>
                <a:gd name="connsiteY8" fmla="*/ 1560999 h 1560999"/>
                <a:gd name="connsiteX9" fmla="*/ 362 w 801876"/>
                <a:gd name="connsiteY9" fmla="*/ 1560999 h 1560999"/>
                <a:gd name="connsiteX10" fmla="*/ 0 w 801876"/>
                <a:gd name="connsiteY10" fmla="*/ 154863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876" h="1560999">
                  <a:moveTo>
                    <a:pt x="0" y="1548639"/>
                  </a:moveTo>
                  <a:lnTo>
                    <a:pt x="3861" y="1403598"/>
                  </a:lnTo>
                  <a:cubicBezTo>
                    <a:pt x="23137" y="1038836"/>
                    <a:pt x="110527" y="683724"/>
                    <a:pt x="300205" y="172137"/>
                  </a:cubicBezTo>
                  <a:lnTo>
                    <a:pt x="366260" y="0"/>
                  </a:lnTo>
                  <a:lnTo>
                    <a:pt x="436839" y="0"/>
                  </a:lnTo>
                  <a:lnTo>
                    <a:pt x="453400" y="42882"/>
                  </a:lnTo>
                  <a:cubicBezTo>
                    <a:pt x="671810" y="613217"/>
                    <a:pt x="773974" y="950997"/>
                    <a:pt x="797718" y="1373711"/>
                  </a:cubicBezTo>
                  <a:lnTo>
                    <a:pt x="801876" y="1515709"/>
                  </a:lnTo>
                  <a:lnTo>
                    <a:pt x="800671" y="1560999"/>
                  </a:lnTo>
                  <a:lnTo>
                    <a:pt x="362" y="1560999"/>
                  </a:lnTo>
                  <a:lnTo>
                    <a:pt x="0" y="1548639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台形 110">
              <a:extLst>
                <a:ext uri="{FF2B5EF4-FFF2-40B4-BE49-F238E27FC236}">
                  <a16:creationId xmlns:a16="http://schemas.microsoft.com/office/drawing/2014/main" id="{4A43D3EB-E3C2-9942-978E-85BF4FD82B7E}"/>
                </a:ext>
              </a:extLst>
            </p:cNvPr>
            <p:cNvSpPr/>
            <p:nvPr/>
          </p:nvSpPr>
          <p:spPr>
            <a:xfrm rot="16200000">
              <a:off x="2462522" y="2482817"/>
              <a:ext cx="799846" cy="183626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台形 110">
              <a:extLst>
                <a:ext uri="{FF2B5EF4-FFF2-40B4-BE49-F238E27FC236}">
                  <a16:creationId xmlns:a16="http://schemas.microsoft.com/office/drawing/2014/main" id="{7C40F2C0-A325-27F9-83D9-82947615E39B}"/>
                </a:ext>
              </a:extLst>
            </p:cNvPr>
            <p:cNvSpPr/>
            <p:nvPr/>
          </p:nvSpPr>
          <p:spPr>
            <a:xfrm rot="16200000">
              <a:off x="2462522" y="4088778"/>
              <a:ext cx="799846" cy="183626"/>
            </a:xfrm>
            <a:custGeom>
              <a:avLst/>
              <a:gdLst>
                <a:gd name="connsiteX0" fmla="*/ 0 w 1003375"/>
                <a:gd name="connsiteY0" fmla="*/ 230352 h 230352"/>
                <a:gd name="connsiteX1" fmla="*/ 57588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94578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  <a:gd name="connsiteX0" fmla="*/ 0 w 1003375"/>
                <a:gd name="connsiteY0" fmla="*/ 230352 h 230352"/>
                <a:gd name="connsiteX1" fmla="*/ 117913 w 1003375"/>
                <a:gd name="connsiteY1" fmla="*/ 0 h 230352"/>
                <a:gd name="connsiteX2" fmla="*/ 875937 w 1003375"/>
                <a:gd name="connsiteY2" fmla="*/ 0 h 230352"/>
                <a:gd name="connsiteX3" fmla="*/ 1003375 w 1003375"/>
                <a:gd name="connsiteY3" fmla="*/ 230352 h 230352"/>
                <a:gd name="connsiteX4" fmla="*/ 0 w 1003375"/>
                <a:gd name="connsiteY4" fmla="*/ 230352 h 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75" h="230352">
                  <a:moveTo>
                    <a:pt x="0" y="230352"/>
                  </a:moveTo>
                  <a:lnTo>
                    <a:pt x="117913" y="0"/>
                  </a:lnTo>
                  <a:lnTo>
                    <a:pt x="875937" y="0"/>
                  </a:lnTo>
                  <a:lnTo>
                    <a:pt x="1003375" y="230352"/>
                  </a:lnTo>
                  <a:lnTo>
                    <a:pt x="0" y="230352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5" name="図 44">
            <a:extLst>
              <a:ext uri="{FF2B5EF4-FFF2-40B4-BE49-F238E27FC236}">
                <a16:creationId xmlns:a16="http://schemas.microsoft.com/office/drawing/2014/main" id="{A1B39138-940D-4CC4-CC2A-A16E414ABA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7" t="13626" r="23325" b="11301"/>
          <a:stretch/>
        </p:blipFill>
        <p:spPr>
          <a:xfrm>
            <a:off x="2682487" y="8554581"/>
            <a:ext cx="1384543" cy="132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33B07B9-780A-4909-026E-BD73885416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18109" r="28823" b="18109"/>
          <a:stretch/>
        </p:blipFill>
        <p:spPr>
          <a:xfrm>
            <a:off x="5495296" y="8554506"/>
            <a:ext cx="1323744" cy="132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93" name="図 1792">
            <a:extLst>
              <a:ext uri="{FF2B5EF4-FFF2-40B4-BE49-F238E27FC236}">
                <a16:creationId xmlns:a16="http://schemas.microsoft.com/office/drawing/2014/main" id="{0AE34A84-D44F-12C8-F86E-4A71B7FFC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7574" r="25157" b="13870"/>
          <a:stretch/>
        </p:blipFill>
        <p:spPr>
          <a:xfrm>
            <a:off x="4046568" y="8554506"/>
            <a:ext cx="1469190" cy="132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4" name="グループ化 163">
            <a:extLst>
              <a:ext uri="{FF2B5EF4-FFF2-40B4-BE49-F238E27FC236}">
                <a16:creationId xmlns:a16="http://schemas.microsoft.com/office/drawing/2014/main" id="{C90F07EC-3369-CFC6-E115-185F4E3F3BEE}"/>
              </a:ext>
            </a:extLst>
          </p:cNvPr>
          <p:cNvGrpSpPr/>
          <p:nvPr/>
        </p:nvGrpSpPr>
        <p:grpSpPr>
          <a:xfrm>
            <a:off x="856307" y="3208922"/>
            <a:ext cx="5774961" cy="6484456"/>
            <a:chOff x="856307" y="3208922"/>
            <a:chExt cx="5774961" cy="6484456"/>
          </a:xfrm>
        </p:grpSpPr>
        <p:sp>
          <p:nvSpPr>
            <p:cNvPr id="175" name="星: 5 pt 174">
              <a:extLst>
                <a:ext uri="{FF2B5EF4-FFF2-40B4-BE49-F238E27FC236}">
                  <a16:creationId xmlns:a16="http://schemas.microsoft.com/office/drawing/2014/main" id="{3B3241FF-1974-D718-AF38-D1EA04AB760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10637" y="7507819"/>
              <a:ext cx="90000" cy="90000"/>
            </a:xfrm>
            <a:prstGeom prst="star5">
              <a:avLst/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星: 5 pt 175">
              <a:extLst>
                <a:ext uri="{FF2B5EF4-FFF2-40B4-BE49-F238E27FC236}">
                  <a16:creationId xmlns:a16="http://schemas.microsoft.com/office/drawing/2014/main" id="{FB837288-AB4F-40BA-9BF7-8FFF1CF21D0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10637" y="6913422"/>
              <a:ext cx="90000" cy="90000"/>
            </a:xfrm>
            <a:prstGeom prst="star5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&quot;禁止&quot;マーク 189">
              <a:extLst>
                <a:ext uri="{FF2B5EF4-FFF2-40B4-BE49-F238E27FC236}">
                  <a16:creationId xmlns:a16="http://schemas.microsoft.com/office/drawing/2014/main" id="{7276A1E3-34B1-C326-87EF-12FDD2F51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5303" y="3719852"/>
              <a:ext cx="54000" cy="54000"/>
            </a:xfrm>
            <a:prstGeom prst="noSmoking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&quot;禁止&quot;マーク 192">
              <a:extLst>
                <a:ext uri="{FF2B5EF4-FFF2-40B4-BE49-F238E27FC236}">
                  <a16:creationId xmlns:a16="http://schemas.microsoft.com/office/drawing/2014/main" id="{F3443908-BB52-4382-0B9D-748DF3D04F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2859" y="9041533"/>
              <a:ext cx="54000" cy="54000"/>
            </a:xfrm>
            <a:prstGeom prst="noSmoking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8" name="フローチャート: 判断 207">
              <a:extLst>
                <a:ext uri="{FF2B5EF4-FFF2-40B4-BE49-F238E27FC236}">
                  <a16:creationId xmlns:a16="http://schemas.microsoft.com/office/drawing/2014/main" id="{EDD2FCFE-9D82-9607-4ADF-1D80283AAA5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790601" y="6920160"/>
              <a:ext cx="115200" cy="82617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楕円 209">
              <a:extLst>
                <a:ext uri="{FF2B5EF4-FFF2-40B4-BE49-F238E27FC236}">
                  <a16:creationId xmlns:a16="http://schemas.microsoft.com/office/drawing/2014/main" id="{8E4E3567-25A7-D54F-AFC8-C87B37F9F817}"/>
                </a:ext>
              </a:extLst>
            </p:cNvPr>
            <p:cNvSpPr/>
            <p:nvPr/>
          </p:nvSpPr>
          <p:spPr>
            <a:xfrm>
              <a:off x="856307" y="9633204"/>
              <a:ext cx="85281" cy="601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楕円 210">
              <a:extLst>
                <a:ext uri="{FF2B5EF4-FFF2-40B4-BE49-F238E27FC236}">
                  <a16:creationId xmlns:a16="http://schemas.microsoft.com/office/drawing/2014/main" id="{E20FAD80-1F9B-765A-8348-2DC9279CE74B}"/>
                </a:ext>
              </a:extLst>
            </p:cNvPr>
            <p:cNvSpPr/>
            <p:nvPr/>
          </p:nvSpPr>
          <p:spPr>
            <a:xfrm>
              <a:off x="1581490" y="9633204"/>
              <a:ext cx="85281" cy="601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楕円 215">
              <a:extLst>
                <a:ext uri="{FF2B5EF4-FFF2-40B4-BE49-F238E27FC236}">
                  <a16:creationId xmlns:a16="http://schemas.microsoft.com/office/drawing/2014/main" id="{E992F8C2-C8C7-F9B4-5CAF-62D2615E4D28}"/>
                </a:ext>
              </a:extLst>
            </p:cNvPr>
            <p:cNvSpPr/>
            <p:nvPr/>
          </p:nvSpPr>
          <p:spPr>
            <a:xfrm rot="5400000">
              <a:off x="3425691" y="4787460"/>
              <a:ext cx="85281" cy="601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楕円 220">
              <a:extLst>
                <a:ext uri="{FF2B5EF4-FFF2-40B4-BE49-F238E27FC236}">
                  <a16:creationId xmlns:a16="http://schemas.microsoft.com/office/drawing/2014/main" id="{A8CEA671-99C8-4BD5-4D8B-BE6AE876D13E}"/>
                </a:ext>
              </a:extLst>
            </p:cNvPr>
            <p:cNvSpPr/>
            <p:nvPr/>
          </p:nvSpPr>
          <p:spPr>
            <a:xfrm rot="5400000">
              <a:off x="3425691" y="3221476"/>
              <a:ext cx="85281" cy="601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二等辺三角形 250">
              <a:extLst>
                <a:ext uri="{FF2B5EF4-FFF2-40B4-BE49-F238E27FC236}">
                  <a16:creationId xmlns:a16="http://schemas.microsoft.com/office/drawing/2014/main" id="{64FC96BD-7921-5FA0-A308-69C51254CBE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605271" y="8067625"/>
              <a:ext cx="77284" cy="6662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二等辺三角形 251">
              <a:extLst>
                <a:ext uri="{FF2B5EF4-FFF2-40B4-BE49-F238E27FC236}">
                  <a16:creationId xmlns:a16="http://schemas.microsoft.com/office/drawing/2014/main" id="{C82AB625-E420-4073-5584-4F96D13EF47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932272" y="8067625"/>
              <a:ext cx="77284" cy="6662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767DDC1E-98C1-B6C9-5D4D-88140ED33E5F}"/>
                </a:ext>
              </a:extLst>
            </p:cNvPr>
            <p:cNvGrpSpPr/>
            <p:nvPr/>
          </p:nvGrpSpPr>
          <p:grpSpPr>
            <a:xfrm>
              <a:off x="4885499" y="8032337"/>
              <a:ext cx="66625" cy="166005"/>
              <a:chOff x="4885499" y="8032337"/>
              <a:chExt cx="66625" cy="166005"/>
            </a:xfrm>
          </p:grpSpPr>
          <p:sp>
            <p:nvSpPr>
              <p:cNvPr id="2011" name="二等辺三角形 2010">
                <a:extLst>
                  <a:ext uri="{FF2B5EF4-FFF2-40B4-BE49-F238E27FC236}">
                    <a16:creationId xmlns:a16="http://schemas.microsoft.com/office/drawing/2014/main" id="{C30C6FAF-E3EA-B14A-4617-BB57308374D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880170" y="8037666"/>
                <a:ext cx="77284" cy="666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2" name="二等辺三角形 2011">
                <a:extLst>
                  <a:ext uri="{FF2B5EF4-FFF2-40B4-BE49-F238E27FC236}">
                    <a16:creationId xmlns:a16="http://schemas.microsoft.com/office/drawing/2014/main" id="{FA1EE0CB-E493-E63E-8FB8-B957A0933B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880170" y="8126387"/>
                <a:ext cx="77284" cy="666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88" name="グループ化 1987">
              <a:extLst>
                <a:ext uri="{FF2B5EF4-FFF2-40B4-BE49-F238E27FC236}">
                  <a16:creationId xmlns:a16="http://schemas.microsoft.com/office/drawing/2014/main" id="{E1FD8476-9CF7-C512-1183-86A34961C8C6}"/>
                </a:ext>
              </a:extLst>
            </p:cNvPr>
            <p:cNvGrpSpPr/>
            <p:nvPr/>
          </p:nvGrpSpPr>
          <p:grpSpPr>
            <a:xfrm>
              <a:off x="6564643" y="8018404"/>
              <a:ext cx="66625" cy="166005"/>
              <a:chOff x="6564643" y="8018404"/>
              <a:chExt cx="66625" cy="166005"/>
            </a:xfrm>
          </p:grpSpPr>
          <p:sp>
            <p:nvSpPr>
              <p:cNvPr id="2009" name="二等辺三角形 2008">
                <a:extLst>
                  <a:ext uri="{FF2B5EF4-FFF2-40B4-BE49-F238E27FC236}">
                    <a16:creationId xmlns:a16="http://schemas.microsoft.com/office/drawing/2014/main" id="{4C06BD38-9013-166F-BA53-1805024EC00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559314" y="8023733"/>
                <a:ext cx="77284" cy="66625"/>
              </a:xfrm>
              <a:prstGeom prst="triangl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0" name="二等辺三角形 2009">
                <a:extLst>
                  <a:ext uri="{FF2B5EF4-FFF2-40B4-BE49-F238E27FC236}">
                    <a16:creationId xmlns:a16="http://schemas.microsoft.com/office/drawing/2014/main" id="{3F763872-1603-FBB9-9C70-08ED30D718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559314" y="8112454"/>
                <a:ext cx="77284" cy="66625"/>
              </a:xfrm>
              <a:prstGeom prst="triangl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77" name="図 76" descr="ロゴ&#10;&#10;自動的に生成された説明">
            <a:extLst>
              <a:ext uri="{FF2B5EF4-FFF2-40B4-BE49-F238E27FC236}">
                <a16:creationId xmlns:a16="http://schemas.microsoft.com/office/drawing/2014/main" id="{9765C7FF-5FB5-19AA-4A91-C5D96F5583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8255"/>
            <a:ext cx="1240705" cy="428651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6D0C9F0-26C6-295A-A035-E4FF3D168069}"/>
              </a:ext>
            </a:extLst>
          </p:cNvPr>
          <p:cNvGrpSpPr/>
          <p:nvPr/>
        </p:nvGrpSpPr>
        <p:grpSpPr>
          <a:xfrm>
            <a:off x="137108" y="3425376"/>
            <a:ext cx="2164881" cy="2576936"/>
            <a:chOff x="-1755228" y="3468573"/>
            <a:chExt cx="2164881" cy="2576936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BF3FEB36-D13C-619A-87D7-04527257ED61}"/>
                </a:ext>
              </a:extLst>
            </p:cNvPr>
            <p:cNvGrpSpPr/>
            <p:nvPr/>
          </p:nvGrpSpPr>
          <p:grpSpPr>
            <a:xfrm flipH="1">
              <a:off x="-1755228" y="3468573"/>
              <a:ext cx="2164881" cy="2576936"/>
              <a:chOff x="411875" y="449976"/>
              <a:chExt cx="2164881" cy="2576936"/>
            </a:xfrm>
          </p:grpSpPr>
          <p:grpSp>
            <p:nvGrpSpPr>
              <p:cNvPr id="970" name="グループ化 969">
                <a:extLst>
                  <a:ext uri="{FF2B5EF4-FFF2-40B4-BE49-F238E27FC236}">
                    <a16:creationId xmlns:a16="http://schemas.microsoft.com/office/drawing/2014/main" id="{45F28729-0A7C-71BA-D25D-03661584A010}"/>
                  </a:ext>
                </a:extLst>
              </p:cNvPr>
              <p:cNvGrpSpPr/>
              <p:nvPr/>
            </p:nvGrpSpPr>
            <p:grpSpPr>
              <a:xfrm>
                <a:off x="411875" y="1465872"/>
                <a:ext cx="262240" cy="786977"/>
                <a:chOff x="411875" y="1465872"/>
                <a:chExt cx="262240" cy="786977"/>
              </a:xfrm>
            </p:grpSpPr>
            <p:sp>
              <p:nvSpPr>
                <p:cNvPr id="134" name="フリーフォーム: 図形 133">
                  <a:extLst>
                    <a:ext uri="{FF2B5EF4-FFF2-40B4-BE49-F238E27FC236}">
                      <a16:creationId xmlns:a16="http://schemas.microsoft.com/office/drawing/2014/main" id="{29F6C514-479B-5215-907F-5543DB725907}"/>
                    </a:ext>
                  </a:extLst>
                </p:cNvPr>
                <p:cNvSpPr/>
                <p:nvPr/>
              </p:nvSpPr>
              <p:spPr>
                <a:xfrm rot="3838731">
                  <a:off x="408776" y="1468971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" name="フリーフォーム: 図形 134">
                  <a:extLst>
                    <a:ext uri="{FF2B5EF4-FFF2-40B4-BE49-F238E27FC236}">
                      <a16:creationId xmlns:a16="http://schemas.microsoft.com/office/drawing/2014/main" id="{CB2100FC-4E62-FD9E-A4C5-F025CDCCB554}"/>
                    </a:ext>
                  </a:extLst>
                </p:cNvPr>
                <p:cNvSpPr/>
                <p:nvPr/>
              </p:nvSpPr>
              <p:spPr>
                <a:xfrm rot="5400000">
                  <a:off x="550984" y="2129719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" name="フリーフォーム: 図形 135">
                  <a:extLst>
                    <a:ext uri="{FF2B5EF4-FFF2-40B4-BE49-F238E27FC236}">
                      <a16:creationId xmlns:a16="http://schemas.microsoft.com/office/drawing/2014/main" id="{8B1B1853-6A1B-F5A6-82CC-870628F542D6}"/>
                    </a:ext>
                  </a:extLst>
                </p:cNvPr>
                <p:cNvSpPr/>
                <p:nvPr/>
              </p:nvSpPr>
              <p:spPr>
                <a:xfrm rot="4561270">
                  <a:off x="507892" y="1786469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0" name="グループ化 79">
                <a:extLst>
                  <a:ext uri="{FF2B5EF4-FFF2-40B4-BE49-F238E27FC236}">
                    <a16:creationId xmlns:a16="http://schemas.microsoft.com/office/drawing/2014/main" id="{D48B4C77-3F6D-71F4-BA2E-4563FD7943C4}"/>
                  </a:ext>
                </a:extLst>
              </p:cNvPr>
              <p:cNvGrpSpPr/>
              <p:nvPr/>
            </p:nvGrpSpPr>
            <p:grpSpPr>
              <a:xfrm>
                <a:off x="1105681" y="449976"/>
                <a:ext cx="606367" cy="2576936"/>
                <a:chOff x="1105681" y="449976"/>
                <a:chExt cx="606367" cy="2576936"/>
              </a:xfrm>
            </p:grpSpPr>
            <p:sp>
              <p:nvSpPr>
                <p:cNvPr id="1968" name="フリーフォーム: 図形 1967">
                  <a:extLst>
                    <a:ext uri="{FF2B5EF4-FFF2-40B4-BE49-F238E27FC236}">
                      <a16:creationId xmlns:a16="http://schemas.microsoft.com/office/drawing/2014/main" id="{C1A7623B-B38A-DAD9-5A4E-C20E347FE22E}"/>
                    </a:ext>
                  </a:extLst>
                </p:cNvPr>
                <p:cNvSpPr/>
                <p:nvPr/>
              </p:nvSpPr>
              <p:spPr>
                <a:xfrm rot="16200000">
                  <a:off x="1073705" y="2342007"/>
                  <a:ext cx="1168685" cy="108000"/>
                </a:xfrm>
                <a:custGeom>
                  <a:avLst/>
                  <a:gdLst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1023938 w 1168685"/>
                    <a:gd name="connsiteY4" fmla="*/ 25114 h 108000"/>
                    <a:gd name="connsiteX5" fmla="*/ 987846 w 1168685"/>
                    <a:gd name="connsiteY5" fmla="*/ 108000 h 108000"/>
                    <a:gd name="connsiteX6" fmla="*/ 913497 w 1168685"/>
                    <a:gd name="connsiteY6" fmla="*/ 108000 h 108000"/>
                    <a:gd name="connsiteX7" fmla="*/ 877406 w 1168685"/>
                    <a:gd name="connsiteY7" fmla="*/ 25114 h 108000"/>
                    <a:gd name="connsiteX8" fmla="*/ 841314 w 1168685"/>
                    <a:gd name="connsiteY8" fmla="*/ 108000 h 108000"/>
                    <a:gd name="connsiteX9" fmla="*/ 766965 w 1168685"/>
                    <a:gd name="connsiteY9" fmla="*/ 108000 h 108000"/>
                    <a:gd name="connsiteX10" fmla="*/ 730874 w 1168685"/>
                    <a:gd name="connsiteY10" fmla="*/ 25114 h 108000"/>
                    <a:gd name="connsiteX11" fmla="*/ 694782 w 1168685"/>
                    <a:gd name="connsiteY11" fmla="*/ 108000 h 108000"/>
                    <a:gd name="connsiteX12" fmla="*/ 620433 w 1168685"/>
                    <a:gd name="connsiteY12" fmla="*/ 108000 h 108000"/>
                    <a:gd name="connsiteX13" fmla="*/ 584342 w 1168685"/>
                    <a:gd name="connsiteY13" fmla="*/ 25114 h 108000"/>
                    <a:gd name="connsiteX14" fmla="*/ 548250 w 1168685"/>
                    <a:gd name="connsiteY14" fmla="*/ 108000 h 108000"/>
                    <a:gd name="connsiteX15" fmla="*/ 473901 w 1168685"/>
                    <a:gd name="connsiteY15" fmla="*/ 108000 h 108000"/>
                    <a:gd name="connsiteX16" fmla="*/ 437810 w 1168685"/>
                    <a:gd name="connsiteY16" fmla="*/ 25114 h 108000"/>
                    <a:gd name="connsiteX17" fmla="*/ 401718 w 1168685"/>
                    <a:gd name="connsiteY17" fmla="*/ 108000 h 108000"/>
                    <a:gd name="connsiteX18" fmla="*/ 327369 w 1168685"/>
                    <a:gd name="connsiteY18" fmla="*/ 108000 h 108000"/>
                    <a:gd name="connsiteX19" fmla="*/ 291278 w 1168685"/>
                    <a:gd name="connsiteY19" fmla="*/ 25114 h 108000"/>
                    <a:gd name="connsiteX20" fmla="*/ 255186 w 1168685"/>
                    <a:gd name="connsiteY20" fmla="*/ 108000 h 108000"/>
                    <a:gd name="connsiteX21" fmla="*/ 180837 w 1168685"/>
                    <a:gd name="connsiteY21" fmla="*/ 108000 h 108000"/>
                    <a:gd name="connsiteX22" fmla="*/ 144746 w 1168685"/>
                    <a:gd name="connsiteY22" fmla="*/ 25114 h 108000"/>
                    <a:gd name="connsiteX23" fmla="*/ 108654 w 1168685"/>
                    <a:gd name="connsiteY23" fmla="*/ 108000 h 108000"/>
                    <a:gd name="connsiteX24" fmla="*/ 34307 w 1168685"/>
                    <a:gd name="connsiteY24" fmla="*/ 108000 h 108000"/>
                    <a:gd name="connsiteX25" fmla="*/ 0 w 1168685"/>
                    <a:gd name="connsiteY25" fmla="*/ 29211 h 108000"/>
                    <a:gd name="connsiteX26" fmla="*/ 0 w 1168685"/>
                    <a:gd name="connsiteY26" fmla="*/ 0 h 108000"/>
                    <a:gd name="connsiteX27" fmla="*/ 1168685 w 1168685"/>
                    <a:gd name="connsiteY27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1023938 w 1168685"/>
                    <a:gd name="connsiteY4" fmla="*/ 25114 h 108000"/>
                    <a:gd name="connsiteX5" fmla="*/ 987846 w 1168685"/>
                    <a:gd name="connsiteY5" fmla="*/ 108000 h 108000"/>
                    <a:gd name="connsiteX6" fmla="*/ 913497 w 1168685"/>
                    <a:gd name="connsiteY6" fmla="*/ 108000 h 108000"/>
                    <a:gd name="connsiteX7" fmla="*/ 877406 w 1168685"/>
                    <a:gd name="connsiteY7" fmla="*/ 25114 h 108000"/>
                    <a:gd name="connsiteX8" fmla="*/ 841314 w 1168685"/>
                    <a:gd name="connsiteY8" fmla="*/ 108000 h 108000"/>
                    <a:gd name="connsiteX9" fmla="*/ 766965 w 1168685"/>
                    <a:gd name="connsiteY9" fmla="*/ 108000 h 108000"/>
                    <a:gd name="connsiteX10" fmla="*/ 730874 w 1168685"/>
                    <a:gd name="connsiteY10" fmla="*/ 25114 h 108000"/>
                    <a:gd name="connsiteX11" fmla="*/ 694782 w 1168685"/>
                    <a:gd name="connsiteY11" fmla="*/ 108000 h 108000"/>
                    <a:gd name="connsiteX12" fmla="*/ 620433 w 1168685"/>
                    <a:gd name="connsiteY12" fmla="*/ 108000 h 108000"/>
                    <a:gd name="connsiteX13" fmla="*/ 584342 w 1168685"/>
                    <a:gd name="connsiteY13" fmla="*/ 25114 h 108000"/>
                    <a:gd name="connsiteX14" fmla="*/ 548250 w 1168685"/>
                    <a:gd name="connsiteY14" fmla="*/ 108000 h 108000"/>
                    <a:gd name="connsiteX15" fmla="*/ 473901 w 1168685"/>
                    <a:gd name="connsiteY15" fmla="*/ 108000 h 108000"/>
                    <a:gd name="connsiteX16" fmla="*/ 437810 w 1168685"/>
                    <a:gd name="connsiteY16" fmla="*/ 25114 h 108000"/>
                    <a:gd name="connsiteX17" fmla="*/ 401718 w 1168685"/>
                    <a:gd name="connsiteY17" fmla="*/ 108000 h 108000"/>
                    <a:gd name="connsiteX18" fmla="*/ 327369 w 1168685"/>
                    <a:gd name="connsiteY18" fmla="*/ 108000 h 108000"/>
                    <a:gd name="connsiteX19" fmla="*/ 291278 w 1168685"/>
                    <a:gd name="connsiteY19" fmla="*/ 25114 h 108000"/>
                    <a:gd name="connsiteX20" fmla="*/ 255186 w 1168685"/>
                    <a:gd name="connsiteY20" fmla="*/ 108000 h 108000"/>
                    <a:gd name="connsiteX21" fmla="*/ 180837 w 1168685"/>
                    <a:gd name="connsiteY21" fmla="*/ 108000 h 108000"/>
                    <a:gd name="connsiteX22" fmla="*/ 144746 w 1168685"/>
                    <a:gd name="connsiteY22" fmla="*/ 25114 h 108000"/>
                    <a:gd name="connsiteX23" fmla="*/ 108654 w 1168685"/>
                    <a:gd name="connsiteY23" fmla="*/ 108000 h 108000"/>
                    <a:gd name="connsiteX24" fmla="*/ 34307 w 1168685"/>
                    <a:gd name="connsiteY24" fmla="*/ 108000 h 108000"/>
                    <a:gd name="connsiteX25" fmla="*/ 0 w 1168685"/>
                    <a:gd name="connsiteY25" fmla="*/ 29211 h 108000"/>
                    <a:gd name="connsiteX26" fmla="*/ 0 w 1168685"/>
                    <a:gd name="connsiteY26" fmla="*/ 0 h 108000"/>
                    <a:gd name="connsiteX27" fmla="*/ 141900 w 1168685"/>
                    <a:gd name="connsiteY27" fmla="*/ 126 h 108000"/>
                    <a:gd name="connsiteX28" fmla="*/ 1168685 w 1168685"/>
                    <a:gd name="connsiteY28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1023938 w 1168685"/>
                    <a:gd name="connsiteY4" fmla="*/ 25114 h 108000"/>
                    <a:gd name="connsiteX5" fmla="*/ 987846 w 1168685"/>
                    <a:gd name="connsiteY5" fmla="*/ 108000 h 108000"/>
                    <a:gd name="connsiteX6" fmla="*/ 913497 w 1168685"/>
                    <a:gd name="connsiteY6" fmla="*/ 108000 h 108000"/>
                    <a:gd name="connsiteX7" fmla="*/ 877406 w 1168685"/>
                    <a:gd name="connsiteY7" fmla="*/ 25114 h 108000"/>
                    <a:gd name="connsiteX8" fmla="*/ 841314 w 1168685"/>
                    <a:gd name="connsiteY8" fmla="*/ 108000 h 108000"/>
                    <a:gd name="connsiteX9" fmla="*/ 766965 w 1168685"/>
                    <a:gd name="connsiteY9" fmla="*/ 108000 h 108000"/>
                    <a:gd name="connsiteX10" fmla="*/ 730874 w 1168685"/>
                    <a:gd name="connsiteY10" fmla="*/ 25114 h 108000"/>
                    <a:gd name="connsiteX11" fmla="*/ 694782 w 1168685"/>
                    <a:gd name="connsiteY11" fmla="*/ 108000 h 108000"/>
                    <a:gd name="connsiteX12" fmla="*/ 620433 w 1168685"/>
                    <a:gd name="connsiteY12" fmla="*/ 108000 h 108000"/>
                    <a:gd name="connsiteX13" fmla="*/ 584342 w 1168685"/>
                    <a:gd name="connsiteY13" fmla="*/ 25114 h 108000"/>
                    <a:gd name="connsiteX14" fmla="*/ 548250 w 1168685"/>
                    <a:gd name="connsiteY14" fmla="*/ 108000 h 108000"/>
                    <a:gd name="connsiteX15" fmla="*/ 473901 w 1168685"/>
                    <a:gd name="connsiteY15" fmla="*/ 108000 h 108000"/>
                    <a:gd name="connsiteX16" fmla="*/ 437810 w 1168685"/>
                    <a:gd name="connsiteY16" fmla="*/ 25114 h 108000"/>
                    <a:gd name="connsiteX17" fmla="*/ 401718 w 1168685"/>
                    <a:gd name="connsiteY17" fmla="*/ 108000 h 108000"/>
                    <a:gd name="connsiteX18" fmla="*/ 327369 w 1168685"/>
                    <a:gd name="connsiteY18" fmla="*/ 108000 h 108000"/>
                    <a:gd name="connsiteX19" fmla="*/ 291278 w 1168685"/>
                    <a:gd name="connsiteY19" fmla="*/ 25114 h 108000"/>
                    <a:gd name="connsiteX20" fmla="*/ 255186 w 1168685"/>
                    <a:gd name="connsiteY20" fmla="*/ 108000 h 108000"/>
                    <a:gd name="connsiteX21" fmla="*/ 180837 w 1168685"/>
                    <a:gd name="connsiteY21" fmla="*/ 108000 h 108000"/>
                    <a:gd name="connsiteX22" fmla="*/ 144746 w 1168685"/>
                    <a:gd name="connsiteY22" fmla="*/ 25114 h 108000"/>
                    <a:gd name="connsiteX23" fmla="*/ 108654 w 1168685"/>
                    <a:gd name="connsiteY23" fmla="*/ 108000 h 108000"/>
                    <a:gd name="connsiteX24" fmla="*/ 34307 w 1168685"/>
                    <a:gd name="connsiteY24" fmla="*/ 108000 h 108000"/>
                    <a:gd name="connsiteX25" fmla="*/ 0 w 1168685"/>
                    <a:gd name="connsiteY25" fmla="*/ 29211 h 108000"/>
                    <a:gd name="connsiteX26" fmla="*/ 141900 w 1168685"/>
                    <a:gd name="connsiteY26" fmla="*/ 126 h 108000"/>
                    <a:gd name="connsiteX27" fmla="*/ 1168685 w 1168685"/>
                    <a:gd name="connsiteY27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987846 w 1168685"/>
                    <a:gd name="connsiteY4" fmla="*/ 108000 h 108000"/>
                    <a:gd name="connsiteX5" fmla="*/ 913497 w 1168685"/>
                    <a:gd name="connsiteY5" fmla="*/ 108000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987846 w 1168685"/>
                    <a:gd name="connsiteY4" fmla="*/ 10800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985465 w 1168685"/>
                    <a:gd name="connsiteY4" fmla="*/ 5085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4791 w 1168685"/>
                    <a:gd name="connsiteY3" fmla="*/ 34181 h 108000"/>
                    <a:gd name="connsiteX4" fmla="*/ 985465 w 1168685"/>
                    <a:gd name="connsiteY4" fmla="*/ 5085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10566 w 1168685"/>
                    <a:gd name="connsiteY2" fmla="*/ 24656 h 108000"/>
                    <a:gd name="connsiteX3" fmla="*/ 1064791 w 1168685"/>
                    <a:gd name="connsiteY3" fmla="*/ 34181 h 108000"/>
                    <a:gd name="connsiteX4" fmla="*/ 985465 w 1168685"/>
                    <a:gd name="connsiteY4" fmla="*/ 5085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8685" h="108000">
                      <a:moveTo>
                        <a:pt x="1168685" y="0"/>
                      </a:moveTo>
                      <a:lnTo>
                        <a:pt x="1168685" y="29213"/>
                      </a:lnTo>
                      <a:lnTo>
                        <a:pt x="1110566" y="24656"/>
                      </a:lnTo>
                      <a:lnTo>
                        <a:pt x="1064791" y="34181"/>
                      </a:lnTo>
                      <a:lnTo>
                        <a:pt x="985465" y="50850"/>
                      </a:lnTo>
                      <a:lnTo>
                        <a:pt x="915879" y="84188"/>
                      </a:lnTo>
                      <a:lnTo>
                        <a:pt x="877406" y="25114"/>
                      </a:lnTo>
                      <a:lnTo>
                        <a:pt x="841314" y="108000"/>
                      </a:lnTo>
                      <a:lnTo>
                        <a:pt x="766965" y="108000"/>
                      </a:lnTo>
                      <a:lnTo>
                        <a:pt x="730874" y="25114"/>
                      </a:lnTo>
                      <a:lnTo>
                        <a:pt x="694782" y="108000"/>
                      </a:lnTo>
                      <a:lnTo>
                        <a:pt x="620433" y="108000"/>
                      </a:lnTo>
                      <a:lnTo>
                        <a:pt x="584342" y="25114"/>
                      </a:lnTo>
                      <a:lnTo>
                        <a:pt x="548250" y="108000"/>
                      </a:lnTo>
                      <a:lnTo>
                        <a:pt x="473901" y="108000"/>
                      </a:lnTo>
                      <a:lnTo>
                        <a:pt x="437810" y="25114"/>
                      </a:lnTo>
                      <a:lnTo>
                        <a:pt x="401718" y="108000"/>
                      </a:lnTo>
                      <a:lnTo>
                        <a:pt x="327369" y="108000"/>
                      </a:lnTo>
                      <a:lnTo>
                        <a:pt x="291278" y="25114"/>
                      </a:lnTo>
                      <a:lnTo>
                        <a:pt x="255186" y="108000"/>
                      </a:lnTo>
                      <a:lnTo>
                        <a:pt x="180837" y="108000"/>
                      </a:lnTo>
                      <a:lnTo>
                        <a:pt x="144746" y="25114"/>
                      </a:lnTo>
                      <a:lnTo>
                        <a:pt x="108654" y="108000"/>
                      </a:lnTo>
                      <a:lnTo>
                        <a:pt x="34307" y="108000"/>
                      </a:lnTo>
                      <a:lnTo>
                        <a:pt x="0" y="29211"/>
                      </a:lnTo>
                      <a:lnTo>
                        <a:pt x="141900" y="126"/>
                      </a:lnTo>
                      <a:lnTo>
                        <a:pt x="116868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9" name="フリーフォーム: 図形 1968">
                  <a:extLst>
                    <a:ext uri="{FF2B5EF4-FFF2-40B4-BE49-F238E27FC236}">
                      <a16:creationId xmlns:a16="http://schemas.microsoft.com/office/drawing/2014/main" id="{A0D99BF4-7994-9D9E-931F-5C32BB185CA5}"/>
                    </a:ext>
                  </a:extLst>
                </p:cNvPr>
                <p:cNvSpPr/>
                <p:nvPr/>
              </p:nvSpPr>
              <p:spPr>
                <a:xfrm rot="8552159">
                  <a:off x="1231746" y="665074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70" name="フリーフォーム: 図形 1969">
                  <a:extLst>
                    <a:ext uri="{FF2B5EF4-FFF2-40B4-BE49-F238E27FC236}">
                      <a16:creationId xmlns:a16="http://schemas.microsoft.com/office/drawing/2014/main" id="{9E94C25F-00D9-82AB-6F94-DA789E51A390}"/>
                    </a:ext>
                  </a:extLst>
                </p:cNvPr>
                <p:cNvSpPr/>
                <p:nvPr/>
              </p:nvSpPr>
              <p:spPr>
                <a:xfrm rot="7647612">
                  <a:off x="1495437" y="453075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83" name="フリーフォーム: 図形 1982">
                  <a:extLst>
                    <a:ext uri="{FF2B5EF4-FFF2-40B4-BE49-F238E27FC236}">
                      <a16:creationId xmlns:a16="http://schemas.microsoft.com/office/drawing/2014/main" id="{25806FE6-0D0D-0B78-C30A-9C4733D2D631}"/>
                    </a:ext>
                  </a:extLst>
                </p:cNvPr>
                <p:cNvSpPr/>
                <p:nvPr/>
              </p:nvSpPr>
              <p:spPr>
                <a:xfrm rot="3520473">
                  <a:off x="1437583" y="2863081"/>
                  <a:ext cx="189041" cy="13862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3" name="フリーフォーム: 図形 2012">
                  <a:extLst>
                    <a:ext uri="{FF2B5EF4-FFF2-40B4-BE49-F238E27FC236}">
                      <a16:creationId xmlns:a16="http://schemas.microsoft.com/office/drawing/2014/main" id="{A9FD5743-D869-BD6B-7057-B00D7D3AD46F}"/>
                    </a:ext>
                  </a:extLst>
                </p:cNvPr>
                <p:cNvSpPr/>
                <p:nvPr/>
              </p:nvSpPr>
              <p:spPr>
                <a:xfrm>
                  <a:off x="1198287" y="2621810"/>
                  <a:ext cx="178971" cy="13862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4" name="フリーフォーム: 図形 2013">
                  <a:extLst>
                    <a:ext uri="{FF2B5EF4-FFF2-40B4-BE49-F238E27FC236}">
                      <a16:creationId xmlns:a16="http://schemas.microsoft.com/office/drawing/2014/main" id="{C3A31D54-77DA-E6F0-92C7-B7C4EE987722}"/>
                    </a:ext>
                  </a:extLst>
                </p:cNvPr>
                <p:cNvSpPr/>
                <p:nvPr/>
              </p:nvSpPr>
              <p:spPr>
                <a:xfrm rot="5400000" flipH="1">
                  <a:off x="643778" y="1246523"/>
                  <a:ext cx="1031808" cy="108001"/>
                </a:xfrm>
                <a:custGeom>
                  <a:avLst/>
                  <a:gdLst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47402 w 1031808"/>
                    <a:gd name="connsiteY6" fmla="*/ 15709 h 108001"/>
                    <a:gd name="connsiteX7" fmla="*/ 187588 w 1031808"/>
                    <a:gd name="connsiteY7" fmla="*/ 108001 h 108001"/>
                    <a:gd name="connsiteX8" fmla="*/ 254616 w 1031808"/>
                    <a:gd name="connsiteY8" fmla="*/ 108001 h 108001"/>
                    <a:gd name="connsiteX9" fmla="*/ 294804 w 1031808"/>
                    <a:gd name="connsiteY9" fmla="*/ 15709 h 108001"/>
                    <a:gd name="connsiteX10" fmla="*/ 334990 w 1031808"/>
                    <a:gd name="connsiteY10" fmla="*/ 108001 h 108001"/>
                    <a:gd name="connsiteX11" fmla="*/ 402017 w 1031808"/>
                    <a:gd name="connsiteY11" fmla="*/ 108000 h 108001"/>
                    <a:gd name="connsiteX12" fmla="*/ 442205 w 1031808"/>
                    <a:gd name="connsiteY12" fmla="*/ 15709 h 108001"/>
                    <a:gd name="connsiteX13" fmla="*/ 482391 w 1031808"/>
                    <a:gd name="connsiteY13" fmla="*/ 108000 h 108001"/>
                    <a:gd name="connsiteX14" fmla="*/ 549418 w 1031808"/>
                    <a:gd name="connsiteY14" fmla="*/ 108000 h 108001"/>
                    <a:gd name="connsiteX15" fmla="*/ 589606 w 1031808"/>
                    <a:gd name="connsiteY15" fmla="*/ 15709 h 108001"/>
                    <a:gd name="connsiteX16" fmla="*/ 629792 w 1031808"/>
                    <a:gd name="connsiteY16" fmla="*/ 108000 h 108001"/>
                    <a:gd name="connsiteX17" fmla="*/ 696819 w 1031808"/>
                    <a:gd name="connsiteY17" fmla="*/ 108000 h 108001"/>
                    <a:gd name="connsiteX18" fmla="*/ 737007 w 1031808"/>
                    <a:gd name="connsiteY18" fmla="*/ 15709 h 108001"/>
                    <a:gd name="connsiteX19" fmla="*/ 777193 w 1031808"/>
                    <a:gd name="connsiteY19" fmla="*/ 108000 h 108001"/>
                    <a:gd name="connsiteX20" fmla="*/ 844220 w 1031808"/>
                    <a:gd name="connsiteY20" fmla="*/ 108000 h 108001"/>
                    <a:gd name="connsiteX21" fmla="*/ 884408 w 1031808"/>
                    <a:gd name="connsiteY21" fmla="*/ 15709 h 108001"/>
                    <a:gd name="connsiteX22" fmla="*/ 924594 w 1031808"/>
                    <a:gd name="connsiteY22" fmla="*/ 108000 h 108001"/>
                    <a:gd name="connsiteX23" fmla="*/ 991621 w 1031808"/>
                    <a:gd name="connsiteY23" fmla="*/ 108000 h 108001"/>
                    <a:gd name="connsiteX24" fmla="*/ 1031808 w 1031808"/>
                    <a:gd name="connsiteY24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87588 w 1031808"/>
                    <a:gd name="connsiteY6" fmla="*/ 108001 h 108001"/>
                    <a:gd name="connsiteX7" fmla="*/ 254616 w 1031808"/>
                    <a:gd name="connsiteY7" fmla="*/ 108001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87588 w 1031808"/>
                    <a:gd name="connsiteY6" fmla="*/ 108001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89969 w 1031808"/>
                    <a:gd name="connsiteY6" fmla="*/ 31801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89969 w 1031808"/>
                    <a:gd name="connsiteY6" fmla="*/ 38101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89969 w 1031808"/>
                    <a:gd name="connsiteY6" fmla="*/ 38101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89969 w 1031808"/>
                    <a:gd name="connsiteY6" fmla="*/ 38101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97113 w 1031808"/>
                    <a:gd name="connsiteY6" fmla="*/ 42863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49714 w 1031808"/>
                    <a:gd name="connsiteY4" fmla="*/ 45245 h 114301"/>
                    <a:gd name="connsiteX5" fmla="*/ 107215 w 1031808"/>
                    <a:gd name="connsiteY5" fmla="*/ 0 h 114301"/>
                    <a:gd name="connsiteX6" fmla="*/ 197113 w 1031808"/>
                    <a:gd name="connsiteY6" fmla="*/ 42863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7988 h 108001"/>
                    <a:gd name="connsiteX6" fmla="*/ 197113 w 1031808"/>
                    <a:gd name="connsiteY6" fmla="*/ 36563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7988 h 108001"/>
                    <a:gd name="connsiteX6" fmla="*/ 199494 w 1031808"/>
                    <a:gd name="connsiteY6" fmla="*/ 4847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43706 h 108001"/>
                    <a:gd name="connsiteX6" fmla="*/ 199494 w 1031808"/>
                    <a:gd name="connsiteY6" fmla="*/ 4847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43706 h 108001"/>
                    <a:gd name="connsiteX6" fmla="*/ 206638 w 1031808"/>
                    <a:gd name="connsiteY6" fmla="*/ 2942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6638 w 1031808"/>
                    <a:gd name="connsiteY6" fmla="*/ 2942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31808" h="108001">
                      <a:moveTo>
                        <a:pt x="1031808" y="15712"/>
                      </a:moveTo>
                      <a:lnTo>
                        <a:pt x="1031808" y="0"/>
                      </a:lnTo>
                      <a:lnTo>
                        <a:pt x="0" y="0"/>
                      </a:lnTo>
                      <a:lnTo>
                        <a:pt x="0" y="21171"/>
                      </a:lnTo>
                      <a:lnTo>
                        <a:pt x="49714" y="38945"/>
                      </a:lnTo>
                      <a:lnTo>
                        <a:pt x="88165" y="27037"/>
                      </a:lnTo>
                      <a:cubicBezTo>
                        <a:pt x="170520" y="39738"/>
                        <a:pt x="131427" y="21484"/>
                        <a:pt x="209019" y="41327"/>
                      </a:cubicBezTo>
                      <a:cubicBezTo>
                        <a:pt x="237712" y="71489"/>
                        <a:pt x="173535" y="23069"/>
                        <a:pt x="259378" y="67519"/>
                      </a:cubicBezTo>
                      <a:lnTo>
                        <a:pt x="294804" y="15709"/>
                      </a:lnTo>
                      <a:lnTo>
                        <a:pt x="334990" y="108001"/>
                      </a:lnTo>
                      <a:lnTo>
                        <a:pt x="402017" y="108000"/>
                      </a:lnTo>
                      <a:lnTo>
                        <a:pt x="442205" y="15709"/>
                      </a:lnTo>
                      <a:lnTo>
                        <a:pt x="482391" y="108000"/>
                      </a:lnTo>
                      <a:lnTo>
                        <a:pt x="549418" y="108000"/>
                      </a:lnTo>
                      <a:lnTo>
                        <a:pt x="589606" y="15709"/>
                      </a:lnTo>
                      <a:lnTo>
                        <a:pt x="629792" y="108000"/>
                      </a:lnTo>
                      <a:lnTo>
                        <a:pt x="696819" y="108000"/>
                      </a:lnTo>
                      <a:lnTo>
                        <a:pt x="737007" y="15709"/>
                      </a:lnTo>
                      <a:lnTo>
                        <a:pt x="777193" y="108000"/>
                      </a:lnTo>
                      <a:lnTo>
                        <a:pt x="844220" y="108000"/>
                      </a:lnTo>
                      <a:lnTo>
                        <a:pt x="884408" y="15709"/>
                      </a:lnTo>
                      <a:lnTo>
                        <a:pt x="924594" y="108000"/>
                      </a:lnTo>
                      <a:lnTo>
                        <a:pt x="991621" y="108000"/>
                      </a:lnTo>
                      <a:lnTo>
                        <a:pt x="1031808" y="1571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5" name="フリーフォーム: 図形 2014">
                  <a:extLst>
                    <a:ext uri="{FF2B5EF4-FFF2-40B4-BE49-F238E27FC236}">
                      <a16:creationId xmlns:a16="http://schemas.microsoft.com/office/drawing/2014/main" id="{2EE8112F-784F-9EC6-DD29-F338AB52C15A}"/>
                    </a:ext>
                  </a:extLst>
                </p:cNvPr>
                <p:cNvSpPr/>
                <p:nvPr/>
              </p:nvSpPr>
              <p:spPr>
                <a:xfrm rot="5400000" flipH="1">
                  <a:off x="743301" y="2174044"/>
                  <a:ext cx="832762" cy="108001"/>
                </a:xfrm>
                <a:custGeom>
                  <a:avLst/>
                  <a:gdLst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5363 w 832762"/>
                    <a:gd name="connsiteY16" fmla="*/ 108000 h 108001"/>
                    <a:gd name="connsiteX17" fmla="*/ 653784 w 832762"/>
                    <a:gd name="connsiteY17" fmla="*/ 108000 h 108001"/>
                    <a:gd name="connsiteX18" fmla="*/ 693971 w 832762"/>
                    <a:gd name="connsiteY18" fmla="*/ 15709 h 108001"/>
                    <a:gd name="connsiteX19" fmla="*/ 734157 w 832762"/>
                    <a:gd name="connsiteY19" fmla="*/ 108000 h 108001"/>
                    <a:gd name="connsiteX20" fmla="*/ 792578 w 832762"/>
                    <a:gd name="connsiteY20" fmla="*/ 108000 h 108001"/>
                    <a:gd name="connsiteX21" fmla="*/ 832762 w 832762"/>
                    <a:gd name="connsiteY21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5363 w 832762"/>
                    <a:gd name="connsiteY16" fmla="*/ 108000 h 108001"/>
                    <a:gd name="connsiteX17" fmla="*/ 653784 w 832762"/>
                    <a:gd name="connsiteY17" fmla="*/ 108000 h 108001"/>
                    <a:gd name="connsiteX18" fmla="*/ 734157 w 832762"/>
                    <a:gd name="connsiteY18" fmla="*/ 108000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53784 w 832762"/>
                    <a:gd name="connsiteY17" fmla="*/ 108000 h 108001"/>
                    <a:gd name="connsiteX18" fmla="*/ 734157 w 832762"/>
                    <a:gd name="connsiteY18" fmla="*/ 108000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79978 w 832762"/>
                    <a:gd name="connsiteY17" fmla="*/ 27038 h 108001"/>
                    <a:gd name="connsiteX18" fmla="*/ 734157 w 832762"/>
                    <a:gd name="connsiteY18" fmla="*/ 108000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88218 w 832762"/>
                    <a:gd name="connsiteY16" fmla="*/ 57994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88218 w 832762"/>
                    <a:gd name="connsiteY16" fmla="*/ 50850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85837 w 832762"/>
                    <a:gd name="connsiteY16" fmla="*/ 57994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32762" h="108001">
                      <a:moveTo>
                        <a:pt x="832762" y="15716"/>
                      </a:moveTo>
                      <a:lnTo>
                        <a:pt x="832762" y="0"/>
                      </a:lnTo>
                      <a:lnTo>
                        <a:pt x="0" y="0"/>
                      </a:lnTo>
                      <a:lnTo>
                        <a:pt x="0" y="15714"/>
                      </a:lnTo>
                      <a:lnTo>
                        <a:pt x="40184" y="108001"/>
                      </a:lnTo>
                      <a:lnTo>
                        <a:pt x="98608" y="108001"/>
                      </a:lnTo>
                      <a:lnTo>
                        <a:pt x="138795" y="15709"/>
                      </a:lnTo>
                      <a:lnTo>
                        <a:pt x="178981" y="108001"/>
                      </a:lnTo>
                      <a:lnTo>
                        <a:pt x="237402" y="108001"/>
                      </a:lnTo>
                      <a:lnTo>
                        <a:pt x="277589" y="15709"/>
                      </a:lnTo>
                      <a:lnTo>
                        <a:pt x="317775" y="108000"/>
                      </a:lnTo>
                      <a:lnTo>
                        <a:pt x="376196" y="108000"/>
                      </a:lnTo>
                      <a:lnTo>
                        <a:pt x="416383" y="15709"/>
                      </a:lnTo>
                      <a:lnTo>
                        <a:pt x="456569" y="108000"/>
                      </a:lnTo>
                      <a:lnTo>
                        <a:pt x="514990" y="108000"/>
                      </a:lnTo>
                      <a:lnTo>
                        <a:pt x="555177" y="15709"/>
                      </a:lnTo>
                      <a:lnTo>
                        <a:pt x="585837" y="57994"/>
                      </a:lnTo>
                      <a:lnTo>
                        <a:pt x="679978" y="27038"/>
                      </a:lnTo>
                      <a:lnTo>
                        <a:pt x="731776" y="15131"/>
                      </a:lnTo>
                      <a:lnTo>
                        <a:pt x="794959" y="34181"/>
                      </a:lnTo>
                      <a:lnTo>
                        <a:pt x="832762" y="1571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" name="フリーフォーム: 図形 132">
                  <a:extLst>
                    <a:ext uri="{FF2B5EF4-FFF2-40B4-BE49-F238E27FC236}">
                      <a16:creationId xmlns:a16="http://schemas.microsoft.com/office/drawing/2014/main" id="{99C5F5B4-B41F-C15D-82AE-F2FDAD10CCB6}"/>
                    </a:ext>
                  </a:extLst>
                </p:cNvPr>
                <p:cNvSpPr/>
                <p:nvPr/>
              </p:nvSpPr>
              <p:spPr>
                <a:xfrm rot="16200000">
                  <a:off x="997396" y="1097015"/>
                  <a:ext cx="1321300" cy="108000"/>
                </a:xfrm>
                <a:custGeom>
                  <a:avLst/>
                  <a:gdLst>
                    <a:gd name="connsiteX0" fmla="*/ 1321300 w 1321300"/>
                    <a:gd name="connsiteY0" fmla="*/ 0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131447 w 1321300"/>
                    <a:gd name="connsiteY28" fmla="*/ 25114 h 108000"/>
                    <a:gd name="connsiteX29" fmla="*/ 95355 w 1321300"/>
                    <a:gd name="connsiteY29" fmla="*/ 108000 h 108000"/>
                    <a:gd name="connsiteX30" fmla="*/ 35335 w 1321300"/>
                    <a:gd name="connsiteY30" fmla="*/ 108000 h 108000"/>
                    <a:gd name="connsiteX31" fmla="*/ 0 w 1321300"/>
                    <a:gd name="connsiteY31" fmla="*/ 26850 h 108000"/>
                    <a:gd name="connsiteX32" fmla="*/ 0 w 1321300"/>
                    <a:gd name="connsiteY32" fmla="*/ 0 h 108000"/>
                    <a:gd name="connsiteX33" fmla="*/ 1321300 w 1321300"/>
                    <a:gd name="connsiteY33" fmla="*/ 0 h 108000"/>
                    <a:gd name="connsiteX0" fmla="*/ 1321300 w 1321300"/>
                    <a:gd name="connsiteY0" fmla="*/ 0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131447 w 1321300"/>
                    <a:gd name="connsiteY28" fmla="*/ 25114 h 108000"/>
                    <a:gd name="connsiteX29" fmla="*/ 95355 w 1321300"/>
                    <a:gd name="connsiteY29" fmla="*/ 108000 h 108000"/>
                    <a:gd name="connsiteX30" fmla="*/ 35335 w 1321300"/>
                    <a:gd name="connsiteY30" fmla="*/ 108000 h 108000"/>
                    <a:gd name="connsiteX31" fmla="*/ 0 w 1321300"/>
                    <a:gd name="connsiteY31" fmla="*/ 26850 h 108000"/>
                    <a:gd name="connsiteX32" fmla="*/ 0 w 1321300"/>
                    <a:gd name="connsiteY32" fmla="*/ 0 h 108000"/>
                    <a:gd name="connsiteX33" fmla="*/ 1225877 w 1321300"/>
                    <a:gd name="connsiteY33" fmla="*/ 127 h 108000"/>
                    <a:gd name="connsiteX34" fmla="*/ 1321300 w 1321300"/>
                    <a:gd name="connsiteY34" fmla="*/ 0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131447 w 1321300"/>
                    <a:gd name="connsiteY28" fmla="*/ 25114 h 108000"/>
                    <a:gd name="connsiteX29" fmla="*/ 95355 w 1321300"/>
                    <a:gd name="connsiteY29" fmla="*/ 108000 h 108000"/>
                    <a:gd name="connsiteX30" fmla="*/ 35335 w 1321300"/>
                    <a:gd name="connsiteY30" fmla="*/ 108000 h 108000"/>
                    <a:gd name="connsiteX31" fmla="*/ 0 w 1321300"/>
                    <a:gd name="connsiteY31" fmla="*/ 26850 h 108000"/>
                    <a:gd name="connsiteX32" fmla="*/ 0 w 1321300"/>
                    <a:gd name="connsiteY32" fmla="*/ 0 h 108000"/>
                    <a:gd name="connsiteX33" fmla="*/ 1225877 w 1321300"/>
                    <a:gd name="connsiteY33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46107 w 1321300"/>
                    <a:gd name="connsiteY27" fmla="*/ 5085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78686 w 1321300"/>
                    <a:gd name="connsiteY28" fmla="*/ 318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46107 w 1321300"/>
                    <a:gd name="connsiteY27" fmla="*/ 50850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46610 w 1321300"/>
                    <a:gd name="connsiteY26" fmla="*/ 72281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46610 w 1321300"/>
                    <a:gd name="connsiteY26" fmla="*/ 72281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3754 w 1321300"/>
                    <a:gd name="connsiteY26" fmla="*/ 86569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321300" h="108000">
                      <a:moveTo>
                        <a:pt x="1225877" y="127"/>
                      </a:moveTo>
                      <a:lnTo>
                        <a:pt x="1321300" y="25116"/>
                      </a:lnTo>
                      <a:lnTo>
                        <a:pt x="1285209" y="108000"/>
                      </a:lnTo>
                      <a:lnTo>
                        <a:pt x="1225186" y="108000"/>
                      </a:lnTo>
                      <a:lnTo>
                        <a:pt x="1189095" y="25114"/>
                      </a:lnTo>
                      <a:lnTo>
                        <a:pt x="1153003" y="108000"/>
                      </a:lnTo>
                      <a:lnTo>
                        <a:pt x="1092980" y="108000"/>
                      </a:lnTo>
                      <a:lnTo>
                        <a:pt x="1056889" y="25114"/>
                      </a:lnTo>
                      <a:lnTo>
                        <a:pt x="1020797" y="108000"/>
                      </a:lnTo>
                      <a:lnTo>
                        <a:pt x="960774" y="108000"/>
                      </a:lnTo>
                      <a:lnTo>
                        <a:pt x="924683" y="25114"/>
                      </a:lnTo>
                      <a:lnTo>
                        <a:pt x="888591" y="108000"/>
                      </a:lnTo>
                      <a:lnTo>
                        <a:pt x="828568" y="108000"/>
                      </a:lnTo>
                      <a:lnTo>
                        <a:pt x="792477" y="25114"/>
                      </a:lnTo>
                      <a:lnTo>
                        <a:pt x="756385" y="108000"/>
                      </a:lnTo>
                      <a:lnTo>
                        <a:pt x="696362" y="108000"/>
                      </a:lnTo>
                      <a:lnTo>
                        <a:pt x="660271" y="25114"/>
                      </a:lnTo>
                      <a:lnTo>
                        <a:pt x="624179" y="108000"/>
                      </a:lnTo>
                      <a:lnTo>
                        <a:pt x="564156" y="108000"/>
                      </a:lnTo>
                      <a:lnTo>
                        <a:pt x="528065" y="25114"/>
                      </a:lnTo>
                      <a:lnTo>
                        <a:pt x="491973" y="108000"/>
                      </a:lnTo>
                      <a:lnTo>
                        <a:pt x="431950" y="108000"/>
                      </a:lnTo>
                      <a:lnTo>
                        <a:pt x="395859" y="25114"/>
                      </a:lnTo>
                      <a:lnTo>
                        <a:pt x="359767" y="108000"/>
                      </a:lnTo>
                      <a:lnTo>
                        <a:pt x="299744" y="108000"/>
                      </a:lnTo>
                      <a:lnTo>
                        <a:pt x="263653" y="25114"/>
                      </a:lnTo>
                      <a:lnTo>
                        <a:pt x="253754" y="86569"/>
                      </a:lnTo>
                      <a:cubicBezTo>
                        <a:pt x="222552" y="63946"/>
                        <a:pt x="180402" y="48469"/>
                        <a:pt x="150869" y="41325"/>
                      </a:cubicBezTo>
                      <a:lnTo>
                        <a:pt x="78686" y="31800"/>
                      </a:lnTo>
                      <a:lnTo>
                        <a:pt x="11523" y="27038"/>
                      </a:lnTo>
                      <a:lnTo>
                        <a:pt x="0" y="26850"/>
                      </a:lnTo>
                      <a:lnTo>
                        <a:pt x="0" y="0"/>
                      </a:lnTo>
                      <a:lnTo>
                        <a:pt x="1225877" y="12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83EC10D2-3D37-53A5-F933-76622E1F9F21}"/>
                  </a:ext>
                </a:extLst>
              </p:cNvPr>
              <p:cNvSpPr/>
              <p:nvPr/>
            </p:nvSpPr>
            <p:spPr>
              <a:xfrm rot="16980000">
                <a:off x="2432112" y="1828203"/>
                <a:ext cx="169255" cy="12003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9" name="グループ化 88">
                <a:extLst>
                  <a:ext uri="{FF2B5EF4-FFF2-40B4-BE49-F238E27FC236}">
                    <a16:creationId xmlns:a16="http://schemas.microsoft.com/office/drawing/2014/main" id="{E0832B8D-15F7-6817-88FB-2FC6A7D83A36}"/>
                  </a:ext>
                </a:extLst>
              </p:cNvPr>
              <p:cNvGrpSpPr/>
              <p:nvPr/>
            </p:nvGrpSpPr>
            <p:grpSpPr>
              <a:xfrm>
                <a:off x="1629916" y="1361666"/>
                <a:ext cx="886806" cy="900000"/>
                <a:chOff x="3613493" y="1489655"/>
                <a:chExt cx="886806" cy="900000"/>
              </a:xfrm>
            </p:grpSpPr>
            <p:sp>
              <p:nvSpPr>
                <p:cNvPr id="111" name="フリーフォーム: 図形 110">
                  <a:extLst>
                    <a:ext uri="{FF2B5EF4-FFF2-40B4-BE49-F238E27FC236}">
                      <a16:creationId xmlns:a16="http://schemas.microsoft.com/office/drawing/2014/main" id="{DB2E4902-F0DB-AFA5-9DC0-4E58D10E986C}"/>
                    </a:ext>
                  </a:extLst>
                </p:cNvPr>
                <p:cNvSpPr/>
                <p:nvPr/>
              </p:nvSpPr>
              <p:spPr>
                <a:xfrm rot="16200000" flipH="1">
                  <a:off x="3606896" y="1496252"/>
                  <a:ext cx="900000" cy="886806"/>
                </a:xfrm>
                <a:custGeom>
                  <a:avLst/>
                  <a:gdLst>
                    <a:gd name="connsiteX0" fmla="*/ 0 w 900000"/>
                    <a:gd name="connsiteY0" fmla="*/ 450000 h 886806"/>
                    <a:gd name="connsiteX1" fmla="*/ 8249 w 900000"/>
                    <a:gd name="connsiteY1" fmla="*/ 531823 h 886806"/>
                    <a:gd name="connsiteX2" fmla="*/ 13607 w 900000"/>
                    <a:gd name="connsiteY2" fmla="*/ 555072 h 886806"/>
                    <a:gd name="connsiteX3" fmla="*/ 31064 w 900000"/>
                    <a:gd name="connsiteY3" fmla="*/ 611310 h 886806"/>
                    <a:gd name="connsiteX4" fmla="*/ 39587 w 900000"/>
                    <a:gd name="connsiteY4" fmla="*/ 632943 h 886806"/>
                    <a:gd name="connsiteX5" fmla="*/ 76853 w 900000"/>
                    <a:gd name="connsiteY5" fmla="*/ 701599 h 886806"/>
                    <a:gd name="connsiteX6" fmla="*/ 76853 w 900000"/>
                    <a:gd name="connsiteY6" fmla="*/ 701600 h 886806"/>
                    <a:gd name="connsiteX7" fmla="*/ 76853 w 900000"/>
                    <a:gd name="connsiteY7" fmla="*/ 701600 h 886806"/>
                    <a:gd name="connsiteX8" fmla="*/ 126301 w 900000"/>
                    <a:gd name="connsiteY8" fmla="*/ 761531 h 886806"/>
                    <a:gd name="connsiteX9" fmla="*/ 142890 w 900000"/>
                    <a:gd name="connsiteY9" fmla="*/ 777347 h 886806"/>
                    <a:gd name="connsiteX10" fmla="*/ 187222 w 900000"/>
                    <a:gd name="connsiteY10" fmla="*/ 813924 h 886806"/>
                    <a:gd name="connsiteX11" fmla="*/ 205986 w 900000"/>
                    <a:gd name="connsiteY11" fmla="*/ 827264 h 886806"/>
                    <a:gd name="connsiteX12" fmla="*/ 274840 w 900000"/>
                    <a:gd name="connsiteY12" fmla="*/ 864637 h 886806"/>
                    <a:gd name="connsiteX13" fmla="*/ 346257 w 900000"/>
                    <a:gd name="connsiteY13" fmla="*/ 886806 h 886806"/>
                    <a:gd name="connsiteX14" fmla="*/ 419867 w 900000"/>
                    <a:gd name="connsiteY14" fmla="*/ 859864 h 886806"/>
                    <a:gd name="connsiteX15" fmla="*/ 628646 w 900000"/>
                    <a:gd name="connsiteY15" fmla="*/ 817284 h 886806"/>
                    <a:gd name="connsiteX16" fmla="*/ 713924 w 900000"/>
                    <a:gd name="connsiteY16" fmla="*/ 812978 h 886806"/>
                    <a:gd name="connsiteX17" fmla="*/ 768198 w 900000"/>
                    <a:gd name="connsiteY17" fmla="*/ 768198 h 886806"/>
                    <a:gd name="connsiteX18" fmla="*/ 900000 w 900000"/>
                    <a:gd name="connsiteY18" fmla="*/ 450000 h 886806"/>
                    <a:gd name="connsiteX19" fmla="*/ 450000 w 900000"/>
                    <a:gd name="connsiteY19" fmla="*/ 0 h 886806"/>
                    <a:gd name="connsiteX20" fmla="*/ 0 w 900000"/>
                    <a:gd name="connsiteY20" fmla="*/ 450000 h 88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00000" h="886806">
                      <a:moveTo>
                        <a:pt x="0" y="450000"/>
                      </a:moveTo>
                      <a:lnTo>
                        <a:pt x="8249" y="531823"/>
                      </a:lnTo>
                      <a:lnTo>
                        <a:pt x="13607" y="555072"/>
                      </a:lnTo>
                      <a:lnTo>
                        <a:pt x="31064" y="611310"/>
                      </a:lnTo>
                      <a:lnTo>
                        <a:pt x="39587" y="632943"/>
                      </a:lnTo>
                      <a:lnTo>
                        <a:pt x="76853" y="701599"/>
                      </a:lnTo>
                      <a:lnTo>
                        <a:pt x="76853" y="701600"/>
                      </a:lnTo>
                      <a:lnTo>
                        <a:pt x="76853" y="701600"/>
                      </a:lnTo>
                      <a:lnTo>
                        <a:pt x="126301" y="761531"/>
                      </a:lnTo>
                      <a:lnTo>
                        <a:pt x="142890" y="777347"/>
                      </a:lnTo>
                      <a:lnTo>
                        <a:pt x="187222" y="813924"/>
                      </a:lnTo>
                      <a:lnTo>
                        <a:pt x="205986" y="827264"/>
                      </a:lnTo>
                      <a:lnTo>
                        <a:pt x="274840" y="864637"/>
                      </a:lnTo>
                      <a:lnTo>
                        <a:pt x="346257" y="886806"/>
                      </a:lnTo>
                      <a:lnTo>
                        <a:pt x="419867" y="859864"/>
                      </a:lnTo>
                      <a:cubicBezTo>
                        <a:pt x="486875" y="839022"/>
                        <a:pt x="556707" y="824590"/>
                        <a:pt x="628646" y="817284"/>
                      </a:cubicBezTo>
                      <a:lnTo>
                        <a:pt x="713924" y="812978"/>
                      </a:lnTo>
                      <a:lnTo>
                        <a:pt x="768198" y="768198"/>
                      </a:lnTo>
                      <a:cubicBezTo>
                        <a:pt x="849632" y="686764"/>
                        <a:pt x="900000" y="574264"/>
                        <a:pt x="900000" y="450000"/>
                      </a:cubicBezTo>
                      <a:cubicBezTo>
                        <a:pt x="900000" y="201472"/>
                        <a:pt x="698528" y="0"/>
                        <a:pt x="450000" y="0"/>
                      </a:cubicBezTo>
                      <a:cubicBezTo>
                        <a:pt x="201472" y="0"/>
                        <a:pt x="0" y="201472"/>
                        <a:pt x="0" y="45000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楕円 111">
                  <a:extLst>
                    <a:ext uri="{FF2B5EF4-FFF2-40B4-BE49-F238E27FC236}">
                      <a16:creationId xmlns:a16="http://schemas.microsoft.com/office/drawing/2014/main" id="{461A1A6A-4D9C-F27C-29E4-05F69BECF178}"/>
                    </a:ext>
                  </a:extLst>
                </p:cNvPr>
                <p:cNvSpPr/>
                <p:nvPr/>
              </p:nvSpPr>
              <p:spPr>
                <a:xfrm rot="16200000" flipH="1">
                  <a:off x="3672188" y="1548350"/>
                  <a:ext cx="782609" cy="782609"/>
                </a:xfrm>
                <a:prstGeom prst="ellipse">
                  <a:avLst/>
                </a:pr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円弧 113">
                  <a:extLst>
                    <a:ext uri="{FF2B5EF4-FFF2-40B4-BE49-F238E27FC236}">
                      <a16:creationId xmlns:a16="http://schemas.microsoft.com/office/drawing/2014/main" id="{5AABBB1C-F42F-85C4-5CD9-2C2F348D11E2}"/>
                    </a:ext>
                  </a:extLst>
                </p:cNvPr>
                <p:cNvSpPr/>
                <p:nvPr/>
              </p:nvSpPr>
              <p:spPr>
                <a:xfrm rot="9501696" flipV="1">
                  <a:off x="3769357" y="1646128"/>
                  <a:ext cx="542041" cy="583784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4" name="円弧 123">
                  <a:extLst>
                    <a:ext uri="{FF2B5EF4-FFF2-40B4-BE49-F238E27FC236}">
                      <a16:creationId xmlns:a16="http://schemas.microsoft.com/office/drawing/2014/main" id="{48EFDE88-E3EB-D83E-68AE-1F1F5B1917F9}"/>
                    </a:ext>
                  </a:extLst>
                </p:cNvPr>
                <p:cNvSpPr/>
                <p:nvPr/>
              </p:nvSpPr>
              <p:spPr>
                <a:xfrm rot="10317502" flipV="1">
                  <a:off x="3904833" y="1773458"/>
                  <a:ext cx="268908" cy="280401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5" name="円弧 124">
                  <a:extLst>
                    <a:ext uri="{FF2B5EF4-FFF2-40B4-BE49-F238E27FC236}">
                      <a16:creationId xmlns:a16="http://schemas.microsoft.com/office/drawing/2014/main" id="{9E296C94-2893-B378-C202-95168631C4CA}"/>
                    </a:ext>
                  </a:extLst>
                </p:cNvPr>
                <p:cNvSpPr/>
                <p:nvPr/>
              </p:nvSpPr>
              <p:spPr>
                <a:xfrm rot="9786176" flipH="1">
                  <a:off x="3824574" y="1656482"/>
                  <a:ext cx="542041" cy="583784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6" name="円弧 125">
                  <a:extLst>
                    <a:ext uri="{FF2B5EF4-FFF2-40B4-BE49-F238E27FC236}">
                      <a16:creationId xmlns:a16="http://schemas.microsoft.com/office/drawing/2014/main" id="{7F8C9C09-7246-02C8-6158-2285B57CB450}"/>
                    </a:ext>
                  </a:extLst>
                </p:cNvPr>
                <p:cNvSpPr/>
                <p:nvPr/>
              </p:nvSpPr>
              <p:spPr>
                <a:xfrm rot="10317502" flipH="1">
                  <a:off x="3953147" y="1814871"/>
                  <a:ext cx="268908" cy="280401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3AA03D5F-A7FD-394D-E61B-48988E4D40E7}"/>
                  </a:ext>
                </a:extLst>
              </p:cNvPr>
              <p:cNvGrpSpPr/>
              <p:nvPr/>
            </p:nvGrpSpPr>
            <p:grpSpPr>
              <a:xfrm rot="5821397">
                <a:off x="2213447" y="1593600"/>
                <a:ext cx="96415" cy="417959"/>
                <a:chOff x="3035807" y="1538346"/>
                <a:chExt cx="96415" cy="454476"/>
              </a:xfrm>
            </p:grpSpPr>
            <p:sp>
              <p:nvSpPr>
                <p:cNvPr id="1019" name="台形 354">
                  <a:extLst>
                    <a:ext uri="{FF2B5EF4-FFF2-40B4-BE49-F238E27FC236}">
                      <a16:creationId xmlns:a16="http://schemas.microsoft.com/office/drawing/2014/main" id="{F4A14269-E61A-8DFE-8E9F-DD86122F1020}"/>
                    </a:ext>
                  </a:extLst>
                </p:cNvPr>
                <p:cNvSpPr/>
                <p:nvPr/>
              </p:nvSpPr>
              <p:spPr>
                <a:xfrm rot="5400000" flipH="1">
                  <a:off x="2918531" y="1655622"/>
                  <a:ext cx="330967" cy="96415"/>
                </a:xfrm>
                <a:custGeom>
                  <a:avLst/>
                  <a:gdLst>
                    <a:gd name="connsiteX0" fmla="*/ 0 w 2619376"/>
                    <a:gd name="connsiteY0" fmla="*/ 756818 h 756818"/>
                    <a:gd name="connsiteX1" fmla="*/ 387975 w 2619376"/>
                    <a:gd name="connsiteY1" fmla="*/ 0 h 756818"/>
                    <a:gd name="connsiteX2" fmla="*/ 2231401 w 2619376"/>
                    <a:gd name="connsiteY2" fmla="*/ 0 h 756818"/>
                    <a:gd name="connsiteX3" fmla="*/ 2619376 w 2619376"/>
                    <a:gd name="connsiteY3" fmla="*/ 756818 h 756818"/>
                    <a:gd name="connsiteX4" fmla="*/ 0 w 2619376"/>
                    <a:gd name="connsiteY4" fmla="*/ 756818 h 756818"/>
                    <a:gd name="connsiteX0" fmla="*/ 0 w 2619376"/>
                    <a:gd name="connsiteY0" fmla="*/ 756818 h 756818"/>
                    <a:gd name="connsiteX1" fmla="*/ 387975 w 2619376"/>
                    <a:gd name="connsiteY1" fmla="*/ 0 h 756818"/>
                    <a:gd name="connsiteX2" fmla="*/ 2231401 w 2619376"/>
                    <a:gd name="connsiteY2" fmla="*/ 0 h 756818"/>
                    <a:gd name="connsiteX3" fmla="*/ 2597944 w 2619376"/>
                    <a:gd name="connsiteY3" fmla="*/ 713248 h 756818"/>
                    <a:gd name="connsiteX4" fmla="*/ 2619376 w 2619376"/>
                    <a:gd name="connsiteY4" fmla="*/ 756818 h 756818"/>
                    <a:gd name="connsiteX5" fmla="*/ 0 w 2619376"/>
                    <a:gd name="connsiteY5" fmla="*/ 756818 h 756818"/>
                    <a:gd name="connsiteX0" fmla="*/ 0 w 2597944"/>
                    <a:gd name="connsiteY0" fmla="*/ 756818 h 756818"/>
                    <a:gd name="connsiteX1" fmla="*/ 387975 w 2597944"/>
                    <a:gd name="connsiteY1" fmla="*/ 0 h 756818"/>
                    <a:gd name="connsiteX2" fmla="*/ 2231401 w 2597944"/>
                    <a:gd name="connsiteY2" fmla="*/ 0 h 756818"/>
                    <a:gd name="connsiteX3" fmla="*/ 2597944 w 2597944"/>
                    <a:gd name="connsiteY3" fmla="*/ 713248 h 756818"/>
                    <a:gd name="connsiteX4" fmla="*/ 2557463 w 2597944"/>
                    <a:gd name="connsiteY4" fmla="*/ 756818 h 756818"/>
                    <a:gd name="connsiteX5" fmla="*/ 0 w 2597944"/>
                    <a:gd name="connsiteY5" fmla="*/ 756818 h 75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7944" h="756818">
                      <a:moveTo>
                        <a:pt x="0" y="756818"/>
                      </a:moveTo>
                      <a:lnTo>
                        <a:pt x="387975" y="0"/>
                      </a:lnTo>
                      <a:lnTo>
                        <a:pt x="2231401" y="0"/>
                      </a:lnTo>
                      <a:lnTo>
                        <a:pt x="2597944" y="713248"/>
                      </a:lnTo>
                      <a:lnTo>
                        <a:pt x="2557463" y="756818"/>
                      </a:lnTo>
                      <a:lnTo>
                        <a:pt x="0" y="7568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0" name="台形 356">
                  <a:extLst>
                    <a:ext uri="{FF2B5EF4-FFF2-40B4-BE49-F238E27FC236}">
                      <a16:creationId xmlns:a16="http://schemas.microsoft.com/office/drawing/2014/main" id="{FC2FB245-9A38-27F6-324E-6E02555C3C0D}"/>
                    </a:ext>
                  </a:extLst>
                </p:cNvPr>
                <p:cNvSpPr/>
                <p:nvPr/>
              </p:nvSpPr>
              <p:spPr>
                <a:xfrm rot="5400000" flipH="1">
                  <a:off x="3022015" y="1882615"/>
                  <a:ext cx="123999" cy="96415"/>
                </a:xfrm>
                <a:custGeom>
                  <a:avLst/>
                  <a:gdLst>
                    <a:gd name="connsiteX0" fmla="*/ 0 w 959519"/>
                    <a:gd name="connsiteY0" fmla="*/ 756818 h 756818"/>
                    <a:gd name="connsiteX1" fmla="*/ 189205 w 959519"/>
                    <a:gd name="connsiteY1" fmla="*/ 0 h 756818"/>
                    <a:gd name="connsiteX2" fmla="*/ 770315 w 959519"/>
                    <a:gd name="connsiteY2" fmla="*/ 0 h 756818"/>
                    <a:gd name="connsiteX3" fmla="*/ 959519 w 959519"/>
                    <a:gd name="connsiteY3" fmla="*/ 756818 h 756818"/>
                    <a:gd name="connsiteX4" fmla="*/ 0 w 959519"/>
                    <a:gd name="connsiteY4" fmla="*/ 756818 h 756818"/>
                    <a:gd name="connsiteX0" fmla="*/ 0 w 959519"/>
                    <a:gd name="connsiteY0" fmla="*/ 756818 h 756818"/>
                    <a:gd name="connsiteX1" fmla="*/ 10112 w 959519"/>
                    <a:gd name="connsiteY1" fmla="*/ 715711 h 756818"/>
                    <a:gd name="connsiteX2" fmla="*/ 189205 w 959519"/>
                    <a:gd name="connsiteY2" fmla="*/ 0 h 756818"/>
                    <a:gd name="connsiteX3" fmla="*/ 770315 w 959519"/>
                    <a:gd name="connsiteY3" fmla="*/ 0 h 756818"/>
                    <a:gd name="connsiteX4" fmla="*/ 959519 w 959519"/>
                    <a:gd name="connsiteY4" fmla="*/ 756818 h 756818"/>
                    <a:gd name="connsiteX5" fmla="*/ 0 w 959519"/>
                    <a:gd name="connsiteY5" fmla="*/ 756818 h 756818"/>
                    <a:gd name="connsiteX0" fmla="*/ 12779 w 972298"/>
                    <a:gd name="connsiteY0" fmla="*/ 756818 h 756818"/>
                    <a:gd name="connsiteX1" fmla="*/ 0 w 972298"/>
                    <a:gd name="connsiteY1" fmla="*/ 704147 h 756818"/>
                    <a:gd name="connsiteX2" fmla="*/ 201984 w 972298"/>
                    <a:gd name="connsiteY2" fmla="*/ 0 h 756818"/>
                    <a:gd name="connsiteX3" fmla="*/ 783094 w 972298"/>
                    <a:gd name="connsiteY3" fmla="*/ 0 h 756818"/>
                    <a:gd name="connsiteX4" fmla="*/ 972298 w 972298"/>
                    <a:gd name="connsiteY4" fmla="*/ 756818 h 756818"/>
                    <a:gd name="connsiteX5" fmla="*/ 12779 w 972298"/>
                    <a:gd name="connsiteY5" fmla="*/ 756818 h 756818"/>
                    <a:gd name="connsiteX0" fmla="*/ 80237 w 972298"/>
                    <a:gd name="connsiteY0" fmla="*/ 750769 h 756818"/>
                    <a:gd name="connsiteX1" fmla="*/ 0 w 972298"/>
                    <a:gd name="connsiteY1" fmla="*/ 704147 h 756818"/>
                    <a:gd name="connsiteX2" fmla="*/ 201984 w 972298"/>
                    <a:gd name="connsiteY2" fmla="*/ 0 h 756818"/>
                    <a:gd name="connsiteX3" fmla="*/ 783094 w 972298"/>
                    <a:gd name="connsiteY3" fmla="*/ 0 h 756818"/>
                    <a:gd name="connsiteX4" fmla="*/ 972298 w 972298"/>
                    <a:gd name="connsiteY4" fmla="*/ 756818 h 756818"/>
                    <a:gd name="connsiteX5" fmla="*/ 80237 w 972298"/>
                    <a:gd name="connsiteY5" fmla="*/ 750769 h 756818"/>
                    <a:gd name="connsiteX0" fmla="*/ 81274 w 973335"/>
                    <a:gd name="connsiteY0" fmla="*/ 750769 h 756818"/>
                    <a:gd name="connsiteX1" fmla="*/ 0 w 973335"/>
                    <a:gd name="connsiteY1" fmla="*/ 716008 h 756818"/>
                    <a:gd name="connsiteX2" fmla="*/ 203021 w 973335"/>
                    <a:gd name="connsiteY2" fmla="*/ 0 h 756818"/>
                    <a:gd name="connsiteX3" fmla="*/ 784131 w 973335"/>
                    <a:gd name="connsiteY3" fmla="*/ 0 h 756818"/>
                    <a:gd name="connsiteX4" fmla="*/ 973335 w 973335"/>
                    <a:gd name="connsiteY4" fmla="*/ 756818 h 756818"/>
                    <a:gd name="connsiteX5" fmla="*/ 81274 w 973335"/>
                    <a:gd name="connsiteY5" fmla="*/ 750769 h 75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35" h="756818">
                      <a:moveTo>
                        <a:pt x="81274" y="750769"/>
                      </a:moveTo>
                      <a:lnTo>
                        <a:pt x="0" y="716008"/>
                      </a:lnTo>
                      <a:lnTo>
                        <a:pt x="203021" y="0"/>
                      </a:lnTo>
                      <a:lnTo>
                        <a:pt x="784131" y="0"/>
                      </a:lnTo>
                      <a:lnTo>
                        <a:pt x="973335" y="756818"/>
                      </a:lnTo>
                      <a:lnTo>
                        <a:pt x="81274" y="7507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4" name="グループ化 93">
                <a:extLst>
                  <a:ext uri="{FF2B5EF4-FFF2-40B4-BE49-F238E27FC236}">
                    <a16:creationId xmlns:a16="http://schemas.microsoft.com/office/drawing/2014/main" id="{CA870AE6-9605-7137-6955-0693033E04F4}"/>
                  </a:ext>
                </a:extLst>
              </p:cNvPr>
              <p:cNvGrpSpPr/>
              <p:nvPr/>
            </p:nvGrpSpPr>
            <p:grpSpPr>
              <a:xfrm>
                <a:off x="475789" y="1361667"/>
                <a:ext cx="726619" cy="900000"/>
                <a:chOff x="4687952" y="1361668"/>
                <a:chExt cx="726619" cy="900000"/>
              </a:xfrm>
            </p:grpSpPr>
            <p:sp>
              <p:nvSpPr>
                <p:cNvPr id="1921" name="フリーフォーム: 図形 1920">
                  <a:extLst>
                    <a:ext uri="{FF2B5EF4-FFF2-40B4-BE49-F238E27FC236}">
                      <a16:creationId xmlns:a16="http://schemas.microsoft.com/office/drawing/2014/main" id="{98CA02B0-F253-393E-C1B0-D00D2737D8EB}"/>
                    </a:ext>
                  </a:extLst>
                </p:cNvPr>
                <p:cNvSpPr/>
                <p:nvPr/>
              </p:nvSpPr>
              <p:spPr>
                <a:xfrm rot="5400000">
                  <a:off x="4601262" y="1448358"/>
                  <a:ext cx="900000" cy="726619"/>
                </a:xfrm>
                <a:custGeom>
                  <a:avLst/>
                  <a:gdLst>
                    <a:gd name="connsiteX0" fmla="*/ 0 w 900000"/>
                    <a:gd name="connsiteY0" fmla="*/ 450000 h 726619"/>
                    <a:gd name="connsiteX1" fmla="*/ 450000 w 900000"/>
                    <a:gd name="connsiteY1" fmla="*/ 0 h 726619"/>
                    <a:gd name="connsiteX2" fmla="*/ 900000 w 900000"/>
                    <a:gd name="connsiteY2" fmla="*/ 450000 h 726619"/>
                    <a:gd name="connsiteX3" fmla="*/ 890858 w 900000"/>
                    <a:gd name="connsiteY3" fmla="*/ 540691 h 726619"/>
                    <a:gd name="connsiteX4" fmla="*/ 890047 w 900000"/>
                    <a:gd name="connsiteY4" fmla="*/ 543301 h 726619"/>
                    <a:gd name="connsiteX5" fmla="*/ 861698 w 900000"/>
                    <a:gd name="connsiteY5" fmla="*/ 541870 h 726619"/>
                    <a:gd name="connsiteX6" fmla="*/ 206359 w 900000"/>
                    <a:gd name="connsiteY6" fmla="*/ 674177 h 726619"/>
                    <a:gd name="connsiteX7" fmla="*/ 97496 w 900000"/>
                    <a:gd name="connsiteY7" fmla="*/ 726619 h 726619"/>
                    <a:gd name="connsiteX8" fmla="*/ 87841 w 900000"/>
                    <a:gd name="connsiteY8" fmla="*/ 714917 h 726619"/>
                    <a:gd name="connsiteX9" fmla="*/ 76853 w 900000"/>
                    <a:gd name="connsiteY9" fmla="*/ 701599 h 726619"/>
                    <a:gd name="connsiteX10" fmla="*/ 76850 w 900000"/>
                    <a:gd name="connsiteY10" fmla="*/ 701595 h 726619"/>
                    <a:gd name="connsiteX11" fmla="*/ 39587 w 900000"/>
                    <a:gd name="connsiteY11" fmla="*/ 632943 h 726619"/>
                    <a:gd name="connsiteX12" fmla="*/ 31064 w 900000"/>
                    <a:gd name="connsiteY12" fmla="*/ 611310 h 726619"/>
                    <a:gd name="connsiteX13" fmla="*/ 13606 w 900000"/>
                    <a:gd name="connsiteY13" fmla="*/ 555071 h 726619"/>
                    <a:gd name="connsiteX14" fmla="*/ 8249 w 900000"/>
                    <a:gd name="connsiteY14" fmla="*/ 531823 h 72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00000" h="726619">
                      <a:moveTo>
                        <a:pt x="0" y="450000"/>
                      </a:moveTo>
                      <a:cubicBezTo>
                        <a:pt x="0" y="201472"/>
                        <a:pt x="201472" y="0"/>
                        <a:pt x="450000" y="0"/>
                      </a:cubicBezTo>
                      <a:cubicBezTo>
                        <a:pt x="698528" y="0"/>
                        <a:pt x="900000" y="201472"/>
                        <a:pt x="900000" y="450000"/>
                      </a:cubicBezTo>
                      <a:cubicBezTo>
                        <a:pt x="900000" y="481066"/>
                        <a:pt x="896852" y="511397"/>
                        <a:pt x="890858" y="540691"/>
                      </a:cubicBezTo>
                      <a:lnTo>
                        <a:pt x="890047" y="543301"/>
                      </a:lnTo>
                      <a:lnTo>
                        <a:pt x="861698" y="541870"/>
                      </a:lnTo>
                      <a:cubicBezTo>
                        <a:pt x="629239" y="541870"/>
                        <a:pt x="407784" y="588981"/>
                        <a:pt x="206359" y="674177"/>
                      </a:cubicBezTo>
                      <a:lnTo>
                        <a:pt x="97496" y="726619"/>
                      </a:lnTo>
                      <a:lnTo>
                        <a:pt x="87841" y="714917"/>
                      </a:lnTo>
                      <a:lnTo>
                        <a:pt x="76853" y="701599"/>
                      </a:lnTo>
                      <a:lnTo>
                        <a:pt x="76850" y="701595"/>
                      </a:lnTo>
                      <a:lnTo>
                        <a:pt x="39587" y="632943"/>
                      </a:lnTo>
                      <a:lnTo>
                        <a:pt x="31064" y="611310"/>
                      </a:lnTo>
                      <a:lnTo>
                        <a:pt x="13606" y="555071"/>
                      </a:lnTo>
                      <a:lnTo>
                        <a:pt x="8249" y="53182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22" name="フリーフォーム: 図形 1921">
                  <a:extLst>
                    <a:ext uri="{FF2B5EF4-FFF2-40B4-BE49-F238E27FC236}">
                      <a16:creationId xmlns:a16="http://schemas.microsoft.com/office/drawing/2014/main" id="{1CA6E56D-35A9-C485-A670-C2B03B0EFFCB}"/>
                    </a:ext>
                  </a:extLst>
                </p:cNvPr>
                <p:cNvSpPr/>
                <p:nvPr/>
              </p:nvSpPr>
              <p:spPr>
                <a:xfrm rot="5400000">
                  <a:off x="4643665" y="1490761"/>
                  <a:ext cx="782610" cy="641813"/>
                </a:xfrm>
                <a:custGeom>
                  <a:avLst/>
                  <a:gdLst>
                    <a:gd name="connsiteX0" fmla="*/ 0 w 782610"/>
                    <a:gd name="connsiteY0" fmla="*/ 391305 h 641813"/>
                    <a:gd name="connsiteX1" fmla="*/ 391305 w 782610"/>
                    <a:gd name="connsiteY1" fmla="*/ 0 h 641813"/>
                    <a:gd name="connsiteX2" fmla="*/ 782610 w 782610"/>
                    <a:gd name="connsiteY2" fmla="*/ 391305 h 641813"/>
                    <a:gd name="connsiteX3" fmla="*/ 774660 w 782610"/>
                    <a:gd name="connsiteY3" fmla="*/ 470167 h 641813"/>
                    <a:gd name="connsiteX4" fmla="*/ 770107 w 782610"/>
                    <a:gd name="connsiteY4" fmla="*/ 484836 h 641813"/>
                    <a:gd name="connsiteX5" fmla="*/ 630862 w 782610"/>
                    <a:gd name="connsiteY5" fmla="*/ 491868 h 641813"/>
                    <a:gd name="connsiteX6" fmla="*/ 147663 w 782610"/>
                    <a:gd name="connsiteY6" fmla="*/ 615482 h 641813"/>
                    <a:gd name="connsiteX7" fmla="*/ 93004 w 782610"/>
                    <a:gd name="connsiteY7" fmla="*/ 641813 h 641813"/>
                    <a:gd name="connsiteX8" fmla="*/ 66829 w 782610"/>
                    <a:gd name="connsiteY8" fmla="*/ 610088 h 641813"/>
                    <a:gd name="connsiteX9" fmla="*/ 0 w 782610"/>
                    <a:gd name="connsiteY9" fmla="*/ 391305 h 64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82610" h="641813">
                      <a:moveTo>
                        <a:pt x="0" y="391305"/>
                      </a:moveTo>
                      <a:cubicBezTo>
                        <a:pt x="0" y="175193"/>
                        <a:pt x="175193" y="0"/>
                        <a:pt x="391305" y="0"/>
                      </a:cubicBezTo>
                      <a:cubicBezTo>
                        <a:pt x="607417" y="0"/>
                        <a:pt x="782610" y="175193"/>
                        <a:pt x="782610" y="391305"/>
                      </a:cubicBezTo>
                      <a:cubicBezTo>
                        <a:pt x="782610" y="418319"/>
                        <a:pt x="779873" y="444694"/>
                        <a:pt x="774660" y="470167"/>
                      </a:cubicBezTo>
                      <a:lnTo>
                        <a:pt x="770107" y="484836"/>
                      </a:lnTo>
                      <a:lnTo>
                        <a:pt x="630862" y="491868"/>
                      </a:lnTo>
                      <a:cubicBezTo>
                        <a:pt x="461067" y="509111"/>
                        <a:pt x="298732" y="551585"/>
                        <a:pt x="147663" y="615482"/>
                      </a:cubicBezTo>
                      <a:lnTo>
                        <a:pt x="93004" y="641813"/>
                      </a:lnTo>
                      <a:lnTo>
                        <a:pt x="66829" y="610088"/>
                      </a:lnTo>
                      <a:cubicBezTo>
                        <a:pt x="24637" y="547635"/>
                        <a:pt x="0" y="472347"/>
                        <a:pt x="0" y="391305"/>
                      </a:cubicBez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15" name="円弧 1014">
                  <a:extLst>
                    <a:ext uri="{FF2B5EF4-FFF2-40B4-BE49-F238E27FC236}">
                      <a16:creationId xmlns:a16="http://schemas.microsoft.com/office/drawing/2014/main" id="{847B0F27-EA55-E7C9-06ED-F19F8D3D2E8A}"/>
                    </a:ext>
                  </a:extLst>
                </p:cNvPr>
                <p:cNvSpPr/>
                <p:nvPr/>
              </p:nvSpPr>
              <p:spPr>
                <a:xfrm rot="12098304" flipH="1" flipV="1">
                  <a:off x="4716668" y="1518139"/>
                  <a:ext cx="542040" cy="583785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18" name="円弧 1017">
                  <a:extLst>
                    <a:ext uri="{FF2B5EF4-FFF2-40B4-BE49-F238E27FC236}">
                      <a16:creationId xmlns:a16="http://schemas.microsoft.com/office/drawing/2014/main" id="{1B5C0726-F298-18E7-6963-736F290ADE0B}"/>
                    </a:ext>
                  </a:extLst>
                </p:cNvPr>
                <p:cNvSpPr/>
                <p:nvPr/>
              </p:nvSpPr>
              <p:spPr>
                <a:xfrm rot="11282498" flipH="1" flipV="1">
                  <a:off x="4854323" y="1645470"/>
                  <a:ext cx="268909" cy="280401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920" name="フリーフォーム: 図形 1919">
                <a:extLst>
                  <a:ext uri="{FF2B5EF4-FFF2-40B4-BE49-F238E27FC236}">
                    <a16:creationId xmlns:a16="http://schemas.microsoft.com/office/drawing/2014/main" id="{B04B3AE7-CFC4-F148-4FEC-9A75A5A8244A}"/>
                  </a:ext>
                </a:extLst>
              </p:cNvPr>
              <p:cNvSpPr/>
              <p:nvPr/>
            </p:nvSpPr>
            <p:spPr>
              <a:xfrm>
                <a:off x="1199070" y="495615"/>
                <a:ext cx="432002" cy="2484735"/>
              </a:xfrm>
              <a:custGeom>
                <a:avLst/>
                <a:gdLst>
                  <a:gd name="connsiteX0" fmla="*/ 432002 w 435577"/>
                  <a:gd name="connsiteY0" fmla="*/ 0 h 2484735"/>
                  <a:gd name="connsiteX1" fmla="*/ 432088 w 435577"/>
                  <a:gd name="connsiteY1" fmla="*/ 223477 h 2484735"/>
                  <a:gd name="connsiteX2" fmla="*/ 432000 w 435577"/>
                  <a:gd name="connsiteY2" fmla="*/ 2484735 h 2484735"/>
                  <a:gd name="connsiteX3" fmla="*/ 383703 w 435577"/>
                  <a:gd name="connsiteY3" fmla="*/ 2400379 h 2484735"/>
                  <a:gd name="connsiteX4" fmla="*/ 179022 w 435577"/>
                  <a:gd name="connsiteY4" fmla="*/ 2147709 h 2484735"/>
                  <a:gd name="connsiteX5" fmla="*/ 0 w 435577"/>
                  <a:gd name="connsiteY5" fmla="*/ 2149979 h 2484735"/>
                  <a:gd name="connsiteX6" fmla="*/ 0 w 435577"/>
                  <a:gd name="connsiteY6" fmla="*/ 285695 h 2484735"/>
                  <a:gd name="connsiteX7" fmla="*/ 121722 w 435577"/>
                  <a:gd name="connsiteY7" fmla="*/ 285914 h 2484735"/>
                  <a:gd name="connsiteX8" fmla="*/ 432002 w 435577"/>
                  <a:gd name="connsiteY8" fmla="*/ 0 h 2484735"/>
                  <a:gd name="connsiteX0" fmla="*/ 432002 w 435577"/>
                  <a:gd name="connsiteY0" fmla="*/ 0 h 2484735"/>
                  <a:gd name="connsiteX1" fmla="*/ 432088 w 435577"/>
                  <a:gd name="connsiteY1" fmla="*/ 223477 h 2484735"/>
                  <a:gd name="connsiteX2" fmla="*/ 432000 w 435577"/>
                  <a:gd name="connsiteY2" fmla="*/ 2484735 h 2484735"/>
                  <a:gd name="connsiteX3" fmla="*/ 383703 w 435577"/>
                  <a:gd name="connsiteY3" fmla="*/ 2400379 h 2484735"/>
                  <a:gd name="connsiteX4" fmla="*/ 179022 w 435577"/>
                  <a:gd name="connsiteY4" fmla="*/ 2147709 h 2484735"/>
                  <a:gd name="connsiteX5" fmla="*/ 0 w 435577"/>
                  <a:gd name="connsiteY5" fmla="*/ 2149979 h 2484735"/>
                  <a:gd name="connsiteX6" fmla="*/ 0 w 435577"/>
                  <a:gd name="connsiteY6" fmla="*/ 285695 h 2484735"/>
                  <a:gd name="connsiteX7" fmla="*/ 121722 w 435577"/>
                  <a:gd name="connsiteY7" fmla="*/ 285914 h 2484735"/>
                  <a:gd name="connsiteX8" fmla="*/ 432002 w 435577"/>
                  <a:gd name="connsiteY8" fmla="*/ 0 h 2484735"/>
                  <a:gd name="connsiteX0" fmla="*/ 432002 w 435577"/>
                  <a:gd name="connsiteY0" fmla="*/ 0 h 2484735"/>
                  <a:gd name="connsiteX1" fmla="*/ 432088 w 435577"/>
                  <a:gd name="connsiteY1" fmla="*/ 223477 h 2484735"/>
                  <a:gd name="connsiteX2" fmla="*/ 432000 w 435577"/>
                  <a:gd name="connsiteY2" fmla="*/ 2484735 h 2484735"/>
                  <a:gd name="connsiteX3" fmla="*/ 179022 w 435577"/>
                  <a:gd name="connsiteY3" fmla="*/ 2147709 h 2484735"/>
                  <a:gd name="connsiteX4" fmla="*/ 0 w 435577"/>
                  <a:gd name="connsiteY4" fmla="*/ 2149979 h 2484735"/>
                  <a:gd name="connsiteX5" fmla="*/ 0 w 435577"/>
                  <a:gd name="connsiteY5" fmla="*/ 285695 h 2484735"/>
                  <a:gd name="connsiteX6" fmla="*/ 121722 w 435577"/>
                  <a:gd name="connsiteY6" fmla="*/ 285914 h 2484735"/>
                  <a:gd name="connsiteX7" fmla="*/ 432002 w 435577"/>
                  <a:gd name="connsiteY7" fmla="*/ 0 h 2484735"/>
                  <a:gd name="connsiteX0" fmla="*/ 432002 w 467295"/>
                  <a:gd name="connsiteY0" fmla="*/ 0 h 2484735"/>
                  <a:gd name="connsiteX1" fmla="*/ 432000 w 467295"/>
                  <a:gd name="connsiteY1" fmla="*/ 2484735 h 2484735"/>
                  <a:gd name="connsiteX2" fmla="*/ 179022 w 467295"/>
                  <a:gd name="connsiteY2" fmla="*/ 2147709 h 2484735"/>
                  <a:gd name="connsiteX3" fmla="*/ 0 w 467295"/>
                  <a:gd name="connsiteY3" fmla="*/ 2149979 h 2484735"/>
                  <a:gd name="connsiteX4" fmla="*/ 0 w 467295"/>
                  <a:gd name="connsiteY4" fmla="*/ 285695 h 2484735"/>
                  <a:gd name="connsiteX5" fmla="*/ 121722 w 467295"/>
                  <a:gd name="connsiteY5" fmla="*/ 285914 h 2484735"/>
                  <a:gd name="connsiteX6" fmla="*/ 432002 w 467295"/>
                  <a:gd name="connsiteY6" fmla="*/ 0 h 2484735"/>
                  <a:gd name="connsiteX0" fmla="*/ 432002 w 450739"/>
                  <a:gd name="connsiteY0" fmla="*/ 0 h 2484735"/>
                  <a:gd name="connsiteX1" fmla="*/ 432000 w 450739"/>
                  <a:gd name="connsiteY1" fmla="*/ 2484735 h 2484735"/>
                  <a:gd name="connsiteX2" fmla="*/ 179022 w 450739"/>
                  <a:gd name="connsiteY2" fmla="*/ 2147709 h 2484735"/>
                  <a:gd name="connsiteX3" fmla="*/ 0 w 450739"/>
                  <a:gd name="connsiteY3" fmla="*/ 2149979 h 2484735"/>
                  <a:gd name="connsiteX4" fmla="*/ 0 w 450739"/>
                  <a:gd name="connsiteY4" fmla="*/ 285695 h 2484735"/>
                  <a:gd name="connsiteX5" fmla="*/ 121722 w 450739"/>
                  <a:gd name="connsiteY5" fmla="*/ 285914 h 2484735"/>
                  <a:gd name="connsiteX6" fmla="*/ 432002 w 450739"/>
                  <a:gd name="connsiteY6" fmla="*/ 0 h 2484735"/>
                  <a:gd name="connsiteX0" fmla="*/ 432002 w 432002"/>
                  <a:gd name="connsiteY0" fmla="*/ 0 h 2484735"/>
                  <a:gd name="connsiteX1" fmla="*/ 432000 w 432002"/>
                  <a:gd name="connsiteY1" fmla="*/ 2484735 h 2484735"/>
                  <a:gd name="connsiteX2" fmla="*/ 179022 w 432002"/>
                  <a:gd name="connsiteY2" fmla="*/ 2147709 h 2484735"/>
                  <a:gd name="connsiteX3" fmla="*/ 0 w 432002"/>
                  <a:gd name="connsiteY3" fmla="*/ 2149979 h 2484735"/>
                  <a:gd name="connsiteX4" fmla="*/ 0 w 432002"/>
                  <a:gd name="connsiteY4" fmla="*/ 285695 h 2484735"/>
                  <a:gd name="connsiteX5" fmla="*/ 121722 w 432002"/>
                  <a:gd name="connsiteY5" fmla="*/ 285914 h 2484735"/>
                  <a:gd name="connsiteX6" fmla="*/ 432002 w 432002"/>
                  <a:gd name="connsiteY6" fmla="*/ 0 h 2484735"/>
                  <a:gd name="connsiteX0" fmla="*/ 432002 w 432002"/>
                  <a:gd name="connsiteY0" fmla="*/ 0 h 2484735"/>
                  <a:gd name="connsiteX1" fmla="*/ 432000 w 432002"/>
                  <a:gd name="connsiteY1" fmla="*/ 2484735 h 2484735"/>
                  <a:gd name="connsiteX2" fmla="*/ 179022 w 432002"/>
                  <a:gd name="connsiteY2" fmla="*/ 2147709 h 2484735"/>
                  <a:gd name="connsiteX3" fmla="*/ 0 w 432002"/>
                  <a:gd name="connsiteY3" fmla="*/ 2149979 h 2484735"/>
                  <a:gd name="connsiteX4" fmla="*/ 0 w 432002"/>
                  <a:gd name="connsiteY4" fmla="*/ 285695 h 2484735"/>
                  <a:gd name="connsiteX5" fmla="*/ 83622 w 432002"/>
                  <a:gd name="connsiteY5" fmla="*/ 288296 h 2484735"/>
                  <a:gd name="connsiteX6" fmla="*/ 432002 w 432002"/>
                  <a:gd name="connsiteY6" fmla="*/ 0 h 2484735"/>
                  <a:gd name="connsiteX0" fmla="*/ 432002 w 432002"/>
                  <a:gd name="connsiteY0" fmla="*/ 0 h 2484735"/>
                  <a:gd name="connsiteX1" fmla="*/ 432000 w 432002"/>
                  <a:gd name="connsiteY1" fmla="*/ 2484735 h 2484735"/>
                  <a:gd name="connsiteX2" fmla="*/ 179022 w 432002"/>
                  <a:gd name="connsiteY2" fmla="*/ 2147709 h 2484735"/>
                  <a:gd name="connsiteX3" fmla="*/ 0 w 432002"/>
                  <a:gd name="connsiteY3" fmla="*/ 2149979 h 2484735"/>
                  <a:gd name="connsiteX4" fmla="*/ 0 w 432002"/>
                  <a:gd name="connsiteY4" fmla="*/ 285695 h 2484735"/>
                  <a:gd name="connsiteX5" fmla="*/ 64572 w 432002"/>
                  <a:gd name="connsiteY5" fmla="*/ 288296 h 2484735"/>
                  <a:gd name="connsiteX6" fmla="*/ 432002 w 432002"/>
                  <a:gd name="connsiteY6" fmla="*/ 0 h 248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002" h="2484735">
                    <a:moveTo>
                      <a:pt x="432002" y="0"/>
                    </a:moveTo>
                    <a:cubicBezTo>
                      <a:pt x="432001" y="1242367"/>
                      <a:pt x="432001" y="1242367"/>
                      <a:pt x="432000" y="2484735"/>
                    </a:cubicBezTo>
                    <a:lnTo>
                      <a:pt x="179022" y="2147709"/>
                    </a:lnTo>
                    <a:lnTo>
                      <a:pt x="0" y="2149979"/>
                    </a:lnTo>
                    <a:lnTo>
                      <a:pt x="0" y="285695"/>
                    </a:lnTo>
                    <a:lnTo>
                      <a:pt x="64572" y="288296"/>
                    </a:lnTo>
                    <a:lnTo>
                      <a:pt x="432002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星: 5 pt 45">
              <a:extLst>
                <a:ext uri="{FF2B5EF4-FFF2-40B4-BE49-F238E27FC236}">
                  <a16:creationId xmlns:a16="http://schemas.microsoft.com/office/drawing/2014/main" id="{8F5B1AB3-9DA5-8F58-3B93-AC396C3C3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12908" y="5679336"/>
              <a:ext cx="90000" cy="90000"/>
            </a:xfrm>
            <a:prstGeom prst="star5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8" name="二等辺三角形 967">
              <a:extLst>
                <a:ext uri="{FF2B5EF4-FFF2-40B4-BE49-F238E27FC236}">
                  <a16:creationId xmlns:a16="http://schemas.microsoft.com/office/drawing/2014/main" id="{8915B5DF-F5B3-C6B0-8E20-D173F10D2292}"/>
                </a:ext>
              </a:extLst>
            </p:cNvPr>
            <p:cNvSpPr>
              <a:spLocks noChangeAspect="1"/>
            </p:cNvSpPr>
            <p:nvPr/>
          </p:nvSpPr>
          <p:spPr>
            <a:xfrm rot="21180000">
              <a:off x="-1492329" y="4791448"/>
              <a:ext cx="77284" cy="6662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9" name="二等辺三角形 968">
              <a:extLst>
                <a:ext uri="{FF2B5EF4-FFF2-40B4-BE49-F238E27FC236}">
                  <a16:creationId xmlns:a16="http://schemas.microsoft.com/office/drawing/2014/main" id="{3BA25A7C-17B7-5556-2E0D-E639270190E2}"/>
                </a:ext>
              </a:extLst>
            </p:cNvPr>
            <p:cNvSpPr>
              <a:spLocks noChangeAspect="1"/>
            </p:cNvSpPr>
            <p:nvPr/>
          </p:nvSpPr>
          <p:spPr>
            <a:xfrm rot="21180000">
              <a:off x="-1580389" y="4802261"/>
              <a:ext cx="77284" cy="6662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29" name="グループ化 2028">
            <a:extLst>
              <a:ext uri="{FF2B5EF4-FFF2-40B4-BE49-F238E27FC236}">
                <a16:creationId xmlns:a16="http://schemas.microsoft.com/office/drawing/2014/main" id="{02B0C3EB-2B5E-BB3B-7081-3AD0B685FB20}"/>
              </a:ext>
            </a:extLst>
          </p:cNvPr>
          <p:cNvGrpSpPr/>
          <p:nvPr/>
        </p:nvGrpSpPr>
        <p:grpSpPr>
          <a:xfrm>
            <a:off x="349796" y="954294"/>
            <a:ext cx="2164881" cy="2576936"/>
            <a:chOff x="349796" y="954294"/>
            <a:chExt cx="2164881" cy="2576936"/>
          </a:xfrm>
        </p:grpSpPr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236A056C-2724-60B0-738F-B0915B5F9E69}"/>
                </a:ext>
              </a:extLst>
            </p:cNvPr>
            <p:cNvGrpSpPr/>
            <p:nvPr/>
          </p:nvGrpSpPr>
          <p:grpSpPr>
            <a:xfrm>
              <a:off x="349796" y="954294"/>
              <a:ext cx="2164881" cy="2576936"/>
              <a:chOff x="411875" y="449976"/>
              <a:chExt cx="2164881" cy="2576936"/>
            </a:xfrm>
          </p:grpSpPr>
          <p:grpSp>
            <p:nvGrpSpPr>
              <p:cNvPr id="138" name="グループ化 137">
                <a:extLst>
                  <a:ext uri="{FF2B5EF4-FFF2-40B4-BE49-F238E27FC236}">
                    <a16:creationId xmlns:a16="http://schemas.microsoft.com/office/drawing/2014/main" id="{B13419E7-75CD-C43F-D13D-725A5F7FA511}"/>
                  </a:ext>
                </a:extLst>
              </p:cNvPr>
              <p:cNvGrpSpPr/>
              <p:nvPr/>
            </p:nvGrpSpPr>
            <p:grpSpPr>
              <a:xfrm>
                <a:off x="411875" y="1465872"/>
                <a:ext cx="262240" cy="786977"/>
                <a:chOff x="411875" y="1465872"/>
                <a:chExt cx="262240" cy="786977"/>
              </a:xfrm>
            </p:grpSpPr>
            <p:sp>
              <p:nvSpPr>
                <p:cNvPr id="1749" name="フリーフォーム: 図形 1748">
                  <a:extLst>
                    <a:ext uri="{FF2B5EF4-FFF2-40B4-BE49-F238E27FC236}">
                      <a16:creationId xmlns:a16="http://schemas.microsoft.com/office/drawing/2014/main" id="{2D95539A-55C1-DA4E-AAE4-A0E63AEC2E6B}"/>
                    </a:ext>
                  </a:extLst>
                </p:cNvPr>
                <p:cNvSpPr/>
                <p:nvPr/>
              </p:nvSpPr>
              <p:spPr>
                <a:xfrm rot="3838731">
                  <a:off x="408776" y="1468971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0" name="フリーフォーム: 図形 1749">
                  <a:extLst>
                    <a:ext uri="{FF2B5EF4-FFF2-40B4-BE49-F238E27FC236}">
                      <a16:creationId xmlns:a16="http://schemas.microsoft.com/office/drawing/2014/main" id="{84714D95-CDEF-2029-CEB9-73553A252870}"/>
                    </a:ext>
                  </a:extLst>
                </p:cNvPr>
                <p:cNvSpPr/>
                <p:nvPr/>
              </p:nvSpPr>
              <p:spPr>
                <a:xfrm rot="5400000">
                  <a:off x="550984" y="2129719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1" name="フリーフォーム: 図形 1750">
                  <a:extLst>
                    <a:ext uri="{FF2B5EF4-FFF2-40B4-BE49-F238E27FC236}">
                      <a16:creationId xmlns:a16="http://schemas.microsoft.com/office/drawing/2014/main" id="{26BEB5A4-755F-4D4E-0304-B6425F76C2D2}"/>
                    </a:ext>
                  </a:extLst>
                </p:cNvPr>
                <p:cNvSpPr/>
                <p:nvPr/>
              </p:nvSpPr>
              <p:spPr>
                <a:xfrm rot="4561270">
                  <a:off x="507892" y="1786469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9" name="グループ化 138">
                <a:extLst>
                  <a:ext uri="{FF2B5EF4-FFF2-40B4-BE49-F238E27FC236}">
                    <a16:creationId xmlns:a16="http://schemas.microsoft.com/office/drawing/2014/main" id="{9A80EB94-4B38-EC7A-2741-C0AE5DE12AC6}"/>
                  </a:ext>
                </a:extLst>
              </p:cNvPr>
              <p:cNvGrpSpPr/>
              <p:nvPr/>
            </p:nvGrpSpPr>
            <p:grpSpPr>
              <a:xfrm>
                <a:off x="1105681" y="449976"/>
                <a:ext cx="606367" cy="2576936"/>
                <a:chOff x="1105681" y="449976"/>
                <a:chExt cx="606367" cy="2576936"/>
              </a:xfrm>
            </p:grpSpPr>
            <p:sp>
              <p:nvSpPr>
                <p:cNvPr id="1741" name="フリーフォーム: 図形 1740">
                  <a:extLst>
                    <a:ext uri="{FF2B5EF4-FFF2-40B4-BE49-F238E27FC236}">
                      <a16:creationId xmlns:a16="http://schemas.microsoft.com/office/drawing/2014/main" id="{7CC2308F-E2D3-D5EC-5E62-BD2E3A0C5E6E}"/>
                    </a:ext>
                  </a:extLst>
                </p:cNvPr>
                <p:cNvSpPr/>
                <p:nvPr/>
              </p:nvSpPr>
              <p:spPr>
                <a:xfrm rot="16200000">
                  <a:off x="1073705" y="2342007"/>
                  <a:ext cx="1168685" cy="108000"/>
                </a:xfrm>
                <a:custGeom>
                  <a:avLst/>
                  <a:gdLst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1023938 w 1168685"/>
                    <a:gd name="connsiteY4" fmla="*/ 25114 h 108000"/>
                    <a:gd name="connsiteX5" fmla="*/ 987846 w 1168685"/>
                    <a:gd name="connsiteY5" fmla="*/ 108000 h 108000"/>
                    <a:gd name="connsiteX6" fmla="*/ 913497 w 1168685"/>
                    <a:gd name="connsiteY6" fmla="*/ 108000 h 108000"/>
                    <a:gd name="connsiteX7" fmla="*/ 877406 w 1168685"/>
                    <a:gd name="connsiteY7" fmla="*/ 25114 h 108000"/>
                    <a:gd name="connsiteX8" fmla="*/ 841314 w 1168685"/>
                    <a:gd name="connsiteY8" fmla="*/ 108000 h 108000"/>
                    <a:gd name="connsiteX9" fmla="*/ 766965 w 1168685"/>
                    <a:gd name="connsiteY9" fmla="*/ 108000 h 108000"/>
                    <a:gd name="connsiteX10" fmla="*/ 730874 w 1168685"/>
                    <a:gd name="connsiteY10" fmla="*/ 25114 h 108000"/>
                    <a:gd name="connsiteX11" fmla="*/ 694782 w 1168685"/>
                    <a:gd name="connsiteY11" fmla="*/ 108000 h 108000"/>
                    <a:gd name="connsiteX12" fmla="*/ 620433 w 1168685"/>
                    <a:gd name="connsiteY12" fmla="*/ 108000 h 108000"/>
                    <a:gd name="connsiteX13" fmla="*/ 584342 w 1168685"/>
                    <a:gd name="connsiteY13" fmla="*/ 25114 h 108000"/>
                    <a:gd name="connsiteX14" fmla="*/ 548250 w 1168685"/>
                    <a:gd name="connsiteY14" fmla="*/ 108000 h 108000"/>
                    <a:gd name="connsiteX15" fmla="*/ 473901 w 1168685"/>
                    <a:gd name="connsiteY15" fmla="*/ 108000 h 108000"/>
                    <a:gd name="connsiteX16" fmla="*/ 437810 w 1168685"/>
                    <a:gd name="connsiteY16" fmla="*/ 25114 h 108000"/>
                    <a:gd name="connsiteX17" fmla="*/ 401718 w 1168685"/>
                    <a:gd name="connsiteY17" fmla="*/ 108000 h 108000"/>
                    <a:gd name="connsiteX18" fmla="*/ 327369 w 1168685"/>
                    <a:gd name="connsiteY18" fmla="*/ 108000 h 108000"/>
                    <a:gd name="connsiteX19" fmla="*/ 291278 w 1168685"/>
                    <a:gd name="connsiteY19" fmla="*/ 25114 h 108000"/>
                    <a:gd name="connsiteX20" fmla="*/ 255186 w 1168685"/>
                    <a:gd name="connsiteY20" fmla="*/ 108000 h 108000"/>
                    <a:gd name="connsiteX21" fmla="*/ 180837 w 1168685"/>
                    <a:gd name="connsiteY21" fmla="*/ 108000 h 108000"/>
                    <a:gd name="connsiteX22" fmla="*/ 144746 w 1168685"/>
                    <a:gd name="connsiteY22" fmla="*/ 25114 h 108000"/>
                    <a:gd name="connsiteX23" fmla="*/ 108654 w 1168685"/>
                    <a:gd name="connsiteY23" fmla="*/ 108000 h 108000"/>
                    <a:gd name="connsiteX24" fmla="*/ 34307 w 1168685"/>
                    <a:gd name="connsiteY24" fmla="*/ 108000 h 108000"/>
                    <a:gd name="connsiteX25" fmla="*/ 0 w 1168685"/>
                    <a:gd name="connsiteY25" fmla="*/ 29211 h 108000"/>
                    <a:gd name="connsiteX26" fmla="*/ 0 w 1168685"/>
                    <a:gd name="connsiteY26" fmla="*/ 0 h 108000"/>
                    <a:gd name="connsiteX27" fmla="*/ 1168685 w 1168685"/>
                    <a:gd name="connsiteY27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1023938 w 1168685"/>
                    <a:gd name="connsiteY4" fmla="*/ 25114 h 108000"/>
                    <a:gd name="connsiteX5" fmla="*/ 987846 w 1168685"/>
                    <a:gd name="connsiteY5" fmla="*/ 108000 h 108000"/>
                    <a:gd name="connsiteX6" fmla="*/ 913497 w 1168685"/>
                    <a:gd name="connsiteY6" fmla="*/ 108000 h 108000"/>
                    <a:gd name="connsiteX7" fmla="*/ 877406 w 1168685"/>
                    <a:gd name="connsiteY7" fmla="*/ 25114 h 108000"/>
                    <a:gd name="connsiteX8" fmla="*/ 841314 w 1168685"/>
                    <a:gd name="connsiteY8" fmla="*/ 108000 h 108000"/>
                    <a:gd name="connsiteX9" fmla="*/ 766965 w 1168685"/>
                    <a:gd name="connsiteY9" fmla="*/ 108000 h 108000"/>
                    <a:gd name="connsiteX10" fmla="*/ 730874 w 1168685"/>
                    <a:gd name="connsiteY10" fmla="*/ 25114 h 108000"/>
                    <a:gd name="connsiteX11" fmla="*/ 694782 w 1168685"/>
                    <a:gd name="connsiteY11" fmla="*/ 108000 h 108000"/>
                    <a:gd name="connsiteX12" fmla="*/ 620433 w 1168685"/>
                    <a:gd name="connsiteY12" fmla="*/ 108000 h 108000"/>
                    <a:gd name="connsiteX13" fmla="*/ 584342 w 1168685"/>
                    <a:gd name="connsiteY13" fmla="*/ 25114 h 108000"/>
                    <a:gd name="connsiteX14" fmla="*/ 548250 w 1168685"/>
                    <a:gd name="connsiteY14" fmla="*/ 108000 h 108000"/>
                    <a:gd name="connsiteX15" fmla="*/ 473901 w 1168685"/>
                    <a:gd name="connsiteY15" fmla="*/ 108000 h 108000"/>
                    <a:gd name="connsiteX16" fmla="*/ 437810 w 1168685"/>
                    <a:gd name="connsiteY16" fmla="*/ 25114 h 108000"/>
                    <a:gd name="connsiteX17" fmla="*/ 401718 w 1168685"/>
                    <a:gd name="connsiteY17" fmla="*/ 108000 h 108000"/>
                    <a:gd name="connsiteX18" fmla="*/ 327369 w 1168685"/>
                    <a:gd name="connsiteY18" fmla="*/ 108000 h 108000"/>
                    <a:gd name="connsiteX19" fmla="*/ 291278 w 1168685"/>
                    <a:gd name="connsiteY19" fmla="*/ 25114 h 108000"/>
                    <a:gd name="connsiteX20" fmla="*/ 255186 w 1168685"/>
                    <a:gd name="connsiteY20" fmla="*/ 108000 h 108000"/>
                    <a:gd name="connsiteX21" fmla="*/ 180837 w 1168685"/>
                    <a:gd name="connsiteY21" fmla="*/ 108000 h 108000"/>
                    <a:gd name="connsiteX22" fmla="*/ 144746 w 1168685"/>
                    <a:gd name="connsiteY22" fmla="*/ 25114 h 108000"/>
                    <a:gd name="connsiteX23" fmla="*/ 108654 w 1168685"/>
                    <a:gd name="connsiteY23" fmla="*/ 108000 h 108000"/>
                    <a:gd name="connsiteX24" fmla="*/ 34307 w 1168685"/>
                    <a:gd name="connsiteY24" fmla="*/ 108000 h 108000"/>
                    <a:gd name="connsiteX25" fmla="*/ 0 w 1168685"/>
                    <a:gd name="connsiteY25" fmla="*/ 29211 h 108000"/>
                    <a:gd name="connsiteX26" fmla="*/ 0 w 1168685"/>
                    <a:gd name="connsiteY26" fmla="*/ 0 h 108000"/>
                    <a:gd name="connsiteX27" fmla="*/ 141900 w 1168685"/>
                    <a:gd name="connsiteY27" fmla="*/ 126 h 108000"/>
                    <a:gd name="connsiteX28" fmla="*/ 1168685 w 1168685"/>
                    <a:gd name="connsiteY28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1023938 w 1168685"/>
                    <a:gd name="connsiteY4" fmla="*/ 25114 h 108000"/>
                    <a:gd name="connsiteX5" fmla="*/ 987846 w 1168685"/>
                    <a:gd name="connsiteY5" fmla="*/ 108000 h 108000"/>
                    <a:gd name="connsiteX6" fmla="*/ 913497 w 1168685"/>
                    <a:gd name="connsiteY6" fmla="*/ 108000 h 108000"/>
                    <a:gd name="connsiteX7" fmla="*/ 877406 w 1168685"/>
                    <a:gd name="connsiteY7" fmla="*/ 25114 h 108000"/>
                    <a:gd name="connsiteX8" fmla="*/ 841314 w 1168685"/>
                    <a:gd name="connsiteY8" fmla="*/ 108000 h 108000"/>
                    <a:gd name="connsiteX9" fmla="*/ 766965 w 1168685"/>
                    <a:gd name="connsiteY9" fmla="*/ 108000 h 108000"/>
                    <a:gd name="connsiteX10" fmla="*/ 730874 w 1168685"/>
                    <a:gd name="connsiteY10" fmla="*/ 25114 h 108000"/>
                    <a:gd name="connsiteX11" fmla="*/ 694782 w 1168685"/>
                    <a:gd name="connsiteY11" fmla="*/ 108000 h 108000"/>
                    <a:gd name="connsiteX12" fmla="*/ 620433 w 1168685"/>
                    <a:gd name="connsiteY12" fmla="*/ 108000 h 108000"/>
                    <a:gd name="connsiteX13" fmla="*/ 584342 w 1168685"/>
                    <a:gd name="connsiteY13" fmla="*/ 25114 h 108000"/>
                    <a:gd name="connsiteX14" fmla="*/ 548250 w 1168685"/>
                    <a:gd name="connsiteY14" fmla="*/ 108000 h 108000"/>
                    <a:gd name="connsiteX15" fmla="*/ 473901 w 1168685"/>
                    <a:gd name="connsiteY15" fmla="*/ 108000 h 108000"/>
                    <a:gd name="connsiteX16" fmla="*/ 437810 w 1168685"/>
                    <a:gd name="connsiteY16" fmla="*/ 25114 h 108000"/>
                    <a:gd name="connsiteX17" fmla="*/ 401718 w 1168685"/>
                    <a:gd name="connsiteY17" fmla="*/ 108000 h 108000"/>
                    <a:gd name="connsiteX18" fmla="*/ 327369 w 1168685"/>
                    <a:gd name="connsiteY18" fmla="*/ 108000 h 108000"/>
                    <a:gd name="connsiteX19" fmla="*/ 291278 w 1168685"/>
                    <a:gd name="connsiteY19" fmla="*/ 25114 h 108000"/>
                    <a:gd name="connsiteX20" fmla="*/ 255186 w 1168685"/>
                    <a:gd name="connsiteY20" fmla="*/ 108000 h 108000"/>
                    <a:gd name="connsiteX21" fmla="*/ 180837 w 1168685"/>
                    <a:gd name="connsiteY21" fmla="*/ 108000 h 108000"/>
                    <a:gd name="connsiteX22" fmla="*/ 144746 w 1168685"/>
                    <a:gd name="connsiteY22" fmla="*/ 25114 h 108000"/>
                    <a:gd name="connsiteX23" fmla="*/ 108654 w 1168685"/>
                    <a:gd name="connsiteY23" fmla="*/ 108000 h 108000"/>
                    <a:gd name="connsiteX24" fmla="*/ 34307 w 1168685"/>
                    <a:gd name="connsiteY24" fmla="*/ 108000 h 108000"/>
                    <a:gd name="connsiteX25" fmla="*/ 0 w 1168685"/>
                    <a:gd name="connsiteY25" fmla="*/ 29211 h 108000"/>
                    <a:gd name="connsiteX26" fmla="*/ 141900 w 1168685"/>
                    <a:gd name="connsiteY26" fmla="*/ 126 h 108000"/>
                    <a:gd name="connsiteX27" fmla="*/ 1168685 w 1168685"/>
                    <a:gd name="connsiteY27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987846 w 1168685"/>
                    <a:gd name="connsiteY4" fmla="*/ 108000 h 108000"/>
                    <a:gd name="connsiteX5" fmla="*/ 913497 w 1168685"/>
                    <a:gd name="connsiteY5" fmla="*/ 108000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987846 w 1168685"/>
                    <a:gd name="connsiteY4" fmla="*/ 10800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985465 w 1168685"/>
                    <a:gd name="connsiteY4" fmla="*/ 5085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4791 w 1168685"/>
                    <a:gd name="connsiteY3" fmla="*/ 34181 h 108000"/>
                    <a:gd name="connsiteX4" fmla="*/ 985465 w 1168685"/>
                    <a:gd name="connsiteY4" fmla="*/ 5085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10566 w 1168685"/>
                    <a:gd name="connsiteY2" fmla="*/ 24656 h 108000"/>
                    <a:gd name="connsiteX3" fmla="*/ 1064791 w 1168685"/>
                    <a:gd name="connsiteY3" fmla="*/ 34181 h 108000"/>
                    <a:gd name="connsiteX4" fmla="*/ 985465 w 1168685"/>
                    <a:gd name="connsiteY4" fmla="*/ 5085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8685" h="108000">
                      <a:moveTo>
                        <a:pt x="1168685" y="0"/>
                      </a:moveTo>
                      <a:lnTo>
                        <a:pt x="1168685" y="29213"/>
                      </a:lnTo>
                      <a:lnTo>
                        <a:pt x="1110566" y="24656"/>
                      </a:lnTo>
                      <a:lnTo>
                        <a:pt x="1064791" y="34181"/>
                      </a:lnTo>
                      <a:lnTo>
                        <a:pt x="985465" y="50850"/>
                      </a:lnTo>
                      <a:lnTo>
                        <a:pt x="915879" y="84188"/>
                      </a:lnTo>
                      <a:lnTo>
                        <a:pt x="877406" y="25114"/>
                      </a:lnTo>
                      <a:lnTo>
                        <a:pt x="841314" y="108000"/>
                      </a:lnTo>
                      <a:lnTo>
                        <a:pt x="766965" y="108000"/>
                      </a:lnTo>
                      <a:lnTo>
                        <a:pt x="730874" y="25114"/>
                      </a:lnTo>
                      <a:lnTo>
                        <a:pt x="694782" y="108000"/>
                      </a:lnTo>
                      <a:lnTo>
                        <a:pt x="620433" y="108000"/>
                      </a:lnTo>
                      <a:lnTo>
                        <a:pt x="584342" y="25114"/>
                      </a:lnTo>
                      <a:lnTo>
                        <a:pt x="548250" y="108000"/>
                      </a:lnTo>
                      <a:lnTo>
                        <a:pt x="473901" y="108000"/>
                      </a:lnTo>
                      <a:lnTo>
                        <a:pt x="437810" y="25114"/>
                      </a:lnTo>
                      <a:lnTo>
                        <a:pt x="401718" y="108000"/>
                      </a:lnTo>
                      <a:lnTo>
                        <a:pt x="327369" y="108000"/>
                      </a:lnTo>
                      <a:lnTo>
                        <a:pt x="291278" y="25114"/>
                      </a:lnTo>
                      <a:lnTo>
                        <a:pt x="255186" y="108000"/>
                      </a:lnTo>
                      <a:lnTo>
                        <a:pt x="180837" y="108000"/>
                      </a:lnTo>
                      <a:lnTo>
                        <a:pt x="144746" y="25114"/>
                      </a:lnTo>
                      <a:lnTo>
                        <a:pt x="108654" y="108000"/>
                      </a:lnTo>
                      <a:lnTo>
                        <a:pt x="34307" y="108000"/>
                      </a:lnTo>
                      <a:lnTo>
                        <a:pt x="0" y="29211"/>
                      </a:lnTo>
                      <a:lnTo>
                        <a:pt x="141900" y="126"/>
                      </a:lnTo>
                      <a:lnTo>
                        <a:pt x="116868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2" name="フリーフォーム: 図形 1741">
                  <a:extLst>
                    <a:ext uri="{FF2B5EF4-FFF2-40B4-BE49-F238E27FC236}">
                      <a16:creationId xmlns:a16="http://schemas.microsoft.com/office/drawing/2014/main" id="{13A4ECD9-D161-91AA-D4E6-0B8B76DE1B4B}"/>
                    </a:ext>
                  </a:extLst>
                </p:cNvPr>
                <p:cNvSpPr/>
                <p:nvPr/>
              </p:nvSpPr>
              <p:spPr>
                <a:xfrm rot="8552159">
                  <a:off x="1231746" y="665074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3" name="フリーフォーム: 図形 1742">
                  <a:extLst>
                    <a:ext uri="{FF2B5EF4-FFF2-40B4-BE49-F238E27FC236}">
                      <a16:creationId xmlns:a16="http://schemas.microsoft.com/office/drawing/2014/main" id="{C57BC1F0-057A-3AAA-0D63-614B4E3F96C2}"/>
                    </a:ext>
                  </a:extLst>
                </p:cNvPr>
                <p:cNvSpPr/>
                <p:nvPr/>
              </p:nvSpPr>
              <p:spPr>
                <a:xfrm rot="7647612">
                  <a:off x="1495437" y="453075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4" name="フリーフォーム: 図形 1743">
                  <a:extLst>
                    <a:ext uri="{FF2B5EF4-FFF2-40B4-BE49-F238E27FC236}">
                      <a16:creationId xmlns:a16="http://schemas.microsoft.com/office/drawing/2014/main" id="{C574FAEB-2E7E-FA5C-0FD1-3ABA2BCBD641}"/>
                    </a:ext>
                  </a:extLst>
                </p:cNvPr>
                <p:cNvSpPr/>
                <p:nvPr/>
              </p:nvSpPr>
              <p:spPr>
                <a:xfrm rot="3520473">
                  <a:off x="1437583" y="2863081"/>
                  <a:ext cx="189041" cy="13862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5" name="フリーフォーム: 図形 1744">
                  <a:extLst>
                    <a:ext uri="{FF2B5EF4-FFF2-40B4-BE49-F238E27FC236}">
                      <a16:creationId xmlns:a16="http://schemas.microsoft.com/office/drawing/2014/main" id="{6FDB43F3-E320-F493-9B30-F2C1E5342E9A}"/>
                    </a:ext>
                  </a:extLst>
                </p:cNvPr>
                <p:cNvSpPr/>
                <p:nvPr/>
              </p:nvSpPr>
              <p:spPr>
                <a:xfrm>
                  <a:off x="1198287" y="2621810"/>
                  <a:ext cx="178971" cy="13862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6" name="フリーフォーム: 図形 1745">
                  <a:extLst>
                    <a:ext uri="{FF2B5EF4-FFF2-40B4-BE49-F238E27FC236}">
                      <a16:creationId xmlns:a16="http://schemas.microsoft.com/office/drawing/2014/main" id="{E4D77FDF-0ABE-B6D8-84D4-B7AD27C7C400}"/>
                    </a:ext>
                  </a:extLst>
                </p:cNvPr>
                <p:cNvSpPr/>
                <p:nvPr/>
              </p:nvSpPr>
              <p:spPr>
                <a:xfrm rot="5400000" flipH="1">
                  <a:off x="643778" y="1246523"/>
                  <a:ext cx="1031808" cy="108001"/>
                </a:xfrm>
                <a:custGeom>
                  <a:avLst/>
                  <a:gdLst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47402 w 1031808"/>
                    <a:gd name="connsiteY6" fmla="*/ 15709 h 108001"/>
                    <a:gd name="connsiteX7" fmla="*/ 187588 w 1031808"/>
                    <a:gd name="connsiteY7" fmla="*/ 108001 h 108001"/>
                    <a:gd name="connsiteX8" fmla="*/ 254616 w 1031808"/>
                    <a:gd name="connsiteY8" fmla="*/ 108001 h 108001"/>
                    <a:gd name="connsiteX9" fmla="*/ 294804 w 1031808"/>
                    <a:gd name="connsiteY9" fmla="*/ 15709 h 108001"/>
                    <a:gd name="connsiteX10" fmla="*/ 334990 w 1031808"/>
                    <a:gd name="connsiteY10" fmla="*/ 108001 h 108001"/>
                    <a:gd name="connsiteX11" fmla="*/ 402017 w 1031808"/>
                    <a:gd name="connsiteY11" fmla="*/ 108000 h 108001"/>
                    <a:gd name="connsiteX12" fmla="*/ 442205 w 1031808"/>
                    <a:gd name="connsiteY12" fmla="*/ 15709 h 108001"/>
                    <a:gd name="connsiteX13" fmla="*/ 482391 w 1031808"/>
                    <a:gd name="connsiteY13" fmla="*/ 108000 h 108001"/>
                    <a:gd name="connsiteX14" fmla="*/ 549418 w 1031808"/>
                    <a:gd name="connsiteY14" fmla="*/ 108000 h 108001"/>
                    <a:gd name="connsiteX15" fmla="*/ 589606 w 1031808"/>
                    <a:gd name="connsiteY15" fmla="*/ 15709 h 108001"/>
                    <a:gd name="connsiteX16" fmla="*/ 629792 w 1031808"/>
                    <a:gd name="connsiteY16" fmla="*/ 108000 h 108001"/>
                    <a:gd name="connsiteX17" fmla="*/ 696819 w 1031808"/>
                    <a:gd name="connsiteY17" fmla="*/ 108000 h 108001"/>
                    <a:gd name="connsiteX18" fmla="*/ 737007 w 1031808"/>
                    <a:gd name="connsiteY18" fmla="*/ 15709 h 108001"/>
                    <a:gd name="connsiteX19" fmla="*/ 777193 w 1031808"/>
                    <a:gd name="connsiteY19" fmla="*/ 108000 h 108001"/>
                    <a:gd name="connsiteX20" fmla="*/ 844220 w 1031808"/>
                    <a:gd name="connsiteY20" fmla="*/ 108000 h 108001"/>
                    <a:gd name="connsiteX21" fmla="*/ 884408 w 1031808"/>
                    <a:gd name="connsiteY21" fmla="*/ 15709 h 108001"/>
                    <a:gd name="connsiteX22" fmla="*/ 924594 w 1031808"/>
                    <a:gd name="connsiteY22" fmla="*/ 108000 h 108001"/>
                    <a:gd name="connsiteX23" fmla="*/ 991621 w 1031808"/>
                    <a:gd name="connsiteY23" fmla="*/ 108000 h 108001"/>
                    <a:gd name="connsiteX24" fmla="*/ 1031808 w 1031808"/>
                    <a:gd name="connsiteY24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87588 w 1031808"/>
                    <a:gd name="connsiteY6" fmla="*/ 108001 h 108001"/>
                    <a:gd name="connsiteX7" fmla="*/ 254616 w 1031808"/>
                    <a:gd name="connsiteY7" fmla="*/ 108001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87588 w 1031808"/>
                    <a:gd name="connsiteY6" fmla="*/ 108001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89969 w 1031808"/>
                    <a:gd name="connsiteY6" fmla="*/ 31801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89969 w 1031808"/>
                    <a:gd name="connsiteY6" fmla="*/ 38101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89969 w 1031808"/>
                    <a:gd name="connsiteY6" fmla="*/ 38101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89969 w 1031808"/>
                    <a:gd name="connsiteY6" fmla="*/ 38101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97113 w 1031808"/>
                    <a:gd name="connsiteY6" fmla="*/ 42863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49714 w 1031808"/>
                    <a:gd name="connsiteY4" fmla="*/ 45245 h 114301"/>
                    <a:gd name="connsiteX5" fmla="*/ 107215 w 1031808"/>
                    <a:gd name="connsiteY5" fmla="*/ 0 h 114301"/>
                    <a:gd name="connsiteX6" fmla="*/ 197113 w 1031808"/>
                    <a:gd name="connsiteY6" fmla="*/ 42863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7988 h 108001"/>
                    <a:gd name="connsiteX6" fmla="*/ 197113 w 1031808"/>
                    <a:gd name="connsiteY6" fmla="*/ 36563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7988 h 108001"/>
                    <a:gd name="connsiteX6" fmla="*/ 199494 w 1031808"/>
                    <a:gd name="connsiteY6" fmla="*/ 4847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43706 h 108001"/>
                    <a:gd name="connsiteX6" fmla="*/ 199494 w 1031808"/>
                    <a:gd name="connsiteY6" fmla="*/ 4847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43706 h 108001"/>
                    <a:gd name="connsiteX6" fmla="*/ 206638 w 1031808"/>
                    <a:gd name="connsiteY6" fmla="*/ 2942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6638 w 1031808"/>
                    <a:gd name="connsiteY6" fmla="*/ 2942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31808" h="108001">
                      <a:moveTo>
                        <a:pt x="1031808" y="15712"/>
                      </a:moveTo>
                      <a:lnTo>
                        <a:pt x="1031808" y="0"/>
                      </a:lnTo>
                      <a:lnTo>
                        <a:pt x="0" y="0"/>
                      </a:lnTo>
                      <a:lnTo>
                        <a:pt x="0" y="21171"/>
                      </a:lnTo>
                      <a:lnTo>
                        <a:pt x="49714" y="38945"/>
                      </a:lnTo>
                      <a:lnTo>
                        <a:pt x="88165" y="27037"/>
                      </a:lnTo>
                      <a:cubicBezTo>
                        <a:pt x="170520" y="39738"/>
                        <a:pt x="131427" y="21484"/>
                        <a:pt x="209019" y="41327"/>
                      </a:cubicBezTo>
                      <a:cubicBezTo>
                        <a:pt x="237712" y="71489"/>
                        <a:pt x="173535" y="23069"/>
                        <a:pt x="259378" y="67519"/>
                      </a:cubicBezTo>
                      <a:lnTo>
                        <a:pt x="294804" y="15709"/>
                      </a:lnTo>
                      <a:lnTo>
                        <a:pt x="334990" y="108001"/>
                      </a:lnTo>
                      <a:lnTo>
                        <a:pt x="402017" y="108000"/>
                      </a:lnTo>
                      <a:lnTo>
                        <a:pt x="442205" y="15709"/>
                      </a:lnTo>
                      <a:lnTo>
                        <a:pt x="482391" y="108000"/>
                      </a:lnTo>
                      <a:lnTo>
                        <a:pt x="549418" y="108000"/>
                      </a:lnTo>
                      <a:lnTo>
                        <a:pt x="589606" y="15709"/>
                      </a:lnTo>
                      <a:lnTo>
                        <a:pt x="629792" y="108000"/>
                      </a:lnTo>
                      <a:lnTo>
                        <a:pt x="696819" y="108000"/>
                      </a:lnTo>
                      <a:lnTo>
                        <a:pt x="737007" y="15709"/>
                      </a:lnTo>
                      <a:lnTo>
                        <a:pt x="777193" y="108000"/>
                      </a:lnTo>
                      <a:lnTo>
                        <a:pt x="844220" y="108000"/>
                      </a:lnTo>
                      <a:lnTo>
                        <a:pt x="884408" y="15709"/>
                      </a:lnTo>
                      <a:lnTo>
                        <a:pt x="924594" y="108000"/>
                      </a:lnTo>
                      <a:lnTo>
                        <a:pt x="991621" y="108000"/>
                      </a:lnTo>
                      <a:lnTo>
                        <a:pt x="1031808" y="1571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7" name="フリーフォーム: 図形 1746">
                  <a:extLst>
                    <a:ext uri="{FF2B5EF4-FFF2-40B4-BE49-F238E27FC236}">
                      <a16:creationId xmlns:a16="http://schemas.microsoft.com/office/drawing/2014/main" id="{A706F6C5-C4F9-348A-3048-B53A6EAD6B5A}"/>
                    </a:ext>
                  </a:extLst>
                </p:cNvPr>
                <p:cNvSpPr/>
                <p:nvPr/>
              </p:nvSpPr>
              <p:spPr>
                <a:xfrm rot="5400000" flipH="1">
                  <a:off x="743301" y="2174044"/>
                  <a:ext cx="832762" cy="108001"/>
                </a:xfrm>
                <a:custGeom>
                  <a:avLst/>
                  <a:gdLst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5363 w 832762"/>
                    <a:gd name="connsiteY16" fmla="*/ 108000 h 108001"/>
                    <a:gd name="connsiteX17" fmla="*/ 653784 w 832762"/>
                    <a:gd name="connsiteY17" fmla="*/ 108000 h 108001"/>
                    <a:gd name="connsiteX18" fmla="*/ 693971 w 832762"/>
                    <a:gd name="connsiteY18" fmla="*/ 15709 h 108001"/>
                    <a:gd name="connsiteX19" fmla="*/ 734157 w 832762"/>
                    <a:gd name="connsiteY19" fmla="*/ 108000 h 108001"/>
                    <a:gd name="connsiteX20" fmla="*/ 792578 w 832762"/>
                    <a:gd name="connsiteY20" fmla="*/ 108000 h 108001"/>
                    <a:gd name="connsiteX21" fmla="*/ 832762 w 832762"/>
                    <a:gd name="connsiteY21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5363 w 832762"/>
                    <a:gd name="connsiteY16" fmla="*/ 108000 h 108001"/>
                    <a:gd name="connsiteX17" fmla="*/ 653784 w 832762"/>
                    <a:gd name="connsiteY17" fmla="*/ 108000 h 108001"/>
                    <a:gd name="connsiteX18" fmla="*/ 734157 w 832762"/>
                    <a:gd name="connsiteY18" fmla="*/ 108000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53784 w 832762"/>
                    <a:gd name="connsiteY17" fmla="*/ 108000 h 108001"/>
                    <a:gd name="connsiteX18" fmla="*/ 734157 w 832762"/>
                    <a:gd name="connsiteY18" fmla="*/ 108000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79978 w 832762"/>
                    <a:gd name="connsiteY17" fmla="*/ 27038 h 108001"/>
                    <a:gd name="connsiteX18" fmla="*/ 734157 w 832762"/>
                    <a:gd name="connsiteY18" fmla="*/ 108000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88218 w 832762"/>
                    <a:gd name="connsiteY16" fmla="*/ 57994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88218 w 832762"/>
                    <a:gd name="connsiteY16" fmla="*/ 50850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85837 w 832762"/>
                    <a:gd name="connsiteY16" fmla="*/ 57994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32762" h="108001">
                      <a:moveTo>
                        <a:pt x="832762" y="15716"/>
                      </a:moveTo>
                      <a:lnTo>
                        <a:pt x="832762" y="0"/>
                      </a:lnTo>
                      <a:lnTo>
                        <a:pt x="0" y="0"/>
                      </a:lnTo>
                      <a:lnTo>
                        <a:pt x="0" y="15714"/>
                      </a:lnTo>
                      <a:lnTo>
                        <a:pt x="40184" y="108001"/>
                      </a:lnTo>
                      <a:lnTo>
                        <a:pt x="98608" y="108001"/>
                      </a:lnTo>
                      <a:lnTo>
                        <a:pt x="138795" y="15709"/>
                      </a:lnTo>
                      <a:lnTo>
                        <a:pt x="178981" y="108001"/>
                      </a:lnTo>
                      <a:lnTo>
                        <a:pt x="237402" y="108001"/>
                      </a:lnTo>
                      <a:lnTo>
                        <a:pt x="277589" y="15709"/>
                      </a:lnTo>
                      <a:lnTo>
                        <a:pt x="317775" y="108000"/>
                      </a:lnTo>
                      <a:lnTo>
                        <a:pt x="376196" y="108000"/>
                      </a:lnTo>
                      <a:lnTo>
                        <a:pt x="416383" y="15709"/>
                      </a:lnTo>
                      <a:lnTo>
                        <a:pt x="456569" y="108000"/>
                      </a:lnTo>
                      <a:lnTo>
                        <a:pt x="514990" y="108000"/>
                      </a:lnTo>
                      <a:lnTo>
                        <a:pt x="555177" y="15709"/>
                      </a:lnTo>
                      <a:lnTo>
                        <a:pt x="585837" y="57994"/>
                      </a:lnTo>
                      <a:lnTo>
                        <a:pt x="679978" y="27038"/>
                      </a:lnTo>
                      <a:lnTo>
                        <a:pt x="731776" y="15131"/>
                      </a:lnTo>
                      <a:lnTo>
                        <a:pt x="794959" y="34181"/>
                      </a:lnTo>
                      <a:lnTo>
                        <a:pt x="832762" y="1571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8" name="フリーフォーム: 図形 1747">
                  <a:extLst>
                    <a:ext uri="{FF2B5EF4-FFF2-40B4-BE49-F238E27FC236}">
                      <a16:creationId xmlns:a16="http://schemas.microsoft.com/office/drawing/2014/main" id="{0FBF31B7-1325-BBE4-2470-214C12E3C8BA}"/>
                    </a:ext>
                  </a:extLst>
                </p:cNvPr>
                <p:cNvSpPr/>
                <p:nvPr/>
              </p:nvSpPr>
              <p:spPr>
                <a:xfrm rot="16200000">
                  <a:off x="997396" y="1097015"/>
                  <a:ext cx="1321300" cy="108000"/>
                </a:xfrm>
                <a:custGeom>
                  <a:avLst/>
                  <a:gdLst>
                    <a:gd name="connsiteX0" fmla="*/ 1321300 w 1321300"/>
                    <a:gd name="connsiteY0" fmla="*/ 0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131447 w 1321300"/>
                    <a:gd name="connsiteY28" fmla="*/ 25114 h 108000"/>
                    <a:gd name="connsiteX29" fmla="*/ 95355 w 1321300"/>
                    <a:gd name="connsiteY29" fmla="*/ 108000 h 108000"/>
                    <a:gd name="connsiteX30" fmla="*/ 35335 w 1321300"/>
                    <a:gd name="connsiteY30" fmla="*/ 108000 h 108000"/>
                    <a:gd name="connsiteX31" fmla="*/ 0 w 1321300"/>
                    <a:gd name="connsiteY31" fmla="*/ 26850 h 108000"/>
                    <a:gd name="connsiteX32" fmla="*/ 0 w 1321300"/>
                    <a:gd name="connsiteY32" fmla="*/ 0 h 108000"/>
                    <a:gd name="connsiteX33" fmla="*/ 1321300 w 1321300"/>
                    <a:gd name="connsiteY33" fmla="*/ 0 h 108000"/>
                    <a:gd name="connsiteX0" fmla="*/ 1321300 w 1321300"/>
                    <a:gd name="connsiteY0" fmla="*/ 0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131447 w 1321300"/>
                    <a:gd name="connsiteY28" fmla="*/ 25114 h 108000"/>
                    <a:gd name="connsiteX29" fmla="*/ 95355 w 1321300"/>
                    <a:gd name="connsiteY29" fmla="*/ 108000 h 108000"/>
                    <a:gd name="connsiteX30" fmla="*/ 35335 w 1321300"/>
                    <a:gd name="connsiteY30" fmla="*/ 108000 h 108000"/>
                    <a:gd name="connsiteX31" fmla="*/ 0 w 1321300"/>
                    <a:gd name="connsiteY31" fmla="*/ 26850 h 108000"/>
                    <a:gd name="connsiteX32" fmla="*/ 0 w 1321300"/>
                    <a:gd name="connsiteY32" fmla="*/ 0 h 108000"/>
                    <a:gd name="connsiteX33" fmla="*/ 1225877 w 1321300"/>
                    <a:gd name="connsiteY33" fmla="*/ 127 h 108000"/>
                    <a:gd name="connsiteX34" fmla="*/ 1321300 w 1321300"/>
                    <a:gd name="connsiteY34" fmla="*/ 0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131447 w 1321300"/>
                    <a:gd name="connsiteY28" fmla="*/ 25114 h 108000"/>
                    <a:gd name="connsiteX29" fmla="*/ 95355 w 1321300"/>
                    <a:gd name="connsiteY29" fmla="*/ 108000 h 108000"/>
                    <a:gd name="connsiteX30" fmla="*/ 35335 w 1321300"/>
                    <a:gd name="connsiteY30" fmla="*/ 108000 h 108000"/>
                    <a:gd name="connsiteX31" fmla="*/ 0 w 1321300"/>
                    <a:gd name="connsiteY31" fmla="*/ 26850 h 108000"/>
                    <a:gd name="connsiteX32" fmla="*/ 0 w 1321300"/>
                    <a:gd name="connsiteY32" fmla="*/ 0 h 108000"/>
                    <a:gd name="connsiteX33" fmla="*/ 1225877 w 1321300"/>
                    <a:gd name="connsiteY33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46107 w 1321300"/>
                    <a:gd name="connsiteY27" fmla="*/ 5085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78686 w 1321300"/>
                    <a:gd name="connsiteY28" fmla="*/ 318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46107 w 1321300"/>
                    <a:gd name="connsiteY27" fmla="*/ 50850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46610 w 1321300"/>
                    <a:gd name="connsiteY26" fmla="*/ 72281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46610 w 1321300"/>
                    <a:gd name="connsiteY26" fmla="*/ 72281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3754 w 1321300"/>
                    <a:gd name="connsiteY26" fmla="*/ 86569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321300" h="108000">
                      <a:moveTo>
                        <a:pt x="1225877" y="127"/>
                      </a:moveTo>
                      <a:lnTo>
                        <a:pt x="1321300" y="25116"/>
                      </a:lnTo>
                      <a:lnTo>
                        <a:pt x="1285209" y="108000"/>
                      </a:lnTo>
                      <a:lnTo>
                        <a:pt x="1225186" y="108000"/>
                      </a:lnTo>
                      <a:lnTo>
                        <a:pt x="1189095" y="25114"/>
                      </a:lnTo>
                      <a:lnTo>
                        <a:pt x="1153003" y="108000"/>
                      </a:lnTo>
                      <a:lnTo>
                        <a:pt x="1092980" y="108000"/>
                      </a:lnTo>
                      <a:lnTo>
                        <a:pt x="1056889" y="25114"/>
                      </a:lnTo>
                      <a:lnTo>
                        <a:pt x="1020797" y="108000"/>
                      </a:lnTo>
                      <a:lnTo>
                        <a:pt x="960774" y="108000"/>
                      </a:lnTo>
                      <a:lnTo>
                        <a:pt x="924683" y="25114"/>
                      </a:lnTo>
                      <a:lnTo>
                        <a:pt x="888591" y="108000"/>
                      </a:lnTo>
                      <a:lnTo>
                        <a:pt x="828568" y="108000"/>
                      </a:lnTo>
                      <a:lnTo>
                        <a:pt x="792477" y="25114"/>
                      </a:lnTo>
                      <a:lnTo>
                        <a:pt x="756385" y="108000"/>
                      </a:lnTo>
                      <a:lnTo>
                        <a:pt x="696362" y="108000"/>
                      </a:lnTo>
                      <a:lnTo>
                        <a:pt x="660271" y="25114"/>
                      </a:lnTo>
                      <a:lnTo>
                        <a:pt x="624179" y="108000"/>
                      </a:lnTo>
                      <a:lnTo>
                        <a:pt x="564156" y="108000"/>
                      </a:lnTo>
                      <a:lnTo>
                        <a:pt x="528065" y="25114"/>
                      </a:lnTo>
                      <a:lnTo>
                        <a:pt x="491973" y="108000"/>
                      </a:lnTo>
                      <a:lnTo>
                        <a:pt x="431950" y="108000"/>
                      </a:lnTo>
                      <a:lnTo>
                        <a:pt x="395859" y="25114"/>
                      </a:lnTo>
                      <a:lnTo>
                        <a:pt x="359767" y="108000"/>
                      </a:lnTo>
                      <a:lnTo>
                        <a:pt x="299744" y="108000"/>
                      </a:lnTo>
                      <a:lnTo>
                        <a:pt x="263653" y="25114"/>
                      </a:lnTo>
                      <a:lnTo>
                        <a:pt x="253754" y="86569"/>
                      </a:lnTo>
                      <a:cubicBezTo>
                        <a:pt x="222552" y="63946"/>
                        <a:pt x="180402" y="48469"/>
                        <a:pt x="150869" y="41325"/>
                      </a:cubicBezTo>
                      <a:lnTo>
                        <a:pt x="78686" y="31800"/>
                      </a:lnTo>
                      <a:lnTo>
                        <a:pt x="11523" y="27038"/>
                      </a:lnTo>
                      <a:lnTo>
                        <a:pt x="0" y="26850"/>
                      </a:lnTo>
                      <a:lnTo>
                        <a:pt x="0" y="0"/>
                      </a:lnTo>
                      <a:lnTo>
                        <a:pt x="1225877" y="12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EB0FBFFF-0F2C-D4EC-B1B7-10F7AB486D50}"/>
                  </a:ext>
                </a:extLst>
              </p:cNvPr>
              <p:cNvSpPr/>
              <p:nvPr/>
            </p:nvSpPr>
            <p:spPr>
              <a:xfrm rot="16980000">
                <a:off x="2432112" y="1828203"/>
                <a:ext cx="169255" cy="12003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4" name="グループ化 143">
                <a:extLst>
                  <a:ext uri="{FF2B5EF4-FFF2-40B4-BE49-F238E27FC236}">
                    <a16:creationId xmlns:a16="http://schemas.microsoft.com/office/drawing/2014/main" id="{23061817-F4BE-0351-7923-5B0A38FFC187}"/>
                  </a:ext>
                </a:extLst>
              </p:cNvPr>
              <p:cNvGrpSpPr/>
              <p:nvPr/>
            </p:nvGrpSpPr>
            <p:grpSpPr>
              <a:xfrm>
                <a:off x="1629916" y="1361666"/>
                <a:ext cx="886806" cy="900000"/>
                <a:chOff x="3613493" y="1489655"/>
                <a:chExt cx="886806" cy="900000"/>
              </a:xfrm>
            </p:grpSpPr>
            <p:sp>
              <p:nvSpPr>
                <p:cNvPr id="1735" name="フリーフォーム: 図形 1734">
                  <a:extLst>
                    <a:ext uri="{FF2B5EF4-FFF2-40B4-BE49-F238E27FC236}">
                      <a16:creationId xmlns:a16="http://schemas.microsoft.com/office/drawing/2014/main" id="{BA8B18BE-6292-707A-ABDC-F38A2EB208F1}"/>
                    </a:ext>
                  </a:extLst>
                </p:cNvPr>
                <p:cNvSpPr/>
                <p:nvPr/>
              </p:nvSpPr>
              <p:spPr>
                <a:xfrm rot="16200000" flipH="1">
                  <a:off x="3606896" y="1496252"/>
                  <a:ext cx="900000" cy="886806"/>
                </a:xfrm>
                <a:custGeom>
                  <a:avLst/>
                  <a:gdLst>
                    <a:gd name="connsiteX0" fmla="*/ 0 w 900000"/>
                    <a:gd name="connsiteY0" fmla="*/ 450000 h 886806"/>
                    <a:gd name="connsiteX1" fmla="*/ 8249 w 900000"/>
                    <a:gd name="connsiteY1" fmla="*/ 531823 h 886806"/>
                    <a:gd name="connsiteX2" fmla="*/ 13607 w 900000"/>
                    <a:gd name="connsiteY2" fmla="*/ 555072 h 886806"/>
                    <a:gd name="connsiteX3" fmla="*/ 31064 w 900000"/>
                    <a:gd name="connsiteY3" fmla="*/ 611310 h 886806"/>
                    <a:gd name="connsiteX4" fmla="*/ 39587 w 900000"/>
                    <a:gd name="connsiteY4" fmla="*/ 632943 h 886806"/>
                    <a:gd name="connsiteX5" fmla="*/ 76853 w 900000"/>
                    <a:gd name="connsiteY5" fmla="*/ 701599 h 886806"/>
                    <a:gd name="connsiteX6" fmla="*/ 76853 w 900000"/>
                    <a:gd name="connsiteY6" fmla="*/ 701600 h 886806"/>
                    <a:gd name="connsiteX7" fmla="*/ 76853 w 900000"/>
                    <a:gd name="connsiteY7" fmla="*/ 701600 h 886806"/>
                    <a:gd name="connsiteX8" fmla="*/ 126301 w 900000"/>
                    <a:gd name="connsiteY8" fmla="*/ 761531 h 886806"/>
                    <a:gd name="connsiteX9" fmla="*/ 142890 w 900000"/>
                    <a:gd name="connsiteY9" fmla="*/ 777347 h 886806"/>
                    <a:gd name="connsiteX10" fmla="*/ 187222 w 900000"/>
                    <a:gd name="connsiteY10" fmla="*/ 813924 h 886806"/>
                    <a:gd name="connsiteX11" fmla="*/ 205986 w 900000"/>
                    <a:gd name="connsiteY11" fmla="*/ 827264 h 886806"/>
                    <a:gd name="connsiteX12" fmla="*/ 274840 w 900000"/>
                    <a:gd name="connsiteY12" fmla="*/ 864637 h 886806"/>
                    <a:gd name="connsiteX13" fmla="*/ 346257 w 900000"/>
                    <a:gd name="connsiteY13" fmla="*/ 886806 h 886806"/>
                    <a:gd name="connsiteX14" fmla="*/ 419867 w 900000"/>
                    <a:gd name="connsiteY14" fmla="*/ 859864 h 886806"/>
                    <a:gd name="connsiteX15" fmla="*/ 628646 w 900000"/>
                    <a:gd name="connsiteY15" fmla="*/ 817284 h 886806"/>
                    <a:gd name="connsiteX16" fmla="*/ 713924 w 900000"/>
                    <a:gd name="connsiteY16" fmla="*/ 812978 h 886806"/>
                    <a:gd name="connsiteX17" fmla="*/ 768198 w 900000"/>
                    <a:gd name="connsiteY17" fmla="*/ 768198 h 886806"/>
                    <a:gd name="connsiteX18" fmla="*/ 900000 w 900000"/>
                    <a:gd name="connsiteY18" fmla="*/ 450000 h 886806"/>
                    <a:gd name="connsiteX19" fmla="*/ 450000 w 900000"/>
                    <a:gd name="connsiteY19" fmla="*/ 0 h 886806"/>
                    <a:gd name="connsiteX20" fmla="*/ 0 w 900000"/>
                    <a:gd name="connsiteY20" fmla="*/ 450000 h 88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00000" h="886806">
                      <a:moveTo>
                        <a:pt x="0" y="450000"/>
                      </a:moveTo>
                      <a:lnTo>
                        <a:pt x="8249" y="531823"/>
                      </a:lnTo>
                      <a:lnTo>
                        <a:pt x="13607" y="555072"/>
                      </a:lnTo>
                      <a:lnTo>
                        <a:pt x="31064" y="611310"/>
                      </a:lnTo>
                      <a:lnTo>
                        <a:pt x="39587" y="632943"/>
                      </a:lnTo>
                      <a:lnTo>
                        <a:pt x="76853" y="701599"/>
                      </a:lnTo>
                      <a:lnTo>
                        <a:pt x="76853" y="701600"/>
                      </a:lnTo>
                      <a:lnTo>
                        <a:pt x="76853" y="701600"/>
                      </a:lnTo>
                      <a:lnTo>
                        <a:pt x="126301" y="761531"/>
                      </a:lnTo>
                      <a:lnTo>
                        <a:pt x="142890" y="777347"/>
                      </a:lnTo>
                      <a:lnTo>
                        <a:pt x="187222" y="813924"/>
                      </a:lnTo>
                      <a:lnTo>
                        <a:pt x="205986" y="827264"/>
                      </a:lnTo>
                      <a:lnTo>
                        <a:pt x="274840" y="864637"/>
                      </a:lnTo>
                      <a:lnTo>
                        <a:pt x="346257" y="886806"/>
                      </a:lnTo>
                      <a:lnTo>
                        <a:pt x="419867" y="859864"/>
                      </a:lnTo>
                      <a:cubicBezTo>
                        <a:pt x="486875" y="839022"/>
                        <a:pt x="556707" y="824590"/>
                        <a:pt x="628646" y="817284"/>
                      </a:cubicBezTo>
                      <a:lnTo>
                        <a:pt x="713924" y="812978"/>
                      </a:lnTo>
                      <a:lnTo>
                        <a:pt x="768198" y="768198"/>
                      </a:lnTo>
                      <a:cubicBezTo>
                        <a:pt x="849632" y="686764"/>
                        <a:pt x="900000" y="574264"/>
                        <a:pt x="900000" y="450000"/>
                      </a:cubicBezTo>
                      <a:cubicBezTo>
                        <a:pt x="900000" y="201472"/>
                        <a:pt x="698528" y="0"/>
                        <a:pt x="450000" y="0"/>
                      </a:cubicBezTo>
                      <a:cubicBezTo>
                        <a:pt x="201472" y="0"/>
                        <a:pt x="0" y="201472"/>
                        <a:pt x="0" y="45000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6" name="楕円 1735">
                  <a:extLst>
                    <a:ext uri="{FF2B5EF4-FFF2-40B4-BE49-F238E27FC236}">
                      <a16:creationId xmlns:a16="http://schemas.microsoft.com/office/drawing/2014/main" id="{954330BB-6678-1C52-0122-9E858D5CFE9E}"/>
                    </a:ext>
                  </a:extLst>
                </p:cNvPr>
                <p:cNvSpPr/>
                <p:nvPr/>
              </p:nvSpPr>
              <p:spPr>
                <a:xfrm rot="16200000" flipH="1">
                  <a:off x="3672188" y="1548350"/>
                  <a:ext cx="782609" cy="782609"/>
                </a:xfrm>
                <a:prstGeom prst="ellipse">
                  <a:avLst/>
                </a:pr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7" name="円弧 1736">
                  <a:extLst>
                    <a:ext uri="{FF2B5EF4-FFF2-40B4-BE49-F238E27FC236}">
                      <a16:creationId xmlns:a16="http://schemas.microsoft.com/office/drawing/2014/main" id="{D5E9BFB0-69FE-F116-16CD-F65CA4A7F10C}"/>
                    </a:ext>
                  </a:extLst>
                </p:cNvPr>
                <p:cNvSpPr/>
                <p:nvPr/>
              </p:nvSpPr>
              <p:spPr>
                <a:xfrm rot="9501696" flipV="1">
                  <a:off x="3769357" y="1646128"/>
                  <a:ext cx="542041" cy="583784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738" name="円弧 1737">
                  <a:extLst>
                    <a:ext uri="{FF2B5EF4-FFF2-40B4-BE49-F238E27FC236}">
                      <a16:creationId xmlns:a16="http://schemas.microsoft.com/office/drawing/2014/main" id="{D4568D41-5B86-37B4-36AE-3BB3F4460608}"/>
                    </a:ext>
                  </a:extLst>
                </p:cNvPr>
                <p:cNvSpPr/>
                <p:nvPr/>
              </p:nvSpPr>
              <p:spPr>
                <a:xfrm rot="10317502" flipV="1">
                  <a:off x="3904833" y="1773458"/>
                  <a:ext cx="268908" cy="280401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739" name="円弧 1738">
                  <a:extLst>
                    <a:ext uri="{FF2B5EF4-FFF2-40B4-BE49-F238E27FC236}">
                      <a16:creationId xmlns:a16="http://schemas.microsoft.com/office/drawing/2014/main" id="{A019176C-A584-BA52-4362-AB0C76DD1876}"/>
                    </a:ext>
                  </a:extLst>
                </p:cNvPr>
                <p:cNvSpPr/>
                <p:nvPr/>
              </p:nvSpPr>
              <p:spPr>
                <a:xfrm rot="9786176" flipH="1">
                  <a:off x="3824574" y="1656482"/>
                  <a:ext cx="542041" cy="583784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740" name="円弧 1739">
                  <a:extLst>
                    <a:ext uri="{FF2B5EF4-FFF2-40B4-BE49-F238E27FC236}">
                      <a16:creationId xmlns:a16="http://schemas.microsoft.com/office/drawing/2014/main" id="{4DABF1DE-D735-89E5-4D48-394E7E43C9FC}"/>
                    </a:ext>
                  </a:extLst>
                </p:cNvPr>
                <p:cNvSpPr/>
                <p:nvPr/>
              </p:nvSpPr>
              <p:spPr>
                <a:xfrm rot="10317502" flipH="1">
                  <a:off x="3953147" y="1814871"/>
                  <a:ext cx="268908" cy="280401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160" name="グループ化 159">
                <a:extLst>
                  <a:ext uri="{FF2B5EF4-FFF2-40B4-BE49-F238E27FC236}">
                    <a16:creationId xmlns:a16="http://schemas.microsoft.com/office/drawing/2014/main" id="{DF75E223-5306-88E8-8601-68F1E5F4BCBF}"/>
                  </a:ext>
                </a:extLst>
              </p:cNvPr>
              <p:cNvGrpSpPr/>
              <p:nvPr/>
            </p:nvGrpSpPr>
            <p:grpSpPr>
              <a:xfrm rot="5821397">
                <a:off x="2213447" y="1593600"/>
                <a:ext cx="96415" cy="417959"/>
                <a:chOff x="3035807" y="1538346"/>
                <a:chExt cx="96415" cy="454476"/>
              </a:xfrm>
            </p:grpSpPr>
            <p:sp>
              <p:nvSpPr>
                <p:cNvPr id="287" name="台形 354">
                  <a:extLst>
                    <a:ext uri="{FF2B5EF4-FFF2-40B4-BE49-F238E27FC236}">
                      <a16:creationId xmlns:a16="http://schemas.microsoft.com/office/drawing/2014/main" id="{B527F243-A3F1-F753-7C81-55CAF6F119FC}"/>
                    </a:ext>
                  </a:extLst>
                </p:cNvPr>
                <p:cNvSpPr/>
                <p:nvPr/>
              </p:nvSpPr>
              <p:spPr>
                <a:xfrm rot="5400000" flipH="1">
                  <a:off x="2918531" y="1655622"/>
                  <a:ext cx="330967" cy="96415"/>
                </a:xfrm>
                <a:custGeom>
                  <a:avLst/>
                  <a:gdLst>
                    <a:gd name="connsiteX0" fmla="*/ 0 w 2619376"/>
                    <a:gd name="connsiteY0" fmla="*/ 756818 h 756818"/>
                    <a:gd name="connsiteX1" fmla="*/ 387975 w 2619376"/>
                    <a:gd name="connsiteY1" fmla="*/ 0 h 756818"/>
                    <a:gd name="connsiteX2" fmla="*/ 2231401 w 2619376"/>
                    <a:gd name="connsiteY2" fmla="*/ 0 h 756818"/>
                    <a:gd name="connsiteX3" fmla="*/ 2619376 w 2619376"/>
                    <a:gd name="connsiteY3" fmla="*/ 756818 h 756818"/>
                    <a:gd name="connsiteX4" fmla="*/ 0 w 2619376"/>
                    <a:gd name="connsiteY4" fmla="*/ 756818 h 756818"/>
                    <a:gd name="connsiteX0" fmla="*/ 0 w 2619376"/>
                    <a:gd name="connsiteY0" fmla="*/ 756818 h 756818"/>
                    <a:gd name="connsiteX1" fmla="*/ 387975 w 2619376"/>
                    <a:gd name="connsiteY1" fmla="*/ 0 h 756818"/>
                    <a:gd name="connsiteX2" fmla="*/ 2231401 w 2619376"/>
                    <a:gd name="connsiteY2" fmla="*/ 0 h 756818"/>
                    <a:gd name="connsiteX3" fmla="*/ 2597944 w 2619376"/>
                    <a:gd name="connsiteY3" fmla="*/ 713248 h 756818"/>
                    <a:gd name="connsiteX4" fmla="*/ 2619376 w 2619376"/>
                    <a:gd name="connsiteY4" fmla="*/ 756818 h 756818"/>
                    <a:gd name="connsiteX5" fmla="*/ 0 w 2619376"/>
                    <a:gd name="connsiteY5" fmla="*/ 756818 h 756818"/>
                    <a:gd name="connsiteX0" fmla="*/ 0 w 2597944"/>
                    <a:gd name="connsiteY0" fmla="*/ 756818 h 756818"/>
                    <a:gd name="connsiteX1" fmla="*/ 387975 w 2597944"/>
                    <a:gd name="connsiteY1" fmla="*/ 0 h 756818"/>
                    <a:gd name="connsiteX2" fmla="*/ 2231401 w 2597944"/>
                    <a:gd name="connsiteY2" fmla="*/ 0 h 756818"/>
                    <a:gd name="connsiteX3" fmla="*/ 2597944 w 2597944"/>
                    <a:gd name="connsiteY3" fmla="*/ 713248 h 756818"/>
                    <a:gd name="connsiteX4" fmla="*/ 2557463 w 2597944"/>
                    <a:gd name="connsiteY4" fmla="*/ 756818 h 756818"/>
                    <a:gd name="connsiteX5" fmla="*/ 0 w 2597944"/>
                    <a:gd name="connsiteY5" fmla="*/ 756818 h 75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7944" h="756818">
                      <a:moveTo>
                        <a:pt x="0" y="756818"/>
                      </a:moveTo>
                      <a:lnTo>
                        <a:pt x="387975" y="0"/>
                      </a:lnTo>
                      <a:lnTo>
                        <a:pt x="2231401" y="0"/>
                      </a:lnTo>
                      <a:lnTo>
                        <a:pt x="2597944" y="713248"/>
                      </a:lnTo>
                      <a:lnTo>
                        <a:pt x="2557463" y="756818"/>
                      </a:lnTo>
                      <a:lnTo>
                        <a:pt x="0" y="7568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台形 356">
                  <a:extLst>
                    <a:ext uri="{FF2B5EF4-FFF2-40B4-BE49-F238E27FC236}">
                      <a16:creationId xmlns:a16="http://schemas.microsoft.com/office/drawing/2014/main" id="{46217525-F74C-E81E-02BA-4465CC47DE4E}"/>
                    </a:ext>
                  </a:extLst>
                </p:cNvPr>
                <p:cNvSpPr/>
                <p:nvPr/>
              </p:nvSpPr>
              <p:spPr>
                <a:xfrm rot="5400000" flipH="1">
                  <a:off x="3022015" y="1882615"/>
                  <a:ext cx="123999" cy="96415"/>
                </a:xfrm>
                <a:custGeom>
                  <a:avLst/>
                  <a:gdLst>
                    <a:gd name="connsiteX0" fmla="*/ 0 w 959519"/>
                    <a:gd name="connsiteY0" fmla="*/ 756818 h 756818"/>
                    <a:gd name="connsiteX1" fmla="*/ 189205 w 959519"/>
                    <a:gd name="connsiteY1" fmla="*/ 0 h 756818"/>
                    <a:gd name="connsiteX2" fmla="*/ 770315 w 959519"/>
                    <a:gd name="connsiteY2" fmla="*/ 0 h 756818"/>
                    <a:gd name="connsiteX3" fmla="*/ 959519 w 959519"/>
                    <a:gd name="connsiteY3" fmla="*/ 756818 h 756818"/>
                    <a:gd name="connsiteX4" fmla="*/ 0 w 959519"/>
                    <a:gd name="connsiteY4" fmla="*/ 756818 h 756818"/>
                    <a:gd name="connsiteX0" fmla="*/ 0 w 959519"/>
                    <a:gd name="connsiteY0" fmla="*/ 756818 h 756818"/>
                    <a:gd name="connsiteX1" fmla="*/ 10112 w 959519"/>
                    <a:gd name="connsiteY1" fmla="*/ 715711 h 756818"/>
                    <a:gd name="connsiteX2" fmla="*/ 189205 w 959519"/>
                    <a:gd name="connsiteY2" fmla="*/ 0 h 756818"/>
                    <a:gd name="connsiteX3" fmla="*/ 770315 w 959519"/>
                    <a:gd name="connsiteY3" fmla="*/ 0 h 756818"/>
                    <a:gd name="connsiteX4" fmla="*/ 959519 w 959519"/>
                    <a:gd name="connsiteY4" fmla="*/ 756818 h 756818"/>
                    <a:gd name="connsiteX5" fmla="*/ 0 w 959519"/>
                    <a:gd name="connsiteY5" fmla="*/ 756818 h 756818"/>
                    <a:gd name="connsiteX0" fmla="*/ 12779 w 972298"/>
                    <a:gd name="connsiteY0" fmla="*/ 756818 h 756818"/>
                    <a:gd name="connsiteX1" fmla="*/ 0 w 972298"/>
                    <a:gd name="connsiteY1" fmla="*/ 704147 h 756818"/>
                    <a:gd name="connsiteX2" fmla="*/ 201984 w 972298"/>
                    <a:gd name="connsiteY2" fmla="*/ 0 h 756818"/>
                    <a:gd name="connsiteX3" fmla="*/ 783094 w 972298"/>
                    <a:gd name="connsiteY3" fmla="*/ 0 h 756818"/>
                    <a:gd name="connsiteX4" fmla="*/ 972298 w 972298"/>
                    <a:gd name="connsiteY4" fmla="*/ 756818 h 756818"/>
                    <a:gd name="connsiteX5" fmla="*/ 12779 w 972298"/>
                    <a:gd name="connsiteY5" fmla="*/ 756818 h 756818"/>
                    <a:gd name="connsiteX0" fmla="*/ 80237 w 972298"/>
                    <a:gd name="connsiteY0" fmla="*/ 750769 h 756818"/>
                    <a:gd name="connsiteX1" fmla="*/ 0 w 972298"/>
                    <a:gd name="connsiteY1" fmla="*/ 704147 h 756818"/>
                    <a:gd name="connsiteX2" fmla="*/ 201984 w 972298"/>
                    <a:gd name="connsiteY2" fmla="*/ 0 h 756818"/>
                    <a:gd name="connsiteX3" fmla="*/ 783094 w 972298"/>
                    <a:gd name="connsiteY3" fmla="*/ 0 h 756818"/>
                    <a:gd name="connsiteX4" fmla="*/ 972298 w 972298"/>
                    <a:gd name="connsiteY4" fmla="*/ 756818 h 756818"/>
                    <a:gd name="connsiteX5" fmla="*/ 80237 w 972298"/>
                    <a:gd name="connsiteY5" fmla="*/ 750769 h 756818"/>
                    <a:gd name="connsiteX0" fmla="*/ 81274 w 973335"/>
                    <a:gd name="connsiteY0" fmla="*/ 750769 h 756818"/>
                    <a:gd name="connsiteX1" fmla="*/ 0 w 973335"/>
                    <a:gd name="connsiteY1" fmla="*/ 716008 h 756818"/>
                    <a:gd name="connsiteX2" fmla="*/ 203021 w 973335"/>
                    <a:gd name="connsiteY2" fmla="*/ 0 h 756818"/>
                    <a:gd name="connsiteX3" fmla="*/ 784131 w 973335"/>
                    <a:gd name="connsiteY3" fmla="*/ 0 h 756818"/>
                    <a:gd name="connsiteX4" fmla="*/ 973335 w 973335"/>
                    <a:gd name="connsiteY4" fmla="*/ 756818 h 756818"/>
                    <a:gd name="connsiteX5" fmla="*/ 81274 w 973335"/>
                    <a:gd name="connsiteY5" fmla="*/ 750769 h 75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35" h="756818">
                      <a:moveTo>
                        <a:pt x="81274" y="750769"/>
                      </a:moveTo>
                      <a:lnTo>
                        <a:pt x="0" y="716008"/>
                      </a:lnTo>
                      <a:lnTo>
                        <a:pt x="203021" y="0"/>
                      </a:lnTo>
                      <a:lnTo>
                        <a:pt x="784131" y="0"/>
                      </a:lnTo>
                      <a:lnTo>
                        <a:pt x="973335" y="756818"/>
                      </a:lnTo>
                      <a:lnTo>
                        <a:pt x="81274" y="7507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1" name="グループ化 160">
                <a:extLst>
                  <a:ext uri="{FF2B5EF4-FFF2-40B4-BE49-F238E27FC236}">
                    <a16:creationId xmlns:a16="http://schemas.microsoft.com/office/drawing/2014/main" id="{94E894BA-17F8-D869-2B45-2A20E0A0B23E}"/>
                  </a:ext>
                </a:extLst>
              </p:cNvPr>
              <p:cNvGrpSpPr/>
              <p:nvPr/>
            </p:nvGrpSpPr>
            <p:grpSpPr>
              <a:xfrm>
                <a:off x="475789" y="1361667"/>
                <a:ext cx="726619" cy="900000"/>
                <a:chOff x="4687952" y="1361668"/>
                <a:chExt cx="726619" cy="900000"/>
              </a:xfrm>
            </p:grpSpPr>
            <p:sp>
              <p:nvSpPr>
                <p:cNvPr id="256" name="フリーフォーム: 図形 255">
                  <a:extLst>
                    <a:ext uri="{FF2B5EF4-FFF2-40B4-BE49-F238E27FC236}">
                      <a16:creationId xmlns:a16="http://schemas.microsoft.com/office/drawing/2014/main" id="{333EBC2B-AF1E-1E69-9F68-6E1F7390B9B1}"/>
                    </a:ext>
                  </a:extLst>
                </p:cNvPr>
                <p:cNvSpPr/>
                <p:nvPr/>
              </p:nvSpPr>
              <p:spPr>
                <a:xfrm rot="5400000">
                  <a:off x="4601262" y="1448358"/>
                  <a:ext cx="900000" cy="726619"/>
                </a:xfrm>
                <a:custGeom>
                  <a:avLst/>
                  <a:gdLst>
                    <a:gd name="connsiteX0" fmla="*/ 0 w 900000"/>
                    <a:gd name="connsiteY0" fmla="*/ 450000 h 726619"/>
                    <a:gd name="connsiteX1" fmla="*/ 450000 w 900000"/>
                    <a:gd name="connsiteY1" fmla="*/ 0 h 726619"/>
                    <a:gd name="connsiteX2" fmla="*/ 900000 w 900000"/>
                    <a:gd name="connsiteY2" fmla="*/ 450000 h 726619"/>
                    <a:gd name="connsiteX3" fmla="*/ 890858 w 900000"/>
                    <a:gd name="connsiteY3" fmla="*/ 540691 h 726619"/>
                    <a:gd name="connsiteX4" fmla="*/ 890047 w 900000"/>
                    <a:gd name="connsiteY4" fmla="*/ 543301 h 726619"/>
                    <a:gd name="connsiteX5" fmla="*/ 861698 w 900000"/>
                    <a:gd name="connsiteY5" fmla="*/ 541870 h 726619"/>
                    <a:gd name="connsiteX6" fmla="*/ 206359 w 900000"/>
                    <a:gd name="connsiteY6" fmla="*/ 674177 h 726619"/>
                    <a:gd name="connsiteX7" fmla="*/ 97496 w 900000"/>
                    <a:gd name="connsiteY7" fmla="*/ 726619 h 726619"/>
                    <a:gd name="connsiteX8" fmla="*/ 87841 w 900000"/>
                    <a:gd name="connsiteY8" fmla="*/ 714917 h 726619"/>
                    <a:gd name="connsiteX9" fmla="*/ 76853 w 900000"/>
                    <a:gd name="connsiteY9" fmla="*/ 701599 h 726619"/>
                    <a:gd name="connsiteX10" fmla="*/ 76850 w 900000"/>
                    <a:gd name="connsiteY10" fmla="*/ 701595 h 726619"/>
                    <a:gd name="connsiteX11" fmla="*/ 39587 w 900000"/>
                    <a:gd name="connsiteY11" fmla="*/ 632943 h 726619"/>
                    <a:gd name="connsiteX12" fmla="*/ 31064 w 900000"/>
                    <a:gd name="connsiteY12" fmla="*/ 611310 h 726619"/>
                    <a:gd name="connsiteX13" fmla="*/ 13606 w 900000"/>
                    <a:gd name="connsiteY13" fmla="*/ 555071 h 726619"/>
                    <a:gd name="connsiteX14" fmla="*/ 8249 w 900000"/>
                    <a:gd name="connsiteY14" fmla="*/ 531823 h 72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00000" h="726619">
                      <a:moveTo>
                        <a:pt x="0" y="450000"/>
                      </a:moveTo>
                      <a:cubicBezTo>
                        <a:pt x="0" y="201472"/>
                        <a:pt x="201472" y="0"/>
                        <a:pt x="450000" y="0"/>
                      </a:cubicBezTo>
                      <a:cubicBezTo>
                        <a:pt x="698528" y="0"/>
                        <a:pt x="900000" y="201472"/>
                        <a:pt x="900000" y="450000"/>
                      </a:cubicBezTo>
                      <a:cubicBezTo>
                        <a:pt x="900000" y="481066"/>
                        <a:pt x="896852" y="511397"/>
                        <a:pt x="890858" y="540691"/>
                      </a:cubicBezTo>
                      <a:lnTo>
                        <a:pt x="890047" y="543301"/>
                      </a:lnTo>
                      <a:lnTo>
                        <a:pt x="861698" y="541870"/>
                      </a:lnTo>
                      <a:cubicBezTo>
                        <a:pt x="629239" y="541870"/>
                        <a:pt x="407784" y="588981"/>
                        <a:pt x="206359" y="674177"/>
                      </a:cubicBezTo>
                      <a:lnTo>
                        <a:pt x="97496" y="726619"/>
                      </a:lnTo>
                      <a:lnTo>
                        <a:pt x="87841" y="714917"/>
                      </a:lnTo>
                      <a:lnTo>
                        <a:pt x="76853" y="701599"/>
                      </a:lnTo>
                      <a:lnTo>
                        <a:pt x="76850" y="701595"/>
                      </a:lnTo>
                      <a:lnTo>
                        <a:pt x="39587" y="632943"/>
                      </a:lnTo>
                      <a:lnTo>
                        <a:pt x="31064" y="611310"/>
                      </a:lnTo>
                      <a:lnTo>
                        <a:pt x="13606" y="555071"/>
                      </a:lnTo>
                      <a:lnTo>
                        <a:pt x="8249" y="53182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7" name="フリーフォーム: 図形 256">
                  <a:extLst>
                    <a:ext uri="{FF2B5EF4-FFF2-40B4-BE49-F238E27FC236}">
                      <a16:creationId xmlns:a16="http://schemas.microsoft.com/office/drawing/2014/main" id="{05EDE566-9FE3-7F12-CBBD-52B59EA28DD6}"/>
                    </a:ext>
                  </a:extLst>
                </p:cNvPr>
                <p:cNvSpPr/>
                <p:nvPr/>
              </p:nvSpPr>
              <p:spPr>
                <a:xfrm rot="5400000">
                  <a:off x="4643665" y="1490761"/>
                  <a:ext cx="782610" cy="641813"/>
                </a:xfrm>
                <a:custGeom>
                  <a:avLst/>
                  <a:gdLst>
                    <a:gd name="connsiteX0" fmla="*/ 0 w 782610"/>
                    <a:gd name="connsiteY0" fmla="*/ 391305 h 641813"/>
                    <a:gd name="connsiteX1" fmla="*/ 391305 w 782610"/>
                    <a:gd name="connsiteY1" fmla="*/ 0 h 641813"/>
                    <a:gd name="connsiteX2" fmla="*/ 782610 w 782610"/>
                    <a:gd name="connsiteY2" fmla="*/ 391305 h 641813"/>
                    <a:gd name="connsiteX3" fmla="*/ 774660 w 782610"/>
                    <a:gd name="connsiteY3" fmla="*/ 470167 h 641813"/>
                    <a:gd name="connsiteX4" fmla="*/ 770107 w 782610"/>
                    <a:gd name="connsiteY4" fmla="*/ 484836 h 641813"/>
                    <a:gd name="connsiteX5" fmla="*/ 630862 w 782610"/>
                    <a:gd name="connsiteY5" fmla="*/ 491868 h 641813"/>
                    <a:gd name="connsiteX6" fmla="*/ 147663 w 782610"/>
                    <a:gd name="connsiteY6" fmla="*/ 615482 h 641813"/>
                    <a:gd name="connsiteX7" fmla="*/ 93004 w 782610"/>
                    <a:gd name="connsiteY7" fmla="*/ 641813 h 641813"/>
                    <a:gd name="connsiteX8" fmla="*/ 66829 w 782610"/>
                    <a:gd name="connsiteY8" fmla="*/ 610088 h 641813"/>
                    <a:gd name="connsiteX9" fmla="*/ 0 w 782610"/>
                    <a:gd name="connsiteY9" fmla="*/ 391305 h 64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82610" h="641813">
                      <a:moveTo>
                        <a:pt x="0" y="391305"/>
                      </a:moveTo>
                      <a:cubicBezTo>
                        <a:pt x="0" y="175193"/>
                        <a:pt x="175193" y="0"/>
                        <a:pt x="391305" y="0"/>
                      </a:cubicBezTo>
                      <a:cubicBezTo>
                        <a:pt x="607417" y="0"/>
                        <a:pt x="782610" y="175193"/>
                        <a:pt x="782610" y="391305"/>
                      </a:cubicBezTo>
                      <a:cubicBezTo>
                        <a:pt x="782610" y="418319"/>
                        <a:pt x="779873" y="444694"/>
                        <a:pt x="774660" y="470167"/>
                      </a:cubicBezTo>
                      <a:lnTo>
                        <a:pt x="770107" y="484836"/>
                      </a:lnTo>
                      <a:lnTo>
                        <a:pt x="630862" y="491868"/>
                      </a:lnTo>
                      <a:cubicBezTo>
                        <a:pt x="461067" y="509111"/>
                        <a:pt x="298732" y="551585"/>
                        <a:pt x="147663" y="615482"/>
                      </a:cubicBezTo>
                      <a:lnTo>
                        <a:pt x="93004" y="641813"/>
                      </a:lnTo>
                      <a:lnTo>
                        <a:pt x="66829" y="610088"/>
                      </a:lnTo>
                      <a:cubicBezTo>
                        <a:pt x="24637" y="547635"/>
                        <a:pt x="0" y="472347"/>
                        <a:pt x="0" y="391305"/>
                      </a:cubicBez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58" name="円弧 257">
                  <a:extLst>
                    <a:ext uri="{FF2B5EF4-FFF2-40B4-BE49-F238E27FC236}">
                      <a16:creationId xmlns:a16="http://schemas.microsoft.com/office/drawing/2014/main" id="{FF83D956-BC29-7125-1F43-56FE6DED71D5}"/>
                    </a:ext>
                  </a:extLst>
                </p:cNvPr>
                <p:cNvSpPr/>
                <p:nvPr/>
              </p:nvSpPr>
              <p:spPr>
                <a:xfrm rot="12098304" flipH="1" flipV="1">
                  <a:off x="4716668" y="1518139"/>
                  <a:ext cx="542040" cy="583785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86" name="円弧 285">
                  <a:extLst>
                    <a:ext uri="{FF2B5EF4-FFF2-40B4-BE49-F238E27FC236}">
                      <a16:creationId xmlns:a16="http://schemas.microsoft.com/office/drawing/2014/main" id="{06821955-D8BC-7620-6B3D-4407BE2B0E90}"/>
                    </a:ext>
                  </a:extLst>
                </p:cNvPr>
                <p:cNvSpPr/>
                <p:nvPr/>
              </p:nvSpPr>
              <p:spPr>
                <a:xfrm rot="11282498" flipH="1" flipV="1">
                  <a:off x="4854323" y="1645470"/>
                  <a:ext cx="268909" cy="280401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F3956324-B36F-E863-7A17-895762255888}"/>
                  </a:ext>
                </a:extLst>
              </p:cNvPr>
              <p:cNvSpPr/>
              <p:nvPr/>
            </p:nvSpPr>
            <p:spPr>
              <a:xfrm>
                <a:off x="1199070" y="495615"/>
                <a:ext cx="432002" cy="2484735"/>
              </a:xfrm>
              <a:custGeom>
                <a:avLst/>
                <a:gdLst>
                  <a:gd name="connsiteX0" fmla="*/ 432002 w 435577"/>
                  <a:gd name="connsiteY0" fmla="*/ 0 h 2484735"/>
                  <a:gd name="connsiteX1" fmla="*/ 432088 w 435577"/>
                  <a:gd name="connsiteY1" fmla="*/ 223477 h 2484735"/>
                  <a:gd name="connsiteX2" fmla="*/ 432000 w 435577"/>
                  <a:gd name="connsiteY2" fmla="*/ 2484735 h 2484735"/>
                  <a:gd name="connsiteX3" fmla="*/ 383703 w 435577"/>
                  <a:gd name="connsiteY3" fmla="*/ 2400379 h 2484735"/>
                  <a:gd name="connsiteX4" fmla="*/ 179022 w 435577"/>
                  <a:gd name="connsiteY4" fmla="*/ 2147709 h 2484735"/>
                  <a:gd name="connsiteX5" fmla="*/ 0 w 435577"/>
                  <a:gd name="connsiteY5" fmla="*/ 2149979 h 2484735"/>
                  <a:gd name="connsiteX6" fmla="*/ 0 w 435577"/>
                  <a:gd name="connsiteY6" fmla="*/ 285695 h 2484735"/>
                  <a:gd name="connsiteX7" fmla="*/ 121722 w 435577"/>
                  <a:gd name="connsiteY7" fmla="*/ 285914 h 2484735"/>
                  <a:gd name="connsiteX8" fmla="*/ 432002 w 435577"/>
                  <a:gd name="connsiteY8" fmla="*/ 0 h 2484735"/>
                  <a:gd name="connsiteX0" fmla="*/ 432002 w 435577"/>
                  <a:gd name="connsiteY0" fmla="*/ 0 h 2484735"/>
                  <a:gd name="connsiteX1" fmla="*/ 432088 w 435577"/>
                  <a:gd name="connsiteY1" fmla="*/ 223477 h 2484735"/>
                  <a:gd name="connsiteX2" fmla="*/ 432000 w 435577"/>
                  <a:gd name="connsiteY2" fmla="*/ 2484735 h 2484735"/>
                  <a:gd name="connsiteX3" fmla="*/ 383703 w 435577"/>
                  <a:gd name="connsiteY3" fmla="*/ 2400379 h 2484735"/>
                  <a:gd name="connsiteX4" fmla="*/ 179022 w 435577"/>
                  <a:gd name="connsiteY4" fmla="*/ 2147709 h 2484735"/>
                  <a:gd name="connsiteX5" fmla="*/ 0 w 435577"/>
                  <a:gd name="connsiteY5" fmla="*/ 2149979 h 2484735"/>
                  <a:gd name="connsiteX6" fmla="*/ 0 w 435577"/>
                  <a:gd name="connsiteY6" fmla="*/ 285695 h 2484735"/>
                  <a:gd name="connsiteX7" fmla="*/ 121722 w 435577"/>
                  <a:gd name="connsiteY7" fmla="*/ 285914 h 2484735"/>
                  <a:gd name="connsiteX8" fmla="*/ 432002 w 435577"/>
                  <a:gd name="connsiteY8" fmla="*/ 0 h 2484735"/>
                  <a:gd name="connsiteX0" fmla="*/ 432002 w 435577"/>
                  <a:gd name="connsiteY0" fmla="*/ 0 h 2484735"/>
                  <a:gd name="connsiteX1" fmla="*/ 432088 w 435577"/>
                  <a:gd name="connsiteY1" fmla="*/ 223477 h 2484735"/>
                  <a:gd name="connsiteX2" fmla="*/ 432000 w 435577"/>
                  <a:gd name="connsiteY2" fmla="*/ 2484735 h 2484735"/>
                  <a:gd name="connsiteX3" fmla="*/ 179022 w 435577"/>
                  <a:gd name="connsiteY3" fmla="*/ 2147709 h 2484735"/>
                  <a:gd name="connsiteX4" fmla="*/ 0 w 435577"/>
                  <a:gd name="connsiteY4" fmla="*/ 2149979 h 2484735"/>
                  <a:gd name="connsiteX5" fmla="*/ 0 w 435577"/>
                  <a:gd name="connsiteY5" fmla="*/ 285695 h 2484735"/>
                  <a:gd name="connsiteX6" fmla="*/ 121722 w 435577"/>
                  <a:gd name="connsiteY6" fmla="*/ 285914 h 2484735"/>
                  <a:gd name="connsiteX7" fmla="*/ 432002 w 435577"/>
                  <a:gd name="connsiteY7" fmla="*/ 0 h 2484735"/>
                  <a:gd name="connsiteX0" fmla="*/ 432002 w 467295"/>
                  <a:gd name="connsiteY0" fmla="*/ 0 h 2484735"/>
                  <a:gd name="connsiteX1" fmla="*/ 432000 w 467295"/>
                  <a:gd name="connsiteY1" fmla="*/ 2484735 h 2484735"/>
                  <a:gd name="connsiteX2" fmla="*/ 179022 w 467295"/>
                  <a:gd name="connsiteY2" fmla="*/ 2147709 h 2484735"/>
                  <a:gd name="connsiteX3" fmla="*/ 0 w 467295"/>
                  <a:gd name="connsiteY3" fmla="*/ 2149979 h 2484735"/>
                  <a:gd name="connsiteX4" fmla="*/ 0 w 467295"/>
                  <a:gd name="connsiteY4" fmla="*/ 285695 h 2484735"/>
                  <a:gd name="connsiteX5" fmla="*/ 121722 w 467295"/>
                  <a:gd name="connsiteY5" fmla="*/ 285914 h 2484735"/>
                  <a:gd name="connsiteX6" fmla="*/ 432002 w 467295"/>
                  <a:gd name="connsiteY6" fmla="*/ 0 h 2484735"/>
                  <a:gd name="connsiteX0" fmla="*/ 432002 w 450739"/>
                  <a:gd name="connsiteY0" fmla="*/ 0 h 2484735"/>
                  <a:gd name="connsiteX1" fmla="*/ 432000 w 450739"/>
                  <a:gd name="connsiteY1" fmla="*/ 2484735 h 2484735"/>
                  <a:gd name="connsiteX2" fmla="*/ 179022 w 450739"/>
                  <a:gd name="connsiteY2" fmla="*/ 2147709 h 2484735"/>
                  <a:gd name="connsiteX3" fmla="*/ 0 w 450739"/>
                  <a:gd name="connsiteY3" fmla="*/ 2149979 h 2484735"/>
                  <a:gd name="connsiteX4" fmla="*/ 0 w 450739"/>
                  <a:gd name="connsiteY4" fmla="*/ 285695 h 2484735"/>
                  <a:gd name="connsiteX5" fmla="*/ 121722 w 450739"/>
                  <a:gd name="connsiteY5" fmla="*/ 285914 h 2484735"/>
                  <a:gd name="connsiteX6" fmla="*/ 432002 w 450739"/>
                  <a:gd name="connsiteY6" fmla="*/ 0 h 2484735"/>
                  <a:gd name="connsiteX0" fmla="*/ 432002 w 432002"/>
                  <a:gd name="connsiteY0" fmla="*/ 0 h 2484735"/>
                  <a:gd name="connsiteX1" fmla="*/ 432000 w 432002"/>
                  <a:gd name="connsiteY1" fmla="*/ 2484735 h 2484735"/>
                  <a:gd name="connsiteX2" fmla="*/ 179022 w 432002"/>
                  <a:gd name="connsiteY2" fmla="*/ 2147709 h 2484735"/>
                  <a:gd name="connsiteX3" fmla="*/ 0 w 432002"/>
                  <a:gd name="connsiteY3" fmla="*/ 2149979 h 2484735"/>
                  <a:gd name="connsiteX4" fmla="*/ 0 w 432002"/>
                  <a:gd name="connsiteY4" fmla="*/ 285695 h 2484735"/>
                  <a:gd name="connsiteX5" fmla="*/ 121722 w 432002"/>
                  <a:gd name="connsiteY5" fmla="*/ 285914 h 2484735"/>
                  <a:gd name="connsiteX6" fmla="*/ 432002 w 432002"/>
                  <a:gd name="connsiteY6" fmla="*/ 0 h 2484735"/>
                  <a:gd name="connsiteX0" fmla="*/ 432002 w 432002"/>
                  <a:gd name="connsiteY0" fmla="*/ 0 h 2484735"/>
                  <a:gd name="connsiteX1" fmla="*/ 432000 w 432002"/>
                  <a:gd name="connsiteY1" fmla="*/ 2484735 h 2484735"/>
                  <a:gd name="connsiteX2" fmla="*/ 179022 w 432002"/>
                  <a:gd name="connsiteY2" fmla="*/ 2147709 h 2484735"/>
                  <a:gd name="connsiteX3" fmla="*/ 0 w 432002"/>
                  <a:gd name="connsiteY3" fmla="*/ 2149979 h 2484735"/>
                  <a:gd name="connsiteX4" fmla="*/ 0 w 432002"/>
                  <a:gd name="connsiteY4" fmla="*/ 285695 h 2484735"/>
                  <a:gd name="connsiteX5" fmla="*/ 83622 w 432002"/>
                  <a:gd name="connsiteY5" fmla="*/ 288296 h 2484735"/>
                  <a:gd name="connsiteX6" fmla="*/ 432002 w 432002"/>
                  <a:gd name="connsiteY6" fmla="*/ 0 h 2484735"/>
                  <a:gd name="connsiteX0" fmla="*/ 432002 w 432002"/>
                  <a:gd name="connsiteY0" fmla="*/ 0 h 2484735"/>
                  <a:gd name="connsiteX1" fmla="*/ 432000 w 432002"/>
                  <a:gd name="connsiteY1" fmla="*/ 2484735 h 2484735"/>
                  <a:gd name="connsiteX2" fmla="*/ 179022 w 432002"/>
                  <a:gd name="connsiteY2" fmla="*/ 2147709 h 2484735"/>
                  <a:gd name="connsiteX3" fmla="*/ 0 w 432002"/>
                  <a:gd name="connsiteY3" fmla="*/ 2149979 h 2484735"/>
                  <a:gd name="connsiteX4" fmla="*/ 0 w 432002"/>
                  <a:gd name="connsiteY4" fmla="*/ 285695 h 2484735"/>
                  <a:gd name="connsiteX5" fmla="*/ 64572 w 432002"/>
                  <a:gd name="connsiteY5" fmla="*/ 288296 h 2484735"/>
                  <a:gd name="connsiteX6" fmla="*/ 432002 w 432002"/>
                  <a:gd name="connsiteY6" fmla="*/ 0 h 248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002" h="2484735">
                    <a:moveTo>
                      <a:pt x="432002" y="0"/>
                    </a:moveTo>
                    <a:cubicBezTo>
                      <a:pt x="432001" y="1242367"/>
                      <a:pt x="432001" y="1242367"/>
                      <a:pt x="432000" y="2484735"/>
                    </a:cubicBezTo>
                    <a:lnTo>
                      <a:pt x="179022" y="2147709"/>
                    </a:lnTo>
                    <a:lnTo>
                      <a:pt x="0" y="2149979"/>
                    </a:lnTo>
                    <a:lnTo>
                      <a:pt x="0" y="285695"/>
                    </a:lnTo>
                    <a:lnTo>
                      <a:pt x="64572" y="288296"/>
                    </a:lnTo>
                    <a:lnTo>
                      <a:pt x="432002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23" name="二等辺三角形 2022">
              <a:extLst>
                <a:ext uri="{FF2B5EF4-FFF2-40B4-BE49-F238E27FC236}">
                  <a16:creationId xmlns:a16="http://schemas.microsoft.com/office/drawing/2014/main" id="{4E7CE084-4EED-3FA9-1EB2-2F00D08EC7F0}"/>
                </a:ext>
              </a:extLst>
            </p:cNvPr>
            <p:cNvSpPr>
              <a:spLocks noChangeAspect="1"/>
            </p:cNvSpPr>
            <p:nvPr/>
          </p:nvSpPr>
          <p:spPr>
            <a:xfrm rot="409352">
              <a:off x="2176884" y="2279904"/>
              <a:ext cx="77284" cy="6662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4" name="二等辺三角形 2023">
              <a:extLst>
                <a:ext uri="{FF2B5EF4-FFF2-40B4-BE49-F238E27FC236}">
                  <a16:creationId xmlns:a16="http://schemas.microsoft.com/office/drawing/2014/main" id="{FA2F041C-2761-D249-FC4D-E4C9550708F5}"/>
                </a:ext>
              </a:extLst>
            </p:cNvPr>
            <p:cNvSpPr>
              <a:spLocks noChangeAspect="1"/>
            </p:cNvSpPr>
            <p:nvPr/>
          </p:nvSpPr>
          <p:spPr>
            <a:xfrm rot="409352">
              <a:off x="2264976" y="2290443"/>
              <a:ext cx="77284" cy="6662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5" name="星: 5 pt 2024">
              <a:extLst>
                <a:ext uri="{FF2B5EF4-FFF2-40B4-BE49-F238E27FC236}">
                  <a16:creationId xmlns:a16="http://schemas.microsoft.com/office/drawing/2014/main" id="{DAEB0CF1-9150-E6C7-E781-9BD7B8652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2027" y="3155306"/>
              <a:ext cx="90000" cy="90000"/>
            </a:xfrm>
            <a:prstGeom prst="star5">
              <a:avLst/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30" name="グループ化 2029">
            <a:extLst>
              <a:ext uri="{FF2B5EF4-FFF2-40B4-BE49-F238E27FC236}">
                <a16:creationId xmlns:a16="http://schemas.microsoft.com/office/drawing/2014/main" id="{0C4D1A10-9C4F-ECDC-DF5F-B0D37CD954A7}"/>
              </a:ext>
            </a:extLst>
          </p:cNvPr>
          <p:cNvGrpSpPr/>
          <p:nvPr/>
        </p:nvGrpSpPr>
        <p:grpSpPr>
          <a:xfrm>
            <a:off x="257268" y="6119612"/>
            <a:ext cx="2074873" cy="2086034"/>
            <a:chOff x="257268" y="6119612"/>
            <a:chExt cx="2074873" cy="2086034"/>
          </a:xfrm>
        </p:grpSpPr>
        <p:grpSp>
          <p:nvGrpSpPr>
            <p:cNvPr id="1752" name="グループ化 1751">
              <a:extLst>
                <a:ext uri="{FF2B5EF4-FFF2-40B4-BE49-F238E27FC236}">
                  <a16:creationId xmlns:a16="http://schemas.microsoft.com/office/drawing/2014/main" id="{42117B3B-94F6-276C-AF21-2D2625CADBE4}"/>
                </a:ext>
              </a:extLst>
            </p:cNvPr>
            <p:cNvGrpSpPr/>
            <p:nvPr/>
          </p:nvGrpSpPr>
          <p:grpSpPr>
            <a:xfrm>
              <a:off x="257268" y="6119612"/>
              <a:ext cx="2074873" cy="2086034"/>
              <a:chOff x="299726" y="4067797"/>
              <a:chExt cx="2074873" cy="2086034"/>
            </a:xfrm>
          </p:grpSpPr>
          <p:grpSp>
            <p:nvGrpSpPr>
              <p:cNvPr id="1753" name="グループ化 1752">
                <a:extLst>
                  <a:ext uri="{FF2B5EF4-FFF2-40B4-BE49-F238E27FC236}">
                    <a16:creationId xmlns:a16="http://schemas.microsoft.com/office/drawing/2014/main" id="{709EF022-6EB7-1017-D26F-D4C45C4F24D1}"/>
                  </a:ext>
                </a:extLst>
              </p:cNvPr>
              <p:cNvGrpSpPr/>
              <p:nvPr/>
            </p:nvGrpSpPr>
            <p:grpSpPr>
              <a:xfrm>
                <a:off x="1033401" y="4067797"/>
                <a:ext cx="612845" cy="2086034"/>
                <a:chOff x="1033401" y="4067797"/>
                <a:chExt cx="612845" cy="2086034"/>
              </a:xfrm>
            </p:grpSpPr>
            <p:sp>
              <p:nvSpPr>
                <p:cNvPr id="2017" name="フリーフォーム: 図形 2016">
                  <a:extLst>
                    <a:ext uri="{FF2B5EF4-FFF2-40B4-BE49-F238E27FC236}">
                      <a16:creationId xmlns:a16="http://schemas.microsoft.com/office/drawing/2014/main" id="{2F999E67-D519-61FA-125B-98F3ED3C66E8}"/>
                    </a:ext>
                  </a:extLst>
                </p:cNvPr>
                <p:cNvSpPr/>
                <p:nvPr/>
              </p:nvSpPr>
              <p:spPr>
                <a:xfrm rot="5400000" flipH="1">
                  <a:off x="746198" y="4458809"/>
                  <a:ext cx="682406" cy="108000"/>
                </a:xfrm>
                <a:custGeom>
                  <a:avLst/>
                  <a:gdLst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35935 w 682406"/>
                    <a:gd name="connsiteY12" fmla="*/ 108000 h 108000"/>
                    <a:gd name="connsiteX13" fmla="*/ 180495 w 682406"/>
                    <a:gd name="connsiteY13" fmla="*/ 108000 h 108000"/>
                    <a:gd name="connsiteX14" fmla="*/ 140813 w 682406"/>
                    <a:gd name="connsiteY14" fmla="*/ 16867 h 108000"/>
                    <a:gd name="connsiteX15" fmla="*/ 101130 w 682406"/>
                    <a:gd name="connsiteY15" fmla="*/ 108000 h 108000"/>
                    <a:gd name="connsiteX16" fmla="*/ 0 w 682406"/>
                    <a:gd name="connsiteY16" fmla="*/ 108000 h 108000"/>
                    <a:gd name="connsiteX17" fmla="*/ 0 w 682406"/>
                    <a:gd name="connsiteY17" fmla="*/ 0 h 108000"/>
                    <a:gd name="connsiteX18" fmla="*/ 682406 w 682406"/>
                    <a:gd name="connsiteY18" fmla="*/ 0 h 108000"/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35935 w 682406"/>
                    <a:gd name="connsiteY12" fmla="*/ 108000 h 108000"/>
                    <a:gd name="connsiteX13" fmla="*/ 180495 w 682406"/>
                    <a:gd name="connsiteY13" fmla="*/ 108000 h 108000"/>
                    <a:gd name="connsiteX14" fmla="*/ 101130 w 682406"/>
                    <a:gd name="connsiteY14" fmla="*/ 108000 h 108000"/>
                    <a:gd name="connsiteX15" fmla="*/ 0 w 682406"/>
                    <a:gd name="connsiteY15" fmla="*/ 108000 h 108000"/>
                    <a:gd name="connsiteX16" fmla="*/ 0 w 682406"/>
                    <a:gd name="connsiteY16" fmla="*/ 0 h 108000"/>
                    <a:gd name="connsiteX17" fmla="*/ 682406 w 682406"/>
                    <a:gd name="connsiteY17" fmla="*/ 0 h 108000"/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54985 w 682406"/>
                    <a:gd name="connsiteY12" fmla="*/ 67519 h 108000"/>
                    <a:gd name="connsiteX13" fmla="*/ 180495 w 682406"/>
                    <a:gd name="connsiteY13" fmla="*/ 108000 h 108000"/>
                    <a:gd name="connsiteX14" fmla="*/ 101130 w 682406"/>
                    <a:gd name="connsiteY14" fmla="*/ 108000 h 108000"/>
                    <a:gd name="connsiteX15" fmla="*/ 0 w 682406"/>
                    <a:gd name="connsiteY15" fmla="*/ 108000 h 108000"/>
                    <a:gd name="connsiteX16" fmla="*/ 0 w 682406"/>
                    <a:gd name="connsiteY16" fmla="*/ 0 h 108000"/>
                    <a:gd name="connsiteX17" fmla="*/ 682406 w 682406"/>
                    <a:gd name="connsiteY17" fmla="*/ 0 h 108000"/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54985 w 682406"/>
                    <a:gd name="connsiteY12" fmla="*/ 67519 h 108000"/>
                    <a:gd name="connsiteX13" fmla="*/ 182876 w 682406"/>
                    <a:gd name="connsiteY13" fmla="*/ 46088 h 108000"/>
                    <a:gd name="connsiteX14" fmla="*/ 101130 w 682406"/>
                    <a:gd name="connsiteY14" fmla="*/ 108000 h 108000"/>
                    <a:gd name="connsiteX15" fmla="*/ 0 w 682406"/>
                    <a:gd name="connsiteY15" fmla="*/ 108000 h 108000"/>
                    <a:gd name="connsiteX16" fmla="*/ 0 w 682406"/>
                    <a:gd name="connsiteY16" fmla="*/ 0 h 108000"/>
                    <a:gd name="connsiteX17" fmla="*/ 682406 w 682406"/>
                    <a:gd name="connsiteY17" fmla="*/ 0 h 108000"/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54985 w 682406"/>
                    <a:gd name="connsiteY12" fmla="*/ 67519 h 108000"/>
                    <a:gd name="connsiteX13" fmla="*/ 182876 w 682406"/>
                    <a:gd name="connsiteY13" fmla="*/ 46088 h 108000"/>
                    <a:gd name="connsiteX14" fmla="*/ 93986 w 682406"/>
                    <a:gd name="connsiteY14" fmla="*/ 34181 h 108000"/>
                    <a:gd name="connsiteX15" fmla="*/ 0 w 682406"/>
                    <a:gd name="connsiteY15" fmla="*/ 108000 h 108000"/>
                    <a:gd name="connsiteX16" fmla="*/ 0 w 682406"/>
                    <a:gd name="connsiteY16" fmla="*/ 0 h 108000"/>
                    <a:gd name="connsiteX17" fmla="*/ 682406 w 682406"/>
                    <a:gd name="connsiteY17" fmla="*/ 0 h 108000"/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54985 w 682406"/>
                    <a:gd name="connsiteY12" fmla="*/ 67519 h 108000"/>
                    <a:gd name="connsiteX13" fmla="*/ 182876 w 682406"/>
                    <a:gd name="connsiteY13" fmla="*/ 46088 h 108000"/>
                    <a:gd name="connsiteX14" fmla="*/ 93986 w 682406"/>
                    <a:gd name="connsiteY14" fmla="*/ 27037 h 108000"/>
                    <a:gd name="connsiteX15" fmla="*/ 0 w 682406"/>
                    <a:gd name="connsiteY15" fmla="*/ 108000 h 108000"/>
                    <a:gd name="connsiteX16" fmla="*/ 0 w 682406"/>
                    <a:gd name="connsiteY16" fmla="*/ 0 h 108000"/>
                    <a:gd name="connsiteX17" fmla="*/ 682406 w 682406"/>
                    <a:gd name="connsiteY17" fmla="*/ 0 h 1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2406" h="108000">
                      <a:moveTo>
                        <a:pt x="682406" y="0"/>
                      </a:moveTo>
                      <a:lnTo>
                        <a:pt x="682406" y="22331"/>
                      </a:lnTo>
                      <a:lnTo>
                        <a:pt x="680027" y="16867"/>
                      </a:lnTo>
                      <a:lnTo>
                        <a:pt x="640344" y="108000"/>
                      </a:lnTo>
                      <a:lnTo>
                        <a:pt x="584906" y="108000"/>
                      </a:lnTo>
                      <a:lnTo>
                        <a:pt x="545224" y="16867"/>
                      </a:lnTo>
                      <a:lnTo>
                        <a:pt x="505541" y="108000"/>
                      </a:lnTo>
                      <a:lnTo>
                        <a:pt x="450103" y="108000"/>
                      </a:lnTo>
                      <a:lnTo>
                        <a:pt x="410421" y="16867"/>
                      </a:lnTo>
                      <a:lnTo>
                        <a:pt x="370738" y="108000"/>
                      </a:lnTo>
                      <a:lnTo>
                        <a:pt x="315300" y="108000"/>
                      </a:lnTo>
                      <a:lnTo>
                        <a:pt x="275618" y="16867"/>
                      </a:lnTo>
                      <a:lnTo>
                        <a:pt x="254985" y="67519"/>
                      </a:lnTo>
                      <a:lnTo>
                        <a:pt x="182876" y="46088"/>
                      </a:lnTo>
                      <a:lnTo>
                        <a:pt x="93986" y="27037"/>
                      </a:lnTo>
                      <a:lnTo>
                        <a:pt x="0" y="108000"/>
                      </a:lnTo>
                      <a:lnTo>
                        <a:pt x="0" y="0"/>
                      </a:lnTo>
                      <a:lnTo>
                        <a:pt x="68240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8" name="フリーフォーム: 図形 2017">
                  <a:extLst>
                    <a:ext uri="{FF2B5EF4-FFF2-40B4-BE49-F238E27FC236}">
                      <a16:creationId xmlns:a16="http://schemas.microsoft.com/office/drawing/2014/main" id="{CBD41DA0-8806-BC2E-B913-74AFA2E3126D}"/>
                    </a:ext>
                  </a:extLst>
                </p:cNvPr>
                <p:cNvSpPr/>
                <p:nvPr/>
              </p:nvSpPr>
              <p:spPr>
                <a:xfrm rot="10800000" flipV="1">
                  <a:off x="1124183" y="6033799"/>
                  <a:ext cx="430838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9" name="フリーフォーム: 図形 2018">
                  <a:extLst>
                    <a:ext uri="{FF2B5EF4-FFF2-40B4-BE49-F238E27FC236}">
                      <a16:creationId xmlns:a16="http://schemas.microsoft.com/office/drawing/2014/main" id="{2875F02C-30A2-939C-3956-A6906BE7BB29}"/>
                    </a:ext>
                  </a:extLst>
                </p:cNvPr>
                <p:cNvSpPr/>
                <p:nvPr/>
              </p:nvSpPr>
              <p:spPr>
                <a:xfrm rot="10800000">
                  <a:off x="1123225" y="4067797"/>
                  <a:ext cx="427692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20" name="フリーフォーム: 図形 2019">
                  <a:extLst>
                    <a:ext uri="{FF2B5EF4-FFF2-40B4-BE49-F238E27FC236}">
                      <a16:creationId xmlns:a16="http://schemas.microsoft.com/office/drawing/2014/main" id="{27E5B2B6-CED2-5319-9947-FA3A9B9F0AC9}"/>
                    </a:ext>
                  </a:extLst>
                </p:cNvPr>
                <p:cNvSpPr/>
                <p:nvPr/>
              </p:nvSpPr>
              <p:spPr>
                <a:xfrm rot="16200000">
                  <a:off x="1249852" y="4460000"/>
                  <a:ext cx="684787" cy="108000"/>
                </a:xfrm>
                <a:custGeom>
                  <a:avLst/>
                  <a:gdLst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35935 w 682406"/>
                    <a:gd name="connsiteY12" fmla="*/ 108000 h 108000"/>
                    <a:gd name="connsiteX13" fmla="*/ 180495 w 682406"/>
                    <a:gd name="connsiteY13" fmla="*/ 108000 h 108000"/>
                    <a:gd name="connsiteX14" fmla="*/ 140813 w 682406"/>
                    <a:gd name="connsiteY14" fmla="*/ 16867 h 108000"/>
                    <a:gd name="connsiteX15" fmla="*/ 101130 w 682406"/>
                    <a:gd name="connsiteY15" fmla="*/ 108000 h 108000"/>
                    <a:gd name="connsiteX16" fmla="*/ 0 w 682406"/>
                    <a:gd name="connsiteY16" fmla="*/ 108000 h 108000"/>
                    <a:gd name="connsiteX17" fmla="*/ 0 w 682406"/>
                    <a:gd name="connsiteY17" fmla="*/ 0 h 108000"/>
                    <a:gd name="connsiteX18" fmla="*/ 682406 w 682406"/>
                    <a:gd name="connsiteY18" fmla="*/ 0 h 108000"/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35935 w 682406"/>
                    <a:gd name="connsiteY12" fmla="*/ 108000 h 108000"/>
                    <a:gd name="connsiteX13" fmla="*/ 180495 w 682406"/>
                    <a:gd name="connsiteY13" fmla="*/ 108000 h 108000"/>
                    <a:gd name="connsiteX14" fmla="*/ 101130 w 682406"/>
                    <a:gd name="connsiteY14" fmla="*/ 108000 h 108000"/>
                    <a:gd name="connsiteX15" fmla="*/ 0 w 682406"/>
                    <a:gd name="connsiteY15" fmla="*/ 108000 h 108000"/>
                    <a:gd name="connsiteX16" fmla="*/ 0 w 682406"/>
                    <a:gd name="connsiteY16" fmla="*/ 0 h 108000"/>
                    <a:gd name="connsiteX17" fmla="*/ 682406 w 682406"/>
                    <a:gd name="connsiteY17" fmla="*/ 0 h 108000"/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47842 w 682406"/>
                    <a:gd name="connsiteY12" fmla="*/ 74662 h 108000"/>
                    <a:gd name="connsiteX13" fmla="*/ 180495 w 682406"/>
                    <a:gd name="connsiteY13" fmla="*/ 108000 h 108000"/>
                    <a:gd name="connsiteX14" fmla="*/ 101130 w 682406"/>
                    <a:gd name="connsiteY14" fmla="*/ 108000 h 108000"/>
                    <a:gd name="connsiteX15" fmla="*/ 0 w 682406"/>
                    <a:gd name="connsiteY15" fmla="*/ 108000 h 108000"/>
                    <a:gd name="connsiteX16" fmla="*/ 0 w 682406"/>
                    <a:gd name="connsiteY16" fmla="*/ 0 h 108000"/>
                    <a:gd name="connsiteX17" fmla="*/ 682406 w 682406"/>
                    <a:gd name="connsiteY17" fmla="*/ 0 h 108000"/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47842 w 682406"/>
                    <a:gd name="connsiteY12" fmla="*/ 74662 h 108000"/>
                    <a:gd name="connsiteX13" fmla="*/ 175733 w 682406"/>
                    <a:gd name="connsiteY13" fmla="*/ 46088 h 108000"/>
                    <a:gd name="connsiteX14" fmla="*/ 101130 w 682406"/>
                    <a:gd name="connsiteY14" fmla="*/ 108000 h 108000"/>
                    <a:gd name="connsiteX15" fmla="*/ 0 w 682406"/>
                    <a:gd name="connsiteY15" fmla="*/ 108000 h 108000"/>
                    <a:gd name="connsiteX16" fmla="*/ 0 w 682406"/>
                    <a:gd name="connsiteY16" fmla="*/ 0 h 108000"/>
                    <a:gd name="connsiteX17" fmla="*/ 682406 w 682406"/>
                    <a:gd name="connsiteY17" fmla="*/ 0 h 108000"/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47842 w 682406"/>
                    <a:gd name="connsiteY12" fmla="*/ 74662 h 108000"/>
                    <a:gd name="connsiteX13" fmla="*/ 175733 w 682406"/>
                    <a:gd name="connsiteY13" fmla="*/ 41325 h 108000"/>
                    <a:gd name="connsiteX14" fmla="*/ 101130 w 682406"/>
                    <a:gd name="connsiteY14" fmla="*/ 108000 h 108000"/>
                    <a:gd name="connsiteX15" fmla="*/ 0 w 682406"/>
                    <a:gd name="connsiteY15" fmla="*/ 108000 h 108000"/>
                    <a:gd name="connsiteX16" fmla="*/ 0 w 682406"/>
                    <a:gd name="connsiteY16" fmla="*/ 0 h 108000"/>
                    <a:gd name="connsiteX17" fmla="*/ 682406 w 682406"/>
                    <a:gd name="connsiteY17" fmla="*/ 0 h 108000"/>
                    <a:gd name="connsiteX0" fmla="*/ 682406 w 682406"/>
                    <a:gd name="connsiteY0" fmla="*/ 0 h 108000"/>
                    <a:gd name="connsiteX1" fmla="*/ 682406 w 682406"/>
                    <a:gd name="connsiteY1" fmla="*/ 22331 h 108000"/>
                    <a:gd name="connsiteX2" fmla="*/ 680027 w 682406"/>
                    <a:gd name="connsiteY2" fmla="*/ 16867 h 108000"/>
                    <a:gd name="connsiteX3" fmla="*/ 640344 w 682406"/>
                    <a:gd name="connsiteY3" fmla="*/ 108000 h 108000"/>
                    <a:gd name="connsiteX4" fmla="*/ 584906 w 682406"/>
                    <a:gd name="connsiteY4" fmla="*/ 108000 h 108000"/>
                    <a:gd name="connsiteX5" fmla="*/ 545224 w 682406"/>
                    <a:gd name="connsiteY5" fmla="*/ 16867 h 108000"/>
                    <a:gd name="connsiteX6" fmla="*/ 505541 w 682406"/>
                    <a:gd name="connsiteY6" fmla="*/ 108000 h 108000"/>
                    <a:gd name="connsiteX7" fmla="*/ 450103 w 682406"/>
                    <a:gd name="connsiteY7" fmla="*/ 108000 h 108000"/>
                    <a:gd name="connsiteX8" fmla="*/ 410421 w 682406"/>
                    <a:gd name="connsiteY8" fmla="*/ 16867 h 108000"/>
                    <a:gd name="connsiteX9" fmla="*/ 370738 w 682406"/>
                    <a:gd name="connsiteY9" fmla="*/ 108000 h 108000"/>
                    <a:gd name="connsiteX10" fmla="*/ 315300 w 682406"/>
                    <a:gd name="connsiteY10" fmla="*/ 108000 h 108000"/>
                    <a:gd name="connsiteX11" fmla="*/ 275618 w 682406"/>
                    <a:gd name="connsiteY11" fmla="*/ 16867 h 108000"/>
                    <a:gd name="connsiteX12" fmla="*/ 247842 w 682406"/>
                    <a:gd name="connsiteY12" fmla="*/ 74662 h 108000"/>
                    <a:gd name="connsiteX13" fmla="*/ 175733 w 682406"/>
                    <a:gd name="connsiteY13" fmla="*/ 41325 h 108000"/>
                    <a:gd name="connsiteX14" fmla="*/ 91605 w 682406"/>
                    <a:gd name="connsiteY14" fmla="*/ 10369 h 108000"/>
                    <a:gd name="connsiteX15" fmla="*/ 0 w 682406"/>
                    <a:gd name="connsiteY15" fmla="*/ 108000 h 108000"/>
                    <a:gd name="connsiteX16" fmla="*/ 0 w 682406"/>
                    <a:gd name="connsiteY16" fmla="*/ 0 h 108000"/>
                    <a:gd name="connsiteX17" fmla="*/ 682406 w 682406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78114 w 684787"/>
                    <a:gd name="connsiteY13" fmla="*/ 41325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90021 w 684787"/>
                    <a:gd name="connsiteY13" fmla="*/ 34185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90021 w 684787"/>
                    <a:gd name="connsiteY13" fmla="*/ 34185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90021 w 684787"/>
                    <a:gd name="connsiteY13" fmla="*/ 34185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90021 w 684787"/>
                    <a:gd name="connsiteY13" fmla="*/ 34185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87640 w 684787"/>
                    <a:gd name="connsiteY13" fmla="*/ 34188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87640 w 684787"/>
                    <a:gd name="connsiteY13" fmla="*/ 34188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87640 w 684787"/>
                    <a:gd name="connsiteY13" fmla="*/ 34188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87640 w 684787"/>
                    <a:gd name="connsiteY13" fmla="*/ 41335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87640 w 684787"/>
                    <a:gd name="connsiteY13" fmla="*/ 41335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92402 w 684787"/>
                    <a:gd name="connsiteY13" fmla="*/ 34194 h 108000"/>
                    <a:gd name="connsiteX14" fmla="*/ 93986 w 684787"/>
                    <a:gd name="connsiteY14" fmla="*/ 10369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92402 w 684787"/>
                    <a:gd name="connsiteY13" fmla="*/ 34194 h 108000"/>
                    <a:gd name="connsiteX14" fmla="*/ 74936 w 684787"/>
                    <a:gd name="connsiteY14" fmla="*/ 19897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201927 w 684787"/>
                    <a:gd name="connsiteY13" fmla="*/ 43722 h 108000"/>
                    <a:gd name="connsiteX14" fmla="*/ 74936 w 684787"/>
                    <a:gd name="connsiteY14" fmla="*/ 19897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50223 w 684787"/>
                    <a:gd name="connsiteY12" fmla="*/ 74662 h 108000"/>
                    <a:gd name="connsiteX13" fmla="*/ 187639 w 684787"/>
                    <a:gd name="connsiteY13" fmla="*/ 43725 h 108000"/>
                    <a:gd name="connsiteX14" fmla="*/ 74936 w 684787"/>
                    <a:gd name="connsiteY14" fmla="*/ 19897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  <a:gd name="connsiteX0" fmla="*/ 684787 w 684787"/>
                    <a:gd name="connsiteY0" fmla="*/ 0 h 158009"/>
                    <a:gd name="connsiteX1" fmla="*/ 684787 w 684787"/>
                    <a:gd name="connsiteY1" fmla="*/ 22331 h 158009"/>
                    <a:gd name="connsiteX2" fmla="*/ 682408 w 684787"/>
                    <a:gd name="connsiteY2" fmla="*/ 16867 h 158009"/>
                    <a:gd name="connsiteX3" fmla="*/ 642725 w 684787"/>
                    <a:gd name="connsiteY3" fmla="*/ 108000 h 158009"/>
                    <a:gd name="connsiteX4" fmla="*/ 587287 w 684787"/>
                    <a:gd name="connsiteY4" fmla="*/ 108000 h 158009"/>
                    <a:gd name="connsiteX5" fmla="*/ 547605 w 684787"/>
                    <a:gd name="connsiteY5" fmla="*/ 16867 h 158009"/>
                    <a:gd name="connsiteX6" fmla="*/ 507922 w 684787"/>
                    <a:gd name="connsiteY6" fmla="*/ 108000 h 158009"/>
                    <a:gd name="connsiteX7" fmla="*/ 452484 w 684787"/>
                    <a:gd name="connsiteY7" fmla="*/ 108000 h 158009"/>
                    <a:gd name="connsiteX8" fmla="*/ 412802 w 684787"/>
                    <a:gd name="connsiteY8" fmla="*/ 16867 h 158009"/>
                    <a:gd name="connsiteX9" fmla="*/ 373119 w 684787"/>
                    <a:gd name="connsiteY9" fmla="*/ 108000 h 158009"/>
                    <a:gd name="connsiteX10" fmla="*/ 317681 w 684787"/>
                    <a:gd name="connsiteY10" fmla="*/ 108000 h 158009"/>
                    <a:gd name="connsiteX11" fmla="*/ 277999 w 684787"/>
                    <a:gd name="connsiteY11" fmla="*/ 16867 h 158009"/>
                    <a:gd name="connsiteX12" fmla="*/ 285942 w 684787"/>
                    <a:gd name="connsiteY12" fmla="*/ 158009 h 158009"/>
                    <a:gd name="connsiteX13" fmla="*/ 187639 w 684787"/>
                    <a:gd name="connsiteY13" fmla="*/ 43725 h 158009"/>
                    <a:gd name="connsiteX14" fmla="*/ 74936 w 684787"/>
                    <a:gd name="connsiteY14" fmla="*/ 19897 h 158009"/>
                    <a:gd name="connsiteX15" fmla="*/ 0 w 684787"/>
                    <a:gd name="connsiteY15" fmla="*/ 62756 h 158009"/>
                    <a:gd name="connsiteX16" fmla="*/ 2381 w 684787"/>
                    <a:gd name="connsiteY16" fmla="*/ 0 h 158009"/>
                    <a:gd name="connsiteX17" fmla="*/ 684787 w 684787"/>
                    <a:gd name="connsiteY17" fmla="*/ 0 h 158009"/>
                    <a:gd name="connsiteX0" fmla="*/ 684787 w 684787"/>
                    <a:gd name="connsiteY0" fmla="*/ 0 h 108000"/>
                    <a:gd name="connsiteX1" fmla="*/ 684787 w 684787"/>
                    <a:gd name="connsiteY1" fmla="*/ 22331 h 108000"/>
                    <a:gd name="connsiteX2" fmla="*/ 682408 w 684787"/>
                    <a:gd name="connsiteY2" fmla="*/ 16867 h 108000"/>
                    <a:gd name="connsiteX3" fmla="*/ 642725 w 684787"/>
                    <a:gd name="connsiteY3" fmla="*/ 108000 h 108000"/>
                    <a:gd name="connsiteX4" fmla="*/ 587287 w 684787"/>
                    <a:gd name="connsiteY4" fmla="*/ 108000 h 108000"/>
                    <a:gd name="connsiteX5" fmla="*/ 547605 w 684787"/>
                    <a:gd name="connsiteY5" fmla="*/ 16867 h 108000"/>
                    <a:gd name="connsiteX6" fmla="*/ 507922 w 684787"/>
                    <a:gd name="connsiteY6" fmla="*/ 108000 h 108000"/>
                    <a:gd name="connsiteX7" fmla="*/ 452484 w 684787"/>
                    <a:gd name="connsiteY7" fmla="*/ 108000 h 108000"/>
                    <a:gd name="connsiteX8" fmla="*/ 412802 w 684787"/>
                    <a:gd name="connsiteY8" fmla="*/ 16867 h 108000"/>
                    <a:gd name="connsiteX9" fmla="*/ 373119 w 684787"/>
                    <a:gd name="connsiteY9" fmla="*/ 108000 h 108000"/>
                    <a:gd name="connsiteX10" fmla="*/ 317681 w 684787"/>
                    <a:gd name="connsiteY10" fmla="*/ 108000 h 108000"/>
                    <a:gd name="connsiteX11" fmla="*/ 277999 w 684787"/>
                    <a:gd name="connsiteY11" fmla="*/ 16867 h 108000"/>
                    <a:gd name="connsiteX12" fmla="*/ 264511 w 684787"/>
                    <a:gd name="connsiteY12" fmla="*/ 72284 h 108000"/>
                    <a:gd name="connsiteX13" fmla="*/ 187639 w 684787"/>
                    <a:gd name="connsiteY13" fmla="*/ 43725 h 108000"/>
                    <a:gd name="connsiteX14" fmla="*/ 74936 w 684787"/>
                    <a:gd name="connsiteY14" fmla="*/ 19897 h 108000"/>
                    <a:gd name="connsiteX15" fmla="*/ 0 w 684787"/>
                    <a:gd name="connsiteY15" fmla="*/ 62756 h 108000"/>
                    <a:gd name="connsiteX16" fmla="*/ 2381 w 684787"/>
                    <a:gd name="connsiteY16" fmla="*/ 0 h 108000"/>
                    <a:gd name="connsiteX17" fmla="*/ 684787 w 684787"/>
                    <a:gd name="connsiteY17" fmla="*/ 0 h 1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4787" h="108000">
                      <a:moveTo>
                        <a:pt x="684787" y="0"/>
                      </a:moveTo>
                      <a:lnTo>
                        <a:pt x="684787" y="22331"/>
                      </a:lnTo>
                      <a:lnTo>
                        <a:pt x="682408" y="16867"/>
                      </a:lnTo>
                      <a:lnTo>
                        <a:pt x="642725" y="108000"/>
                      </a:lnTo>
                      <a:lnTo>
                        <a:pt x="587287" y="108000"/>
                      </a:lnTo>
                      <a:lnTo>
                        <a:pt x="547605" y="16867"/>
                      </a:lnTo>
                      <a:lnTo>
                        <a:pt x="507922" y="108000"/>
                      </a:lnTo>
                      <a:lnTo>
                        <a:pt x="452484" y="108000"/>
                      </a:lnTo>
                      <a:lnTo>
                        <a:pt x="412802" y="16867"/>
                      </a:lnTo>
                      <a:lnTo>
                        <a:pt x="373119" y="108000"/>
                      </a:lnTo>
                      <a:lnTo>
                        <a:pt x="317681" y="108000"/>
                      </a:lnTo>
                      <a:lnTo>
                        <a:pt x="277999" y="16867"/>
                      </a:lnTo>
                      <a:lnTo>
                        <a:pt x="264511" y="72284"/>
                      </a:lnTo>
                      <a:cubicBezTo>
                        <a:pt x="244444" y="58792"/>
                        <a:pt x="219613" y="57220"/>
                        <a:pt x="187639" y="43725"/>
                      </a:cubicBezTo>
                      <a:cubicBezTo>
                        <a:pt x="127052" y="28650"/>
                        <a:pt x="133142" y="27842"/>
                        <a:pt x="74936" y="19897"/>
                      </a:cubicBezTo>
                      <a:lnTo>
                        <a:pt x="0" y="62756"/>
                      </a:lnTo>
                      <a:cubicBezTo>
                        <a:pt x="794" y="41837"/>
                        <a:pt x="1587" y="20919"/>
                        <a:pt x="2381" y="0"/>
                      </a:cubicBezTo>
                      <a:lnTo>
                        <a:pt x="68478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21" name="フリーフォーム: 図形 2020">
                  <a:extLst>
                    <a:ext uri="{FF2B5EF4-FFF2-40B4-BE49-F238E27FC236}">
                      <a16:creationId xmlns:a16="http://schemas.microsoft.com/office/drawing/2014/main" id="{D2F72291-8A9F-53DA-4F3F-4B2C1C4A7DB4}"/>
                    </a:ext>
                  </a:extLst>
                </p:cNvPr>
                <p:cNvSpPr/>
                <p:nvPr/>
              </p:nvSpPr>
              <p:spPr>
                <a:xfrm rot="5400000" flipH="1">
                  <a:off x="488987" y="5398427"/>
                  <a:ext cx="1196828" cy="108000"/>
                </a:xfrm>
                <a:custGeom>
                  <a:avLst/>
                  <a:gdLst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37689 w 1153596"/>
                    <a:gd name="connsiteY2" fmla="*/ 108000 h 108000"/>
                    <a:gd name="connsiteX3" fmla="*/ 998007 w 1153596"/>
                    <a:gd name="connsiteY3" fmla="*/ 16867 h 108000"/>
                    <a:gd name="connsiteX4" fmla="*/ 958324 w 1153596"/>
                    <a:gd name="connsiteY4" fmla="*/ 108000 h 108000"/>
                    <a:gd name="connsiteX5" fmla="*/ 894842 w 1153596"/>
                    <a:gd name="connsiteY5" fmla="*/ 108000 h 108000"/>
                    <a:gd name="connsiteX6" fmla="*/ 855160 w 1153596"/>
                    <a:gd name="connsiteY6" fmla="*/ 16867 h 108000"/>
                    <a:gd name="connsiteX7" fmla="*/ 815477 w 1153596"/>
                    <a:gd name="connsiteY7" fmla="*/ 108000 h 108000"/>
                    <a:gd name="connsiteX8" fmla="*/ 751995 w 1153596"/>
                    <a:gd name="connsiteY8" fmla="*/ 108000 h 108000"/>
                    <a:gd name="connsiteX9" fmla="*/ 712313 w 1153596"/>
                    <a:gd name="connsiteY9" fmla="*/ 16867 h 108000"/>
                    <a:gd name="connsiteX10" fmla="*/ 672630 w 1153596"/>
                    <a:gd name="connsiteY10" fmla="*/ 108000 h 108000"/>
                    <a:gd name="connsiteX11" fmla="*/ 609148 w 1153596"/>
                    <a:gd name="connsiteY11" fmla="*/ 108000 h 108000"/>
                    <a:gd name="connsiteX12" fmla="*/ 569466 w 1153596"/>
                    <a:gd name="connsiteY12" fmla="*/ 16867 h 108000"/>
                    <a:gd name="connsiteX13" fmla="*/ 529783 w 1153596"/>
                    <a:gd name="connsiteY13" fmla="*/ 108000 h 108000"/>
                    <a:gd name="connsiteX14" fmla="*/ 466301 w 1153596"/>
                    <a:gd name="connsiteY14" fmla="*/ 108000 h 108000"/>
                    <a:gd name="connsiteX15" fmla="*/ 426619 w 1153596"/>
                    <a:gd name="connsiteY15" fmla="*/ 16867 h 108000"/>
                    <a:gd name="connsiteX16" fmla="*/ 386936 w 1153596"/>
                    <a:gd name="connsiteY16" fmla="*/ 108000 h 108000"/>
                    <a:gd name="connsiteX17" fmla="*/ 323454 w 1153596"/>
                    <a:gd name="connsiteY17" fmla="*/ 108000 h 108000"/>
                    <a:gd name="connsiteX18" fmla="*/ 283772 w 1153596"/>
                    <a:gd name="connsiteY18" fmla="*/ 16867 h 108000"/>
                    <a:gd name="connsiteX19" fmla="*/ 244089 w 1153596"/>
                    <a:gd name="connsiteY19" fmla="*/ 108000 h 108000"/>
                    <a:gd name="connsiteX20" fmla="*/ 180607 w 1153596"/>
                    <a:gd name="connsiteY20" fmla="*/ 108000 h 108000"/>
                    <a:gd name="connsiteX21" fmla="*/ 140925 w 1153596"/>
                    <a:gd name="connsiteY21" fmla="*/ 16867 h 108000"/>
                    <a:gd name="connsiteX22" fmla="*/ 101242 w 1153596"/>
                    <a:gd name="connsiteY22" fmla="*/ 108000 h 108000"/>
                    <a:gd name="connsiteX23" fmla="*/ 37760 w 1153596"/>
                    <a:gd name="connsiteY23" fmla="*/ 108000 h 108000"/>
                    <a:gd name="connsiteX24" fmla="*/ 0 w 1153596"/>
                    <a:gd name="connsiteY24" fmla="*/ 21281 h 108000"/>
                    <a:gd name="connsiteX25" fmla="*/ 0 w 1153596"/>
                    <a:gd name="connsiteY25" fmla="*/ 0 h 108000"/>
                    <a:gd name="connsiteX26" fmla="*/ 1153596 w 1153596"/>
                    <a:gd name="connsiteY26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37689 w 1153596"/>
                    <a:gd name="connsiteY2" fmla="*/ 108000 h 108000"/>
                    <a:gd name="connsiteX3" fmla="*/ 958324 w 1153596"/>
                    <a:gd name="connsiteY3" fmla="*/ 108000 h 108000"/>
                    <a:gd name="connsiteX4" fmla="*/ 894842 w 1153596"/>
                    <a:gd name="connsiteY4" fmla="*/ 108000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37689 w 1153596"/>
                    <a:gd name="connsiteY2" fmla="*/ 108000 h 108000"/>
                    <a:gd name="connsiteX3" fmla="*/ 958324 w 1153596"/>
                    <a:gd name="connsiteY3" fmla="*/ 108000 h 108000"/>
                    <a:gd name="connsiteX4" fmla="*/ 883366 w 1153596"/>
                    <a:gd name="connsiteY4" fmla="*/ 74662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37689 w 1153596"/>
                    <a:gd name="connsiteY2" fmla="*/ 108000 h 108000"/>
                    <a:gd name="connsiteX3" fmla="*/ 958324 w 1153596"/>
                    <a:gd name="connsiteY3" fmla="*/ 41325 h 108000"/>
                    <a:gd name="connsiteX4" fmla="*/ 883366 w 1153596"/>
                    <a:gd name="connsiteY4" fmla="*/ 74662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51460 w 1153596"/>
                    <a:gd name="connsiteY2" fmla="*/ 15131 h 108000"/>
                    <a:gd name="connsiteX3" fmla="*/ 958324 w 1153596"/>
                    <a:gd name="connsiteY3" fmla="*/ 41325 h 108000"/>
                    <a:gd name="connsiteX4" fmla="*/ 883366 w 1153596"/>
                    <a:gd name="connsiteY4" fmla="*/ 74662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51460 w 1153596"/>
                    <a:gd name="connsiteY2" fmla="*/ 22275 h 108000"/>
                    <a:gd name="connsiteX3" fmla="*/ 958324 w 1153596"/>
                    <a:gd name="connsiteY3" fmla="*/ 41325 h 108000"/>
                    <a:gd name="connsiteX4" fmla="*/ 883366 w 1153596"/>
                    <a:gd name="connsiteY4" fmla="*/ 74662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51460 w 1153596"/>
                    <a:gd name="connsiteY2" fmla="*/ 22275 h 108000"/>
                    <a:gd name="connsiteX3" fmla="*/ 956028 w 1153596"/>
                    <a:gd name="connsiteY3" fmla="*/ 41325 h 108000"/>
                    <a:gd name="connsiteX4" fmla="*/ 883366 w 1153596"/>
                    <a:gd name="connsiteY4" fmla="*/ 74662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51460 w 1153596"/>
                    <a:gd name="connsiteY2" fmla="*/ 22275 h 108000"/>
                    <a:gd name="connsiteX3" fmla="*/ 956028 w 1153596"/>
                    <a:gd name="connsiteY3" fmla="*/ 41325 h 108000"/>
                    <a:gd name="connsiteX4" fmla="*/ 883366 w 1153596"/>
                    <a:gd name="connsiteY4" fmla="*/ 86568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51460 w 1153596"/>
                    <a:gd name="connsiteY2" fmla="*/ 22275 h 108000"/>
                    <a:gd name="connsiteX3" fmla="*/ 958323 w 1153596"/>
                    <a:gd name="connsiteY3" fmla="*/ 48468 h 108000"/>
                    <a:gd name="connsiteX4" fmla="*/ 883366 w 1153596"/>
                    <a:gd name="connsiteY4" fmla="*/ 86568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3596" h="108000">
                      <a:moveTo>
                        <a:pt x="1153596" y="0"/>
                      </a:moveTo>
                      <a:lnTo>
                        <a:pt x="1153596" y="108000"/>
                      </a:lnTo>
                      <a:lnTo>
                        <a:pt x="1051460" y="22275"/>
                      </a:lnTo>
                      <a:lnTo>
                        <a:pt x="958323" y="48468"/>
                      </a:lnTo>
                      <a:lnTo>
                        <a:pt x="883366" y="86568"/>
                      </a:lnTo>
                      <a:lnTo>
                        <a:pt x="855160" y="16867"/>
                      </a:lnTo>
                      <a:lnTo>
                        <a:pt x="815477" y="108000"/>
                      </a:lnTo>
                      <a:lnTo>
                        <a:pt x="751995" y="108000"/>
                      </a:lnTo>
                      <a:lnTo>
                        <a:pt x="712313" y="16867"/>
                      </a:lnTo>
                      <a:lnTo>
                        <a:pt x="672630" y="108000"/>
                      </a:lnTo>
                      <a:lnTo>
                        <a:pt x="609148" y="108000"/>
                      </a:lnTo>
                      <a:lnTo>
                        <a:pt x="569466" y="16867"/>
                      </a:lnTo>
                      <a:lnTo>
                        <a:pt x="529783" y="108000"/>
                      </a:lnTo>
                      <a:lnTo>
                        <a:pt x="466301" y="108000"/>
                      </a:lnTo>
                      <a:lnTo>
                        <a:pt x="426619" y="16867"/>
                      </a:lnTo>
                      <a:lnTo>
                        <a:pt x="386936" y="108000"/>
                      </a:lnTo>
                      <a:lnTo>
                        <a:pt x="323454" y="108000"/>
                      </a:lnTo>
                      <a:lnTo>
                        <a:pt x="283772" y="16867"/>
                      </a:lnTo>
                      <a:lnTo>
                        <a:pt x="244089" y="108000"/>
                      </a:lnTo>
                      <a:lnTo>
                        <a:pt x="180607" y="108000"/>
                      </a:lnTo>
                      <a:lnTo>
                        <a:pt x="140925" y="16867"/>
                      </a:lnTo>
                      <a:lnTo>
                        <a:pt x="101242" y="108000"/>
                      </a:lnTo>
                      <a:lnTo>
                        <a:pt x="37760" y="108000"/>
                      </a:lnTo>
                      <a:lnTo>
                        <a:pt x="0" y="21281"/>
                      </a:lnTo>
                      <a:lnTo>
                        <a:pt x="0" y="0"/>
                      </a:lnTo>
                      <a:lnTo>
                        <a:pt x="115359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22" name="フリーフォーム: 図形 2021">
                  <a:extLst>
                    <a:ext uri="{FF2B5EF4-FFF2-40B4-BE49-F238E27FC236}">
                      <a16:creationId xmlns:a16="http://schemas.microsoft.com/office/drawing/2014/main" id="{2D32D8D4-3977-40D2-76F5-F16FA438B510}"/>
                    </a:ext>
                  </a:extLst>
                </p:cNvPr>
                <p:cNvSpPr/>
                <p:nvPr/>
              </p:nvSpPr>
              <p:spPr>
                <a:xfrm rot="16200000">
                  <a:off x="993832" y="5398426"/>
                  <a:ext cx="1196828" cy="108000"/>
                </a:xfrm>
                <a:custGeom>
                  <a:avLst/>
                  <a:gdLst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37689 w 1153596"/>
                    <a:gd name="connsiteY2" fmla="*/ 108000 h 108000"/>
                    <a:gd name="connsiteX3" fmla="*/ 998007 w 1153596"/>
                    <a:gd name="connsiteY3" fmla="*/ 16867 h 108000"/>
                    <a:gd name="connsiteX4" fmla="*/ 958324 w 1153596"/>
                    <a:gd name="connsiteY4" fmla="*/ 108000 h 108000"/>
                    <a:gd name="connsiteX5" fmla="*/ 894842 w 1153596"/>
                    <a:gd name="connsiteY5" fmla="*/ 108000 h 108000"/>
                    <a:gd name="connsiteX6" fmla="*/ 855160 w 1153596"/>
                    <a:gd name="connsiteY6" fmla="*/ 16867 h 108000"/>
                    <a:gd name="connsiteX7" fmla="*/ 815477 w 1153596"/>
                    <a:gd name="connsiteY7" fmla="*/ 108000 h 108000"/>
                    <a:gd name="connsiteX8" fmla="*/ 751995 w 1153596"/>
                    <a:gd name="connsiteY8" fmla="*/ 108000 h 108000"/>
                    <a:gd name="connsiteX9" fmla="*/ 712313 w 1153596"/>
                    <a:gd name="connsiteY9" fmla="*/ 16867 h 108000"/>
                    <a:gd name="connsiteX10" fmla="*/ 672630 w 1153596"/>
                    <a:gd name="connsiteY10" fmla="*/ 108000 h 108000"/>
                    <a:gd name="connsiteX11" fmla="*/ 609148 w 1153596"/>
                    <a:gd name="connsiteY11" fmla="*/ 108000 h 108000"/>
                    <a:gd name="connsiteX12" fmla="*/ 569466 w 1153596"/>
                    <a:gd name="connsiteY12" fmla="*/ 16867 h 108000"/>
                    <a:gd name="connsiteX13" fmla="*/ 529783 w 1153596"/>
                    <a:gd name="connsiteY13" fmla="*/ 108000 h 108000"/>
                    <a:gd name="connsiteX14" fmla="*/ 466301 w 1153596"/>
                    <a:gd name="connsiteY14" fmla="*/ 108000 h 108000"/>
                    <a:gd name="connsiteX15" fmla="*/ 426619 w 1153596"/>
                    <a:gd name="connsiteY15" fmla="*/ 16867 h 108000"/>
                    <a:gd name="connsiteX16" fmla="*/ 386936 w 1153596"/>
                    <a:gd name="connsiteY16" fmla="*/ 108000 h 108000"/>
                    <a:gd name="connsiteX17" fmla="*/ 323454 w 1153596"/>
                    <a:gd name="connsiteY17" fmla="*/ 108000 h 108000"/>
                    <a:gd name="connsiteX18" fmla="*/ 283772 w 1153596"/>
                    <a:gd name="connsiteY18" fmla="*/ 16867 h 108000"/>
                    <a:gd name="connsiteX19" fmla="*/ 244089 w 1153596"/>
                    <a:gd name="connsiteY19" fmla="*/ 108000 h 108000"/>
                    <a:gd name="connsiteX20" fmla="*/ 180607 w 1153596"/>
                    <a:gd name="connsiteY20" fmla="*/ 108000 h 108000"/>
                    <a:gd name="connsiteX21" fmla="*/ 140925 w 1153596"/>
                    <a:gd name="connsiteY21" fmla="*/ 16867 h 108000"/>
                    <a:gd name="connsiteX22" fmla="*/ 101242 w 1153596"/>
                    <a:gd name="connsiteY22" fmla="*/ 108000 h 108000"/>
                    <a:gd name="connsiteX23" fmla="*/ 37760 w 1153596"/>
                    <a:gd name="connsiteY23" fmla="*/ 108000 h 108000"/>
                    <a:gd name="connsiteX24" fmla="*/ 0 w 1153596"/>
                    <a:gd name="connsiteY24" fmla="*/ 21281 h 108000"/>
                    <a:gd name="connsiteX25" fmla="*/ 0 w 1153596"/>
                    <a:gd name="connsiteY25" fmla="*/ 0 h 108000"/>
                    <a:gd name="connsiteX26" fmla="*/ 1153596 w 1153596"/>
                    <a:gd name="connsiteY26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37689 w 1153596"/>
                    <a:gd name="connsiteY2" fmla="*/ 108000 h 108000"/>
                    <a:gd name="connsiteX3" fmla="*/ 958324 w 1153596"/>
                    <a:gd name="connsiteY3" fmla="*/ 108000 h 108000"/>
                    <a:gd name="connsiteX4" fmla="*/ 894842 w 1153596"/>
                    <a:gd name="connsiteY4" fmla="*/ 108000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37689 w 1153596"/>
                    <a:gd name="connsiteY2" fmla="*/ 108000 h 108000"/>
                    <a:gd name="connsiteX3" fmla="*/ 958324 w 1153596"/>
                    <a:gd name="connsiteY3" fmla="*/ 108000 h 108000"/>
                    <a:gd name="connsiteX4" fmla="*/ 874184 w 1153596"/>
                    <a:gd name="connsiteY4" fmla="*/ 77044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37689 w 1153596"/>
                    <a:gd name="connsiteY2" fmla="*/ 108000 h 108000"/>
                    <a:gd name="connsiteX3" fmla="*/ 946847 w 1153596"/>
                    <a:gd name="connsiteY3" fmla="*/ 46088 h 108000"/>
                    <a:gd name="connsiteX4" fmla="*/ 874184 w 1153596"/>
                    <a:gd name="connsiteY4" fmla="*/ 77044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37689 w 1153596"/>
                    <a:gd name="connsiteY2" fmla="*/ 108000 h 108000"/>
                    <a:gd name="connsiteX3" fmla="*/ 946847 w 1153596"/>
                    <a:gd name="connsiteY3" fmla="*/ 46088 h 108000"/>
                    <a:gd name="connsiteX4" fmla="*/ 869594 w 1153596"/>
                    <a:gd name="connsiteY4" fmla="*/ 88950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46870 w 1153596"/>
                    <a:gd name="connsiteY2" fmla="*/ 17512 h 108000"/>
                    <a:gd name="connsiteX3" fmla="*/ 946847 w 1153596"/>
                    <a:gd name="connsiteY3" fmla="*/ 46088 h 108000"/>
                    <a:gd name="connsiteX4" fmla="*/ 869594 w 1153596"/>
                    <a:gd name="connsiteY4" fmla="*/ 88950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  <a:gd name="connsiteX0" fmla="*/ 1153596 w 1153596"/>
                    <a:gd name="connsiteY0" fmla="*/ 0 h 108000"/>
                    <a:gd name="connsiteX1" fmla="*/ 1153596 w 1153596"/>
                    <a:gd name="connsiteY1" fmla="*/ 108000 h 108000"/>
                    <a:gd name="connsiteX2" fmla="*/ 1046870 w 1153596"/>
                    <a:gd name="connsiteY2" fmla="*/ 24655 h 108000"/>
                    <a:gd name="connsiteX3" fmla="*/ 946847 w 1153596"/>
                    <a:gd name="connsiteY3" fmla="*/ 46088 h 108000"/>
                    <a:gd name="connsiteX4" fmla="*/ 869594 w 1153596"/>
                    <a:gd name="connsiteY4" fmla="*/ 88950 h 108000"/>
                    <a:gd name="connsiteX5" fmla="*/ 855160 w 1153596"/>
                    <a:gd name="connsiteY5" fmla="*/ 16867 h 108000"/>
                    <a:gd name="connsiteX6" fmla="*/ 815477 w 1153596"/>
                    <a:gd name="connsiteY6" fmla="*/ 108000 h 108000"/>
                    <a:gd name="connsiteX7" fmla="*/ 751995 w 1153596"/>
                    <a:gd name="connsiteY7" fmla="*/ 108000 h 108000"/>
                    <a:gd name="connsiteX8" fmla="*/ 712313 w 1153596"/>
                    <a:gd name="connsiteY8" fmla="*/ 16867 h 108000"/>
                    <a:gd name="connsiteX9" fmla="*/ 672630 w 1153596"/>
                    <a:gd name="connsiteY9" fmla="*/ 108000 h 108000"/>
                    <a:gd name="connsiteX10" fmla="*/ 609148 w 1153596"/>
                    <a:gd name="connsiteY10" fmla="*/ 108000 h 108000"/>
                    <a:gd name="connsiteX11" fmla="*/ 569466 w 1153596"/>
                    <a:gd name="connsiteY11" fmla="*/ 16867 h 108000"/>
                    <a:gd name="connsiteX12" fmla="*/ 529783 w 1153596"/>
                    <a:gd name="connsiteY12" fmla="*/ 108000 h 108000"/>
                    <a:gd name="connsiteX13" fmla="*/ 466301 w 1153596"/>
                    <a:gd name="connsiteY13" fmla="*/ 108000 h 108000"/>
                    <a:gd name="connsiteX14" fmla="*/ 426619 w 1153596"/>
                    <a:gd name="connsiteY14" fmla="*/ 16867 h 108000"/>
                    <a:gd name="connsiteX15" fmla="*/ 386936 w 1153596"/>
                    <a:gd name="connsiteY15" fmla="*/ 108000 h 108000"/>
                    <a:gd name="connsiteX16" fmla="*/ 323454 w 1153596"/>
                    <a:gd name="connsiteY16" fmla="*/ 108000 h 108000"/>
                    <a:gd name="connsiteX17" fmla="*/ 283772 w 1153596"/>
                    <a:gd name="connsiteY17" fmla="*/ 16867 h 108000"/>
                    <a:gd name="connsiteX18" fmla="*/ 244089 w 1153596"/>
                    <a:gd name="connsiteY18" fmla="*/ 108000 h 108000"/>
                    <a:gd name="connsiteX19" fmla="*/ 180607 w 1153596"/>
                    <a:gd name="connsiteY19" fmla="*/ 108000 h 108000"/>
                    <a:gd name="connsiteX20" fmla="*/ 140925 w 1153596"/>
                    <a:gd name="connsiteY20" fmla="*/ 16867 h 108000"/>
                    <a:gd name="connsiteX21" fmla="*/ 101242 w 1153596"/>
                    <a:gd name="connsiteY21" fmla="*/ 108000 h 108000"/>
                    <a:gd name="connsiteX22" fmla="*/ 37760 w 1153596"/>
                    <a:gd name="connsiteY22" fmla="*/ 108000 h 108000"/>
                    <a:gd name="connsiteX23" fmla="*/ 0 w 1153596"/>
                    <a:gd name="connsiteY23" fmla="*/ 21281 h 108000"/>
                    <a:gd name="connsiteX24" fmla="*/ 0 w 1153596"/>
                    <a:gd name="connsiteY24" fmla="*/ 0 h 108000"/>
                    <a:gd name="connsiteX25" fmla="*/ 1153596 w 1153596"/>
                    <a:gd name="connsiteY25" fmla="*/ 0 h 1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3596" h="108000">
                      <a:moveTo>
                        <a:pt x="1153596" y="0"/>
                      </a:moveTo>
                      <a:lnTo>
                        <a:pt x="1153596" y="108000"/>
                      </a:lnTo>
                      <a:lnTo>
                        <a:pt x="1046870" y="24655"/>
                      </a:lnTo>
                      <a:lnTo>
                        <a:pt x="946847" y="46088"/>
                      </a:lnTo>
                      <a:lnTo>
                        <a:pt x="869594" y="88950"/>
                      </a:lnTo>
                      <a:lnTo>
                        <a:pt x="855160" y="16867"/>
                      </a:lnTo>
                      <a:lnTo>
                        <a:pt x="815477" y="108000"/>
                      </a:lnTo>
                      <a:lnTo>
                        <a:pt x="751995" y="108000"/>
                      </a:lnTo>
                      <a:lnTo>
                        <a:pt x="712313" y="16867"/>
                      </a:lnTo>
                      <a:lnTo>
                        <a:pt x="672630" y="108000"/>
                      </a:lnTo>
                      <a:lnTo>
                        <a:pt x="609148" y="108000"/>
                      </a:lnTo>
                      <a:lnTo>
                        <a:pt x="569466" y="16867"/>
                      </a:lnTo>
                      <a:lnTo>
                        <a:pt x="529783" y="108000"/>
                      </a:lnTo>
                      <a:lnTo>
                        <a:pt x="466301" y="108000"/>
                      </a:lnTo>
                      <a:lnTo>
                        <a:pt x="426619" y="16867"/>
                      </a:lnTo>
                      <a:lnTo>
                        <a:pt x="386936" y="108000"/>
                      </a:lnTo>
                      <a:lnTo>
                        <a:pt x="323454" y="108000"/>
                      </a:lnTo>
                      <a:lnTo>
                        <a:pt x="283772" y="16867"/>
                      </a:lnTo>
                      <a:lnTo>
                        <a:pt x="244089" y="108000"/>
                      </a:lnTo>
                      <a:lnTo>
                        <a:pt x="180607" y="108000"/>
                      </a:lnTo>
                      <a:lnTo>
                        <a:pt x="140925" y="16867"/>
                      </a:lnTo>
                      <a:lnTo>
                        <a:pt x="101242" y="108000"/>
                      </a:lnTo>
                      <a:lnTo>
                        <a:pt x="37760" y="108000"/>
                      </a:lnTo>
                      <a:lnTo>
                        <a:pt x="0" y="21281"/>
                      </a:lnTo>
                      <a:lnTo>
                        <a:pt x="0" y="0"/>
                      </a:lnTo>
                      <a:lnTo>
                        <a:pt x="115359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54" name="グループ化 1753">
                <a:extLst>
                  <a:ext uri="{FF2B5EF4-FFF2-40B4-BE49-F238E27FC236}">
                    <a16:creationId xmlns:a16="http://schemas.microsoft.com/office/drawing/2014/main" id="{31C5983A-B657-28FB-80AE-125268470BA9}"/>
                  </a:ext>
                </a:extLst>
              </p:cNvPr>
              <p:cNvGrpSpPr/>
              <p:nvPr/>
            </p:nvGrpSpPr>
            <p:grpSpPr>
              <a:xfrm>
                <a:off x="1550918" y="4393167"/>
                <a:ext cx="823681" cy="912437"/>
                <a:chOff x="1553299" y="4393167"/>
                <a:chExt cx="823681" cy="912437"/>
              </a:xfrm>
            </p:grpSpPr>
            <p:grpSp>
              <p:nvGrpSpPr>
                <p:cNvPr id="1820" name="グループ化 1819">
                  <a:extLst>
                    <a:ext uri="{FF2B5EF4-FFF2-40B4-BE49-F238E27FC236}">
                      <a16:creationId xmlns:a16="http://schemas.microsoft.com/office/drawing/2014/main" id="{59B64B5B-084A-BDC4-190F-9E0948BCE468}"/>
                    </a:ext>
                  </a:extLst>
                </p:cNvPr>
                <p:cNvGrpSpPr/>
                <p:nvPr/>
              </p:nvGrpSpPr>
              <p:grpSpPr>
                <a:xfrm flipH="1">
                  <a:off x="2023627" y="4393167"/>
                  <a:ext cx="350235" cy="718898"/>
                  <a:chOff x="3447439" y="1530821"/>
                  <a:chExt cx="350235" cy="718898"/>
                </a:xfrm>
                <a:solidFill>
                  <a:schemeClr val="bg1"/>
                </a:solidFill>
              </p:grpSpPr>
              <p:sp>
                <p:nvSpPr>
                  <p:cNvPr id="1849" name="フリーフォーム: 図形 1848">
                    <a:extLst>
                      <a:ext uri="{FF2B5EF4-FFF2-40B4-BE49-F238E27FC236}">
                        <a16:creationId xmlns:a16="http://schemas.microsoft.com/office/drawing/2014/main" id="{B57FE711-0576-3EDA-D542-1C667C54A121}"/>
                      </a:ext>
                    </a:extLst>
                  </p:cNvPr>
                  <p:cNvSpPr/>
                  <p:nvPr/>
                </p:nvSpPr>
                <p:spPr>
                  <a:xfrm rot="6240000">
                    <a:off x="3592093" y="1616370"/>
                    <a:ext cx="291129" cy="120032"/>
                  </a:xfrm>
                  <a:custGeom>
                    <a:avLst/>
                    <a:gdLst>
                      <a:gd name="connsiteX0" fmla="*/ 0 w 189041"/>
                      <a:gd name="connsiteY0" fmla="*/ 0 h 162660"/>
                      <a:gd name="connsiteX1" fmla="*/ 189041 w 189041"/>
                      <a:gd name="connsiteY1" fmla="*/ 0 h 162660"/>
                      <a:gd name="connsiteX2" fmla="*/ 189041 w 189041"/>
                      <a:gd name="connsiteY2" fmla="*/ 28067 h 162660"/>
                      <a:gd name="connsiteX3" fmla="*/ 143040 w 189041"/>
                      <a:gd name="connsiteY3" fmla="*/ 162660 h 162660"/>
                      <a:gd name="connsiteX4" fmla="*/ 47788 w 189041"/>
                      <a:gd name="connsiteY4" fmla="*/ 162660 h 162660"/>
                      <a:gd name="connsiteX5" fmla="*/ 411 w 189041"/>
                      <a:gd name="connsiteY5" fmla="*/ 24038 h 162660"/>
                      <a:gd name="connsiteX6" fmla="*/ 0 w 189041"/>
                      <a:gd name="connsiteY6" fmla="*/ 25241 h 162660"/>
                      <a:gd name="connsiteX7" fmla="*/ 0 w 189041"/>
                      <a:gd name="connsiteY7" fmla="*/ 0 h 162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9041" h="162660">
                        <a:moveTo>
                          <a:pt x="0" y="0"/>
                        </a:moveTo>
                        <a:lnTo>
                          <a:pt x="189041" y="0"/>
                        </a:lnTo>
                        <a:lnTo>
                          <a:pt x="189041" y="28067"/>
                        </a:lnTo>
                        <a:lnTo>
                          <a:pt x="143040" y="162660"/>
                        </a:lnTo>
                        <a:lnTo>
                          <a:pt x="47788" y="162660"/>
                        </a:lnTo>
                        <a:lnTo>
                          <a:pt x="411" y="24038"/>
                        </a:lnTo>
                        <a:lnTo>
                          <a:pt x="0" y="252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16" name="フリーフォーム: 図形 2015">
                    <a:extLst>
                      <a:ext uri="{FF2B5EF4-FFF2-40B4-BE49-F238E27FC236}">
                        <a16:creationId xmlns:a16="http://schemas.microsoft.com/office/drawing/2014/main" id="{8AFDDC6F-2BBD-EC61-2974-735DDACC99B8}"/>
                      </a:ext>
                    </a:extLst>
                  </p:cNvPr>
                  <p:cNvSpPr/>
                  <p:nvPr/>
                </p:nvSpPr>
                <p:spPr>
                  <a:xfrm rot="7874886">
                    <a:off x="3361890" y="2044139"/>
                    <a:ext cx="291129" cy="120032"/>
                  </a:xfrm>
                  <a:custGeom>
                    <a:avLst/>
                    <a:gdLst>
                      <a:gd name="connsiteX0" fmla="*/ 0 w 189041"/>
                      <a:gd name="connsiteY0" fmla="*/ 0 h 162660"/>
                      <a:gd name="connsiteX1" fmla="*/ 189041 w 189041"/>
                      <a:gd name="connsiteY1" fmla="*/ 0 h 162660"/>
                      <a:gd name="connsiteX2" fmla="*/ 189041 w 189041"/>
                      <a:gd name="connsiteY2" fmla="*/ 28067 h 162660"/>
                      <a:gd name="connsiteX3" fmla="*/ 143040 w 189041"/>
                      <a:gd name="connsiteY3" fmla="*/ 162660 h 162660"/>
                      <a:gd name="connsiteX4" fmla="*/ 47788 w 189041"/>
                      <a:gd name="connsiteY4" fmla="*/ 162660 h 162660"/>
                      <a:gd name="connsiteX5" fmla="*/ 411 w 189041"/>
                      <a:gd name="connsiteY5" fmla="*/ 24038 h 162660"/>
                      <a:gd name="connsiteX6" fmla="*/ 0 w 189041"/>
                      <a:gd name="connsiteY6" fmla="*/ 25241 h 162660"/>
                      <a:gd name="connsiteX7" fmla="*/ 0 w 189041"/>
                      <a:gd name="connsiteY7" fmla="*/ 0 h 162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9041" h="162660">
                        <a:moveTo>
                          <a:pt x="0" y="0"/>
                        </a:moveTo>
                        <a:lnTo>
                          <a:pt x="189041" y="0"/>
                        </a:lnTo>
                        <a:lnTo>
                          <a:pt x="189041" y="28067"/>
                        </a:lnTo>
                        <a:lnTo>
                          <a:pt x="143040" y="162660"/>
                        </a:lnTo>
                        <a:lnTo>
                          <a:pt x="47788" y="162660"/>
                        </a:lnTo>
                        <a:lnTo>
                          <a:pt x="411" y="24038"/>
                        </a:lnTo>
                        <a:lnTo>
                          <a:pt x="0" y="252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821" name="グループ化 1820">
                  <a:extLst>
                    <a:ext uri="{FF2B5EF4-FFF2-40B4-BE49-F238E27FC236}">
                      <a16:creationId xmlns:a16="http://schemas.microsoft.com/office/drawing/2014/main" id="{63EB50A5-ADF4-9F68-2E37-C33EF001B6CE}"/>
                    </a:ext>
                  </a:extLst>
                </p:cNvPr>
                <p:cNvGrpSpPr/>
                <p:nvPr/>
              </p:nvGrpSpPr>
              <p:grpSpPr>
                <a:xfrm>
                  <a:off x="1553299" y="4405607"/>
                  <a:ext cx="823681" cy="899997"/>
                  <a:chOff x="4479918" y="4514340"/>
                  <a:chExt cx="823681" cy="899997"/>
                </a:xfrm>
              </p:grpSpPr>
              <p:grpSp>
                <p:nvGrpSpPr>
                  <p:cNvPr id="1825" name="グループ化 1824">
                    <a:extLst>
                      <a:ext uri="{FF2B5EF4-FFF2-40B4-BE49-F238E27FC236}">
                        <a16:creationId xmlns:a16="http://schemas.microsoft.com/office/drawing/2014/main" id="{6DA2CC69-9316-0AB7-4968-A6E48364F474}"/>
                      </a:ext>
                    </a:extLst>
                  </p:cNvPr>
                  <p:cNvGrpSpPr/>
                  <p:nvPr/>
                </p:nvGrpSpPr>
                <p:grpSpPr>
                  <a:xfrm>
                    <a:off x="4479918" y="4514340"/>
                    <a:ext cx="823681" cy="899997"/>
                    <a:chOff x="3464498" y="4739454"/>
                    <a:chExt cx="823681" cy="899997"/>
                  </a:xfrm>
                </p:grpSpPr>
                <p:sp>
                  <p:nvSpPr>
                    <p:cNvPr id="1833" name="フリーフォーム: 図形 1832">
                      <a:extLst>
                        <a:ext uri="{FF2B5EF4-FFF2-40B4-BE49-F238E27FC236}">
                          <a16:creationId xmlns:a16="http://schemas.microsoft.com/office/drawing/2014/main" id="{742D06AF-0E7C-308F-AC9F-9623E6198680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3426340" y="4777612"/>
                      <a:ext cx="899997" cy="823681"/>
                    </a:xfrm>
                    <a:custGeom>
                      <a:avLst/>
                      <a:gdLst>
                        <a:gd name="connsiteX0" fmla="*/ 0 w 899997"/>
                        <a:gd name="connsiteY0" fmla="*/ 449972 h 823681"/>
                        <a:gd name="connsiteX1" fmla="*/ 94567 w 899997"/>
                        <a:gd name="connsiteY1" fmla="*/ 464405 h 823681"/>
                        <a:gd name="connsiteX2" fmla="*/ 642643 w 899997"/>
                        <a:gd name="connsiteY2" fmla="*/ 759898 h 823681"/>
                        <a:gd name="connsiteX3" fmla="*/ 700613 w 899997"/>
                        <a:gd name="connsiteY3" fmla="*/ 823681 h 823681"/>
                        <a:gd name="connsiteX4" fmla="*/ 701279 w 899997"/>
                        <a:gd name="connsiteY4" fmla="*/ 823319 h 823681"/>
                        <a:gd name="connsiteX5" fmla="*/ 701596 w 899997"/>
                        <a:gd name="connsiteY5" fmla="*/ 823147 h 823681"/>
                        <a:gd name="connsiteX6" fmla="*/ 776070 w 899997"/>
                        <a:gd name="connsiteY6" fmla="*/ 758654 h 823681"/>
                        <a:gd name="connsiteX7" fmla="*/ 795552 w 899997"/>
                        <a:gd name="connsiteY7" fmla="*/ 735042 h 823681"/>
                        <a:gd name="connsiteX8" fmla="*/ 835517 w 899997"/>
                        <a:gd name="connsiteY8" fmla="*/ 678804 h 823681"/>
                        <a:gd name="connsiteX9" fmla="*/ 852013 w 899997"/>
                        <a:gd name="connsiteY9" fmla="*/ 648414 h 823681"/>
                        <a:gd name="connsiteX10" fmla="*/ 877616 w 899997"/>
                        <a:gd name="connsiteY10" fmla="*/ 583339 h 823681"/>
                        <a:gd name="connsiteX11" fmla="*/ 887014 w 899997"/>
                        <a:gd name="connsiteY11" fmla="*/ 553064 h 823681"/>
                        <a:gd name="connsiteX12" fmla="*/ 899997 w 899997"/>
                        <a:gd name="connsiteY12" fmla="*/ 450000 h 823681"/>
                        <a:gd name="connsiteX13" fmla="*/ 449997 w 899997"/>
                        <a:gd name="connsiteY13" fmla="*/ 0 h 823681"/>
                        <a:gd name="connsiteX14" fmla="*/ 364424 w 899997"/>
                        <a:gd name="connsiteY14" fmla="*/ 8627 h 823681"/>
                        <a:gd name="connsiteX15" fmla="*/ 337805 w 899997"/>
                        <a:gd name="connsiteY15" fmla="*/ 15817 h 823681"/>
                        <a:gd name="connsiteX16" fmla="*/ 284293 w 899997"/>
                        <a:gd name="connsiteY16" fmla="*/ 32428 h 823681"/>
                        <a:gd name="connsiteX17" fmla="*/ 255481 w 899997"/>
                        <a:gd name="connsiteY17" fmla="*/ 45870 h 823681"/>
                        <a:gd name="connsiteX18" fmla="*/ 211041 w 899997"/>
                        <a:gd name="connsiteY18" fmla="*/ 69991 h 823681"/>
                        <a:gd name="connsiteX19" fmla="*/ 184025 w 899997"/>
                        <a:gd name="connsiteY19" fmla="*/ 88712 h 823681"/>
                        <a:gd name="connsiteX20" fmla="*/ 146062 w 899997"/>
                        <a:gd name="connsiteY20" fmla="*/ 120034 h 823681"/>
                        <a:gd name="connsiteX21" fmla="*/ 122637 w 899997"/>
                        <a:gd name="connsiteY21" fmla="*/ 142906 h 823681"/>
                        <a:gd name="connsiteX22" fmla="*/ 90667 w 899997"/>
                        <a:gd name="connsiteY22" fmla="*/ 181655 h 823681"/>
                        <a:gd name="connsiteX23" fmla="*/ 72170 w 899997"/>
                        <a:gd name="connsiteY23" fmla="*/ 207025 h 823681"/>
                        <a:gd name="connsiteX24" fmla="*/ 45854 w 899997"/>
                        <a:gd name="connsiteY24" fmla="*/ 255508 h 823681"/>
                        <a:gd name="connsiteX25" fmla="*/ 33871 w 899997"/>
                        <a:gd name="connsiteY25" fmla="*/ 279639 h 823681"/>
                        <a:gd name="connsiteX26" fmla="*/ 9140 w 899997"/>
                        <a:gd name="connsiteY26" fmla="*/ 359309 h 823681"/>
                        <a:gd name="connsiteX27" fmla="*/ 2554 w 899997"/>
                        <a:gd name="connsiteY27" fmla="*/ 424636 h 823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899997" h="823681">
                          <a:moveTo>
                            <a:pt x="0" y="449972"/>
                          </a:moveTo>
                          <a:lnTo>
                            <a:pt x="94567" y="464405"/>
                          </a:lnTo>
                          <a:cubicBezTo>
                            <a:pt x="306278" y="507727"/>
                            <a:pt x="495509" y="612764"/>
                            <a:pt x="642643" y="759898"/>
                          </a:cubicBezTo>
                          <a:lnTo>
                            <a:pt x="700613" y="823681"/>
                          </a:lnTo>
                          <a:lnTo>
                            <a:pt x="701279" y="823319"/>
                          </a:lnTo>
                          <a:lnTo>
                            <a:pt x="701596" y="823147"/>
                          </a:lnTo>
                          <a:lnTo>
                            <a:pt x="776070" y="758654"/>
                          </a:lnTo>
                          <a:lnTo>
                            <a:pt x="795552" y="735042"/>
                          </a:lnTo>
                          <a:lnTo>
                            <a:pt x="835517" y="678804"/>
                          </a:lnTo>
                          <a:lnTo>
                            <a:pt x="852013" y="648414"/>
                          </a:lnTo>
                          <a:lnTo>
                            <a:pt x="877616" y="583339"/>
                          </a:lnTo>
                          <a:lnTo>
                            <a:pt x="887014" y="553064"/>
                          </a:lnTo>
                          <a:lnTo>
                            <a:pt x="899997" y="450000"/>
                          </a:lnTo>
                          <a:cubicBezTo>
                            <a:pt x="899997" y="201472"/>
                            <a:pt x="698525" y="0"/>
                            <a:pt x="449997" y="0"/>
                          </a:cubicBezTo>
                          <a:lnTo>
                            <a:pt x="364424" y="8627"/>
                          </a:lnTo>
                          <a:lnTo>
                            <a:pt x="337805" y="15817"/>
                          </a:lnTo>
                          <a:lnTo>
                            <a:pt x="284293" y="32428"/>
                          </a:lnTo>
                          <a:lnTo>
                            <a:pt x="255481" y="45870"/>
                          </a:lnTo>
                          <a:lnTo>
                            <a:pt x="211041" y="69991"/>
                          </a:lnTo>
                          <a:lnTo>
                            <a:pt x="184025" y="88712"/>
                          </a:lnTo>
                          <a:lnTo>
                            <a:pt x="146062" y="120034"/>
                          </a:lnTo>
                          <a:lnTo>
                            <a:pt x="122637" y="142906"/>
                          </a:lnTo>
                          <a:lnTo>
                            <a:pt x="90667" y="181655"/>
                          </a:lnTo>
                          <a:lnTo>
                            <a:pt x="72170" y="207025"/>
                          </a:lnTo>
                          <a:lnTo>
                            <a:pt x="45854" y="255508"/>
                          </a:lnTo>
                          <a:lnTo>
                            <a:pt x="33871" y="279639"/>
                          </a:lnTo>
                          <a:lnTo>
                            <a:pt x="9140" y="359309"/>
                          </a:lnTo>
                          <a:lnTo>
                            <a:pt x="2554" y="424636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48" name="フリーフォーム: 図形 1847">
                      <a:extLst>
                        <a:ext uri="{FF2B5EF4-FFF2-40B4-BE49-F238E27FC236}">
                          <a16:creationId xmlns:a16="http://schemas.microsoft.com/office/drawing/2014/main" id="{B9E9A5E3-404C-65D2-032A-594FC4103D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523193" y="4798147"/>
                      <a:ext cx="720466" cy="782610"/>
                    </a:xfrm>
                    <a:custGeom>
                      <a:avLst/>
                      <a:gdLst>
                        <a:gd name="connsiteX0" fmla="*/ 391305 w 720466"/>
                        <a:gd name="connsiteY0" fmla="*/ 0 h 782610"/>
                        <a:gd name="connsiteX1" fmla="*/ 400375 w 720466"/>
                        <a:gd name="connsiteY1" fmla="*/ 915 h 782610"/>
                        <a:gd name="connsiteX2" fmla="*/ 405710 w 720466"/>
                        <a:gd name="connsiteY2" fmla="*/ 35874 h 782610"/>
                        <a:gd name="connsiteX3" fmla="*/ 701203 w 720466"/>
                        <a:gd name="connsiteY3" fmla="*/ 583950 h 782610"/>
                        <a:gd name="connsiteX4" fmla="*/ 720466 w 720466"/>
                        <a:gd name="connsiteY4" fmla="*/ 601457 h 782610"/>
                        <a:gd name="connsiteX5" fmla="*/ 715782 w 720466"/>
                        <a:gd name="connsiteY5" fmla="*/ 610088 h 782610"/>
                        <a:gd name="connsiteX6" fmla="*/ 391305 w 720466"/>
                        <a:gd name="connsiteY6" fmla="*/ 782610 h 782610"/>
                        <a:gd name="connsiteX7" fmla="*/ 0 w 720466"/>
                        <a:gd name="connsiteY7" fmla="*/ 391305 h 782610"/>
                        <a:gd name="connsiteX8" fmla="*/ 391305 w 720466"/>
                        <a:gd name="connsiteY8" fmla="*/ 0 h 7826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20466" h="782610">
                          <a:moveTo>
                            <a:pt x="391305" y="0"/>
                          </a:moveTo>
                          <a:lnTo>
                            <a:pt x="400375" y="915"/>
                          </a:lnTo>
                          <a:lnTo>
                            <a:pt x="405710" y="35874"/>
                          </a:lnTo>
                          <a:cubicBezTo>
                            <a:pt x="449032" y="247585"/>
                            <a:pt x="554069" y="436816"/>
                            <a:pt x="701203" y="583950"/>
                          </a:cubicBezTo>
                          <a:lnTo>
                            <a:pt x="720466" y="601457"/>
                          </a:lnTo>
                          <a:lnTo>
                            <a:pt x="715782" y="610088"/>
                          </a:lnTo>
                          <a:cubicBezTo>
                            <a:pt x="645461" y="714175"/>
                            <a:pt x="526375" y="782610"/>
                            <a:pt x="391305" y="782610"/>
                          </a:cubicBezTo>
                          <a:cubicBezTo>
                            <a:pt x="175193" y="782610"/>
                            <a:pt x="0" y="607417"/>
                            <a:pt x="0" y="391305"/>
                          </a:cubicBezTo>
                          <a:cubicBezTo>
                            <a:pt x="0" y="175193"/>
                            <a:pt x="175193" y="0"/>
                            <a:pt x="391305" y="0"/>
                          </a:cubicBezTo>
                          <a:close/>
                        </a:path>
                      </a:pathLst>
                    </a:custGeom>
                    <a:solidFill>
                      <a:srgbClr val="BCBBB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27" name="グループ化 1826">
                    <a:extLst>
                      <a:ext uri="{FF2B5EF4-FFF2-40B4-BE49-F238E27FC236}">
                        <a16:creationId xmlns:a16="http://schemas.microsoft.com/office/drawing/2014/main" id="{22278479-589F-FDE7-6487-B95B6B36EC79}"/>
                      </a:ext>
                    </a:extLst>
                  </p:cNvPr>
                  <p:cNvGrpSpPr/>
                  <p:nvPr/>
                </p:nvGrpSpPr>
                <p:grpSpPr>
                  <a:xfrm>
                    <a:off x="4619200" y="4765439"/>
                    <a:ext cx="575043" cy="514423"/>
                    <a:chOff x="4619200" y="4765439"/>
                    <a:chExt cx="575043" cy="514423"/>
                  </a:xfrm>
                </p:grpSpPr>
                <p:sp>
                  <p:nvSpPr>
                    <p:cNvPr id="1828" name="円弧 1827">
                      <a:extLst>
                        <a:ext uri="{FF2B5EF4-FFF2-40B4-BE49-F238E27FC236}">
                          <a16:creationId xmlns:a16="http://schemas.microsoft.com/office/drawing/2014/main" id="{8D35AEC3-D7B2-5422-D33F-017F9E2AC155}"/>
                        </a:ext>
                      </a:extLst>
                    </p:cNvPr>
                    <p:cNvSpPr/>
                    <p:nvPr/>
                  </p:nvSpPr>
                  <p:spPr>
                    <a:xfrm rot="6076731" flipV="1">
                      <a:off x="4649510" y="4735129"/>
                      <a:ext cx="514423" cy="575043"/>
                    </a:xfrm>
                    <a:prstGeom prst="arc">
                      <a:avLst>
                        <a:gd name="adj1" fmla="val 17563944"/>
                        <a:gd name="adj2" fmla="val 20019545"/>
                      </a:avLst>
                    </a:prstGeom>
                    <a:ln w="476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831" name="円弧 1830">
                      <a:extLst>
                        <a:ext uri="{FF2B5EF4-FFF2-40B4-BE49-F238E27FC236}">
                          <a16:creationId xmlns:a16="http://schemas.microsoft.com/office/drawing/2014/main" id="{874CAA98-A7EC-A66D-5DA6-3D924E0E057F}"/>
                        </a:ext>
                      </a:extLst>
                    </p:cNvPr>
                    <p:cNvSpPr/>
                    <p:nvPr/>
                  </p:nvSpPr>
                  <p:spPr>
                    <a:xfrm rot="6749194" flipV="1">
                      <a:off x="4734190" y="4915250"/>
                      <a:ext cx="207496" cy="276202"/>
                    </a:xfrm>
                    <a:prstGeom prst="arc">
                      <a:avLst>
                        <a:gd name="adj1" fmla="val 17563944"/>
                        <a:gd name="adj2" fmla="val 19192537"/>
                      </a:avLst>
                    </a:prstGeom>
                    <a:ln w="476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1822" name="グループ化 1821">
                  <a:extLst>
                    <a:ext uri="{FF2B5EF4-FFF2-40B4-BE49-F238E27FC236}">
                      <a16:creationId xmlns:a16="http://schemas.microsoft.com/office/drawing/2014/main" id="{F2F0806D-98EE-08D4-242B-E933F4C2C15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4200000" flipH="1">
                  <a:off x="1861137" y="4629328"/>
                  <a:ext cx="91774" cy="424149"/>
                  <a:chOff x="3233127" y="4664819"/>
                  <a:chExt cx="96604" cy="454722"/>
                </a:xfrm>
              </p:grpSpPr>
              <p:sp>
                <p:nvSpPr>
                  <p:cNvPr id="1823" name="台形 355">
                    <a:extLst>
                      <a:ext uri="{FF2B5EF4-FFF2-40B4-BE49-F238E27FC236}">
                        <a16:creationId xmlns:a16="http://schemas.microsoft.com/office/drawing/2014/main" id="{7FDF40AE-98E4-2101-0847-D4917AF90B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113880" y="4784066"/>
                    <a:ext cx="334910" cy="96415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4" name="台形 357">
                    <a:extLst>
                      <a:ext uri="{FF2B5EF4-FFF2-40B4-BE49-F238E27FC236}">
                        <a16:creationId xmlns:a16="http://schemas.microsoft.com/office/drawing/2014/main" id="{6239FC9C-43A9-4754-F21A-1EA4D22F83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222702" y="5012512"/>
                    <a:ext cx="120620" cy="93438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grpSp>
            <p:nvGrpSpPr>
              <p:cNvPr id="1755" name="グループ化 1754">
                <a:extLst>
                  <a:ext uri="{FF2B5EF4-FFF2-40B4-BE49-F238E27FC236}">
                    <a16:creationId xmlns:a16="http://schemas.microsoft.com/office/drawing/2014/main" id="{99225714-7B24-DC93-611C-2802F82B806E}"/>
                  </a:ext>
                </a:extLst>
              </p:cNvPr>
              <p:cNvGrpSpPr/>
              <p:nvPr/>
            </p:nvGrpSpPr>
            <p:grpSpPr>
              <a:xfrm flipH="1">
                <a:off x="299726" y="4393167"/>
                <a:ext cx="823681" cy="912437"/>
                <a:chOff x="1553299" y="4393167"/>
                <a:chExt cx="823681" cy="912437"/>
              </a:xfrm>
            </p:grpSpPr>
            <p:grpSp>
              <p:nvGrpSpPr>
                <p:cNvPr id="1757" name="グループ化 1756">
                  <a:extLst>
                    <a:ext uri="{FF2B5EF4-FFF2-40B4-BE49-F238E27FC236}">
                      <a16:creationId xmlns:a16="http://schemas.microsoft.com/office/drawing/2014/main" id="{A26947E5-C5F7-F16C-4989-DC67EBC600F8}"/>
                    </a:ext>
                  </a:extLst>
                </p:cNvPr>
                <p:cNvGrpSpPr/>
                <p:nvPr/>
              </p:nvGrpSpPr>
              <p:grpSpPr>
                <a:xfrm flipH="1">
                  <a:off x="2023627" y="4393167"/>
                  <a:ext cx="350235" cy="718898"/>
                  <a:chOff x="3447439" y="1530821"/>
                  <a:chExt cx="350235" cy="718898"/>
                </a:xfrm>
                <a:solidFill>
                  <a:schemeClr val="bg1"/>
                </a:solidFill>
              </p:grpSpPr>
              <p:sp>
                <p:nvSpPr>
                  <p:cNvPr id="1818" name="フリーフォーム: 図形 1817">
                    <a:extLst>
                      <a:ext uri="{FF2B5EF4-FFF2-40B4-BE49-F238E27FC236}">
                        <a16:creationId xmlns:a16="http://schemas.microsoft.com/office/drawing/2014/main" id="{95686903-7F73-D943-3726-58EBF733679B}"/>
                      </a:ext>
                    </a:extLst>
                  </p:cNvPr>
                  <p:cNvSpPr/>
                  <p:nvPr/>
                </p:nvSpPr>
                <p:spPr>
                  <a:xfrm rot="6240000">
                    <a:off x="3592093" y="1616370"/>
                    <a:ext cx="291129" cy="120032"/>
                  </a:xfrm>
                  <a:custGeom>
                    <a:avLst/>
                    <a:gdLst>
                      <a:gd name="connsiteX0" fmla="*/ 0 w 189041"/>
                      <a:gd name="connsiteY0" fmla="*/ 0 h 162660"/>
                      <a:gd name="connsiteX1" fmla="*/ 189041 w 189041"/>
                      <a:gd name="connsiteY1" fmla="*/ 0 h 162660"/>
                      <a:gd name="connsiteX2" fmla="*/ 189041 w 189041"/>
                      <a:gd name="connsiteY2" fmla="*/ 28067 h 162660"/>
                      <a:gd name="connsiteX3" fmla="*/ 143040 w 189041"/>
                      <a:gd name="connsiteY3" fmla="*/ 162660 h 162660"/>
                      <a:gd name="connsiteX4" fmla="*/ 47788 w 189041"/>
                      <a:gd name="connsiteY4" fmla="*/ 162660 h 162660"/>
                      <a:gd name="connsiteX5" fmla="*/ 411 w 189041"/>
                      <a:gd name="connsiteY5" fmla="*/ 24038 h 162660"/>
                      <a:gd name="connsiteX6" fmla="*/ 0 w 189041"/>
                      <a:gd name="connsiteY6" fmla="*/ 25241 h 162660"/>
                      <a:gd name="connsiteX7" fmla="*/ 0 w 189041"/>
                      <a:gd name="connsiteY7" fmla="*/ 0 h 162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9041" h="162660">
                        <a:moveTo>
                          <a:pt x="0" y="0"/>
                        </a:moveTo>
                        <a:lnTo>
                          <a:pt x="189041" y="0"/>
                        </a:lnTo>
                        <a:lnTo>
                          <a:pt x="189041" y="28067"/>
                        </a:lnTo>
                        <a:lnTo>
                          <a:pt x="143040" y="162660"/>
                        </a:lnTo>
                        <a:lnTo>
                          <a:pt x="47788" y="162660"/>
                        </a:lnTo>
                        <a:lnTo>
                          <a:pt x="411" y="24038"/>
                        </a:lnTo>
                        <a:lnTo>
                          <a:pt x="0" y="252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9" name="フリーフォーム: 図形 1818">
                    <a:extLst>
                      <a:ext uri="{FF2B5EF4-FFF2-40B4-BE49-F238E27FC236}">
                        <a16:creationId xmlns:a16="http://schemas.microsoft.com/office/drawing/2014/main" id="{9383B94A-1572-F831-B516-C44C8B6A349C}"/>
                      </a:ext>
                    </a:extLst>
                  </p:cNvPr>
                  <p:cNvSpPr/>
                  <p:nvPr/>
                </p:nvSpPr>
                <p:spPr>
                  <a:xfrm rot="7874886">
                    <a:off x="3361890" y="2044139"/>
                    <a:ext cx="291129" cy="120032"/>
                  </a:xfrm>
                  <a:custGeom>
                    <a:avLst/>
                    <a:gdLst>
                      <a:gd name="connsiteX0" fmla="*/ 0 w 189041"/>
                      <a:gd name="connsiteY0" fmla="*/ 0 h 162660"/>
                      <a:gd name="connsiteX1" fmla="*/ 189041 w 189041"/>
                      <a:gd name="connsiteY1" fmla="*/ 0 h 162660"/>
                      <a:gd name="connsiteX2" fmla="*/ 189041 w 189041"/>
                      <a:gd name="connsiteY2" fmla="*/ 28067 h 162660"/>
                      <a:gd name="connsiteX3" fmla="*/ 143040 w 189041"/>
                      <a:gd name="connsiteY3" fmla="*/ 162660 h 162660"/>
                      <a:gd name="connsiteX4" fmla="*/ 47788 w 189041"/>
                      <a:gd name="connsiteY4" fmla="*/ 162660 h 162660"/>
                      <a:gd name="connsiteX5" fmla="*/ 411 w 189041"/>
                      <a:gd name="connsiteY5" fmla="*/ 24038 h 162660"/>
                      <a:gd name="connsiteX6" fmla="*/ 0 w 189041"/>
                      <a:gd name="connsiteY6" fmla="*/ 25241 h 162660"/>
                      <a:gd name="connsiteX7" fmla="*/ 0 w 189041"/>
                      <a:gd name="connsiteY7" fmla="*/ 0 h 162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9041" h="162660">
                        <a:moveTo>
                          <a:pt x="0" y="0"/>
                        </a:moveTo>
                        <a:lnTo>
                          <a:pt x="189041" y="0"/>
                        </a:lnTo>
                        <a:lnTo>
                          <a:pt x="189041" y="28067"/>
                        </a:lnTo>
                        <a:lnTo>
                          <a:pt x="143040" y="162660"/>
                        </a:lnTo>
                        <a:lnTo>
                          <a:pt x="47788" y="162660"/>
                        </a:lnTo>
                        <a:lnTo>
                          <a:pt x="411" y="24038"/>
                        </a:lnTo>
                        <a:lnTo>
                          <a:pt x="0" y="252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758" name="グループ化 1757">
                  <a:extLst>
                    <a:ext uri="{FF2B5EF4-FFF2-40B4-BE49-F238E27FC236}">
                      <a16:creationId xmlns:a16="http://schemas.microsoft.com/office/drawing/2014/main" id="{6F378650-3951-C64E-B6FB-7B9A78F767AC}"/>
                    </a:ext>
                  </a:extLst>
                </p:cNvPr>
                <p:cNvGrpSpPr/>
                <p:nvPr/>
              </p:nvGrpSpPr>
              <p:grpSpPr>
                <a:xfrm>
                  <a:off x="1553299" y="4405607"/>
                  <a:ext cx="823681" cy="899997"/>
                  <a:chOff x="4479918" y="4514340"/>
                  <a:chExt cx="823681" cy="899997"/>
                </a:xfrm>
              </p:grpSpPr>
              <p:grpSp>
                <p:nvGrpSpPr>
                  <p:cNvPr id="1796" name="グループ化 1795">
                    <a:extLst>
                      <a:ext uri="{FF2B5EF4-FFF2-40B4-BE49-F238E27FC236}">
                        <a16:creationId xmlns:a16="http://schemas.microsoft.com/office/drawing/2014/main" id="{B9F56FE1-24E2-9923-4BCD-6FF296F8D1B4}"/>
                      </a:ext>
                    </a:extLst>
                  </p:cNvPr>
                  <p:cNvGrpSpPr/>
                  <p:nvPr/>
                </p:nvGrpSpPr>
                <p:grpSpPr>
                  <a:xfrm>
                    <a:off x="4479918" y="4514340"/>
                    <a:ext cx="823681" cy="899997"/>
                    <a:chOff x="3464498" y="4739454"/>
                    <a:chExt cx="823681" cy="899997"/>
                  </a:xfrm>
                </p:grpSpPr>
                <p:sp>
                  <p:nvSpPr>
                    <p:cNvPr id="1800" name="フリーフォーム: 図形 1799">
                      <a:extLst>
                        <a:ext uri="{FF2B5EF4-FFF2-40B4-BE49-F238E27FC236}">
                          <a16:creationId xmlns:a16="http://schemas.microsoft.com/office/drawing/2014/main" id="{7C3E2AB2-6ACE-EFA2-77B9-8D63CEF0033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3426340" y="4777612"/>
                      <a:ext cx="899997" cy="823681"/>
                    </a:xfrm>
                    <a:custGeom>
                      <a:avLst/>
                      <a:gdLst>
                        <a:gd name="connsiteX0" fmla="*/ 0 w 899997"/>
                        <a:gd name="connsiteY0" fmla="*/ 449972 h 823681"/>
                        <a:gd name="connsiteX1" fmla="*/ 94567 w 899997"/>
                        <a:gd name="connsiteY1" fmla="*/ 464405 h 823681"/>
                        <a:gd name="connsiteX2" fmla="*/ 642643 w 899997"/>
                        <a:gd name="connsiteY2" fmla="*/ 759898 h 823681"/>
                        <a:gd name="connsiteX3" fmla="*/ 700613 w 899997"/>
                        <a:gd name="connsiteY3" fmla="*/ 823681 h 823681"/>
                        <a:gd name="connsiteX4" fmla="*/ 701279 w 899997"/>
                        <a:gd name="connsiteY4" fmla="*/ 823319 h 823681"/>
                        <a:gd name="connsiteX5" fmla="*/ 701596 w 899997"/>
                        <a:gd name="connsiteY5" fmla="*/ 823147 h 823681"/>
                        <a:gd name="connsiteX6" fmla="*/ 776070 w 899997"/>
                        <a:gd name="connsiteY6" fmla="*/ 758654 h 823681"/>
                        <a:gd name="connsiteX7" fmla="*/ 795552 w 899997"/>
                        <a:gd name="connsiteY7" fmla="*/ 735042 h 823681"/>
                        <a:gd name="connsiteX8" fmla="*/ 835517 w 899997"/>
                        <a:gd name="connsiteY8" fmla="*/ 678804 h 823681"/>
                        <a:gd name="connsiteX9" fmla="*/ 852013 w 899997"/>
                        <a:gd name="connsiteY9" fmla="*/ 648414 h 823681"/>
                        <a:gd name="connsiteX10" fmla="*/ 877616 w 899997"/>
                        <a:gd name="connsiteY10" fmla="*/ 583339 h 823681"/>
                        <a:gd name="connsiteX11" fmla="*/ 887014 w 899997"/>
                        <a:gd name="connsiteY11" fmla="*/ 553064 h 823681"/>
                        <a:gd name="connsiteX12" fmla="*/ 899997 w 899997"/>
                        <a:gd name="connsiteY12" fmla="*/ 450000 h 823681"/>
                        <a:gd name="connsiteX13" fmla="*/ 449997 w 899997"/>
                        <a:gd name="connsiteY13" fmla="*/ 0 h 823681"/>
                        <a:gd name="connsiteX14" fmla="*/ 364424 w 899997"/>
                        <a:gd name="connsiteY14" fmla="*/ 8627 h 823681"/>
                        <a:gd name="connsiteX15" fmla="*/ 337805 w 899997"/>
                        <a:gd name="connsiteY15" fmla="*/ 15817 h 823681"/>
                        <a:gd name="connsiteX16" fmla="*/ 284293 w 899997"/>
                        <a:gd name="connsiteY16" fmla="*/ 32428 h 823681"/>
                        <a:gd name="connsiteX17" fmla="*/ 255481 w 899997"/>
                        <a:gd name="connsiteY17" fmla="*/ 45870 h 823681"/>
                        <a:gd name="connsiteX18" fmla="*/ 211041 w 899997"/>
                        <a:gd name="connsiteY18" fmla="*/ 69991 h 823681"/>
                        <a:gd name="connsiteX19" fmla="*/ 184025 w 899997"/>
                        <a:gd name="connsiteY19" fmla="*/ 88712 h 823681"/>
                        <a:gd name="connsiteX20" fmla="*/ 146062 w 899997"/>
                        <a:gd name="connsiteY20" fmla="*/ 120034 h 823681"/>
                        <a:gd name="connsiteX21" fmla="*/ 122637 w 899997"/>
                        <a:gd name="connsiteY21" fmla="*/ 142906 h 823681"/>
                        <a:gd name="connsiteX22" fmla="*/ 90667 w 899997"/>
                        <a:gd name="connsiteY22" fmla="*/ 181655 h 823681"/>
                        <a:gd name="connsiteX23" fmla="*/ 72170 w 899997"/>
                        <a:gd name="connsiteY23" fmla="*/ 207025 h 823681"/>
                        <a:gd name="connsiteX24" fmla="*/ 45854 w 899997"/>
                        <a:gd name="connsiteY24" fmla="*/ 255508 h 823681"/>
                        <a:gd name="connsiteX25" fmla="*/ 33871 w 899997"/>
                        <a:gd name="connsiteY25" fmla="*/ 279639 h 823681"/>
                        <a:gd name="connsiteX26" fmla="*/ 9140 w 899997"/>
                        <a:gd name="connsiteY26" fmla="*/ 359309 h 823681"/>
                        <a:gd name="connsiteX27" fmla="*/ 2554 w 899997"/>
                        <a:gd name="connsiteY27" fmla="*/ 424636 h 823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899997" h="823681">
                          <a:moveTo>
                            <a:pt x="0" y="449972"/>
                          </a:moveTo>
                          <a:lnTo>
                            <a:pt x="94567" y="464405"/>
                          </a:lnTo>
                          <a:cubicBezTo>
                            <a:pt x="306278" y="507727"/>
                            <a:pt x="495509" y="612764"/>
                            <a:pt x="642643" y="759898"/>
                          </a:cubicBezTo>
                          <a:lnTo>
                            <a:pt x="700613" y="823681"/>
                          </a:lnTo>
                          <a:lnTo>
                            <a:pt x="701279" y="823319"/>
                          </a:lnTo>
                          <a:lnTo>
                            <a:pt x="701596" y="823147"/>
                          </a:lnTo>
                          <a:lnTo>
                            <a:pt x="776070" y="758654"/>
                          </a:lnTo>
                          <a:lnTo>
                            <a:pt x="795552" y="735042"/>
                          </a:lnTo>
                          <a:lnTo>
                            <a:pt x="835517" y="678804"/>
                          </a:lnTo>
                          <a:lnTo>
                            <a:pt x="852013" y="648414"/>
                          </a:lnTo>
                          <a:lnTo>
                            <a:pt x="877616" y="583339"/>
                          </a:lnTo>
                          <a:lnTo>
                            <a:pt x="887014" y="553064"/>
                          </a:lnTo>
                          <a:lnTo>
                            <a:pt x="899997" y="450000"/>
                          </a:lnTo>
                          <a:cubicBezTo>
                            <a:pt x="899997" y="201472"/>
                            <a:pt x="698525" y="0"/>
                            <a:pt x="449997" y="0"/>
                          </a:cubicBezTo>
                          <a:lnTo>
                            <a:pt x="364424" y="8627"/>
                          </a:lnTo>
                          <a:lnTo>
                            <a:pt x="337805" y="15817"/>
                          </a:lnTo>
                          <a:lnTo>
                            <a:pt x="284293" y="32428"/>
                          </a:lnTo>
                          <a:lnTo>
                            <a:pt x="255481" y="45870"/>
                          </a:lnTo>
                          <a:lnTo>
                            <a:pt x="211041" y="69991"/>
                          </a:lnTo>
                          <a:lnTo>
                            <a:pt x="184025" y="88712"/>
                          </a:lnTo>
                          <a:lnTo>
                            <a:pt x="146062" y="120034"/>
                          </a:lnTo>
                          <a:lnTo>
                            <a:pt x="122637" y="142906"/>
                          </a:lnTo>
                          <a:lnTo>
                            <a:pt x="90667" y="181655"/>
                          </a:lnTo>
                          <a:lnTo>
                            <a:pt x="72170" y="207025"/>
                          </a:lnTo>
                          <a:lnTo>
                            <a:pt x="45854" y="255508"/>
                          </a:lnTo>
                          <a:lnTo>
                            <a:pt x="33871" y="279639"/>
                          </a:lnTo>
                          <a:lnTo>
                            <a:pt x="9140" y="359309"/>
                          </a:lnTo>
                          <a:lnTo>
                            <a:pt x="2554" y="424636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17" name="フリーフォーム: 図形 1816">
                      <a:extLst>
                        <a:ext uri="{FF2B5EF4-FFF2-40B4-BE49-F238E27FC236}">
                          <a16:creationId xmlns:a16="http://schemas.microsoft.com/office/drawing/2014/main" id="{EC4FE1E4-677A-515C-B016-9A212241496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523193" y="4798147"/>
                      <a:ext cx="720466" cy="782610"/>
                    </a:xfrm>
                    <a:custGeom>
                      <a:avLst/>
                      <a:gdLst>
                        <a:gd name="connsiteX0" fmla="*/ 391305 w 720466"/>
                        <a:gd name="connsiteY0" fmla="*/ 0 h 782610"/>
                        <a:gd name="connsiteX1" fmla="*/ 400375 w 720466"/>
                        <a:gd name="connsiteY1" fmla="*/ 915 h 782610"/>
                        <a:gd name="connsiteX2" fmla="*/ 405710 w 720466"/>
                        <a:gd name="connsiteY2" fmla="*/ 35874 h 782610"/>
                        <a:gd name="connsiteX3" fmla="*/ 701203 w 720466"/>
                        <a:gd name="connsiteY3" fmla="*/ 583950 h 782610"/>
                        <a:gd name="connsiteX4" fmla="*/ 720466 w 720466"/>
                        <a:gd name="connsiteY4" fmla="*/ 601457 h 782610"/>
                        <a:gd name="connsiteX5" fmla="*/ 715782 w 720466"/>
                        <a:gd name="connsiteY5" fmla="*/ 610088 h 782610"/>
                        <a:gd name="connsiteX6" fmla="*/ 391305 w 720466"/>
                        <a:gd name="connsiteY6" fmla="*/ 782610 h 782610"/>
                        <a:gd name="connsiteX7" fmla="*/ 0 w 720466"/>
                        <a:gd name="connsiteY7" fmla="*/ 391305 h 782610"/>
                        <a:gd name="connsiteX8" fmla="*/ 391305 w 720466"/>
                        <a:gd name="connsiteY8" fmla="*/ 0 h 7826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20466" h="782610">
                          <a:moveTo>
                            <a:pt x="391305" y="0"/>
                          </a:moveTo>
                          <a:lnTo>
                            <a:pt x="400375" y="915"/>
                          </a:lnTo>
                          <a:lnTo>
                            <a:pt x="405710" y="35874"/>
                          </a:lnTo>
                          <a:cubicBezTo>
                            <a:pt x="449032" y="247585"/>
                            <a:pt x="554069" y="436816"/>
                            <a:pt x="701203" y="583950"/>
                          </a:cubicBezTo>
                          <a:lnTo>
                            <a:pt x="720466" y="601457"/>
                          </a:lnTo>
                          <a:lnTo>
                            <a:pt x="715782" y="610088"/>
                          </a:lnTo>
                          <a:cubicBezTo>
                            <a:pt x="645461" y="714175"/>
                            <a:pt x="526375" y="782610"/>
                            <a:pt x="391305" y="782610"/>
                          </a:cubicBezTo>
                          <a:cubicBezTo>
                            <a:pt x="175193" y="782610"/>
                            <a:pt x="0" y="607417"/>
                            <a:pt x="0" y="391305"/>
                          </a:cubicBezTo>
                          <a:cubicBezTo>
                            <a:pt x="0" y="175193"/>
                            <a:pt x="175193" y="0"/>
                            <a:pt x="391305" y="0"/>
                          </a:cubicBezTo>
                          <a:close/>
                        </a:path>
                      </a:pathLst>
                    </a:custGeom>
                    <a:solidFill>
                      <a:srgbClr val="BCBBB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797" name="グループ化 1796">
                    <a:extLst>
                      <a:ext uri="{FF2B5EF4-FFF2-40B4-BE49-F238E27FC236}">
                        <a16:creationId xmlns:a16="http://schemas.microsoft.com/office/drawing/2014/main" id="{51235395-923A-EE4B-CB6B-AB586C23EAE2}"/>
                      </a:ext>
                    </a:extLst>
                  </p:cNvPr>
                  <p:cNvGrpSpPr/>
                  <p:nvPr/>
                </p:nvGrpSpPr>
                <p:grpSpPr>
                  <a:xfrm>
                    <a:off x="4619200" y="4765439"/>
                    <a:ext cx="575043" cy="514423"/>
                    <a:chOff x="4619200" y="4765439"/>
                    <a:chExt cx="575043" cy="514423"/>
                  </a:xfrm>
                </p:grpSpPr>
                <p:sp>
                  <p:nvSpPr>
                    <p:cNvPr id="1798" name="円弧 1797">
                      <a:extLst>
                        <a:ext uri="{FF2B5EF4-FFF2-40B4-BE49-F238E27FC236}">
                          <a16:creationId xmlns:a16="http://schemas.microsoft.com/office/drawing/2014/main" id="{CDE2FD02-1904-372A-6299-3B8FDC196699}"/>
                        </a:ext>
                      </a:extLst>
                    </p:cNvPr>
                    <p:cNvSpPr/>
                    <p:nvPr/>
                  </p:nvSpPr>
                  <p:spPr>
                    <a:xfrm rot="6076731" flipV="1">
                      <a:off x="4649510" y="4735129"/>
                      <a:ext cx="514423" cy="575043"/>
                    </a:xfrm>
                    <a:prstGeom prst="arc">
                      <a:avLst>
                        <a:gd name="adj1" fmla="val 17563944"/>
                        <a:gd name="adj2" fmla="val 20019545"/>
                      </a:avLst>
                    </a:prstGeom>
                    <a:ln w="476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799" name="円弧 1798">
                      <a:extLst>
                        <a:ext uri="{FF2B5EF4-FFF2-40B4-BE49-F238E27FC236}">
                          <a16:creationId xmlns:a16="http://schemas.microsoft.com/office/drawing/2014/main" id="{FE2C7BFE-1317-1BA4-087F-AA894D91772B}"/>
                        </a:ext>
                      </a:extLst>
                    </p:cNvPr>
                    <p:cNvSpPr/>
                    <p:nvPr/>
                  </p:nvSpPr>
                  <p:spPr>
                    <a:xfrm rot="6749194" flipV="1">
                      <a:off x="4734190" y="4915250"/>
                      <a:ext cx="207496" cy="276202"/>
                    </a:xfrm>
                    <a:prstGeom prst="arc">
                      <a:avLst>
                        <a:gd name="adj1" fmla="val 17563944"/>
                        <a:gd name="adj2" fmla="val 19192537"/>
                      </a:avLst>
                    </a:prstGeom>
                    <a:ln w="476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1759" name="グループ化 1758">
                  <a:extLst>
                    <a:ext uri="{FF2B5EF4-FFF2-40B4-BE49-F238E27FC236}">
                      <a16:creationId xmlns:a16="http://schemas.microsoft.com/office/drawing/2014/main" id="{EED26590-0C5D-4990-3E6D-E7232828BE4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4200000" flipH="1">
                  <a:off x="1861137" y="4629328"/>
                  <a:ext cx="91774" cy="424149"/>
                  <a:chOff x="3233127" y="4664819"/>
                  <a:chExt cx="96604" cy="454722"/>
                </a:xfrm>
              </p:grpSpPr>
              <p:sp>
                <p:nvSpPr>
                  <p:cNvPr id="1792" name="台形 355">
                    <a:extLst>
                      <a:ext uri="{FF2B5EF4-FFF2-40B4-BE49-F238E27FC236}">
                        <a16:creationId xmlns:a16="http://schemas.microsoft.com/office/drawing/2014/main" id="{84BD9E4A-A3DF-D098-C77C-CD4B343E196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113880" y="4784066"/>
                    <a:ext cx="334910" cy="96415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4" name="台形 357">
                    <a:extLst>
                      <a:ext uri="{FF2B5EF4-FFF2-40B4-BE49-F238E27FC236}">
                        <a16:creationId xmlns:a16="http://schemas.microsoft.com/office/drawing/2014/main" id="{1BE4D102-2B31-92ED-884D-F746CFDFF7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222702" y="5012512"/>
                    <a:ext cx="120620" cy="93438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1756" name="フリーフォーム: 図形 1755">
                <a:extLst>
                  <a:ext uri="{FF2B5EF4-FFF2-40B4-BE49-F238E27FC236}">
                    <a16:creationId xmlns:a16="http://schemas.microsoft.com/office/drawing/2014/main" id="{5F1B1A69-A1C8-F870-A97F-5E091F917254}"/>
                  </a:ext>
                </a:extLst>
              </p:cNvPr>
              <p:cNvSpPr>
                <a:spLocks/>
              </p:cNvSpPr>
              <p:nvPr/>
            </p:nvSpPr>
            <p:spPr>
              <a:xfrm rot="10800000" flipH="1">
                <a:off x="1119584" y="4171605"/>
                <a:ext cx="432000" cy="1879236"/>
              </a:xfrm>
              <a:custGeom>
                <a:avLst/>
                <a:gdLst>
                  <a:gd name="connsiteX0" fmla="*/ 0 w 468000"/>
                  <a:gd name="connsiteY0" fmla="*/ 1879235 h 1879235"/>
                  <a:gd name="connsiteX1" fmla="*/ 468000 w 468000"/>
                  <a:gd name="connsiteY1" fmla="*/ 1879235 h 1879235"/>
                  <a:gd name="connsiteX2" fmla="*/ 468000 w 468000"/>
                  <a:gd name="connsiteY2" fmla="*/ 0 h 1879235"/>
                  <a:gd name="connsiteX3" fmla="*/ 466457 w 468000"/>
                  <a:gd name="connsiteY3" fmla="*/ 0 h 1879235"/>
                  <a:gd name="connsiteX4" fmla="*/ 359287 w 468000"/>
                  <a:gd name="connsiteY4" fmla="*/ 40274 h 1879235"/>
                  <a:gd name="connsiteX5" fmla="*/ 108714 w 468000"/>
                  <a:gd name="connsiteY5" fmla="*/ 40274 h 1879235"/>
                  <a:gd name="connsiteX6" fmla="*/ 1545 w 468000"/>
                  <a:gd name="connsiteY6" fmla="*/ 0 h 1879235"/>
                  <a:gd name="connsiteX7" fmla="*/ 1 w 468000"/>
                  <a:gd name="connsiteY7" fmla="*/ 0 h 1879235"/>
                  <a:gd name="connsiteX8" fmla="*/ 1 w 468000"/>
                  <a:gd name="connsiteY8" fmla="*/ 40274 h 1879235"/>
                  <a:gd name="connsiteX9" fmla="*/ 0 w 468000"/>
                  <a:gd name="connsiteY9" fmla="*/ 40274 h 1879235"/>
                  <a:gd name="connsiteX10" fmla="*/ 0 w 468000"/>
                  <a:gd name="connsiteY10" fmla="*/ 1879235 h 1879235"/>
                  <a:gd name="connsiteX0" fmla="*/ 0 w 468000"/>
                  <a:gd name="connsiteY0" fmla="*/ 1879235 h 1879235"/>
                  <a:gd name="connsiteX1" fmla="*/ 468000 w 468000"/>
                  <a:gd name="connsiteY1" fmla="*/ 1879235 h 1879235"/>
                  <a:gd name="connsiteX2" fmla="*/ 468000 w 468000"/>
                  <a:gd name="connsiteY2" fmla="*/ 0 h 1879235"/>
                  <a:gd name="connsiteX3" fmla="*/ 466457 w 468000"/>
                  <a:gd name="connsiteY3" fmla="*/ 0 h 1879235"/>
                  <a:gd name="connsiteX4" fmla="*/ 359287 w 468000"/>
                  <a:gd name="connsiteY4" fmla="*/ 40274 h 1879235"/>
                  <a:gd name="connsiteX5" fmla="*/ 1545 w 468000"/>
                  <a:gd name="connsiteY5" fmla="*/ 0 h 1879235"/>
                  <a:gd name="connsiteX6" fmla="*/ 1 w 468000"/>
                  <a:gd name="connsiteY6" fmla="*/ 0 h 1879235"/>
                  <a:gd name="connsiteX7" fmla="*/ 1 w 468000"/>
                  <a:gd name="connsiteY7" fmla="*/ 40274 h 1879235"/>
                  <a:gd name="connsiteX8" fmla="*/ 0 w 468000"/>
                  <a:gd name="connsiteY8" fmla="*/ 40274 h 1879235"/>
                  <a:gd name="connsiteX9" fmla="*/ 0 w 468000"/>
                  <a:gd name="connsiteY9" fmla="*/ 1879235 h 1879235"/>
                  <a:gd name="connsiteX0" fmla="*/ 0 w 468000"/>
                  <a:gd name="connsiteY0" fmla="*/ 1879235 h 1879235"/>
                  <a:gd name="connsiteX1" fmla="*/ 468000 w 468000"/>
                  <a:gd name="connsiteY1" fmla="*/ 1879235 h 1879235"/>
                  <a:gd name="connsiteX2" fmla="*/ 468000 w 468000"/>
                  <a:gd name="connsiteY2" fmla="*/ 0 h 1879235"/>
                  <a:gd name="connsiteX3" fmla="*/ 466457 w 468000"/>
                  <a:gd name="connsiteY3" fmla="*/ 0 h 1879235"/>
                  <a:gd name="connsiteX4" fmla="*/ 1545 w 468000"/>
                  <a:gd name="connsiteY4" fmla="*/ 0 h 1879235"/>
                  <a:gd name="connsiteX5" fmla="*/ 1 w 468000"/>
                  <a:gd name="connsiteY5" fmla="*/ 0 h 1879235"/>
                  <a:gd name="connsiteX6" fmla="*/ 1 w 468000"/>
                  <a:gd name="connsiteY6" fmla="*/ 40274 h 1879235"/>
                  <a:gd name="connsiteX7" fmla="*/ 0 w 468000"/>
                  <a:gd name="connsiteY7" fmla="*/ 40274 h 1879235"/>
                  <a:gd name="connsiteX8" fmla="*/ 0 w 468000"/>
                  <a:gd name="connsiteY8" fmla="*/ 1879235 h 1879235"/>
                  <a:gd name="connsiteX0" fmla="*/ 0 w 468000"/>
                  <a:gd name="connsiteY0" fmla="*/ 1879235 h 1879235"/>
                  <a:gd name="connsiteX1" fmla="*/ 468000 w 468000"/>
                  <a:gd name="connsiteY1" fmla="*/ 1879235 h 1879235"/>
                  <a:gd name="connsiteX2" fmla="*/ 468000 w 468000"/>
                  <a:gd name="connsiteY2" fmla="*/ 0 h 1879235"/>
                  <a:gd name="connsiteX3" fmla="*/ 466457 w 468000"/>
                  <a:gd name="connsiteY3" fmla="*/ 0 h 1879235"/>
                  <a:gd name="connsiteX4" fmla="*/ 1545 w 468000"/>
                  <a:gd name="connsiteY4" fmla="*/ 0 h 1879235"/>
                  <a:gd name="connsiteX5" fmla="*/ 1 w 468000"/>
                  <a:gd name="connsiteY5" fmla="*/ 0 h 1879235"/>
                  <a:gd name="connsiteX6" fmla="*/ 1 w 468000"/>
                  <a:gd name="connsiteY6" fmla="*/ 40274 h 1879235"/>
                  <a:gd name="connsiteX7" fmla="*/ 0 w 468000"/>
                  <a:gd name="connsiteY7" fmla="*/ 1879235 h 187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8000" h="1879235">
                    <a:moveTo>
                      <a:pt x="0" y="1879235"/>
                    </a:moveTo>
                    <a:lnTo>
                      <a:pt x="468000" y="1879235"/>
                    </a:lnTo>
                    <a:lnTo>
                      <a:pt x="468000" y="0"/>
                    </a:lnTo>
                    <a:lnTo>
                      <a:pt x="466457" y="0"/>
                    </a:lnTo>
                    <a:lnTo>
                      <a:pt x="1545" y="0"/>
                    </a:lnTo>
                    <a:lnTo>
                      <a:pt x="1" y="0"/>
                    </a:lnTo>
                    <a:lnTo>
                      <a:pt x="1" y="40274"/>
                    </a:lnTo>
                    <a:cubicBezTo>
                      <a:pt x="1" y="653261"/>
                      <a:pt x="0" y="1266248"/>
                      <a:pt x="0" y="1879235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026" name="フローチャート: 判断 2025">
              <a:extLst>
                <a:ext uri="{FF2B5EF4-FFF2-40B4-BE49-F238E27FC236}">
                  <a16:creationId xmlns:a16="http://schemas.microsoft.com/office/drawing/2014/main" id="{FB809E9D-1866-86A4-7EEC-CBA9600F1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0810" y="6131250"/>
              <a:ext cx="115200" cy="82617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7" name="二等辺三角形 2026">
              <a:extLst>
                <a:ext uri="{FF2B5EF4-FFF2-40B4-BE49-F238E27FC236}">
                  <a16:creationId xmlns:a16="http://schemas.microsoft.com/office/drawing/2014/main" id="{08F16903-401A-1F5A-2722-76293EE1D67D}"/>
                </a:ext>
              </a:extLst>
            </p:cNvPr>
            <p:cNvSpPr>
              <a:spLocks noChangeAspect="1"/>
            </p:cNvSpPr>
            <p:nvPr/>
          </p:nvSpPr>
          <p:spPr>
            <a:xfrm rot="11980087">
              <a:off x="642114" y="6842941"/>
              <a:ext cx="77284" cy="6662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28" name="二等辺三角形 2027">
            <a:extLst>
              <a:ext uri="{FF2B5EF4-FFF2-40B4-BE49-F238E27FC236}">
                <a16:creationId xmlns:a16="http://schemas.microsoft.com/office/drawing/2014/main" id="{00838AC8-ED1F-9419-0DF4-E87C3DB329EA}"/>
              </a:ext>
            </a:extLst>
          </p:cNvPr>
          <p:cNvSpPr>
            <a:spLocks noChangeAspect="1"/>
          </p:cNvSpPr>
          <p:nvPr/>
        </p:nvSpPr>
        <p:spPr>
          <a:xfrm rot="9530317">
            <a:off x="1860971" y="6847979"/>
            <a:ext cx="77284" cy="6662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AC6B986-A33C-092B-2AEE-78F34D7DA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2145153" cy="5499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912406-67CB-D622-4A1A-2559F1FCFB37}"/>
              </a:ext>
            </a:extLst>
          </p:cNvPr>
          <p:cNvSpPr txBox="1"/>
          <p:nvPr/>
        </p:nvSpPr>
        <p:spPr>
          <a:xfrm>
            <a:off x="6351148" y="67681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D-2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1263</TotalTime>
  <Words>1</Words>
  <Application>Microsoft Macintosh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［ペーパークラフト］玉トラシティ</dc:title>
  <dc:subject>D-2</dc:subject>
  <dc:creator>ヤマハ発動機</dc:creator>
  <cp:keywords/>
  <dc:description/>
  <cp:lastModifiedBy>手塚 英男</cp:lastModifiedBy>
  <cp:revision>65</cp:revision>
  <cp:lastPrinted>2024-04-22T02:02:56Z</cp:lastPrinted>
  <dcterms:created xsi:type="dcterms:W3CDTF">2024-02-15T12:53:39Z</dcterms:created>
  <dcterms:modified xsi:type="dcterms:W3CDTF">2025-10-17T15:54:40Z</dcterms:modified>
  <cp:category/>
</cp:coreProperties>
</file>