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565"/>
    <a:srgbClr val="DE0000"/>
    <a:srgbClr val="1C2B61"/>
    <a:srgbClr val="FFFFFF"/>
    <a:srgbClr val="BCBBBB"/>
    <a:srgbClr val="898B8A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5515" autoAdjust="0"/>
  </p:normalViewPr>
  <p:slideViewPr>
    <p:cSldViewPr snapToGrid="0">
      <p:cViewPr varScale="1">
        <p:scale>
          <a:sx n="88" d="100"/>
          <a:sy n="88" d="100"/>
        </p:scale>
        <p:origin x="3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87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7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12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4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7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18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27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80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31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18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8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05200-5B2A-4D21-AE19-14F7FAA51F92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A66A-C8B0-436E-8706-8AADEE21A9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2" name="グループ化 2191">
            <a:extLst>
              <a:ext uri="{FF2B5EF4-FFF2-40B4-BE49-F238E27FC236}">
                <a16:creationId xmlns:a16="http://schemas.microsoft.com/office/drawing/2014/main" id="{DB8A21F1-8F64-B711-DA46-24479180BD6E}"/>
              </a:ext>
            </a:extLst>
          </p:cNvPr>
          <p:cNvGrpSpPr/>
          <p:nvPr/>
        </p:nvGrpSpPr>
        <p:grpSpPr>
          <a:xfrm>
            <a:off x="137108" y="3425376"/>
            <a:ext cx="2164881" cy="2576936"/>
            <a:chOff x="-1755228" y="3468573"/>
            <a:chExt cx="2164881" cy="2576936"/>
          </a:xfrm>
        </p:grpSpPr>
        <p:grpSp>
          <p:nvGrpSpPr>
            <p:cNvPr id="987" name="グループ化 986">
              <a:extLst>
                <a:ext uri="{FF2B5EF4-FFF2-40B4-BE49-F238E27FC236}">
                  <a16:creationId xmlns:a16="http://schemas.microsoft.com/office/drawing/2014/main" id="{28347BC6-B5B9-6AE0-69F0-9B82EF4C2D86}"/>
                </a:ext>
              </a:extLst>
            </p:cNvPr>
            <p:cNvGrpSpPr/>
            <p:nvPr/>
          </p:nvGrpSpPr>
          <p:grpSpPr>
            <a:xfrm flipH="1">
              <a:off x="-1755228" y="3468573"/>
              <a:ext cx="2164881" cy="2576936"/>
              <a:chOff x="411875" y="449976"/>
              <a:chExt cx="2164881" cy="2576936"/>
            </a:xfrm>
          </p:grpSpPr>
          <p:grpSp>
            <p:nvGrpSpPr>
              <p:cNvPr id="988" name="グループ化 987">
                <a:extLst>
                  <a:ext uri="{FF2B5EF4-FFF2-40B4-BE49-F238E27FC236}">
                    <a16:creationId xmlns:a16="http://schemas.microsoft.com/office/drawing/2014/main" id="{B22D7D27-05BC-360C-1280-739B13D7065F}"/>
                  </a:ext>
                </a:extLst>
              </p:cNvPr>
              <p:cNvGrpSpPr/>
              <p:nvPr/>
            </p:nvGrpSpPr>
            <p:grpSpPr>
              <a:xfrm>
                <a:off x="411875" y="1465872"/>
                <a:ext cx="262240" cy="786977"/>
                <a:chOff x="411875" y="1465872"/>
                <a:chExt cx="262240" cy="786977"/>
              </a:xfrm>
            </p:grpSpPr>
            <p:sp>
              <p:nvSpPr>
                <p:cNvPr id="2183" name="フリーフォーム: 図形 2182">
                  <a:extLst>
                    <a:ext uri="{FF2B5EF4-FFF2-40B4-BE49-F238E27FC236}">
                      <a16:creationId xmlns:a16="http://schemas.microsoft.com/office/drawing/2014/main" id="{403E1A85-6BDE-C27A-AC3A-4605FF85E957}"/>
                    </a:ext>
                  </a:extLst>
                </p:cNvPr>
                <p:cNvSpPr/>
                <p:nvPr/>
              </p:nvSpPr>
              <p:spPr>
                <a:xfrm rot="3838731">
                  <a:off x="408776" y="1468971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84" name="フリーフォーム: 図形 2183">
                  <a:extLst>
                    <a:ext uri="{FF2B5EF4-FFF2-40B4-BE49-F238E27FC236}">
                      <a16:creationId xmlns:a16="http://schemas.microsoft.com/office/drawing/2014/main" id="{6F580BB7-E01E-FA8D-9CF4-506DEA58E2A8}"/>
                    </a:ext>
                  </a:extLst>
                </p:cNvPr>
                <p:cNvSpPr/>
                <p:nvPr/>
              </p:nvSpPr>
              <p:spPr>
                <a:xfrm rot="5400000">
                  <a:off x="550984" y="2129719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85" name="フリーフォーム: 図形 2184">
                  <a:extLst>
                    <a:ext uri="{FF2B5EF4-FFF2-40B4-BE49-F238E27FC236}">
                      <a16:creationId xmlns:a16="http://schemas.microsoft.com/office/drawing/2014/main" id="{A3DDBCD0-3915-039B-7918-25943EE33E3B}"/>
                    </a:ext>
                  </a:extLst>
                </p:cNvPr>
                <p:cNvSpPr/>
                <p:nvPr/>
              </p:nvSpPr>
              <p:spPr>
                <a:xfrm rot="4561270">
                  <a:off x="507892" y="1786469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89" name="グループ化 988">
                <a:extLst>
                  <a:ext uri="{FF2B5EF4-FFF2-40B4-BE49-F238E27FC236}">
                    <a16:creationId xmlns:a16="http://schemas.microsoft.com/office/drawing/2014/main" id="{0DAF4572-1EEE-1F3A-FF80-FFD32205C2E1}"/>
                  </a:ext>
                </a:extLst>
              </p:cNvPr>
              <p:cNvGrpSpPr/>
              <p:nvPr/>
            </p:nvGrpSpPr>
            <p:grpSpPr>
              <a:xfrm>
                <a:off x="1105681" y="449976"/>
                <a:ext cx="606367" cy="2576936"/>
                <a:chOff x="1105681" y="449976"/>
                <a:chExt cx="606367" cy="2576936"/>
              </a:xfrm>
            </p:grpSpPr>
            <p:sp>
              <p:nvSpPr>
                <p:cNvPr id="1023" name="フリーフォーム: 図形 1022">
                  <a:extLst>
                    <a:ext uri="{FF2B5EF4-FFF2-40B4-BE49-F238E27FC236}">
                      <a16:creationId xmlns:a16="http://schemas.microsoft.com/office/drawing/2014/main" id="{E848B0B9-3037-0AFE-C4F8-78A18310ACCB}"/>
                    </a:ext>
                  </a:extLst>
                </p:cNvPr>
                <p:cNvSpPr/>
                <p:nvPr/>
              </p:nvSpPr>
              <p:spPr>
                <a:xfrm rot="16200000">
                  <a:off x="1073705" y="2342007"/>
                  <a:ext cx="1168685" cy="108000"/>
                </a:xfrm>
                <a:custGeom>
                  <a:avLst/>
                  <a:gdLst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1023938 w 1168685"/>
                    <a:gd name="connsiteY4" fmla="*/ 25114 h 108000"/>
                    <a:gd name="connsiteX5" fmla="*/ 987846 w 1168685"/>
                    <a:gd name="connsiteY5" fmla="*/ 108000 h 108000"/>
                    <a:gd name="connsiteX6" fmla="*/ 913497 w 1168685"/>
                    <a:gd name="connsiteY6" fmla="*/ 108000 h 108000"/>
                    <a:gd name="connsiteX7" fmla="*/ 877406 w 1168685"/>
                    <a:gd name="connsiteY7" fmla="*/ 25114 h 108000"/>
                    <a:gd name="connsiteX8" fmla="*/ 841314 w 1168685"/>
                    <a:gd name="connsiteY8" fmla="*/ 108000 h 108000"/>
                    <a:gd name="connsiteX9" fmla="*/ 766965 w 1168685"/>
                    <a:gd name="connsiteY9" fmla="*/ 108000 h 108000"/>
                    <a:gd name="connsiteX10" fmla="*/ 730874 w 1168685"/>
                    <a:gd name="connsiteY10" fmla="*/ 25114 h 108000"/>
                    <a:gd name="connsiteX11" fmla="*/ 694782 w 1168685"/>
                    <a:gd name="connsiteY11" fmla="*/ 108000 h 108000"/>
                    <a:gd name="connsiteX12" fmla="*/ 620433 w 1168685"/>
                    <a:gd name="connsiteY12" fmla="*/ 108000 h 108000"/>
                    <a:gd name="connsiteX13" fmla="*/ 584342 w 1168685"/>
                    <a:gd name="connsiteY13" fmla="*/ 25114 h 108000"/>
                    <a:gd name="connsiteX14" fmla="*/ 548250 w 1168685"/>
                    <a:gd name="connsiteY14" fmla="*/ 108000 h 108000"/>
                    <a:gd name="connsiteX15" fmla="*/ 473901 w 1168685"/>
                    <a:gd name="connsiteY15" fmla="*/ 108000 h 108000"/>
                    <a:gd name="connsiteX16" fmla="*/ 437810 w 1168685"/>
                    <a:gd name="connsiteY16" fmla="*/ 25114 h 108000"/>
                    <a:gd name="connsiteX17" fmla="*/ 401718 w 1168685"/>
                    <a:gd name="connsiteY17" fmla="*/ 108000 h 108000"/>
                    <a:gd name="connsiteX18" fmla="*/ 327369 w 1168685"/>
                    <a:gd name="connsiteY18" fmla="*/ 108000 h 108000"/>
                    <a:gd name="connsiteX19" fmla="*/ 291278 w 1168685"/>
                    <a:gd name="connsiteY19" fmla="*/ 25114 h 108000"/>
                    <a:gd name="connsiteX20" fmla="*/ 255186 w 1168685"/>
                    <a:gd name="connsiteY20" fmla="*/ 108000 h 108000"/>
                    <a:gd name="connsiteX21" fmla="*/ 180837 w 1168685"/>
                    <a:gd name="connsiteY21" fmla="*/ 108000 h 108000"/>
                    <a:gd name="connsiteX22" fmla="*/ 144746 w 1168685"/>
                    <a:gd name="connsiteY22" fmla="*/ 25114 h 108000"/>
                    <a:gd name="connsiteX23" fmla="*/ 108654 w 1168685"/>
                    <a:gd name="connsiteY23" fmla="*/ 108000 h 108000"/>
                    <a:gd name="connsiteX24" fmla="*/ 34307 w 1168685"/>
                    <a:gd name="connsiteY24" fmla="*/ 108000 h 108000"/>
                    <a:gd name="connsiteX25" fmla="*/ 0 w 1168685"/>
                    <a:gd name="connsiteY25" fmla="*/ 29211 h 108000"/>
                    <a:gd name="connsiteX26" fmla="*/ 0 w 1168685"/>
                    <a:gd name="connsiteY26" fmla="*/ 0 h 108000"/>
                    <a:gd name="connsiteX27" fmla="*/ 1168685 w 1168685"/>
                    <a:gd name="connsiteY27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1023938 w 1168685"/>
                    <a:gd name="connsiteY4" fmla="*/ 25114 h 108000"/>
                    <a:gd name="connsiteX5" fmla="*/ 987846 w 1168685"/>
                    <a:gd name="connsiteY5" fmla="*/ 108000 h 108000"/>
                    <a:gd name="connsiteX6" fmla="*/ 913497 w 1168685"/>
                    <a:gd name="connsiteY6" fmla="*/ 108000 h 108000"/>
                    <a:gd name="connsiteX7" fmla="*/ 877406 w 1168685"/>
                    <a:gd name="connsiteY7" fmla="*/ 25114 h 108000"/>
                    <a:gd name="connsiteX8" fmla="*/ 841314 w 1168685"/>
                    <a:gd name="connsiteY8" fmla="*/ 108000 h 108000"/>
                    <a:gd name="connsiteX9" fmla="*/ 766965 w 1168685"/>
                    <a:gd name="connsiteY9" fmla="*/ 108000 h 108000"/>
                    <a:gd name="connsiteX10" fmla="*/ 730874 w 1168685"/>
                    <a:gd name="connsiteY10" fmla="*/ 25114 h 108000"/>
                    <a:gd name="connsiteX11" fmla="*/ 694782 w 1168685"/>
                    <a:gd name="connsiteY11" fmla="*/ 108000 h 108000"/>
                    <a:gd name="connsiteX12" fmla="*/ 620433 w 1168685"/>
                    <a:gd name="connsiteY12" fmla="*/ 108000 h 108000"/>
                    <a:gd name="connsiteX13" fmla="*/ 584342 w 1168685"/>
                    <a:gd name="connsiteY13" fmla="*/ 25114 h 108000"/>
                    <a:gd name="connsiteX14" fmla="*/ 548250 w 1168685"/>
                    <a:gd name="connsiteY14" fmla="*/ 108000 h 108000"/>
                    <a:gd name="connsiteX15" fmla="*/ 473901 w 1168685"/>
                    <a:gd name="connsiteY15" fmla="*/ 108000 h 108000"/>
                    <a:gd name="connsiteX16" fmla="*/ 437810 w 1168685"/>
                    <a:gd name="connsiteY16" fmla="*/ 25114 h 108000"/>
                    <a:gd name="connsiteX17" fmla="*/ 401718 w 1168685"/>
                    <a:gd name="connsiteY17" fmla="*/ 108000 h 108000"/>
                    <a:gd name="connsiteX18" fmla="*/ 327369 w 1168685"/>
                    <a:gd name="connsiteY18" fmla="*/ 108000 h 108000"/>
                    <a:gd name="connsiteX19" fmla="*/ 291278 w 1168685"/>
                    <a:gd name="connsiteY19" fmla="*/ 25114 h 108000"/>
                    <a:gd name="connsiteX20" fmla="*/ 255186 w 1168685"/>
                    <a:gd name="connsiteY20" fmla="*/ 108000 h 108000"/>
                    <a:gd name="connsiteX21" fmla="*/ 180837 w 1168685"/>
                    <a:gd name="connsiteY21" fmla="*/ 108000 h 108000"/>
                    <a:gd name="connsiteX22" fmla="*/ 144746 w 1168685"/>
                    <a:gd name="connsiteY22" fmla="*/ 25114 h 108000"/>
                    <a:gd name="connsiteX23" fmla="*/ 108654 w 1168685"/>
                    <a:gd name="connsiteY23" fmla="*/ 108000 h 108000"/>
                    <a:gd name="connsiteX24" fmla="*/ 34307 w 1168685"/>
                    <a:gd name="connsiteY24" fmla="*/ 108000 h 108000"/>
                    <a:gd name="connsiteX25" fmla="*/ 0 w 1168685"/>
                    <a:gd name="connsiteY25" fmla="*/ 29211 h 108000"/>
                    <a:gd name="connsiteX26" fmla="*/ 0 w 1168685"/>
                    <a:gd name="connsiteY26" fmla="*/ 0 h 108000"/>
                    <a:gd name="connsiteX27" fmla="*/ 141900 w 1168685"/>
                    <a:gd name="connsiteY27" fmla="*/ 126 h 108000"/>
                    <a:gd name="connsiteX28" fmla="*/ 1168685 w 1168685"/>
                    <a:gd name="connsiteY28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1023938 w 1168685"/>
                    <a:gd name="connsiteY4" fmla="*/ 25114 h 108000"/>
                    <a:gd name="connsiteX5" fmla="*/ 987846 w 1168685"/>
                    <a:gd name="connsiteY5" fmla="*/ 108000 h 108000"/>
                    <a:gd name="connsiteX6" fmla="*/ 913497 w 1168685"/>
                    <a:gd name="connsiteY6" fmla="*/ 108000 h 108000"/>
                    <a:gd name="connsiteX7" fmla="*/ 877406 w 1168685"/>
                    <a:gd name="connsiteY7" fmla="*/ 25114 h 108000"/>
                    <a:gd name="connsiteX8" fmla="*/ 841314 w 1168685"/>
                    <a:gd name="connsiteY8" fmla="*/ 108000 h 108000"/>
                    <a:gd name="connsiteX9" fmla="*/ 766965 w 1168685"/>
                    <a:gd name="connsiteY9" fmla="*/ 108000 h 108000"/>
                    <a:gd name="connsiteX10" fmla="*/ 730874 w 1168685"/>
                    <a:gd name="connsiteY10" fmla="*/ 25114 h 108000"/>
                    <a:gd name="connsiteX11" fmla="*/ 694782 w 1168685"/>
                    <a:gd name="connsiteY11" fmla="*/ 108000 h 108000"/>
                    <a:gd name="connsiteX12" fmla="*/ 620433 w 1168685"/>
                    <a:gd name="connsiteY12" fmla="*/ 108000 h 108000"/>
                    <a:gd name="connsiteX13" fmla="*/ 584342 w 1168685"/>
                    <a:gd name="connsiteY13" fmla="*/ 25114 h 108000"/>
                    <a:gd name="connsiteX14" fmla="*/ 548250 w 1168685"/>
                    <a:gd name="connsiteY14" fmla="*/ 108000 h 108000"/>
                    <a:gd name="connsiteX15" fmla="*/ 473901 w 1168685"/>
                    <a:gd name="connsiteY15" fmla="*/ 108000 h 108000"/>
                    <a:gd name="connsiteX16" fmla="*/ 437810 w 1168685"/>
                    <a:gd name="connsiteY16" fmla="*/ 25114 h 108000"/>
                    <a:gd name="connsiteX17" fmla="*/ 401718 w 1168685"/>
                    <a:gd name="connsiteY17" fmla="*/ 108000 h 108000"/>
                    <a:gd name="connsiteX18" fmla="*/ 327369 w 1168685"/>
                    <a:gd name="connsiteY18" fmla="*/ 108000 h 108000"/>
                    <a:gd name="connsiteX19" fmla="*/ 291278 w 1168685"/>
                    <a:gd name="connsiteY19" fmla="*/ 25114 h 108000"/>
                    <a:gd name="connsiteX20" fmla="*/ 255186 w 1168685"/>
                    <a:gd name="connsiteY20" fmla="*/ 108000 h 108000"/>
                    <a:gd name="connsiteX21" fmla="*/ 180837 w 1168685"/>
                    <a:gd name="connsiteY21" fmla="*/ 108000 h 108000"/>
                    <a:gd name="connsiteX22" fmla="*/ 144746 w 1168685"/>
                    <a:gd name="connsiteY22" fmla="*/ 25114 h 108000"/>
                    <a:gd name="connsiteX23" fmla="*/ 108654 w 1168685"/>
                    <a:gd name="connsiteY23" fmla="*/ 108000 h 108000"/>
                    <a:gd name="connsiteX24" fmla="*/ 34307 w 1168685"/>
                    <a:gd name="connsiteY24" fmla="*/ 108000 h 108000"/>
                    <a:gd name="connsiteX25" fmla="*/ 0 w 1168685"/>
                    <a:gd name="connsiteY25" fmla="*/ 29211 h 108000"/>
                    <a:gd name="connsiteX26" fmla="*/ 141900 w 1168685"/>
                    <a:gd name="connsiteY26" fmla="*/ 126 h 108000"/>
                    <a:gd name="connsiteX27" fmla="*/ 1168685 w 1168685"/>
                    <a:gd name="connsiteY27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987846 w 1168685"/>
                    <a:gd name="connsiteY4" fmla="*/ 108000 h 108000"/>
                    <a:gd name="connsiteX5" fmla="*/ 913497 w 1168685"/>
                    <a:gd name="connsiteY5" fmla="*/ 108000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987846 w 1168685"/>
                    <a:gd name="connsiteY4" fmla="*/ 10800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0029 w 1168685"/>
                    <a:gd name="connsiteY3" fmla="*/ 108000 h 108000"/>
                    <a:gd name="connsiteX4" fmla="*/ 985465 w 1168685"/>
                    <a:gd name="connsiteY4" fmla="*/ 5085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34378 w 1168685"/>
                    <a:gd name="connsiteY2" fmla="*/ 108000 h 108000"/>
                    <a:gd name="connsiteX3" fmla="*/ 1064791 w 1168685"/>
                    <a:gd name="connsiteY3" fmla="*/ 34181 h 108000"/>
                    <a:gd name="connsiteX4" fmla="*/ 985465 w 1168685"/>
                    <a:gd name="connsiteY4" fmla="*/ 5085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  <a:gd name="connsiteX0" fmla="*/ 1168685 w 1168685"/>
                    <a:gd name="connsiteY0" fmla="*/ 0 h 108000"/>
                    <a:gd name="connsiteX1" fmla="*/ 1168685 w 1168685"/>
                    <a:gd name="connsiteY1" fmla="*/ 29213 h 108000"/>
                    <a:gd name="connsiteX2" fmla="*/ 1110566 w 1168685"/>
                    <a:gd name="connsiteY2" fmla="*/ 24656 h 108000"/>
                    <a:gd name="connsiteX3" fmla="*/ 1064791 w 1168685"/>
                    <a:gd name="connsiteY3" fmla="*/ 34181 h 108000"/>
                    <a:gd name="connsiteX4" fmla="*/ 985465 w 1168685"/>
                    <a:gd name="connsiteY4" fmla="*/ 50850 h 108000"/>
                    <a:gd name="connsiteX5" fmla="*/ 915879 w 1168685"/>
                    <a:gd name="connsiteY5" fmla="*/ 84188 h 108000"/>
                    <a:gd name="connsiteX6" fmla="*/ 877406 w 1168685"/>
                    <a:gd name="connsiteY6" fmla="*/ 25114 h 108000"/>
                    <a:gd name="connsiteX7" fmla="*/ 841314 w 1168685"/>
                    <a:gd name="connsiteY7" fmla="*/ 108000 h 108000"/>
                    <a:gd name="connsiteX8" fmla="*/ 766965 w 1168685"/>
                    <a:gd name="connsiteY8" fmla="*/ 108000 h 108000"/>
                    <a:gd name="connsiteX9" fmla="*/ 730874 w 1168685"/>
                    <a:gd name="connsiteY9" fmla="*/ 25114 h 108000"/>
                    <a:gd name="connsiteX10" fmla="*/ 694782 w 1168685"/>
                    <a:gd name="connsiteY10" fmla="*/ 108000 h 108000"/>
                    <a:gd name="connsiteX11" fmla="*/ 620433 w 1168685"/>
                    <a:gd name="connsiteY11" fmla="*/ 108000 h 108000"/>
                    <a:gd name="connsiteX12" fmla="*/ 584342 w 1168685"/>
                    <a:gd name="connsiteY12" fmla="*/ 25114 h 108000"/>
                    <a:gd name="connsiteX13" fmla="*/ 548250 w 1168685"/>
                    <a:gd name="connsiteY13" fmla="*/ 108000 h 108000"/>
                    <a:gd name="connsiteX14" fmla="*/ 473901 w 1168685"/>
                    <a:gd name="connsiteY14" fmla="*/ 108000 h 108000"/>
                    <a:gd name="connsiteX15" fmla="*/ 437810 w 1168685"/>
                    <a:gd name="connsiteY15" fmla="*/ 25114 h 108000"/>
                    <a:gd name="connsiteX16" fmla="*/ 401718 w 1168685"/>
                    <a:gd name="connsiteY16" fmla="*/ 108000 h 108000"/>
                    <a:gd name="connsiteX17" fmla="*/ 327369 w 1168685"/>
                    <a:gd name="connsiteY17" fmla="*/ 108000 h 108000"/>
                    <a:gd name="connsiteX18" fmla="*/ 291278 w 1168685"/>
                    <a:gd name="connsiteY18" fmla="*/ 25114 h 108000"/>
                    <a:gd name="connsiteX19" fmla="*/ 255186 w 1168685"/>
                    <a:gd name="connsiteY19" fmla="*/ 108000 h 108000"/>
                    <a:gd name="connsiteX20" fmla="*/ 180837 w 1168685"/>
                    <a:gd name="connsiteY20" fmla="*/ 108000 h 108000"/>
                    <a:gd name="connsiteX21" fmla="*/ 144746 w 1168685"/>
                    <a:gd name="connsiteY21" fmla="*/ 25114 h 108000"/>
                    <a:gd name="connsiteX22" fmla="*/ 108654 w 1168685"/>
                    <a:gd name="connsiteY22" fmla="*/ 108000 h 108000"/>
                    <a:gd name="connsiteX23" fmla="*/ 34307 w 1168685"/>
                    <a:gd name="connsiteY23" fmla="*/ 108000 h 108000"/>
                    <a:gd name="connsiteX24" fmla="*/ 0 w 1168685"/>
                    <a:gd name="connsiteY24" fmla="*/ 29211 h 108000"/>
                    <a:gd name="connsiteX25" fmla="*/ 141900 w 1168685"/>
                    <a:gd name="connsiteY25" fmla="*/ 126 h 108000"/>
                    <a:gd name="connsiteX26" fmla="*/ 1168685 w 1168685"/>
                    <a:gd name="connsiteY26" fmla="*/ 0 h 1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8685" h="108000">
                      <a:moveTo>
                        <a:pt x="1168685" y="0"/>
                      </a:moveTo>
                      <a:lnTo>
                        <a:pt x="1168685" y="29213"/>
                      </a:lnTo>
                      <a:lnTo>
                        <a:pt x="1110566" y="24656"/>
                      </a:lnTo>
                      <a:lnTo>
                        <a:pt x="1064791" y="34181"/>
                      </a:lnTo>
                      <a:lnTo>
                        <a:pt x="985465" y="50850"/>
                      </a:lnTo>
                      <a:lnTo>
                        <a:pt x="915879" y="84188"/>
                      </a:lnTo>
                      <a:lnTo>
                        <a:pt x="877406" y="25114"/>
                      </a:lnTo>
                      <a:lnTo>
                        <a:pt x="841314" y="108000"/>
                      </a:lnTo>
                      <a:lnTo>
                        <a:pt x="766965" y="108000"/>
                      </a:lnTo>
                      <a:lnTo>
                        <a:pt x="730874" y="25114"/>
                      </a:lnTo>
                      <a:lnTo>
                        <a:pt x="694782" y="108000"/>
                      </a:lnTo>
                      <a:lnTo>
                        <a:pt x="620433" y="108000"/>
                      </a:lnTo>
                      <a:lnTo>
                        <a:pt x="584342" y="25114"/>
                      </a:lnTo>
                      <a:lnTo>
                        <a:pt x="548250" y="108000"/>
                      </a:lnTo>
                      <a:lnTo>
                        <a:pt x="473901" y="108000"/>
                      </a:lnTo>
                      <a:lnTo>
                        <a:pt x="437810" y="25114"/>
                      </a:lnTo>
                      <a:lnTo>
                        <a:pt x="401718" y="108000"/>
                      </a:lnTo>
                      <a:lnTo>
                        <a:pt x="327369" y="108000"/>
                      </a:lnTo>
                      <a:lnTo>
                        <a:pt x="291278" y="25114"/>
                      </a:lnTo>
                      <a:lnTo>
                        <a:pt x="255186" y="108000"/>
                      </a:lnTo>
                      <a:lnTo>
                        <a:pt x="180837" y="108000"/>
                      </a:lnTo>
                      <a:lnTo>
                        <a:pt x="144746" y="25114"/>
                      </a:lnTo>
                      <a:lnTo>
                        <a:pt x="108654" y="108000"/>
                      </a:lnTo>
                      <a:lnTo>
                        <a:pt x="34307" y="108000"/>
                      </a:lnTo>
                      <a:lnTo>
                        <a:pt x="0" y="29211"/>
                      </a:lnTo>
                      <a:lnTo>
                        <a:pt x="141900" y="126"/>
                      </a:lnTo>
                      <a:lnTo>
                        <a:pt x="116868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76" name="フリーフォーム: 図形 2175">
                  <a:extLst>
                    <a:ext uri="{FF2B5EF4-FFF2-40B4-BE49-F238E27FC236}">
                      <a16:creationId xmlns:a16="http://schemas.microsoft.com/office/drawing/2014/main" id="{8DAED942-E47A-7616-DD56-76129730EA59}"/>
                    </a:ext>
                  </a:extLst>
                </p:cNvPr>
                <p:cNvSpPr/>
                <p:nvPr/>
              </p:nvSpPr>
              <p:spPr>
                <a:xfrm rot="8552159">
                  <a:off x="1231746" y="665074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77" name="フリーフォーム: 図形 2176">
                  <a:extLst>
                    <a:ext uri="{FF2B5EF4-FFF2-40B4-BE49-F238E27FC236}">
                      <a16:creationId xmlns:a16="http://schemas.microsoft.com/office/drawing/2014/main" id="{17803A9C-25FD-FDAD-E130-EFCA9AB2F217}"/>
                    </a:ext>
                  </a:extLst>
                </p:cNvPr>
                <p:cNvSpPr/>
                <p:nvPr/>
              </p:nvSpPr>
              <p:spPr>
                <a:xfrm rot="7647612">
                  <a:off x="1495437" y="453075"/>
                  <a:ext cx="1262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78" name="フリーフォーム: 図形 2177">
                  <a:extLst>
                    <a:ext uri="{FF2B5EF4-FFF2-40B4-BE49-F238E27FC236}">
                      <a16:creationId xmlns:a16="http://schemas.microsoft.com/office/drawing/2014/main" id="{5A4F378F-C98F-8741-C4F2-9A558D3F9E39}"/>
                    </a:ext>
                  </a:extLst>
                </p:cNvPr>
                <p:cNvSpPr/>
                <p:nvPr/>
              </p:nvSpPr>
              <p:spPr>
                <a:xfrm rot="3520473">
                  <a:off x="1437583" y="2863081"/>
                  <a:ext cx="189041" cy="13862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79" name="フリーフォーム: 図形 2178">
                  <a:extLst>
                    <a:ext uri="{FF2B5EF4-FFF2-40B4-BE49-F238E27FC236}">
                      <a16:creationId xmlns:a16="http://schemas.microsoft.com/office/drawing/2014/main" id="{22978C7E-B893-55CB-F7C5-3A550E1F1DB1}"/>
                    </a:ext>
                  </a:extLst>
                </p:cNvPr>
                <p:cNvSpPr/>
                <p:nvPr/>
              </p:nvSpPr>
              <p:spPr>
                <a:xfrm>
                  <a:off x="1198287" y="2621810"/>
                  <a:ext cx="178971" cy="13862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80" name="フリーフォーム: 図形 2179">
                  <a:extLst>
                    <a:ext uri="{FF2B5EF4-FFF2-40B4-BE49-F238E27FC236}">
                      <a16:creationId xmlns:a16="http://schemas.microsoft.com/office/drawing/2014/main" id="{D237B27B-57B5-5E10-10EB-A64649CDF7F0}"/>
                    </a:ext>
                  </a:extLst>
                </p:cNvPr>
                <p:cNvSpPr/>
                <p:nvPr/>
              </p:nvSpPr>
              <p:spPr>
                <a:xfrm rot="5400000" flipH="1">
                  <a:off x="643778" y="1246523"/>
                  <a:ext cx="1031808" cy="108001"/>
                </a:xfrm>
                <a:custGeom>
                  <a:avLst/>
                  <a:gdLst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47402 w 1031808"/>
                    <a:gd name="connsiteY6" fmla="*/ 15709 h 108001"/>
                    <a:gd name="connsiteX7" fmla="*/ 187588 w 1031808"/>
                    <a:gd name="connsiteY7" fmla="*/ 108001 h 108001"/>
                    <a:gd name="connsiteX8" fmla="*/ 254616 w 1031808"/>
                    <a:gd name="connsiteY8" fmla="*/ 108001 h 108001"/>
                    <a:gd name="connsiteX9" fmla="*/ 294804 w 1031808"/>
                    <a:gd name="connsiteY9" fmla="*/ 15709 h 108001"/>
                    <a:gd name="connsiteX10" fmla="*/ 334990 w 1031808"/>
                    <a:gd name="connsiteY10" fmla="*/ 108001 h 108001"/>
                    <a:gd name="connsiteX11" fmla="*/ 402017 w 1031808"/>
                    <a:gd name="connsiteY11" fmla="*/ 108000 h 108001"/>
                    <a:gd name="connsiteX12" fmla="*/ 442205 w 1031808"/>
                    <a:gd name="connsiteY12" fmla="*/ 15709 h 108001"/>
                    <a:gd name="connsiteX13" fmla="*/ 482391 w 1031808"/>
                    <a:gd name="connsiteY13" fmla="*/ 108000 h 108001"/>
                    <a:gd name="connsiteX14" fmla="*/ 549418 w 1031808"/>
                    <a:gd name="connsiteY14" fmla="*/ 108000 h 108001"/>
                    <a:gd name="connsiteX15" fmla="*/ 589606 w 1031808"/>
                    <a:gd name="connsiteY15" fmla="*/ 15709 h 108001"/>
                    <a:gd name="connsiteX16" fmla="*/ 629792 w 1031808"/>
                    <a:gd name="connsiteY16" fmla="*/ 108000 h 108001"/>
                    <a:gd name="connsiteX17" fmla="*/ 696819 w 1031808"/>
                    <a:gd name="connsiteY17" fmla="*/ 108000 h 108001"/>
                    <a:gd name="connsiteX18" fmla="*/ 737007 w 1031808"/>
                    <a:gd name="connsiteY18" fmla="*/ 15709 h 108001"/>
                    <a:gd name="connsiteX19" fmla="*/ 777193 w 1031808"/>
                    <a:gd name="connsiteY19" fmla="*/ 108000 h 108001"/>
                    <a:gd name="connsiteX20" fmla="*/ 844220 w 1031808"/>
                    <a:gd name="connsiteY20" fmla="*/ 108000 h 108001"/>
                    <a:gd name="connsiteX21" fmla="*/ 884408 w 1031808"/>
                    <a:gd name="connsiteY21" fmla="*/ 15709 h 108001"/>
                    <a:gd name="connsiteX22" fmla="*/ 924594 w 1031808"/>
                    <a:gd name="connsiteY22" fmla="*/ 108000 h 108001"/>
                    <a:gd name="connsiteX23" fmla="*/ 991621 w 1031808"/>
                    <a:gd name="connsiteY23" fmla="*/ 108000 h 108001"/>
                    <a:gd name="connsiteX24" fmla="*/ 1031808 w 1031808"/>
                    <a:gd name="connsiteY24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87588 w 1031808"/>
                    <a:gd name="connsiteY6" fmla="*/ 108001 h 108001"/>
                    <a:gd name="connsiteX7" fmla="*/ 254616 w 1031808"/>
                    <a:gd name="connsiteY7" fmla="*/ 108001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87588 w 1031808"/>
                    <a:gd name="connsiteY6" fmla="*/ 108001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37808 w 1031808"/>
                    <a:gd name="connsiteY4" fmla="*/ 108001 h 108001"/>
                    <a:gd name="connsiteX5" fmla="*/ 107215 w 1031808"/>
                    <a:gd name="connsiteY5" fmla="*/ 108001 h 108001"/>
                    <a:gd name="connsiteX6" fmla="*/ 189969 w 1031808"/>
                    <a:gd name="connsiteY6" fmla="*/ 31801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89969 w 1031808"/>
                    <a:gd name="connsiteY6" fmla="*/ 38101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89969 w 1031808"/>
                    <a:gd name="connsiteY6" fmla="*/ 38101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89969 w 1031808"/>
                    <a:gd name="connsiteY6" fmla="*/ 38101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37808 w 1031808"/>
                    <a:gd name="connsiteY4" fmla="*/ 114301 h 114301"/>
                    <a:gd name="connsiteX5" fmla="*/ 107215 w 1031808"/>
                    <a:gd name="connsiteY5" fmla="*/ 0 h 114301"/>
                    <a:gd name="connsiteX6" fmla="*/ 197113 w 1031808"/>
                    <a:gd name="connsiteY6" fmla="*/ 42863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22012 h 114301"/>
                    <a:gd name="connsiteX1" fmla="*/ 1031808 w 1031808"/>
                    <a:gd name="connsiteY1" fmla="*/ 6300 h 114301"/>
                    <a:gd name="connsiteX2" fmla="*/ 0 w 1031808"/>
                    <a:gd name="connsiteY2" fmla="*/ 6300 h 114301"/>
                    <a:gd name="connsiteX3" fmla="*/ 0 w 1031808"/>
                    <a:gd name="connsiteY3" fmla="*/ 27471 h 114301"/>
                    <a:gd name="connsiteX4" fmla="*/ 49714 w 1031808"/>
                    <a:gd name="connsiteY4" fmla="*/ 45245 h 114301"/>
                    <a:gd name="connsiteX5" fmla="*/ 107215 w 1031808"/>
                    <a:gd name="connsiteY5" fmla="*/ 0 h 114301"/>
                    <a:gd name="connsiteX6" fmla="*/ 197113 w 1031808"/>
                    <a:gd name="connsiteY6" fmla="*/ 42863 h 114301"/>
                    <a:gd name="connsiteX7" fmla="*/ 268903 w 1031808"/>
                    <a:gd name="connsiteY7" fmla="*/ 80963 h 114301"/>
                    <a:gd name="connsiteX8" fmla="*/ 294804 w 1031808"/>
                    <a:gd name="connsiteY8" fmla="*/ 22009 h 114301"/>
                    <a:gd name="connsiteX9" fmla="*/ 334990 w 1031808"/>
                    <a:gd name="connsiteY9" fmla="*/ 114301 h 114301"/>
                    <a:gd name="connsiteX10" fmla="*/ 402017 w 1031808"/>
                    <a:gd name="connsiteY10" fmla="*/ 114300 h 114301"/>
                    <a:gd name="connsiteX11" fmla="*/ 442205 w 1031808"/>
                    <a:gd name="connsiteY11" fmla="*/ 22009 h 114301"/>
                    <a:gd name="connsiteX12" fmla="*/ 482391 w 1031808"/>
                    <a:gd name="connsiteY12" fmla="*/ 114300 h 114301"/>
                    <a:gd name="connsiteX13" fmla="*/ 549418 w 1031808"/>
                    <a:gd name="connsiteY13" fmla="*/ 114300 h 114301"/>
                    <a:gd name="connsiteX14" fmla="*/ 589606 w 1031808"/>
                    <a:gd name="connsiteY14" fmla="*/ 22009 h 114301"/>
                    <a:gd name="connsiteX15" fmla="*/ 629792 w 1031808"/>
                    <a:gd name="connsiteY15" fmla="*/ 114300 h 114301"/>
                    <a:gd name="connsiteX16" fmla="*/ 696819 w 1031808"/>
                    <a:gd name="connsiteY16" fmla="*/ 114300 h 114301"/>
                    <a:gd name="connsiteX17" fmla="*/ 737007 w 1031808"/>
                    <a:gd name="connsiteY17" fmla="*/ 22009 h 114301"/>
                    <a:gd name="connsiteX18" fmla="*/ 777193 w 1031808"/>
                    <a:gd name="connsiteY18" fmla="*/ 114300 h 114301"/>
                    <a:gd name="connsiteX19" fmla="*/ 844220 w 1031808"/>
                    <a:gd name="connsiteY19" fmla="*/ 114300 h 114301"/>
                    <a:gd name="connsiteX20" fmla="*/ 884408 w 1031808"/>
                    <a:gd name="connsiteY20" fmla="*/ 22009 h 114301"/>
                    <a:gd name="connsiteX21" fmla="*/ 924594 w 1031808"/>
                    <a:gd name="connsiteY21" fmla="*/ 114300 h 114301"/>
                    <a:gd name="connsiteX22" fmla="*/ 991621 w 1031808"/>
                    <a:gd name="connsiteY22" fmla="*/ 114300 h 114301"/>
                    <a:gd name="connsiteX23" fmla="*/ 1031808 w 1031808"/>
                    <a:gd name="connsiteY23" fmla="*/ 22012 h 1143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7988 h 108001"/>
                    <a:gd name="connsiteX6" fmla="*/ 197113 w 1031808"/>
                    <a:gd name="connsiteY6" fmla="*/ 36563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7988 h 108001"/>
                    <a:gd name="connsiteX6" fmla="*/ 199494 w 1031808"/>
                    <a:gd name="connsiteY6" fmla="*/ 4847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43706 h 108001"/>
                    <a:gd name="connsiteX6" fmla="*/ 199494 w 1031808"/>
                    <a:gd name="connsiteY6" fmla="*/ 4847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104834 w 1031808"/>
                    <a:gd name="connsiteY5" fmla="*/ 43706 h 108001"/>
                    <a:gd name="connsiteX6" fmla="*/ 206638 w 1031808"/>
                    <a:gd name="connsiteY6" fmla="*/ 2942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6638 w 1031808"/>
                    <a:gd name="connsiteY6" fmla="*/ 29420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68903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2234 w 1031808"/>
                    <a:gd name="connsiteY7" fmla="*/ 74663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  <a:gd name="connsiteX0" fmla="*/ 1031808 w 1031808"/>
                    <a:gd name="connsiteY0" fmla="*/ 15712 h 108001"/>
                    <a:gd name="connsiteX1" fmla="*/ 1031808 w 1031808"/>
                    <a:gd name="connsiteY1" fmla="*/ 0 h 108001"/>
                    <a:gd name="connsiteX2" fmla="*/ 0 w 1031808"/>
                    <a:gd name="connsiteY2" fmla="*/ 0 h 108001"/>
                    <a:gd name="connsiteX3" fmla="*/ 0 w 1031808"/>
                    <a:gd name="connsiteY3" fmla="*/ 21171 h 108001"/>
                    <a:gd name="connsiteX4" fmla="*/ 49714 w 1031808"/>
                    <a:gd name="connsiteY4" fmla="*/ 38945 h 108001"/>
                    <a:gd name="connsiteX5" fmla="*/ 88165 w 1031808"/>
                    <a:gd name="connsiteY5" fmla="*/ 27037 h 108001"/>
                    <a:gd name="connsiteX6" fmla="*/ 209019 w 1031808"/>
                    <a:gd name="connsiteY6" fmla="*/ 41327 h 108001"/>
                    <a:gd name="connsiteX7" fmla="*/ 259378 w 1031808"/>
                    <a:gd name="connsiteY7" fmla="*/ 67519 h 108001"/>
                    <a:gd name="connsiteX8" fmla="*/ 294804 w 1031808"/>
                    <a:gd name="connsiteY8" fmla="*/ 15709 h 108001"/>
                    <a:gd name="connsiteX9" fmla="*/ 334990 w 1031808"/>
                    <a:gd name="connsiteY9" fmla="*/ 108001 h 108001"/>
                    <a:gd name="connsiteX10" fmla="*/ 402017 w 1031808"/>
                    <a:gd name="connsiteY10" fmla="*/ 108000 h 108001"/>
                    <a:gd name="connsiteX11" fmla="*/ 442205 w 1031808"/>
                    <a:gd name="connsiteY11" fmla="*/ 15709 h 108001"/>
                    <a:gd name="connsiteX12" fmla="*/ 482391 w 1031808"/>
                    <a:gd name="connsiteY12" fmla="*/ 108000 h 108001"/>
                    <a:gd name="connsiteX13" fmla="*/ 549418 w 1031808"/>
                    <a:gd name="connsiteY13" fmla="*/ 108000 h 108001"/>
                    <a:gd name="connsiteX14" fmla="*/ 589606 w 1031808"/>
                    <a:gd name="connsiteY14" fmla="*/ 15709 h 108001"/>
                    <a:gd name="connsiteX15" fmla="*/ 629792 w 1031808"/>
                    <a:gd name="connsiteY15" fmla="*/ 108000 h 108001"/>
                    <a:gd name="connsiteX16" fmla="*/ 696819 w 1031808"/>
                    <a:gd name="connsiteY16" fmla="*/ 108000 h 108001"/>
                    <a:gd name="connsiteX17" fmla="*/ 737007 w 1031808"/>
                    <a:gd name="connsiteY17" fmla="*/ 15709 h 108001"/>
                    <a:gd name="connsiteX18" fmla="*/ 777193 w 1031808"/>
                    <a:gd name="connsiteY18" fmla="*/ 108000 h 108001"/>
                    <a:gd name="connsiteX19" fmla="*/ 844220 w 1031808"/>
                    <a:gd name="connsiteY19" fmla="*/ 108000 h 108001"/>
                    <a:gd name="connsiteX20" fmla="*/ 884408 w 1031808"/>
                    <a:gd name="connsiteY20" fmla="*/ 15709 h 108001"/>
                    <a:gd name="connsiteX21" fmla="*/ 924594 w 1031808"/>
                    <a:gd name="connsiteY21" fmla="*/ 108000 h 108001"/>
                    <a:gd name="connsiteX22" fmla="*/ 991621 w 1031808"/>
                    <a:gd name="connsiteY22" fmla="*/ 108000 h 108001"/>
                    <a:gd name="connsiteX23" fmla="*/ 1031808 w 1031808"/>
                    <a:gd name="connsiteY23" fmla="*/ 15712 h 108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31808" h="108001">
                      <a:moveTo>
                        <a:pt x="1031808" y="15712"/>
                      </a:moveTo>
                      <a:lnTo>
                        <a:pt x="1031808" y="0"/>
                      </a:lnTo>
                      <a:lnTo>
                        <a:pt x="0" y="0"/>
                      </a:lnTo>
                      <a:lnTo>
                        <a:pt x="0" y="21171"/>
                      </a:lnTo>
                      <a:lnTo>
                        <a:pt x="49714" y="38945"/>
                      </a:lnTo>
                      <a:lnTo>
                        <a:pt x="88165" y="27037"/>
                      </a:lnTo>
                      <a:cubicBezTo>
                        <a:pt x="170520" y="39738"/>
                        <a:pt x="131427" y="21484"/>
                        <a:pt x="209019" y="41327"/>
                      </a:cubicBezTo>
                      <a:cubicBezTo>
                        <a:pt x="237712" y="71489"/>
                        <a:pt x="173535" y="23069"/>
                        <a:pt x="259378" y="67519"/>
                      </a:cubicBezTo>
                      <a:lnTo>
                        <a:pt x="294804" y="15709"/>
                      </a:lnTo>
                      <a:lnTo>
                        <a:pt x="334990" y="108001"/>
                      </a:lnTo>
                      <a:lnTo>
                        <a:pt x="402017" y="108000"/>
                      </a:lnTo>
                      <a:lnTo>
                        <a:pt x="442205" y="15709"/>
                      </a:lnTo>
                      <a:lnTo>
                        <a:pt x="482391" y="108000"/>
                      </a:lnTo>
                      <a:lnTo>
                        <a:pt x="549418" y="108000"/>
                      </a:lnTo>
                      <a:lnTo>
                        <a:pt x="589606" y="15709"/>
                      </a:lnTo>
                      <a:lnTo>
                        <a:pt x="629792" y="108000"/>
                      </a:lnTo>
                      <a:lnTo>
                        <a:pt x="696819" y="108000"/>
                      </a:lnTo>
                      <a:lnTo>
                        <a:pt x="737007" y="15709"/>
                      </a:lnTo>
                      <a:lnTo>
                        <a:pt x="777193" y="108000"/>
                      </a:lnTo>
                      <a:lnTo>
                        <a:pt x="844220" y="108000"/>
                      </a:lnTo>
                      <a:lnTo>
                        <a:pt x="884408" y="15709"/>
                      </a:lnTo>
                      <a:lnTo>
                        <a:pt x="924594" y="108000"/>
                      </a:lnTo>
                      <a:lnTo>
                        <a:pt x="991621" y="108000"/>
                      </a:lnTo>
                      <a:lnTo>
                        <a:pt x="1031808" y="1571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81" name="フリーフォーム: 図形 2180">
                  <a:extLst>
                    <a:ext uri="{FF2B5EF4-FFF2-40B4-BE49-F238E27FC236}">
                      <a16:creationId xmlns:a16="http://schemas.microsoft.com/office/drawing/2014/main" id="{E6E6A26B-768F-6F54-32E3-569B0302D848}"/>
                    </a:ext>
                  </a:extLst>
                </p:cNvPr>
                <p:cNvSpPr/>
                <p:nvPr/>
              </p:nvSpPr>
              <p:spPr>
                <a:xfrm rot="5400000" flipH="1">
                  <a:off x="743301" y="2174044"/>
                  <a:ext cx="832762" cy="108001"/>
                </a:xfrm>
                <a:custGeom>
                  <a:avLst/>
                  <a:gdLst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5363 w 832762"/>
                    <a:gd name="connsiteY16" fmla="*/ 108000 h 108001"/>
                    <a:gd name="connsiteX17" fmla="*/ 653784 w 832762"/>
                    <a:gd name="connsiteY17" fmla="*/ 108000 h 108001"/>
                    <a:gd name="connsiteX18" fmla="*/ 693971 w 832762"/>
                    <a:gd name="connsiteY18" fmla="*/ 15709 h 108001"/>
                    <a:gd name="connsiteX19" fmla="*/ 734157 w 832762"/>
                    <a:gd name="connsiteY19" fmla="*/ 108000 h 108001"/>
                    <a:gd name="connsiteX20" fmla="*/ 792578 w 832762"/>
                    <a:gd name="connsiteY20" fmla="*/ 108000 h 108001"/>
                    <a:gd name="connsiteX21" fmla="*/ 832762 w 832762"/>
                    <a:gd name="connsiteY21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5363 w 832762"/>
                    <a:gd name="connsiteY16" fmla="*/ 108000 h 108001"/>
                    <a:gd name="connsiteX17" fmla="*/ 653784 w 832762"/>
                    <a:gd name="connsiteY17" fmla="*/ 108000 h 108001"/>
                    <a:gd name="connsiteX18" fmla="*/ 734157 w 832762"/>
                    <a:gd name="connsiteY18" fmla="*/ 108000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53784 w 832762"/>
                    <a:gd name="connsiteY17" fmla="*/ 108000 h 108001"/>
                    <a:gd name="connsiteX18" fmla="*/ 734157 w 832762"/>
                    <a:gd name="connsiteY18" fmla="*/ 108000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79978 w 832762"/>
                    <a:gd name="connsiteY17" fmla="*/ 27038 h 108001"/>
                    <a:gd name="connsiteX18" fmla="*/ 734157 w 832762"/>
                    <a:gd name="connsiteY18" fmla="*/ 108000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2578 w 832762"/>
                    <a:gd name="connsiteY19" fmla="*/ 108000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92981 w 832762"/>
                    <a:gd name="connsiteY16" fmla="*/ 67519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88218 w 832762"/>
                    <a:gd name="connsiteY16" fmla="*/ 57994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88218 w 832762"/>
                    <a:gd name="connsiteY16" fmla="*/ 50850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  <a:gd name="connsiteX0" fmla="*/ 832762 w 832762"/>
                    <a:gd name="connsiteY0" fmla="*/ 15716 h 108001"/>
                    <a:gd name="connsiteX1" fmla="*/ 832762 w 832762"/>
                    <a:gd name="connsiteY1" fmla="*/ 0 h 108001"/>
                    <a:gd name="connsiteX2" fmla="*/ 0 w 832762"/>
                    <a:gd name="connsiteY2" fmla="*/ 0 h 108001"/>
                    <a:gd name="connsiteX3" fmla="*/ 0 w 832762"/>
                    <a:gd name="connsiteY3" fmla="*/ 15714 h 108001"/>
                    <a:gd name="connsiteX4" fmla="*/ 40184 w 832762"/>
                    <a:gd name="connsiteY4" fmla="*/ 108001 h 108001"/>
                    <a:gd name="connsiteX5" fmla="*/ 98608 w 832762"/>
                    <a:gd name="connsiteY5" fmla="*/ 108001 h 108001"/>
                    <a:gd name="connsiteX6" fmla="*/ 138795 w 832762"/>
                    <a:gd name="connsiteY6" fmla="*/ 15709 h 108001"/>
                    <a:gd name="connsiteX7" fmla="*/ 178981 w 832762"/>
                    <a:gd name="connsiteY7" fmla="*/ 108001 h 108001"/>
                    <a:gd name="connsiteX8" fmla="*/ 237402 w 832762"/>
                    <a:gd name="connsiteY8" fmla="*/ 108001 h 108001"/>
                    <a:gd name="connsiteX9" fmla="*/ 277589 w 832762"/>
                    <a:gd name="connsiteY9" fmla="*/ 15709 h 108001"/>
                    <a:gd name="connsiteX10" fmla="*/ 317775 w 832762"/>
                    <a:gd name="connsiteY10" fmla="*/ 108000 h 108001"/>
                    <a:gd name="connsiteX11" fmla="*/ 376196 w 832762"/>
                    <a:gd name="connsiteY11" fmla="*/ 108000 h 108001"/>
                    <a:gd name="connsiteX12" fmla="*/ 416383 w 832762"/>
                    <a:gd name="connsiteY12" fmla="*/ 15709 h 108001"/>
                    <a:gd name="connsiteX13" fmla="*/ 456569 w 832762"/>
                    <a:gd name="connsiteY13" fmla="*/ 108000 h 108001"/>
                    <a:gd name="connsiteX14" fmla="*/ 514990 w 832762"/>
                    <a:gd name="connsiteY14" fmla="*/ 108000 h 108001"/>
                    <a:gd name="connsiteX15" fmla="*/ 555177 w 832762"/>
                    <a:gd name="connsiteY15" fmla="*/ 15709 h 108001"/>
                    <a:gd name="connsiteX16" fmla="*/ 585837 w 832762"/>
                    <a:gd name="connsiteY16" fmla="*/ 57994 h 108001"/>
                    <a:gd name="connsiteX17" fmla="*/ 679978 w 832762"/>
                    <a:gd name="connsiteY17" fmla="*/ 27038 h 108001"/>
                    <a:gd name="connsiteX18" fmla="*/ 731776 w 832762"/>
                    <a:gd name="connsiteY18" fmla="*/ 15131 h 108001"/>
                    <a:gd name="connsiteX19" fmla="*/ 794959 w 832762"/>
                    <a:gd name="connsiteY19" fmla="*/ 34181 h 108001"/>
                    <a:gd name="connsiteX20" fmla="*/ 832762 w 832762"/>
                    <a:gd name="connsiteY20" fmla="*/ 15716 h 108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32762" h="108001">
                      <a:moveTo>
                        <a:pt x="832762" y="15716"/>
                      </a:moveTo>
                      <a:lnTo>
                        <a:pt x="832762" y="0"/>
                      </a:lnTo>
                      <a:lnTo>
                        <a:pt x="0" y="0"/>
                      </a:lnTo>
                      <a:lnTo>
                        <a:pt x="0" y="15714"/>
                      </a:lnTo>
                      <a:lnTo>
                        <a:pt x="40184" y="108001"/>
                      </a:lnTo>
                      <a:lnTo>
                        <a:pt x="98608" y="108001"/>
                      </a:lnTo>
                      <a:lnTo>
                        <a:pt x="138795" y="15709"/>
                      </a:lnTo>
                      <a:lnTo>
                        <a:pt x="178981" y="108001"/>
                      </a:lnTo>
                      <a:lnTo>
                        <a:pt x="237402" y="108001"/>
                      </a:lnTo>
                      <a:lnTo>
                        <a:pt x="277589" y="15709"/>
                      </a:lnTo>
                      <a:lnTo>
                        <a:pt x="317775" y="108000"/>
                      </a:lnTo>
                      <a:lnTo>
                        <a:pt x="376196" y="108000"/>
                      </a:lnTo>
                      <a:lnTo>
                        <a:pt x="416383" y="15709"/>
                      </a:lnTo>
                      <a:lnTo>
                        <a:pt x="456569" y="108000"/>
                      </a:lnTo>
                      <a:lnTo>
                        <a:pt x="514990" y="108000"/>
                      </a:lnTo>
                      <a:lnTo>
                        <a:pt x="555177" y="15709"/>
                      </a:lnTo>
                      <a:lnTo>
                        <a:pt x="585837" y="57994"/>
                      </a:lnTo>
                      <a:lnTo>
                        <a:pt x="679978" y="27038"/>
                      </a:lnTo>
                      <a:lnTo>
                        <a:pt x="731776" y="15131"/>
                      </a:lnTo>
                      <a:lnTo>
                        <a:pt x="794959" y="34181"/>
                      </a:lnTo>
                      <a:lnTo>
                        <a:pt x="832762" y="1571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82" name="フリーフォーム: 図形 2181">
                  <a:extLst>
                    <a:ext uri="{FF2B5EF4-FFF2-40B4-BE49-F238E27FC236}">
                      <a16:creationId xmlns:a16="http://schemas.microsoft.com/office/drawing/2014/main" id="{BF97EF5F-6DFB-3BEE-569F-5F2C461264CC}"/>
                    </a:ext>
                  </a:extLst>
                </p:cNvPr>
                <p:cNvSpPr/>
                <p:nvPr/>
              </p:nvSpPr>
              <p:spPr>
                <a:xfrm rot="16200000">
                  <a:off x="997396" y="1097015"/>
                  <a:ext cx="1321300" cy="108000"/>
                </a:xfrm>
                <a:custGeom>
                  <a:avLst/>
                  <a:gdLst>
                    <a:gd name="connsiteX0" fmla="*/ 1321300 w 1321300"/>
                    <a:gd name="connsiteY0" fmla="*/ 0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131447 w 1321300"/>
                    <a:gd name="connsiteY28" fmla="*/ 25114 h 108000"/>
                    <a:gd name="connsiteX29" fmla="*/ 95355 w 1321300"/>
                    <a:gd name="connsiteY29" fmla="*/ 108000 h 108000"/>
                    <a:gd name="connsiteX30" fmla="*/ 35335 w 1321300"/>
                    <a:gd name="connsiteY30" fmla="*/ 108000 h 108000"/>
                    <a:gd name="connsiteX31" fmla="*/ 0 w 1321300"/>
                    <a:gd name="connsiteY31" fmla="*/ 26850 h 108000"/>
                    <a:gd name="connsiteX32" fmla="*/ 0 w 1321300"/>
                    <a:gd name="connsiteY32" fmla="*/ 0 h 108000"/>
                    <a:gd name="connsiteX33" fmla="*/ 1321300 w 1321300"/>
                    <a:gd name="connsiteY33" fmla="*/ 0 h 108000"/>
                    <a:gd name="connsiteX0" fmla="*/ 1321300 w 1321300"/>
                    <a:gd name="connsiteY0" fmla="*/ 0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131447 w 1321300"/>
                    <a:gd name="connsiteY28" fmla="*/ 25114 h 108000"/>
                    <a:gd name="connsiteX29" fmla="*/ 95355 w 1321300"/>
                    <a:gd name="connsiteY29" fmla="*/ 108000 h 108000"/>
                    <a:gd name="connsiteX30" fmla="*/ 35335 w 1321300"/>
                    <a:gd name="connsiteY30" fmla="*/ 108000 h 108000"/>
                    <a:gd name="connsiteX31" fmla="*/ 0 w 1321300"/>
                    <a:gd name="connsiteY31" fmla="*/ 26850 h 108000"/>
                    <a:gd name="connsiteX32" fmla="*/ 0 w 1321300"/>
                    <a:gd name="connsiteY32" fmla="*/ 0 h 108000"/>
                    <a:gd name="connsiteX33" fmla="*/ 1225877 w 1321300"/>
                    <a:gd name="connsiteY33" fmla="*/ 127 h 108000"/>
                    <a:gd name="connsiteX34" fmla="*/ 1321300 w 1321300"/>
                    <a:gd name="connsiteY34" fmla="*/ 0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131447 w 1321300"/>
                    <a:gd name="connsiteY28" fmla="*/ 25114 h 108000"/>
                    <a:gd name="connsiteX29" fmla="*/ 95355 w 1321300"/>
                    <a:gd name="connsiteY29" fmla="*/ 108000 h 108000"/>
                    <a:gd name="connsiteX30" fmla="*/ 35335 w 1321300"/>
                    <a:gd name="connsiteY30" fmla="*/ 108000 h 108000"/>
                    <a:gd name="connsiteX31" fmla="*/ 0 w 1321300"/>
                    <a:gd name="connsiteY31" fmla="*/ 26850 h 108000"/>
                    <a:gd name="connsiteX32" fmla="*/ 0 w 1321300"/>
                    <a:gd name="connsiteY32" fmla="*/ 0 h 108000"/>
                    <a:gd name="connsiteX33" fmla="*/ 1225877 w 1321300"/>
                    <a:gd name="connsiteY33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67538 w 1321300"/>
                    <a:gd name="connsiteY27" fmla="*/ 10800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27561 w 1321300"/>
                    <a:gd name="connsiteY26" fmla="*/ 108000 h 108000"/>
                    <a:gd name="connsiteX27" fmla="*/ 146107 w 1321300"/>
                    <a:gd name="connsiteY27" fmla="*/ 5085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95355 w 1321300"/>
                    <a:gd name="connsiteY28" fmla="*/ 1080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78686 w 1321300"/>
                    <a:gd name="connsiteY28" fmla="*/ 31800 h 108000"/>
                    <a:gd name="connsiteX29" fmla="*/ 35335 w 1321300"/>
                    <a:gd name="connsiteY29" fmla="*/ 108000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34705 w 1321300"/>
                    <a:gd name="connsiteY26" fmla="*/ 72281 h 108000"/>
                    <a:gd name="connsiteX27" fmla="*/ 146107 w 1321300"/>
                    <a:gd name="connsiteY27" fmla="*/ 50850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46107 w 1321300"/>
                    <a:gd name="connsiteY27" fmla="*/ 50850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1373 w 1321300"/>
                    <a:gd name="connsiteY26" fmla="*/ 62756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46610 w 1321300"/>
                    <a:gd name="connsiteY26" fmla="*/ 72281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46610 w 1321300"/>
                    <a:gd name="connsiteY26" fmla="*/ 72281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  <a:gd name="connsiteX0" fmla="*/ 1225877 w 1321300"/>
                    <a:gd name="connsiteY0" fmla="*/ 127 h 108000"/>
                    <a:gd name="connsiteX1" fmla="*/ 1321300 w 1321300"/>
                    <a:gd name="connsiteY1" fmla="*/ 25116 h 108000"/>
                    <a:gd name="connsiteX2" fmla="*/ 1285209 w 1321300"/>
                    <a:gd name="connsiteY2" fmla="*/ 108000 h 108000"/>
                    <a:gd name="connsiteX3" fmla="*/ 1225186 w 1321300"/>
                    <a:gd name="connsiteY3" fmla="*/ 108000 h 108000"/>
                    <a:gd name="connsiteX4" fmla="*/ 1189095 w 1321300"/>
                    <a:gd name="connsiteY4" fmla="*/ 25114 h 108000"/>
                    <a:gd name="connsiteX5" fmla="*/ 1153003 w 1321300"/>
                    <a:gd name="connsiteY5" fmla="*/ 108000 h 108000"/>
                    <a:gd name="connsiteX6" fmla="*/ 1092980 w 1321300"/>
                    <a:gd name="connsiteY6" fmla="*/ 108000 h 108000"/>
                    <a:gd name="connsiteX7" fmla="*/ 1056889 w 1321300"/>
                    <a:gd name="connsiteY7" fmla="*/ 25114 h 108000"/>
                    <a:gd name="connsiteX8" fmla="*/ 1020797 w 1321300"/>
                    <a:gd name="connsiteY8" fmla="*/ 108000 h 108000"/>
                    <a:gd name="connsiteX9" fmla="*/ 960774 w 1321300"/>
                    <a:gd name="connsiteY9" fmla="*/ 108000 h 108000"/>
                    <a:gd name="connsiteX10" fmla="*/ 924683 w 1321300"/>
                    <a:gd name="connsiteY10" fmla="*/ 25114 h 108000"/>
                    <a:gd name="connsiteX11" fmla="*/ 888591 w 1321300"/>
                    <a:gd name="connsiteY11" fmla="*/ 108000 h 108000"/>
                    <a:gd name="connsiteX12" fmla="*/ 828568 w 1321300"/>
                    <a:gd name="connsiteY12" fmla="*/ 108000 h 108000"/>
                    <a:gd name="connsiteX13" fmla="*/ 792477 w 1321300"/>
                    <a:gd name="connsiteY13" fmla="*/ 25114 h 108000"/>
                    <a:gd name="connsiteX14" fmla="*/ 756385 w 1321300"/>
                    <a:gd name="connsiteY14" fmla="*/ 108000 h 108000"/>
                    <a:gd name="connsiteX15" fmla="*/ 696362 w 1321300"/>
                    <a:gd name="connsiteY15" fmla="*/ 108000 h 108000"/>
                    <a:gd name="connsiteX16" fmla="*/ 660271 w 1321300"/>
                    <a:gd name="connsiteY16" fmla="*/ 25114 h 108000"/>
                    <a:gd name="connsiteX17" fmla="*/ 624179 w 1321300"/>
                    <a:gd name="connsiteY17" fmla="*/ 108000 h 108000"/>
                    <a:gd name="connsiteX18" fmla="*/ 564156 w 1321300"/>
                    <a:gd name="connsiteY18" fmla="*/ 108000 h 108000"/>
                    <a:gd name="connsiteX19" fmla="*/ 528065 w 1321300"/>
                    <a:gd name="connsiteY19" fmla="*/ 25114 h 108000"/>
                    <a:gd name="connsiteX20" fmla="*/ 491973 w 1321300"/>
                    <a:gd name="connsiteY20" fmla="*/ 108000 h 108000"/>
                    <a:gd name="connsiteX21" fmla="*/ 431950 w 1321300"/>
                    <a:gd name="connsiteY21" fmla="*/ 108000 h 108000"/>
                    <a:gd name="connsiteX22" fmla="*/ 395859 w 1321300"/>
                    <a:gd name="connsiteY22" fmla="*/ 25114 h 108000"/>
                    <a:gd name="connsiteX23" fmla="*/ 359767 w 1321300"/>
                    <a:gd name="connsiteY23" fmla="*/ 108000 h 108000"/>
                    <a:gd name="connsiteX24" fmla="*/ 299744 w 1321300"/>
                    <a:gd name="connsiteY24" fmla="*/ 108000 h 108000"/>
                    <a:gd name="connsiteX25" fmla="*/ 263653 w 1321300"/>
                    <a:gd name="connsiteY25" fmla="*/ 25114 h 108000"/>
                    <a:gd name="connsiteX26" fmla="*/ 253754 w 1321300"/>
                    <a:gd name="connsiteY26" fmla="*/ 86569 h 108000"/>
                    <a:gd name="connsiteX27" fmla="*/ 150869 w 1321300"/>
                    <a:gd name="connsiteY27" fmla="*/ 41325 h 108000"/>
                    <a:gd name="connsiteX28" fmla="*/ 78686 w 1321300"/>
                    <a:gd name="connsiteY28" fmla="*/ 31800 h 108000"/>
                    <a:gd name="connsiteX29" fmla="*/ 11523 w 1321300"/>
                    <a:gd name="connsiteY29" fmla="*/ 27038 h 108000"/>
                    <a:gd name="connsiteX30" fmla="*/ 0 w 1321300"/>
                    <a:gd name="connsiteY30" fmla="*/ 26850 h 108000"/>
                    <a:gd name="connsiteX31" fmla="*/ 0 w 1321300"/>
                    <a:gd name="connsiteY31" fmla="*/ 0 h 108000"/>
                    <a:gd name="connsiteX32" fmla="*/ 1225877 w 1321300"/>
                    <a:gd name="connsiteY32" fmla="*/ 127 h 1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321300" h="108000">
                      <a:moveTo>
                        <a:pt x="1225877" y="127"/>
                      </a:moveTo>
                      <a:lnTo>
                        <a:pt x="1321300" y="25116"/>
                      </a:lnTo>
                      <a:lnTo>
                        <a:pt x="1285209" y="108000"/>
                      </a:lnTo>
                      <a:lnTo>
                        <a:pt x="1225186" y="108000"/>
                      </a:lnTo>
                      <a:lnTo>
                        <a:pt x="1189095" y="25114"/>
                      </a:lnTo>
                      <a:lnTo>
                        <a:pt x="1153003" y="108000"/>
                      </a:lnTo>
                      <a:lnTo>
                        <a:pt x="1092980" y="108000"/>
                      </a:lnTo>
                      <a:lnTo>
                        <a:pt x="1056889" y="25114"/>
                      </a:lnTo>
                      <a:lnTo>
                        <a:pt x="1020797" y="108000"/>
                      </a:lnTo>
                      <a:lnTo>
                        <a:pt x="960774" y="108000"/>
                      </a:lnTo>
                      <a:lnTo>
                        <a:pt x="924683" y="25114"/>
                      </a:lnTo>
                      <a:lnTo>
                        <a:pt x="888591" y="108000"/>
                      </a:lnTo>
                      <a:lnTo>
                        <a:pt x="828568" y="108000"/>
                      </a:lnTo>
                      <a:lnTo>
                        <a:pt x="792477" y="25114"/>
                      </a:lnTo>
                      <a:lnTo>
                        <a:pt x="756385" y="108000"/>
                      </a:lnTo>
                      <a:lnTo>
                        <a:pt x="696362" y="108000"/>
                      </a:lnTo>
                      <a:lnTo>
                        <a:pt x="660271" y="25114"/>
                      </a:lnTo>
                      <a:lnTo>
                        <a:pt x="624179" y="108000"/>
                      </a:lnTo>
                      <a:lnTo>
                        <a:pt x="564156" y="108000"/>
                      </a:lnTo>
                      <a:lnTo>
                        <a:pt x="528065" y="25114"/>
                      </a:lnTo>
                      <a:lnTo>
                        <a:pt x="491973" y="108000"/>
                      </a:lnTo>
                      <a:lnTo>
                        <a:pt x="431950" y="108000"/>
                      </a:lnTo>
                      <a:lnTo>
                        <a:pt x="395859" y="25114"/>
                      </a:lnTo>
                      <a:lnTo>
                        <a:pt x="359767" y="108000"/>
                      </a:lnTo>
                      <a:lnTo>
                        <a:pt x="299744" y="108000"/>
                      </a:lnTo>
                      <a:lnTo>
                        <a:pt x="263653" y="25114"/>
                      </a:lnTo>
                      <a:lnTo>
                        <a:pt x="253754" y="86569"/>
                      </a:lnTo>
                      <a:cubicBezTo>
                        <a:pt x="222552" y="63946"/>
                        <a:pt x="180402" y="48469"/>
                        <a:pt x="150869" y="41325"/>
                      </a:cubicBezTo>
                      <a:lnTo>
                        <a:pt x="78686" y="31800"/>
                      </a:lnTo>
                      <a:lnTo>
                        <a:pt x="11523" y="27038"/>
                      </a:lnTo>
                      <a:lnTo>
                        <a:pt x="0" y="26850"/>
                      </a:lnTo>
                      <a:lnTo>
                        <a:pt x="0" y="0"/>
                      </a:lnTo>
                      <a:lnTo>
                        <a:pt x="1225877" y="12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92" name="フリーフォーム: 図形 991">
                <a:extLst>
                  <a:ext uri="{FF2B5EF4-FFF2-40B4-BE49-F238E27FC236}">
                    <a16:creationId xmlns:a16="http://schemas.microsoft.com/office/drawing/2014/main" id="{F8AA1C66-DACE-BBC0-9C02-FA096146D044}"/>
                  </a:ext>
                </a:extLst>
              </p:cNvPr>
              <p:cNvSpPr/>
              <p:nvPr/>
            </p:nvSpPr>
            <p:spPr>
              <a:xfrm rot="16980000">
                <a:off x="2432112" y="1828203"/>
                <a:ext cx="169255" cy="12003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06" name="グループ化 1005">
                <a:extLst>
                  <a:ext uri="{FF2B5EF4-FFF2-40B4-BE49-F238E27FC236}">
                    <a16:creationId xmlns:a16="http://schemas.microsoft.com/office/drawing/2014/main" id="{4321C982-5C56-D355-B68B-95AF3137CB29}"/>
                  </a:ext>
                </a:extLst>
              </p:cNvPr>
              <p:cNvGrpSpPr/>
              <p:nvPr/>
            </p:nvGrpSpPr>
            <p:grpSpPr>
              <a:xfrm>
                <a:off x="1629916" y="1361666"/>
                <a:ext cx="886806" cy="900000"/>
                <a:chOff x="3613493" y="1489655"/>
                <a:chExt cx="886806" cy="900000"/>
              </a:xfrm>
            </p:grpSpPr>
            <p:sp>
              <p:nvSpPr>
                <p:cNvPr id="1017" name="フリーフォーム: 図形 1016">
                  <a:extLst>
                    <a:ext uri="{FF2B5EF4-FFF2-40B4-BE49-F238E27FC236}">
                      <a16:creationId xmlns:a16="http://schemas.microsoft.com/office/drawing/2014/main" id="{EAFAE6F9-1549-1FB5-DC38-ABEB608D7BF7}"/>
                    </a:ext>
                  </a:extLst>
                </p:cNvPr>
                <p:cNvSpPr/>
                <p:nvPr/>
              </p:nvSpPr>
              <p:spPr>
                <a:xfrm rot="16200000" flipH="1">
                  <a:off x="3606896" y="1496252"/>
                  <a:ext cx="900000" cy="886806"/>
                </a:xfrm>
                <a:custGeom>
                  <a:avLst/>
                  <a:gdLst>
                    <a:gd name="connsiteX0" fmla="*/ 0 w 900000"/>
                    <a:gd name="connsiteY0" fmla="*/ 450000 h 886806"/>
                    <a:gd name="connsiteX1" fmla="*/ 8249 w 900000"/>
                    <a:gd name="connsiteY1" fmla="*/ 531823 h 886806"/>
                    <a:gd name="connsiteX2" fmla="*/ 13607 w 900000"/>
                    <a:gd name="connsiteY2" fmla="*/ 555072 h 886806"/>
                    <a:gd name="connsiteX3" fmla="*/ 31064 w 900000"/>
                    <a:gd name="connsiteY3" fmla="*/ 611310 h 886806"/>
                    <a:gd name="connsiteX4" fmla="*/ 39587 w 900000"/>
                    <a:gd name="connsiteY4" fmla="*/ 632943 h 886806"/>
                    <a:gd name="connsiteX5" fmla="*/ 76853 w 900000"/>
                    <a:gd name="connsiteY5" fmla="*/ 701599 h 886806"/>
                    <a:gd name="connsiteX6" fmla="*/ 76853 w 900000"/>
                    <a:gd name="connsiteY6" fmla="*/ 701600 h 886806"/>
                    <a:gd name="connsiteX7" fmla="*/ 76853 w 900000"/>
                    <a:gd name="connsiteY7" fmla="*/ 701600 h 886806"/>
                    <a:gd name="connsiteX8" fmla="*/ 126301 w 900000"/>
                    <a:gd name="connsiteY8" fmla="*/ 761531 h 886806"/>
                    <a:gd name="connsiteX9" fmla="*/ 142890 w 900000"/>
                    <a:gd name="connsiteY9" fmla="*/ 777347 h 886806"/>
                    <a:gd name="connsiteX10" fmla="*/ 187222 w 900000"/>
                    <a:gd name="connsiteY10" fmla="*/ 813924 h 886806"/>
                    <a:gd name="connsiteX11" fmla="*/ 205986 w 900000"/>
                    <a:gd name="connsiteY11" fmla="*/ 827264 h 886806"/>
                    <a:gd name="connsiteX12" fmla="*/ 274840 w 900000"/>
                    <a:gd name="connsiteY12" fmla="*/ 864637 h 886806"/>
                    <a:gd name="connsiteX13" fmla="*/ 346257 w 900000"/>
                    <a:gd name="connsiteY13" fmla="*/ 886806 h 886806"/>
                    <a:gd name="connsiteX14" fmla="*/ 419867 w 900000"/>
                    <a:gd name="connsiteY14" fmla="*/ 859864 h 886806"/>
                    <a:gd name="connsiteX15" fmla="*/ 628646 w 900000"/>
                    <a:gd name="connsiteY15" fmla="*/ 817284 h 886806"/>
                    <a:gd name="connsiteX16" fmla="*/ 713924 w 900000"/>
                    <a:gd name="connsiteY16" fmla="*/ 812978 h 886806"/>
                    <a:gd name="connsiteX17" fmla="*/ 768198 w 900000"/>
                    <a:gd name="connsiteY17" fmla="*/ 768198 h 886806"/>
                    <a:gd name="connsiteX18" fmla="*/ 900000 w 900000"/>
                    <a:gd name="connsiteY18" fmla="*/ 450000 h 886806"/>
                    <a:gd name="connsiteX19" fmla="*/ 450000 w 900000"/>
                    <a:gd name="connsiteY19" fmla="*/ 0 h 886806"/>
                    <a:gd name="connsiteX20" fmla="*/ 0 w 900000"/>
                    <a:gd name="connsiteY20" fmla="*/ 450000 h 88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00000" h="886806">
                      <a:moveTo>
                        <a:pt x="0" y="450000"/>
                      </a:moveTo>
                      <a:lnTo>
                        <a:pt x="8249" y="531823"/>
                      </a:lnTo>
                      <a:lnTo>
                        <a:pt x="13607" y="555072"/>
                      </a:lnTo>
                      <a:lnTo>
                        <a:pt x="31064" y="611310"/>
                      </a:lnTo>
                      <a:lnTo>
                        <a:pt x="39587" y="632943"/>
                      </a:lnTo>
                      <a:lnTo>
                        <a:pt x="76853" y="701599"/>
                      </a:lnTo>
                      <a:lnTo>
                        <a:pt x="76853" y="701600"/>
                      </a:lnTo>
                      <a:lnTo>
                        <a:pt x="76853" y="701600"/>
                      </a:lnTo>
                      <a:lnTo>
                        <a:pt x="126301" y="761531"/>
                      </a:lnTo>
                      <a:lnTo>
                        <a:pt x="142890" y="777347"/>
                      </a:lnTo>
                      <a:lnTo>
                        <a:pt x="187222" y="813924"/>
                      </a:lnTo>
                      <a:lnTo>
                        <a:pt x="205986" y="827264"/>
                      </a:lnTo>
                      <a:lnTo>
                        <a:pt x="274840" y="864637"/>
                      </a:lnTo>
                      <a:lnTo>
                        <a:pt x="346257" y="886806"/>
                      </a:lnTo>
                      <a:lnTo>
                        <a:pt x="419867" y="859864"/>
                      </a:lnTo>
                      <a:cubicBezTo>
                        <a:pt x="486875" y="839022"/>
                        <a:pt x="556707" y="824590"/>
                        <a:pt x="628646" y="817284"/>
                      </a:cubicBezTo>
                      <a:lnTo>
                        <a:pt x="713924" y="812978"/>
                      </a:lnTo>
                      <a:lnTo>
                        <a:pt x="768198" y="768198"/>
                      </a:lnTo>
                      <a:cubicBezTo>
                        <a:pt x="849632" y="686764"/>
                        <a:pt x="900000" y="574264"/>
                        <a:pt x="900000" y="450000"/>
                      </a:cubicBezTo>
                      <a:cubicBezTo>
                        <a:pt x="900000" y="201472"/>
                        <a:pt x="698528" y="0"/>
                        <a:pt x="450000" y="0"/>
                      </a:cubicBezTo>
                      <a:cubicBezTo>
                        <a:pt x="201472" y="0"/>
                        <a:pt x="0" y="201472"/>
                        <a:pt x="0" y="45000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8" name="楕円 1017">
                  <a:extLst>
                    <a:ext uri="{FF2B5EF4-FFF2-40B4-BE49-F238E27FC236}">
                      <a16:creationId xmlns:a16="http://schemas.microsoft.com/office/drawing/2014/main" id="{BF61985C-FE75-F3F5-971D-EAD9021900ED}"/>
                    </a:ext>
                  </a:extLst>
                </p:cNvPr>
                <p:cNvSpPr/>
                <p:nvPr/>
              </p:nvSpPr>
              <p:spPr>
                <a:xfrm rot="16200000" flipH="1">
                  <a:off x="3672188" y="1548350"/>
                  <a:ext cx="782609" cy="782609"/>
                </a:xfrm>
                <a:prstGeom prst="ellipse">
                  <a:avLst/>
                </a:pr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9" name="円弧 1018">
                  <a:extLst>
                    <a:ext uri="{FF2B5EF4-FFF2-40B4-BE49-F238E27FC236}">
                      <a16:creationId xmlns:a16="http://schemas.microsoft.com/office/drawing/2014/main" id="{DFFEBC3E-2BBB-627E-93BE-204E7227CA9D}"/>
                    </a:ext>
                  </a:extLst>
                </p:cNvPr>
                <p:cNvSpPr/>
                <p:nvPr/>
              </p:nvSpPr>
              <p:spPr>
                <a:xfrm rot="9501696" flipV="1">
                  <a:off x="3769357" y="1646128"/>
                  <a:ext cx="542041" cy="583784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20" name="円弧 1019">
                  <a:extLst>
                    <a:ext uri="{FF2B5EF4-FFF2-40B4-BE49-F238E27FC236}">
                      <a16:creationId xmlns:a16="http://schemas.microsoft.com/office/drawing/2014/main" id="{2F28D8B0-E5DF-4C17-8A42-EE852DF8F535}"/>
                    </a:ext>
                  </a:extLst>
                </p:cNvPr>
                <p:cNvSpPr/>
                <p:nvPr/>
              </p:nvSpPr>
              <p:spPr>
                <a:xfrm rot="10317502" flipV="1">
                  <a:off x="3904833" y="1773458"/>
                  <a:ext cx="268908" cy="280401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21" name="円弧 1020">
                  <a:extLst>
                    <a:ext uri="{FF2B5EF4-FFF2-40B4-BE49-F238E27FC236}">
                      <a16:creationId xmlns:a16="http://schemas.microsoft.com/office/drawing/2014/main" id="{536510DB-32FC-F0B9-5735-F0D4212C4810}"/>
                    </a:ext>
                  </a:extLst>
                </p:cNvPr>
                <p:cNvSpPr/>
                <p:nvPr/>
              </p:nvSpPr>
              <p:spPr>
                <a:xfrm rot="9786176" flipH="1">
                  <a:off x="3824574" y="1656482"/>
                  <a:ext cx="542041" cy="583784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22" name="円弧 1021">
                  <a:extLst>
                    <a:ext uri="{FF2B5EF4-FFF2-40B4-BE49-F238E27FC236}">
                      <a16:creationId xmlns:a16="http://schemas.microsoft.com/office/drawing/2014/main" id="{8BE4EF3C-8D82-7D16-DBCC-22B9F62D11E0}"/>
                    </a:ext>
                  </a:extLst>
                </p:cNvPr>
                <p:cNvSpPr/>
                <p:nvPr/>
              </p:nvSpPr>
              <p:spPr>
                <a:xfrm rot="10317502" flipH="1">
                  <a:off x="3953147" y="1814871"/>
                  <a:ext cx="268908" cy="280401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1007" name="グループ化 1006">
                <a:extLst>
                  <a:ext uri="{FF2B5EF4-FFF2-40B4-BE49-F238E27FC236}">
                    <a16:creationId xmlns:a16="http://schemas.microsoft.com/office/drawing/2014/main" id="{7D64FCC6-071B-A236-ECE5-CA45BF684AD6}"/>
                  </a:ext>
                </a:extLst>
              </p:cNvPr>
              <p:cNvGrpSpPr/>
              <p:nvPr/>
            </p:nvGrpSpPr>
            <p:grpSpPr>
              <a:xfrm rot="5821397">
                <a:off x="2213447" y="1593600"/>
                <a:ext cx="96415" cy="417959"/>
                <a:chOff x="3035807" y="1538346"/>
                <a:chExt cx="96415" cy="454476"/>
              </a:xfrm>
            </p:grpSpPr>
            <p:sp>
              <p:nvSpPr>
                <p:cNvPr id="1015" name="台形 354">
                  <a:extLst>
                    <a:ext uri="{FF2B5EF4-FFF2-40B4-BE49-F238E27FC236}">
                      <a16:creationId xmlns:a16="http://schemas.microsoft.com/office/drawing/2014/main" id="{3BD5DA4A-223B-8A1D-C6AF-31249DEE831A}"/>
                    </a:ext>
                  </a:extLst>
                </p:cNvPr>
                <p:cNvSpPr/>
                <p:nvPr/>
              </p:nvSpPr>
              <p:spPr>
                <a:xfrm rot="5400000" flipH="1">
                  <a:off x="2918531" y="1655622"/>
                  <a:ext cx="330967" cy="96415"/>
                </a:xfrm>
                <a:custGeom>
                  <a:avLst/>
                  <a:gdLst>
                    <a:gd name="connsiteX0" fmla="*/ 0 w 2619376"/>
                    <a:gd name="connsiteY0" fmla="*/ 756818 h 756818"/>
                    <a:gd name="connsiteX1" fmla="*/ 387975 w 2619376"/>
                    <a:gd name="connsiteY1" fmla="*/ 0 h 756818"/>
                    <a:gd name="connsiteX2" fmla="*/ 2231401 w 2619376"/>
                    <a:gd name="connsiteY2" fmla="*/ 0 h 756818"/>
                    <a:gd name="connsiteX3" fmla="*/ 2619376 w 2619376"/>
                    <a:gd name="connsiteY3" fmla="*/ 756818 h 756818"/>
                    <a:gd name="connsiteX4" fmla="*/ 0 w 2619376"/>
                    <a:gd name="connsiteY4" fmla="*/ 756818 h 756818"/>
                    <a:gd name="connsiteX0" fmla="*/ 0 w 2619376"/>
                    <a:gd name="connsiteY0" fmla="*/ 756818 h 756818"/>
                    <a:gd name="connsiteX1" fmla="*/ 387975 w 2619376"/>
                    <a:gd name="connsiteY1" fmla="*/ 0 h 756818"/>
                    <a:gd name="connsiteX2" fmla="*/ 2231401 w 2619376"/>
                    <a:gd name="connsiteY2" fmla="*/ 0 h 756818"/>
                    <a:gd name="connsiteX3" fmla="*/ 2597944 w 2619376"/>
                    <a:gd name="connsiteY3" fmla="*/ 713248 h 756818"/>
                    <a:gd name="connsiteX4" fmla="*/ 2619376 w 2619376"/>
                    <a:gd name="connsiteY4" fmla="*/ 756818 h 756818"/>
                    <a:gd name="connsiteX5" fmla="*/ 0 w 2619376"/>
                    <a:gd name="connsiteY5" fmla="*/ 756818 h 756818"/>
                    <a:gd name="connsiteX0" fmla="*/ 0 w 2597944"/>
                    <a:gd name="connsiteY0" fmla="*/ 756818 h 756818"/>
                    <a:gd name="connsiteX1" fmla="*/ 387975 w 2597944"/>
                    <a:gd name="connsiteY1" fmla="*/ 0 h 756818"/>
                    <a:gd name="connsiteX2" fmla="*/ 2231401 w 2597944"/>
                    <a:gd name="connsiteY2" fmla="*/ 0 h 756818"/>
                    <a:gd name="connsiteX3" fmla="*/ 2597944 w 2597944"/>
                    <a:gd name="connsiteY3" fmla="*/ 713248 h 756818"/>
                    <a:gd name="connsiteX4" fmla="*/ 2557463 w 2597944"/>
                    <a:gd name="connsiteY4" fmla="*/ 756818 h 756818"/>
                    <a:gd name="connsiteX5" fmla="*/ 0 w 2597944"/>
                    <a:gd name="connsiteY5" fmla="*/ 756818 h 75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7944" h="756818">
                      <a:moveTo>
                        <a:pt x="0" y="756818"/>
                      </a:moveTo>
                      <a:lnTo>
                        <a:pt x="387975" y="0"/>
                      </a:lnTo>
                      <a:lnTo>
                        <a:pt x="2231401" y="0"/>
                      </a:lnTo>
                      <a:lnTo>
                        <a:pt x="2597944" y="713248"/>
                      </a:lnTo>
                      <a:lnTo>
                        <a:pt x="2557463" y="756818"/>
                      </a:lnTo>
                      <a:lnTo>
                        <a:pt x="0" y="7568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6" name="台形 356">
                  <a:extLst>
                    <a:ext uri="{FF2B5EF4-FFF2-40B4-BE49-F238E27FC236}">
                      <a16:creationId xmlns:a16="http://schemas.microsoft.com/office/drawing/2014/main" id="{6538C38C-2385-E3FD-F22A-48FBBC8BE5B8}"/>
                    </a:ext>
                  </a:extLst>
                </p:cNvPr>
                <p:cNvSpPr/>
                <p:nvPr/>
              </p:nvSpPr>
              <p:spPr>
                <a:xfrm rot="5400000" flipH="1">
                  <a:off x="3022015" y="1882615"/>
                  <a:ext cx="123999" cy="96415"/>
                </a:xfrm>
                <a:custGeom>
                  <a:avLst/>
                  <a:gdLst>
                    <a:gd name="connsiteX0" fmla="*/ 0 w 959519"/>
                    <a:gd name="connsiteY0" fmla="*/ 756818 h 756818"/>
                    <a:gd name="connsiteX1" fmla="*/ 189205 w 959519"/>
                    <a:gd name="connsiteY1" fmla="*/ 0 h 756818"/>
                    <a:gd name="connsiteX2" fmla="*/ 770315 w 959519"/>
                    <a:gd name="connsiteY2" fmla="*/ 0 h 756818"/>
                    <a:gd name="connsiteX3" fmla="*/ 959519 w 959519"/>
                    <a:gd name="connsiteY3" fmla="*/ 756818 h 756818"/>
                    <a:gd name="connsiteX4" fmla="*/ 0 w 959519"/>
                    <a:gd name="connsiteY4" fmla="*/ 756818 h 756818"/>
                    <a:gd name="connsiteX0" fmla="*/ 0 w 959519"/>
                    <a:gd name="connsiteY0" fmla="*/ 756818 h 756818"/>
                    <a:gd name="connsiteX1" fmla="*/ 10112 w 959519"/>
                    <a:gd name="connsiteY1" fmla="*/ 715711 h 756818"/>
                    <a:gd name="connsiteX2" fmla="*/ 189205 w 959519"/>
                    <a:gd name="connsiteY2" fmla="*/ 0 h 756818"/>
                    <a:gd name="connsiteX3" fmla="*/ 770315 w 959519"/>
                    <a:gd name="connsiteY3" fmla="*/ 0 h 756818"/>
                    <a:gd name="connsiteX4" fmla="*/ 959519 w 959519"/>
                    <a:gd name="connsiteY4" fmla="*/ 756818 h 756818"/>
                    <a:gd name="connsiteX5" fmla="*/ 0 w 959519"/>
                    <a:gd name="connsiteY5" fmla="*/ 756818 h 756818"/>
                    <a:gd name="connsiteX0" fmla="*/ 12779 w 972298"/>
                    <a:gd name="connsiteY0" fmla="*/ 756818 h 756818"/>
                    <a:gd name="connsiteX1" fmla="*/ 0 w 972298"/>
                    <a:gd name="connsiteY1" fmla="*/ 704147 h 756818"/>
                    <a:gd name="connsiteX2" fmla="*/ 201984 w 972298"/>
                    <a:gd name="connsiteY2" fmla="*/ 0 h 756818"/>
                    <a:gd name="connsiteX3" fmla="*/ 783094 w 972298"/>
                    <a:gd name="connsiteY3" fmla="*/ 0 h 756818"/>
                    <a:gd name="connsiteX4" fmla="*/ 972298 w 972298"/>
                    <a:gd name="connsiteY4" fmla="*/ 756818 h 756818"/>
                    <a:gd name="connsiteX5" fmla="*/ 12779 w 972298"/>
                    <a:gd name="connsiteY5" fmla="*/ 756818 h 756818"/>
                    <a:gd name="connsiteX0" fmla="*/ 80237 w 972298"/>
                    <a:gd name="connsiteY0" fmla="*/ 750769 h 756818"/>
                    <a:gd name="connsiteX1" fmla="*/ 0 w 972298"/>
                    <a:gd name="connsiteY1" fmla="*/ 704147 h 756818"/>
                    <a:gd name="connsiteX2" fmla="*/ 201984 w 972298"/>
                    <a:gd name="connsiteY2" fmla="*/ 0 h 756818"/>
                    <a:gd name="connsiteX3" fmla="*/ 783094 w 972298"/>
                    <a:gd name="connsiteY3" fmla="*/ 0 h 756818"/>
                    <a:gd name="connsiteX4" fmla="*/ 972298 w 972298"/>
                    <a:gd name="connsiteY4" fmla="*/ 756818 h 756818"/>
                    <a:gd name="connsiteX5" fmla="*/ 80237 w 972298"/>
                    <a:gd name="connsiteY5" fmla="*/ 750769 h 756818"/>
                    <a:gd name="connsiteX0" fmla="*/ 81274 w 973335"/>
                    <a:gd name="connsiteY0" fmla="*/ 750769 h 756818"/>
                    <a:gd name="connsiteX1" fmla="*/ 0 w 973335"/>
                    <a:gd name="connsiteY1" fmla="*/ 716008 h 756818"/>
                    <a:gd name="connsiteX2" fmla="*/ 203021 w 973335"/>
                    <a:gd name="connsiteY2" fmla="*/ 0 h 756818"/>
                    <a:gd name="connsiteX3" fmla="*/ 784131 w 973335"/>
                    <a:gd name="connsiteY3" fmla="*/ 0 h 756818"/>
                    <a:gd name="connsiteX4" fmla="*/ 973335 w 973335"/>
                    <a:gd name="connsiteY4" fmla="*/ 756818 h 756818"/>
                    <a:gd name="connsiteX5" fmla="*/ 81274 w 973335"/>
                    <a:gd name="connsiteY5" fmla="*/ 750769 h 75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35" h="756818">
                      <a:moveTo>
                        <a:pt x="81274" y="750769"/>
                      </a:moveTo>
                      <a:lnTo>
                        <a:pt x="0" y="716008"/>
                      </a:lnTo>
                      <a:lnTo>
                        <a:pt x="203021" y="0"/>
                      </a:lnTo>
                      <a:lnTo>
                        <a:pt x="784131" y="0"/>
                      </a:lnTo>
                      <a:lnTo>
                        <a:pt x="973335" y="756818"/>
                      </a:lnTo>
                      <a:lnTo>
                        <a:pt x="81274" y="7507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09" name="グループ化 1008">
                <a:extLst>
                  <a:ext uri="{FF2B5EF4-FFF2-40B4-BE49-F238E27FC236}">
                    <a16:creationId xmlns:a16="http://schemas.microsoft.com/office/drawing/2014/main" id="{D22E115C-DE60-DDE8-72A7-C72A16CA4712}"/>
                  </a:ext>
                </a:extLst>
              </p:cNvPr>
              <p:cNvGrpSpPr/>
              <p:nvPr/>
            </p:nvGrpSpPr>
            <p:grpSpPr>
              <a:xfrm>
                <a:off x="475789" y="1361667"/>
                <a:ext cx="726619" cy="900000"/>
                <a:chOff x="4687952" y="1361668"/>
                <a:chExt cx="726619" cy="900000"/>
              </a:xfrm>
            </p:grpSpPr>
            <p:sp>
              <p:nvSpPr>
                <p:cNvPr id="1011" name="フリーフォーム: 図形 1010">
                  <a:extLst>
                    <a:ext uri="{FF2B5EF4-FFF2-40B4-BE49-F238E27FC236}">
                      <a16:creationId xmlns:a16="http://schemas.microsoft.com/office/drawing/2014/main" id="{E0A74574-3841-E511-A5AB-F41C80DD397C}"/>
                    </a:ext>
                  </a:extLst>
                </p:cNvPr>
                <p:cNvSpPr/>
                <p:nvPr/>
              </p:nvSpPr>
              <p:spPr>
                <a:xfrm rot="5400000">
                  <a:off x="4601262" y="1448358"/>
                  <a:ext cx="900000" cy="726619"/>
                </a:xfrm>
                <a:custGeom>
                  <a:avLst/>
                  <a:gdLst>
                    <a:gd name="connsiteX0" fmla="*/ 0 w 900000"/>
                    <a:gd name="connsiteY0" fmla="*/ 450000 h 726619"/>
                    <a:gd name="connsiteX1" fmla="*/ 450000 w 900000"/>
                    <a:gd name="connsiteY1" fmla="*/ 0 h 726619"/>
                    <a:gd name="connsiteX2" fmla="*/ 900000 w 900000"/>
                    <a:gd name="connsiteY2" fmla="*/ 450000 h 726619"/>
                    <a:gd name="connsiteX3" fmla="*/ 890858 w 900000"/>
                    <a:gd name="connsiteY3" fmla="*/ 540691 h 726619"/>
                    <a:gd name="connsiteX4" fmla="*/ 890047 w 900000"/>
                    <a:gd name="connsiteY4" fmla="*/ 543301 h 726619"/>
                    <a:gd name="connsiteX5" fmla="*/ 861698 w 900000"/>
                    <a:gd name="connsiteY5" fmla="*/ 541870 h 726619"/>
                    <a:gd name="connsiteX6" fmla="*/ 206359 w 900000"/>
                    <a:gd name="connsiteY6" fmla="*/ 674177 h 726619"/>
                    <a:gd name="connsiteX7" fmla="*/ 97496 w 900000"/>
                    <a:gd name="connsiteY7" fmla="*/ 726619 h 726619"/>
                    <a:gd name="connsiteX8" fmla="*/ 87841 w 900000"/>
                    <a:gd name="connsiteY8" fmla="*/ 714917 h 726619"/>
                    <a:gd name="connsiteX9" fmla="*/ 76853 w 900000"/>
                    <a:gd name="connsiteY9" fmla="*/ 701599 h 726619"/>
                    <a:gd name="connsiteX10" fmla="*/ 76850 w 900000"/>
                    <a:gd name="connsiteY10" fmla="*/ 701595 h 726619"/>
                    <a:gd name="connsiteX11" fmla="*/ 39587 w 900000"/>
                    <a:gd name="connsiteY11" fmla="*/ 632943 h 726619"/>
                    <a:gd name="connsiteX12" fmla="*/ 31064 w 900000"/>
                    <a:gd name="connsiteY12" fmla="*/ 611310 h 726619"/>
                    <a:gd name="connsiteX13" fmla="*/ 13606 w 900000"/>
                    <a:gd name="connsiteY13" fmla="*/ 555071 h 726619"/>
                    <a:gd name="connsiteX14" fmla="*/ 8249 w 900000"/>
                    <a:gd name="connsiteY14" fmla="*/ 531823 h 72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00000" h="726619">
                      <a:moveTo>
                        <a:pt x="0" y="450000"/>
                      </a:moveTo>
                      <a:cubicBezTo>
                        <a:pt x="0" y="201472"/>
                        <a:pt x="201472" y="0"/>
                        <a:pt x="450000" y="0"/>
                      </a:cubicBezTo>
                      <a:cubicBezTo>
                        <a:pt x="698528" y="0"/>
                        <a:pt x="900000" y="201472"/>
                        <a:pt x="900000" y="450000"/>
                      </a:cubicBezTo>
                      <a:cubicBezTo>
                        <a:pt x="900000" y="481066"/>
                        <a:pt x="896852" y="511397"/>
                        <a:pt x="890858" y="540691"/>
                      </a:cubicBezTo>
                      <a:lnTo>
                        <a:pt x="890047" y="543301"/>
                      </a:lnTo>
                      <a:lnTo>
                        <a:pt x="861698" y="541870"/>
                      </a:lnTo>
                      <a:cubicBezTo>
                        <a:pt x="629239" y="541870"/>
                        <a:pt x="407784" y="588981"/>
                        <a:pt x="206359" y="674177"/>
                      </a:cubicBezTo>
                      <a:lnTo>
                        <a:pt x="97496" y="726619"/>
                      </a:lnTo>
                      <a:lnTo>
                        <a:pt x="87841" y="714917"/>
                      </a:lnTo>
                      <a:lnTo>
                        <a:pt x="76853" y="701599"/>
                      </a:lnTo>
                      <a:lnTo>
                        <a:pt x="76850" y="701595"/>
                      </a:lnTo>
                      <a:lnTo>
                        <a:pt x="39587" y="632943"/>
                      </a:lnTo>
                      <a:lnTo>
                        <a:pt x="31064" y="611310"/>
                      </a:lnTo>
                      <a:lnTo>
                        <a:pt x="13606" y="555071"/>
                      </a:lnTo>
                      <a:lnTo>
                        <a:pt x="8249" y="53182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2" name="フリーフォーム: 図形 1011">
                  <a:extLst>
                    <a:ext uri="{FF2B5EF4-FFF2-40B4-BE49-F238E27FC236}">
                      <a16:creationId xmlns:a16="http://schemas.microsoft.com/office/drawing/2014/main" id="{B91F6AED-CE54-0260-FD84-F1A107A6E3C9}"/>
                    </a:ext>
                  </a:extLst>
                </p:cNvPr>
                <p:cNvSpPr/>
                <p:nvPr/>
              </p:nvSpPr>
              <p:spPr>
                <a:xfrm rot="5400000">
                  <a:off x="4643665" y="1490761"/>
                  <a:ext cx="782610" cy="641813"/>
                </a:xfrm>
                <a:custGeom>
                  <a:avLst/>
                  <a:gdLst>
                    <a:gd name="connsiteX0" fmla="*/ 0 w 782610"/>
                    <a:gd name="connsiteY0" fmla="*/ 391305 h 641813"/>
                    <a:gd name="connsiteX1" fmla="*/ 391305 w 782610"/>
                    <a:gd name="connsiteY1" fmla="*/ 0 h 641813"/>
                    <a:gd name="connsiteX2" fmla="*/ 782610 w 782610"/>
                    <a:gd name="connsiteY2" fmla="*/ 391305 h 641813"/>
                    <a:gd name="connsiteX3" fmla="*/ 774660 w 782610"/>
                    <a:gd name="connsiteY3" fmla="*/ 470167 h 641813"/>
                    <a:gd name="connsiteX4" fmla="*/ 770107 w 782610"/>
                    <a:gd name="connsiteY4" fmla="*/ 484836 h 641813"/>
                    <a:gd name="connsiteX5" fmla="*/ 630862 w 782610"/>
                    <a:gd name="connsiteY5" fmla="*/ 491868 h 641813"/>
                    <a:gd name="connsiteX6" fmla="*/ 147663 w 782610"/>
                    <a:gd name="connsiteY6" fmla="*/ 615482 h 641813"/>
                    <a:gd name="connsiteX7" fmla="*/ 93004 w 782610"/>
                    <a:gd name="connsiteY7" fmla="*/ 641813 h 641813"/>
                    <a:gd name="connsiteX8" fmla="*/ 66829 w 782610"/>
                    <a:gd name="connsiteY8" fmla="*/ 610088 h 641813"/>
                    <a:gd name="connsiteX9" fmla="*/ 0 w 782610"/>
                    <a:gd name="connsiteY9" fmla="*/ 391305 h 64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82610" h="641813">
                      <a:moveTo>
                        <a:pt x="0" y="391305"/>
                      </a:moveTo>
                      <a:cubicBezTo>
                        <a:pt x="0" y="175193"/>
                        <a:pt x="175193" y="0"/>
                        <a:pt x="391305" y="0"/>
                      </a:cubicBezTo>
                      <a:cubicBezTo>
                        <a:pt x="607417" y="0"/>
                        <a:pt x="782610" y="175193"/>
                        <a:pt x="782610" y="391305"/>
                      </a:cubicBezTo>
                      <a:cubicBezTo>
                        <a:pt x="782610" y="418319"/>
                        <a:pt x="779873" y="444694"/>
                        <a:pt x="774660" y="470167"/>
                      </a:cubicBezTo>
                      <a:lnTo>
                        <a:pt x="770107" y="484836"/>
                      </a:lnTo>
                      <a:lnTo>
                        <a:pt x="630862" y="491868"/>
                      </a:lnTo>
                      <a:cubicBezTo>
                        <a:pt x="461067" y="509111"/>
                        <a:pt x="298732" y="551585"/>
                        <a:pt x="147663" y="615482"/>
                      </a:cubicBezTo>
                      <a:lnTo>
                        <a:pt x="93004" y="641813"/>
                      </a:lnTo>
                      <a:lnTo>
                        <a:pt x="66829" y="610088"/>
                      </a:lnTo>
                      <a:cubicBezTo>
                        <a:pt x="24637" y="547635"/>
                        <a:pt x="0" y="472347"/>
                        <a:pt x="0" y="391305"/>
                      </a:cubicBez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13" name="円弧 1012">
                  <a:extLst>
                    <a:ext uri="{FF2B5EF4-FFF2-40B4-BE49-F238E27FC236}">
                      <a16:creationId xmlns:a16="http://schemas.microsoft.com/office/drawing/2014/main" id="{8AE52DAE-33B2-9F6E-C46B-0DF2FE130D52}"/>
                    </a:ext>
                  </a:extLst>
                </p:cNvPr>
                <p:cNvSpPr/>
                <p:nvPr/>
              </p:nvSpPr>
              <p:spPr>
                <a:xfrm rot="12098304" flipH="1" flipV="1">
                  <a:off x="4716668" y="1518139"/>
                  <a:ext cx="542040" cy="583785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14" name="円弧 1013">
                  <a:extLst>
                    <a:ext uri="{FF2B5EF4-FFF2-40B4-BE49-F238E27FC236}">
                      <a16:creationId xmlns:a16="http://schemas.microsoft.com/office/drawing/2014/main" id="{9B7AA8A0-AA39-6F4B-1E36-E0BC3089F1E8}"/>
                    </a:ext>
                  </a:extLst>
                </p:cNvPr>
                <p:cNvSpPr/>
                <p:nvPr/>
              </p:nvSpPr>
              <p:spPr>
                <a:xfrm rot="11282498" flipH="1" flipV="1">
                  <a:off x="4854323" y="1645470"/>
                  <a:ext cx="268909" cy="280401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010" name="フリーフォーム: 図形 1009">
                <a:extLst>
                  <a:ext uri="{FF2B5EF4-FFF2-40B4-BE49-F238E27FC236}">
                    <a16:creationId xmlns:a16="http://schemas.microsoft.com/office/drawing/2014/main" id="{5F349F11-7B5D-98CF-495A-032820044470}"/>
                  </a:ext>
                </a:extLst>
              </p:cNvPr>
              <p:cNvSpPr/>
              <p:nvPr/>
            </p:nvSpPr>
            <p:spPr>
              <a:xfrm>
                <a:off x="1199070" y="495615"/>
                <a:ext cx="432002" cy="2484735"/>
              </a:xfrm>
              <a:custGeom>
                <a:avLst/>
                <a:gdLst>
                  <a:gd name="connsiteX0" fmla="*/ 432002 w 435577"/>
                  <a:gd name="connsiteY0" fmla="*/ 0 h 2484735"/>
                  <a:gd name="connsiteX1" fmla="*/ 432088 w 435577"/>
                  <a:gd name="connsiteY1" fmla="*/ 223477 h 2484735"/>
                  <a:gd name="connsiteX2" fmla="*/ 432000 w 435577"/>
                  <a:gd name="connsiteY2" fmla="*/ 2484735 h 2484735"/>
                  <a:gd name="connsiteX3" fmla="*/ 383703 w 435577"/>
                  <a:gd name="connsiteY3" fmla="*/ 2400379 h 2484735"/>
                  <a:gd name="connsiteX4" fmla="*/ 179022 w 435577"/>
                  <a:gd name="connsiteY4" fmla="*/ 2147709 h 2484735"/>
                  <a:gd name="connsiteX5" fmla="*/ 0 w 435577"/>
                  <a:gd name="connsiteY5" fmla="*/ 2149979 h 2484735"/>
                  <a:gd name="connsiteX6" fmla="*/ 0 w 435577"/>
                  <a:gd name="connsiteY6" fmla="*/ 285695 h 2484735"/>
                  <a:gd name="connsiteX7" fmla="*/ 121722 w 435577"/>
                  <a:gd name="connsiteY7" fmla="*/ 285914 h 2484735"/>
                  <a:gd name="connsiteX8" fmla="*/ 432002 w 435577"/>
                  <a:gd name="connsiteY8" fmla="*/ 0 h 2484735"/>
                  <a:gd name="connsiteX0" fmla="*/ 432002 w 435577"/>
                  <a:gd name="connsiteY0" fmla="*/ 0 h 2484735"/>
                  <a:gd name="connsiteX1" fmla="*/ 432088 w 435577"/>
                  <a:gd name="connsiteY1" fmla="*/ 223477 h 2484735"/>
                  <a:gd name="connsiteX2" fmla="*/ 432000 w 435577"/>
                  <a:gd name="connsiteY2" fmla="*/ 2484735 h 2484735"/>
                  <a:gd name="connsiteX3" fmla="*/ 383703 w 435577"/>
                  <a:gd name="connsiteY3" fmla="*/ 2400379 h 2484735"/>
                  <a:gd name="connsiteX4" fmla="*/ 179022 w 435577"/>
                  <a:gd name="connsiteY4" fmla="*/ 2147709 h 2484735"/>
                  <a:gd name="connsiteX5" fmla="*/ 0 w 435577"/>
                  <a:gd name="connsiteY5" fmla="*/ 2149979 h 2484735"/>
                  <a:gd name="connsiteX6" fmla="*/ 0 w 435577"/>
                  <a:gd name="connsiteY6" fmla="*/ 285695 h 2484735"/>
                  <a:gd name="connsiteX7" fmla="*/ 121722 w 435577"/>
                  <a:gd name="connsiteY7" fmla="*/ 285914 h 2484735"/>
                  <a:gd name="connsiteX8" fmla="*/ 432002 w 435577"/>
                  <a:gd name="connsiteY8" fmla="*/ 0 h 2484735"/>
                  <a:gd name="connsiteX0" fmla="*/ 432002 w 435577"/>
                  <a:gd name="connsiteY0" fmla="*/ 0 h 2484735"/>
                  <a:gd name="connsiteX1" fmla="*/ 432088 w 435577"/>
                  <a:gd name="connsiteY1" fmla="*/ 223477 h 2484735"/>
                  <a:gd name="connsiteX2" fmla="*/ 432000 w 435577"/>
                  <a:gd name="connsiteY2" fmla="*/ 2484735 h 2484735"/>
                  <a:gd name="connsiteX3" fmla="*/ 179022 w 435577"/>
                  <a:gd name="connsiteY3" fmla="*/ 2147709 h 2484735"/>
                  <a:gd name="connsiteX4" fmla="*/ 0 w 435577"/>
                  <a:gd name="connsiteY4" fmla="*/ 2149979 h 2484735"/>
                  <a:gd name="connsiteX5" fmla="*/ 0 w 435577"/>
                  <a:gd name="connsiteY5" fmla="*/ 285695 h 2484735"/>
                  <a:gd name="connsiteX6" fmla="*/ 121722 w 435577"/>
                  <a:gd name="connsiteY6" fmla="*/ 285914 h 2484735"/>
                  <a:gd name="connsiteX7" fmla="*/ 432002 w 435577"/>
                  <a:gd name="connsiteY7" fmla="*/ 0 h 2484735"/>
                  <a:gd name="connsiteX0" fmla="*/ 432002 w 467295"/>
                  <a:gd name="connsiteY0" fmla="*/ 0 h 2484735"/>
                  <a:gd name="connsiteX1" fmla="*/ 432000 w 467295"/>
                  <a:gd name="connsiteY1" fmla="*/ 2484735 h 2484735"/>
                  <a:gd name="connsiteX2" fmla="*/ 179022 w 467295"/>
                  <a:gd name="connsiteY2" fmla="*/ 2147709 h 2484735"/>
                  <a:gd name="connsiteX3" fmla="*/ 0 w 467295"/>
                  <a:gd name="connsiteY3" fmla="*/ 2149979 h 2484735"/>
                  <a:gd name="connsiteX4" fmla="*/ 0 w 467295"/>
                  <a:gd name="connsiteY4" fmla="*/ 285695 h 2484735"/>
                  <a:gd name="connsiteX5" fmla="*/ 121722 w 467295"/>
                  <a:gd name="connsiteY5" fmla="*/ 285914 h 2484735"/>
                  <a:gd name="connsiteX6" fmla="*/ 432002 w 467295"/>
                  <a:gd name="connsiteY6" fmla="*/ 0 h 2484735"/>
                  <a:gd name="connsiteX0" fmla="*/ 432002 w 450739"/>
                  <a:gd name="connsiteY0" fmla="*/ 0 h 2484735"/>
                  <a:gd name="connsiteX1" fmla="*/ 432000 w 450739"/>
                  <a:gd name="connsiteY1" fmla="*/ 2484735 h 2484735"/>
                  <a:gd name="connsiteX2" fmla="*/ 179022 w 450739"/>
                  <a:gd name="connsiteY2" fmla="*/ 2147709 h 2484735"/>
                  <a:gd name="connsiteX3" fmla="*/ 0 w 450739"/>
                  <a:gd name="connsiteY3" fmla="*/ 2149979 h 2484735"/>
                  <a:gd name="connsiteX4" fmla="*/ 0 w 450739"/>
                  <a:gd name="connsiteY4" fmla="*/ 285695 h 2484735"/>
                  <a:gd name="connsiteX5" fmla="*/ 121722 w 450739"/>
                  <a:gd name="connsiteY5" fmla="*/ 285914 h 2484735"/>
                  <a:gd name="connsiteX6" fmla="*/ 432002 w 450739"/>
                  <a:gd name="connsiteY6" fmla="*/ 0 h 2484735"/>
                  <a:gd name="connsiteX0" fmla="*/ 432002 w 432002"/>
                  <a:gd name="connsiteY0" fmla="*/ 0 h 2484735"/>
                  <a:gd name="connsiteX1" fmla="*/ 432000 w 432002"/>
                  <a:gd name="connsiteY1" fmla="*/ 2484735 h 2484735"/>
                  <a:gd name="connsiteX2" fmla="*/ 179022 w 432002"/>
                  <a:gd name="connsiteY2" fmla="*/ 2147709 h 2484735"/>
                  <a:gd name="connsiteX3" fmla="*/ 0 w 432002"/>
                  <a:gd name="connsiteY3" fmla="*/ 2149979 h 2484735"/>
                  <a:gd name="connsiteX4" fmla="*/ 0 w 432002"/>
                  <a:gd name="connsiteY4" fmla="*/ 285695 h 2484735"/>
                  <a:gd name="connsiteX5" fmla="*/ 121722 w 432002"/>
                  <a:gd name="connsiteY5" fmla="*/ 285914 h 2484735"/>
                  <a:gd name="connsiteX6" fmla="*/ 432002 w 432002"/>
                  <a:gd name="connsiteY6" fmla="*/ 0 h 2484735"/>
                  <a:gd name="connsiteX0" fmla="*/ 432002 w 432002"/>
                  <a:gd name="connsiteY0" fmla="*/ 0 h 2484735"/>
                  <a:gd name="connsiteX1" fmla="*/ 432000 w 432002"/>
                  <a:gd name="connsiteY1" fmla="*/ 2484735 h 2484735"/>
                  <a:gd name="connsiteX2" fmla="*/ 179022 w 432002"/>
                  <a:gd name="connsiteY2" fmla="*/ 2147709 h 2484735"/>
                  <a:gd name="connsiteX3" fmla="*/ 0 w 432002"/>
                  <a:gd name="connsiteY3" fmla="*/ 2149979 h 2484735"/>
                  <a:gd name="connsiteX4" fmla="*/ 0 w 432002"/>
                  <a:gd name="connsiteY4" fmla="*/ 285695 h 2484735"/>
                  <a:gd name="connsiteX5" fmla="*/ 83622 w 432002"/>
                  <a:gd name="connsiteY5" fmla="*/ 288296 h 2484735"/>
                  <a:gd name="connsiteX6" fmla="*/ 432002 w 432002"/>
                  <a:gd name="connsiteY6" fmla="*/ 0 h 2484735"/>
                  <a:gd name="connsiteX0" fmla="*/ 432002 w 432002"/>
                  <a:gd name="connsiteY0" fmla="*/ 0 h 2484735"/>
                  <a:gd name="connsiteX1" fmla="*/ 432000 w 432002"/>
                  <a:gd name="connsiteY1" fmla="*/ 2484735 h 2484735"/>
                  <a:gd name="connsiteX2" fmla="*/ 179022 w 432002"/>
                  <a:gd name="connsiteY2" fmla="*/ 2147709 h 2484735"/>
                  <a:gd name="connsiteX3" fmla="*/ 0 w 432002"/>
                  <a:gd name="connsiteY3" fmla="*/ 2149979 h 2484735"/>
                  <a:gd name="connsiteX4" fmla="*/ 0 w 432002"/>
                  <a:gd name="connsiteY4" fmla="*/ 285695 h 2484735"/>
                  <a:gd name="connsiteX5" fmla="*/ 64572 w 432002"/>
                  <a:gd name="connsiteY5" fmla="*/ 288296 h 2484735"/>
                  <a:gd name="connsiteX6" fmla="*/ 432002 w 432002"/>
                  <a:gd name="connsiteY6" fmla="*/ 0 h 248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002" h="2484735">
                    <a:moveTo>
                      <a:pt x="432002" y="0"/>
                    </a:moveTo>
                    <a:cubicBezTo>
                      <a:pt x="432001" y="1242367"/>
                      <a:pt x="432001" y="1242367"/>
                      <a:pt x="432000" y="2484735"/>
                    </a:cubicBezTo>
                    <a:lnTo>
                      <a:pt x="179022" y="2147709"/>
                    </a:lnTo>
                    <a:lnTo>
                      <a:pt x="0" y="2149979"/>
                    </a:lnTo>
                    <a:lnTo>
                      <a:pt x="0" y="285695"/>
                    </a:lnTo>
                    <a:lnTo>
                      <a:pt x="64572" y="288296"/>
                    </a:lnTo>
                    <a:lnTo>
                      <a:pt x="432002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89" name="星: 5 pt 2188">
              <a:extLst>
                <a:ext uri="{FF2B5EF4-FFF2-40B4-BE49-F238E27FC236}">
                  <a16:creationId xmlns:a16="http://schemas.microsoft.com/office/drawing/2014/main" id="{91A4C5A6-F370-C759-9A05-87EC07C33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12908" y="5679336"/>
              <a:ext cx="90000" cy="90000"/>
            </a:xfrm>
            <a:prstGeom prst="star5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90" name="二等辺三角形 2189">
              <a:extLst>
                <a:ext uri="{FF2B5EF4-FFF2-40B4-BE49-F238E27FC236}">
                  <a16:creationId xmlns:a16="http://schemas.microsoft.com/office/drawing/2014/main" id="{4DAB17AC-0081-C9DE-5006-FE245BD855A1}"/>
                </a:ext>
              </a:extLst>
            </p:cNvPr>
            <p:cNvSpPr>
              <a:spLocks noChangeAspect="1"/>
            </p:cNvSpPr>
            <p:nvPr/>
          </p:nvSpPr>
          <p:spPr>
            <a:xfrm rot="21180000">
              <a:off x="-1492329" y="4791448"/>
              <a:ext cx="77284" cy="6662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1" name="二等辺三角形 2190">
              <a:extLst>
                <a:ext uri="{FF2B5EF4-FFF2-40B4-BE49-F238E27FC236}">
                  <a16:creationId xmlns:a16="http://schemas.microsoft.com/office/drawing/2014/main" id="{EFFFC67C-C182-2D7E-11AF-4D0241EB596B}"/>
                </a:ext>
              </a:extLst>
            </p:cNvPr>
            <p:cNvSpPr>
              <a:spLocks noChangeAspect="1"/>
            </p:cNvSpPr>
            <p:nvPr/>
          </p:nvSpPr>
          <p:spPr>
            <a:xfrm rot="21180000">
              <a:off x="-1580389" y="4802261"/>
              <a:ext cx="77284" cy="6662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832" name="図 1831">
            <a:extLst>
              <a:ext uri="{FF2B5EF4-FFF2-40B4-BE49-F238E27FC236}">
                <a16:creationId xmlns:a16="http://schemas.microsoft.com/office/drawing/2014/main" id="{45F02712-6357-6ED9-244E-CD0AFA155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0" t="13477" r="22529" b="9633"/>
          <a:stretch/>
        </p:blipFill>
        <p:spPr>
          <a:xfrm>
            <a:off x="2682487" y="8554581"/>
            <a:ext cx="1383613" cy="132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33" name="図 1832">
            <a:extLst>
              <a:ext uri="{FF2B5EF4-FFF2-40B4-BE49-F238E27FC236}">
                <a16:creationId xmlns:a16="http://schemas.microsoft.com/office/drawing/2014/main" id="{E14AF33E-04C1-BC93-706B-F301FAA01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9" t="17548" r="29168" b="18375"/>
          <a:stretch/>
        </p:blipFill>
        <p:spPr>
          <a:xfrm>
            <a:off x="5495296" y="8554581"/>
            <a:ext cx="1323227" cy="132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34" name="図 1833">
            <a:extLst>
              <a:ext uri="{FF2B5EF4-FFF2-40B4-BE49-F238E27FC236}">
                <a16:creationId xmlns:a16="http://schemas.microsoft.com/office/drawing/2014/main" id="{2F85D251-DD95-FB85-34B8-B9717319D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0" t="17545" r="24669" b="13053"/>
          <a:stretch/>
        </p:blipFill>
        <p:spPr>
          <a:xfrm>
            <a:off x="4046568" y="8554581"/>
            <a:ext cx="1468614" cy="132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02" name="グループ化 1801">
            <a:extLst>
              <a:ext uri="{FF2B5EF4-FFF2-40B4-BE49-F238E27FC236}">
                <a16:creationId xmlns:a16="http://schemas.microsoft.com/office/drawing/2014/main" id="{AFA709B8-6B24-2F40-3672-183242B124DD}"/>
              </a:ext>
            </a:extLst>
          </p:cNvPr>
          <p:cNvGrpSpPr/>
          <p:nvPr/>
        </p:nvGrpSpPr>
        <p:grpSpPr>
          <a:xfrm>
            <a:off x="2095005" y="9276547"/>
            <a:ext cx="432775" cy="432775"/>
            <a:chOff x="5989264" y="1225147"/>
            <a:chExt cx="432775" cy="432775"/>
          </a:xfrm>
        </p:grpSpPr>
        <p:sp>
          <p:nvSpPr>
            <p:cNvPr id="1841" name="八角形 1840">
              <a:extLst>
                <a:ext uri="{FF2B5EF4-FFF2-40B4-BE49-F238E27FC236}">
                  <a16:creationId xmlns:a16="http://schemas.microsoft.com/office/drawing/2014/main" id="{7C4789FE-D6DD-FCE0-3800-90B5F15F5920}"/>
                </a:ext>
              </a:extLst>
            </p:cNvPr>
            <p:cNvSpPr/>
            <p:nvPr/>
          </p:nvSpPr>
          <p:spPr>
            <a:xfrm rot="10800000">
              <a:off x="5989264" y="1225147"/>
              <a:ext cx="432775" cy="432775"/>
            </a:xfrm>
            <a:prstGeom prst="octagon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01" name="グループ化 1800">
              <a:extLst>
                <a:ext uri="{FF2B5EF4-FFF2-40B4-BE49-F238E27FC236}">
                  <a16:creationId xmlns:a16="http://schemas.microsoft.com/office/drawing/2014/main" id="{EE17A547-75A6-EF1C-72BA-78F3FD89A74A}"/>
                </a:ext>
              </a:extLst>
            </p:cNvPr>
            <p:cNvGrpSpPr/>
            <p:nvPr/>
          </p:nvGrpSpPr>
          <p:grpSpPr>
            <a:xfrm>
              <a:off x="6117318" y="1365385"/>
              <a:ext cx="176665" cy="152297"/>
              <a:chOff x="6117318" y="1324802"/>
              <a:chExt cx="176665" cy="152297"/>
            </a:xfrm>
          </p:grpSpPr>
          <p:cxnSp>
            <p:nvCxnSpPr>
              <p:cNvPr id="1842" name="直線コネクタ 1841">
                <a:extLst>
                  <a:ext uri="{FF2B5EF4-FFF2-40B4-BE49-F238E27FC236}">
                    <a16:creationId xmlns:a16="http://schemas.microsoft.com/office/drawing/2014/main" id="{49535858-31AF-CC8C-55A3-D8AD6C7DC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5392" y="1324802"/>
                <a:ext cx="100516" cy="152297"/>
              </a:xfrm>
              <a:prstGeom prst="line">
                <a:avLst/>
              </a:prstGeom>
              <a:solidFill>
                <a:schemeClr val="bg1"/>
              </a:solidFill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3" name="直線コネクタ 1842">
                <a:extLst>
                  <a:ext uri="{FF2B5EF4-FFF2-40B4-BE49-F238E27FC236}">
                    <a16:creationId xmlns:a16="http://schemas.microsoft.com/office/drawing/2014/main" id="{FF7206D1-8A6D-93F9-4EDF-95530B571E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5392" y="1324802"/>
                <a:ext cx="100516" cy="152297"/>
              </a:xfrm>
              <a:prstGeom prst="line">
                <a:avLst/>
              </a:prstGeom>
              <a:solidFill>
                <a:schemeClr val="bg1"/>
              </a:solidFill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4" name="直線コネクタ 1843">
                <a:extLst>
                  <a:ext uri="{FF2B5EF4-FFF2-40B4-BE49-F238E27FC236}">
                    <a16:creationId xmlns:a16="http://schemas.microsoft.com/office/drawing/2014/main" id="{866E1236-8E8A-D125-C166-B025458BE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7318" y="1400950"/>
                <a:ext cx="176665" cy="0"/>
              </a:xfrm>
              <a:prstGeom prst="line">
                <a:avLst/>
              </a:prstGeom>
              <a:solidFill>
                <a:schemeClr val="bg1"/>
              </a:solidFill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7" name="グループ化 1746">
            <a:extLst>
              <a:ext uri="{FF2B5EF4-FFF2-40B4-BE49-F238E27FC236}">
                <a16:creationId xmlns:a16="http://schemas.microsoft.com/office/drawing/2014/main" id="{C506AF12-F3B0-3619-3699-E22DD05DD0D1}"/>
              </a:ext>
            </a:extLst>
          </p:cNvPr>
          <p:cNvGrpSpPr>
            <a:grpSpLocks noChangeAspect="1"/>
          </p:cNvGrpSpPr>
          <p:nvPr/>
        </p:nvGrpSpPr>
        <p:grpSpPr>
          <a:xfrm>
            <a:off x="1398991" y="9247037"/>
            <a:ext cx="430505" cy="460440"/>
            <a:chOff x="1111938" y="5416742"/>
            <a:chExt cx="1931299" cy="2065592"/>
          </a:xfrm>
        </p:grpSpPr>
        <p:sp>
          <p:nvSpPr>
            <p:cNvPr id="1748" name="フリーフォーム: 図形 1747">
              <a:extLst>
                <a:ext uri="{FF2B5EF4-FFF2-40B4-BE49-F238E27FC236}">
                  <a16:creationId xmlns:a16="http://schemas.microsoft.com/office/drawing/2014/main" id="{B7C4B360-57E9-489A-4DFB-36600B19E9FA}"/>
                </a:ext>
              </a:extLst>
            </p:cNvPr>
            <p:cNvSpPr/>
            <p:nvPr/>
          </p:nvSpPr>
          <p:spPr>
            <a:xfrm rot="6420000" flipH="1">
              <a:off x="1022413" y="6254132"/>
              <a:ext cx="484389" cy="305339"/>
            </a:xfrm>
            <a:custGeom>
              <a:avLst/>
              <a:gdLst>
                <a:gd name="connsiteX0" fmla="*/ 0 w 1165219"/>
                <a:gd name="connsiteY0" fmla="*/ 0 h 540000"/>
                <a:gd name="connsiteX1" fmla="*/ 1165219 w 1165219"/>
                <a:gd name="connsiteY1" fmla="*/ 0 h 540000"/>
                <a:gd name="connsiteX2" fmla="*/ 1019832 w 1165219"/>
                <a:gd name="connsiteY2" fmla="*/ 540000 h 540000"/>
                <a:gd name="connsiteX3" fmla="*/ 143638 w 1165219"/>
                <a:gd name="connsiteY3" fmla="*/ 540000 h 540000"/>
                <a:gd name="connsiteX4" fmla="*/ 0 w 1165219"/>
                <a:gd name="connsiteY4" fmla="*/ 6492 h 540000"/>
                <a:gd name="connsiteX5" fmla="*/ 0 w 1165219"/>
                <a:gd name="connsiteY5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219" h="540000">
                  <a:moveTo>
                    <a:pt x="0" y="0"/>
                  </a:moveTo>
                  <a:lnTo>
                    <a:pt x="1165219" y="0"/>
                  </a:lnTo>
                  <a:lnTo>
                    <a:pt x="1019832" y="540000"/>
                  </a:lnTo>
                  <a:lnTo>
                    <a:pt x="143638" y="540000"/>
                  </a:lnTo>
                  <a:lnTo>
                    <a:pt x="0" y="6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: 図形 1748">
              <a:extLst>
                <a:ext uri="{FF2B5EF4-FFF2-40B4-BE49-F238E27FC236}">
                  <a16:creationId xmlns:a16="http://schemas.microsoft.com/office/drawing/2014/main" id="{B697B56B-CB6D-E752-F0A1-311ED56FEA02}"/>
                </a:ext>
              </a:extLst>
            </p:cNvPr>
            <p:cNvSpPr/>
            <p:nvPr/>
          </p:nvSpPr>
          <p:spPr>
            <a:xfrm rot="8220000">
              <a:off x="1958923" y="5416742"/>
              <a:ext cx="566301" cy="264776"/>
            </a:xfrm>
            <a:custGeom>
              <a:avLst/>
              <a:gdLst>
                <a:gd name="connsiteX0" fmla="*/ 0 w 1165219"/>
                <a:gd name="connsiteY0" fmla="*/ 0 h 540000"/>
                <a:gd name="connsiteX1" fmla="*/ 1165219 w 1165219"/>
                <a:gd name="connsiteY1" fmla="*/ 0 h 540000"/>
                <a:gd name="connsiteX2" fmla="*/ 1019832 w 1165219"/>
                <a:gd name="connsiteY2" fmla="*/ 540000 h 540000"/>
                <a:gd name="connsiteX3" fmla="*/ 143638 w 1165219"/>
                <a:gd name="connsiteY3" fmla="*/ 540000 h 540000"/>
                <a:gd name="connsiteX4" fmla="*/ 0 w 1165219"/>
                <a:gd name="connsiteY4" fmla="*/ 6492 h 540000"/>
                <a:gd name="connsiteX5" fmla="*/ 0 w 1165219"/>
                <a:gd name="connsiteY5" fmla="*/ 0 h 540000"/>
                <a:gd name="connsiteX0" fmla="*/ 0 w 1165219"/>
                <a:gd name="connsiteY0" fmla="*/ 0 h 544150"/>
                <a:gd name="connsiteX1" fmla="*/ 1165219 w 1165219"/>
                <a:gd name="connsiteY1" fmla="*/ 0 h 544150"/>
                <a:gd name="connsiteX2" fmla="*/ 1019832 w 1165219"/>
                <a:gd name="connsiteY2" fmla="*/ 540000 h 544150"/>
                <a:gd name="connsiteX3" fmla="*/ 286081 w 1165219"/>
                <a:gd name="connsiteY3" fmla="*/ 544148 h 544150"/>
                <a:gd name="connsiteX4" fmla="*/ 0 w 1165219"/>
                <a:gd name="connsiteY4" fmla="*/ 6492 h 544150"/>
                <a:gd name="connsiteX5" fmla="*/ 0 w 1165219"/>
                <a:gd name="connsiteY5" fmla="*/ 0 h 544150"/>
                <a:gd name="connsiteX0" fmla="*/ 0 w 1165219"/>
                <a:gd name="connsiteY0" fmla="*/ 0 h 540001"/>
                <a:gd name="connsiteX1" fmla="*/ 1165219 w 1165219"/>
                <a:gd name="connsiteY1" fmla="*/ 0 h 540001"/>
                <a:gd name="connsiteX2" fmla="*/ 1019832 w 1165219"/>
                <a:gd name="connsiteY2" fmla="*/ 540000 h 540001"/>
                <a:gd name="connsiteX3" fmla="*/ 566660 w 1165219"/>
                <a:gd name="connsiteY3" fmla="*/ 535069 h 540001"/>
                <a:gd name="connsiteX4" fmla="*/ 0 w 1165219"/>
                <a:gd name="connsiteY4" fmla="*/ 6492 h 540001"/>
                <a:gd name="connsiteX5" fmla="*/ 0 w 1165219"/>
                <a:gd name="connsiteY5" fmla="*/ 0 h 540001"/>
                <a:gd name="connsiteX0" fmla="*/ 0 w 1165219"/>
                <a:gd name="connsiteY0" fmla="*/ 0 h 540001"/>
                <a:gd name="connsiteX1" fmla="*/ 1165219 w 1165219"/>
                <a:gd name="connsiteY1" fmla="*/ 0 h 540001"/>
                <a:gd name="connsiteX2" fmla="*/ 1019832 w 1165219"/>
                <a:gd name="connsiteY2" fmla="*/ 540000 h 540001"/>
                <a:gd name="connsiteX3" fmla="*/ 722591 w 1165219"/>
                <a:gd name="connsiteY3" fmla="*/ 533107 h 540001"/>
                <a:gd name="connsiteX4" fmla="*/ 0 w 1165219"/>
                <a:gd name="connsiteY4" fmla="*/ 6492 h 540001"/>
                <a:gd name="connsiteX5" fmla="*/ 0 w 1165219"/>
                <a:gd name="connsiteY5" fmla="*/ 0 h 54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219" h="540001">
                  <a:moveTo>
                    <a:pt x="0" y="0"/>
                  </a:moveTo>
                  <a:lnTo>
                    <a:pt x="1165219" y="0"/>
                  </a:lnTo>
                  <a:lnTo>
                    <a:pt x="1019832" y="540000"/>
                  </a:lnTo>
                  <a:lnTo>
                    <a:pt x="722591" y="533107"/>
                  </a:lnTo>
                  <a:lnTo>
                    <a:pt x="0" y="6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: 図形 1749">
              <a:extLst>
                <a:ext uri="{FF2B5EF4-FFF2-40B4-BE49-F238E27FC236}">
                  <a16:creationId xmlns:a16="http://schemas.microsoft.com/office/drawing/2014/main" id="{BEFB3E53-E531-FA43-8E08-6EBDE2A402B0}"/>
                </a:ext>
              </a:extLst>
            </p:cNvPr>
            <p:cNvSpPr/>
            <p:nvPr/>
          </p:nvSpPr>
          <p:spPr>
            <a:xfrm>
              <a:off x="1201032" y="7082692"/>
              <a:ext cx="1841964" cy="399642"/>
            </a:xfrm>
            <a:custGeom>
              <a:avLst/>
              <a:gdLst>
                <a:gd name="connsiteX0" fmla="*/ 0 w 1841964"/>
                <a:gd name="connsiteY0" fmla="*/ 0 h 399642"/>
                <a:gd name="connsiteX1" fmla="*/ 1841964 w 1841964"/>
                <a:gd name="connsiteY1" fmla="*/ 0 h 399642"/>
                <a:gd name="connsiteX2" fmla="*/ 1150354 w 1841964"/>
                <a:gd name="connsiteY2" fmla="*/ 399642 h 399642"/>
                <a:gd name="connsiteX3" fmla="*/ 691609 w 1841964"/>
                <a:gd name="connsiteY3" fmla="*/ 399642 h 399642"/>
                <a:gd name="connsiteX4" fmla="*/ 0 w 1841964"/>
                <a:gd name="connsiteY4" fmla="*/ 0 h 39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964" h="399642">
                  <a:moveTo>
                    <a:pt x="0" y="0"/>
                  </a:moveTo>
                  <a:lnTo>
                    <a:pt x="1841964" y="0"/>
                  </a:lnTo>
                  <a:lnTo>
                    <a:pt x="1150354" y="399642"/>
                  </a:lnTo>
                  <a:lnTo>
                    <a:pt x="691609" y="399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: 図形 1751">
              <a:extLst>
                <a:ext uri="{FF2B5EF4-FFF2-40B4-BE49-F238E27FC236}">
                  <a16:creationId xmlns:a16="http://schemas.microsoft.com/office/drawing/2014/main" id="{A223F9D0-5677-F69D-CA5F-FD0F6BCE70D8}"/>
                </a:ext>
              </a:extLst>
            </p:cNvPr>
            <p:cNvSpPr/>
            <p:nvPr/>
          </p:nvSpPr>
          <p:spPr>
            <a:xfrm rot="15180000">
              <a:off x="2591498" y="5754351"/>
              <a:ext cx="484389" cy="305339"/>
            </a:xfrm>
            <a:custGeom>
              <a:avLst/>
              <a:gdLst>
                <a:gd name="connsiteX0" fmla="*/ 0 w 1165219"/>
                <a:gd name="connsiteY0" fmla="*/ 0 h 540000"/>
                <a:gd name="connsiteX1" fmla="*/ 1165219 w 1165219"/>
                <a:gd name="connsiteY1" fmla="*/ 0 h 540000"/>
                <a:gd name="connsiteX2" fmla="*/ 1019832 w 1165219"/>
                <a:gd name="connsiteY2" fmla="*/ 540000 h 540000"/>
                <a:gd name="connsiteX3" fmla="*/ 143638 w 1165219"/>
                <a:gd name="connsiteY3" fmla="*/ 540000 h 540000"/>
                <a:gd name="connsiteX4" fmla="*/ 0 w 1165219"/>
                <a:gd name="connsiteY4" fmla="*/ 6492 h 540000"/>
                <a:gd name="connsiteX5" fmla="*/ 0 w 1165219"/>
                <a:gd name="connsiteY5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219" h="540000">
                  <a:moveTo>
                    <a:pt x="0" y="0"/>
                  </a:moveTo>
                  <a:lnTo>
                    <a:pt x="1165219" y="0"/>
                  </a:lnTo>
                  <a:lnTo>
                    <a:pt x="1019832" y="540000"/>
                  </a:lnTo>
                  <a:lnTo>
                    <a:pt x="143638" y="540000"/>
                  </a:lnTo>
                  <a:lnTo>
                    <a:pt x="0" y="6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753" name="グループ化 1752">
              <a:extLst>
                <a:ext uri="{FF2B5EF4-FFF2-40B4-BE49-F238E27FC236}">
                  <a16:creationId xmlns:a16="http://schemas.microsoft.com/office/drawing/2014/main" id="{0CFA6DFD-841E-1250-4CCF-F67C06F1324A}"/>
                </a:ext>
              </a:extLst>
            </p:cNvPr>
            <p:cNvGrpSpPr/>
            <p:nvPr/>
          </p:nvGrpSpPr>
          <p:grpSpPr>
            <a:xfrm>
              <a:off x="1200650" y="5430140"/>
              <a:ext cx="1842587" cy="1652555"/>
              <a:chOff x="1507863" y="3439318"/>
              <a:chExt cx="2200000" cy="2345666"/>
            </a:xfrm>
          </p:grpSpPr>
          <p:sp>
            <p:nvSpPr>
              <p:cNvPr id="1756" name="二等辺三角形 1755">
                <a:extLst>
                  <a:ext uri="{FF2B5EF4-FFF2-40B4-BE49-F238E27FC236}">
                    <a16:creationId xmlns:a16="http://schemas.microsoft.com/office/drawing/2014/main" id="{5111E3BD-2B32-E46D-5574-2E0AFF3E47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07863" y="3984984"/>
                <a:ext cx="2200000" cy="1800000"/>
              </a:xfrm>
              <a:prstGeom prst="triangle">
                <a:avLst/>
              </a:pr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7" name="二等辺三角形 3">
                <a:extLst>
                  <a:ext uri="{FF2B5EF4-FFF2-40B4-BE49-F238E27FC236}">
                    <a16:creationId xmlns:a16="http://schemas.microsoft.com/office/drawing/2014/main" id="{E1E023E7-ACBF-CD7E-764D-789D14AE5E9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2607863" y="3439318"/>
                <a:ext cx="1100000" cy="2345666"/>
              </a:xfrm>
              <a:custGeom>
                <a:avLst/>
                <a:gdLst>
                  <a:gd name="connsiteX0" fmla="*/ 0 w 2200000"/>
                  <a:gd name="connsiteY0" fmla="*/ 1800000 h 1800000"/>
                  <a:gd name="connsiteX1" fmla="*/ 1100000 w 2200000"/>
                  <a:gd name="connsiteY1" fmla="*/ 0 h 1800000"/>
                  <a:gd name="connsiteX2" fmla="*/ 2200000 w 2200000"/>
                  <a:gd name="connsiteY2" fmla="*/ 1800000 h 1800000"/>
                  <a:gd name="connsiteX3" fmla="*/ 0 w 2200000"/>
                  <a:gd name="connsiteY3" fmla="*/ 1800000 h 1800000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1100000"/>
                  <a:gd name="connsiteY0" fmla="*/ 1800000 h 1803534"/>
                  <a:gd name="connsiteX1" fmla="*/ 1100000 w 1100000"/>
                  <a:gd name="connsiteY1" fmla="*/ 0 h 1803534"/>
                  <a:gd name="connsiteX2" fmla="*/ 954487 w 1100000"/>
                  <a:gd name="connsiteY2" fmla="*/ 1803534 h 1803534"/>
                  <a:gd name="connsiteX3" fmla="*/ 0 w 1100000"/>
                  <a:gd name="connsiteY3" fmla="*/ 1800000 h 1803534"/>
                  <a:gd name="connsiteX0" fmla="*/ 0 w 1100000"/>
                  <a:gd name="connsiteY0" fmla="*/ 1800000 h 2324234"/>
                  <a:gd name="connsiteX1" fmla="*/ 1100000 w 1100000"/>
                  <a:gd name="connsiteY1" fmla="*/ 0 h 2324234"/>
                  <a:gd name="connsiteX2" fmla="*/ 640162 w 1100000"/>
                  <a:gd name="connsiteY2" fmla="*/ 2324234 h 2324234"/>
                  <a:gd name="connsiteX3" fmla="*/ 0 w 1100000"/>
                  <a:gd name="connsiteY3" fmla="*/ 1800000 h 2324234"/>
                  <a:gd name="connsiteX0" fmla="*/ 0 w 1100000"/>
                  <a:gd name="connsiteY0" fmla="*/ 1800000 h 2345666"/>
                  <a:gd name="connsiteX1" fmla="*/ 1100000 w 1100000"/>
                  <a:gd name="connsiteY1" fmla="*/ 0 h 2345666"/>
                  <a:gd name="connsiteX2" fmla="*/ 499668 w 1100000"/>
                  <a:gd name="connsiteY2" fmla="*/ 2345666 h 2345666"/>
                  <a:gd name="connsiteX3" fmla="*/ 0 w 1100000"/>
                  <a:gd name="connsiteY3" fmla="*/ 1800000 h 234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000" h="2345666">
                    <a:moveTo>
                      <a:pt x="0" y="1800000"/>
                    </a:moveTo>
                    <a:lnTo>
                      <a:pt x="1100000" y="0"/>
                    </a:lnTo>
                    <a:lnTo>
                      <a:pt x="499668" y="2345666"/>
                    </a:lnTo>
                    <a:lnTo>
                      <a:pt x="0" y="1800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8" name="二等辺三角形 3">
                <a:extLst>
                  <a:ext uri="{FF2B5EF4-FFF2-40B4-BE49-F238E27FC236}">
                    <a16:creationId xmlns:a16="http://schemas.microsoft.com/office/drawing/2014/main" id="{8FC5D361-77F8-BBC1-E11C-E890F525330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1507863" y="3439318"/>
                <a:ext cx="1100000" cy="2345666"/>
              </a:xfrm>
              <a:custGeom>
                <a:avLst/>
                <a:gdLst>
                  <a:gd name="connsiteX0" fmla="*/ 0 w 2200000"/>
                  <a:gd name="connsiteY0" fmla="*/ 1800000 h 1800000"/>
                  <a:gd name="connsiteX1" fmla="*/ 1100000 w 2200000"/>
                  <a:gd name="connsiteY1" fmla="*/ 0 h 1800000"/>
                  <a:gd name="connsiteX2" fmla="*/ 2200000 w 2200000"/>
                  <a:gd name="connsiteY2" fmla="*/ 1800000 h 1800000"/>
                  <a:gd name="connsiteX3" fmla="*/ 0 w 2200000"/>
                  <a:gd name="connsiteY3" fmla="*/ 1800000 h 1800000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1100000"/>
                  <a:gd name="connsiteY0" fmla="*/ 1800000 h 1803534"/>
                  <a:gd name="connsiteX1" fmla="*/ 1100000 w 1100000"/>
                  <a:gd name="connsiteY1" fmla="*/ 0 h 1803534"/>
                  <a:gd name="connsiteX2" fmla="*/ 954487 w 1100000"/>
                  <a:gd name="connsiteY2" fmla="*/ 1803534 h 1803534"/>
                  <a:gd name="connsiteX3" fmla="*/ 0 w 1100000"/>
                  <a:gd name="connsiteY3" fmla="*/ 1800000 h 1803534"/>
                  <a:gd name="connsiteX0" fmla="*/ 0 w 1100000"/>
                  <a:gd name="connsiteY0" fmla="*/ 1800000 h 2324234"/>
                  <a:gd name="connsiteX1" fmla="*/ 1100000 w 1100000"/>
                  <a:gd name="connsiteY1" fmla="*/ 0 h 2324234"/>
                  <a:gd name="connsiteX2" fmla="*/ 640162 w 1100000"/>
                  <a:gd name="connsiteY2" fmla="*/ 2324234 h 2324234"/>
                  <a:gd name="connsiteX3" fmla="*/ 0 w 1100000"/>
                  <a:gd name="connsiteY3" fmla="*/ 1800000 h 2324234"/>
                  <a:gd name="connsiteX0" fmla="*/ 0 w 1100000"/>
                  <a:gd name="connsiteY0" fmla="*/ 1800000 h 2345666"/>
                  <a:gd name="connsiteX1" fmla="*/ 1100000 w 1100000"/>
                  <a:gd name="connsiteY1" fmla="*/ 0 h 2345666"/>
                  <a:gd name="connsiteX2" fmla="*/ 499668 w 1100000"/>
                  <a:gd name="connsiteY2" fmla="*/ 2345666 h 2345666"/>
                  <a:gd name="connsiteX3" fmla="*/ 0 w 1100000"/>
                  <a:gd name="connsiteY3" fmla="*/ 1800000 h 234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000" h="2345666">
                    <a:moveTo>
                      <a:pt x="0" y="1800000"/>
                    </a:moveTo>
                    <a:lnTo>
                      <a:pt x="1100000" y="0"/>
                    </a:lnTo>
                    <a:lnTo>
                      <a:pt x="499668" y="2345666"/>
                    </a:lnTo>
                    <a:lnTo>
                      <a:pt x="0" y="1800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03" name="グループ化 1802">
            <a:extLst>
              <a:ext uri="{FF2B5EF4-FFF2-40B4-BE49-F238E27FC236}">
                <a16:creationId xmlns:a16="http://schemas.microsoft.com/office/drawing/2014/main" id="{633D6B2B-97EC-2917-95D4-E2F734F2DDCA}"/>
              </a:ext>
            </a:extLst>
          </p:cNvPr>
          <p:cNvGrpSpPr/>
          <p:nvPr/>
        </p:nvGrpSpPr>
        <p:grpSpPr>
          <a:xfrm>
            <a:off x="4871168" y="7628427"/>
            <a:ext cx="792602" cy="865867"/>
            <a:chOff x="3474974" y="7031145"/>
            <a:chExt cx="695639" cy="759939"/>
          </a:xfrm>
        </p:grpSpPr>
        <p:sp>
          <p:nvSpPr>
            <p:cNvPr id="1804" name="直角三角形 95">
              <a:extLst>
                <a:ext uri="{FF2B5EF4-FFF2-40B4-BE49-F238E27FC236}">
                  <a16:creationId xmlns:a16="http://schemas.microsoft.com/office/drawing/2014/main" id="{DD40BBFB-9799-968E-1CE6-88338651CC5E}"/>
                </a:ext>
              </a:extLst>
            </p:cNvPr>
            <p:cNvSpPr/>
            <p:nvPr/>
          </p:nvSpPr>
          <p:spPr>
            <a:xfrm rot="10800000" flipH="1">
              <a:off x="3554704" y="7371652"/>
              <a:ext cx="208939" cy="68575"/>
            </a:xfrm>
            <a:custGeom>
              <a:avLst/>
              <a:gdLst>
                <a:gd name="connsiteX0" fmla="*/ 0 w 201796"/>
                <a:gd name="connsiteY0" fmla="*/ 68575 h 68575"/>
                <a:gd name="connsiteX1" fmla="*/ 0 w 201796"/>
                <a:gd name="connsiteY1" fmla="*/ 0 h 68575"/>
                <a:gd name="connsiteX2" fmla="*/ 201796 w 201796"/>
                <a:gd name="connsiteY2" fmla="*/ 68575 h 68575"/>
                <a:gd name="connsiteX3" fmla="*/ 0 w 201796"/>
                <a:gd name="connsiteY3" fmla="*/ 68575 h 68575"/>
                <a:gd name="connsiteX0" fmla="*/ 0 w 201796"/>
                <a:gd name="connsiteY0" fmla="*/ 68575 h 68575"/>
                <a:gd name="connsiteX1" fmla="*/ 0 w 201796"/>
                <a:gd name="connsiteY1" fmla="*/ 0 h 68575"/>
                <a:gd name="connsiteX2" fmla="*/ 201796 w 201796"/>
                <a:gd name="connsiteY2" fmla="*/ 44763 h 68575"/>
                <a:gd name="connsiteX3" fmla="*/ 0 w 201796"/>
                <a:gd name="connsiteY3" fmla="*/ 68575 h 68575"/>
                <a:gd name="connsiteX0" fmla="*/ 0 w 208939"/>
                <a:gd name="connsiteY0" fmla="*/ 68575 h 68575"/>
                <a:gd name="connsiteX1" fmla="*/ 0 w 208939"/>
                <a:gd name="connsiteY1" fmla="*/ 0 h 68575"/>
                <a:gd name="connsiteX2" fmla="*/ 208939 w 208939"/>
                <a:gd name="connsiteY2" fmla="*/ 35238 h 68575"/>
                <a:gd name="connsiteX3" fmla="*/ 0 w 208939"/>
                <a:gd name="connsiteY3" fmla="*/ 68575 h 6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39" h="68575">
                  <a:moveTo>
                    <a:pt x="0" y="68575"/>
                  </a:moveTo>
                  <a:lnTo>
                    <a:pt x="0" y="0"/>
                  </a:lnTo>
                  <a:lnTo>
                    <a:pt x="208939" y="35238"/>
                  </a:lnTo>
                  <a:lnTo>
                    <a:pt x="0" y="68575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3175" cap="rnd">
              <a:solidFill>
                <a:schemeClr val="tx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05" name="グループ化 1804">
              <a:extLst>
                <a:ext uri="{FF2B5EF4-FFF2-40B4-BE49-F238E27FC236}">
                  <a16:creationId xmlns:a16="http://schemas.microsoft.com/office/drawing/2014/main" id="{81EC69DA-25B9-99DC-5701-074B427D41DF}"/>
                </a:ext>
              </a:extLst>
            </p:cNvPr>
            <p:cNvGrpSpPr/>
            <p:nvPr/>
          </p:nvGrpSpPr>
          <p:grpSpPr>
            <a:xfrm>
              <a:off x="3474974" y="7031145"/>
              <a:ext cx="695639" cy="759939"/>
              <a:chOff x="688634" y="5153551"/>
              <a:chExt cx="695639" cy="759939"/>
            </a:xfrm>
          </p:grpSpPr>
          <p:sp>
            <p:nvSpPr>
              <p:cNvPr id="1813" name="フリーフォーム: 図形 1812">
                <a:extLst>
                  <a:ext uri="{FF2B5EF4-FFF2-40B4-BE49-F238E27FC236}">
                    <a16:creationId xmlns:a16="http://schemas.microsoft.com/office/drawing/2014/main" id="{7D9B55F4-676A-39C5-86BA-7726173E6153}"/>
                  </a:ext>
                </a:extLst>
              </p:cNvPr>
              <p:cNvSpPr/>
              <p:nvPr/>
            </p:nvSpPr>
            <p:spPr>
              <a:xfrm flipH="1">
                <a:off x="885376" y="5709935"/>
                <a:ext cx="69288" cy="203289"/>
              </a:xfrm>
              <a:custGeom>
                <a:avLst/>
                <a:gdLst>
                  <a:gd name="connsiteX0" fmla="*/ 0 w 66093"/>
                  <a:gd name="connsiteY0" fmla="*/ 0 h 217399"/>
                  <a:gd name="connsiteX1" fmla="*/ 0 w 66093"/>
                  <a:gd name="connsiteY1" fmla="*/ 217399 h 217399"/>
                  <a:gd name="connsiteX2" fmla="*/ 6492 w 66093"/>
                  <a:gd name="connsiteY2" fmla="*/ 217399 h 217399"/>
                  <a:gd name="connsiteX3" fmla="*/ 66093 w 66093"/>
                  <a:gd name="connsiteY3" fmla="*/ 137700 h 217399"/>
                  <a:gd name="connsiteX4" fmla="*/ 0 w 66093"/>
                  <a:gd name="connsiteY4" fmla="*/ 0 h 217399"/>
                  <a:gd name="connsiteX0" fmla="*/ 0 w 66093"/>
                  <a:gd name="connsiteY0" fmla="*/ 0 h 217665"/>
                  <a:gd name="connsiteX1" fmla="*/ 0 w 66093"/>
                  <a:gd name="connsiteY1" fmla="*/ 217399 h 217665"/>
                  <a:gd name="connsiteX2" fmla="*/ 3031 w 66093"/>
                  <a:gd name="connsiteY2" fmla="*/ 217665 h 217665"/>
                  <a:gd name="connsiteX3" fmla="*/ 66093 w 66093"/>
                  <a:gd name="connsiteY3" fmla="*/ 137700 h 217665"/>
                  <a:gd name="connsiteX4" fmla="*/ 0 w 66093"/>
                  <a:gd name="connsiteY4" fmla="*/ 0 h 217665"/>
                  <a:gd name="connsiteX0" fmla="*/ 3195 w 69288"/>
                  <a:gd name="connsiteY0" fmla="*/ 0 h 217665"/>
                  <a:gd name="connsiteX1" fmla="*/ 0 w 69288"/>
                  <a:gd name="connsiteY1" fmla="*/ 209678 h 217665"/>
                  <a:gd name="connsiteX2" fmla="*/ 6226 w 69288"/>
                  <a:gd name="connsiteY2" fmla="*/ 217665 h 217665"/>
                  <a:gd name="connsiteX3" fmla="*/ 69288 w 69288"/>
                  <a:gd name="connsiteY3" fmla="*/ 137700 h 217665"/>
                  <a:gd name="connsiteX4" fmla="*/ 3195 w 69288"/>
                  <a:gd name="connsiteY4" fmla="*/ 0 h 217665"/>
                  <a:gd name="connsiteX0" fmla="*/ 2663 w 69288"/>
                  <a:gd name="connsiteY0" fmla="*/ 0 h 204353"/>
                  <a:gd name="connsiteX1" fmla="*/ 0 w 69288"/>
                  <a:gd name="connsiteY1" fmla="*/ 196366 h 204353"/>
                  <a:gd name="connsiteX2" fmla="*/ 6226 w 69288"/>
                  <a:gd name="connsiteY2" fmla="*/ 204353 h 204353"/>
                  <a:gd name="connsiteX3" fmla="*/ 69288 w 69288"/>
                  <a:gd name="connsiteY3" fmla="*/ 124388 h 204353"/>
                  <a:gd name="connsiteX4" fmla="*/ 2663 w 69288"/>
                  <a:gd name="connsiteY4" fmla="*/ 0 h 204353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289"/>
                  <a:gd name="connsiteX1" fmla="*/ 0 w 69288"/>
                  <a:gd name="connsiteY1" fmla="*/ 195834 h 203289"/>
                  <a:gd name="connsiteX2" fmla="*/ 6226 w 69288"/>
                  <a:gd name="connsiteY2" fmla="*/ 203289 h 203289"/>
                  <a:gd name="connsiteX3" fmla="*/ 69288 w 69288"/>
                  <a:gd name="connsiteY3" fmla="*/ 123856 h 203289"/>
                  <a:gd name="connsiteX4" fmla="*/ 3196 w 69288"/>
                  <a:gd name="connsiteY4" fmla="*/ 0 h 20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88" h="203289">
                    <a:moveTo>
                      <a:pt x="3196" y="0"/>
                    </a:moveTo>
                    <a:cubicBezTo>
                      <a:pt x="2308" y="65455"/>
                      <a:pt x="888" y="130379"/>
                      <a:pt x="0" y="195834"/>
                    </a:cubicBezTo>
                    <a:lnTo>
                      <a:pt x="6226" y="203289"/>
                    </a:lnTo>
                    <a:lnTo>
                      <a:pt x="69288" y="123856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4" name="フリーフォーム: 図形 1813">
                <a:extLst>
                  <a:ext uri="{FF2B5EF4-FFF2-40B4-BE49-F238E27FC236}">
                    <a16:creationId xmlns:a16="http://schemas.microsoft.com/office/drawing/2014/main" id="{D238A60C-5995-4CC3-AA68-AFEC71F539DE}"/>
                  </a:ext>
                </a:extLst>
              </p:cNvPr>
              <p:cNvSpPr/>
              <p:nvPr/>
            </p:nvSpPr>
            <p:spPr>
              <a:xfrm flipH="1">
                <a:off x="1120220" y="5698191"/>
                <a:ext cx="66093" cy="215299"/>
              </a:xfrm>
              <a:custGeom>
                <a:avLst/>
                <a:gdLst>
                  <a:gd name="connsiteX0" fmla="*/ 66093 w 66093"/>
                  <a:gd name="connsiteY0" fmla="*/ 0 h 215299"/>
                  <a:gd name="connsiteX1" fmla="*/ 0 w 66093"/>
                  <a:gd name="connsiteY1" fmla="*/ 137700 h 215299"/>
                  <a:gd name="connsiteX2" fmla="*/ 58031 w 66093"/>
                  <a:gd name="connsiteY2" fmla="*/ 215299 h 215299"/>
                  <a:gd name="connsiteX3" fmla="*/ 66093 w 66093"/>
                  <a:gd name="connsiteY3" fmla="*/ 215299 h 215299"/>
                  <a:gd name="connsiteX4" fmla="*/ 66093 w 66093"/>
                  <a:gd name="connsiteY4" fmla="*/ 0 h 21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93" h="215299">
                    <a:moveTo>
                      <a:pt x="66093" y="0"/>
                    </a:moveTo>
                    <a:lnTo>
                      <a:pt x="0" y="137700"/>
                    </a:lnTo>
                    <a:lnTo>
                      <a:pt x="58031" y="215299"/>
                    </a:lnTo>
                    <a:lnTo>
                      <a:pt x="66093" y="215299"/>
                    </a:lnTo>
                    <a:lnTo>
                      <a:pt x="6609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5" name="台形 354">
                <a:extLst>
                  <a:ext uri="{FF2B5EF4-FFF2-40B4-BE49-F238E27FC236}">
                    <a16:creationId xmlns:a16="http://schemas.microsoft.com/office/drawing/2014/main" id="{3FE053C0-FDAD-D821-4386-BE272FC829F1}"/>
                  </a:ext>
                </a:extLst>
              </p:cNvPr>
              <p:cNvSpPr/>
              <p:nvPr/>
            </p:nvSpPr>
            <p:spPr>
              <a:xfrm rot="16200000">
                <a:off x="585705" y="5528277"/>
                <a:ext cx="290477" cy="84620"/>
              </a:xfrm>
              <a:custGeom>
                <a:avLst/>
                <a:gdLst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619376 w 2619376"/>
                  <a:gd name="connsiteY3" fmla="*/ 756818 h 756818"/>
                  <a:gd name="connsiteX4" fmla="*/ 0 w 2619376"/>
                  <a:gd name="connsiteY4" fmla="*/ 756818 h 756818"/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597944 w 2619376"/>
                  <a:gd name="connsiteY3" fmla="*/ 713248 h 756818"/>
                  <a:gd name="connsiteX4" fmla="*/ 2619376 w 2619376"/>
                  <a:gd name="connsiteY4" fmla="*/ 756818 h 756818"/>
                  <a:gd name="connsiteX5" fmla="*/ 0 w 2619376"/>
                  <a:gd name="connsiteY5" fmla="*/ 756818 h 756818"/>
                  <a:gd name="connsiteX0" fmla="*/ 0 w 2597944"/>
                  <a:gd name="connsiteY0" fmla="*/ 756818 h 756818"/>
                  <a:gd name="connsiteX1" fmla="*/ 387975 w 2597944"/>
                  <a:gd name="connsiteY1" fmla="*/ 0 h 756818"/>
                  <a:gd name="connsiteX2" fmla="*/ 2231401 w 2597944"/>
                  <a:gd name="connsiteY2" fmla="*/ 0 h 756818"/>
                  <a:gd name="connsiteX3" fmla="*/ 2597944 w 2597944"/>
                  <a:gd name="connsiteY3" fmla="*/ 713248 h 756818"/>
                  <a:gd name="connsiteX4" fmla="*/ 2557463 w 2597944"/>
                  <a:gd name="connsiteY4" fmla="*/ 756818 h 756818"/>
                  <a:gd name="connsiteX5" fmla="*/ 0 w 2597944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944" h="756818">
                    <a:moveTo>
                      <a:pt x="0" y="756818"/>
                    </a:moveTo>
                    <a:lnTo>
                      <a:pt x="387975" y="0"/>
                    </a:lnTo>
                    <a:lnTo>
                      <a:pt x="2231401" y="0"/>
                    </a:lnTo>
                    <a:lnTo>
                      <a:pt x="2597944" y="713248"/>
                    </a:lnTo>
                    <a:lnTo>
                      <a:pt x="2557463" y="756818"/>
                    </a:lnTo>
                    <a:lnTo>
                      <a:pt x="0" y="75681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6" name="台形 355">
                <a:extLst>
                  <a:ext uri="{FF2B5EF4-FFF2-40B4-BE49-F238E27FC236}">
                    <a16:creationId xmlns:a16="http://schemas.microsoft.com/office/drawing/2014/main" id="{E38A6167-6B86-AC23-E41D-758E958D07E6}"/>
                  </a:ext>
                </a:extLst>
              </p:cNvPr>
              <p:cNvSpPr/>
              <p:nvPr/>
            </p:nvSpPr>
            <p:spPr>
              <a:xfrm rot="5400000" flipH="1">
                <a:off x="1194994" y="5530008"/>
                <a:ext cx="293938" cy="84620"/>
              </a:xfrm>
              <a:custGeom>
                <a:avLst/>
                <a:gdLst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59855 w 2659855"/>
                  <a:gd name="connsiteY3" fmla="*/ 756818 h 756818"/>
                  <a:gd name="connsiteX4" fmla="*/ 0 w 2659855"/>
                  <a:gd name="connsiteY4" fmla="*/ 756818 h 756818"/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28898 w 2659855"/>
                  <a:gd name="connsiteY3" fmla="*/ 686335 h 756818"/>
                  <a:gd name="connsiteX4" fmla="*/ 2659855 w 2659855"/>
                  <a:gd name="connsiteY4" fmla="*/ 756818 h 756818"/>
                  <a:gd name="connsiteX5" fmla="*/ 0 w 2659855"/>
                  <a:gd name="connsiteY5" fmla="*/ 756818 h 756818"/>
                  <a:gd name="connsiteX0" fmla="*/ 0 w 2628898"/>
                  <a:gd name="connsiteY0" fmla="*/ 756818 h 756818"/>
                  <a:gd name="connsiteX1" fmla="*/ 331184 w 2628898"/>
                  <a:gd name="connsiteY1" fmla="*/ 0 h 756818"/>
                  <a:gd name="connsiteX2" fmla="*/ 2328671 w 2628898"/>
                  <a:gd name="connsiteY2" fmla="*/ 0 h 756818"/>
                  <a:gd name="connsiteX3" fmla="*/ 2628898 w 2628898"/>
                  <a:gd name="connsiteY3" fmla="*/ 686335 h 756818"/>
                  <a:gd name="connsiteX4" fmla="*/ 2574127 w 2628898"/>
                  <a:gd name="connsiteY4" fmla="*/ 737771 h 756818"/>
                  <a:gd name="connsiteX5" fmla="*/ 0 w 2628898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8898" h="756818">
                    <a:moveTo>
                      <a:pt x="0" y="756818"/>
                    </a:moveTo>
                    <a:lnTo>
                      <a:pt x="331184" y="0"/>
                    </a:lnTo>
                    <a:lnTo>
                      <a:pt x="2328671" y="0"/>
                    </a:lnTo>
                    <a:lnTo>
                      <a:pt x="2628898" y="686335"/>
                    </a:lnTo>
                    <a:lnTo>
                      <a:pt x="2574127" y="737771"/>
                    </a:lnTo>
                    <a:lnTo>
                      <a:pt x="0" y="75681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6" name="台形 356">
                <a:extLst>
                  <a:ext uri="{FF2B5EF4-FFF2-40B4-BE49-F238E27FC236}">
                    <a16:creationId xmlns:a16="http://schemas.microsoft.com/office/drawing/2014/main" id="{EFFACE2D-F18C-8C85-2DD0-163063ACFFEB}"/>
                  </a:ext>
                </a:extLst>
              </p:cNvPr>
              <p:cNvSpPr/>
              <p:nvPr/>
            </p:nvSpPr>
            <p:spPr>
              <a:xfrm rot="15900000">
                <a:off x="681472" y="5727500"/>
                <a:ext cx="108829" cy="84620"/>
              </a:xfrm>
              <a:custGeom>
                <a:avLst/>
                <a:gdLst>
                  <a:gd name="connsiteX0" fmla="*/ 0 w 959519"/>
                  <a:gd name="connsiteY0" fmla="*/ 756818 h 756818"/>
                  <a:gd name="connsiteX1" fmla="*/ 189205 w 959519"/>
                  <a:gd name="connsiteY1" fmla="*/ 0 h 756818"/>
                  <a:gd name="connsiteX2" fmla="*/ 770315 w 959519"/>
                  <a:gd name="connsiteY2" fmla="*/ 0 h 756818"/>
                  <a:gd name="connsiteX3" fmla="*/ 959519 w 959519"/>
                  <a:gd name="connsiteY3" fmla="*/ 756818 h 756818"/>
                  <a:gd name="connsiteX4" fmla="*/ 0 w 959519"/>
                  <a:gd name="connsiteY4" fmla="*/ 756818 h 756818"/>
                  <a:gd name="connsiteX0" fmla="*/ 0 w 959519"/>
                  <a:gd name="connsiteY0" fmla="*/ 756818 h 756818"/>
                  <a:gd name="connsiteX1" fmla="*/ 10112 w 959519"/>
                  <a:gd name="connsiteY1" fmla="*/ 715711 h 756818"/>
                  <a:gd name="connsiteX2" fmla="*/ 189205 w 959519"/>
                  <a:gd name="connsiteY2" fmla="*/ 0 h 756818"/>
                  <a:gd name="connsiteX3" fmla="*/ 770315 w 959519"/>
                  <a:gd name="connsiteY3" fmla="*/ 0 h 756818"/>
                  <a:gd name="connsiteX4" fmla="*/ 959519 w 959519"/>
                  <a:gd name="connsiteY4" fmla="*/ 756818 h 756818"/>
                  <a:gd name="connsiteX5" fmla="*/ 0 w 959519"/>
                  <a:gd name="connsiteY5" fmla="*/ 756818 h 756818"/>
                  <a:gd name="connsiteX0" fmla="*/ 12779 w 972298"/>
                  <a:gd name="connsiteY0" fmla="*/ 756818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12779 w 972298"/>
                  <a:gd name="connsiteY5" fmla="*/ 756818 h 756818"/>
                  <a:gd name="connsiteX0" fmla="*/ 80237 w 972298"/>
                  <a:gd name="connsiteY0" fmla="*/ 750769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80237 w 972298"/>
                  <a:gd name="connsiteY5" fmla="*/ 750769 h 756818"/>
                  <a:gd name="connsiteX0" fmla="*/ 81274 w 973335"/>
                  <a:gd name="connsiteY0" fmla="*/ 750769 h 756818"/>
                  <a:gd name="connsiteX1" fmla="*/ 0 w 973335"/>
                  <a:gd name="connsiteY1" fmla="*/ 716008 h 756818"/>
                  <a:gd name="connsiteX2" fmla="*/ 203021 w 973335"/>
                  <a:gd name="connsiteY2" fmla="*/ 0 h 756818"/>
                  <a:gd name="connsiteX3" fmla="*/ 784131 w 973335"/>
                  <a:gd name="connsiteY3" fmla="*/ 0 h 756818"/>
                  <a:gd name="connsiteX4" fmla="*/ 973335 w 973335"/>
                  <a:gd name="connsiteY4" fmla="*/ 756818 h 756818"/>
                  <a:gd name="connsiteX5" fmla="*/ 81274 w 973335"/>
                  <a:gd name="connsiteY5" fmla="*/ 750769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3335" h="756818">
                    <a:moveTo>
                      <a:pt x="81274" y="750769"/>
                    </a:moveTo>
                    <a:lnTo>
                      <a:pt x="0" y="716008"/>
                    </a:lnTo>
                    <a:lnTo>
                      <a:pt x="203021" y="0"/>
                    </a:lnTo>
                    <a:lnTo>
                      <a:pt x="784131" y="0"/>
                    </a:lnTo>
                    <a:lnTo>
                      <a:pt x="973335" y="756818"/>
                    </a:lnTo>
                    <a:lnTo>
                      <a:pt x="81274" y="750769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9" name="台形 357">
                <a:extLst>
                  <a:ext uri="{FF2B5EF4-FFF2-40B4-BE49-F238E27FC236}">
                    <a16:creationId xmlns:a16="http://schemas.microsoft.com/office/drawing/2014/main" id="{78B59C62-DB12-738E-8057-6B58563D1532}"/>
                  </a:ext>
                </a:extLst>
              </p:cNvPr>
              <p:cNvSpPr/>
              <p:nvPr/>
            </p:nvSpPr>
            <p:spPr>
              <a:xfrm rot="5700000" flipH="1">
                <a:off x="1287559" y="5730507"/>
                <a:ext cx="105864" cy="82007"/>
              </a:xfrm>
              <a:custGeom>
                <a:avLst/>
                <a:gdLst>
                  <a:gd name="connsiteX0" fmla="*/ 0 w 958374"/>
                  <a:gd name="connsiteY0" fmla="*/ 733296 h 733296"/>
                  <a:gd name="connsiteX1" fmla="*/ 183324 w 958374"/>
                  <a:gd name="connsiteY1" fmla="*/ 0 h 733296"/>
                  <a:gd name="connsiteX2" fmla="*/ 775050 w 958374"/>
                  <a:gd name="connsiteY2" fmla="*/ 0 h 733296"/>
                  <a:gd name="connsiteX3" fmla="*/ 958374 w 958374"/>
                  <a:gd name="connsiteY3" fmla="*/ 733296 h 733296"/>
                  <a:gd name="connsiteX4" fmla="*/ 0 w 958374"/>
                  <a:gd name="connsiteY4" fmla="*/ 733296 h 733296"/>
                  <a:gd name="connsiteX0" fmla="*/ 0 w 958374"/>
                  <a:gd name="connsiteY0" fmla="*/ 733296 h 733296"/>
                  <a:gd name="connsiteX1" fmla="*/ 4859 w 958374"/>
                  <a:gd name="connsiteY1" fmla="*/ 705043 h 733296"/>
                  <a:gd name="connsiteX2" fmla="*/ 183324 w 958374"/>
                  <a:gd name="connsiteY2" fmla="*/ 0 h 733296"/>
                  <a:gd name="connsiteX3" fmla="*/ 775050 w 958374"/>
                  <a:gd name="connsiteY3" fmla="*/ 0 h 733296"/>
                  <a:gd name="connsiteX4" fmla="*/ 958374 w 958374"/>
                  <a:gd name="connsiteY4" fmla="*/ 733296 h 733296"/>
                  <a:gd name="connsiteX5" fmla="*/ 0 w 958374"/>
                  <a:gd name="connsiteY5" fmla="*/ 733296 h 733296"/>
                  <a:gd name="connsiteX0" fmla="*/ 78790 w 953515"/>
                  <a:gd name="connsiteY0" fmla="*/ 733444 h 733444"/>
                  <a:gd name="connsiteX1" fmla="*/ 0 w 953515"/>
                  <a:gd name="connsiteY1" fmla="*/ 705043 h 733444"/>
                  <a:gd name="connsiteX2" fmla="*/ 178465 w 953515"/>
                  <a:gd name="connsiteY2" fmla="*/ 0 h 733444"/>
                  <a:gd name="connsiteX3" fmla="*/ 770191 w 953515"/>
                  <a:gd name="connsiteY3" fmla="*/ 0 h 733444"/>
                  <a:gd name="connsiteX4" fmla="*/ 953515 w 953515"/>
                  <a:gd name="connsiteY4" fmla="*/ 733296 h 733444"/>
                  <a:gd name="connsiteX5" fmla="*/ 78790 w 953515"/>
                  <a:gd name="connsiteY5" fmla="*/ 733444 h 733444"/>
                  <a:gd name="connsiteX0" fmla="*/ 77663 w 952388"/>
                  <a:gd name="connsiteY0" fmla="*/ 733444 h 733444"/>
                  <a:gd name="connsiteX1" fmla="*/ 0 w 952388"/>
                  <a:gd name="connsiteY1" fmla="*/ 719483 h 733444"/>
                  <a:gd name="connsiteX2" fmla="*/ 177338 w 952388"/>
                  <a:gd name="connsiteY2" fmla="*/ 0 h 733444"/>
                  <a:gd name="connsiteX3" fmla="*/ 769064 w 952388"/>
                  <a:gd name="connsiteY3" fmla="*/ 0 h 733444"/>
                  <a:gd name="connsiteX4" fmla="*/ 952388 w 952388"/>
                  <a:gd name="connsiteY4" fmla="*/ 733296 h 733444"/>
                  <a:gd name="connsiteX5" fmla="*/ 77663 w 952388"/>
                  <a:gd name="connsiteY5" fmla="*/ 733444 h 733444"/>
                  <a:gd name="connsiteX0" fmla="*/ 76833 w 951558"/>
                  <a:gd name="connsiteY0" fmla="*/ 733444 h 733444"/>
                  <a:gd name="connsiteX1" fmla="*/ 0 w 951558"/>
                  <a:gd name="connsiteY1" fmla="*/ 709994 h 733444"/>
                  <a:gd name="connsiteX2" fmla="*/ 176508 w 951558"/>
                  <a:gd name="connsiteY2" fmla="*/ 0 h 733444"/>
                  <a:gd name="connsiteX3" fmla="*/ 768234 w 951558"/>
                  <a:gd name="connsiteY3" fmla="*/ 0 h 733444"/>
                  <a:gd name="connsiteX4" fmla="*/ 951558 w 951558"/>
                  <a:gd name="connsiteY4" fmla="*/ 733296 h 733444"/>
                  <a:gd name="connsiteX5" fmla="*/ 76833 w 951558"/>
                  <a:gd name="connsiteY5" fmla="*/ 733444 h 733444"/>
                  <a:gd name="connsiteX0" fmla="*/ 76211 w 950936"/>
                  <a:gd name="connsiteY0" fmla="*/ 733444 h 733444"/>
                  <a:gd name="connsiteX1" fmla="*/ 0 w 950936"/>
                  <a:gd name="connsiteY1" fmla="*/ 702877 h 733444"/>
                  <a:gd name="connsiteX2" fmla="*/ 175886 w 950936"/>
                  <a:gd name="connsiteY2" fmla="*/ 0 h 733444"/>
                  <a:gd name="connsiteX3" fmla="*/ 767612 w 950936"/>
                  <a:gd name="connsiteY3" fmla="*/ 0 h 733444"/>
                  <a:gd name="connsiteX4" fmla="*/ 950936 w 950936"/>
                  <a:gd name="connsiteY4" fmla="*/ 733296 h 733444"/>
                  <a:gd name="connsiteX5" fmla="*/ 76211 w 950936"/>
                  <a:gd name="connsiteY5" fmla="*/ 733444 h 733444"/>
                  <a:gd name="connsiteX0" fmla="*/ 80747 w 955472"/>
                  <a:gd name="connsiteY0" fmla="*/ 733444 h 733444"/>
                  <a:gd name="connsiteX1" fmla="*/ 0 w 955472"/>
                  <a:gd name="connsiteY1" fmla="*/ 700090 h 733444"/>
                  <a:gd name="connsiteX2" fmla="*/ 180422 w 955472"/>
                  <a:gd name="connsiteY2" fmla="*/ 0 h 733444"/>
                  <a:gd name="connsiteX3" fmla="*/ 772148 w 955472"/>
                  <a:gd name="connsiteY3" fmla="*/ 0 h 733444"/>
                  <a:gd name="connsiteX4" fmla="*/ 955472 w 955472"/>
                  <a:gd name="connsiteY4" fmla="*/ 733296 h 733444"/>
                  <a:gd name="connsiteX5" fmla="*/ 80747 w 955472"/>
                  <a:gd name="connsiteY5" fmla="*/ 733444 h 73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472" h="733444">
                    <a:moveTo>
                      <a:pt x="80747" y="733444"/>
                    </a:moveTo>
                    <a:lnTo>
                      <a:pt x="0" y="700090"/>
                    </a:lnTo>
                    <a:lnTo>
                      <a:pt x="180422" y="0"/>
                    </a:lnTo>
                    <a:lnTo>
                      <a:pt x="772148" y="0"/>
                    </a:lnTo>
                    <a:lnTo>
                      <a:pt x="955472" y="733296"/>
                    </a:lnTo>
                    <a:lnTo>
                      <a:pt x="80747" y="733444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46" name="台形 1845">
                <a:extLst>
                  <a:ext uri="{FF2B5EF4-FFF2-40B4-BE49-F238E27FC236}">
                    <a16:creationId xmlns:a16="http://schemas.microsoft.com/office/drawing/2014/main" id="{643E449A-FCFA-40DC-9174-15DBC0BDDC83}"/>
                  </a:ext>
                </a:extLst>
              </p:cNvPr>
              <p:cNvSpPr/>
              <p:nvPr/>
            </p:nvSpPr>
            <p:spPr>
              <a:xfrm>
                <a:off x="991146" y="5153551"/>
                <a:ext cx="94437" cy="106444"/>
              </a:xfrm>
              <a:prstGeom prst="trapezoid">
                <a:avLst>
                  <a:gd name="adj" fmla="val 24848"/>
                </a:avLst>
              </a:pr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06" name="フリーフォーム: 図形 1805">
              <a:extLst>
                <a:ext uri="{FF2B5EF4-FFF2-40B4-BE49-F238E27FC236}">
                  <a16:creationId xmlns:a16="http://schemas.microsoft.com/office/drawing/2014/main" id="{DA852D03-D8D1-A25C-1FF4-6BF89309D718}"/>
                </a:ext>
              </a:extLst>
            </p:cNvPr>
            <p:cNvSpPr/>
            <p:nvPr/>
          </p:nvSpPr>
          <p:spPr>
            <a:xfrm>
              <a:off x="3554705" y="7118770"/>
              <a:ext cx="540001" cy="672313"/>
            </a:xfrm>
            <a:custGeom>
              <a:avLst/>
              <a:gdLst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35817 w 540001"/>
                <a:gd name="connsiteY2" fmla="*/ 183933 h 672313"/>
                <a:gd name="connsiteX3" fmla="*/ 540001 w 540001"/>
                <a:gd name="connsiteY3" fmla="*/ 183933 h 672313"/>
                <a:gd name="connsiteX4" fmla="*/ 540000 w 540001"/>
                <a:gd name="connsiteY4" fmla="*/ 258312 h 672313"/>
                <a:gd name="connsiteX5" fmla="*/ 540000 w 540001"/>
                <a:gd name="connsiteY5" fmla="*/ 330312 h 672313"/>
                <a:gd name="connsiteX6" fmla="*/ 540001 w 540001"/>
                <a:gd name="connsiteY6" fmla="*/ 330312 h 672313"/>
                <a:gd name="connsiteX7" fmla="*/ 540001 w 540001"/>
                <a:gd name="connsiteY7" fmla="*/ 420312 h 672313"/>
                <a:gd name="connsiteX8" fmla="*/ 540001 w 540001"/>
                <a:gd name="connsiteY8" fmla="*/ 474715 h 672313"/>
                <a:gd name="connsiteX9" fmla="*/ 530755 w 540001"/>
                <a:gd name="connsiteY9" fmla="*/ 580396 h 672313"/>
                <a:gd name="connsiteX10" fmla="*/ 365523 w 540001"/>
                <a:gd name="connsiteY10" fmla="*/ 477124 h 672313"/>
                <a:gd name="connsiteX11" fmla="*/ 365522 w 540001"/>
                <a:gd name="connsiteY11" fmla="*/ 480388 h 672313"/>
                <a:gd name="connsiteX12" fmla="*/ 360001 w 540001"/>
                <a:gd name="connsiteY12" fmla="*/ 474314 h 672313"/>
                <a:gd name="connsiteX13" fmla="*/ 360001 w 540001"/>
                <a:gd name="connsiteY13" fmla="*/ 672312 h 672313"/>
                <a:gd name="connsiteX14" fmla="*/ 180001 w 540001"/>
                <a:gd name="connsiteY14" fmla="*/ 672313 h 672313"/>
                <a:gd name="connsiteX15" fmla="*/ 180001 w 540001"/>
                <a:gd name="connsiteY15" fmla="*/ 474313 h 672313"/>
                <a:gd name="connsiteX16" fmla="*/ 180000 w 540001"/>
                <a:gd name="connsiteY16" fmla="*/ 474314 h 672313"/>
                <a:gd name="connsiteX17" fmla="*/ 180000 w 540001"/>
                <a:gd name="connsiteY17" fmla="*/ 474313 h 672313"/>
                <a:gd name="connsiteX18" fmla="*/ 174479 w 540001"/>
                <a:gd name="connsiteY18" fmla="*/ 480387 h 672313"/>
                <a:gd name="connsiteX19" fmla="*/ 174478 w 540001"/>
                <a:gd name="connsiteY19" fmla="*/ 477123 h 672313"/>
                <a:gd name="connsiteX20" fmla="*/ 9246 w 540001"/>
                <a:gd name="connsiteY20" fmla="*/ 580395 h 672313"/>
                <a:gd name="connsiteX21" fmla="*/ 0 w 540001"/>
                <a:gd name="connsiteY21" fmla="*/ 474719 h 672313"/>
                <a:gd name="connsiteX22" fmla="*/ 0 w 540001"/>
                <a:gd name="connsiteY22" fmla="*/ 472582 h 672313"/>
                <a:gd name="connsiteX23" fmla="*/ 0 w 540001"/>
                <a:gd name="connsiteY23" fmla="*/ 330311 h 672313"/>
                <a:gd name="connsiteX24" fmla="*/ 0 w 540001"/>
                <a:gd name="connsiteY24" fmla="*/ 258311 h 672313"/>
                <a:gd name="connsiteX25" fmla="*/ 0 w 540001"/>
                <a:gd name="connsiteY25" fmla="*/ 184582 h 672313"/>
                <a:gd name="connsiteX26" fmla="*/ 0 w 540001"/>
                <a:gd name="connsiteY26" fmla="*/ 183933 h 672313"/>
                <a:gd name="connsiteX27" fmla="*/ 3334 w 540001"/>
                <a:gd name="connsiteY27" fmla="*/ 183933 h 672313"/>
                <a:gd name="connsiteX28" fmla="*/ 19062 w 540001"/>
                <a:gd name="connsiteY28" fmla="*/ 163339 h 672313"/>
                <a:gd name="connsiteX29" fmla="*/ 270001 w 540001"/>
                <a:gd name="connsiteY29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5522 w 540001"/>
                <a:gd name="connsiteY10" fmla="*/ 480388 h 672313"/>
                <a:gd name="connsiteX11" fmla="*/ 360001 w 540001"/>
                <a:gd name="connsiteY11" fmla="*/ 474314 h 672313"/>
                <a:gd name="connsiteX12" fmla="*/ 360001 w 540001"/>
                <a:gd name="connsiteY12" fmla="*/ 672312 h 672313"/>
                <a:gd name="connsiteX13" fmla="*/ 180001 w 540001"/>
                <a:gd name="connsiteY13" fmla="*/ 672313 h 672313"/>
                <a:gd name="connsiteX14" fmla="*/ 180001 w 540001"/>
                <a:gd name="connsiteY14" fmla="*/ 474313 h 672313"/>
                <a:gd name="connsiteX15" fmla="*/ 180000 w 540001"/>
                <a:gd name="connsiteY15" fmla="*/ 474314 h 672313"/>
                <a:gd name="connsiteX16" fmla="*/ 180000 w 540001"/>
                <a:gd name="connsiteY16" fmla="*/ 474313 h 672313"/>
                <a:gd name="connsiteX17" fmla="*/ 174479 w 540001"/>
                <a:gd name="connsiteY17" fmla="*/ 480387 h 672313"/>
                <a:gd name="connsiteX18" fmla="*/ 174478 w 540001"/>
                <a:gd name="connsiteY18" fmla="*/ 477123 h 672313"/>
                <a:gd name="connsiteX19" fmla="*/ 9246 w 540001"/>
                <a:gd name="connsiteY19" fmla="*/ 580395 h 672313"/>
                <a:gd name="connsiteX20" fmla="*/ 0 w 540001"/>
                <a:gd name="connsiteY20" fmla="*/ 474719 h 672313"/>
                <a:gd name="connsiteX21" fmla="*/ 0 w 540001"/>
                <a:gd name="connsiteY21" fmla="*/ 472582 h 672313"/>
                <a:gd name="connsiteX22" fmla="*/ 0 w 540001"/>
                <a:gd name="connsiteY22" fmla="*/ 330311 h 672313"/>
                <a:gd name="connsiteX23" fmla="*/ 0 w 540001"/>
                <a:gd name="connsiteY23" fmla="*/ 258311 h 672313"/>
                <a:gd name="connsiteX24" fmla="*/ 0 w 540001"/>
                <a:gd name="connsiteY24" fmla="*/ 184582 h 672313"/>
                <a:gd name="connsiteX25" fmla="*/ 0 w 540001"/>
                <a:gd name="connsiteY25" fmla="*/ 183933 h 672313"/>
                <a:gd name="connsiteX26" fmla="*/ 3334 w 540001"/>
                <a:gd name="connsiteY26" fmla="*/ 183933 h 672313"/>
                <a:gd name="connsiteX27" fmla="*/ 19062 w 540001"/>
                <a:gd name="connsiteY27" fmla="*/ 163339 h 672313"/>
                <a:gd name="connsiteX28" fmla="*/ 270001 w 540001"/>
                <a:gd name="connsiteY28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5522 w 540001"/>
                <a:gd name="connsiteY10" fmla="*/ 480388 h 672313"/>
                <a:gd name="connsiteX11" fmla="*/ 360001 w 540001"/>
                <a:gd name="connsiteY11" fmla="*/ 474314 h 672313"/>
                <a:gd name="connsiteX12" fmla="*/ 360001 w 540001"/>
                <a:gd name="connsiteY12" fmla="*/ 672312 h 672313"/>
                <a:gd name="connsiteX13" fmla="*/ 180001 w 540001"/>
                <a:gd name="connsiteY13" fmla="*/ 672313 h 672313"/>
                <a:gd name="connsiteX14" fmla="*/ 180001 w 540001"/>
                <a:gd name="connsiteY14" fmla="*/ 474313 h 672313"/>
                <a:gd name="connsiteX15" fmla="*/ 180000 w 540001"/>
                <a:gd name="connsiteY15" fmla="*/ 474314 h 672313"/>
                <a:gd name="connsiteX16" fmla="*/ 180000 w 540001"/>
                <a:gd name="connsiteY16" fmla="*/ 474313 h 672313"/>
                <a:gd name="connsiteX17" fmla="*/ 174479 w 540001"/>
                <a:gd name="connsiteY17" fmla="*/ 480387 h 672313"/>
                <a:gd name="connsiteX18" fmla="*/ 174478 w 540001"/>
                <a:gd name="connsiteY18" fmla="*/ 477123 h 672313"/>
                <a:gd name="connsiteX19" fmla="*/ 9246 w 540001"/>
                <a:gd name="connsiteY19" fmla="*/ 580395 h 672313"/>
                <a:gd name="connsiteX20" fmla="*/ 0 w 540001"/>
                <a:gd name="connsiteY20" fmla="*/ 474719 h 672313"/>
                <a:gd name="connsiteX21" fmla="*/ 0 w 540001"/>
                <a:gd name="connsiteY21" fmla="*/ 472582 h 672313"/>
                <a:gd name="connsiteX22" fmla="*/ 0 w 540001"/>
                <a:gd name="connsiteY22" fmla="*/ 330311 h 672313"/>
                <a:gd name="connsiteX23" fmla="*/ 0 w 540001"/>
                <a:gd name="connsiteY23" fmla="*/ 258311 h 672313"/>
                <a:gd name="connsiteX24" fmla="*/ 0 w 540001"/>
                <a:gd name="connsiteY24" fmla="*/ 184582 h 672313"/>
                <a:gd name="connsiteX25" fmla="*/ 0 w 540001"/>
                <a:gd name="connsiteY25" fmla="*/ 183933 h 672313"/>
                <a:gd name="connsiteX26" fmla="*/ 19062 w 540001"/>
                <a:gd name="connsiteY26" fmla="*/ 163339 h 672313"/>
                <a:gd name="connsiteX27" fmla="*/ 270001 w 540001"/>
                <a:gd name="connsiteY27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0001 w 540001"/>
                <a:gd name="connsiteY10" fmla="*/ 474314 h 672313"/>
                <a:gd name="connsiteX11" fmla="*/ 360001 w 540001"/>
                <a:gd name="connsiteY11" fmla="*/ 672312 h 672313"/>
                <a:gd name="connsiteX12" fmla="*/ 180001 w 540001"/>
                <a:gd name="connsiteY12" fmla="*/ 672313 h 672313"/>
                <a:gd name="connsiteX13" fmla="*/ 180001 w 540001"/>
                <a:gd name="connsiteY13" fmla="*/ 474313 h 672313"/>
                <a:gd name="connsiteX14" fmla="*/ 180000 w 540001"/>
                <a:gd name="connsiteY14" fmla="*/ 474314 h 672313"/>
                <a:gd name="connsiteX15" fmla="*/ 180000 w 540001"/>
                <a:gd name="connsiteY15" fmla="*/ 474313 h 672313"/>
                <a:gd name="connsiteX16" fmla="*/ 174479 w 540001"/>
                <a:gd name="connsiteY16" fmla="*/ 480387 h 672313"/>
                <a:gd name="connsiteX17" fmla="*/ 174478 w 540001"/>
                <a:gd name="connsiteY17" fmla="*/ 477123 h 672313"/>
                <a:gd name="connsiteX18" fmla="*/ 9246 w 540001"/>
                <a:gd name="connsiteY18" fmla="*/ 580395 h 672313"/>
                <a:gd name="connsiteX19" fmla="*/ 0 w 540001"/>
                <a:gd name="connsiteY19" fmla="*/ 474719 h 672313"/>
                <a:gd name="connsiteX20" fmla="*/ 0 w 540001"/>
                <a:gd name="connsiteY20" fmla="*/ 472582 h 672313"/>
                <a:gd name="connsiteX21" fmla="*/ 0 w 540001"/>
                <a:gd name="connsiteY21" fmla="*/ 330311 h 672313"/>
                <a:gd name="connsiteX22" fmla="*/ 0 w 540001"/>
                <a:gd name="connsiteY22" fmla="*/ 258311 h 672313"/>
                <a:gd name="connsiteX23" fmla="*/ 0 w 540001"/>
                <a:gd name="connsiteY23" fmla="*/ 184582 h 672313"/>
                <a:gd name="connsiteX24" fmla="*/ 0 w 540001"/>
                <a:gd name="connsiteY24" fmla="*/ 183933 h 672313"/>
                <a:gd name="connsiteX25" fmla="*/ 19062 w 540001"/>
                <a:gd name="connsiteY25" fmla="*/ 163339 h 672313"/>
                <a:gd name="connsiteX26" fmla="*/ 270001 w 540001"/>
                <a:gd name="connsiteY26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174479 w 540001"/>
                <a:gd name="connsiteY15" fmla="*/ 480387 h 672313"/>
                <a:gd name="connsiteX16" fmla="*/ 174478 w 540001"/>
                <a:gd name="connsiteY16" fmla="*/ 477123 h 672313"/>
                <a:gd name="connsiteX17" fmla="*/ 9246 w 540001"/>
                <a:gd name="connsiteY17" fmla="*/ 580395 h 672313"/>
                <a:gd name="connsiteX18" fmla="*/ 0 w 540001"/>
                <a:gd name="connsiteY18" fmla="*/ 474719 h 672313"/>
                <a:gd name="connsiteX19" fmla="*/ 0 w 540001"/>
                <a:gd name="connsiteY19" fmla="*/ 472582 h 672313"/>
                <a:gd name="connsiteX20" fmla="*/ 0 w 540001"/>
                <a:gd name="connsiteY20" fmla="*/ 330311 h 672313"/>
                <a:gd name="connsiteX21" fmla="*/ 0 w 540001"/>
                <a:gd name="connsiteY21" fmla="*/ 258311 h 672313"/>
                <a:gd name="connsiteX22" fmla="*/ 0 w 540001"/>
                <a:gd name="connsiteY22" fmla="*/ 184582 h 672313"/>
                <a:gd name="connsiteX23" fmla="*/ 0 w 540001"/>
                <a:gd name="connsiteY23" fmla="*/ 183933 h 672313"/>
                <a:gd name="connsiteX24" fmla="*/ 19062 w 540001"/>
                <a:gd name="connsiteY24" fmla="*/ 163339 h 672313"/>
                <a:gd name="connsiteX25" fmla="*/ 270001 w 540001"/>
                <a:gd name="connsiteY25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174478 w 540001"/>
                <a:gd name="connsiteY15" fmla="*/ 477123 h 672313"/>
                <a:gd name="connsiteX16" fmla="*/ 9246 w 540001"/>
                <a:gd name="connsiteY16" fmla="*/ 580395 h 672313"/>
                <a:gd name="connsiteX17" fmla="*/ 0 w 540001"/>
                <a:gd name="connsiteY17" fmla="*/ 474719 h 672313"/>
                <a:gd name="connsiteX18" fmla="*/ 0 w 540001"/>
                <a:gd name="connsiteY18" fmla="*/ 472582 h 672313"/>
                <a:gd name="connsiteX19" fmla="*/ 0 w 540001"/>
                <a:gd name="connsiteY19" fmla="*/ 330311 h 672313"/>
                <a:gd name="connsiteX20" fmla="*/ 0 w 540001"/>
                <a:gd name="connsiteY20" fmla="*/ 258311 h 672313"/>
                <a:gd name="connsiteX21" fmla="*/ 0 w 540001"/>
                <a:gd name="connsiteY21" fmla="*/ 184582 h 672313"/>
                <a:gd name="connsiteX22" fmla="*/ 0 w 540001"/>
                <a:gd name="connsiteY22" fmla="*/ 183933 h 672313"/>
                <a:gd name="connsiteX23" fmla="*/ 19062 w 540001"/>
                <a:gd name="connsiteY23" fmla="*/ 163339 h 672313"/>
                <a:gd name="connsiteX24" fmla="*/ 270001 w 540001"/>
                <a:gd name="connsiteY24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9246 w 540001"/>
                <a:gd name="connsiteY15" fmla="*/ 580395 h 672313"/>
                <a:gd name="connsiteX16" fmla="*/ 0 w 540001"/>
                <a:gd name="connsiteY16" fmla="*/ 474719 h 672313"/>
                <a:gd name="connsiteX17" fmla="*/ 0 w 540001"/>
                <a:gd name="connsiteY17" fmla="*/ 472582 h 672313"/>
                <a:gd name="connsiteX18" fmla="*/ 0 w 540001"/>
                <a:gd name="connsiteY18" fmla="*/ 330311 h 672313"/>
                <a:gd name="connsiteX19" fmla="*/ 0 w 540001"/>
                <a:gd name="connsiteY19" fmla="*/ 258311 h 672313"/>
                <a:gd name="connsiteX20" fmla="*/ 0 w 540001"/>
                <a:gd name="connsiteY20" fmla="*/ 184582 h 672313"/>
                <a:gd name="connsiteX21" fmla="*/ 0 w 540001"/>
                <a:gd name="connsiteY21" fmla="*/ 183933 h 672313"/>
                <a:gd name="connsiteX22" fmla="*/ 19062 w 540001"/>
                <a:gd name="connsiteY22" fmla="*/ 163339 h 672313"/>
                <a:gd name="connsiteX23" fmla="*/ 270001 w 540001"/>
                <a:gd name="connsiteY23" fmla="*/ 0 h 67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0001" h="672313">
                  <a:moveTo>
                    <a:pt x="270001" y="0"/>
                  </a:moveTo>
                  <a:cubicBezTo>
                    <a:pt x="333618" y="0"/>
                    <a:pt x="414840" y="62546"/>
                    <a:pt x="480608" y="126347"/>
                  </a:cubicBezTo>
                  <a:lnTo>
                    <a:pt x="540001" y="183933"/>
                  </a:lnTo>
                  <a:cubicBezTo>
                    <a:pt x="540001" y="208726"/>
                    <a:pt x="540000" y="233519"/>
                    <a:pt x="540000" y="258312"/>
                  </a:cubicBezTo>
                  <a:lnTo>
                    <a:pt x="540000" y="330312"/>
                  </a:lnTo>
                  <a:lnTo>
                    <a:pt x="540001" y="330312"/>
                  </a:lnTo>
                  <a:lnTo>
                    <a:pt x="540001" y="420312"/>
                  </a:lnTo>
                  <a:lnTo>
                    <a:pt x="540001" y="474715"/>
                  </a:lnTo>
                  <a:lnTo>
                    <a:pt x="530755" y="580396"/>
                  </a:lnTo>
                  <a:lnTo>
                    <a:pt x="360001" y="474314"/>
                  </a:lnTo>
                  <a:lnTo>
                    <a:pt x="360001" y="672312"/>
                  </a:lnTo>
                  <a:lnTo>
                    <a:pt x="180001" y="672313"/>
                  </a:lnTo>
                  <a:lnTo>
                    <a:pt x="180001" y="474313"/>
                  </a:lnTo>
                  <a:lnTo>
                    <a:pt x="180000" y="474314"/>
                  </a:lnTo>
                  <a:lnTo>
                    <a:pt x="180000" y="474313"/>
                  </a:lnTo>
                  <a:lnTo>
                    <a:pt x="9246" y="580395"/>
                  </a:lnTo>
                  <a:lnTo>
                    <a:pt x="0" y="474719"/>
                  </a:lnTo>
                  <a:lnTo>
                    <a:pt x="0" y="472582"/>
                  </a:lnTo>
                  <a:lnTo>
                    <a:pt x="0" y="330311"/>
                  </a:lnTo>
                  <a:lnTo>
                    <a:pt x="0" y="258311"/>
                  </a:lnTo>
                  <a:lnTo>
                    <a:pt x="0" y="184582"/>
                  </a:lnTo>
                  <a:lnTo>
                    <a:pt x="0" y="183933"/>
                  </a:lnTo>
                  <a:lnTo>
                    <a:pt x="19062" y="163339"/>
                  </a:lnTo>
                  <a:cubicBezTo>
                    <a:pt x="73898" y="99186"/>
                    <a:pt x="195781" y="0"/>
                    <a:pt x="270001" y="0"/>
                  </a:cubicBez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807" name="グループ化 1806">
              <a:extLst>
                <a:ext uri="{FF2B5EF4-FFF2-40B4-BE49-F238E27FC236}">
                  <a16:creationId xmlns:a16="http://schemas.microsoft.com/office/drawing/2014/main" id="{FB6E7CB0-C1B8-97BD-B134-5EAC2E888374}"/>
                </a:ext>
              </a:extLst>
            </p:cNvPr>
            <p:cNvGrpSpPr/>
            <p:nvPr/>
          </p:nvGrpSpPr>
          <p:grpSpPr>
            <a:xfrm>
              <a:off x="3557008" y="7315100"/>
              <a:ext cx="314529" cy="475983"/>
              <a:chOff x="3557008" y="7315100"/>
              <a:chExt cx="314529" cy="475983"/>
            </a:xfrm>
          </p:grpSpPr>
          <p:sp>
            <p:nvSpPr>
              <p:cNvPr id="1809" name="フリーフォーム: 図形 1808">
                <a:extLst>
                  <a:ext uri="{FF2B5EF4-FFF2-40B4-BE49-F238E27FC236}">
                    <a16:creationId xmlns:a16="http://schemas.microsoft.com/office/drawing/2014/main" id="{5FF1ED6C-85E2-3FC9-FA5F-47BBF6C5F106}"/>
                  </a:ext>
                </a:extLst>
              </p:cNvPr>
              <p:cNvSpPr/>
              <p:nvPr/>
            </p:nvSpPr>
            <p:spPr>
              <a:xfrm>
                <a:off x="3783398" y="7649699"/>
                <a:ext cx="28800" cy="141384"/>
              </a:xfrm>
              <a:custGeom>
                <a:avLst/>
                <a:gdLst>
                  <a:gd name="connsiteX0" fmla="*/ 14400 w 28800"/>
                  <a:gd name="connsiteY0" fmla="*/ 0 h 141384"/>
                  <a:gd name="connsiteX1" fmla="*/ 28800 w 28800"/>
                  <a:gd name="connsiteY1" fmla="*/ 14400 h 141384"/>
                  <a:gd name="connsiteX2" fmla="*/ 28800 w 28800"/>
                  <a:gd name="connsiteY2" fmla="*/ 141384 h 141384"/>
                  <a:gd name="connsiteX3" fmla="*/ 0 w 28800"/>
                  <a:gd name="connsiteY3" fmla="*/ 141384 h 141384"/>
                  <a:gd name="connsiteX4" fmla="*/ 0 w 28800"/>
                  <a:gd name="connsiteY4" fmla="*/ 14400 h 141384"/>
                  <a:gd name="connsiteX5" fmla="*/ 14400 w 28800"/>
                  <a:gd name="connsiteY5" fmla="*/ 0 h 14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" h="141384">
                    <a:moveTo>
                      <a:pt x="14400" y="0"/>
                    </a:moveTo>
                    <a:cubicBezTo>
                      <a:pt x="22353" y="0"/>
                      <a:pt x="28800" y="6447"/>
                      <a:pt x="28800" y="14400"/>
                    </a:cubicBezTo>
                    <a:lnTo>
                      <a:pt x="28800" y="141384"/>
                    </a:lnTo>
                    <a:lnTo>
                      <a:pt x="0" y="141384"/>
                    </a:lnTo>
                    <a:lnTo>
                      <a:pt x="0" y="14400"/>
                    </a:lnTo>
                    <a:cubicBezTo>
                      <a:pt x="0" y="6447"/>
                      <a:pt x="6447" y="0"/>
                      <a:pt x="14400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0" name="フリーフォーム: 図形 1809">
                <a:extLst>
                  <a:ext uri="{FF2B5EF4-FFF2-40B4-BE49-F238E27FC236}">
                    <a16:creationId xmlns:a16="http://schemas.microsoft.com/office/drawing/2014/main" id="{AD794EFE-858E-2C66-6C20-E7AEE2CB74F3}"/>
                  </a:ext>
                </a:extLst>
              </p:cNvPr>
              <p:cNvSpPr/>
              <p:nvPr/>
            </p:nvSpPr>
            <p:spPr>
              <a:xfrm>
                <a:off x="3842737" y="7649699"/>
                <a:ext cx="28800" cy="141384"/>
              </a:xfrm>
              <a:custGeom>
                <a:avLst/>
                <a:gdLst>
                  <a:gd name="connsiteX0" fmla="*/ 14400 w 28800"/>
                  <a:gd name="connsiteY0" fmla="*/ 0 h 141384"/>
                  <a:gd name="connsiteX1" fmla="*/ 28800 w 28800"/>
                  <a:gd name="connsiteY1" fmla="*/ 14400 h 141384"/>
                  <a:gd name="connsiteX2" fmla="*/ 28800 w 28800"/>
                  <a:gd name="connsiteY2" fmla="*/ 141384 h 141384"/>
                  <a:gd name="connsiteX3" fmla="*/ 0 w 28800"/>
                  <a:gd name="connsiteY3" fmla="*/ 141384 h 141384"/>
                  <a:gd name="connsiteX4" fmla="*/ 0 w 28800"/>
                  <a:gd name="connsiteY4" fmla="*/ 14400 h 141384"/>
                  <a:gd name="connsiteX5" fmla="*/ 14400 w 28800"/>
                  <a:gd name="connsiteY5" fmla="*/ 0 h 14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" h="141384">
                    <a:moveTo>
                      <a:pt x="14400" y="0"/>
                    </a:moveTo>
                    <a:cubicBezTo>
                      <a:pt x="22353" y="0"/>
                      <a:pt x="28800" y="6447"/>
                      <a:pt x="28800" y="14400"/>
                    </a:cubicBezTo>
                    <a:lnTo>
                      <a:pt x="28800" y="141384"/>
                    </a:lnTo>
                    <a:lnTo>
                      <a:pt x="0" y="141384"/>
                    </a:lnTo>
                    <a:lnTo>
                      <a:pt x="0" y="14400"/>
                    </a:lnTo>
                    <a:cubicBezTo>
                      <a:pt x="0" y="6447"/>
                      <a:pt x="6447" y="0"/>
                      <a:pt x="14400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1" name="フリーフォーム: 図形 1810">
                <a:extLst>
                  <a:ext uri="{FF2B5EF4-FFF2-40B4-BE49-F238E27FC236}">
                    <a16:creationId xmlns:a16="http://schemas.microsoft.com/office/drawing/2014/main" id="{53C9C7B9-26C4-E334-F45E-D027618ECA46}"/>
                  </a:ext>
                </a:extLst>
              </p:cNvPr>
              <p:cNvSpPr/>
              <p:nvPr/>
            </p:nvSpPr>
            <p:spPr>
              <a:xfrm rot="5400000">
                <a:off x="3608097" y="7264013"/>
                <a:ext cx="99613" cy="201787"/>
              </a:xfrm>
              <a:custGeom>
                <a:avLst/>
                <a:gdLst>
                  <a:gd name="connsiteX0" fmla="*/ 615 w 99613"/>
                  <a:gd name="connsiteY0" fmla="*/ 39421 h 201787"/>
                  <a:gd name="connsiteX1" fmla="*/ 26791 w 99613"/>
                  <a:gd name="connsiteY1" fmla="*/ 614 h 201787"/>
                  <a:gd name="connsiteX2" fmla="*/ 65597 w 99613"/>
                  <a:gd name="connsiteY2" fmla="*/ 26790 h 201787"/>
                  <a:gd name="connsiteX3" fmla="*/ 99613 w 99613"/>
                  <a:gd name="connsiteY3" fmla="*/ 201787 h 201787"/>
                  <a:gd name="connsiteX4" fmla="*/ 32176 w 99613"/>
                  <a:gd name="connsiteY4" fmla="*/ 201787 h 201787"/>
                  <a:gd name="connsiteX5" fmla="*/ 615 w 99613"/>
                  <a:gd name="connsiteY5" fmla="*/ 39421 h 20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13" h="201787">
                    <a:moveTo>
                      <a:pt x="615" y="39421"/>
                    </a:moveTo>
                    <a:cubicBezTo>
                      <a:pt x="-2873" y="21477"/>
                      <a:pt x="8847" y="4102"/>
                      <a:pt x="26791" y="614"/>
                    </a:cubicBezTo>
                    <a:cubicBezTo>
                      <a:pt x="44735" y="-2874"/>
                      <a:pt x="62109" y="8846"/>
                      <a:pt x="65597" y="26790"/>
                    </a:cubicBezTo>
                    <a:lnTo>
                      <a:pt x="99613" y="201787"/>
                    </a:lnTo>
                    <a:lnTo>
                      <a:pt x="32176" y="201787"/>
                    </a:lnTo>
                    <a:lnTo>
                      <a:pt x="615" y="39421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2" name="フリーフォーム: 図形 1811">
                <a:extLst>
                  <a:ext uri="{FF2B5EF4-FFF2-40B4-BE49-F238E27FC236}">
                    <a16:creationId xmlns:a16="http://schemas.microsoft.com/office/drawing/2014/main" id="{7172D797-9D2D-F2FB-B7A8-A14D683CD500}"/>
                  </a:ext>
                </a:extLst>
              </p:cNvPr>
              <p:cNvSpPr/>
              <p:nvPr/>
            </p:nvSpPr>
            <p:spPr>
              <a:xfrm rot="5400000">
                <a:off x="3613186" y="7385849"/>
                <a:ext cx="102069" cy="214425"/>
              </a:xfrm>
              <a:custGeom>
                <a:avLst/>
                <a:gdLst>
                  <a:gd name="connsiteX0" fmla="*/ 615 w 102069"/>
                  <a:gd name="connsiteY0" fmla="*/ 39421 h 214425"/>
                  <a:gd name="connsiteX1" fmla="*/ 26791 w 102069"/>
                  <a:gd name="connsiteY1" fmla="*/ 614 h 214425"/>
                  <a:gd name="connsiteX2" fmla="*/ 65597 w 102069"/>
                  <a:gd name="connsiteY2" fmla="*/ 26790 h 214425"/>
                  <a:gd name="connsiteX3" fmla="*/ 102069 w 102069"/>
                  <a:gd name="connsiteY3" fmla="*/ 214425 h 214425"/>
                  <a:gd name="connsiteX4" fmla="*/ 34632 w 102069"/>
                  <a:gd name="connsiteY4" fmla="*/ 214425 h 214425"/>
                  <a:gd name="connsiteX5" fmla="*/ 615 w 102069"/>
                  <a:gd name="connsiteY5" fmla="*/ 39421 h 2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69" h="214425">
                    <a:moveTo>
                      <a:pt x="615" y="39421"/>
                    </a:moveTo>
                    <a:cubicBezTo>
                      <a:pt x="-2873" y="21477"/>
                      <a:pt x="8847" y="4102"/>
                      <a:pt x="26791" y="614"/>
                    </a:cubicBezTo>
                    <a:cubicBezTo>
                      <a:pt x="44735" y="-2874"/>
                      <a:pt x="62109" y="8846"/>
                      <a:pt x="65597" y="26790"/>
                    </a:cubicBezTo>
                    <a:lnTo>
                      <a:pt x="102069" y="214425"/>
                    </a:lnTo>
                    <a:lnTo>
                      <a:pt x="34632" y="214425"/>
                    </a:lnTo>
                    <a:lnTo>
                      <a:pt x="615" y="39421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808" name="直線コネクタ 1807">
              <a:extLst>
                <a:ext uri="{FF2B5EF4-FFF2-40B4-BE49-F238E27FC236}">
                  <a16:creationId xmlns:a16="http://schemas.microsoft.com/office/drawing/2014/main" id="{B4C2436E-F8CC-3D75-F4A1-3688AE34E2F8}"/>
                </a:ext>
              </a:extLst>
            </p:cNvPr>
            <p:cNvCxnSpPr>
              <a:cxnSpLocks/>
              <a:stCxn id="1806" idx="14"/>
              <a:endCxn id="1806" idx="9"/>
            </p:cNvCxnSpPr>
            <p:nvPr/>
          </p:nvCxnSpPr>
          <p:spPr>
            <a:xfrm>
              <a:off x="3734706" y="7593083"/>
              <a:ext cx="180000" cy="1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1" name="グループ化 2160">
            <a:extLst>
              <a:ext uri="{FF2B5EF4-FFF2-40B4-BE49-F238E27FC236}">
                <a16:creationId xmlns:a16="http://schemas.microsoft.com/office/drawing/2014/main" id="{1538EB6F-2167-F73F-9166-16B10B21EAAA}"/>
              </a:ext>
            </a:extLst>
          </p:cNvPr>
          <p:cNvGrpSpPr/>
          <p:nvPr/>
        </p:nvGrpSpPr>
        <p:grpSpPr>
          <a:xfrm>
            <a:off x="185113" y="8662362"/>
            <a:ext cx="1573724" cy="356453"/>
            <a:chOff x="3527108" y="9302965"/>
            <a:chExt cx="1573724" cy="356453"/>
          </a:xfrm>
        </p:grpSpPr>
        <p:pic>
          <p:nvPicPr>
            <p:cNvPr id="2162" name="グラフィックス 2161" descr="繰り返し 枠線">
              <a:extLst>
                <a:ext uri="{FF2B5EF4-FFF2-40B4-BE49-F238E27FC236}">
                  <a16:creationId xmlns:a16="http://schemas.microsoft.com/office/drawing/2014/main" id="{292A4312-1C3B-3BF2-B8A4-6FDD4FED6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60172" y="9302965"/>
              <a:ext cx="356453" cy="356453"/>
            </a:xfrm>
            <a:prstGeom prst="rect">
              <a:avLst/>
            </a:prstGeom>
          </p:spPr>
        </p:pic>
        <p:grpSp>
          <p:nvGrpSpPr>
            <p:cNvPr id="2163" name="グループ化 2162">
              <a:extLst>
                <a:ext uri="{FF2B5EF4-FFF2-40B4-BE49-F238E27FC236}">
                  <a16:creationId xmlns:a16="http://schemas.microsoft.com/office/drawing/2014/main" id="{1B5680DF-77B5-7CC4-6027-08435DB14814}"/>
                </a:ext>
              </a:extLst>
            </p:cNvPr>
            <p:cNvGrpSpPr/>
            <p:nvPr/>
          </p:nvGrpSpPr>
          <p:grpSpPr>
            <a:xfrm rot="3157666">
              <a:off x="4855674" y="9300053"/>
              <a:ext cx="173820" cy="316497"/>
              <a:chOff x="3972534" y="6861264"/>
              <a:chExt cx="634616" cy="1155529"/>
            </a:xfrm>
          </p:grpSpPr>
          <p:sp>
            <p:nvSpPr>
              <p:cNvPr id="2172" name="フリーフォーム: 図形 2171">
                <a:extLst>
                  <a:ext uri="{FF2B5EF4-FFF2-40B4-BE49-F238E27FC236}">
                    <a16:creationId xmlns:a16="http://schemas.microsoft.com/office/drawing/2014/main" id="{B561C229-1D20-0F21-DA56-173D8E9F64C5}"/>
                  </a:ext>
                </a:extLst>
              </p:cNvPr>
              <p:cNvSpPr/>
              <p:nvPr/>
            </p:nvSpPr>
            <p:spPr>
              <a:xfrm rot="4543114">
                <a:off x="4060418" y="7524257"/>
                <a:ext cx="436110" cy="548962"/>
              </a:xfrm>
              <a:custGeom>
                <a:avLst/>
                <a:gdLst>
                  <a:gd name="connsiteX0" fmla="*/ 0 w 436110"/>
                  <a:gd name="connsiteY0" fmla="*/ 437949 h 548962"/>
                  <a:gd name="connsiteX1" fmla="*/ 111481 w 436110"/>
                  <a:gd name="connsiteY1" fmla="*/ 0 h 548962"/>
                  <a:gd name="connsiteX2" fmla="*/ 436110 w 436110"/>
                  <a:gd name="connsiteY2" fmla="*/ 82635 h 548962"/>
                  <a:gd name="connsiteX3" fmla="*/ 436109 w 436110"/>
                  <a:gd name="connsiteY3" fmla="*/ 548962 h 548962"/>
                  <a:gd name="connsiteX4" fmla="*/ 0 w 436110"/>
                  <a:gd name="connsiteY4" fmla="*/ 437949 h 5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10" h="548962">
                    <a:moveTo>
                      <a:pt x="0" y="437949"/>
                    </a:moveTo>
                    <a:lnTo>
                      <a:pt x="111481" y="0"/>
                    </a:lnTo>
                    <a:lnTo>
                      <a:pt x="436110" y="82635"/>
                    </a:lnTo>
                    <a:lnTo>
                      <a:pt x="436109" y="548962"/>
                    </a:lnTo>
                    <a:lnTo>
                      <a:pt x="0" y="4379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bg1"/>
                  </a:gs>
                  <a:gs pos="81000">
                    <a:schemeClr val="tx1"/>
                  </a:gs>
                </a:gsLst>
                <a:lin ang="78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3" name="四角形: 角を丸くする 2172">
                <a:extLst>
                  <a:ext uri="{FF2B5EF4-FFF2-40B4-BE49-F238E27FC236}">
                    <a16:creationId xmlns:a16="http://schemas.microsoft.com/office/drawing/2014/main" id="{0F40C312-811F-9B27-0EC1-9BA7BE922F9F}"/>
                  </a:ext>
                </a:extLst>
              </p:cNvPr>
              <p:cNvSpPr/>
              <p:nvPr/>
            </p:nvSpPr>
            <p:spPr>
              <a:xfrm>
                <a:off x="4048145" y="7629410"/>
                <a:ext cx="483394" cy="1106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4" name="フリーフォーム: 図形 2173">
                <a:extLst>
                  <a:ext uri="{FF2B5EF4-FFF2-40B4-BE49-F238E27FC236}">
                    <a16:creationId xmlns:a16="http://schemas.microsoft.com/office/drawing/2014/main" id="{0F92A86B-1BD2-83CD-518F-694AAD305592}"/>
                  </a:ext>
                </a:extLst>
              </p:cNvPr>
              <p:cNvSpPr/>
              <p:nvPr/>
            </p:nvSpPr>
            <p:spPr>
              <a:xfrm>
                <a:off x="3972534" y="6861264"/>
                <a:ext cx="634616" cy="777150"/>
              </a:xfrm>
              <a:custGeom>
                <a:avLst/>
                <a:gdLst>
                  <a:gd name="connsiteX0" fmla="*/ 0 w 634616"/>
                  <a:gd name="connsiteY0" fmla="*/ 0 h 777150"/>
                  <a:gd name="connsiteX1" fmla="*/ 634616 w 634616"/>
                  <a:gd name="connsiteY1" fmla="*/ 0 h 777150"/>
                  <a:gd name="connsiteX2" fmla="*/ 634616 w 634616"/>
                  <a:gd name="connsiteY2" fmla="*/ 707101 h 777150"/>
                  <a:gd name="connsiteX3" fmla="*/ 564567 w 634616"/>
                  <a:gd name="connsiteY3" fmla="*/ 777150 h 777150"/>
                  <a:gd name="connsiteX4" fmla="*/ 70049 w 634616"/>
                  <a:gd name="connsiteY4" fmla="*/ 777150 h 777150"/>
                  <a:gd name="connsiteX5" fmla="*/ 0 w 634616"/>
                  <a:gd name="connsiteY5" fmla="*/ 707101 h 777150"/>
                  <a:gd name="connsiteX6" fmla="*/ 0 w 634616"/>
                  <a:gd name="connsiteY6" fmla="*/ 0 h 77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4616" h="777150">
                    <a:moveTo>
                      <a:pt x="0" y="0"/>
                    </a:moveTo>
                    <a:lnTo>
                      <a:pt x="634616" y="0"/>
                    </a:lnTo>
                    <a:lnTo>
                      <a:pt x="634616" y="707101"/>
                    </a:lnTo>
                    <a:cubicBezTo>
                      <a:pt x="634616" y="745788"/>
                      <a:pt x="603254" y="777150"/>
                      <a:pt x="564567" y="777150"/>
                    </a:cubicBezTo>
                    <a:lnTo>
                      <a:pt x="70049" y="777150"/>
                    </a:lnTo>
                    <a:cubicBezTo>
                      <a:pt x="31362" y="777150"/>
                      <a:pt x="0" y="745788"/>
                      <a:pt x="0" y="707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64" name="グループ化 2163">
              <a:extLst>
                <a:ext uri="{FF2B5EF4-FFF2-40B4-BE49-F238E27FC236}">
                  <a16:creationId xmlns:a16="http://schemas.microsoft.com/office/drawing/2014/main" id="{C08474A8-7826-83DA-7851-206C1DAAA9A0}"/>
                </a:ext>
              </a:extLst>
            </p:cNvPr>
            <p:cNvGrpSpPr/>
            <p:nvPr/>
          </p:nvGrpSpPr>
          <p:grpSpPr>
            <a:xfrm rot="10800000">
              <a:off x="3527108" y="9340189"/>
              <a:ext cx="805389" cy="288000"/>
              <a:chOff x="2237848" y="9331191"/>
              <a:chExt cx="805389" cy="288000"/>
            </a:xfrm>
          </p:grpSpPr>
          <p:grpSp>
            <p:nvGrpSpPr>
              <p:cNvPr id="2165" name="グループ化 2164">
                <a:extLst>
                  <a:ext uri="{FF2B5EF4-FFF2-40B4-BE49-F238E27FC236}">
                    <a16:creationId xmlns:a16="http://schemas.microsoft.com/office/drawing/2014/main" id="{6FACCE4E-5DA5-B739-54B6-C2310E26F41E}"/>
                  </a:ext>
                </a:extLst>
              </p:cNvPr>
              <p:cNvGrpSpPr/>
              <p:nvPr/>
            </p:nvGrpSpPr>
            <p:grpSpPr>
              <a:xfrm>
                <a:off x="2370542" y="9331191"/>
                <a:ext cx="540000" cy="288000"/>
                <a:chOff x="2379570" y="9331191"/>
                <a:chExt cx="540000" cy="288000"/>
              </a:xfrm>
            </p:grpSpPr>
            <p:sp>
              <p:nvSpPr>
                <p:cNvPr id="2170" name="正方形/長方形 2169">
                  <a:extLst>
                    <a:ext uri="{FF2B5EF4-FFF2-40B4-BE49-F238E27FC236}">
                      <a16:creationId xmlns:a16="http://schemas.microsoft.com/office/drawing/2014/main" id="{9FC60F17-FCC7-0E47-BD34-5FC27DE1DA7C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71" name="正方形/長方形 2170">
                  <a:extLst>
                    <a:ext uri="{FF2B5EF4-FFF2-40B4-BE49-F238E27FC236}">
                      <a16:creationId xmlns:a16="http://schemas.microsoft.com/office/drawing/2014/main" id="{1F8968A9-271D-F231-3028-52FD89F0DB97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rgbClr val="898B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166" name="グループ化 2165">
                <a:extLst>
                  <a:ext uri="{FF2B5EF4-FFF2-40B4-BE49-F238E27FC236}">
                    <a16:creationId xmlns:a16="http://schemas.microsoft.com/office/drawing/2014/main" id="{570C2BF6-BE8B-27D3-0AB4-0FDC711309F6}"/>
                  </a:ext>
                </a:extLst>
              </p:cNvPr>
              <p:cNvGrpSpPr/>
              <p:nvPr/>
            </p:nvGrpSpPr>
            <p:grpSpPr>
              <a:xfrm>
                <a:off x="2237848" y="9403191"/>
                <a:ext cx="805389" cy="144000"/>
                <a:chOff x="2237849" y="9403191"/>
                <a:chExt cx="111392" cy="144000"/>
              </a:xfrm>
            </p:grpSpPr>
            <p:cxnSp>
              <p:nvCxnSpPr>
                <p:cNvPr id="2167" name="直線コネクタ 2166">
                  <a:extLst>
                    <a:ext uri="{FF2B5EF4-FFF2-40B4-BE49-F238E27FC236}">
                      <a16:creationId xmlns:a16="http://schemas.microsoft.com/office/drawing/2014/main" id="{12A48498-8531-91D0-5ACA-068909840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03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8" name="直線コネクタ 2167">
                  <a:extLst>
                    <a:ext uri="{FF2B5EF4-FFF2-40B4-BE49-F238E27FC236}">
                      <a16:creationId xmlns:a16="http://schemas.microsoft.com/office/drawing/2014/main" id="{3CAE7188-F690-4544-FE4F-2C3C60AEC4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75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9" name="直線コネクタ 2168">
                  <a:extLst>
                    <a:ext uri="{FF2B5EF4-FFF2-40B4-BE49-F238E27FC236}">
                      <a16:creationId xmlns:a16="http://schemas.microsoft.com/office/drawing/2014/main" id="{9A63D956-E94E-F65B-6BB7-7211CACE4F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547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08" name="グループ化 1007">
            <a:extLst>
              <a:ext uri="{FF2B5EF4-FFF2-40B4-BE49-F238E27FC236}">
                <a16:creationId xmlns:a16="http://schemas.microsoft.com/office/drawing/2014/main" id="{F972E606-23B6-E1CF-A1B8-1166CE923D07}"/>
              </a:ext>
            </a:extLst>
          </p:cNvPr>
          <p:cNvGrpSpPr/>
          <p:nvPr/>
        </p:nvGrpSpPr>
        <p:grpSpPr>
          <a:xfrm>
            <a:off x="2922708" y="7827796"/>
            <a:ext cx="792602" cy="666498"/>
            <a:chOff x="2782375" y="8911597"/>
            <a:chExt cx="792602" cy="666498"/>
          </a:xfrm>
        </p:grpSpPr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4DA42CD6-805A-6835-2E21-0CEFE27C750A}"/>
                </a:ext>
              </a:extLst>
            </p:cNvPr>
            <p:cNvGrpSpPr/>
            <p:nvPr/>
          </p:nvGrpSpPr>
          <p:grpSpPr>
            <a:xfrm>
              <a:off x="2782375" y="9021910"/>
              <a:ext cx="792602" cy="556184"/>
              <a:chOff x="688634" y="5425348"/>
              <a:chExt cx="695639" cy="488142"/>
            </a:xfrm>
            <a:solidFill>
              <a:schemeClr val="bg1"/>
            </a:solidFill>
          </p:grpSpPr>
          <p:sp>
            <p:nvSpPr>
              <p:cNvPr id="962" name="フリーフォーム: 図形 961">
                <a:extLst>
                  <a:ext uri="{FF2B5EF4-FFF2-40B4-BE49-F238E27FC236}">
                    <a16:creationId xmlns:a16="http://schemas.microsoft.com/office/drawing/2014/main" id="{9509B569-8234-3E4D-5968-E92632941784}"/>
                  </a:ext>
                </a:extLst>
              </p:cNvPr>
              <p:cNvSpPr/>
              <p:nvPr/>
            </p:nvSpPr>
            <p:spPr>
              <a:xfrm flipH="1">
                <a:off x="885376" y="5709935"/>
                <a:ext cx="69288" cy="203289"/>
              </a:xfrm>
              <a:custGeom>
                <a:avLst/>
                <a:gdLst>
                  <a:gd name="connsiteX0" fmla="*/ 0 w 66093"/>
                  <a:gd name="connsiteY0" fmla="*/ 0 h 217399"/>
                  <a:gd name="connsiteX1" fmla="*/ 0 w 66093"/>
                  <a:gd name="connsiteY1" fmla="*/ 217399 h 217399"/>
                  <a:gd name="connsiteX2" fmla="*/ 6492 w 66093"/>
                  <a:gd name="connsiteY2" fmla="*/ 217399 h 217399"/>
                  <a:gd name="connsiteX3" fmla="*/ 66093 w 66093"/>
                  <a:gd name="connsiteY3" fmla="*/ 137700 h 217399"/>
                  <a:gd name="connsiteX4" fmla="*/ 0 w 66093"/>
                  <a:gd name="connsiteY4" fmla="*/ 0 h 217399"/>
                  <a:gd name="connsiteX0" fmla="*/ 0 w 66093"/>
                  <a:gd name="connsiteY0" fmla="*/ 0 h 217665"/>
                  <a:gd name="connsiteX1" fmla="*/ 0 w 66093"/>
                  <a:gd name="connsiteY1" fmla="*/ 217399 h 217665"/>
                  <a:gd name="connsiteX2" fmla="*/ 3031 w 66093"/>
                  <a:gd name="connsiteY2" fmla="*/ 217665 h 217665"/>
                  <a:gd name="connsiteX3" fmla="*/ 66093 w 66093"/>
                  <a:gd name="connsiteY3" fmla="*/ 137700 h 217665"/>
                  <a:gd name="connsiteX4" fmla="*/ 0 w 66093"/>
                  <a:gd name="connsiteY4" fmla="*/ 0 h 217665"/>
                  <a:gd name="connsiteX0" fmla="*/ 3195 w 69288"/>
                  <a:gd name="connsiteY0" fmla="*/ 0 h 217665"/>
                  <a:gd name="connsiteX1" fmla="*/ 0 w 69288"/>
                  <a:gd name="connsiteY1" fmla="*/ 209678 h 217665"/>
                  <a:gd name="connsiteX2" fmla="*/ 6226 w 69288"/>
                  <a:gd name="connsiteY2" fmla="*/ 217665 h 217665"/>
                  <a:gd name="connsiteX3" fmla="*/ 69288 w 69288"/>
                  <a:gd name="connsiteY3" fmla="*/ 137700 h 217665"/>
                  <a:gd name="connsiteX4" fmla="*/ 3195 w 69288"/>
                  <a:gd name="connsiteY4" fmla="*/ 0 h 217665"/>
                  <a:gd name="connsiteX0" fmla="*/ 2663 w 69288"/>
                  <a:gd name="connsiteY0" fmla="*/ 0 h 204353"/>
                  <a:gd name="connsiteX1" fmla="*/ 0 w 69288"/>
                  <a:gd name="connsiteY1" fmla="*/ 196366 h 204353"/>
                  <a:gd name="connsiteX2" fmla="*/ 6226 w 69288"/>
                  <a:gd name="connsiteY2" fmla="*/ 204353 h 204353"/>
                  <a:gd name="connsiteX3" fmla="*/ 69288 w 69288"/>
                  <a:gd name="connsiteY3" fmla="*/ 124388 h 204353"/>
                  <a:gd name="connsiteX4" fmla="*/ 2663 w 69288"/>
                  <a:gd name="connsiteY4" fmla="*/ 0 h 204353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289"/>
                  <a:gd name="connsiteX1" fmla="*/ 0 w 69288"/>
                  <a:gd name="connsiteY1" fmla="*/ 195834 h 203289"/>
                  <a:gd name="connsiteX2" fmla="*/ 6226 w 69288"/>
                  <a:gd name="connsiteY2" fmla="*/ 203289 h 203289"/>
                  <a:gd name="connsiteX3" fmla="*/ 69288 w 69288"/>
                  <a:gd name="connsiteY3" fmla="*/ 123856 h 203289"/>
                  <a:gd name="connsiteX4" fmla="*/ 3196 w 69288"/>
                  <a:gd name="connsiteY4" fmla="*/ 0 h 20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88" h="203289">
                    <a:moveTo>
                      <a:pt x="3196" y="0"/>
                    </a:moveTo>
                    <a:cubicBezTo>
                      <a:pt x="2308" y="65455"/>
                      <a:pt x="888" y="130379"/>
                      <a:pt x="0" y="195834"/>
                    </a:cubicBezTo>
                    <a:lnTo>
                      <a:pt x="6226" y="203289"/>
                    </a:lnTo>
                    <a:lnTo>
                      <a:pt x="69288" y="123856"/>
                    </a:lnTo>
                    <a:lnTo>
                      <a:pt x="3196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3" name="フリーフォーム: 図形 962">
                <a:extLst>
                  <a:ext uri="{FF2B5EF4-FFF2-40B4-BE49-F238E27FC236}">
                    <a16:creationId xmlns:a16="http://schemas.microsoft.com/office/drawing/2014/main" id="{C713A552-AAE6-7AE0-E2F5-D8E78E57D854}"/>
                  </a:ext>
                </a:extLst>
              </p:cNvPr>
              <p:cNvSpPr/>
              <p:nvPr/>
            </p:nvSpPr>
            <p:spPr>
              <a:xfrm flipH="1">
                <a:off x="1120220" y="5698191"/>
                <a:ext cx="66093" cy="215299"/>
              </a:xfrm>
              <a:custGeom>
                <a:avLst/>
                <a:gdLst>
                  <a:gd name="connsiteX0" fmla="*/ 66093 w 66093"/>
                  <a:gd name="connsiteY0" fmla="*/ 0 h 215299"/>
                  <a:gd name="connsiteX1" fmla="*/ 0 w 66093"/>
                  <a:gd name="connsiteY1" fmla="*/ 137700 h 215299"/>
                  <a:gd name="connsiteX2" fmla="*/ 58031 w 66093"/>
                  <a:gd name="connsiteY2" fmla="*/ 215299 h 215299"/>
                  <a:gd name="connsiteX3" fmla="*/ 66093 w 66093"/>
                  <a:gd name="connsiteY3" fmla="*/ 215299 h 215299"/>
                  <a:gd name="connsiteX4" fmla="*/ 66093 w 66093"/>
                  <a:gd name="connsiteY4" fmla="*/ 0 h 21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93" h="215299">
                    <a:moveTo>
                      <a:pt x="66093" y="0"/>
                    </a:moveTo>
                    <a:lnTo>
                      <a:pt x="0" y="137700"/>
                    </a:lnTo>
                    <a:lnTo>
                      <a:pt x="58031" y="215299"/>
                    </a:lnTo>
                    <a:lnTo>
                      <a:pt x="66093" y="215299"/>
                    </a:lnTo>
                    <a:lnTo>
                      <a:pt x="66093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4" name="台形 354">
                <a:extLst>
                  <a:ext uri="{FF2B5EF4-FFF2-40B4-BE49-F238E27FC236}">
                    <a16:creationId xmlns:a16="http://schemas.microsoft.com/office/drawing/2014/main" id="{B33A546E-FAC9-267D-58E8-691F42559456}"/>
                  </a:ext>
                </a:extLst>
              </p:cNvPr>
              <p:cNvSpPr/>
              <p:nvPr/>
            </p:nvSpPr>
            <p:spPr>
              <a:xfrm rot="16200000">
                <a:off x="585705" y="5528277"/>
                <a:ext cx="290477" cy="84620"/>
              </a:xfrm>
              <a:custGeom>
                <a:avLst/>
                <a:gdLst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619376 w 2619376"/>
                  <a:gd name="connsiteY3" fmla="*/ 756818 h 756818"/>
                  <a:gd name="connsiteX4" fmla="*/ 0 w 2619376"/>
                  <a:gd name="connsiteY4" fmla="*/ 756818 h 756818"/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597944 w 2619376"/>
                  <a:gd name="connsiteY3" fmla="*/ 713248 h 756818"/>
                  <a:gd name="connsiteX4" fmla="*/ 2619376 w 2619376"/>
                  <a:gd name="connsiteY4" fmla="*/ 756818 h 756818"/>
                  <a:gd name="connsiteX5" fmla="*/ 0 w 2619376"/>
                  <a:gd name="connsiteY5" fmla="*/ 756818 h 756818"/>
                  <a:gd name="connsiteX0" fmla="*/ 0 w 2597944"/>
                  <a:gd name="connsiteY0" fmla="*/ 756818 h 756818"/>
                  <a:gd name="connsiteX1" fmla="*/ 387975 w 2597944"/>
                  <a:gd name="connsiteY1" fmla="*/ 0 h 756818"/>
                  <a:gd name="connsiteX2" fmla="*/ 2231401 w 2597944"/>
                  <a:gd name="connsiteY2" fmla="*/ 0 h 756818"/>
                  <a:gd name="connsiteX3" fmla="*/ 2597944 w 2597944"/>
                  <a:gd name="connsiteY3" fmla="*/ 713248 h 756818"/>
                  <a:gd name="connsiteX4" fmla="*/ 2557463 w 2597944"/>
                  <a:gd name="connsiteY4" fmla="*/ 756818 h 756818"/>
                  <a:gd name="connsiteX5" fmla="*/ 0 w 2597944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944" h="756818">
                    <a:moveTo>
                      <a:pt x="0" y="756818"/>
                    </a:moveTo>
                    <a:lnTo>
                      <a:pt x="387975" y="0"/>
                    </a:lnTo>
                    <a:lnTo>
                      <a:pt x="2231401" y="0"/>
                    </a:lnTo>
                    <a:lnTo>
                      <a:pt x="2597944" y="713248"/>
                    </a:lnTo>
                    <a:lnTo>
                      <a:pt x="2557463" y="756818"/>
                    </a:lnTo>
                    <a:lnTo>
                      <a:pt x="0" y="75681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5" name="台形 355">
                <a:extLst>
                  <a:ext uri="{FF2B5EF4-FFF2-40B4-BE49-F238E27FC236}">
                    <a16:creationId xmlns:a16="http://schemas.microsoft.com/office/drawing/2014/main" id="{59E21080-BF5F-F1FA-BDB2-2525E84F049C}"/>
                  </a:ext>
                </a:extLst>
              </p:cNvPr>
              <p:cNvSpPr/>
              <p:nvPr/>
            </p:nvSpPr>
            <p:spPr>
              <a:xfrm rot="5400000" flipH="1">
                <a:off x="1194994" y="5530008"/>
                <a:ext cx="293938" cy="84620"/>
              </a:xfrm>
              <a:custGeom>
                <a:avLst/>
                <a:gdLst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59855 w 2659855"/>
                  <a:gd name="connsiteY3" fmla="*/ 756818 h 756818"/>
                  <a:gd name="connsiteX4" fmla="*/ 0 w 2659855"/>
                  <a:gd name="connsiteY4" fmla="*/ 756818 h 756818"/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28898 w 2659855"/>
                  <a:gd name="connsiteY3" fmla="*/ 686335 h 756818"/>
                  <a:gd name="connsiteX4" fmla="*/ 2659855 w 2659855"/>
                  <a:gd name="connsiteY4" fmla="*/ 756818 h 756818"/>
                  <a:gd name="connsiteX5" fmla="*/ 0 w 2659855"/>
                  <a:gd name="connsiteY5" fmla="*/ 756818 h 756818"/>
                  <a:gd name="connsiteX0" fmla="*/ 0 w 2628898"/>
                  <a:gd name="connsiteY0" fmla="*/ 756818 h 756818"/>
                  <a:gd name="connsiteX1" fmla="*/ 331184 w 2628898"/>
                  <a:gd name="connsiteY1" fmla="*/ 0 h 756818"/>
                  <a:gd name="connsiteX2" fmla="*/ 2328671 w 2628898"/>
                  <a:gd name="connsiteY2" fmla="*/ 0 h 756818"/>
                  <a:gd name="connsiteX3" fmla="*/ 2628898 w 2628898"/>
                  <a:gd name="connsiteY3" fmla="*/ 686335 h 756818"/>
                  <a:gd name="connsiteX4" fmla="*/ 2574127 w 2628898"/>
                  <a:gd name="connsiteY4" fmla="*/ 737771 h 756818"/>
                  <a:gd name="connsiteX5" fmla="*/ 0 w 2628898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8898" h="756818">
                    <a:moveTo>
                      <a:pt x="0" y="756818"/>
                    </a:moveTo>
                    <a:lnTo>
                      <a:pt x="331184" y="0"/>
                    </a:lnTo>
                    <a:lnTo>
                      <a:pt x="2328671" y="0"/>
                    </a:lnTo>
                    <a:lnTo>
                      <a:pt x="2628898" y="686335"/>
                    </a:lnTo>
                    <a:lnTo>
                      <a:pt x="2574127" y="737771"/>
                    </a:lnTo>
                    <a:lnTo>
                      <a:pt x="0" y="75681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6" name="台形 356">
                <a:extLst>
                  <a:ext uri="{FF2B5EF4-FFF2-40B4-BE49-F238E27FC236}">
                    <a16:creationId xmlns:a16="http://schemas.microsoft.com/office/drawing/2014/main" id="{47040A81-AC90-C1E4-2D42-3871F55BCEBA}"/>
                  </a:ext>
                </a:extLst>
              </p:cNvPr>
              <p:cNvSpPr/>
              <p:nvPr/>
            </p:nvSpPr>
            <p:spPr>
              <a:xfrm rot="15900000">
                <a:off x="681472" y="5727500"/>
                <a:ext cx="108829" cy="84620"/>
              </a:xfrm>
              <a:custGeom>
                <a:avLst/>
                <a:gdLst>
                  <a:gd name="connsiteX0" fmla="*/ 0 w 959519"/>
                  <a:gd name="connsiteY0" fmla="*/ 756818 h 756818"/>
                  <a:gd name="connsiteX1" fmla="*/ 189205 w 959519"/>
                  <a:gd name="connsiteY1" fmla="*/ 0 h 756818"/>
                  <a:gd name="connsiteX2" fmla="*/ 770315 w 959519"/>
                  <a:gd name="connsiteY2" fmla="*/ 0 h 756818"/>
                  <a:gd name="connsiteX3" fmla="*/ 959519 w 959519"/>
                  <a:gd name="connsiteY3" fmla="*/ 756818 h 756818"/>
                  <a:gd name="connsiteX4" fmla="*/ 0 w 959519"/>
                  <a:gd name="connsiteY4" fmla="*/ 756818 h 756818"/>
                  <a:gd name="connsiteX0" fmla="*/ 0 w 959519"/>
                  <a:gd name="connsiteY0" fmla="*/ 756818 h 756818"/>
                  <a:gd name="connsiteX1" fmla="*/ 10112 w 959519"/>
                  <a:gd name="connsiteY1" fmla="*/ 715711 h 756818"/>
                  <a:gd name="connsiteX2" fmla="*/ 189205 w 959519"/>
                  <a:gd name="connsiteY2" fmla="*/ 0 h 756818"/>
                  <a:gd name="connsiteX3" fmla="*/ 770315 w 959519"/>
                  <a:gd name="connsiteY3" fmla="*/ 0 h 756818"/>
                  <a:gd name="connsiteX4" fmla="*/ 959519 w 959519"/>
                  <a:gd name="connsiteY4" fmla="*/ 756818 h 756818"/>
                  <a:gd name="connsiteX5" fmla="*/ 0 w 959519"/>
                  <a:gd name="connsiteY5" fmla="*/ 756818 h 756818"/>
                  <a:gd name="connsiteX0" fmla="*/ 12779 w 972298"/>
                  <a:gd name="connsiteY0" fmla="*/ 756818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12779 w 972298"/>
                  <a:gd name="connsiteY5" fmla="*/ 756818 h 756818"/>
                  <a:gd name="connsiteX0" fmla="*/ 80237 w 972298"/>
                  <a:gd name="connsiteY0" fmla="*/ 750769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80237 w 972298"/>
                  <a:gd name="connsiteY5" fmla="*/ 750769 h 756818"/>
                  <a:gd name="connsiteX0" fmla="*/ 81274 w 973335"/>
                  <a:gd name="connsiteY0" fmla="*/ 750769 h 756818"/>
                  <a:gd name="connsiteX1" fmla="*/ 0 w 973335"/>
                  <a:gd name="connsiteY1" fmla="*/ 716008 h 756818"/>
                  <a:gd name="connsiteX2" fmla="*/ 203021 w 973335"/>
                  <a:gd name="connsiteY2" fmla="*/ 0 h 756818"/>
                  <a:gd name="connsiteX3" fmla="*/ 784131 w 973335"/>
                  <a:gd name="connsiteY3" fmla="*/ 0 h 756818"/>
                  <a:gd name="connsiteX4" fmla="*/ 973335 w 973335"/>
                  <a:gd name="connsiteY4" fmla="*/ 756818 h 756818"/>
                  <a:gd name="connsiteX5" fmla="*/ 81274 w 973335"/>
                  <a:gd name="connsiteY5" fmla="*/ 750769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3335" h="756818">
                    <a:moveTo>
                      <a:pt x="81274" y="750769"/>
                    </a:moveTo>
                    <a:lnTo>
                      <a:pt x="0" y="716008"/>
                    </a:lnTo>
                    <a:lnTo>
                      <a:pt x="203021" y="0"/>
                    </a:lnTo>
                    <a:lnTo>
                      <a:pt x="784131" y="0"/>
                    </a:lnTo>
                    <a:lnTo>
                      <a:pt x="973335" y="756818"/>
                    </a:lnTo>
                    <a:lnTo>
                      <a:pt x="81274" y="75076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7" name="台形 357">
                <a:extLst>
                  <a:ext uri="{FF2B5EF4-FFF2-40B4-BE49-F238E27FC236}">
                    <a16:creationId xmlns:a16="http://schemas.microsoft.com/office/drawing/2014/main" id="{285CD48F-9EC5-3FFA-67A0-A6F211FCD897}"/>
                  </a:ext>
                </a:extLst>
              </p:cNvPr>
              <p:cNvSpPr/>
              <p:nvPr/>
            </p:nvSpPr>
            <p:spPr>
              <a:xfrm rot="5700000" flipH="1">
                <a:off x="1287559" y="5730507"/>
                <a:ext cx="105864" cy="82007"/>
              </a:xfrm>
              <a:custGeom>
                <a:avLst/>
                <a:gdLst>
                  <a:gd name="connsiteX0" fmla="*/ 0 w 958374"/>
                  <a:gd name="connsiteY0" fmla="*/ 733296 h 733296"/>
                  <a:gd name="connsiteX1" fmla="*/ 183324 w 958374"/>
                  <a:gd name="connsiteY1" fmla="*/ 0 h 733296"/>
                  <a:gd name="connsiteX2" fmla="*/ 775050 w 958374"/>
                  <a:gd name="connsiteY2" fmla="*/ 0 h 733296"/>
                  <a:gd name="connsiteX3" fmla="*/ 958374 w 958374"/>
                  <a:gd name="connsiteY3" fmla="*/ 733296 h 733296"/>
                  <a:gd name="connsiteX4" fmla="*/ 0 w 958374"/>
                  <a:gd name="connsiteY4" fmla="*/ 733296 h 733296"/>
                  <a:gd name="connsiteX0" fmla="*/ 0 w 958374"/>
                  <a:gd name="connsiteY0" fmla="*/ 733296 h 733296"/>
                  <a:gd name="connsiteX1" fmla="*/ 4859 w 958374"/>
                  <a:gd name="connsiteY1" fmla="*/ 705043 h 733296"/>
                  <a:gd name="connsiteX2" fmla="*/ 183324 w 958374"/>
                  <a:gd name="connsiteY2" fmla="*/ 0 h 733296"/>
                  <a:gd name="connsiteX3" fmla="*/ 775050 w 958374"/>
                  <a:gd name="connsiteY3" fmla="*/ 0 h 733296"/>
                  <a:gd name="connsiteX4" fmla="*/ 958374 w 958374"/>
                  <a:gd name="connsiteY4" fmla="*/ 733296 h 733296"/>
                  <a:gd name="connsiteX5" fmla="*/ 0 w 958374"/>
                  <a:gd name="connsiteY5" fmla="*/ 733296 h 733296"/>
                  <a:gd name="connsiteX0" fmla="*/ 78790 w 953515"/>
                  <a:gd name="connsiteY0" fmla="*/ 733444 h 733444"/>
                  <a:gd name="connsiteX1" fmla="*/ 0 w 953515"/>
                  <a:gd name="connsiteY1" fmla="*/ 705043 h 733444"/>
                  <a:gd name="connsiteX2" fmla="*/ 178465 w 953515"/>
                  <a:gd name="connsiteY2" fmla="*/ 0 h 733444"/>
                  <a:gd name="connsiteX3" fmla="*/ 770191 w 953515"/>
                  <a:gd name="connsiteY3" fmla="*/ 0 h 733444"/>
                  <a:gd name="connsiteX4" fmla="*/ 953515 w 953515"/>
                  <a:gd name="connsiteY4" fmla="*/ 733296 h 733444"/>
                  <a:gd name="connsiteX5" fmla="*/ 78790 w 953515"/>
                  <a:gd name="connsiteY5" fmla="*/ 733444 h 733444"/>
                  <a:gd name="connsiteX0" fmla="*/ 77663 w 952388"/>
                  <a:gd name="connsiteY0" fmla="*/ 733444 h 733444"/>
                  <a:gd name="connsiteX1" fmla="*/ 0 w 952388"/>
                  <a:gd name="connsiteY1" fmla="*/ 719483 h 733444"/>
                  <a:gd name="connsiteX2" fmla="*/ 177338 w 952388"/>
                  <a:gd name="connsiteY2" fmla="*/ 0 h 733444"/>
                  <a:gd name="connsiteX3" fmla="*/ 769064 w 952388"/>
                  <a:gd name="connsiteY3" fmla="*/ 0 h 733444"/>
                  <a:gd name="connsiteX4" fmla="*/ 952388 w 952388"/>
                  <a:gd name="connsiteY4" fmla="*/ 733296 h 733444"/>
                  <a:gd name="connsiteX5" fmla="*/ 77663 w 952388"/>
                  <a:gd name="connsiteY5" fmla="*/ 733444 h 733444"/>
                  <a:gd name="connsiteX0" fmla="*/ 76833 w 951558"/>
                  <a:gd name="connsiteY0" fmla="*/ 733444 h 733444"/>
                  <a:gd name="connsiteX1" fmla="*/ 0 w 951558"/>
                  <a:gd name="connsiteY1" fmla="*/ 709994 h 733444"/>
                  <a:gd name="connsiteX2" fmla="*/ 176508 w 951558"/>
                  <a:gd name="connsiteY2" fmla="*/ 0 h 733444"/>
                  <a:gd name="connsiteX3" fmla="*/ 768234 w 951558"/>
                  <a:gd name="connsiteY3" fmla="*/ 0 h 733444"/>
                  <a:gd name="connsiteX4" fmla="*/ 951558 w 951558"/>
                  <a:gd name="connsiteY4" fmla="*/ 733296 h 733444"/>
                  <a:gd name="connsiteX5" fmla="*/ 76833 w 951558"/>
                  <a:gd name="connsiteY5" fmla="*/ 733444 h 733444"/>
                  <a:gd name="connsiteX0" fmla="*/ 76211 w 950936"/>
                  <a:gd name="connsiteY0" fmla="*/ 733444 h 733444"/>
                  <a:gd name="connsiteX1" fmla="*/ 0 w 950936"/>
                  <a:gd name="connsiteY1" fmla="*/ 702877 h 733444"/>
                  <a:gd name="connsiteX2" fmla="*/ 175886 w 950936"/>
                  <a:gd name="connsiteY2" fmla="*/ 0 h 733444"/>
                  <a:gd name="connsiteX3" fmla="*/ 767612 w 950936"/>
                  <a:gd name="connsiteY3" fmla="*/ 0 h 733444"/>
                  <a:gd name="connsiteX4" fmla="*/ 950936 w 950936"/>
                  <a:gd name="connsiteY4" fmla="*/ 733296 h 733444"/>
                  <a:gd name="connsiteX5" fmla="*/ 76211 w 950936"/>
                  <a:gd name="connsiteY5" fmla="*/ 733444 h 733444"/>
                  <a:gd name="connsiteX0" fmla="*/ 80747 w 955472"/>
                  <a:gd name="connsiteY0" fmla="*/ 733444 h 733444"/>
                  <a:gd name="connsiteX1" fmla="*/ 0 w 955472"/>
                  <a:gd name="connsiteY1" fmla="*/ 700090 h 733444"/>
                  <a:gd name="connsiteX2" fmla="*/ 180422 w 955472"/>
                  <a:gd name="connsiteY2" fmla="*/ 0 h 733444"/>
                  <a:gd name="connsiteX3" fmla="*/ 772148 w 955472"/>
                  <a:gd name="connsiteY3" fmla="*/ 0 h 733444"/>
                  <a:gd name="connsiteX4" fmla="*/ 955472 w 955472"/>
                  <a:gd name="connsiteY4" fmla="*/ 733296 h 733444"/>
                  <a:gd name="connsiteX5" fmla="*/ 80747 w 955472"/>
                  <a:gd name="connsiteY5" fmla="*/ 733444 h 73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472" h="733444">
                    <a:moveTo>
                      <a:pt x="80747" y="733444"/>
                    </a:moveTo>
                    <a:lnTo>
                      <a:pt x="0" y="700090"/>
                    </a:lnTo>
                    <a:lnTo>
                      <a:pt x="180422" y="0"/>
                    </a:lnTo>
                    <a:lnTo>
                      <a:pt x="772148" y="0"/>
                    </a:lnTo>
                    <a:lnTo>
                      <a:pt x="955472" y="733296"/>
                    </a:lnTo>
                    <a:lnTo>
                      <a:pt x="80747" y="73344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960" name="直線コネクタ 959">
              <a:extLst>
                <a:ext uri="{FF2B5EF4-FFF2-40B4-BE49-F238E27FC236}">
                  <a16:creationId xmlns:a16="http://schemas.microsoft.com/office/drawing/2014/main" id="{91F07C6B-0205-98C1-B6D6-37909345BB34}"/>
                </a:ext>
              </a:extLst>
            </p:cNvPr>
            <p:cNvCxnSpPr>
              <a:cxnSpLocks/>
            </p:cNvCxnSpPr>
            <p:nvPr/>
          </p:nvCxnSpPr>
          <p:spPr>
            <a:xfrm>
              <a:off x="3078309" y="9352496"/>
              <a:ext cx="205090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1" name="フリーフォーム: 図形 960">
              <a:extLst>
                <a:ext uri="{FF2B5EF4-FFF2-40B4-BE49-F238E27FC236}">
                  <a16:creationId xmlns:a16="http://schemas.microsoft.com/office/drawing/2014/main" id="{463B391B-728A-724E-E4EB-9DB7909402FD}"/>
                </a:ext>
              </a:extLst>
            </p:cNvPr>
            <p:cNvSpPr/>
            <p:nvPr/>
          </p:nvSpPr>
          <p:spPr>
            <a:xfrm>
              <a:off x="2873219" y="8911597"/>
              <a:ext cx="614938" cy="666498"/>
            </a:xfrm>
            <a:custGeom>
              <a:avLst/>
              <a:gdLst>
                <a:gd name="connsiteX0" fmla="*/ 307469 w 614938"/>
                <a:gd name="connsiteY0" fmla="*/ 0 h 666498"/>
                <a:gd name="connsiteX1" fmla="*/ 483734 w 614938"/>
                <a:gd name="connsiteY1" fmla="*/ 105775 h 666498"/>
                <a:gd name="connsiteX2" fmla="*/ 484653 w 614938"/>
                <a:gd name="connsiteY2" fmla="*/ 108456 h 666498"/>
                <a:gd name="connsiteX3" fmla="*/ 608966 w 614938"/>
                <a:gd name="connsiteY3" fmla="*/ 108456 h 666498"/>
                <a:gd name="connsiteX4" fmla="*/ 614938 w 614938"/>
                <a:gd name="connsiteY4" fmla="*/ 110043 h 666498"/>
                <a:gd name="connsiteX5" fmla="*/ 614938 w 614938"/>
                <a:gd name="connsiteY5" fmla="*/ 110782 h 666498"/>
                <a:gd name="connsiteX6" fmla="*/ 614938 w 614938"/>
                <a:gd name="connsiteY6" fmla="*/ 194788 h 666498"/>
                <a:gd name="connsiteX7" fmla="*/ 614938 w 614938"/>
                <a:gd name="connsiteY7" fmla="*/ 276824 h 666498"/>
                <a:gd name="connsiteX8" fmla="*/ 614938 w 614938"/>
                <a:gd name="connsiteY8" fmla="*/ 438927 h 666498"/>
                <a:gd name="connsiteX9" fmla="*/ 614938 w 614938"/>
                <a:gd name="connsiteY9" fmla="*/ 441362 h 666498"/>
                <a:gd name="connsiteX10" fmla="*/ 604403 w 614938"/>
                <a:gd name="connsiteY10" fmla="*/ 561768 h 666498"/>
                <a:gd name="connsiteX11" fmla="*/ 409848 w 614938"/>
                <a:gd name="connsiteY11" fmla="*/ 440899 h 666498"/>
                <a:gd name="connsiteX12" fmla="*/ 409848 w 614938"/>
                <a:gd name="connsiteY12" fmla="*/ 440900 h 666498"/>
                <a:gd name="connsiteX13" fmla="*/ 409847 w 614938"/>
                <a:gd name="connsiteY13" fmla="*/ 440899 h 666498"/>
                <a:gd name="connsiteX14" fmla="*/ 409847 w 614938"/>
                <a:gd name="connsiteY14" fmla="*/ 666498 h 666498"/>
                <a:gd name="connsiteX15" fmla="*/ 307469 w 614938"/>
                <a:gd name="connsiteY15" fmla="*/ 666498 h 666498"/>
                <a:gd name="connsiteX16" fmla="*/ 205091 w 614938"/>
                <a:gd name="connsiteY16" fmla="*/ 666498 h 666498"/>
                <a:gd name="connsiteX17" fmla="*/ 205091 w 614938"/>
                <a:gd name="connsiteY17" fmla="*/ 440899 h 666498"/>
                <a:gd name="connsiteX18" fmla="*/ 205090 w 614938"/>
                <a:gd name="connsiteY18" fmla="*/ 440900 h 666498"/>
                <a:gd name="connsiteX19" fmla="*/ 205090 w 614938"/>
                <a:gd name="connsiteY19" fmla="*/ 440899 h 666498"/>
                <a:gd name="connsiteX20" fmla="*/ 10535 w 614938"/>
                <a:gd name="connsiteY20" fmla="*/ 561768 h 666498"/>
                <a:gd name="connsiteX21" fmla="*/ 0 w 614938"/>
                <a:gd name="connsiteY21" fmla="*/ 441362 h 666498"/>
                <a:gd name="connsiteX22" fmla="*/ 0 w 614938"/>
                <a:gd name="connsiteY22" fmla="*/ 438927 h 666498"/>
                <a:gd name="connsiteX23" fmla="*/ 0 w 614938"/>
                <a:gd name="connsiteY23" fmla="*/ 276824 h 666498"/>
                <a:gd name="connsiteX24" fmla="*/ 0 w 614938"/>
                <a:gd name="connsiteY24" fmla="*/ 194788 h 666498"/>
                <a:gd name="connsiteX25" fmla="*/ 0 w 614938"/>
                <a:gd name="connsiteY25" fmla="*/ 110782 h 666498"/>
                <a:gd name="connsiteX26" fmla="*/ 0 w 614938"/>
                <a:gd name="connsiteY26" fmla="*/ 110043 h 666498"/>
                <a:gd name="connsiteX27" fmla="*/ 5972 w 614938"/>
                <a:gd name="connsiteY27" fmla="*/ 108456 h 666498"/>
                <a:gd name="connsiteX28" fmla="*/ 130285 w 614938"/>
                <a:gd name="connsiteY28" fmla="*/ 108456 h 666498"/>
                <a:gd name="connsiteX29" fmla="*/ 131204 w 614938"/>
                <a:gd name="connsiteY29" fmla="*/ 105775 h 666498"/>
                <a:gd name="connsiteX30" fmla="*/ 307469 w 614938"/>
                <a:gd name="connsiteY30" fmla="*/ 0 h 66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4938" h="666498">
                  <a:moveTo>
                    <a:pt x="307469" y="0"/>
                  </a:moveTo>
                  <a:cubicBezTo>
                    <a:pt x="386707" y="0"/>
                    <a:pt x="454693" y="43615"/>
                    <a:pt x="483734" y="105775"/>
                  </a:cubicBezTo>
                  <a:lnTo>
                    <a:pt x="484653" y="108456"/>
                  </a:lnTo>
                  <a:lnTo>
                    <a:pt x="608966" y="108456"/>
                  </a:lnTo>
                  <a:lnTo>
                    <a:pt x="614938" y="110043"/>
                  </a:lnTo>
                  <a:lnTo>
                    <a:pt x="614938" y="110782"/>
                  </a:lnTo>
                  <a:lnTo>
                    <a:pt x="614938" y="194788"/>
                  </a:lnTo>
                  <a:lnTo>
                    <a:pt x="614938" y="276824"/>
                  </a:lnTo>
                  <a:lnTo>
                    <a:pt x="614938" y="438927"/>
                  </a:lnTo>
                  <a:lnTo>
                    <a:pt x="614938" y="441362"/>
                  </a:lnTo>
                  <a:lnTo>
                    <a:pt x="604403" y="561768"/>
                  </a:lnTo>
                  <a:lnTo>
                    <a:pt x="409848" y="440899"/>
                  </a:lnTo>
                  <a:lnTo>
                    <a:pt x="409848" y="440900"/>
                  </a:lnTo>
                  <a:lnTo>
                    <a:pt x="409847" y="440899"/>
                  </a:lnTo>
                  <a:lnTo>
                    <a:pt x="409847" y="666498"/>
                  </a:lnTo>
                  <a:lnTo>
                    <a:pt x="307469" y="666498"/>
                  </a:lnTo>
                  <a:lnTo>
                    <a:pt x="205091" y="666498"/>
                  </a:lnTo>
                  <a:lnTo>
                    <a:pt x="205091" y="440899"/>
                  </a:lnTo>
                  <a:lnTo>
                    <a:pt x="205090" y="440900"/>
                  </a:lnTo>
                  <a:lnTo>
                    <a:pt x="205090" y="440899"/>
                  </a:lnTo>
                  <a:lnTo>
                    <a:pt x="10535" y="561768"/>
                  </a:lnTo>
                  <a:lnTo>
                    <a:pt x="0" y="441362"/>
                  </a:lnTo>
                  <a:lnTo>
                    <a:pt x="0" y="438927"/>
                  </a:lnTo>
                  <a:lnTo>
                    <a:pt x="0" y="276824"/>
                  </a:lnTo>
                  <a:lnTo>
                    <a:pt x="0" y="194788"/>
                  </a:lnTo>
                  <a:lnTo>
                    <a:pt x="0" y="110782"/>
                  </a:lnTo>
                  <a:lnTo>
                    <a:pt x="0" y="110043"/>
                  </a:lnTo>
                  <a:lnTo>
                    <a:pt x="5972" y="108456"/>
                  </a:lnTo>
                  <a:lnTo>
                    <a:pt x="130285" y="108456"/>
                  </a:lnTo>
                  <a:lnTo>
                    <a:pt x="131204" y="105775"/>
                  </a:lnTo>
                  <a:cubicBezTo>
                    <a:pt x="160245" y="43615"/>
                    <a:pt x="228231" y="0"/>
                    <a:pt x="307469" y="0"/>
                  </a:cubicBez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004" name="グループ化 1003">
              <a:extLst>
                <a:ext uri="{FF2B5EF4-FFF2-40B4-BE49-F238E27FC236}">
                  <a16:creationId xmlns:a16="http://schemas.microsoft.com/office/drawing/2014/main" id="{A0A090E0-2723-551D-D093-BB7C77AE9E61}"/>
                </a:ext>
              </a:extLst>
            </p:cNvPr>
            <p:cNvGrpSpPr/>
            <p:nvPr/>
          </p:nvGrpSpPr>
          <p:grpSpPr>
            <a:xfrm>
              <a:off x="2873218" y="9035764"/>
              <a:ext cx="363131" cy="542330"/>
              <a:chOff x="2873218" y="9035764"/>
              <a:chExt cx="363131" cy="542330"/>
            </a:xfrm>
          </p:grpSpPr>
          <p:grpSp>
            <p:nvGrpSpPr>
              <p:cNvPr id="1002" name="グループ化 1001">
                <a:extLst>
                  <a:ext uri="{FF2B5EF4-FFF2-40B4-BE49-F238E27FC236}">
                    <a16:creationId xmlns:a16="http://schemas.microsoft.com/office/drawing/2014/main" id="{D90D2A22-A9A7-E47E-35AF-3C610D2A9B53}"/>
                  </a:ext>
                </a:extLst>
              </p:cNvPr>
              <p:cNvGrpSpPr/>
              <p:nvPr/>
            </p:nvGrpSpPr>
            <p:grpSpPr>
              <a:xfrm>
                <a:off x="3135925" y="9417003"/>
                <a:ext cx="100424" cy="161091"/>
                <a:chOff x="3143068" y="9417003"/>
                <a:chExt cx="100424" cy="161091"/>
              </a:xfrm>
            </p:grpSpPr>
            <p:sp>
              <p:nvSpPr>
                <p:cNvPr id="998" name="フリーフォーム: 図形 997">
                  <a:extLst>
                    <a:ext uri="{FF2B5EF4-FFF2-40B4-BE49-F238E27FC236}">
                      <a16:creationId xmlns:a16="http://schemas.microsoft.com/office/drawing/2014/main" id="{BC196113-13BF-3931-8D0E-1EF030686E01}"/>
                    </a:ext>
                  </a:extLst>
                </p:cNvPr>
                <p:cNvSpPr/>
                <p:nvPr/>
              </p:nvSpPr>
              <p:spPr>
                <a:xfrm>
                  <a:off x="3143068" y="9417003"/>
                  <a:ext cx="32814" cy="161091"/>
                </a:xfrm>
                <a:custGeom>
                  <a:avLst/>
                  <a:gdLst>
                    <a:gd name="connsiteX0" fmla="*/ 14400 w 28800"/>
                    <a:gd name="connsiteY0" fmla="*/ 0 h 141384"/>
                    <a:gd name="connsiteX1" fmla="*/ 28800 w 28800"/>
                    <a:gd name="connsiteY1" fmla="*/ 14400 h 141384"/>
                    <a:gd name="connsiteX2" fmla="*/ 28800 w 28800"/>
                    <a:gd name="connsiteY2" fmla="*/ 141384 h 141384"/>
                    <a:gd name="connsiteX3" fmla="*/ 0 w 28800"/>
                    <a:gd name="connsiteY3" fmla="*/ 141384 h 141384"/>
                    <a:gd name="connsiteX4" fmla="*/ 0 w 28800"/>
                    <a:gd name="connsiteY4" fmla="*/ 14400 h 141384"/>
                    <a:gd name="connsiteX5" fmla="*/ 14400 w 28800"/>
                    <a:gd name="connsiteY5" fmla="*/ 0 h 14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00" h="141384">
                      <a:moveTo>
                        <a:pt x="14400" y="0"/>
                      </a:moveTo>
                      <a:cubicBezTo>
                        <a:pt x="22353" y="0"/>
                        <a:pt x="28800" y="6447"/>
                        <a:pt x="28800" y="14400"/>
                      </a:cubicBezTo>
                      <a:lnTo>
                        <a:pt x="28800" y="141384"/>
                      </a:lnTo>
                      <a:lnTo>
                        <a:pt x="0" y="141384"/>
                      </a:lnTo>
                      <a:lnTo>
                        <a:pt x="0" y="14400"/>
                      </a:lnTo>
                      <a:cubicBezTo>
                        <a:pt x="0" y="6447"/>
                        <a:pt x="6447" y="0"/>
                        <a:pt x="14400" y="0"/>
                      </a:cubicBezTo>
                      <a:close/>
                    </a:path>
                  </a:pathLst>
                </a:cu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9" name="フリーフォーム: 図形 998">
                  <a:extLst>
                    <a:ext uri="{FF2B5EF4-FFF2-40B4-BE49-F238E27FC236}">
                      <a16:creationId xmlns:a16="http://schemas.microsoft.com/office/drawing/2014/main" id="{5952081E-A45D-448A-5843-093A595FF3BA}"/>
                    </a:ext>
                  </a:extLst>
                </p:cNvPr>
                <p:cNvSpPr/>
                <p:nvPr/>
              </p:nvSpPr>
              <p:spPr>
                <a:xfrm>
                  <a:off x="3210678" y="9417003"/>
                  <a:ext cx="32814" cy="161091"/>
                </a:xfrm>
                <a:custGeom>
                  <a:avLst/>
                  <a:gdLst>
                    <a:gd name="connsiteX0" fmla="*/ 14400 w 28800"/>
                    <a:gd name="connsiteY0" fmla="*/ 0 h 141384"/>
                    <a:gd name="connsiteX1" fmla="*/ 28800 w 28800"/>
                    <a:gd name="connsiteY1" fmla="*/ 14400 h 141384"/>
                    <a:gd name="connsiteX2" fmla="*/ 28800 w 28800"/>
                    <a:gd name="connsiteY2" fmla="*/ 141384 h 141384"/>
                    <a:gd name="connsiteX3" fmla="*/ 0 w 28800"/>
                    <a:gd name="connsiteY3" fmla="*/ 141384 h 141384"/>
                    <a:gd name="connsiteX4" fmla="*/ 0 w 28800"/>
                    <a:gd name="connsiteY4" fmla="*/ 14400 h 141384"/>
                    <a:gd name="connsiteX5" fmla="*/ 14400 w 28800"/>
                    <a:gd name="connsiteY5" fmla="*/ 0 h 14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00" h="141384">
                      <a:moveTo>
                        <a:pt x="14400" y="0"/>
                      </a:moveTo>
                      <a:cubicBezTo>
                        <a:pt x="22353" y="0"/>
                        <a:pt x="28800" y="6447"/>
                        <a:pt x="28800" y="14400"/>
                      </a:cubicBezTo>
                      <a:lnTo>
                        <a:pt x="28800" y="141384"/>
                      </a:lnTo>
                      <a:lnTo>
                        <a:pt x="0" y="141384"/>
                      </a:lnTo>
                      <a:lnTo>
                        <a:pt x="0" y="14400"/>
                      </a:lnTo>
                      <a:cubicBezTo>
                        <a:pt x="0" y="6447"/>
                        <a:pt x="6447" y="0"/>
                        <a:pt x="14400" y="0"/>
                      </a:cubicBezTo>
                      <a:close/>
                    </a:path>
                  </a:pathLst>
                </a:cu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03" name="グループ化 1002">
                <a:extLst>
                  <a:ext uri="{FF2B5EF4-FFF2-40B4-BE49-F238E27FC236}">
                    <a16:creationId xmlns:a16="http://schemas.microsoft.com/office/drawing/2014/main" id="{2D4F4B52-A3CE-6DA1-A99C-33664A856113}"/>
                  </a:ext>
                </a:extLst>
              </p:cNvPr>
              <p:cNvGrpSpPr/>
              <p:nvPr/>
            </p:nvGrpSpPr>
            <p:grpSpPr>
              <a:xfrm>
                <a:off x="2873218" y="9035764"/>
                <a:ext cx="244313" cy="260916"/>
                <a:chOff x="2873218" y="9035764"/>
                <a:chExt cx="244313" cy="260916"/>
              </a:xfrm>
            </p:grpSpPr>
            <p:sp>
              <p:nvSpPr>
                <p:cNvPr id="1000" name="フリーフォーム: 図形 999">
                  <a:extLst>
                    <a:ext uri="{FF2B5EF4-FFF2-40B4-BE49-F238E27FC236}">
                      <a16:creationId xmlns:a16="http://schemas.microsoft.com/office/drawing/2014/main" id="{D8B5BA25-F79C-1F17-710B-331EF2059053}"/>
                    </a:ext>
                  </a:extLst>
                </p:cNvPr>
                <p:cNvSpPr/>
                <p:nvPr/>
              </p:nvSpPr>
              <p:spPr>
                <a:xfrm rot="5400000">
                  <a:off x="2931427" y="8977556"/>
                  <a:ext cx="113498" cy="229913"/>
                </a:xfrm>
                <a:custGeom>
                  <a:avLst/>
                  <a:gdLst>
                    <a:gd name="connsiteX0" fmla="*/ 615 w 99613"/>
                    <a:gd name="connsiteY0" fmla="*/ 39421 h 201787"/>
                    <a:gd name="connsiteX1" fmla="*/ 26791 w 99613"/>
                    <a:gd name="connsiteY1" fmla="*/ 614 h 201787"/>
                    <a:gd name="connsiteX2" fmla="*/ 65597 w 99613"/>
                    <a:gd name="connsiteY2" fmla="*/ 26790 h 201787"/>
                    <a:gd name="connsiteX3" fmla="*/ 99613 w 99613"/>
                    <a:gd name="connsiteY3" fmla="*/ 201787 h 201787"/>
                    <a:gd name="connsiteX4" fmla="*/ 32176 w 99613"/>
                    <a:gd name="connsiteY4" fmla="*/ 201787 h 201787"/>
                    <a:gd name="connsiteX5" fmla="*/ 615 w 99613"/>
                    <a:gd name="connsiteY5" fmla="*/ 39421 h 20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613" h="201787">
                      <a:moveTo>
                        <a:pt x="615" y="39421"/>
                      </a:moveTo>
                      <a:cubicBezTo>
                        <a:pt x="-2873" y="21477"/>
                        <a:pt x="8847" y="4102"/>
                        <a:pt x="26791" y="614"/>
                      </a:cubicBezTo>
                      <a:cubicBezTo>
                        <a:pt x="44735" y="-2874"/>
                        <a:pt x="62109" y="8846"/>
                        <a:pt x="65597" y="26790"/>
                      </a:cubicBezTo>
                      <a:lnTo>
                        <a:pt x="99613" y="201787"/>
                      </a:lnTo>
                      <a:lnTo>
                        <a:pt x="32176" y="201787"/>
                      </a:lnTo>
                      <a:lnTo>
                        <a:pt x="615" y="39421"/>
                      </a:lnTo>
                      <a:close/>
                    </a:path>
                  </a:pathLst>
                </a:cu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1" name="フリーフォーム: 図形 1000">
                  <a:extLst>
                    <a:ext uri="{FF2B5EF4-FFF2-40B4-BE49-F238E27FC236}">
                      <a16:creationId xmlns:a16="http://schemas.microsoft.com/office/drawing/2014/main" id="{BE6C6856-6EB2-6E34-9B86-997CE9149CBC}"/>
                    </a:ext>
                  </a:extLst>
                </p:cNvPr>
                <p:cNvSpPr/>
                <p:nvPr/>
              </p:nvSpPr>
              <p:spPr>
                <a:xfrm rot="5400000">
                  <a:off x="2937227" y="9116375"/>
                  <a:ext cx="116296" cy="244313"/>
                </a:xfrm>
                <a:custGeom>
                  <a:avLst/>
                  <a:gdLst>
                    <a:gd name="connsiteX0" fmla="*/ 615 w 102069"/>
                    <a:gd name="connsiteY0" fmla="*/ 39421 h 214425"/>
                    <a:gd name="connsiteX1" fmla="*/ 26791 w 102069"/>
                    <a:gd name="connsiteY1" fmla="*/ 614 h 214425"/>
                    <a:gd name="connsiteX2" fmla="*/ 65597 w 102069"/>
                    <a:gd name="connsiteY2" fmla="*/ 26790 h 214425"/>
                    <a:gd name="connsiteX3" fmla="*/ 102069 w 102069"/>
                    <a:gd name="connsiteY3" fmla="*/ 214425 h 214425"/>
                    <a:gd name="connsiteX4" fmla="*/ 34632 w 102069"/>
                    <a:gd name="connsiteY4" fmla="*/ 214425 h 214425"/>
                    <a:gd name="connsiteX5" fmla="*/ 615 w 102069"/>
                    <a:gd name="connsiteY5" fmla="*/ 39421 h 2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069" h="214425">
                      <a:moveTo>
                        <a:pt x="615" y="39421"/>
                      </a:moveTo>
                      <a:cubicBezTo>
                        <a:pt x="-2873" y="21477"/>
                        <a:pt x="8847" y="4102"/>
                        <a:pt x="26791" y="614"/>
                      </a:cubicBezTo>
                      <a:cubicBezTo>
                        <a:pt x="44735" y="-2874"/>
                        <a:pt x="62109" y="8846"/>
                        <a:pt x="65597" y="26790"/>
                      </a:cubicBezTo>
                      <a:lnTo>
                        <a:pt x="102069" y="214425"/>
                      </a:lnTo>
                      <a:lnTo>
                        <a:pt x="34632" y="214425"/>
                      </a:lnTo>
                      <a:lnTo>
                        <a:pt x="615" y="39421"/>
                      </a:lnTo>
                      <a:close/>
                    </a:path>
                  </a:pathLst>
                </a:cu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1005" name="直線コネクタ 1004">
              <a:extLst>
                <a:ext uri="{FF2B5EF4-FFF2-40B4-BE49-F238E27FC236}">
                  <a16:creationId xmlns:a16="http://schemas.microsoft.com/office/drawing/2014/main" id="{CDA98518-A8E9-00F2-D355-F11CA7B26D29}"/>
                </a:ext>
              </a:extLst>
            </p:cNvPr>
            <p:cNvCxnSpPr>
              <a:cxnSpLocks/>
              <a:stCxn id="961" idx="17"/>
              <a:endCxn id="961" idx="13"/>
            </p:cNvCxnSpPr>
            <p:nvPr/>
          </p:nvCxnSpPr>
          <p:spPr>
            <a:xfrm>
              <a:off x="3078310" y="9352496"/>
              <a:ext cx="20475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1" name="グループ化 1930">
            <a:extLst>
              <a:ext uri="{FF2B5EF4-FFF2-40B4-BE49-F238E27FC236}">
                <a16:creationId xmlns:a16="http://schemas.microsoft.com/office/drawing/2014/main" id="{6A68CC33-4E63-8FED-75FE-F71246989576}"/>
              </a:ext>
            </a:extLst>
          </p:cNvPr>
          <p:cNvGrpSpPr/>
          <p:nvPr/>
        </p:nvGrpSpPr>
        <p:grpSpPr>
          <a:xfrm flipH="1">
            <a:off x="3896938" y="7827796"/>
            <a:ext cx="792602" cy="666498"/>
            <a:chOff x="2782375" y="8911597"/>
            <a:chExt cx="792602" cy="666498"/>
          </a:xfrm>
        </p:grpSpPr>
        <p:grpSp>
          <p:nvGrpSpPr>
            <p:cNvPr id="1932" name="グループ化 1931">
              <a:extLst>
                <a:ext uri="{FF2B5EF4-FFF2-40B4-BE49-F238E27FC236}">
                  <a16:creationId xmlns:a16="http://schemas.microsoft.com/office/drawing/2014/main" id="{1BF3CF69-6734-88D8-B1B1-566AE163BECC}"/>
                </a:ext>
              </a:extLst>
            </p:cNvPr>
            <p:cNvGrpSpPr/>
            <p:nvPr/>
          </p:nvGrpSpPr>
          <p:grpSpPr>
            <a:xfrm>
              <a:off x="2782375" y="9021910"/>
              <a:ext cx="792602" cy="556184"/>
              <a:chOff x="688634" y="5425348"/>
              <a:chExt cx="695639" cy="488142"/>
            </a:xfrm>
            <a:solidFill>
              <a:schemeClr val="bg1"/>
            </a:solidFill>
          </p:grpSpPr>
          <p:sp>
            <p:nvSpPr>
              <p:cNvPr id="1943" name="フリーフォーム: 図形 1942">
                <a:extLst>
                  <a:ext uri="{FF2B5EF4-FFF2-40B4-BE49-F238E27FC236}">
                    <a16:creationId xmlns:a16="http://schemas.microsoft.com/office/drawing/2014/main" id="{6D26AE94-8201-819E-43FE-18A6C5E6C493}"/>
                  </a:ext>
                </a:extLst>
              </p:cNvPr>
              <p:cNvSpPr/>
              <p:nvPr/>
            </p:nvSpPr>
            <p:spPr>
              <a:xfrm flipH="1">
                <a:off x="885376" y="5709935"/>
                <a:ext cx="69288" cy="203289"/>
              </a:xfrm>
              <a:custGeom>
                <a:avLst/>
                <a:gdLst>
                  <a:gd name="connsiteX0" fmla="*/ 0 w 66093"/>
                  <a:gd name="connsiteY0" fmla="*/ 0 h 217399"/>
                  <a:gd name="connsiteX1" fmla="*/ 0 w 66093"/>
                  <a:gd name="connsiteY1" fmla="*/ 217399 h 217399"/>
                  <a:gd name="connsiteX2" fmla="*/ 6492 w 66093"/>
                  <a:gd name="connsiteY2" fmla="*/ 217399 h 217399"/>
                  <a:gd name="connsiteX3" fmla="*/ 66093 w 66093"/>
                  <a:gd name="connsiteY3" fmla="*/ 137700 h 217399"/>
                  <a:gd name="connsiteX4" fmla="*/ 0 w 66093"/>
                  <a:gd name="connsiteY4" fmla="*/ 0 h 217399"/>
                  <a:gd name="connsiteX0" fmla="*/ 0 w 66093"/>
                  <a:gd name="connsiteY0" fmla="*/ 0 h 217665"/>
                  <a:gd name="connsiteX1" fmla="*/ 0 w 66093"/>
                  <a:gd name="connsiteY1" fmla="*/ 217399 h 217665"/>
                  <a:gd name="connsiteX2" fmla="*/ 3031 w 66093"/>
                  <a:gd name="connsiteY2" fmla="*/ 217665 h 217665"/>
                  <a:gd name="connsiteX3" fmla="*/ 66093 w 66093"/>
                  <a:gd name="connsiteY3" fmla="*/ 137700 h 217665"/>
                  <a:gd name="connsiteX4" fmla="*/ 0 w 66093"/>
                  <a:gd name="connsiteY4" fmla="*/ 0 h 217665"/>
                  <a:gd name="connsiteX0" fmla="*/ 3195 w 69288"/>
                  <a:gd name="connsiteY0" fmla="*/ 0 h 217665"/>
                  <a:gd name="connsiteX1" fmla="*/ 0 w 69288"/>
                  <a:gd name="connsiteY1" fmla="*/ 209678 h 217665"/>
                  <a:gd name="connsiteX2" fmla="*/ 6226 w 69288"/>
                  <a:gd name="connsiteY2" fmla="*/ 217665 h 217665"/>
                  <a:gd name="connsiteX3" fmla="*/ 69288 w 69288"/>
                  <a:gd name="connsiteY3" fmla="*/ 137700 h 217665"/>
                  <a:gd name="connsiteX4" fmla="*/ 3195 w 69288"/>
                  <a:gd name="connsiteY4" fmla="*/ 0 h 217665"/>
                  <a:gd name="connsiteX0" fmla="*/ 2663 w 69288"/>
                  <a:gd name="connsiteY0" fmla="*/ 0 h 204353"/>
                  <a:gd name="connsiteX1" fmla="*/ 0 w 69288"/>
                  <a:gd name="connsiteY1" fmla="*/ 196366 h 204353"/>
                  <a:gd name="connsiteX2" fmla="*/ 6226 w 69288"/>
                  <a:gd name="connsiteY2" fmla="*/ 204353 h 204353"/>
                  <a:gd name="connsiteX3" fmla="*/ 69288 w 69288"/>
                  <a:gd name="connsiteY3" fmla="*/ 124388 h 204353"/>
                  <a:gd name="connsiteX4" fmla="*/ 2663 w 69288"/>
                  <a:gd name="connsiteY4" fmla="*/ 0 h 204353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289"/>
                  <a:gd name="connsiteX1" fmla="*/ 0 w 69288"/>
                  <a:gd name="connsiteY1" fmla="*/ 195834 h 203289"/>
                  <a:gd name="connsiteX2" fmla="*/ 6226 w 69288"/>
                  <a:gd name="connsiteY2" fmla="*/ 203289 h 203289"/>
                  <a:gd name="connsiteX3" fmla="*/ 69288 w 69288"/>
                  <a:gd name="connsiteY3" fmla="*/ 123856 h 203289"/>
                  <a:gd name="connsiteX4" fmla="*/ 3196 w 69288"/>
                  <a:gd name="connsiteY4" fmla="*/ 0 h 20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88" h="203289">
                    <a:moveTo>
                      <a:pt x="3196" y="0"/>
                    </a:moveTo>
                    <a:cubicBezTo>
                      <a:pt x="2308" y="65455"/>
                      <a:pt x="888" y="130379"/>
                      <a:pt x="0" y="195834"/>
                    </a:cubicBezTo>
                    <a:lnTo>
                      <a:pt x="6226" y="203289"/>
                    </a:lnTo>
                    <a:lnTo>
                      <a:pt x="69288" y="123856"/>
                    </a:lnTo>
                    <a:lnTo>
                      <a:pt x="3196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4" name="フリーフォーム: 図形 1943">
                <a:extLst>
                  <a:ext uri="{FF2B5EF4-FFF2-40B4-BE49-F238E27FC236}">
                    <a16:creationId xmlns:a16="http://schemas.microsoft.com/office/drawing/2014/main" id="{182216D0-7E3B-782F-E42A-0132B01A6E70}"/>
                  </a:ext>
                </a:extLst>
              </p:cNvPr>
              <p:cNvSpPr/>
              <p:nvPr/>
            </p:nvSpPr>
            <p:spPr>
              <a:xfrm flipH="1">
                <a:off x="1120220" y="5698191"/>
                <a:ext cx="66093" cy="215299"/>
              </a:xfrm>
              <a:custGeom>
                <a:avLst/>
                <a:gdLst>
                  <a:gd name="connsiteX0" fmla="*/ 66093 w 66093"/>
                  <a:gd name="connsiteY0" fmla="*/ 0 h 215299"/>
                  <a:gd name="connsiteX1" fmla="*/ 0 w 66093"/>
                  <a:gd name="connsiteY1" fmla="*/ 137700 h 215299"/>
                  <a:gd name="connsiteX2" fmla="*/ 58031 w 66093"/>
                  <a:gd name="connsiteY2" fmla="*/ 215299 h 215299"/>
                  <a:gd name="connsiteX3" fmla="*/ 66093 w 66093"/>
                  <a:gd name="connsiteY3" fmla="*/ 215299 h 215299"/>
                  <a:gd name="connsiteX4" fmla="*/ 66093 w 66093"/>
                  <a:gd name="connsiteY4" fmla="*/ 0 h 21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93" h="215299">
                    <a:moveTo>
                      <a:pt x="66093" y="0"/>
                    </a:moveTo>
                    <a:lnTo>
                      <a:pt x="0" y="137700"/>
                    </a:lnTo>
                    <a:lnTo>
                      <a:pt x="58031" y="215299"/>
                    </a:lnTo>
                    <a:lnTo>
                      <a:pt x="66093" y="215299"/>
                    </a:lnTo>
                    <a:lnTo>
                      <a:pt x="66093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5" name="台形 354">
                <a:extLst>
                  <a:ext uri="{FF2B5EF4-FFF2-40B4-BE49-F238E27FC236}">
                    <a16:creationId xmlns:a16="http://schemas.microsoft.com/office/drawing/2014/main" id="{13137A5F-6FB6-885C-F257-DCEE9A885EC4}"/>
                  </a:ext>
                </a:extLst>
              </p:cNvPr>
              <p:cNvSpPr/>
              <p:nvPr/>
            </p:nvSpPr>
            <p:spPr>
              <a:xfrm rot="16200000">
                <a:off x="585705" y="5528277"/>
                <a:ext cx="290477" cy="84620"/>
              </a:xfrm>
              <a:custGeom>
                <a:avLst/>
                <a:gdLst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619376 w 2619376"/>
                  <a:gd name="connsiteY3" fmla="*/ 756818 h 756818"/>
                  <a:gd name="connsiteX4" fmla="*/ 0 w 2619376"/>
                  <a:gd name="connsiteY4" fmla="*/ 756818 h 756818"/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597944 w 2619376"/>
                  <a:gd name="connsiteY3" fmla="*/ 713248 h 756818"/>
                  <a:gd name="connsiteX4" fmla="*/ 2619376 w 2619376"/>
                  <a:gd name="connsiteY4" fmla="*/ 756818 h 756818"/>
                  <a:gd name="connsiteX5" fmla="*/ 0 w 2619376"/>
                  <a:gd name="connsiteY5" fmla="*/ 756818 h 756818"/>
                  <a:gd name="connsiteX0" fmla="*/ 0 w 2597944"/>
                  <a:gd name="connsiteY0" fmla="*/ 756818 h 756818"/>
                  <a:gd name="connsiteX1" fmla="*/ 387975 w 2597944"/>
                  <a:gd name="connsiteY1" fmla="*/ 0 h 756818"/>
                  <a:gd name="connsiteX2" fmla="*/ 2231401 w 2597944"/>
                  <a:gd name="connsiteY2" fmla="*/ 0 h 756818"/>
                  <a:gd name="connsiteX3" fmla="*/ 2597944 w 2597944"/>
                  <a:gd name="connsiteY3" fmla="*/ 713248 h 756818"/>
                  <a:gd name="connsiteX4" fmla="*/ 2557463 w 2597944"/>
                  <a:gd name="connsiteY4" fmla="*/ 756818 h 756818"/>
                  <a:gd name="connsiteX5" fmla="*/ 0 w 2597944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944" h="756818">
                    <a:moveTo>
                      <a:pt x="0" y="756818"/>
                    </a:moveTo>
                    <a:lnTo>
                      <a:pt x="387975" y="0"/>
                    </a:lnTo>
                    <a:lnTo>
                      <a:pt x="2231401" y="0"/>
                    </a:lnTo>
                    <a:lnTo>
                      <a:pt x="2597944" y="713248"/>
                    </a:lnTo>
                    <a:lnTo>
                      <a:pt x="2557463" y="756818"/>
                    </a:lnTo>
                    <a:lnTo>
                      <a:pt x="0" y="75681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6" name="台形 355">
                <a:extLst>
                  <a:ext uri="{FF2B5EF4-FFF2-40B4-BE49-F238E27FC236}">
                    <a16:creationId xmlns:a16="http://schemas.microsoft.com/office/drawing/2014/main" id="{05535FFA-77C0-EBDF-2C72-B28BE8FDFFE2}"/>
                  </a:ext>
                </a:extLst>
              </p:cNvPr>
              <p:cNvSpPr/>
              <p:nvPr/>
            </p:nvSpPr>
            <p:spPr>
              <a:xfrm rot="5400000" flipH="1">
                <a:off x="1194994" y="5530008"/>
                <a:ext cx="293938" cy="84620"/>
              </a:xfrm>
              <a:custGeom>
                <a:avLst/>
                <a:gdLst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59855 w 2659855"/>
                  <a:gd name="connsiteY3" fmla="*/ 756818 h 756818"/>
                  <a:gd name="connsiteX4" fmla="*/ 0 w 2659855"/>
                  <a:gd name="connsiteY4" fmla="*/ 756818 h 756818"/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28898 w 2659855"/>
                  <a:gd name="connsiteY3" fmla="*/ 686335 h 756818"/>
                  <a:gd name="connsiteX4" fmla="*/ 2659855 w 2659855"/>
                  <a:gd name="connsiteY4" fmla="*/ 756818 h 756818"/>
                  <a:gd name="connsiteX5" fmla="*/ 0 w 2659855"/>
                  <a:gd name="connsiteY5" fmla="*/ 756818 h 756818"/>
                  <a:gd name="connsiteX0" fmla="*/ 0 w 2628898"/>
                  <a:gd name="connsiteY0" fmla="*/ 756818 h 756818"/>
                  <a:gd name="connsiteX1" fmla="*/ 331184 w 2628898"/>
                  <a:gd name="connsiteY1" fmla="*/ 0 h 756818"/>
                  <a:gd name="connsiteX2" fmla="*/ 2328671 w 2628898"/>
                  <a:gd name="connsiteY2" fmla="*/ 0 h 756818"/>
                  <a:gd name="connsiteX3" fmla="*/ 2628898 w 2628898"/>
                  <a:gd name="connsiteY3" fmla="*/ 686335 h 756818"/>
                  <a:gd name="connsiteX4" fmla="*/ 2574127 w 2628898"/>
                  <a:gd name="connsiteY4" fmla="*/ 737771 h 756818"/>
                  <a:gd name="connsiteX5" fmla="*/ 0 w 2628898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8898" h="756818">
                    <a:moveTo>
                      <a:pt x="0" y="756818"/>
                    </a:moveTo>
                    <a:lnTo>
                      <a:pt x="331184" y="0"/>
                    </a:lnTo>
                    <a:lnTo>
                      <a:pt x="2328671" y="0"/>
                    </a:lnTo>
                    <a:lnTo>
                      <a:pt x="2628898" y="686335"/>
                    </a:lnTo>
                    <a:lnTo>
                      <a:pt x="2574127" y="737771"/>
                    </a:lnTo>
                    <a:lnTo>
                      <a:pt x="0" y="75681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7" name="台形 356">
                <a:extLst>
                  <a:ext uri="{FF2B5EF4-FFF2-40B4-BE49-F238E27FC236}">
                    <a16:creationId xmlns:a16="http://schemas.microsoft.com/office/drawing/2014/main" id="{C33179A0-D216-8F7E-0FC9-882F2BC85CA9}"/>
                  </a:ext>
                </a:extLst>
              </p:cNvPr>
              <p:cNvSpPr/>
              <p:nvPr/>
            </p:nvSpPr>
            <p:spPr>
              <a:xfrm rot="15900000">
                <a:off x="681472" y="5727500"/>
                <a:ext cx="108829" cy="84620"/>
              </a:xfrm>
              <a:custGeom>
                <a:avLst/>
                <a:gdLst>
                  <a:gd name="connsiteX0" fmla="*/ 0 w 959519"/>
                  <a:gd name="connsiteY0" fmla="*/ 756818 h 756818"/>
                  <a:gd name="connsiteX1" fmla="*/ 189205 w 959519"/>
                  <a:gd name="connsiteY1" fmla="*/ 0 h 756818"/>
                  <a:gd name="connsiteX2" fmla="*/ 770315 w 959519"/>
                  <a:gd name="connsiteY2" fmla="*/ 0 h 756818"/>
                  <a:gd name="connsiteX3" fmla="*/ 959519 w 959519"/>
                  <a:gd name="connsiteY3" fmla="*/ 756818 h 756818"/>
                  <a:gd name="connsiteX4" fmla="*/ 0 w 959519"/>
                  <a:gd name="connsiteY4" fmla="*/ 756818 h 756818"/>
                  <a:gd name="connsiteX0" fmla="*/ 0 w 959519"/>
                  <a:gd name="connsiteY0" fmla="*/ 756818 h 756818"/>
                  <a:gd name="connsiteX1" fmla="*/ 10112 w 959519"/>
                  <a:gd name="connsiteY1" fmla="*/ 715711 h 756818"/>
                  <a:gd name="connsiteX2" fmla="*/ 189205 w 959519"/>
                  <a:gd name="connsiteY2" fmla="*/ 0 h 756818"/>
                  <a:gd name="connsiteX3" fmla="*/ 770315 w 959519"/>
                  <a:gd name="connsiteY3" fmla="*/ 0 h 756818"/>
                  <a:gd name="connsiteX4" fmla="*/ 959519 w 959519"/>
                  <a:gd name="connsiteY4" fmla="*/ 756818 h 756818"/>
                  <a:gd name="connsiteX5" fmla="*/ 0 w 959519"/>
                  <a:gd name="connsiteY5" fmla="*/ 756818 h 756818"/>
                  <a:gd name="connsiteX0" fmla="*/ 12779 w 972298"/>
                  <a:gd name="connsiteY0" fmla="*/ 756818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12779 w 972298"/>
                  <a:gd name="connsiteY5" fmla="*/ 756818 h 756818"/>
                  <a:gd name="connsiteX0" fmla="*/ 80237 w 972298"/>
                  <a:gd name="connsiteY0" fmla="*/ 750769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80237 w 972298"/>
                  <a:gd name="connsiteY5" fmla="*/ 750769 h 756818"/>
                  <a:gd name="connsiteX0" fmla="*/ 81274 w 973335"/>
                  <a:gd name="connsiteY0" fmla="*/ 750769 h 756818"/>
                  <a:gd name="connsiteX1" fmla="*/ 0 w 973335"/>
                  <a:gd name="connsiteY1" fmla="*/ 716008 h 756818"/>
                  <a:gd name="connsiteX2" fmla="*/ 203021 w 973335"/>
                  <a:gd name="connsiteY2" fmla="*/ 0 h 756818"/>
                  <a:gd name="connsiteX3" fmla="*/ 784131 w 973335"/>
                  <a:gd name="connsiteY3" fmla="*/ 0 h 756818"/>
                  <a:gd name="connsiteX4" fmla="*/ 973335 w 973335"/>
                  <a:gd name="connsiteY4" fmla="*/ 756818 h 756818"/>
                  <a:gd name="connsiteX5" fmla="*/ 81274 w 973335"/>
                  <a:gd name="connsiteY5" fmla="*/ 750769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3335" h="756818">
                    <a:moveTo>
                      <a:pt x="81274" y="750769"/>
                    </a:moveTo>
                    <a:lnTo>
                      <a:pt x="0" y="716008"/>
                    </a:lnTo>
                    <a:lnTo>
                      <a:pt x="203021" y="0"/>
                    </a:lnTo>
                    <a:lnTo>
                      <a:pt x="784131" y="0"/>
                    </a:lnTo>
                    <a:lnTo>
                      <a:pt x="973335" y="756818"/>
                    </a:lnTo>
                    <a:lnTo>
                      <a:pt x="81274" y="75076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8" name="台形 357">
                <a:extLst>
                  <a:ext uri="{FF2B5EF4-FFF2-40B4-BE49-F238E27FC236}">
                    <a16:creationId xmlns:a16="http://schemas.microsoft.com/office/drawing/2014/main" id="{41724265-F09D-BE07-14E1-D5D83EBE7D12}"/>
                  </a:ext>
                </a:extLst>
              </p:cNvPr>
              <p:cNvSpPr/>
              <p:nvPr/>
            </p:nvSpPr>
            <p:spPr>
              <a:xfrm rot="5700000" flipH="1">
                <a:off x="1287559" y="5730507"/>
                <a:ext cx="105864" cy="82007"/>
              </a:xfrm>
              <a:custGeom>
                <a:avLst/>
                <a:gdLst>
                  <a:gd name="connsiteX0" fmla="*/ 0 w 958374"/>
                  <a:gd name="connsiteY0" fmla="*/ 733296 h 733296"/>
                  <a:gd name="connsiteX1" fmla="*/ 183324 w 958374"/>
                  <a:gd name="connsiteY1" fmla="*/ 0 h 733296"/>
                  <a:gd name="connsiteX2" fmla="*/ 775050 w 958374"/>
                  <a:gd name="connsiteY2" fmla="*/ 0 h 733296"/>
                  <a:gd name="connsiteX3" fmla="*/ 958374 w 958374"/>
                  <a:gd name="connsiteY3" fmla="*/ 733296 h 733296"/>
                  <a:gd name="connsiteX4" fmla="*/ 0 w 958374"/>
                  <a:gd name="connsiteY4" fmla="*/ 733296 h 733296"/>
                  <a:gd name="connsiteX0" fmla="*/ 0 w 958374"/>
                  <a:gd name="connsiteY0" fmla="*/ 733296 h 733296"/>
                  <a:gd name="connsiteX1" fmla="*/ 4859 w 958374"/>
                  <a:gd name="connsiteY1" fmla="*/ 705043 h 733296"/>
                  <a:gd name="connsiteX2" fmla="*/ 183324 w 958374"/>
                  <a:gd name="connsiteY2" fmla="*/ 0 h 733296"/>
                  <a:gd name="connsiteX3" fmla="*/ 775050 w 958374"/>
                  <a:gd name="connsiteY3" fmla="*/ 0 h 733296"/>
                  <a:gd name="connsiteX4" fmla="*/ 958374 w 958374"/>
                  <a:gd name="connsiteY4" fmla="*/ 733296 h 733296"/>
                  <a:gd name="connsiteX5" fmla="*/ 0 w 958374"/>
                  <a:gd name="connsiteY5" fmla="*/ 733296 h 733296"/>
                  <a:gd name="connsiteX0" fmla="*/ 78790 w 953515"/>
                  <a:gd name="connsiteY0" fmla="*/ 733444 h 733444"/>
                  <a:gd name="connsiteX1" fmla="*/ 0 w 953515"/>
                  <a:gd name="connsiteY1" fmla="*/ 705043 h 733444"/>
                  <a:gd name="connsiteX2" fmla="*/ 178465 w 953515"/>
                  <a:gd name="connsiteY2" fmla="*/ 0 h 733444"/>
                  <a:gd name="connsiteX3" fmla="*/ 770191 w 953515"/>
                  <a:gd name="connsiteY3" fmla="*/ 0 h 733444"/>
                  <a:gd name="connsiteX4" fmla="*/ 953515 w 953515"/>
                  <a:gd name="connsiteY4" fmla="*/ 733296 h 733444"/>
                  <a:gd name="connsiteX5" fmla="*/ 78790 w 953515"/>
                  <a:gd name="connsiteY5" fmla="*/ 733444 h 733444"/>
                  <a:gd name="connsiteX0" fmla="*/ 77663 w 952388"/>
                  <a:gd name="connsiteY0" fmla="*/ 733444 h 733444"/>
                  <a:gd name="connsiteX1" fmla="*/ 0 w 952388"/>
                  <a:gd name="connsiteY1" fmla="*/ 719483 h 733444"/>
                  <a:gd name="connsiteX2" fmla="*/ 177338 w 952388"/>
                  <a:gd name="connsiteY2" fmla="*/ 0 h 733444"/>
                  <a:gd name="connsiteX3" fmla="*/ 769064 w 952388"/>
                  <a:gd name="connsiteY3" fmla="*/ 0 h 733444"/>
                  <a:gd name="connsiteX4" fmla="*/ 952388 w 952388"/>
                  <a:gd name="connsiteY4" fmla="*/ 733296 h 733444"/>
                  <a:gd name="connsiteX5" fmla="*/ 77663 w 952388"/>
                  <a:gd name="connsiteY5" fmla="*/ 733444 h 733444"/>
                  <a:gd name="connsiteX0" fmla="*/ 76833 w 951558"/>
                  <a:gd name="connsiteY0" fmla="*/ 733444 h 733444"/>
                  <a:gd name="connsiteX1" fmla="*/ 0 w 951558"/>
                  <a:gd name="connsiteY1" fmla="*/ 709994 h 733444"/>
                  <a:gd name="connsiteX2" fmla="*/ 176508 w 951558"/>
                  <a:gd name="connsiteY2" fmla="*/ 0 h 733444"/>
                  <a:gd name="connsiteX3" fmla="*/ 768234 w 951558"/>
                  <a:gd name="connsiteY3" fmla="*/ 0 h 733444"/>
                  <a:gd name="connsiteX4" fmla="*/ 951558 w 951558"/>
                  <a:gd name="connsiteY4" fmla="*/ 733296 h 733444"/>
                  <a:gd name="connsiteX5" fmla="*/ 76833 w 951558"/>
                  <a:gd name="connsiteY5" fmla="*/ 733444 h 733444"/>
                  <a:gd name="connsiteX0" fmla="*/ 76211 w 950936"/>
                  <a:gd name="connsiteY0" fmla="*/ 733444 h 733444"/>
                  <a:gd name="connsiteX1" fmla="*/ 0 w 950936"/>
                  <a:gd name="connsiteY1" fmla="*/ 702877 h 733444"/>
                  <a:gd name="connsiteX2" fmla="*/ 175886 w 950936"/>
                  <a:gd name="connsiteY2" fmla="*/ 0 h 733444"/>
                  <a:gd name="connsiteX3" fmla="*/ 767612 w 950936"/>
                  <a:gd name="connsiteY3" fmla="*/ 0 h 733444"/>
                  <a:gd name="connsiteX4" fmla="*/ 950936 w 950936"/>
                  <a:gd name="connsiteY4" fmla="*/ 733296 h 733444"/>
                  <a:gd name="connsiteX5" fmla="*/ 76211 w 950936"/>
                  <a:gd name="connsiteY5" fmla="*/ 733444 h 733444"/>
                  <a:gd name="connsiteX0" fmla="*/ 80747 w 955472"/>
                  <a:gd name="connsiteY0" fmla="*/ 733444 h 733444"/>
                  <a:gd name="connsiteX1" fmla="*/ 0 w 955472"/>
                  <a:gd name="connsiteY1" fmla="*/ 700090 h 733444"/>
                  <a:gd name="connsiteX2" fmla="*/ 180422 w 955472"/>
                  <a:gd name="connsiteY2" fmla="*/ 0 h 733444"/>
                  <a:gd name="connsiteX3" fmla="*/ 772148 w 955472"/>
                  <a:gd name="connsiteY3" fmla="*/ 0 h 733444"/>
                  <a:gd name="connsiteX4" fmla="*/ 955472 w 955472"/>
                  <a:gd name="connsiteY4" fmla="*/ 733296 h 733444"/>
                  <a:gd name="connsiteX5" fmla="*/ 80747 w 955472"/>
                  <a:gd name="connsiteY5" fmla="*/ 733444 h 73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472" h="733444">
                    <a:moveTo>
                      <a:pt x="80747" y="733444"/>
                    </a:moveTo>
                    <a:lnTo>
                      <a:pt x="0" y="700090"/>
                    </a:lnTo>
                    <a:lnTo>
                      <a:pt x="180422" y="0"/>
                    </a:lnTo>
                    <a:lnTo>
                      <a:pt x="772148" y="0"/>
                    </a:lnTo>
                    <a:lnTo>
                      <a:pt x="955472" y="733296"/>
                    </a:lnTo>
                    <a:lnTo>
                      <a:pt x="80747" y="73344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1933" name="直線コネクタ 1932">
              <a:extLst>
                <a:ext uri="{FF2B5EF4-FFF2-40B4-BE49-F238E27FC236}">
                  <a16:creationId xmlns:a16="http://schemas.microsoft.com/office/drawing/2014/main" id="{515EE307-6724-7F06-7EB3-748543CBCBD4}"/>
                </a:ext>
              </a:extLst>
            </p:cNvPr>
            <p:cNvCxnSpPr>
              <a:cxnSpLocks/>
            </p:cNvCxnSpPr>
            <p:nvPr/>
          </p:nvCxnSpPr>
          <p:spPr>
            <a:xfrm>
              <a:off x="3078309" y="9352496"/>
              <a:ext cx="205090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4" name="フリーフォーム: 図形 1933">
              <a:extLst>
                <a:ext uri="{FF2B5EF4-FFF2-40B4-BE49-F238E27FC236}">
                  <a16:creationId xmlns:a16="http://schemas.microsoft.com/office/drawing/2014/main" id="{C9E55853-3884-7DAF-1B7E-A38DC38446FE}"/>
                </a:ext>
              </a:extLst>
            </p:cNvPr>
            <p:cNvSpPr/>
            <p:nvPr/>
          </p:nvSpPr>
          <p:spPr>
            <a:xfrm>
              <a:off x="2873219" y="8911597"/>
              <a:ext cx="614938" cy="666498"/>
            </a:xfrm>
            <a:custGeom>
              <a:avLst/>
              <a:gdLst>
                <a:gd name="connsiteX0" fmla="*/ 307469 w 614938"/>
                <a:gd name="connsiteY0" fmla="*/ 0 h 666498"/>
                <a:gd name="connsiteX1" fmla="*/ 483734 w 614938"/>
                <a:gd name="connsiteY1" fmla="*/ 105775 h 666498"/>
                <a:gd name="connsiteX2" fmla="*/ 484653 w 614938"/>
                <a:gd name="connsiteY2" fmla="*/ 108456 h 666498"/>
                <a:gd name="connsiteX3" fmla="*/ 608966 w 614938"/>
                <a:gd name="connsiteY3" fmla="*/ 108456 h 666498"/>
                <a:gd name="connsiteX4" fmla="*/ 614938 w 614938"/>
                <a:gd name="connsiteY4" fmla="*/ 110043 h 666498"/>
                <a:gd name="connsiteX5" fmla="*/ 614938 w 614938"/>
                <a:gd name="connsiteY5" fmla="*/ 110782 h 666498"/>
                <a:gd name="connsiteX6" fmla="*/ 614938 w 614938"/>
                <a:gd name="connsiteY6" fmla="*/ 194788 h 666498"/>
                <a:gd name="connsiteX7" fmla="*/ 614938 w 614938"/>
                <a:gd name="connsiteY7" fmla="*/ 276824 h 666498"/>
                <a:gd name="connsiteX8" fmla="*/ 614938 w 614938"/>
                <a:gd name="connsiteY8" fmla="*/ 438927 h 666498"/>
                <a:gd name="connsiteX9" fmla="*/ 614938 w 614938"/>
                <a:gd name="connsiteY9" fmla="*/ 441362 h 666498"/>
                <a:gd name="connsiteX10" fmla="*/ 604403 w 614938"/>
                <a:gd name="connsiteY10" fmla="*/ 561768 h 666498"/>
                <a:gd name="connsiteX11" fmla="*/ 409848 w 614938"/>
                <a:gd name="connsiteY11" fmla="*/ 440899 h 666498"/>
                <a:gd name="connsiteX12" fmla="*/ 409848 w 614938"/>
                <a:gd name="connsiteY12" fmla="*/ 440900 h 666498"/>
                <a:gd name="connsiteX13" fmla="*/ 409847 w 614938"/>
                <a:gd name="connsiteY13" fmla="*/ 440899 h 666498"/>
                <a:gd name="connsiteX14" fmla="*/ 409847 w 614938"/>
                <a:gd name="connsiteY14" fmla="*/ 666498 h 666498"/>
                <a:gd name="connsiteX15" fmla="*/ 307469 w 614938"/>
                <a:gd name="connsiteY15" fmla="*/ 666498 h 666498"/>
                <a:gd name="connsiteX16" fmla="*/ 205091 w 614938"/>
                <a:gd name="connsiteY16" fmla="*/ 666498 h 666498"/>
                <a:gd name="connsiteX17" fmla="*/ 205091 w 614938"/>
                <a:gd name="connsiteY17" fmla="*/ 440899 h 666498"/>
                <a:gd name="connsiteX18" fmla="*/ 205090 w 614938"/>
                <a:gd name="connsiteY18" fmla="*/ 440900 h 666498"/>
                <a:gd name="connsiteX19" fmla="*/ 205090 w 614938"/>
                <a:gd name="connsiteY19" fmla="*/ 440899 h 666498"/>
                <a:gd name="connsiteX20" fmla="*/ 10535 w 614938"/>
                <a:gd name="connsiteY20" fmla="*/ 561768 h 666498"/>
                <a:gd name="connsiteX21" fmla="*/ 0 w 614938"/>
                <a:gd name="connsiteY21" fmla="*/ 441362 h 666498"/>
                <a:gd name="connsiteX22" fmla="*/ 0 w 614938"/>
                <a:gd name="connsiteY22" fmla="*/ 438927 h 666498"/>
                <a:gd name="connsiteX23" fmla="*/ 0 w 614938"/>
                <a:gd name="connsiteY23" fmla="*/ 276824 h 666498"/>
                <a:gd name="connsiteX24" fmla="*/ 0 w 614938"/>
                <a:gd name="connsiteY24" fmla="*/ 194788 h 666498"/>
                <a:gd name="connsiteX25" fmla="*/ 0 w 614938"/>
                <a:gd name="connsiteY25" fmla="*/ 110782 h 666498"/>
                <a:gd name="connsiteX26" fmla="*/ 0 w 614938"/>
                <a:gd name="connsiteY26" fmla="*/ 110043 h 666498"/>
                <a:gd name="connsiteX27" fmla="*/ 5972 w 614938"/>
                <a:gd name="connsiteY27" fmla="*/ 108456 h 666498"/>
                <a:gd name="connsiteX28" fmla="*/ 130285 w 614938"/>
                <a:gd name="connsiteY28" fmla="*/ 108456 h 666498"/>
                <a:gd name="connsiteX29" fmla="*/ 131204 w 614938"/>
                <a:gd name="connsiteY29" fmla="*/ 105775 h 666498"/>
                <a:gd name="connsiteX30" fmla="*/ 307469 w 614938"/>
                <a:gd name="connsiteY30" fmla="*/ 0 h 66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4938" h="666498">
                  <a:moveTo>
                    <a:pt x="307469" y="0"/>
                  </a:moveTo>
                  <a:cubicBezTo>
                    <a:pt x="386707" y="0"/>
                    <a:pt x="454693" y="43615"/>
                    <a:pt x="483734" y="105775"/>
                  </a:cubicBezTo>
                  <a:lnTo>
                    <a:pt x="484653" y="108456"/>
                  </a:lnTo>
                  <a:lnTo>
                    <a:pt x="608966" y="108456"/>
                  </a:lnTo>
                  <a:lnTo>
                    <a:pt x="614938" y="110043"/>
                  </a:lnTo>
                  <a:lnTo>
                    <a:pt x="614938" y="110782"/>
                  </a:lnTo>
                  <a:lnTo>
                    <a:pt x="614938" y="194788"/>
                  </a:lnTo>
                  <a:lnTo>
                    <a:pt x="614938" y="276824"/>
                  </a:lnTo>
                  <a:lnTo>
                    <a:pt x="614938" y="438927"/>
                  </a:lnTo>
                  <a:lnTo>
                    <a:pt x="614938" y="441362"/>
                  </a:lnTo>
                  <a:lnTo>
                    <a:pt x="604403" y="561768"/>
                  </a:lnTo>
                  <a:lnTo>
                    <a:pt x="409848" y="440899"/>
                  </a:lnTo>
                  <a:lnTo>
                    <a:pt x="409848" y="440900"/>
                  </a:lnTo>
                  <a:lnTo>
                    <a:pt x="409847" y="440899"/>
                  </a:lnTo>
                  <a:lnTo>
                    <a:pt x="409847" y="666498"/>
                  </a:lnTo>
                  <a:lnTo>
                    <a:pt x="307469" y="666498"/>
                  </a:lnTo>
                  <a:lnTo>
                    <a:pt x="205091" y="666498"/>
                  </a:lnTo>
                  <a:lnTo>
                    <a:pt x="205091" y="440899"/>
                  </a:lnTo>
                  <a:lnTo>
                    <a:pt x="205090" y="440900"/>
                  </a:lnTo>
                  <a:lnTo>
                    <a:pt x="205090" y="440899"/>
                  </a:lnTo>
                  <a:lnTo>
                    <a:pt x="10535" y="561768"/>
                  </a:lnTo>
                  <a:lnTo>
                    <a:pt x="0" y="441362"/>
                  </a:lnTo>
                  <a:lnTo>
                    <a:pt x="0" y="438927"/>
                  </a:lnTo>
                  <a:lnTo>
                    <a:pt x="0" y="276824"/>
                  </a:lnTo>
                  <a:lnTo>
                    <a:pt x="0" y="194788"/>
                  </a:lnTo>
                  <a:lnTo>
                    <a:pt x="0" y="110782"/>
                  </a:lnTo>
                  <a:lnTo>
                    <a:pt x="0" y="110043"/>
                  </a:lnTo>
                  <a:lnTo>
                    <a:pt x="5972" y="108456"/>
                  </a:lnTo>
                  <a:lnTo>
                    <a:pt x="130285" y="108456"/>
                  </a:lnTo>
                  <a:lnTo>
                    <a:pt x="131204" y="105775"/>
                  </a:lnTo>
                  <a:cubicBezTo>
                    <a:pt x="160245" y="43615"/>
                    <a:pt x="228231" y="0"/>
                    <a:pt x="307469" y="0"/>
                  </a:cubicBezTo>
                  <a:close/>
                </a:path>
              </a:pathLst>
            </a:custGeom>
            <a:solidFill>
              <a:srgbClr val="898B8A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935" name="グループ化 1934">
              <a:extLst>
                <a:ext uri="{FF2B5EF4-FFF2-40B4-BE49-F238E27FC236}">
                  <a16:creationId xmlns:a16="http://schemas.microsoft.com/office/drawing/2014/main" id="{C75407AA-2730-9B1B-E0CE-BEC458505845}"/>
                </a:ext>
              </a:extLst>
            </p:cNvPr>
            <p:cNvGrpSpPr/>
            <p:nvPr/>
          </p:nvGrpSpPr>
          <p:grpSpPr>
            <a:xfrm>
              <a:off x="2873218" y="9035764"/>
              <a:ext cx="363131" cy="542330"/>
              <a:chOff x="2873218" y="9035764"/>
              <a:chExt cx="363131" cy="542330"/>
            </a:xfrm>
          </p:grpSpPr>
          <p:grpSp>
            <p:nvGrpSpPr>
              <p:cNvPr id="1937" name="グループ化 1936">
                <a:extLst>
                  <a:ext uri="{FF2B5EF4-FFF2-40B4-BE49-F238E27FC236}">
                    <a16:creationId xmlns:a16="http://schemas.microsoft.com/office/drawing/2014/main" id="{B0143E25-325E-65B4-EAB1-3CA66A9D6DAD}"/>
                  </a:ext>
                </a:extLst>
              </p:cNvPr>
              <p:cNvGrpSpPr/>
              <p:nvPr/>
            </p:nvGrpSpPr>
            <p:grpSpPr>
              <a:xfrm>
                <a:off x="3135925" y="9417003"/>
                <a:ext cx="100424" cy="161091"/>
                <a:chOff x="3143068" y="9417003"/>
                <a:chExt cx="100424" cy="161091"/>
              </a:xfrm>
            </p:grpSpPr>
            <p:sp>
              <p:nvSpPr>
                <p:cNvPr id="1941" name="フリーフォーム: 図形 1940">
                  <a:extLst>
                    <a:ext uri="{FF2B5EF4-FFF2-40B4-BE49-F238E27FC236}">
                      <a16:creationId xmlns:a16="http://schemas.microsoft.com/office/drawing/2014/main" id="{46445B2B-A852-0B10-ADE3-BAE071F9B9F7}"/>
                    </a:ext>
                  </a:extLst>
                </p:cNvPr>
                <p:cNvSpPr/>
                <p:nvPr/>
              </p:nvSpPr>
              <p:spPr>
                <a:xfrm>
                  <a:off x="3143068" y="9417003"/>
                  <a:ext cx="32814" cy="161091"/>
                </a:xfrm>
                <a:custGeom>
                  <a:avLst/>
                  <a:gdLst>
                    <a:gd name="connsiteX0" fmla="*/ 14400 w 28800"/>
                    <a:gd name="connsiteY0" fmla="*/ 0 h 141384"/>
                    <a:gd name="connsiteX1" fmla="*/ 28800 w 28800"/>
                    <a:gd name="connsiteY1" fmla="*/ 14400 h 141384"/>
                    <a:gd name="connsiteX2" fmla="*/ 28800 w 28800"/>
                    <a:gd name="connsiteY2" fmla="*/ 141384 h 141384"/>
                    <a:gd name="connsiteX3" fmla="*/ 0 w 28800"/>
                    <a:gd name="connsiteY3" fmla="*/ 141384 h 141384"/>
                    <a:gd name="connsiteX4" fmla="*/ 0 w 28800"/>
                    <a:gd name="connsiteY4" fmla="*/ 14400 h 141384"/>
                    <a:gd name="connsiteX5" fmla="*/ 14400 w 28800"/>
                    <a:gd name="connsiteY5" fmla="*/ 0 h 14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00" h="141384">
                      <a:moveTo>
                        <a:pt x="14400" y="0"/>
                      </a:moveTo>
                      <a:cubicBezTo>
                        <a:pt x="22353" y="0"/>
                        <a:pt x="28800" y="6447"/>
                        <a:pt x="28800" y="14400"/>
                      </a:cubicBezTo>
                      <a:lnTo>
                        <a:pt x="28800" y="141384"/>
                      </a:lnTo>
                      <a:lnTo>
                        <a:pt x="0" y="141384"/>
                      </a:lnTo>
                      <a:lnTo>
                        <a:pt x="0" y="14400"/>
                      </a:lnTo>
                      <a:cubicBezTo>
                        <a:pt x="0" y="6447"/>
                        <a:pt x="6447" y="0"/>
                        <a:pt x="14400" y="0"/>
                      </a:cubicBezTo>
                      <a:close/>
                    </a:path>
                  </a:pathLst>
                </a:cu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2" name="フリーフォーム: 図形 1941">
                  <a:extLst>
                    <a:ext uri="{FF2B5EF4-FFF2-40B4-BE49-F238E27FC236}">
                      <a16:creationId xmlns:a16="http://schemas.microsoft.com/office/drawing/2014/main" id="{19AD183D-750B-B5C6-9FE4-C509CED6FF5E}"/>
                    </a:ext>
                  </a:extLst>
                </p:cNvPr>
                <p:cNvSpPr/>
                <p:nvPr/>
              </p:nvSpPr>
              <p:spPr>
                <a:xfrm>
                  <a:off x="3210678" y="9417003"/>
                  <a:ext cx="32814" cy="161091"/>
                </a:xfrm>
                <a:custGeom>
                  <a:avLst/>
                  <a:gdLst>
                    <a:gd name="connsiteX0" fmla="*/ 14400 w 28800"/>
                    <a:gd name="connsiteY0" fmla="*/ 0 h 141384"/>
                    <a:gd name="connsiteX1" fmla="*/ 28800 w 28800"/>
                    <a:gd name="connsiteY1" fmla="*/ 14400 h 141384"/>
                    <a:gd name="connsiteX2" fmla="*/ 28800 w 28800"/>
                    <a:gd name="connsiteY2" fmla="*/ 141384 h 141384"/>
                    <a:gd name="connsiteX3" fmla="*/ 0 w 28800"/>
                    <a:gd name="connsiteY3" fmla="*/ 141384 h 141384"/>
                    <a:gd name="connsiteX4" fmla="*/ 0 w 28800"/>
                    <a:gd name="connsiteY4" fmla="*/ 14400 h 141384"/>
                    <a:gd name="connsiteX5" fmla="*/ 14400 w 28800"/>
                    <a:gd name="connsiteY5" fmla="*/ 0 h 14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00" h="141384">
                      <a:moveTo>
                        <a:pt x="14400" y="0"/>
                      </a:moveTo>
                      <a:cubicBezTo>
                        <a:pt x="22353" y="0"/>
                        <a:pt x="28800" y="6447"/>
                        <a:pt x="28800" y="14400"/>
                      </a:cubicBezTo>
                      <a:lnTo>
                        <a:pt x="28800" y="141384"/>
                      </a:lnTo>
                      <a:lnTo>
                        <a:pt x="0" y="141384"/>
                      </a:lnTo>
                      <a:lnTo>
                        <a:pt x="0" y="14400"/>
                      </a:lnTo>
                      <a:cubicBezTo>
                        <a:pt x="0" y="6447"/>
                        <a:pt x="6447" y="0"/>
                        <a:pt x="14400" y="0"/>
                      </a:cubicBezTo>
                      <a:close/>
                    </a:path>
                  </a:pathLst>
                </a:cu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38" name="グループ化 1937">
                <a:extLst>
                  <a:ext uri="{FF2B5EF4-FFF2-40B4-BE49-F238E27FC236}">
                    <a16:creationId xmlns:a16="http://schemas.microsoft.com/office/drawing/2014/main" id="{44C5E559-37D4-32B6-1D8C-47AD3A26D081}"/>
                  </a:ext>
                </a:extLst>
              </p:cNvPr>
              <p:cNvGrpSpPr/>
              <p:nvPr/>
            </p:nvGrpSpPr>
            <p:grpSpPr>
              <a:xfrm>
                <a:off x="2873218" y="9035764"/>
                <a:ext cx="244313" cy="260916"/>
                <a:chOff x="2873218" y="9035764"/>
                <a:chExt cx="244313" cy="260916"/>
              </a:xfrm>
            </p:grpSpPr>
            <p:sp>
              <p:nvSpPr>
                <p:cNvPr id="1939" name="フリーフォーム: 図形 1938">
                  <a:extLst>
                    <a:ext uri="{FF2B5EF4-FFF2-40B4-BE49-F238E27FC236}">
                      <a16:creationId xmlns:a16="http://schemas.microsoft.com/office/drawing/2014/main" id="{ABCA3CA0-E64C-1A48-CFCE-C43F65D9248C}"/>
                    </a:ext>
                  </a:extLst>
                </p:cNvPr>
                <p:cNvSpPr/>
                <p:nvPr/>
              </p:nvSpPr>
              <p:spPr>
                <a:xfrm rot="5400000">
                  <a:off x="2931427" y="8977556"/>
                  <a:ext cx="113498" cy="229913"/>
                </a:xfrm>
                <a:custGeom>
                  <a:avLst/>
                  <a:gdLst>
                    <a:gd name="connsiteX0" fmla="*/ 615 w 99613"/>
                    <a:gd name="connsiteY0" fmla="*/ 39421 h 201787"/>
                    <a:gd name="connsiteX1" fmla="*/ 26791 w 99613"/>
                    <a:gd name="connsiteY1" fmla="*/ 614 h 201787"/>
                    <a:gd name="connsiteX2" fmla="*/ 65597 w 99613"/>
                    <a:gd name="connsiteY2" fmla="*/ 26790 h 201787"/>
                    <a:gd name="connsiteX3" fmla="*/ 99613 w 99613"/>
                    <a:gd name="connsiteY3" fmla="*/ 201787 h 201787"/>
                    <a:gd name="connsiteX4" fmla="*/ 32176 w 99613"/>
                    <a:gd name="connsiteY4" fmla="*/ 201787 h 201787"/>
                    <a:gd name="connsiteX5" fmla="*/ 615 w 99613"/>
                    <a:gd name="connsiteY5" fmla="*/ 39421 h 20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613" h="201787">
                      <a:moveTo>
                        <a:pt x="615" y="39421"/>
                      </a:moveTo>
                      <a:cubicBezTo>
                        <a:pt x="-2873" y="21477"/>
                        <a:pt x="8847" y="4102"/>
                        <a:pt x="26791" y="614"/>
                      </a:cubicBezTo>
                      <a:cubicBezTo>
                        <a:pt x="44735" y="-2874"/>
                        <a:pt x="62109" y="8846"/>
                        <a:pt x="65597" y="26790"/>
                      </a:cubicBezTo>
                      <a:lnTo>
                        <a:pt x="99613" y="201787"/>
                      </a:lnTo>
                      <a:lnTo>
                        <a:pt x="32176" y="201787"/>
                      </a:lnTo>
                      <a:lnTo>
                        <a:pt x="615" y="39421"/>
                      </a:lnTo>
                      <a:close/>
                    </a:path>
                  </a:pathLst>
                </a:cu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0" name="フリーフォーム: 図形 1939">
                  <a:extLst>
                    <a:ext uri="{FF2B5EF4-FFF2-40B4-BE49-F238E27FC236}">
                      <a16:creationId xmlns:a16="http://schemas.microsoft.com/office/drawing/2014/main" id="{7DDB2CB0-780C-2BA8-709D-4EBA54982B52}"/>
                    </a:ext>
                  </a:extLst>
                </p:cNvPr>
                <p:cNvSpPr/>
                <p:nvPr/>
              </p:nvSpPr>
              <p:spPr>
                <a:xfrm rot="5400000">
                  <a:off x="2937227" y="9116375"/>
                  <a:ext cx="116296" cy="244313"/>
                </a:xfrm>
                <a:custGeom>
                  <a:avLst/>
                  <a:gdLst>
                    <a:gd name="connsiteX0" fmla="*/ 615 w 102069"/>
                    <a:gd name="connsiteY0" fmla="*/ 39421 h 214425"/>
                    <a:gd name="connsiteX1" fmla="*/ 26791 w 102069"/>
                    <a:gd name="connsiteY1" fmla="*/ 614 h 214425"/>
                    <a:gd name="connsiteX2" fmla="*/ 65597 w 102069"/>
                    <a:gd name="connsiteY2" fmla="*/ 26790 h 214425"/>
                    <a:gd name="connsiteX3" fmla="*/ 102069 w 102069"/>
                    <a:gd name="connsiteY3" fmla="*/ 214425 h 214425"/>
                    <a:gd name="connsiteX4" fmla="*/ 34632 w 102069"/>
                    <a:gd name="connsiteY4" fmla="*/ 214425 h 214425"/>
                    <a:gd name="connsiteX5" fmla="*/ 615 w 102069"/>
                    <a:gd name="connsiteY5" fmla="*/ 39421 h 2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069" h="214425">
                      <a:moveTo>
                        <a:pt x="615" y="39421"/>
                      </a:moveTo>
                      <a:cubicBezTo>
                        <a:pt x="-2873" y="21477"/>
                        <a:pt x="8847" y="4102"/>
                        <a:pt x="26791" y="614"/>
                      </a:cubicBezTo>
                      <a:cubicBezTo>
                        <a:pt x="44735" y="-2874"/>
                        <a:pt x="62109" y="8846"/>
                        <a:pt x="65597" y="26790"/>
                      </a:cubicBezTo>
                      <a:lnTo>
                        <a:pt x="102069" y="214425"/>
                      </a:lnTo>
                      <a:lnTo>
                        <a:pt x="34632" y="214425"/>
                      </a:lnTo>
                      <a:lnTo>
                        <a:pt x="615" y="39421"/>
                      </a:lnTo>
                      <a:close/>
                    </a:path>
                  </a:pathLst>
                </a:cu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1936" name="直線コネクタ 1935">
              <a:extLst>
                <a:ext uri="{FF2B5EF4-FFF2-40B4-BE49-F238E27FC236}">
                  <a16:creationId xmlns:a16="http://schemas.microsoft.com/office/drawing/2014/main" id="{EB5001B8-A054-BABC-960E-E87FE38C2359}"/>
                </a:ext>
              </a:extLst>
            </p:cNvPr>
            <p:cNvCxnSpPr>
              <a:cxnSpLocks/>
              <a:stCxn id="1934" idx="17"/>
              <a:endCxn id="1934" idx="13"/>
            </p:cNvCxnSpPr>
            <p:nvPr/>
          </p:nvCxnSpPr>
          <p:spPr>
            <a:xfrm>
              <a:off x="3078310" y="9352496"/>
              <a:ext cx="20475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9" name="グループ化 1948">
            <a:extLst>
              <a:ext uri="{FF2B5EF4-FFF2-40B4-BE49-F238E27FC236}">
                <a16:creationId xmlns:a16="http://schemas.microsoft.com/office/drawing/2014/main" id="{3DE56C1A-4DF2-8E90-B0E3-831B50253A0E}"/>
              </a:ext>
            </a:extLst>
          </p:cNvPr>
          <p:cNvGrpSpPr/>
          <p:nvPr/>
        </p:nvGrpSpPr>
        <p:grpSpPr>
          <a:xfrm flipH="1">
            <a:off x="5845404" y="7628427"/>
            <a:ext cx="792602" cy="865867"/>
            <a:chOff x="3474974" y="7031145"/>
            <a:chExt cx="695639" cy="759939"/>
          </a:xfrm>
        </p:grpSpPr>
        <p:sp>
          <p:nvSpPr>
            <p:cNvPr id="1950" name="直角三角形 95">
              <a:extLst>
                <a:ext uri="{FF2B5EF4-FFF2-40B4-BE49-F238E27FC236}">
                  <a16:creationId xmlns:a16="http://schemas.microsoft.com/office/drawing/2014/main" id="{CB012F89-2F7D-6E84-7528-B03FD328AEF3}"/>
                </a:ext>
              </a:extLst>
            </p:cNvPr>
            <p:cNvSpPr/>
            <p:nvPr/>
          </p:nvSpPr>
          <p:spPr>
            <a:xfrm rot="10800000" flipH="1">
              <a:off x="3554704" y="7371652"/>
              <a:ext cx="208939" cy="68575"/>
            </a:xfrm>
            <a:custGeom>
              <a:avLst/>
              <a:gdLst>
                <a:gd name="connsiteX0" fmla="*/ 0 w 201796"/>
                <a:gd name="connsiteY0" fmla="*/ 68575 h 68575"/>
                <a:gd name="connsiteX1" fmla="*/ 0 w 201796"/>
                <a:gd name="connsiteY1" fmla="*/ 0 h 68575"/>
                <a:gd name="connsiteX2" fmla="*/ 201796 w 201796"/>
                <a:gd name="connsiteY2" fmla="*/ 68575 h 68575"/>
                <a:gd name="connsiteX3" fmla="*/ 0 w 201796"/>
                <a:gd name="connsiteY3" fmla="*/ 68575 h 68575"/>
                <a:gd name="connsiteX0" fmla="*/ 0 w 201796"/>
                <a:gd name="connsiteY0" fmla="*/ 68575 h 68575"/>
                <a:gd name="connsiteX1" fmla="*/ 0 w 201796"/>
                <a:gd name="connsiteY1" fmla="*/ 0 h 68575"/>
                <a:gd name="connsiteX2" fmla="*/ 201796 w 201796"/>
                <a:gd name="connsiteY2" fmla="*/ 44763 h 68575"/>
                <a:gd name="connsiteX3" fmla="*/ 0 w 201796"/>
                <a:gd name="connsiteY3" fmla="*/ 68575 h 68575"/>
                <a:gd name="connsiteX0" fmla="*/ 0 w 208939"/>
                <a:gd name="connsiteY0" fmla="*/ 68575 h 68575"/>
                <a:gd name="connsiteX1" fmla="*/ 0 w 208939"/>
                <a:gd name="connsiteY1" fmla="*/ 0 h 68575"/>
                <a:gd name="connsiteX2" fmla="*/ 208939 w 208939"/>
                <a:gd name="connsiteY2" fmla="*/ 35238 h 68575"/>
                <a:gd name="connsiteX3" fmla="*/ 0 w 208939"/>
                <a:gd name="connsiteY3" fmla="*/ 68575 h 6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39" h="68575">
                  <a:moveTo>
                    <a:pt x="0" y="68575"/>
                  </a:moveTo>
                  <a:lnTo>
                    <a:pt x="0" y="0"/>
                  </a:lnTo>
                  <a:lnTo>
                    <a:pt x="208939" y="35238"/>
                  </a:lnTo>
                  <a:lnTo>
                    <a:pt x="0" y="68575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 w="3175" cap="rnd">
              <a:solidFill>
                <a:schemeClr val="tx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51" name="グループ化 1950">
              <a:extLst>
                <a:ext uri="{FF2B5EF4-FFF2-40B4-BE49-F238E27FC236}">
                  <a16:creationId xmlns:a16="http://schemas.microsoft.com/office/drawing/2014/main" id="{36A7B9D8-B6C9-A3FB-8059-BA46ECA44C34}"/>
                </a:ext>
              </a:extLst>
            </p:cNvPr>
            <p:cNvGrpSpPr/>
            <p:nvPr/>
          </p:nvGrpSpPr>
          <p:grpSpPr>
            <a:xfrm>
              <a:off x="3474974" y="7031145"/>
              <a:ext cx="695639" cy="759939"/>
              <a:chOff x="688634" y="5153551"/>
              <a:chExt cx="695639" cy="759939"/>
            </a:xfrm>
          </p:grpSpPr>
          <p:sp>
            <p:nvSpPr>
              <p:cNvPr id="1959" name="フリーフォーム: 図形 1958">
                <a:extLst>
                  <a:ext uri="{FF2B5EF4-FFF2-40B4-BE49-F238E27FC236}">
                    <a16:creationId xmlns:a16="http://schemas.microsoft.com/office/drawing/2014/main" id="{14811DD3-4CA8-1275-3424-0ABAB4C7B971}"/>
                  </a:ext>
                </a:extLst>
              </p:cNvPr>
              <p:cNvSpPr/>
              <p:nvPr/>
            </p:nvSpPr>
            <p:spPr>
              <a:xfrm flipH="1">
                <a:off x="885376" y="5709935"/>
                <a:ext cx="69288" cy="203289"/>
              </a:xfrm>
              <a:custGeom>
                <a:avLst/>
                <a:gdLst>
                  <a:gd name="connsiteX0" fmla="*/ 0 w 66093"/>
                  <a:gd name="connsiteY0" fmla="*/ 0 h 217399"/>
                  <a:gd name="connsiteX1" fmla="*/ 0 w 66093"/>
                  <a:gd name="connsiteY1" fmla="*/ 217399 h 217399"/>
                  <a:gd name="connsiteX2" fmla="*/ 6492 w 66093"/>
                  <a:gd name="connsiteY2" fmla="*/ 217399 h 217399"/>
                  <a:gd name="connsiteX3" fmla="*/ 66093 w 66093"/>
                  <a:gd name="connsiteY3" fmla="*/ 137700 h 217399"/>
                  <a:gd name="connsiteX4" fmla="*/ 0 w 66093"/>
                  <a:gd name="connsiteY4" fmla="*/ 0 h 217399"/>
                  <a:gd name="connsiteX0" fmla="*/ 0 w 66093"/>
                  <a:gd name="connsiteY0" fmla="*/ 0 h 217665"/>
                  <a:gd name="connsiteX1" fmla="*/ 0 w 66093"/>
                  <a:gd name="connsiteY1" fmla="*/ 217399 h 217665"/>
                  <a:gd name="connsiteX2" fmla="*/ 3031 w 66093"/>
                  <a:gd name="connsiteY2" fmla="*/ 217665 h 217665"/>
                  <a:gd name="connsiteX3" fmla="*/ 66093 w 66093"/>
                  <a:gd name="connsiteY3" fmla="*/ 137700 h 217665"/>
                  <a:gd name="connsiteX4" fmla="*/ 0 w 66093"/>
                  <a:gd name="connsiteY4" fmla="*/ 0 h 217665"/>
                  <a:gd name="connsiteX0" fmla="*/ 3195 w 69288"/>
                  <a:gd name="connsiteY0" fmla="*/ 0 h 217665"/>
                  <a:gd name="connsiteX1" fmla="*/ 0 w 69288"/>
                  <a:gd name="connsiteY1" fmla="*/ 209678 h 217665"/>
                  <a:gd name="connsiteX2" fmla="*/ 6226 w 69288"/>
                  <a:gd name="connsiteY2" fmla="*/ 217665 h 217665"/>
                  <a:gd name="connsiteX3" fmla="*/ 69288 w 69288"/>
                  <a:gd name="connsiteY3" fmla="*/ 137700 h 217665"/>
                  <a:gd name="connsiteX4" fmla="*/ 3195 w 69288"/>
                  <a:gd name="connsiteY4" fmla="*/ 0 h 217665"/>
                  <a:gd name="connsiteX0" fmla="*/ 2663 w 69288"/>
                  <a:gd name="connsiteY0" fmla="*/ 0 h 204353"/>
                  <a:gd name="connsiteX1" fmla="*/ 0 w 69288"/>
                  <a:gd name="connsiteY1" fmla="*/ 196366 h 204353"/>
                  <a:gd name="connsiteX2" fmla="*/ 6226 w 69288"/>
                  <a:gd name="connsiteY2" fmla="*/ 204353 h 204353"/>
                  <a:gd name="connsiteX3" fmla="*/ 69288 w 69288"/>
                  <a:gd name="connsiteY3" fmla="*/ 124388 h 204353"/>
                  <a:gd name="connsiteX4" fmla="*/ 2663 w 69288"/>
                  <a:gd name="connsiteY4" fmla="*/ 0 h 204353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821"/>
                  <a:gd name="connsiteX1" fmla="*/ 0 w 69288"/>
                  <a:gd name="connsiteY1" fmla="*/ 195834 h 203821"/>
                  <a:gd name="connsiteX2" fmla="*/ 6226 w 69288"/>
                  <a:gd name="connsiteY2" fmla="*/ 203821 h 203821"/>
                  <a:gd name="connsiteX3" fmla="*/ 69288 w 69288"/>
                  <a:gd name="connsiteY3" fmla="*/ 123856 h 203821"/>
                  <a:gd name="connsiteX4" fmla="*/ 3196 w 69288"/>
                  <a:gd name="connsiteY4" fmla="*/ 0 h 203821"/>
                  <a:gd name="connsiteX0" fmla="*/ 3196 w 69288"/>
                  <a:gd name="connsiteY0" fmla="*/ 0 h 203289"/>
                  <a:gd name="connsiteX1" fmla="*/ 0 w 69288"/>
                  <a:gd name="connsiteY1" fmla="*/ 195834 h 203289"/>
                  <a:gd name="connsiteX2" fmla="*/ 6226 w 69288"/>
                  <a:gd name="connsiteY2" fmla="*/ 203289 h 203289"/>
                  <a:gd name="connsiteX3" fmla="*/ 69288 w 69288"/>
                  <a:gd name="connsiteY3" fmla="*/ 123856 h 203289"/>
                  <a:gd name="connsiteX4" fmla="*/ 3196 w 69288"/>
                  <a:gd name="connsiteY4" fmla="*/ 0 h 20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88" h="203289">
                    <a:moveTo>
                      <a:pt x="3196" y="0"/>
                    </a:moveTo>
                    <a:cubicBezTo>
                      <a:pt x="2308" y="65455"/>
                      <a:pt x="888" y="130379"/>
                      <a:pt x="0" y="195834"/>
                    </a:cubicBezTo>
                    <a:lnTo>
                      <a:pt x="6226" y="203289"/>
                    </a:lnTo>
                    <a:lnTo>
                      <a:pt x="69288" y="123856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0" name="フリーフォーム: 図形 1959">
                <a:extLst>
                  <a:ext uri="{FF2B5EF4-FFF2-40B4-BE49-F238E27FC236}">
                    <a16:creationId xmlns:a16="http://schemas.microsoft.com/office/drawing/2014/main" id="{3D780A1C-9CCE-C681-8C4B-F655A5B409FA}"/>
                  </a:ext>
                </a:extLst>
              </p:cNvPr>
              <p:cNvSpPr/>
              <p:nvPr/>
            </p:nvSpPr>
            <p:spPr>
              <a:xfrm flipH="1">
                <a:off x="1120220" y="5698191"/>
                <a:ext cx="66093" cy="215299"/>
              </a:xfrm>
              <a:custGeom>
                <a:avLst/>
                <a:gdLst>
                  <a:gd name="connsiteX0" fmla="*/ 66093 w 66093"/>
                  <a:gd name="connsiteY0" fmla="*/ 0 h 215299"/>
                  <a:gd name="connsiteX1" fmla="*/ 0 w 66093"/>
                  <a:gd name="connsiteY1" fmla="*/ 137700 h 215299"/>
                  <a:gd name="connsiteX2" fmla="*/ 58031 w 66093"/>
                  <a:gd name="connsiteY2" fmla="*/ 215299 h 215299"/>
                  <a:gd name="connsiteX3" fmla="*/ 66093 w 66093"/>
                  <a:gd name="connsiteY3" fmla="*/ 215299 h 215299"/>
                  <a:gd name="connsiteX4" fmla="*/ 66093 w 66093"/>
                  <a:gd name="connsiteY4" fmla="*/ 0 h 21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93" h="215299">
                    <a:moveTo>
                      <a:pt x="66093" y="0"/>
                    </a:moveTo>
                    <a:lnTo>
                      <a:pt x="0" y="137700"/>
                    </a:lnTo>
                    <a:lnTo>
                      <a:pt x="58031" y="215299"/>
                    </a:lnTo>
                    <a:lnTo>
                      <a:pt x="66093" y="215299"/>
                    </a:lnTo>
                    <a:lnTo>
                      <a:pt x="6609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1" name="台形 354">
                <a:extLst>
                  <a:ext uri="{FF2B5EF4-FFF2-40B4-BE49-F238E27FC236}">
                    <a16:creationId xmlns:a16="http://schemas.microsoft.com/office/drawing/2014/main" id="{1A6EFB8F-52AC-BEDA-01ED-9A1C64C89A45}"/>
                  </a:ext>
                </a:extLst>
              </p:cNvPr>
              <p:cNvSpPr/>
              <p:nvPr/>
            </p:nvSpPr>
            <p:spPr>
              <a:xfrm rot="16200000">
                <a:off x="585705" y="5528277"/>
                <a:ext cx="290477" cy="84620"/>
              </a:xfrm>
              <a:custGeom>
                <a:avLst/>
                <a:gdLst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619376 w 2619376"/>
                  <a:gd name="connsiteY3" fmla="*/ 756818 h 756818"/>
                  <a:gd name="connsiteX4" fmla="*/ 0 w 2619376"/>
                  <a:gd name="connsiteY4" fmla="*/ 756818 h 756818"/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597944 w 2619376"/>
                  <a:gd name="connsiteY3" fmla="*/ 713248 h 756818"/>
                  <a:gd name="connsiteX4" fmla="*/ 2619376 w 2619376"/>
                  <a:gd name="connsiteY4" fmla="*/ 756818 h 756818"/>
                  <a:gd name="connsiteX5" fmla="*/ 0 w 2619376"/>
                  <a:gd name="connsiteY5" fmla="*/ 756818 h 756818"/>
                  <a:gd name="connsiteX0" fmla="*/ 0 w 2597944"/>
                  <a:gd name="connsiteY0" fmla="*/ 756818 h 756818"/>
                  <a:gd name="connsiteX1" fmla="*/ 387975 w 2597944"/>
                  <a:gd name="connsiteY1" fmla="*/ 0 h 756818"/>
                  <a:gd name="connsiteX2" fmla="*/ 2231401 w 2597944"/>
                  <a:gd name="connsiteY2" fmla="*/ 0 h 756818"/>
                  <a:gd name="connsiteX3" fmla="*/ 2597944 w 2597944"/>
                  <a:gd name="connsiteY3" fmla="*/ 713248 h 756818"/>
                  <a:gd name="connsiteX4" fmla="*/ 2557463 w 2597944"/>
                  <a:gd name="connsiteY4" fmla="*/ 756818 h 756818"/>
                  <a:gd name="connsiteX5" fmla="*/ 0 w 2597944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944" h="756818">
                    <a:moveTo>
                      <a:pt x="0" y="756818"/>
                    </a:moveTo>
                    <a:lnTo>
                      <a:pt x="387975" y="0"/>
                    </a:lnTo>
                    <a:lnTo>
                      <a:pt x="2231401" y="0"/>
                    </a:lnTo>
                    <a:lnTo>
                      <a:pt x="2597944" y="713248"/>
                    </a:lnTo>
                    <a:lnTo>
                      <a:pt x="2557463" y="756818"/>
                    </a:lnTo>
                    <a:lnTo>
                      <a:pt x="0" y="75681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2" name="台形 355">
                <a:extLst>
                  <a:ext uri="{FF2B5EF4-FFF2-40B4-BE49-F238E27FC236}">
                    <a16:creationId xmlns:a16="http://schemas.microsoft.com/office/drawing/2014/main" id="{6DD6F789-36E2-523B-5111-569EA7E93686}"/>
                  </a:ext>
                </a:extLst>
              </p:cNvPr>
              <p:cNvSpPr/>
              <p:nvPr/>
            </p:nvSpPr>
            <p:spPr>
              <a:xfrm rot="5400000" flipH="1">
                <a:off x="1194994" y="5530008"/>
                <a:ext cx="293938" cy="84620"/>
              </a:xfrm>
              <a:custGeom>
                <a:avLst/>
                <a:gdLst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59855 w 2659855"/>
                  <a:gd name="connsiteY3" fmla="*/ 756818 h 756818"/>
                  <a:gd name="connsiteX4" fmla="*/ 0 w 2659855"/>
                  <a:gd name="connsiteY4" fmla="*/ 756818 h 756818"/>
                  <a:gd name="connsiteX0" fmla="*/ 0 w 2659855"/>
                  <a:gd name="connsiteY0" fmla="*/ 756818 h 756818"/>
                  <a:gd name="connsiteX1" fmla="*/ 331184 w 2659855"/>
                  <a:gd name="connsiteY1" fmla="*/ 0 h 756818"/>
                  <a:gd name="connsiteX2" fmla="*/ 2328671 w 2659855"/>
                  <a:gd name="connsiteY2" fmla="*/ 0 h 756818"/>
                  <a:gd name="connsiteX3" fmla="*/ 2628898 w 2659855"/>
                  <a:gd name="connsiteY3" fmla="*/ 686335 h 756818"/>
                  <a:gd name="connsiteX4" fmla="*/ 2659855 w 2659855"/>
                  <a:gd name="connsiteY4" fmla="*/ 756818 h 756818"/>
                  <a:gd name="connsiteX5" fmla="*/ 0 w 2659855"/>
                  <a:gd name="connsiteY5" fmla="*/ 756818 h 756818"/>
                  <a:gd name="connsiteX0" fmla="*/ 0 w 2628898"/>
                  <a:gd name="connsiteY0" fmla="*/ 756818 h 756818"/>
                  <a:gd name="connsiteX1" fmla="*/ 331184 w 2628898"/>
                  <a:gd name="connsiteY1" fmla="*/ 0 h 756818"/>
                  <a:gd name="connsiteX2" fmla="*/ 2328671 w 2628898"/>
                  <a:gd name="connsiteY2" fmla="*/ 0 h 756818"/>
                  <a:gd name="connsiteX3" fmla="*/ 2628898 w 2628898"/>
                  <a:gd name="connsiteY3" fmla="*/ 686335 h 756818"/>
                  <a:gd name="connsiteX4" fmla="*/ 2574127 w 2628898"/>
                  <a:gd name="connsiteY4" fmla="*/ 737771 h 756818"/>
                  <a:gd name="connsiteX5" fmla="*/ 0 w 2628898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8898" h="756818">
                    <a:moveTo>
                      <a:pt x="0" y="756818"/>
                    </a:moveTo>
                    <a:lnTo>
                      <a:pt x="331184" y="0"/>
                    </a:lnTo>
                    <a:lnTo>
                      <a:pt x="2328671" y="0"/>
                    </a:lnTo>
                    <a:lnTo>
                      <a:pt x="2628898" y="686335"/>
                    </a:lnTo>
                    <a:lnTo>
                      <a:pt x="2574127" y="737771"/>
                    </a:lnTo>
                    <a:lnTo>
                      <a:pt x="0" y="75681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3" name="台形 356">
                <a:extLst>
                  <a:ext uri="{FF2B5EF4-FFF2-40B4-BE49-F238E27FC236}">
                    <a16:creationId xmlns:a16="http://schemas.microsoft.com/office/drawing/2014/main" id="{6985E973-5470-0088-48CC-61D9A9124B16}"/>
                  </a:ext>
                </a:extLst>
              </p:cNvPr>
              <p:cNvSpPr/>
              <p:nvPr/>
            </p:nvSpPr>
            <p:spPr>
              <a:xfrm rot="15900000">
                <a:off x="681472" y="5727500"/>
                <a:ext cx="108829" cy="84620"/>
              </a:xfrm>
              <a:custGeom>
                <a:avLst/>
                <a:gdLst>
                  <a:gd name="connsiteX0" fmla="*/ 0 w 959519"/>
                  <a:gd name="connsiteY0" fmla="*/ 756818 h 756818"/>
                  <a:gd name="connsiteX1" fmla="*/ 189205 w 959519"/>
                  <a:gd name="connsiteY1" fmla="*/ 0 h 756818"/>
                  <a:gd name="connsiteX2" fmla="*/ 770315 w 959519"/>
                  <a:gd name="connsiteY2" fmla="*/ 0 h 756818"/>
                  <a:gd name="connsiteX3" fmla="*/ 959519 w 959519"/>
                  <a:gd name="connsiteY3" fmla="*/ 756818 h 756818"/>
                  <a:gd name="connsiteX4" fmla="*/ 0 w 959519"/>
                  <a:gd name="connsiteY4" fmla="*/ 756818 h 756818"/>
                  <a:gd name="connsiteX0" fmla="*/ 0 w 959519"/>
                  <a:gd name="connsiteY0" fmla="*/ 756818 h 756818"/>
                  <a:gd name="connsiteX1" fmla="*/ 10112 w 959519"/>
                  <a:gd name="connsiteY1" fmla="*/ 715711 h 756818"/>
                  <a:gd name="connsiteX2" fmla="*/ 189205 w 959519"/>
                  <a:gd name="connsiteY2" fmla="*/ 0 h 756818"/>
                  <a:gd name="connsiteX3" fmla="*/ 770315 w 959519"/>
                  <a:gd name="connsiteY3" fmla="*/ 0 h 756818"/>
                  <a:gd name="connsiteX4" fmla="*/ 959519 w 959519"/>
                  <a:gd name="connsiteY4" fmla="*/ 756818 h 756818"/>
                  <a:gd name="connsiteX5" fmla="*/ 0 w 959519"/>
                  <a:gd name="connsiteY5" fmla="*/ 756818 h 756818"/>
                  <a:gd name="connsiteX0" fmla="*/ 12779 w 972298"/>
                  <a:gd name="connsiteY0" fmla="*/ 756818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12779 w 972298"/>
                  <a:gd name="connsiteY5" fmla="*/ 756818 h 756818"/>
                  <a:gd name="connsiteX0" fmla="*/ 80237 w 972298"/>
                  <a:gd name="connsiteY0" fmla="*/ 750769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80237 w 972298"/>
                  <a:gd name="connsiteY5" fmla="*/ 750769 h 756818"/>
                  <a:gd name="connsiteX0" fmla="*/ 81274 w 973335"/>
                  <a:gd name="connsiteY0" fmla="*/ 750769 h 756818"/>
                  <a:gd name="connsiteX1" fmla="*/ 0 w 973335"/>
                  <a:gd name="connsiteY1" fmla="*/ 716008 h 756818"/>
                  <a:gd name="connsiteX2" fmla="*/ 203021 w 973335"/>
                  <a:gd name="connsiteY2" fmla="*/ 0 h 756818"/>
                  <a:gd name="connsiteX3" fmla="*/ 784131 w 973335"/>
                  <a:gd name="connsiteY3" fmla="*/ 0 h 756818"/>
                  <a:gd name="connsiteX4" fmla="*/ 973335 w 973335"/>
                  <a:gd name="connsiteY4" fmla="*/ 756818 h 756818"/>
                  <a:gd name="connsiteX5" fmla="*/ 81274 w 973335"/>
                  <a:gd name="connsiteY5" fmla="*/ 750769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3335" h="756818">
                    <a:moveTo>
                      <a:pt x="81274" y="750769"/>
                    </a:moveTo>
                    <a:lnTo>
                      <a:pt x="0" y="716008"/>
                    </a:lnTo>
                    <a:lnTo>
                      <a:pt x="203021" y="0"/>
                    </a:lnTo>
                    <a:lnTo>
                      <a:pt x="784131" y="0"/>
                    </a:lnTo>
                    <a:lnTo>
                      <a:pt x="973335" y="756818"/>
                    </a:lnTo>
                    <a:lnTo>
                      <a:pt x="81274" y="750769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4" name="台形 357">
                <a:extLst>
                  <a:ext uri="{FF2B5EF4-FFF2-40B4-BE49-F238E27FC236}">
                    <a16:creationId xmlns:a16="http://schemas.microsoft.com/office/drawing/2014/main" id="{1759F44B-9814-8186-B2F5-F947C9B940D5}"/>
                  </a:ext>
                </a:extLst>
              </p:cNvPr>
              <p:cNvSpPr/>
              <p:nvPr/>
            </p:nvSpPr>
            <p:spPr>
              <a:xfrm rot="5700000" flipH="1">
                <a:off x="1287559" y="5730507"/>
                <a:ext cx="105864" cy="82007"/>
              </a:xfrm>
              <a:custGeom>
                <a:avLst/>
                <a:gdLst>
                  <a:gd name="connsiteX0" fmla="*/ 0 w 958374"/>
                  <a:gd name="connsiteY0" fmla="*/ 733296 h 733296"/>
                  <a:gd name="connsiteX1" fmla="*/ 183324 w 958374"/>
                  <a:gd name="connsiteY1" fmla="*/ 0 h 733296"/>
                  <a:gd name="connsiteX2" fmla="*/ 775050 w 958374"/>
                  <a:gd name="connsiteY2" fmla="*/ 0 h 733296"/>
                  <a:gd name="connsiteX3" fmla="*/ 958374 w 958374"/>
                  <a:gd name="connsiteY3" fmla="*/ 733296 h 733296"/>
                  <a:gd name="connsiteX4" fmla="*/ 0 w 958374"/>
                  <a:gd name="connsiteY4" fmla="*/ 733296 h 733296"/>
                  <a:gd name="connsiteX0" fmla="*/ 0 w 958374"/>
                  <a:gd name="connsiteY0" fmla="*/ 733296 h 733296"/>
                  <a:gd name="connsiteX1" fmla="*/ 4859 w 958374"/>
                  <a:gd name="connsiteY1" fmla="*/ 705043 h 733296"/>
                  <a:gd name="connsiteX2" fmla="*/ 183324 w 958374"/>
                  <a:gd name="connsiteY2" fmla="*/ 0 h 733296"/>
                  <a:gd name="connsiteX3" fmla="*/ 775050 w 958374"/>
                  <a:gd name="connsiteY3" fmla="*/ 0 h 733296"/>
                  <a:gd name="connsiteX4" fmla="*/ 958374 w 958374"/>
                  <a:gd name="connsiteY4" fmla="*/ 733296 h 733296"/>
                  <a:gd name="connsiteX5" fmla="*/ 0 w 958374"/>
                  <a:gd name="connsiteY5" fmla="*/ 733296 h 733296"/>
                  <a:gd name="connsiteX0" fmla="*/ 78790 w 953515"/>
                  <a:gd name="connsiteY0" fmla="*/ 733444 h 733444"/>
                  <a:gd name="connsiteX1" fmla="*/ 0 w 953515"/>
                  <a:gd name="connsiteY1" fmla="*/ 705043 h 733444"/>
                  <a:gd name="connsiteX2" fmla="*/ 178465 w 953515"/>
                  <a:gd name="connsiteY2" fmla="*/ 0 h 733444"/>
                  <a:gd name="connsiteX3" fmla="*/ 770191 w 953515"/>
                  <a:gd name="connsiteY3" fmla="*/ 0 h 733444"/>
                  <a:gd name="connsiteX4" fmla="*/ 953515 w 953515"/>
                  <a:gd name="connsiteY4" fmla="*/ 733296 h 733444"/>
                  <a:gd name="connsiteX5" fmla="*/ 78790 w 953515"/>
                  <a:gd name="connsiteY5" fmla="*/ 733444 h 733444"/>
                  <a:gd name="connsiteX0" fmla="*/ 77663 w 952388"/>
                  <a:gd name="connsiteY0" fmla="*/ 733444 h 733444"/>
                  <a:gd name="connsiteX1" fmla="*/ 0 w 952388"/>
                  <a:gd name="connsiteY1" fmla="*/ 719483 h 733444"/>
                  <a:gd name="connsiteX2" fmla="*/ 177338 w 952388"/>
                  <a:gd name="connsiteY2" fmla="*/ 0 h 733444"/>
                  <a:gd name="connsiteX3" fmla="*/ 769064 w 952388"/>
                  <a:gd name="connsiteY3" fmla="*/ 0 h 733444"/>
                  <a:gd name="connsiteX4" fmla="*/ 952388 w 952388"/>
                  <a:gd name="connsiteY4" fmla="*/ 733296 h 733444"/>
                  <a:gd name="connsiteX5" fmla="*/ 77663 w 952388"/>
                  <a:gd name="connsiteY5" fmla="*/ 733444 h 733444"/>
                  <a:gd name="connsiteX0" fmla="*/ 76833 w 951558"/>
                  <a:gd name="connsiteY0" fmla="*/ 733444 h 733444"/>
                  <a:gd name="connsiteX1" fmla="*/ 0 w 951558"/>
                  <a:gd name="connsiteY1" fmla="*/ 709994 h 733444"/>
                  <a:gd name="connsiteX2" fmla="*/ 176508 w 951558"/>
                  <a:gd name="connsiteY2" fmla="*/ 0 h 733444"/>
                  <a:gd name="connsiteX3" fmla="*/ 768234 w 951558"/>
                  <a:gd name="connsiteY3" fmla="*/ 0 h 733444"/>
                  <a:gd name="connsiteX4" fmla="*/ 951558 w 951558"/>
                  <a:gd name="connsiteY4" fmla="*/ 733296 h 733444"/>
                  <a:gd name="connsiteX5" fmla="*/ 76833 w 951558"/>
                  <a:gd name="connsiteY5" fmla="*/ 733444 h 733444"/>
                  <a:gd name="connsiteX0" fmla="*/ 76211 w 950936"/>
                  <a:gd name="connsiteY0" fmla="*/ 733444 h 733444"/>
                  <a:gd name="connsiteX1" fmla="*/ 0 w 950936"/>
                  <a:gd name="connsiteY1" fmla="*/ 702877 h 733444"/>
                  <a:gd name="connsiteX2" fmla="*/ 175886 w 950936"/>
                  <a:gd name="connsiteY2" fmla="*/ 0 h 733444"/>
                  <a:gd name="connsiteX3" fmla="*/ 767612 w 950936"/>
                  <a:gd name="connsiteY3" fmla="*/ 0 h 733444"/>
                  <a:gd name="connsiteX4" fmla="*/ 950936 w 950936"/>
                  <a:gd name="connsiteY4" fmla="*/ 733296 h 733444"/>
                  <a:gd name="connsiteX5" fmla="*/ 76211 w 950936"/>
                  <a:gd name="connsiteY5" fmla="*/ 733444 h 733444"/>
                  <a:gd name="connsiteX0" fmla="*/ 80747 w 955472"/>
                  <a:gd name="connsiteY0" fmla="*/ 733444 h 733444"/>
                  <a:gd name="connsiteX1" fmla="*/ 0 w 955472"/>
                  <a:gd name="connsiteY1" fmla="*/ 700090 h 733444"/>
                  <a:gd name="connsiteX2" fmla="*/ 180422 w 955472"/>
                  <a:gd name="connsiteY2" fmla="*/ 0 h 733444"/>
                  <a:gd name="connsiteX3" fmla="*/ 772148 w 955472"/>
                  <a:gd name="connsiteY3" fmla="*/ 0 h 733444"/>
                  <a:gd name="connsiteX4" fmla="*/ 955472 w 955472"/>
                  <a:gd name="connsiteY4" fmla="*/ 733296 h 733444"/>
                  <a:gd name="connsiteX5" fmla="*/ 80747 w 955472"/>
                  <a:gd name="connsiteY5" fmla="*/ 733444 h 73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472" h="733444">
                    <a:moveTo>
                      <a:pt x="80747" y="733444"/>
                    </a:moveTo>
                    <a:lnTo>
                      <a:pt x="0" y="700090"/>
                    </a:lnTo>
                    <a:lnTo>
                      <a:pt x="180422" y="0"/>
                    </a:lnTo>
                    <a:lnTo>
                      <a:pt x="772148" y="0"/>
                    </a:lnTo>
                    <a:lnTo>
                      <a:pt x="955472" y="733296"/>
                    </a:lnTo>
                    <a:lnTo>
                      <a:pt x="80747" y="733444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65" name="台形 1964">
                <a:extLst>
                  <a:ext uri="{FF2B5EF4-FFF2-40B4-BE49-F238E27FC236}">
                    <a16:creationId xmlns:a16="http://schemas.microsoft.com/office/drawing/2014/main" id="{659F05A4-0E75-1FAF-E65A-B5C160E780AE}"/>
                  </a:ext>
                </a:extLst>
              </p:cNvPr>
              <p:cNvSpPr/>
              <p:nvPr/>
            </p:nvSpPr>
            <p:spPr>
              <a:xfrm>
                <a:off x="991146" y="5153551"/>
                <a:ext cx="94437" cy="106444"/>
              </a:xfrm>
              <a:prstGeom prst="trapezoid">
                <a:avLst>
                  <a:gd name="adj" fmla="val 24848"/>
                </a:avLst>
              </a:pr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52" name="フリーフォーム: 図形 1951">
              <a:extLst>
                <a:ext uri="{FF2B5EF4-FFF2-40B4-BE49-F238E27FC236}">
                  <a16:creationId xmlns:a16="http://schemas.microsoft.com/office/drawing/2014/main" id="{B55B960A-F6CF-3DA4-E6A1-4647DBEF9FF6}"/>
                </a:ext>
              </a:extLst>
            </p:cNvPr>
            <p:cNvSpPr/>
            <p:nvPr/>
          </p:nvSpPr>
          <p:spPr>
            <a:xfrm>
              <a:off x="3554705" y="7118770"/>
              <a:ext cx="540001" cy="672313"/>
            </a:xfrm>
            <a:custGeom>
              <a:avLst/>
              <a:gdLst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35817 w 540001"/>
                <a:gd name="connsiteY2" fmla="*/ 183933 h 672313"/>
                <a:gd name="connsiteX3" fmla="*/ 540001 w 540001"/>
                <a:gd name="connsiteY3" fmla="*/ 183933 h 672313"/>
                <a:gd name="connsiteX4" fmla="*/ 540000 w 540001"/>
                <a:gd name="connsiteY4" fmla="*/ 258312 h 672313"/>
                <a:gd name="connsiteX5" fmla="*/ 540000 w 540001"/>
                <a:gd name="connsiteY5" fmla="*/ 330312 h 672313"/>
                <a:gd name="connsiteX6" fmla="*/ 540001 w 540001"/>
                <a:gd name="connsiteY6" fmla="*/ 330312 h 672313"/>
                <a:gd name="connsiteX7" fmla="*/ 540001 w 540001"/>
                <a:gd name="connsiteY7" fmla="*/ 420312 h 672313"/>
                <a:gd name="connsiteX8" fmla="*/ 540001 w 540001"/>
                <a:gd name="connsiteY8" fmla="*/ 474715 h 672313"/>
                <a:gd name="connsiteX9" fmla="*/ 530755 w 540001"/>
                <a:gd name="connsiteY9" fmla="*/ 580396 h 672313"/>
                <a:gd name="connsiteX10" fmla="*/ 365523 w 540001"/>
                <a:gd name="connsiteY10" fmla="*/ 477124 h 672313"/>
                <a:gd name="connsiteX11" fmla="*/ 365522 w 540001"/>
                <a:gd name="connsiteY11" fmla="*/ 480388 h 672313"/>
                <a:gd name="connsiteX12" fmla="*/ 360001 w 540001"/>
                <a:gd name="connsiteY12" fmla="*/ 474314 h 672313"/>
                <a:gd name="connsiteX13" fmla="*/ 360001 w 540001"/>
                <a:gd name="connsiteY13" fmla="*/ 672312 h 672313"/>
                <a:gd name="connsiteX14" fmla="*/ 180001 w 540001"/>
                <a:gd name="connsiteY14" fmla="*/ 672313 h 672313"/>
                <a:gd name="connsiteX15" fmla="*/ 180001 w 540001"/>
                <a:gd name="connsiteY15" fmla="*/ 474313 h 672313"/>
                <a:gd name="connsiteX16" fmla="*/ 180000 w 540001"/>
                <a:gd name="connsiteY16" fmla="*/ 474314 h 672313"/>
                <a:gd name="connsiteX17" fmla="*/ 180000 w 540001"/>
                <a:gd name="connsiteY17" fmla="*/ 474313 h 672313"/>
                <a:gd name="connsiteX18" fmla="*/ 174479 w 540001"/>
                <a:gd name="connsiteY18" fmla="*/ 480387 h 672313"/>
                <a:gd name="connsiteX19" fmla="*/ 174478 w 540001"/>
                <a:gd name="connsiteY19" fmla="*/ 477123 h 672313"/>
                <a:gd name="connsiteX20" fmla="*/ 9246 w 540001"/>
                <a:gd name="connsiteY20" fmla="*/ 580395 h 672313"/>
                <a:gd name="connsiteX21" fmla="*/ 0 w 540001"/>
                <a:gd name="connsiteY21" fmla="*/ 474719 h 672313"/>
                <a:gd name="connsiteX22" fmla="*/ 0 w 540001"/>
                <a:gd name="connsiteY22" fmla="*/ 472582 h 672313"/>
                <a:gd name="connsiteX23" fmla="*/ 0 w 540001"/>
                <a:gd name="connsiteY23" fmla="*/ 330311 h 672313"/>
                <a:gd name="connsiteX24" fmla="*/ 0 w 540001"/>
                <a:gd name="connsiteY24" fmla="*/ 258311 h 672313"/>
                <a:gd name="connsiteX25" fmla="*/ 0 w 540001"/>
                <a:gd name="connsiteY25" fmla="*/ 184582 h 672313"/>
                <a:gd name="connsiteX26" fmla="*/ 0 w 540001"/>
                <a:gd name="connsiteY26" fmla="*/ 183933 h 672313"/>
                <a:gd name="connsiteX27" fmla="*/ 3334 w 540001"/>
                <a:gd name="connsiteY27" fmla="*/ 183933 h 672313"/>
                <a:gd name="connsiteX28" fmla="*/ 19062 w 540001"/>
                <a:gd name="connsiteY28" fmla="*/ 163339 h 672313"/>
                <a:gd name="connsiteX29" fmla="*/ 270001 w 540001"/>
                <a:gd name="connsiteY29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5522 w 540001"/>
                <a:gd name="connsiteY10" fmla="*/ 480388 h 672313"/>
                <a:gd name="connsiteX11" fmla="*/ 360001 w 540001"/>
                <a:gd name="connsiteY11" fmla="*/ 474314 h 672313"/>
                <a:gd name="connsiteX12" fmla="*/ 360001 w 540001"/>
                <a:gd name="connsiteY12" fmla="*/ 672312 h 672313"/>
                <a:gd name="connsiteX13" fmla="*/ 180001 w 540001"/>
                <a:gd name="connsiteY13" fmla="*/ 672313 h 672313"/>
                <a:gd name="connsiteX14" fmla="*/ 180001 w 540001"/>
                <a:gd name="connsiteY14" fmla="*/ 474313 h 672313"/>
                <a:gd name="connsiteX15" fmla="*/ 180000 w 540001"/>
                <a:gd name="connsiteY15" fmla="*/ 474314 h 672313"/>
                <a:gd name="connsiteX16" fmla="*/ 180000 w 540001"/>
                <a:gd name="connsiteY16" fmla="*/ 474313 h 672313"/>
                <a:gd name="connsiteX17" fmla="*/ 174479 w 540001"/>
                <a:gd name="connsiteY17" fmla="*/ 480387 h 672313"/>
                <a:gd name="connsiteX18" fmla="*/ 174478 w 540001"/>
                <a:gd name="connsiteY18" fmla="*/ 477123 h 672313"/>
                <a:gd name="connsiteX19" fmla="*/ 9246 w 540001"/>
                <a:gd name="connsiteY19" fmla="*/ 580395 h 672313"/>
                <a:gd name="connsiteX20" fmla="*/ 0 w 540001"/>
                <a:gd name="connsiteY20" fmla="*/ 474719 h 672313"/>
                <a:gd name="connsiteX21" fmla="*/ 0 w 540001"/>
                <a:gd name="connsiteY21" fmla="*/ 472582 h 672313"/>
                <a:gd name="connsiteX22" fmla="*/ 0 w 540001"/>
                <a:gd name="connsiteY22" fmla="*/ 330311 h 672313"/>
                <a:gd name="connsiteX23" fmla="*/ 0 w 540001"/>
                <a:gd name="connsiteY23" fmla="*/ 258311 h 672313"/>
                <a:gd name="connsiteX24" fmla="*/ 0 w 540001"/>
                <a:gd name="connsiteY24" fmla="*/ 184582 h 672313"/>
                <a:gd name="connsiteX25" fmla="*/ 0 w 540001"/>
                <a:gd name="connsiteY25" fmla="*/ 183933 h 672313"/>
                <a:gd name="connsiteX26" fmla="*/ 3334 w 540001"/>
                <a:gd name="connsiteY26" fmla="*/ 183933 h 672313"/>
                <a:gd name="connsiteX27" fmla="*/ 19062 w 540001"/>
                <a:gd name="connsiteY27" fmla="*/ 163339 h 672313"/>
                <a:gd name="connsiteX28" fmla="*/ 270001 w 540001"/>
                <a:gd name="connsiteY28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5522 w 540001"/>
                <a:gd name="connsiteY10" fmla="*/ 480388 h 672313"/>
                <a:gd name="connsiteX11" fmla="*/ 360001 w 540001"/>
                <a:gd name="connsiteY11" fmla="*/ 474314 h 672313"/>
                <a:gd name="connsiteX12" fmla="*/ 360001 w 540001"/>
                <a:gd name="connsiteY12" fmla="*/ 672312 h 672313"/>
                <a:gd name="connsiteX13" fmla="*/ 180001 w 540001"/>
                <a:gd name="connsiteY13" fmla="*/ 672313 h 672313"/>
                <a:gd name="connsiteX14" fmla="*/ 180001 w 540001"/>
                <a:gd name="connsiteY14" fmla="*/ 474313 h 672313"/>
                <a:gd name="connsiteX15" fmla="*/ 180000 w 540001"/>
                <a:gd name="connsiteY15" fmla="*/ 474314 h 672313"/>
                <a:gd name="connsiteX16" fmla="*/ 180000 w 540001"/>
                <a:gd name="connsiteY16" fmla="*/ 474313 h 672313"/>
                <a:gd name="connsiteX17" fmla="*/ 174479 w 540001"/>
                <a:gd name="connsiteY17" fmla="*/ 480387 h 672313"/>
                <a:gd name="connsiteX18" fmla="*/ 174478 w 540001"/>
                <a:gd name="connsiteY18" fmla="*/ 477123 h 672313"/>
                <a:gd name="connsiteX19" fmla="*/ 9246 w 540001"/>
                <a:gd name="connsiteY19" fmla="*/ 580395 h 672313"/>
                <a:gd name="connsiteX20" fmla="*/ 0 w 540001"/>
                <a:gd name="connsiteY20" fmla="*/ 474719 h 672313"/>
                <a:gd name="connsiteX21" fmla="*/ 0 w 540001"/>
                <a:gd name="connsiteY21" fmla="*/ 472582 h 672313"/>
                <a:gd name="connsiteX22" fmla="*/ 0 w 540001"/>
                <a:gd name="connsiteY22" fmla="*/ 330311 h 672313"/>
                <a:gd name="connsiteX23" fmla="*/ 0 w 540001"/>
                <a:gd name="connsiteY23" fmla="*/ 258311 h 672313"/>
                <a:gd name="connsiteX24" fmla="*/ 0 w 540001"/>
                <a:gd name="connsiteY24" fmla="*/ 184582 h 672313"/>
                <a:gd name="connsiteX25" fmla="*/ 0 w 540001"/>
                <a:gd name="connsiteY25" fmla="*/ 183933 h 672313"/>
                <a:gd name="connsiteX26" fmla="*/ 19062 w 540001"/>
                <a:gd name="connsiteY26" fmla="*/ 163339 h 672313"/>
                <a:gd name="connsiteX27" fmla="*/ 270001 w 540001"/>
                <a:gd name="connsiteY27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5523 w 540001"/>
                <a:gd name="connsiteY9" fmla="*/ 477124 h 672313"/>
                <a:gd name="connsiteX10" fmla="*/ 360001 w 540001"/>
                <a:gd name="connsiteY10" fmla="*/ 474314 h 672313"/>
                <a:gd name="connsiteX11" fmla="*/ 360001 w 540001"/>
                <a:gd name="connsiteY11" fmla="*/ 672312 h 672313"/>
                <a:gd name="connsiteX12" fmla="*/ 180001 w 540001"/>
                <a:gd name="connsiteY12" fmla="*/ 672313 h 672313"/>
                <a:gd name="connsiteX13" fmla="*/ 180001 w 540001"/>
                <a:gd name="connsiteY13" fmla="*/ 474313 h 672313"/>
                <a:gd name="connsiteX14" fmla="*/ 180000 w 540001"/>
                <a:gd name="connsiteY14" fmla="*/ 474314 h 672313"/>
                <a:gd name="connsiteX15" fmla="*/ 180000 w 540001"/>
                <a:gd name="connsiteY15" fmla="*/ 474313 h 672313"/>
                <a:gd name="connsiteX16" fmla="*/ 174479 w 540001"/>
                <a:gd name="connsiteY16" fmla="*/ 480387 h 672313"/>
                <a:gd name="connsiteX17" fmla="*/ 174478 w 540001"/>
                <a:gd name="connsiteY17" fmla="*/ 477123 h 672313"/>
                <a:gd name="connsiteX18" fmla="*/ 9246 w 540001"/>
                <a:gd name="connsiteY18" fmla="*/ 580395 h 672313"/>
                <a:gd name="connsiteX19" fmla="*/ 0 w 540001"/>
                <a:gd name="connsiteY19" fmla="*/ 474719 h 672313"/>
                <a:gd name="connsiteX20" fmla="*/ 0 w 540001"/>
                <a:gd name="connsiteY20" fmla="*/ 472582 h 672313"/>
                <a:gd name="connsiteX21" fmla="*/ 0 w 540001"/>
                <a:gd name="connsiteY21" fmla="*/ 330311 h 672313"/>
                <a:gd name="connsiteX22" fmla="*/ 0 w 540001"/>
                <a:gd name="connsiteY22" fmla="*/ 258311 h 672313"/>
                <a:gd name="connsiteX23" fmla="*/ 0 w 540001"/>
                <a:gd name="connsiteY23" fmla="*/ 184582 h 672313"/>
                <a:gd name="connsiteX24" fmla="*/ 0 w 540001"/>
                <a:gd name="connsiteY24" fmla="*/ 183933 h 672313"/>
                <a:gd name="connsiteX25" fmla="*/ 19062 w 540001"/>
                <a:gd name="connsiteY25" fmla="*/ 163339 h 672313"/>
                <a:gd name="connsiteX26" fmla="*/ 270001 w 540001"/>
                <a:gd name="connsiteY26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174479 w 540001"/>
                <a:gd name="connsiteY15" fmla="*/ 480387 h 672313"/>
                <a:gd name="connsiteX16" fmla="*/ 174478 w 540001"/>
                <a:gd name="connsiteY16" fmla="*/ 477123 h 672313"/>
                <a:gd name="connsiteX17" fmla="*/ 9246 w 540001"/>
                <a:gd name="connsiteY17" fmla="*/ 580395 h 672313"/>
                <a:gd name="connsiteX18" fmla="*/ 0 w 540001"/>
                <a:gd name="connsiteY18" fmla="*/ 474719 h 672313"/>
                <a:gd name="connsiteX19" fmla="*/ 0 w 540001"/>
                <a:gd name="connsiteY19" fmla="*/ 472582 h 672313"/>
                <a:gd name="connsiteX20" fmla="*/ 0 w 540001"/>
                <a:gd name="connsiteY20" fmla="*/ 330311 h 672313"/>
                <a:gd name="connsiteX21" fmla="*/ 0 w 540001"/>
                <a:gd name="connsiteY21" fmla="*/ 258311 h 672313"/>
                <a:gd name="connsiteX22" fmla="*/ 0 w 540001"/>
                <a:gd name="connsiteY22" fmla="*/ 184582 h 672313"/>
                <a:gd name="connsiteX23" fmla="*/ 0 w 540001"/>
                <a:gd name="connsiteY23" fmla="*/ 183933 h 672313"/>
                <a:gd name="connsiteX24" fmla="*/ 19062 w 540001"/>
                <a:gd name="connsiteY24" fmla="*/ 163339 h 672313"/>
                <a:gd name="connsiteX25" fmla="*/ 270001 w 540001"/>
                <a:gd name="connsiteY25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174478 w 540001"/>
                <a:gd name="connsiteY15" fmla="*/ 477123 h 672313"/>
                <a:gd name="connsiteX16" fmla="*/ 9246 w 540001"/>
                <a:gd name="connsiteY16" fmla="*/ 580395 h 672313"/>
                <a:gd name="connsiteX17" fmla="*/ 0 w 540001"/>
                <a:gd name="connsiteY17" fmla="*/ 474719 h 672313"/>
                <a:gd name="connsiteX18" fmla="*/ 0 w 540001"/>
                <a:gd name="connsiteY18" fmla="*/ 472582 h 672313"/>
                <a:gd name="connsiteX19" fmla="*/ 0 w 540001"/>
                <a:gd name="connsiteY19" fmla="*/ 330311 h 672313"/>
                <a:gd name="connsiteX20" fmla="*/ 0 w 540001"/>
                <a:gd name="connsiteY20" fmla="*/ 258311 h 672313"/>
                <a:gd name="connsiteX21" fmla="*/ 0 w 540001"/>
                <a:gd name="connsiteY21" fmla="*/ 184582 h 672313"/>
                <a:gd name="connsiteX22" fmla="*/ 0 w 540001"/>
                <a:gd name="connsiteY22" fmla="*/ 183933 h 672313"/>
                <a:gd name="connsiteX23" fmla="*/ 19062 w 540001"/>
                <a:gd name="connsiteY23" fmla="*/ 163339 h 672313"/>
                <a:gd name="connsiteX24" fmla="*/ 270001 w 540001"/>
                <a:gd name="connsiteY24" fmla="*/ 0 h 672313"/>
                <a:gd name="connsiteX0" fmla="*/ 270001 w 540001"/>
                <a:gd name="connsiteY0" fmla="*/ 0 h 672313"/>
                <a:gd name="connsiteX1" fmla="*/ 480608 w 540001"/>
                <a:gd name="connsiteY1" fmla="*/ 126347 h 672313"/>
                <a:gd name="connsiteX2" fmla="*/ 540001 w 540001"/>
                <a:gd name="connsiteY2" fmla="*/ 183933 h 672313"/>
                <a:gd name="connsiteX3" fmla="*/ 540000 w 540001"/>
                <a:gd name="connsiteY3" fmla="*/ 258312 h 672313"/>
                <a:gd name="connsiteX4" fmla="*/ 540000 w 540001"/>
                <a:gd name="connsiteY4" fmla="*/ 330312 h 672313"/>
                <a:gd name="connsiteX5" fmla="*/ 540001 w 540001"/>
                <a:gd name="connsiteY5" fmla="*/ 330312 h 672313"/>
                <a:gd name="connsiteX6" fmla="*/ 540001 w 540001"/>
                <a:gd name="connsiteY6" fmla="*/ 420312 h 672313"/>
                <a:gd name="connsiteX7" fmla="*/ 540001 w 540001"/>
                <a:gd name="connsiteY7" fmla="*/ 474715 h 672313"/>
                <a:gd name="connsiteX8" fmla="*/ 530755 w 540001"/>
                <a:gd name="connsiteY8" fmla="*/ 580396 h 672313"/>
                <a:gd name="connsiteX9" fmla="*/ 360001 w 540001"/>
                <a:gd name="connsiteY9" fmla="*/ 474314 h 672313"/>
                <a:gd name="connsiteX10" fmla="*/ 360001 w 540001"/>
                <a:gd name="connsiteY10" fmla="*/ 672312 h 672313"/>
                <a:gd name="connsiteX11" fmla="*/ 180001 w 540001"/>
                <a:gd name="connsiteY11" fmla="*/ 672313 h 672313"/>
                <a:gd name="connsiteX12" fmla="*/ 180001 w 540001"/>
                <a:gd name="connsiteY12" fmla="*/ 474313 h 672313"/>
                <a:gd name="connsiteX13" fmla="*/ 180000 w 540001"/>
                <a:gd name="connsiteY13" fmla="*/ 474314 h 672313"/>
                <a:gd name="connsiteX14" fmla="*/ 180000 w 540001"/>
                <a:gd name="connsiteY14" fmla="*/ 474313 h 672313"/>
                <a:gd name="connsiteX15" fmla="*/ 9246 w 540001"/>
                <a:gd name="connsiteY15" fmla="*/ 580395 h 672313"/>
                <a:gd name="connsiteX16" fmla="*/ 0 w 540001"/>
                <a:gd name="connsiteY16" fmla="*/ 474719 h 672313"/>
                <a:gd name="connsiteX17" fmla="*/ 0 w 540001"/>
                <a:gd name="connsiteY17" fmla="*/ 472582 h 672313"/>
                <a:gd name="connsiteX18" fmla="*/ 0 w 540001"/>
                <a:gd name="connsiteY18" fmla="*/ 330311 h 672313"/>
                <a:gd name="connsiteX19" fmla="*/ 0 w 540001"/>
                <a:gd name="connsiteY19" fmla="*/ 258311 h 672313"/>
                <a:gd name="connsiteX20" fmla="*/ 0 w 540001"/>
                <a:gd name="connsiteY20" fmla="*/ 184582 h 672313"/>
                <a:gd name="connsiteX21" fmla="*/ 0 w 540001"/>
                <a:gd name="connsiteY21" fmla="*/ 183933 h 672313"/>
                <a:gd name="connsiteX22" fmla="*/ 19062 w 540001"/>
                <a:gd name="connsiteY22" fmla="*/ 163339 h 672313"/>
                <a:gd name="connsiteX23" fmla="*/ 270001 w 540001"/>
                <a:gd name="connsiteY23" fmla="*/ 0 h 67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0001" h="672313">
                  <a:moveTo>
                    <a:pt x="270001" y="0"/>
                  </a:moveTo>
                  <a:cubicBezTo>
                    <a:pt x="333618" y="0"/>
                    <a:pt x="414840" y="62546"/>
                    <a:pt x="480608" y="126347"/>
                  </a:cubicBezTo>
                  <a:lnTo>
                    <a:pt x="540001" y="183933"/>
                  </a:lnTo>
                  <a:cubicBezTo>
                    <a:pt x="540001" y="208726"/>
                    <a:pt x="540000" y="233519"/>
                    <a:pt x="540000" y="258312"/>
                  </a:cubicBezTo>
                  <a:lnTo>
                    <a:pt x="540000" y="330312"/>
                  </a:lnTo>
                  <a:lnTo>
                    <a:pt x="540001" y="330312"/>
                  </a:lnTo>
                  <a:lnTo>
                    <a:pt x="540001" y="420312"/>
                  </a:lnTo>
                  <a:lnTo>
                    <a:pt x="540001" y="474715"/>
                  </a:lnTo>
                  <a:lnTo>
                    <a:pt x="530755" y="580396"/>
                  </a:lnTo>
                  <a:lnTo>
                    <a:pt x="360001" y="474314"/>
                  </a:lnTo>
                  <a:lnTo>
                    <a:pt x="360001" y="672312"/>
                  </a:lnTo>
                  <a:lnTo>
                    <a:pt x="180001" y="672313"/>
                  </a:lnTo>
                  <a:lnTo>
                    <a:pt x="180001" y="474313"/>
                  </a:lnTo>
                  <a:lnTo>
                    <a:pt x="180000" y="474314"/>
                  </a:lnTo>
                  <a:lnTo>
                    <a:pt x="180000" y="474313"/>
                  </a:lnTo>
                  <a:lnTo>
                    <a:pt x="9246" y="580395"/>
                  </a:lnTo>
                  <a:lnTo>
                    <a:pt x="0" y="474719"/>
                  </a:lnTo>
                  <a:lnTo>
                    <a:pt x="0" y="472582"/>
                  </a:lnTo>
                  <a:lnTo>
                    <a:pt x="0" y="330311"/>
                  </a:lnTo>
                  <a:lnTo>
                    <a:pt x="0" y="258311"/>
                  </a:lnTo>
                  <a:lnTo>
                    <a:pt x="0" y="184582"/>
                  </a:lnTo>
                  <a:lnTo>
                    <a:pt x="0" y="183933"/>
                  </a:lnTo>
                  <a:lnTo>
                    <a:pt x="19062" y="163339"/>
                  </a:lnTo>
                  <a:cubicBezTo>
                    <a:pt x="73898" y="99186"/>
                    <a:pt x="195781" y="0"/>
                    <a:pt x="270001" y="0"/>
                  </a:cubicBez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953" name="グループ化 1952">
              <a:extLst>
                <a:ext uri="{FF2B5EF4-FFF2-40B4-BE49-F238E27FC236}">
                  <a16:creationId xmlns:a16="http://schemas.microsoft.com/office/drawing/2014/main" id="{AEC645BF-E83F-23C4-1764-2B14E2DFDEBA}"/>
                </a:ext>
              </a:extLst>
            </p:cNvPr>
            <p:cNvGrpSpPr/>
            <p:nvPr/>
          </p:nvGrpSpPr>
          <p:grpSpPr>
            <a:xfrm>
              <a:off x="3557008" y="7315100"/>
              <a:ext cx="314529" cy="475983"/>
              <a:chOff x="3557008" y="7315100"/>
              <a:chExt cx="314529" cy="475983"/>
            </a:xfrm>
          </p:grpSpPr>
          <p:sp>
            <p:nvSpPr>
              <p:cNvPr id="1955" name="フリーフォーム: 図形 1954">
                <a:extLst>
                  <a:ext uri="{FF2B5EF4-FFF2-40B4-BE49-F238E27FC236}">
                    <a16:creationId xmlns:a16="http://schemas.microsoft.com/office/drawing/2014/main" id="{5F70478E-C13C-07DA-CBDB-7C290C77009C}"/>
                  </a:ext>
                </a:extLst>
              </p:cNvPr>
              <p:cNvSpPr/>
              <p:nvPr/>
            </p:nvSpPr>
            <p:spPr>
              <a:xfrm>
                <a:off x="3783398" y="7649699"/>
                <a:ext cx="28800" cy="141384"/>
              </a:xfrm>
              <a:custGeom>
                <a:avLst/>
                <a:gdLst>
                  <a:gd name="connsiteX0" fmla="*/ 14400 w 28800"/>
                  <a:gd name="connsiteY0" fmla="*/ 0 h 141384"/>
                  <a:gd name="connsiteX1" fmla="*/ 28800 w 28800"/>
                  <a:gd name="connsiteY1" fmla="*/ 14400 h 141384"/>
                  <a:gd name="connsiteX2" fmla="*/ 28800 w 28800"/>
                  <a:gd name="connsiteY2" fmla="*/ 141384 h 141384"/>
                  <a:gd name="connsiteX3" fmla="*/ 0 w 28800"/>
                  <a:gd name="connsiteY3" fmla="*/ 141384 h 141384"/>
                  <a:gd name="connsiteX4" fmla="*/ 0 w 28800"/>
                  <a:gd name="connsiteY4" fmla="*/ 14400 h 141384"/>
                  <a:gd name="connsiteX5" fmla="*/ 14400 w 28800"/>
                  <a:gd name="connsiteY5" fmla="*/ 0 h 14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" h="141384">
                    <a:moveTo>
                      <a:pt x="14400" y="0"/>
                    </a:moveTo>
                    <a:cubicBezTo>
                      <a:pt x="22353" y="0"/>
                      <a:pt x="28800" y="6447"/>
                      <a:pt x="28800" y="14400"/>
                    </a:cubicBezTo>
                    <a:lnTo>
                      <a:pt x="28800" y="141384"/>
                    </a:lnTo>
                    <a:lnTo>
                      <a:pt x="0" y="141384"/>
                    </a:lnTo>
                    <a:lnTo>
                      <a:pt x="0" y="14400"/>
                    </a:lnTo>
                    <a:cubicBezTo>
                      <a:pt x="0" y="6447"/>
                      <a:pt x="6447" y="0"/>
                      <a:pt x="14400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6" name="フリーフォーム: 図形 1955">
                <a:extLst>
                  <a:ext uri="{FF2B5EF4-FFF2-40B4-BE49-F238E27FC236}">
                    <a16:creationId xmlns:a16="http://schemas.microsoft.com/office/drawing/2014/main" id="{A2EDD100-371B-BE15-D267-4CC023C4E1C3}"/>
                  </a:ext>
                </a:extLst>
              </p:cNvPr>
              <p:cNvSpPr/>
              <p:nvPr/>
            </p:nvSpPr>
            <p:spPr>
              <a:xfrm>
                <a:off x="3842737" y="7649699"/>
                <a:ext cx="28800" cy="141384"/>
              </a:xfrm>
              <a:custGeom>
                <a:avLst/>
                <a:gdLst>
                  <a:gd name="connsiteX0" fmla="*/ 14400 w 28800"/>
                  <a:gd name="connsiteY0" fmla="*/ 0 h 141384"/>
                  <a:gd name="connsiteX1" fmla="*/ 28800 w 28800"/>
                  <a:gd name="connsiteY1" fmla="*/ 14400 h 141384"/>
                  <a:gd name="connsiteX2" fmla="*/ 28800 w 28800"/>
                  <a:gd name="connsiteY2" fmla="*/ 141384 h 141384"/>
                  <a:gd name="connsiteX3" fmla="*/ 0 w 28800"/>
                  <a:gd name="connsiteY3" fmla="*/ 141384 h 141384"/>
                  <a:gd name="connsiteX4" fmla="*/ 0 w 28800"/>
                  <a:gd name="connsiteY4" fmla="*/ 14400 h 141384"/>
                  <a:gd name="connsiteX5" fmla="*/ 14400 w 28800"/>
                  <a:gd name="connsiteY5" fmla="*/ 0 h 14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" h="141384">
                    <a:moveTo>
                      <a:pt x="14400" y="0"/>
                    </a:moveTo>
                    <a:cubicBezTo>
                      <a:pt x="22353" y="0"/>
                      <a:pt x="28800" y="6447"/>
                      <a:pt x="28800" y="14400"/>
                    </a:cubicBezTo>
                    <a:lnTo>
                      <a:pt x="28800" y="141384"/>
                    </a:lnTo>
                    <a:lnTo>
                      <a:pt x="0" y="141384"/>
                    </a:lnTo>
                    <a:lnTo>
                      <a:pt x="0" y="14400"/>
                    </a:lnTo>
                    <a:cubicBezTo>
                      <a:pt x="0" y="6447"/>
                      <a:pt x="6447" y="0"/>
                      <a:pt x="14400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7" name="フリーフォーム: 図形 1956">
                <a:extLst>
                  <a:ext uri="{FF2B5EF4-FFF2-40B4-BE49-F238E27FC236}">
                    <a16:creationId xmlns:a16="http://schemas.microsoft.com/office/drawing/2014/main" id="{6C85AE27-B5C6-F643-8DF6-915775FF1484}"/>
                  </a:ext>
                </a:extLst>
              </p:cNvPr>
              <p:cNvSpPr/>
              <p:nvPr/>
            </p:nvSpPr>
            <p:spPr>
              <a:xfrm rot="5400000">
                <a:off x="3608097" y="7264013"/>
                <a:ext cx="99613" cy="201787"/>
              </a:xfrm>
              <a:custGeom>
                <a:avLst/>
                <a:gdLst>
                  <a:gd name="connsiteX0" fmla="*/ 615 w 99613"/>
                  <a:gd name="connsiteY0" fmla="*/ 39421 h 201787"/>
                  <a:gd name="connsiteX1" fmla="*/ 26791 w 99613"/>
                  <a:gd name="connsiteY1" fmla="*/ 614 h 201787"/>
                  <a:gd name="connsiteX2" fmla="*/ 65597 w 99613"/>
                  <a:gd name="connsiteY2" fmla="*/ 26790 h 201787"/>
                  <a:gd name="connsiteX3" fmla="*/ 99613 w 99613"/>
                  <a:gd name="connsiteY3" fmla="*/ 201787 h 201787"/>
                  <a:gd name="connsiteX4" fmla="*/ 32176 w 99613"/>
                  <a:gd name="connsiteY4" fmla="*/ 201787 h 201787"/>
                  <a:gd name="connsiteX5" fmla="*/ 615 w 99613"/>
                  <a:gd name="connsiteY5" fmla="*/ 39421 h 20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13" h="201787">
                    <a:moveTo>
                      <a:pt x="615" y="39421"/>
                    </a:moveTo>
                    <a:cubicBezTo>
                      <a:pt x="-2873" y="21477"/>
                      <a:pt x="8847" y="4102"/>
                      <a:pt x="26791" y="614"/>
                    </a:cubicBezTo>
                    <a:cubicBezTo>
                      <a:pt x="44735" y="-2874"/>
                      <a:pt x="62109" y="8846"/>
                      <a:pt x="65597" y="26790"/>
                    </a:cubicBezTo>
                    <a:lnTo>
                      <a:pt x="99613" y="201787"/>
                    </a:lnTo>
                    <a:lnTo>
                      <a:pt x="32176" y="201787"/>
                    </a:lnTo>
                    <a:lnTo>
                      <a:pt x="615" y="39421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8" name="フリーフォーム: 図形 1957">
                <a:extLst>
                  <a:ext uri="{FF2B5EF4-FFF2-40B4-BE49-F238E27FC236}">
                    <a16:creationId xmlns:a16="http://schemas.microsoft.com/office/drawing/2014/main" id="{0A989759-7957-C8DF-2B5A-EF55E0F49561}"/>
                  </a:ext>
                </a:extLst>
              </p:cNvPr>
              <p:cNvSpPr/>
              <p:nvPr/>
            </p:nvSpPr>
            <p:spPr>
              <a:xfrm rot="5400000">
                <a:off x="3613186" y="7385849"/>
                <a:ext cx="102069" cy="214425"/>
              </a:xfrm>
              <a:custGeom>
                <a:avLst/>
                <a:gdLst>
                  <a:gd name="connsiteX0" fmla="*/ 615 w 102069"/>
                  <a:gd name="connsiteY0" fmla="*/ 39421 h 214425"/>
                  <a:gd name="connsiteX1" fmla="*/ 26791 w 102069"/>
                  <a:gd name="connsiteY1" fmla="*/ 614 h 214425"/>
                  <a:gd name="connsiteX2" fmla="*/ 65597 w 102069"/>
                  <a:gd name="connsiteY2" fmla="*/ 26790 h 214425"/>
                  <a:gd name="connsiteX3" fmla="*/ 102069 w 102069"/>
                  <a:gd name="connsiteY3" fmla="*/ 214425 h 214425"/>
                  <a:gd name="connsiteX4" fmla="*/ 34632 w 102069"/>
                  <a:gd name="connsiteY4" fmla="*/ 214425 h 214425"/>
                  <a:gd name="connsiteX5" fmla="*/ 615 w 102069"/>
                  <a:gd name="connsiteY5" fmla="*/ 39421 h 2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69" h="214425">
                    <a:moveTo>
                      <a:pt x="615" y="39421"/>
                    </a:moveTo>
                    <a:cubicBezTo>
                      <a:pt x="-2873" y="21477"/>
                      <a:pt x="8847" y="4102"/>
                      <a:pt x="26791" y="614"/>
                    </a:cubicBezTo>
                    <a:cubicBezTo>
                      <a:pt x="44735" y="-2874"/>
                      <a:pt x="62109" y="8846"/>
                      <a:pt x="65597" y="26790"/>
                    </a:cubicBezTo>
                    <a:lnTo>
                      <a:pt x="102069" y="214425"/>
                    </a:lnTo>
                    <a:lnTo>
                      <a:pt x="34632" y="214425"/>
                    </a:lnTo>
                    <a:lnTo>
                      <a:pt x="615" y="39421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954" name="直線コネクタ 1953">
              <a:extLst>
                <a:ext uri="{FF2B5EF4-FFF2-40B4-BE49-F238E27FC236}">
                  <a16:creationId xmlns:a16="http://schemas.microsoft.com/office/drawing/2014/main" id="{DA8526E9-F8A4-9784-3DFA-9E1A41AE0A59}"/>
                </a:ext>
              </a:extLst>
            </p:cNvPr>
            <p:cNvCxnSpPr>
              <a:cxnSpLocks/>
              <a:stCxn id="1952" idx="14"/>
              <a:endCxn id="1952" idx="9"/>
            </p:cNvCxnSpPr>
            <p:nvPr/>
          </p:nvCxnSpPr>
          <p:spPr>
            <a:xfrm>
              <a:off x="3734706" y="7593083"/>
              <a:ext cx="180000" cy="1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9F458C46-DF6B-F174-BB2A-6A4204769384}"/>
              </a:ext>
            </a:extLst>
          </p:cNvPr>
          <p:cNvGrpSpPr/>
          <p:nvPr/>
        </p:nvGrpSpPr>
        <p:grpSpPr>
          <a:xfrm>
            <a:off x="1967192" y="8047037"/>
            <a:ext cx="688401" cy="1054061"/>
            <a:chOff x="2079074" y="8168712"/>
            <a:chExt cx="688401" cy="1054061"/>
          </a:xfrm>
        </p:grpSpPr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83CDEE81-983A-DBEA-CF43-86DFB25473C2}"/>
                </a:ext>
              </a:extLst>
            </p:cNvPr>
            <p:cNvGrpSpPr/>
            <p:nvPr/>
          </p:nvGrpSpPr>
          <p:grpSpPr>
            <a:xfrm>
              <a:off x="2079074" y="8168712"/>
              <a:ext cx="688401" cy="1054061"/>
              <a:chOff x="2079074" y="8168712"/>
              <a:chExt cx="688401" cy="1054061"/>
            </a:xfrm>
          </p:grpSpPr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F4F1F6BF-9C00-5A9F-D9F7-D8B2FEE1C82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160000" flipH="1">
                <a:off x="1981038" y="8587169"/>
                <a:ext cx="291600" cy="95528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  <a:gd name="connsiteX0" fmla="*/ 0 w 1165219"/>
                  <a:gd name="connsiteY0" fmla="*/ 0 h 570872"/>
                  <a:gd name="connsiteX1" fmla="*/ 1165219 w 1165219"/>
                  <a:gd name="connsiteY1" fmla="*/ 0 h 570872"/>
                  <a:gd name="connsiteX2" fmla="*/ 315421 w 1165219"/>
                  <a:gd name="connsiteY2" fmla="*/ 570871 h 570872"/>
                  <a:gd name="connsiteX3" fmla="*/ 143638 w 1165219"/>
                  <a:gd name="connsiteY3" fmla="*/ 540000 h 570872"/>
                  <a:gd name="connsiteX4" fmla="*/ 0 w 1165219"/>
                  <a:gd name="connsiteY4" fmla="*/ 6492 h 570872"/>
                  <a:gd name="connsiteX5" fmla="*/ 0 w 1165219"/>
                  <a:gd name="connsiteY5" fmla="*/ 0 h 57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70872">
                    <a:moveTo>
                      <a:pt x="0" y="0"/>
                    </a:moveTo>
                    <a:lnTo>
                      <a:pt x="1165219" y="0"/>
                    </a:lnTo>
                    <a:lnTo>
                      <a:pt x="315421" y="570871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C3D43E41-8955-FC53-EBCA-CFB7F6C6D6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440000">
                <a:off x="2573911" y="8587169"/>
                <a:ext cx="291600" cy="95528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  <a:gd name="connsiteX0" fmla="*/ 0 w 1165219"/>
                  <a:gd name="connsiteY0" fmla="*/ 0 h 570872"/>
                  <a:gd name="connsiteX1" fmla="*/ 1165219 w 1165219"/>
                  <a:gd name="connsiteY1" fmla="*/ 0 h 570872"/>
                  <a:gd name="connsiteX2" fmla="*/ 315421 w 1165219"/>
                  <a:gd name="connsiteY2" fmla="*/ 570871 h 570872"/>
                  <a:gd name="connsiteX3" fmla="*/ 143638 w 1165219"/>
                  <a:gd name="connsiteY3" fmla="*/ 540000 h 570872"/>
                  <a:gd name="connsiteX4" fmla="*/ 0 w 1165219"/>
                  <a:gd name="connsiteY4" fmla="*/ 6492 h 570872"/>
                  <a:gd name="connsiteX5" fmla="*/ 0 w 1165219"/>
                  <a:gd name="connsiteY5" fmla="*/ 0 h 57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70872">
                    <a:moveTo>
                      <a:pt x="0" y="0"/>
                    </a:moveTo>
                    <a:lnTo>
                      <a:pt x="1165219" y="0"/>
                    </a:lnTo>
                    <a:lnTo>
                      <a:pt x="315421" y="570871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17823E62-9295-1A97-BF02-3D755104C9D2}"/>
                  </a:ext>
                </a:extLst>
              </p:cNvPr>
              <p:cNvSpPr/>
              <p:nvPr/>
            </p:nvSpPr>
            <p:spPr>
              <a:xfrm rot="1535617" flipH="1">
                <a:off x="2217307" y="8998055"/>
                <a:ext cx="117220" cy="131689"/>
              </a:xfrm>
              <a:custGeom>
                <a:avLst/>
                <a:gdLst>
                  <a:gd name="connsiteX0" fmla="*/ 44038 w 44038"/>
                  <a:gd name="connsiteY0" fmla="*/ 175388 h 175388"/>
                  <a:gd name="connsiteX1" fmla="*/ 1 w 44038"/>
                  <a:gd name="connsiteY1" fmla="*/ 172301 h 175388"/>
                  <a:gd name="connsiteX2" fmla="*/ 0 w 44038"/>
                  <a:gd name="connsiteY2" fmla="*/ 172301 h 175388"/>
                  <a:gd name="connsiteX3" fmla="*/ 21824 w 44038"/>
                  <a:gd name="connsiteY3" fmla="*/ 0 h 175388"/>
                  <a:gd name="connsiteX4" fmla="*/ 44038 w 44038"/>
                  <a:gd name="connsiteY4" fmla="*/ 175388 h 17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38" h="175388">
                    <a:moveTo>
                      <a:pt x="44038" y="175388"/>
                    </a:moveTo>
                    <a:lnTo>
                      <a:pt x="1" y="172301"/>
                    </a:lnTo>
                    <a:lnTo>
                      <a:pt x="0" y="172301"/>
                    </a:lnTo>
                    <a:lnTo>
                      <a:pt x="21824" y="0"/>
                    </a:lnTo>
                    <a:lnTo>
                      <a:pt x="44038" y="1753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066C5C85-0B62-0F5B-B056-130A1FAB2D42}"/>
                  </a:ext>
                </a:extLst>
              </p:cNvPr>
              <p:cNvSpPr/>
              <p:nvPr/>
            </p:nvSpPr>
            <p:spPr>
              <a:xfrm rot="20064383">
                <a:off x="2508221" y="8998055"/>
                <a:ext cx="117220" cy="131689"/>
              </a:xfrm>
              <a:custGeom>
                <a:avLst/>
                <a:gdLst>
                  <a:gd name="connsiteX0" fmla="*/ 44038 w 44038"/>
                  <a:gd name="connsiteY0" fmla="*/ 175388 h 175388"/>
                  <a:gd name="connsiteX1" fmla="*/ 1 w 44038"/>
                  <a:gd name="connsiteY1" fmla="*/ 172301 h 175388"/>
                  <a:gd name="connsiteX2" fmla="*/ 0 w 44038"/>
                  <a:gd name="connsiteY2" fmla="*/ 172301 h 175388"/>
                  <a:gd name="connsiteX3" fmla="*/ 21824 w 44038"/>
                  <a:gd name="connsiteY3" fmla="*/ 0 h 175388"/>
                  <a:gd name="connsiteX4" fmla="*/ 44038 w 44038"/>
                  <a:gd name="connsiteY4" fmla="*/ 175388 h 17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38" h="175388">
                    <a:moveTo>
                      <a:pt x="44038" y="175388"/>
                    </a:moveTo>
                    <a:lnTo>
                      <a:pt x="1" y="172301"/>
                    </a:lnTo>
                    <a:lnTo>
                      <a:pt x="0" y="172301"/>
                    </a:lnTo>
                    <a:lnTo>
                      <a:pt x="21824" y="0"/>
                    </a:lnTo>
                    <a:lnTo>
                      <a:pt x="44038" y="1753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5" name="フリーフォーム: 図形 1794">
                <a:extLst>
                  <a:ext uri="{FF2B5EF4-FFF2-40B4-BE49-F238E27FC236}">
                    <a16:creationId xmlns:a16="http://schemas.microsoft.com/office/drawing/2014/main" id="{E333E6DB-D31F-EBE0-8A93-37EE03D672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3525" y="9152528"/>
                <a:ext cx="216000" cy="70245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973C1DCA-2F72-46DF-A141-A42CFE3BB9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340000" flipH="1">
                <a:off x="2578774" y="8326502"/>
                <a:ext cx="94833" cy="118468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3" name="フリーフォーム: 図形 1792">
                <a:extLst>
                  <a:ext uri="{FF2B5EF4-FFF2-40B4-BE49-F238E27FC236}">
                    <a16:creationId xmlns:a16="http://schemas.microsoft.com/office/drawing/2014/main" id="{A63D2A21-4789-0F1A-9E9B-22950126CDF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260000">
                <a:off x="2195885" y="8326502"/>
                <a:ext cx="94833" cy="118468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0" name="フリーフォーム: 図形 1799">
                <a:extLst>
                  <a:ext uri="{FF2B5EF4-FFF2-40B4-BE49-F238E27FC236}">
                    <a16:creationId xmlns:a16="http://schemas.microsoft.com/office/drawing/2014/main" id="{96D531FB-0B39-BD1D-A5C8-A8F2D0B79244}"/>
                  </a:ext>
                </a:extLst>
              </p:cNvPr>
              <p:cNvSpPr/>
              <p:nvPr/>
            </p:nvSpPr>
            <p:spPr>
              <a:xfrm rot="16200000">
                <a:off x="2549779" y="8714930"/>
                <a:ext cx="44038" cy="175388"/>
              </a:xfrm>
              <a:custGeom>
                <a:avLst/>
                <a:gdLst>
                  <a:gd name="connsiteX0" fmla="*/ 44038 w 44038"/>
                  <a:gd name="connsiteY0" fmla="*/ 175388 h 175388"/>
                  <a:gd name="connsiteX1" fmla="*/ 1 w 44038"/>
                  <a:gd name="connsiteY1" fmla="*/ 172301 h 175388"/>
                  <a:gd name="connsiteX2" fmla="*/ 0 w 44038"/>
                  <a:gd name="connsiteY2" fmla="*/ 172301 h 175388"/>
                  <a:gd name="connsiteX3" fmla="*/ 21824 w 44038"/>
                  <a:gd name="connsiteY3" fmla="*/ 0 h 175388"/>
                  <a:gd name="connsiteX4" fmla="*/ 44038 w 44038"/>
                  <a:gd name="connsiteY4" fmla="*/ 175388 h 17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38" h="175388">
                    <a:moveTo>
                      <a:pt x="44038" y="175388"/>
                    </a:moveTo>
                    <a:lnTo>
                      <a:pt x="1" y="172301"/>
                    </a:lnTo>
                    <a:lnTo>
                      <a:pt x="0" y="172301"/>
                    </a:lnTo>
                    <a:lnTo>
                      <a:pt x="21824" y="0"/>
                    </a:lnTo>
                    <a:lnTo>
                      <a:pt x="44038" y="17538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7" name="フリーフォーム: 図形 1816">
                <a:extLst>
                  <a:ext uri="{FF2B5EF4-FFF2-40B4-BE49-F238E27FC236}">
                    <a16:creationId xmlns:a16="http://schemas.microsoft.com/office/drawing/2014/main" id="{C747C265-088A-690E-5797-EC04DCACEAAB}"/>
                  </a:ext>
                </a:extLst>
              </p:cNvPr>
              <p:cNvSpPr/>
              <p:nvPr/>
            </p:nvSpPr>
            <p:spPr>
              <a:xfrm rot="16200000">
                <a:off x="2249234" y="8714929"/>
                <a:ext cx="44037" cy="175388"/>
              </a:xfrm>
              <a:custGeom>
                <a:avLst/>
                <a:gdLst>
                  <a:gd name="connsiteX0" fmla="*/ 44037 w 44037"/>
                  <a:gd name="connsiteY0" fmla="*/ 0 h 175388"/>
                  <a:gd name="connsiteX1" fmla="*/ 21823 w 44037"/>
                  <a:gd name="connsiteY1" fmla="*/ 175388 h 175388"/>
                  <a:gd name="connsiteX2" fmla="*/ 0 w 44037"/>
                  <a:gd name="connsiteY2" fmla="*/ 3087 h 175388"/>
                  <a:gd name="connsiteX3" fmla="*/ 1 w 44037"/>
                  <a:gd name="connsiteY3" fmla="*/ 3087 h 175388"/>
                  <a:gd name="connsiteX4" fmla="*/ 44037 w 44037"/>
                  <a:gd name="connsiteY4" fmla="*/ 0 h 17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37" h="175388">
                    <a:moveTo>
                      <a:pt x="44037" y="0"/>
                    </a:moveTo>
                    <a:lnTo>
                      <a:pt x="21823" y="175388"/>
                    </a:lnTo>
                    <a:lnTo>
                      <a:pt x="0" y="3087"/>
                    </a:lnTo>
                    <a:lnTo>
                      <a:pt x="1" y="3087"/>
                    </a:lnTo>
                    <a:lnTo>
                      <a:pt x="440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9" name="フリーフォーム: 図形 1798">
                <a:extLst>
                  <a:ext uri="{FF2B5EF4-FFF2-40B4-BE49-F238E27FC236}">
                    <a16:creationId xmlns:a16="http://schemas.microsoft.com/office/drawing/2014/main" id="{D2AC6B0C-5A0C-CBC2-020E-A9453B0150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440000">
                <a:off x="2550986" y="8934092"/>
                <a:ext cx="266400" cy="71423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7" name="フリーフォーム: 図形 1796">
                <a:extLst>
                  <a:ext uri="{FF2B5EF4-FFF2-40B4-BE49-F238E27FC236}">
                    <a16:creationId xmlns:a16="http://schemas.microsoft.com/office/drawing/2014/main" id="{4FBD0A7F-5E80-7D04-5628-75F9F983F4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160000" flipH="1">
                <a:off x="2026390" y="8934092"/>
                <a:ext cx="266400" cy="71423"/>
              </a:xfrm>
              <a:custGeom>
                <a:avLst/>
                <a:gdLst>
                  <a:gd name="connsiteX0" fmla="*/ 0 w 1165219"/>
                  <a:gd name="connsiteY0" fmla="*/ 0 h 540000"/>
                  <a:gd name="connsiteX1" fmla="*/ 1165219 w 1165219"/>
                  <a:gd name="connsiteY1" fmla="*/ 0 h 540000"/>
                  <a:gd name="connsiteX2" fmla="*/ 1019832 w 1165219"/>
                  <a:gd name="connsiteY2" fmla="*/ 540000 h 540000"/>
                  <a:gd name="connsiteX3" fmla="*/ 143638 w 1165219"/>
                  <a:gd name="connsiteY3" fmla="*/ 540000 h 540000"/>
                  <a:gd name="connsiteX4" fmla="*/ 0 w 1165219"/>
                  <a:gd name="connsiteY4" fmla="*/ 6492 h 540000"/>
                  <a:gd name="connsiteX5" fmla="*/ 0 w 1165219"/>
                  <a:gd name="connsiteY5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19" h="540000">
                    <a:moveTo>
                      <a:pt x="0" y="0"/>
                    </a:moveTo>
                    <a:lnTo>
                      <a:pt x="1165219" y="0"/>
                    </a:lnTo>
                    <a:lnTo>
                      <a:pt x="1019832" y="540000"/>
                    </a:lnTo>
                    <a:lnTo>
                      <a:pt x="143638" y="540000"/>
                    </a:lnTo>
                    <a:lnTo>
                      <a:pt x="0" y="6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2" name="フリーフォーム: 図形 1791">
                <a:extLst>
                  <a:ext uri="{FF2B5EF4-FFF2-40B4-BE49-F238E27FC236}">
                    <a16:creationId xmlns:a16="http://schemas.microsoft.com/office/drawing/2014/main" id="{2467458F-E380-48D8-A34F-CFFFF335400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271294" y="8168712"/>
                <a:ext cx="321887" cy="157448"/>
              </a:xfrm>
              <a:custGeom>
                <a:avLst/>
                <a:gdLst>
                  <a:gd name="connsiteX0" fmla="*/ 207298 w 280800"/>
                  <a:gd name="connsiteY0" fmla="*/ 157448 h 157448"/>
                  <a:gd name="connsiteX1" fmla="*/ 73503 w 280800"/>
                  <a:gd name="connsiteY1" fmla="*/ 157448 h 157448"/>
                  <a:gd name="connsiteX2" fmla="*/ 0 w 280800"/>
                  <a:gd name="connsiteY2" fmla="*/ 0 h 157448"/>
                  <a:gd name="connsiteX3" fmla="*/ 280800 w 280800"/>
                  <a:gd name="connsiteY3" fmla="*/ 0 h 157448"/>
                  <a:gd name="connsiteX4" fmla="*/ 207298 w 280800"/>
                  <a:gd name="connsiteY4" fmla="*/ 157448 h 15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800" h="157448">
                    <a:moveTo>
                      <a:pt x="207298" y="157448"/>
                    </a:moveTo>
                    <a:lnTo>
                      <a:pt x="73503" y="157448"/>
                    </a:lnTo>
                    <a:lnTo>
                      <a:pt x="0" y="0"/>
                    </a:lnTo>
                    <a:lnTo>
                      <a:pt x="280800" y="0"/>
                    </a:lnTo>
                    <a:lnTo>
                      <a:pt x="207298" y="15744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743" name="フリーフォーム: 図形 1742">
              <a:extLst>
                <a:ext uri="{FF2B5EF4-FFF2-40B4-BE49-F238E27FC236}">
                  <a16:creationId xmlns:a16="http://schemas.microsoft.com/office/drawing/2014/main" id="{A2DFD0CC-12B1-DA7E-C93D-1B9471477C7E}"/>
                </a:ext>
              </a:extLst>
            </p:cNvPr>
            <p:cNvSpPr/>
            <p:nvPr/>
          </p:nvSpPr>
          <p:spPr>
            <a:xfrm rot="16200000">
              <a:off x="2084926" y="8556402"/>
              <a:ext cx="673200" cy="527788"/>
            </a:xfrm>
            <a:custGeom>
              <a:avLst/>
              <a:gdLst>
                <a:gd name="connsiteX0" fmla="*/ 673200 w 673200"/>
                <a:gd name="connsiteY0" fmla="*/ 223251 h 527788"/>
                <a:gd name="connsiteX1" fmla="*/ 673200 w 673200"/>
                <a:gd name="connsiteY1" fmla="*/ 226799 h 527788"/>
                <a:gd name="connsiteX2" fmla="*/ 673200 w 673200"/>
                <a:gd name="connsiteY2" fmla="*/ 237600 h 527788"/>
                <a:gd name="connsiteX3" fmla="*/ 673200 w 673200"/>
                <a:gd name="connsiteY3" fmla="*/ 311790 h 527788"/>
                <a:gd name="connsiteX4" fmla="*/ 673200 w 673200"/>
                <a:gd name="connsiteY4" fmla="*/ 357523 h 527788"/>
                <a:gd name="connsiteX5" fmla="*/ 673200 w 673200"/>
                <a:gd name="connsiteY5" fmla="*/ 527788 h 527788"/>
                <a:gd name="connsiteX6" fmla="*/ 371220 w 673200"/>
                <a:gd name="connsiteY6" fmla="*/ 506623 h 527788"/>
                <a:gd name="connsiteX7" fmla="*/ 349006 w 673200"/>
                <a:gd name="connsiteY7" fmla="*/ 331235 h 527788"/>
                <a:gd name="connsiteX8" fmla="*/ 327182 w 673200"/>
                <a:gd name="connsiteY8" fmla="*/ 503536 h 527788"/>
                <a:gd name="connsiteX9" fmla="*/ 52742 w 673200"/>
                <a:gd name="connsiteY9" fmla="*/ 484301 h 527788"/>
                <a:gd name="connsiteX10" fmla="*/ 146484 w 673200"/>
                <a:gd name="connsiteY10" fmla="*/ 376668 h 527788"/>
                <a:gd name="connsiteX11" fmla="*/ 146482 w 673200"/>
                <a:gd name="connsiteY11" fmla="*/ 376668 h 527788"/>
                <a:gd name="connsiteX12" fmla="*/ 146484 w 673200"/>
                <a:gd name="connsiteY12" fmla="*/ 376667 h 527788"/>
                <a:gd name="connsiteX13" fmla="*/ 981 w 673200"/>
                <a:gd name="connsiteY13" fmla="*/ 376667 h 527788"/>
                <a:gd name="connsiteX14" fmla="*/ 981 w 673200"/>
                <a:gd name="connsiteY14" fmla="*/ 357523 h 527788"/>
                <a:gd name="connsiteX15" fmla="*/ 0 w 673200"/>
                <a:gd name="connsiteY15" fmla="*/ 357523 h 527788"/>
                <a:gd name="connsiteX16" fmla="*/ 0 w 673200"/>
                <a:gd name="connsiteY16" fmla="*/ 223251 h 527788"/>
                <a:gd name="connsiteX17" fmla="*/ 980 w 673200"/>
                <a:gd name="connsiteY17" fmla="*/ 223251 h 527788"/>
                <a:gd name="connsiteX18" fmla="*/ 980 w 673200"/>
                <a:gd name="connsiteY18" fmla="*/ 151121 h 527788"/>
                <a:gd name="connsiteX19" fmla="*/ 146483 w 673200"/>
                <a:gd name="connsiteY19" fmla="*/ 151121 h 527788"/>
                <a:gd name="connsiteX20" fmla="*/ 146481 w 673200"/>
                <a:gd name="connsiteY20" fmla="*/ 151120 h 527788"/>
                <a:gd name="connsiteX21" fmla="*/ 146483 w 673200"/>
                <a:gd name="connsiteY21" fmla="*/ 151120 h 527788"/>
                <a:gd name="connsiteX22" fmla="*/ 52741 w 673200"/>
                <a:gd name="connsiteY22" fmla="*/ 43487 h 527788"/>
                <a:gd name="connsiteX23" fmla="*/ 327183 w 673200"/>
                <a:gd name="connsiteY23" fmla="*/ 24252 h 527788"/>
                <a:gd name="connsiteX24" fmla="*/ 349006 w 673200"/>
                <a:gd name="connsiteY24" fmla="*/ 196553 h 527788"/>
                <a:gd name="connsiteX25" fmla="*/ 371220 w 673200"/>
                <a:gd name="connsiteY25" fmla="*/ 21165 h 527788"/>
                <a:gd name="connsiteX26" fmla="*/ 673199 w 673200"/>
                <a:gd name="connsiteY26" fmla="*/ 0 h 527788"/>
                <a:gd name="connsiteX27" fmla="*/ 673199 w 673200"/>
                <a:gd name="connsiteY27" fmla="*/ 223251 h 527788"/>
                <a:gd name="connsiteX28" fmla="*/ 673200 w 673200"/>
                <a:gd name="connsiteY28" fmla="*/ 223251 h 52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3200" h="527788">
                  <a:moveTo>
                    <a:pt x="673200" y="223251"/>
                  </a:moveTo>
                  <a:lnTo>
                    <a:pt x="673200" y="226799"/>
                  </a:lnTo>
                  <a:lnTo>
                    <a:pt x="673200" y="237600"/>
                  </a:lnTo>
                  <a:lnTo>
                    <a:pt x="673200" y="311790"/>
                  </a:lnTo>
                  <a:lnTo>
                    <a:pt x="673200" y="357523"/>
                  </a:lnTo>
                  <a:lnTo>
                    <a:pt x="673200" y="527788"/>
                  </a:lnTo>
                  <a:lnTo>
                    <a:pt x="371220" y="506623"/>
                  </a:lnTo>
                  <a:lnTo>
                    <a:pt x="349006" y="331235"/>
                  </a:lnTo>
                  <a:lnTo>
                    <a:pt x="327182" y="503536"/>
                  </a:lnTo>
                  <a:lnTo>
                    <a:pt x="52742" y="484301"/>
                  </a:lnTo>
                  <a:lnTo>
                    <a:pt x="146484" y="376668"/>
                  </a:lnTo>
                  <a:lnTo>
                    <a:pt x="146482" y="376668"/>
                  </a:lnTo>
                  <a:cubicBezTo>
                    <a:pt x="146483" y="376668"/>
                    <a:pt x="146483" y="376667"/>
                    <a:pt x="146484" y="376667"/>
                  </a:cubicBezTo>
                  <a:lnTo>
                    <a:pt x="981" y="376667"/>
                  </a:lnTo>
                  <a:lnTo>
                    <a:pt x="981" y="357523"/>
                  </a:lnTo>
                  <a:lnTo>
                    <a:pt x="0" y="357523"/>
                  </a:lnTo>
                  <a:lnTo>
                    <a:pt x="0" y="223251"/>
                  </a:lnTo>
                  <a:lnTo>
                    <a:pt x="980" y="223251"/>
                  </a:lnTo>
                  <a:lnTo>
                    <a:pt x="980" y="151121"/>
                  </a:lnTo>
                  <a:lnTo>
                    <a:pt x="146483" y="151121"/>
                  </a:lnTo>
                  <a:cubicBezTo>
                    <a:pt x="146482" y="151121"/>
                    <a:pt x="146482" y="151120"/>
                    <a:pt x="146481" y="151120"/>
                  </a:cubicBezTo>
                  <a:lnTo>
                    <a:pt x="146483" y="151120"/>
                  </a:lnTo>
                  <a:lnTo>
                    <a:pt x="52741" y="43487"/>
                  </a:lnTo>
                  <a:lnTo>
                    <a:pt x="327183" y="24252"/>
                  </a:lnTo>
                  <a:lnTo>
                    <a:pt x="349006" y="196553"/>
                  </a:lnTo>
                  <a:lnTo>
                    <a:pt x="371220" y="21165"/>
                  </a:lnTo>
                  <a:lnTo>
                    <a:pt x="673199" y="0"/>
                  </a:lnTo>
                  <a:lnTo>
                    <a:pt x="673199" y="223251"/>
                  </a:lnTo>
                  <a:lnTo>
                    <a:pt x="673200" y="22325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E9942DF1-0189-84B8-B23A-667072215579}"/>
                </a:ext>
              </a:extLst>
            </p:cNvPr>
            <p:cNvGrpSpPr/>
            <p:nvPr/>
          </p:nvGrpSpPr>
          <p:grpSpPr>
            <a:xfrm>
              <a:off x="2157760" y="8325840"/>
              <a:ext cx="527532" cy="660397"/>
              <a:chOff x="2157760" y="8325840"/>
              <a:chExt cx="527532" cy="660397"/>
            </a:xfrm>
          </p:grpSpPr>
          <p:sp>
            <p:nvSpPr>
              <p:cNvPr id="1745" name="フリーフォーム: 図形 1744">
                <a:extLst>
                  <a:ext uri="{FF2B5EF4-FFF2-40B4-BE49-F238E27FC236}">
                    <a16:creationId xmlns:a16="http://schemas.microsoft.com/office/drawing/2014/main" id="{21D7E798-C399-4C24-9A08-F10D365F7E8E}"/>
                  </a:ext>
                </a:extLst>
              </p:cNvPr>
              <p:cNvSpPr/>
              <p:nvPr/>
            </p:nvSpPr>
            <p:spPr>
              <a:xfrm rot="16200000">
                <a:off x="2368288" y="8273168"/>
                <a:ext cx="106475" cy="527532"/>
              </a:xfrm>
              <a:custGeom>
                <a:avLst/>
                <a:gdLst>
                  <a:gd name="connsiteX0" fmla="*/ 106475 w 106475"/>
                  <a:gd name="connsiteY0" fmla="*/ 0 h 527532"/>
                  <a:gd name="connsiteX1" fmla="*/ 106475 w 106475"/>
                  <a:gd name="connsiteY1" fmla="*/ 527532 h 527532"/>
                  <a:gd name="connsiteX2" fmla="*/ 0 w 106475"/>
                  <a:gd name="connsiteY2" fmla="*/ 520070 h 527532"/>
                  <a:gd name="connsiteX3" fmla="*/ 0 w 106475"/>
                  <a:gd name="connsiteY3" fmla="*/ 7463 h 527532"/>
                  <a:gd name="connsiteX4" fmla="*/ 106475 w 106475"/>
                  <a:gd name="connsiteY4" fmla="*/ 0 h 52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75" h="527532">
                    <a:moveTo>
                      <a:pt x="106475" y="0"/>
                    </a:moveTo>
                    <a:lnTo>
                      <a:pt x="106475" y="527532"/>
                    </a:lnTo>
                    <a:lnTo>
                      <a:pt x="0" y="520070"/>
                    </a:lnTo>
                    <a:lnTo>
                      <a:pt x="0" y="7463"/>
                    </a:lnTo>
                    <a:lnTo>
                      <a:pt x="106475" y="0"/>
                    </a:lnTo>
                    <a:close/>
                  </a:path>
                </a:pathLst>
              </a:custGeom>
              <a:solidFill>
                <a:srgbClr val="1C2B61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6" name="フリーフォーム: 図形 1745">
                <a:extLst>
                  <a:ext uri="{FF2B5EF4-FFF2-40B4-BE49-F238E27FC236}">
                    <a16:creationId xmlns:a16="http://schemas.microsoft.com/office/drawing/2014/main" id="{6E08FB42-4F4D-8B5A-7EF1-8B0C3221EF51}"/>
                  </a:ext>
                </a:extLst>
              </p:cNvPr>
              <p:cNvSpPr/>
              <p:nvPr/>
            </p:nvSpPr>
            <p:spPr>
              <a:xfrm rot="16200000">
                <a:off x="2367099" y="8475841"/>
                <a:ext cx="108853" cy="501378"/>
              </a:xfrm>
              <a:custGeom>
                <a:avLst/>
                <a:gdLst>
                  <a:gd name="connsiteX0" fmla="*/ 108853 w 108853"/>
                  <a:gd name="connsiteY0" fmla="*/ 0 h 501378"/>
                  <a:gd name="connsiteX1" fmla="*/ 108853 w 108853"/>
                  <a:gd name="connsiteY1" fmla="*/ 501378 h 501378"/>
                  <a:gd name="connsiteX2" fmla="*/ 0 w 108853"/>
                  <a:gd name="connsiteY2" fmla="*/ 493749 h 501378"/>
                  <a:gd name="connsiteX3" fmla="*/ 0 w 108853"/>
                  <a:gd name="connsiteY3" fmla="*/ 7629 h 501378"/>
                  <a:gd name="connsiteX4" fmla="*/ 108853 w 108853"/>
                  <a:gd name="connsiteY4" fmla="*/ 0 h 50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3" h="501378">
                    <a:moveTo>
                      <a:pt x="108853" y="0"/>
                    </a:moveTo>
                    <a:lnTo>
                      <a:pt x="108853" y="501378"/>
                    </a:lnTo>
                    <a:lnTo>
                      <a:pt x="0" y="493749"/>
                    </a:lnTo>
                    <a:lnTo>
                      <a:pt x="0" y="7629"/>
                    </a:lnTo>
                    <a:lnTo>
                      <a:pt x="108853" y="0"/>
                    </a:lnTo>
                    <a:close/>
                  </a:path>
                </a:pathLst>
              </a:custGeom>
              <a:solidFill>
                <a:srgbClr val="1C2B61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1" name="フリーフォーム: 図形 1750">
                <a:extLst>
                  <a:ext uri="{FF2B5EF4-FFF2-40B4-BE49-F238E27FC236}">
                    <a16:creationId xmlns:a16="http://schemas.microsoft.com/office/drawing/2014/main" id="{9CA0C13C-9911-B965-27C7-1D76FBB7C2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2357750" y="8686662"/>
                <a:ext cx="127550" cy="471600"/>
              </a:xfrm>
              <a:custGeom>
                <a:avLst/>
                <a:gdLst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0280 w 127626"/>
                  <a:gd name="connsiteY4" fmla="*/ 154631 h 471882"/>
                  <a:gd name="connsiteX5" fmla="*/ 127625 w 127626"/>
                  <a:gd name="connsiteY5" fmla="*/ 153851 h 471882"/>
                  <a:gd name="connsiteX6" fmla="*/ 108735 w 127626"/>
                  <a:gd name="connsiteY6" fmla="*/ 0 h 471882"/>
                  <a:gd name="connsiteX7" fmla="*/ 0 w 127626"/>
                  <a:gd name="connsiteY7" fmla="*/ 7621 h 471882"/>
                  <a:gd name="connsiteX8" fmla="*/ 18772 w 127626"/>
                  <a:gd name="connsiteY8" fmla="*/ 160500 h 471882"/>
                  <a:gd name="connsiteX9" fmla="*/ 18772 w 127626"/>
                  <a:gd name="connsiteY9" fmla="*/ 228360 h 471882"/>
                  <a:gd name="connsiteX10" fmla="*/ 18772 w 127626"/>
                  <a:gd name="connsiteY10" fmla="*/ 244196 h 471882"/>
                  <a:gd name="connsiteX11" fmla="*/ 18772 w 127626"/>
                  <a:gd name="connsiteY11" fmla="*/ 311382 h 471882"/>
                  <a:gd name="connsiteX12" fmla="*/ 0 w 127626"/>
                  <a:gd name="connsiteY12" fmla="*/ 464261 h 471882"/>
                  <a:gd name="connsiteX13" fmla="*/ 108735 w 127626"/>
                  <a:gd name="connsiteY13" fmla="*/ 471882 h 471882"/>
                  <a:gd name="connsiteX14" fmla="*/ 127625 w 127626"/>
                  <a:gd name="connsiteY14" fmla="*/ 318031 h 471882"/>
                  <a:gd name="connsiteX15" fmla="*/ 122386 w 127626"/>
                  <a:gd name="connsiteY15" fmla="*/ 317475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0280 w 127626"/>
                  <a:gd name="connsiteY4" fmla="*/ 154631 h 471882"/>
                  <a:gd name="connsiteX5" fmla="*/ 127625 w 127626"/>
                  <a:gd name="connsiteY5" fmla="*/ 153851 h 471882"/>
                  <a:gd name="connsiteX6" fmla="*/ 108735 w 127626"/>
                  <a:gd name="connsiteY6" fmla="*/ 0 h 471882"/>
                  <a:gd name="connsiteX7" fmla="*/ 0 w 127626"/>
                  <a:gd name="connsiteY7" fmla="*/ 7621 h 471882"/>
                  <a:gd name="connsiteX8" fmla="*/ 18772 w 127626"/>
                  <a:gd name="connsiteY8" fmla="*/ 160500 h 471882"/>
                  <a:gd name="connsiteX9" fmla="*/ 18772 w 127626"/>
                  <a:gd name="connsiteY9" fmla="*/ 228360 h 471882"/>
                  <a:gd name="connsiteX10" fmla="*/ 18772 w 127626"/>
                  <a:gd name="connsiteY10" fmla="*/ 244196 h 471882"/>
                  <a:gd name="connsiteX11" fmla="*/ 18772 w 127626"/>
                  <a:gd name="connsiteY11" fmla="*/ 311382 h 471882"/>
                  <a:gd name="connsiteX12" fmla="*/ 0 w 127626"/>
                  <a:gd name="connsiteY12" fmla="*/ 464261 h 471882"/>
                  <a:gd name="connsiteX13" fmla="*/ 108735 w 127626"/>
                  <a:gd name="connsiteY13" fmla="*/ 471882 h 471882"/>
                  <a:gd name="connsiteX14" fmla="*/ 127625 w 127626"/>
                  <a:gd name="connsiteY14" fmla="*/ 318031 h 471882"/>
                  <a:gd name="connsiteX15" fmla="*/ 127626 w 127626"/>
                  <a:gd name="connsiteY15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7625 w 127626"/>
                  <a:gd name="connsiteY4" fmla="*/ 153851 h 471882"/>
                  <a:gd name="connsiteX5" fmla="*/ 108735 w 127626"/>
                  <a:gd name="connsiteY5" fmla="*/ 0 h 471882"/>
                  <a:gd name="connsiteX6" fmla="*/ 0 w 127626"/>
                  <a:gd name="connsiteY6" fmla="*/ 7621 h 471882"/>
                  <a:gd name="connsiteX7" fmla="*/ 18772 w 127626"/>
                  <a:gd name="connsiteY7" fmla="*/ 160500 h 471882"/>
                  <a:gd name="connsiteX8" fmla="*/ 18772 w 127626"/>
                  <a:gd name="connsiteY8" fmla="*/ 228360 h 471882"/>
                  <a:gd name="connsiteX9" fmla="*/ 18772 w 127626"/>
                  <a:gd name="connsiteY9" fmla="*/ 244196 h 471882"/>
                  <a:gd name="connsiteX10" fmla="*/ 18772 w 127626"/>
                  <a:gd name="connsiteY10" fmla="*/ 311382 h 471882"/>
                  <a:gd name="connsiteX11" fmla="*/ 0 w 127626"/>
                  <a:gd name="connsiteY11" fmla="*/ 464261 h 471882"/>
                  <a:gd name="connsiteX12" fmla="*/ 108735 w 127626"/>
                  <a:gd name="connsiteY12" fmla="*/ 471882 h 471882"/>
                  <a:gd name="connsiteX13" fmla="*/ 127625 w 127626"/>
                  <a:gd name="connsiteY13" fmla="*/ 318031 h 471882"/>
                  <a:gd name="connsiteX14" fmla="*/ 127626 w 127626"/>
                  <a:gd name="connsiteY14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7625 w 127626"/>
                  <a:gd name="connsiteY4" fmla="*/ 153851 h 471882"/>
                  <a:gd name="connsiteX5" fmla="*/ 108735 w 127626"/>
                  <a:gd name="connsiteY5" fmla="*/ 0 h 471882"/>
                  <a:gd name="connsiteX6" fmla="*/ 0 w 127626"/>
                  <a:gd name="connsiteY6" fmla="*/ 7621 h 471882"/>
                  <a:gd name="connsiteX7" fmla="*/ 18772 w 127626"/>
                  <a:gd name="connsiteY7" fmla="*/ 160500 h 471882"/>
                  <a:gd name="connsiteX8" fmla="*/ 18772 w 127626"/>
                  <a:gd name="connsiteY8" fmla="*/ 228360 h 471882"/>
                  <a:gd name="connsiteX9" fmla="*/ 18772 w 127626"/>
                  <a:gd name="connsiteY9" fmla="*/ 311382 h 471882"/>
                  <a:gd name="connsiteX10" fmla="*/ 0 w 127626"/>
                  <a:gd name="connsiteY10" fmla="*/ 464261 h 471882"/>
                  <a:gd name="connsiteX11" fmla="*/ 108735 w 127626"/>
                  <a:gd name="connsiteY11" fmla="*/ 471882 h 471882"/>
                  <a:gd name="connsiteX12" fmla="*/ 127625 w 127626"/>
                  <a:gd name="connsiteY12" fmla="*/ 318031 h 471882"/>
                  <a:gd name="connsiteX13" fmla="*/ 127626 w 127626"/>
                  <a:gd name="connsiteY13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7625 w 127626"/>
                  <a:gd name="connsiteY4" fmla="*/ 153851 h 471882"/>
                  <a:gd name="connsiteX5" fmla="*/ 108735 w 127626"/>
                  <a:gd name="connsiteY5" fmla="*/ 0 h 471882"/>
                  <a:gd name="connsiteX6" fmla="*/ 0 w 127626"/>
                  <a:gd name="connsiteY6" fmla="*/ 7621 h 471882"/>
                  <a:gd name="connsiteX7" fmla="*/ 18772 w 127626"/>
                  <a:gd name="connsiteY7" fmla="*/ 160500 h 471882"/>
                  <a:gd name="connsiteX8" fmla="*/ 18772 w 127626"/>
                  <a:gd name="connsiteY8" fmla="*/ 311382 h 471882"/>
                  <a:gd name="connsiteX9" fmla="*/ 0 w 127626"/>
                  <a:gd name="connsiteY9" fmla="*/ 464261 h 471882"/>
                  <a:gd name="connsiteX10" fmla="*/ 108735 w 127626"/>
                  <a:gd name="connsiteY10" fmla="*/ 471882 h 471882"/>
                  <a:gd name="connsiteX11" fmla="*/ 127625 w 127626"/>
                  <a:gd name="connsiteY11" fmla="*/ 318031 h 471882"/>
                  <a:gd name="connsiteX12" fmla="*/ 127626 w 127626"/>
                  <a:gd name="connsiteY12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27625 w 127626"/>
                  <a:gd name="connsiteY4" fmla="*/ 153851 h 471882"/>
                  <a:gd name="connsiteX5" fmla="*/ 108735 w 127626"/>
                  <a:gd name="connsiteY5" fmla="*/ 0 h 471882"/>
                  <a:gd name="connsiteX6" fmla="*/ 0 w 127626"/>
                  <a:gd name="connsiteY6" fmla="*/ 7621 h 471882"/>
                  <a:gd name="connsiteX7" fmla="*/ 18772 w 127626"/>
                  <a:gd name="connsiteY7" fmla="*/ 160500 h 471882"/>
                  <a:gd name="connsiteX8" fmla="*/ 18772 w 127626"/>
                  <a:gd name="connsiteY8" fmla="*/ 311382 h 471882"/>
                  <a:gd name="connsiteX9" fmla="*/ 0 w 127626"/>
                  <a:gd name="connsiteY9" fmla="*/ 464261 h 471882"/>
                  <a:gd name="connsiteX10" fmla="*/ 108735 w 127626"/>
                  <a:gd name="connsiteY10" fmla="*/ 471882 h 471882"/>
                  <a:gd name="connsiteX11" fmla="*/ 127626 w 127626"/>
                  <a:gd name="connsiteY11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08735 w 127626"/>
                  <a:gd name="connsiteY4" fmla="*/ 0 h 471882"/>
                  <a:gd name="connsiteX5" fmla="*/ 0 w 127626"/>
                  <a:gd name="connsiteY5" fmla="*/ 7621 h 471882"/>
                  <a:gd name="connsiteX6" fmla="*/ 18772 w 127626"/>
                  <a:gd name="connsiteY6" fmla="*/ 160500 h 471882"/>
                  <a:gd name="connsiteX7" fmla="*/ 18772 w 127626"/>
                  <a:gd name="connsiteY7" fmla="*/ 311382 h 471882"/>
                  <a:gd name="connsiteX8" fmla="*/ 0 w 127626"/>
                  <a:gd name="connsiteY8" fmla="*/ 464261 h 471882"/>
                  <a:gd name="connsiteX9" fmla="*/ 108735 w 127626"/>
                  <a:gd name="connsiteY9" fmla="*/ 471882 h 471882"/>
                  <a:gd name="connsiteX10" fmla="*/ 127626 w 127626"/>
                  <a:gd name="connsiteY10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67532 h 471882"/>
                  <a:gd name="connsiteX2" fmla="*/ 127626 w 127626"/>
                  <a:gd name="connsiteY2" fmla="*/ 205024 h 471882"/>
                  <a:gd name="connsiteX3" fmla="*/ 127626 w 127626"/>
                  <a:gd name="connsiteY3" fmla="*/ 156205 h 471882"/>
                  <a:gd name="connsiteX4" fmla="*/ 108735 w 127626"/>
                  <a:gd name="connsiteY4" fmla="*/ 0 h 471882"/>
                  <a:gd name="connsiteX5" fmla="*/ 0 w 127626"/>
                  <a:gd name="connsiteY5" fmla="*/ 7621 h 471882"/>
                  <a:gd name="connsiteX6" fmla="*/ 18772 w 127626"/>
                  <a:gd name="connsiteY6" fmla="*/ 160500 h 471882"/>
                  <a:gd name="connsiteX7" fmla="*/ 18772 w 127626"/>
                  <a:gd name="connsiteY7" fmla="*/ 311382 h 471882"/>
                  <a:gd name="connsiteX8" fmla="*/ 0 w 127626"/>
                  <a:gd name="connsiteY8" fmla="*/ 464261 h 471882"/>
                  <a:gd name="connsiteX9" fmla="*/ 108735 w 127626"/>
                  <a:gd name="connsiteY9" fmla="*/ 471882 h 471882"/>
                  <a:gd name="connsiteX10" fmla="*/ 127626 w 127626"/>
                  <a:gd name="connsiteY10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205024 h 471882"/>
                  <a:gd name="connsiteX2" fmla="*/ 127626 w 127626"/>
                  <a:gd name="connsiteY2" fmla="*/ 156205 h 471882"/>
                  <a:gd name="connsiteX3" fmla="*/ 108735 w 127626"/>
                  <a:gd name="connsiteY3" fmla="*/ 0 h 471882"/>
                  <a:gd name="connsiteX4" fmla="*/ 0 w 127626"/>
                  <a:gd name="connsiteY4" fmla="*/ 7621 h 471882"/>
                  <a:gd name="connsiteX5" fmla="*/ 18772 w 127626"/>
                  <a:gd name="connsiteY5" fmla="*/ 160500 h 471882"/>
                  <a:gd name="connsiteX6" fmla="*/ 18772 w 127626"/>
                  <a:gd name="connsiteY6" fmla="*/ 311382 h 471882"/>
                  <a:gd name="connsiteX7" fmla="*/ 0 w 127626"/>
                  <a:gd name="connsiteY7" fmla="*/ 464261 h 471882"/>
                  <a:gd name="connsiteX8" fmla="*/ 108735 w 127626"/>
                  <a:gd name="connsiteY8" fmla="*/ 471882 h 471882"/>
                  <a:gd name="connsiteX9" fmla="*/ 127626 w 127626"/>
                  <a:gd name="connsiteY9" fmla="*/ 316352 h 471882"/>
                  <a:gd name="connsiteX0" fmla="*/ 127626 w 127626"/>
                  <a:gd name="connsiteY0" fmla="*/ 316352 h 471882"/>
                  <a:gd name="connsiteX1" fmla="*/ 127626 w 127626"/>
                  <a:gd name="connsiteY1" fmla="*/ 156205 h 471882"/>
                  <a:gd name="connsiteX2" fmla="*/ 108735 w 127626"/>
                  <a:gd name="connsiteY2" fmla="*/ 0 h 471882"/>
                  <a:gd name="connsiteX3" fmla="*/ 0 w 127626"/>
                  <a:gd name="connsiteY3" fmla="*/ 7621 h 471882"/>
                  <a:gd name="connsiteX4" fmla="*/ 18772 w 127626"/>
                  <a:gd name="connsiteY4" fmla="*/ 160500 h 471882"/>
                  <a:gd name="connsiteX5" fmla="*/ 18772 w 127626"/>
                  <a:gd name="connsiteY5" fmla="*/ 311382 h 471882"/>
                  <a:gd name="connsiteX6" fmla="*/ 0 w 127626"/>
                  <a:gd name="connsiteY6" fmla="*/ 464261 h 471882"/>
                  <a:gd name="connsiteX7" fmla="*/ 108735 w 127626"/>
                  <a:gd name="connsiteY7" fmla="*/ 471882 h 471882"/>
                  <a:gd name="connsiteX8" fmla="*/ 127626 w 127626"/>
                  <a:gd name="connsiteY8" fmla="*/ 316352 h 47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26" h="471882">
                    <a:moveTo>
                      <a:pt x="127626" y="316352"/>
                    </a:moveTo>
                    <a:lnTo>
                      <a:pt x="127626" y="156205"/>
                    </a:lnTo>
                    <a:cubicBezTo>
                      <a:pt x="124478" y="122034"/>
                      <a:pt x="118180" y="78102"/>
                      <a:pt x="108735" y="0"/>
                    </a:cubicBezTo>
                    <a:lnTo>
                      <a:pt x="0" y="7621"/>
                    </a:lnTo>
                    <a:lnTo>
                      <a:pt x="18772" y="160500"/>
                    </a:lnTo>
                    <a:lnTo>
                      <a:pt x="18772" y="311382"/>
                    </a:lnTo>
                    <a:lnTo>
                      <a:pt x="0" y="464261"/>
                    </a:lnTo>
                    <a:lnTo>
                      <a:pt x="108735" y="471882"/>
                    </a:lnTo>
                    <a:lnTo>
                      <a:pt x="127626" y="316352"/>
                    </a:lnTo>
                    <a:close/>
                  </a:path>
                </a:pathLst>
              </a:custGeom>
              <a:solidFill>
                <a:srgbClr val="1C2B61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4" name="フリーフォーム: 図形 1753">
                <a:extLst>
                  <a:ext uri="{FF2B5EF4-FFF2-40B4-BE49-F238E27FC236}">
                    <a16:creationId xmlns:a16="http://schemas.microsoft.com/office/drawing/2014/main" id="{B2DC12F7-599D-4450-933A-3C55FF313FE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2271252" y="8325840"/>
                <a:ext cx="323997" cy="162000"/>
              </a:xfrm>
              <a:custGeom>
                <a:avLst/>
                <a:gdLst>
                  <a:gd name="connsiteX0" fmla="*/ 540000 w 1080000"/>
                  <a:gd name="connsiteY0" fmla="*/ 0 h 539999"/>
                  <a:gd name="connsiteX1" fmla="*/ 1069029 w 1080000"/>
                  <a:gd name="connsiteY1" fmla="*/ 431171 h 539999"/>
                  <a:gd name="connsiteX2" fmla="*/ 1080000 w 1080000"/>
                  <a:gd name="connsiteY2" fmla="*/ 539999 h 539999"/>
                  <a:gd name="connsiteX3" fmla="*/ 0 w 1080000"/>
                  <a:gd name="connsiteY3" fmla="*/ 539999 h 539999"/>
                  <a:gd name="connsiteX4" fmla="*/ 10971 w 1080000"/>
                  <a:gd name="connsiteY4" fmla="*/ 431171 h 539999"/>
                  <a:gd name="connsiteX5" fmla="*/ 540000 w 1080000"/>
                  <a:gd name="connsiteY5" fmla="*/ 0 h 53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000" h="539999">
                    <a:moveTo>
                      <a:pt x="540000" y="0"/>
                    </a:moveTo>
                    <a:cubicBezTo>
                      <a:pt x="800955" y="0"/>
                      <a:pt x="1018676" y="185102"/>
                      <a:pt x="1069029" y="431171"/>
                    </a:cubicBezTo>
                    <a:lnTo>
                      <a:pt x="1080000" y="539999"/>
                    </a:lnTo>
                    <a:lnTo>
                      <a:pt x="0" y="539999"/>
                    </a:lnTo>
                    <a:lnTo>
                      <a:pt x="10971" y="431171"/>
                    </a:lnTo>
                    <a:cubicBezTo>
                      <a:pt x="61324" y="185102"/>
                      <a:pt x="279045" y="0"/>
                      <a:pt x="540000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3" name="グループ化 152">
              <a:extLst>
                <a:ext uri="{FF2B5EF4-FFF2-40B4-BE49-F238E27FC236}">
                  <a16:creationId xmlns:a16="http://schemas.microsoft.com/office/drawing/2014/main" id="{888F2281-5440-19D0-6CD9-18F0FFEDE9F4}"/>
                </a:ext>
              </a:extLst>
            </p:cNvPr>
            <p:cNvGrpSpPr/>
            <p:nvPr/>
          </p:nvGrpSpPr>
          <p:grpSpPr>
            <a:xfrm>
              <a:off x="2308752" y="8807890"/>
              <a:ext cx="225548" cy="202525"/>
              <a:chOff x="2308752" y="8807890"/>
              <a:chExt cx="225548" cy="202525"/>
            </a:xfrm>
          </p:grpSpPr>
          <p:cxnSp>
            <p:nvCxnSpPr>
              <p:cNvPr id="1738" name="直線コネクタ 1737">
                <a:extLst>
                  <a:ext uri="{FF2B5EF4-FFF2-40B4-BE49-F238E27FC236}">
                    <a16:creationId xmlns:a16="http://schemas.microsoft.com/office/drawing/2014/main" id="{992B8137-3145-CF08-7372-BBBBC3BCAE54}"/>
                  </a:ext>
                </a:extLst>
              </p:cNvPr>
              <p:cNvCxnSpPr>
                <a:stCxn id="1743" idx="19"/>
                <a:endCxn id="1743" idx="12"/>
              </p:cNvCxnSpPr>
              <p:nvPr/>
            </p:nvCxnSpPr>
            <p:spPr>
              <a:xfrm flipV="1">
                <a:off x="2308753" y="9010412"/>
                <a:ext cx="225546" cy="1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9" name="直線コネクタ 1738">
                <a:extLst>
                  <a:ext uri="{FF2B5EF4-FFF2-40B4-BE49-F238E27FC236}">
                    <a16:creationId xmlns:a16="http://schemas.microsoft.com/office/drawing/2014/main" id="{4699CDCF-40B3-F6B6-815D-F8E86FC62AB2}"/>
                  </a:ext>
                </a:extLst>
              </p:cNvPr>
              <p:cNvCxnSpPr>
                <a:stCxn id="1743" idx="7"/>
                <a:endCxn id="1743" idx="11"/>
              </p:cNvCxnSpPr>
              <p:nvPr/>
            </p:nvCxnSpPr>
            <p:spPr>
              <a:xfrm>
                <a:off x="2488867" y="8807890"/>
                <a:ext cx="45433" cy="202524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0" name="直線コネクタ 1739">
                <a:extLst>
                  <a:ext uri="{FF2B5EF4-FFF2-40B4-BE49-F238E27FC236}">
                    <a16:creationId xmlns:a16="http://schemas.microsoft.com/office/drawing/2014/main" id="{2CE45A3A-9AEF-AFCE-57F6-96DC4708EF78}"/>
                  </a:ext>
                </a:extLst>
              </p:cNvPr>
              <p:cNvCxnSpPr>
                <a:stCxn id="1743" idx="24"/>
                <a:endCxn id="1743" idx="20"/>
              </p:cNvCxnSpPr>
              <p:nvPr/>
            </p:nvCxnSpPr>
            <p:spPr>
              <a:xfrm flipH="1">
                <a:off x="2308752" y="8807890"/>
                <a:ext cx="45433" cy="202525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7E692C57-8897-D44B-504B-5DF0DE78B758}"/>
              </a:ext>
            </a:extLst>
          </p:cNvPr>
          <p:cNvGrpSpPr>
            <a:grpSpLocks noChangeAspect="1"/>
          </p:cNvGrpSpPr>
          <p:nvPr/>
        </p:nvGrpSpPr>
        <p:grpSpPr>
          <a:xfrm>
            <a:off x="673808" y="9247037"/>
            <a:ext cx="430505" cy="460440"/>
            <a:chOff x="1111938" y="5416742"/>
            <a:chExt cx="1931299" cy="2065592"/>
          </a:xfrm>
        </p:grpSpPr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CDC2A670-8761-8ECB-91A6-596CF915EFA5}"/>
                </a:ext>
              </a:extLst>
            </p:cNvPr>
            <p:cNvSpPr/>
            <p:nvPr/>
          </p:nvSpPr>
          <p:spPr>
            <a:xfrm rot="6420000" flipH="1">
              <a:off x="1022413" y="6254132"/>
              <a:ext cx="484389" cy="305339"/>
            </a:xfrm>
            <a:custGeom>
              <a:avLst/>
              <a:gdLst>
                <a:gd name="connsiteX0" fmla="*/ 0 w 1165219"/>
                <a:gd name="connsiteY0" fmla="*/ 0 h 540000"/>
                <a:gd name="connsiteX1" fmla="*/ 1165219 w 1165219"/>
                <a:gd name="connsiteY1" fmla="*/ 0 h 540000"/>
                <a:gd name="connsiteX2" fmla="*/ 1019832 w 1165219"/>
                <a:gd name="connsiteY2" fmla="*/ 540000 h 540000"/>
                <a:gd name="connsiteX3" fmla="*/ 143638 w 1165219"/>
                <a:gd name="connsiteY3" fmla="*/ 540000 h 540000"/>
                <a:gd name="connsiteX4" fmla="*/ 0 w 1165219"/>
                <a:gd name="connsiteY4" fmla="*/ 6492 h 540000"/>
                <a:gd name="connsiteX5" fmla="*/ 0 w 1165219"/>
                <a:gd name="connsiteY5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219" h="540000">
                  <a:moveTo>
                    <a:pt x="0" y="0"/>
                  </a:moveTo>
                  <a:lnTo>
                    <a:pt x="1165219" y="0"/>
                  </a:lnTo>
                  <a:lnTo>
                    <a:pt x="1019832" y="540000"/>
                  </a:lnTo>
                  <a:lnTo>
                    <a:pt x="143638" y="540000"/>
                  </a:lnTo>
                  <a:lnTo>
                    <a:pt x="0" y="6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CFF47EA5-51EA-6C7A-6BA5-71E848B74831}"/>
                </a:ext>
              </a:extLst>
            </p:cNvPr>
            <p:cNvSpPr/>
            <p:nvPr/>
          </p:nvSpPr>
          <p:spPr>
            <a:xfrm rot="8220000">
              <a:off x="1958923" y="5416742"/>
              <a:ext cx="566301" cy="264776"/>
            </a:xfrm>
            <a:custGeom>
              <a:avLst/>
              <a:gdLst>
                <a:gd name="connsiteX0" fmla="*/ 0 w 1165219"/>
                <a:gd name="connsiteY0" fmla="*/ 0 h 540000"/>
                <a:gd name="connsiteX1" fmla="*/ 1165219 w 1165219"/>
                <a:gd name="connsiteY1" fmla="*/ 0 h 540000"/>
                <a:gd name="connsiteX2" fmla="*/ 1019832 w 1165219"/>
                <a:gd name="connsiteY2" fmla="*/ 540000 h 540000"/>
                <a:gd name="connsiteX3" fmla="*/ 143638 w 1165219"/>
                <a:gd name="connsiteY3" fmla="*/ 540000 h 540000"/>
                <a:gd name="connsiteX4" fmla="*/ 0 w 1165219"/>
                <a:gd name="connsiteY4" fmla="*/ 6492 h 540000"/>
                <a:gd name="connsiteX5" fmla="*/ 0 w 1165219"/>
                <a:gd name="connsiteY5" fmla="*/ 0 h 540000"/>
                <a:gd name="connsiteX0" fmla="*/ 0 w 1165219"/>
                <a:gd name="connsiteY0" fmla="*/ 0 h 544150"/>
                <a:gd name="connsiteX1" fmla="*/ 1165219 w 1165219"/>
                <a:gd name="connsiteY1" fmla="*/ 0 h 544150"/>
                <a:gd name="connsiteX2" fmla="*/ 1019832 w 1165219"/>
                <a:gd name="connsiteY2" fmla="*/ 540000 h 544150"/>
                <a:gd name="connsiteX3" fmla="*/ 286081 w 1165219"/>
                <a:gd name="connsiteY3" fmla="*/ 544148 h 544150"/>
                <a:gd name="connsiteX4" fmla="*/ 0 w 1165219"/>
                <a:gd name="connsiteY4" fmla="*/ 6492 h 544150"/>
                <a:gd name="connsiteX5" fmla="*/ 0 w 1165219"/>
                <a:gd name="connsiteY5" fmla="*/ 0 h 544150"/>
                <a:gd name="connsiteX0" fmla="*/ 0 w 1165219"/>
                <a:gd name="connsiteY0" fmla="*/ 0 h 540001"/>
                <a:gd name="connsiteX1" fmla="*/ 1165219 w 1165219"/>
                <a:gd name="connsiteY1" fmla="*/ 0 h 540001"/>
                <a:gd name="connsiteX2" fmla="*/ 1019832 w 1165219"/>
                <a:gd name="connsiteY2" fmla="*/ 540000 h 540001"/>
                <a:gd name="connsiteX3" fmla="*/ 566660 w 1165219"/>
                <a:gd name="connsiteY3" fmla="*/ 535069 h 540001"/>
                <a:gd name="connsiteX4" fmla="*/ 0 w 1165219"/>
                <a:gd name="connsiteY4" fmla="*/ 6492 h 540001"/>
                <a:gd name="connsiteX5" fmla="*/ 0 w 1165219"/>
                <a:gd name="connsiteY5" fmla="*/ 0 h 540001"/>
                <a:gd name="connsiteX0" fmla="*/ 0 w 1165219"/>
                <a:gd name="connsiteY0" fmla="*/ 0 h 540001"/>
                <a:gd name="connsiteX1" fmla="*/ 1165219 w 1165219"/>
                <a:gd name="connsiteY1" fmla="*/ 0 h 540001"/>
                <a:gd name="connsiteX2" fmla="*/ 1019832 w 1165219"/>
                <a:gd name="connsiteY2" fmla="*/ 540000 h 540001"/>
                <a:gd name="connsiteX3" fmla="*/ 722591 w 1165219"/>
                <a:gd name="connsiteY3" fmla="*/ 533107 h 540001"/>
                <a:gd name="connsiteX4" fmla="*/ 0 w 1165219"/>
                <a:gd name="connsiteY4" fmla="*/ 6492 h 540001"/>
                <a:gd name="connsiteX5" fmla="*/ 0 w 1165219"/>
                <a:gd name="connsiteY5" fmla="*/ 0 h 54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219" h="540001">
                  <a:moveTo>
                    <a:pt x="0" y="0"/>
                  </a:moveTo>
                  <a:lnTo>
                    <a:pt x="1165219" y="0"/>
                  </a:lnTo>
                  <a:lnTo>
                    <a:pt x="1019832" y="540000"/>
                  </a:lnTo>
                  <a:lnTo>
                    <a:pt x="722591" y="533107"/>
                  </a:lnTo>
                  <a:lnTo>
                    <a:pt x="0" y="6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7DAC9C05-73F1-9491-13D3-86ABC70AAF7E}"/>
                </a:ext>
              </a:extLst>
            </p:cNvPr>
            <p:cNvSpPr/>
            <p:nvPr/>
          </p:nvSpPr>
          <p:spPr>
            <a:xfrm>
              <a:off x="1201032" y="7082692"/>
              <a:ext cx="1841964" cy="399642"/>
            </a:xfrm>
            <a:custGeom>
              <a:avLst/>
              <a:gdLst>
                <a:gd name="connsiteX0" fmla="*/ 0 w 1841964"/>
                <a:gd name="connsiteY0" fmla="*/ 0 h 399642"/>
                <a:gd name="connsiteX1" fmla="*/ 1841964 w 1841964"/>
                <a:gd name="connsiteY1" fmla="*/ 0 h 399642"/>
                <a:gd name="connsiteX2" fmla="*/ 1150354 w 1841964"/>
                <a:gd name="connsiteY2" fmla="*/ 399642 h 399642"/>
                <a:gd name="connsiteX3" fmla="*/ 691609 w 1841964"/>
                <a:gd name="connsiteY3" fmla="*/ 399642 h 399642"/>
                <a:gd name="connsiteX4" fmla="*/ 0 w 1841964"/>
                <a:gd name="connsiteY4" fmla="*/ 0 h 39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964" h="399642">
                  <a:moveTo>
                    <a:pt x="0" y="0"/>
                  </a:moveTo>
                  <a:lnTo>
                    <a:pt x="1841964" y="0"/>
                  </a:lnTo>
                  <a:lnTo>
                    <a:pt x="1150354" y="399642"/>
                  </a:lnTo>
                  <a:lnTo>
                    <a:pt x="691609" y="399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384CB5CD-2C8C-FAB3-1FC3-6875AEA4131F}"/>
                </a:ext>
              </a:extLst>
            </p:cNvPr>
            <p:cNvSpPr/>
            <p:nvPr/>
          </p:nvSpPr>
          <p:spPr>
            <a:xfrm rot="15180000">
              <a:off x="2591498" y="5754351"/>
              <a:ext cx="484389" cy="305339"/>
            </a:xfrm>
            <a:custGeom>
              <a:avLst/>
              <a:gdLst>
                <a:gd name="connsiteX0" fmla="*/ 0 w 1165219"/>
                <a:gd name="connsiteY0" fmla="*/ 0 h 540000"/>
                <a:gd name="connsiteX1" fmla="*/ 1165219 w 1165219"/>
                <a:gd name="connsiteY1" fmla="*/ 0 h 540000"/>
                <a:gd name="connsiteX2" fmla="*/ 1019832 w 1165219"/>
                <a:gd name="connsiteY2" fmla="*/ 540000 h 540000"/>
                <a:gd name="connsiteX3" fmla="*/ 143638 w 1165219"/>
                <a:gd name="connsiteY3" fmla="*/ 540000 h 540000"/>
                <a:gd name="connsiteX4" fmla="*/ 0 w 1165219"/>
                <a:gd name="connsiteY4" fmla="*/ 6492 h 540000"/>
                <a:gd name="connsiteX5" fmla="*/ 0 w 1165219"/>
                <a:gd name="connsiteY5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219" h="540000">
                  <a:moveTo>
                    <a:pt x="0" y="0"/>
                  </a:moveTo>
                  <a:lnTo>
                    <a:pt x="1165219" y="0"/>
                  </a:lnTo>
                  <a:lnTo>
                    <a:pt x="1019832" y="540000"/>
                  </a:lnTo>
                  <a:lnTo>
                    <a:pt x="143638" y="540000"/>
                  </a:lnTo>
                  <a:lnTo>
                    <a:pt x="0" y="6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23" name="グループ化 122">
              <a:extLst>
                <a:ext uri="{FF2B5EF4-FFF2-40B4-BE49-F238E27FC236}">
                  <a16:creationId xmlns:a16="http://schemas.microsoft.com/office/drawing/2014/main" id="{B495EA0B-51B3-6ADC-A04C-4300FAD42D98}"/>
                </a:ext>
              </a:extLst>
            </p:cNvPr>
            <p:cNvGrpSpPr/>
            <p:nvPr/>
          </p:nvGrpSpPr>
          <p:grpSpPr>
            <a:xfrm>
              <a:off x="1200650" y="5430140"/>
              <a:ext cx="1842587" cy="1652555"/>
              <a:chOff x="1507863" y="3439318"/>
              <a:chExt cx="2200000" cy="2345666"/>
            </a:xfrm>
          </p:grpSpPr>
          <p:sp>
            <p:nvSpPr>
              <p:cNvPr id="125" name="二等辺三角形 3">
                <a:extLst>
                  <a:ext uri="{FF2B5EF4-FFF2-40B4-BE49-F238E27FC236}">
                    <a16:creationId xmlns:a16="http://schemas.microsoft.com/office/drawing/2014/main" id="{93AC4C31-F9C6-7907-4D09-9D853FAAD1E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2607863" y="3439318"/>
                <a:ext cx="1100000" cy="2345666"/>
              </a:xfrm>
              <a:custGeom>
                <a:avLst/>
                <a:gdLst>
                  <a:gd name="connsiteX0" fmla="*/ 0 w 2200000"/>
                  <a:gd name="connsiteY0" fmla="*/ 1800000 h 1800000"/>
                  <a:gd name="connsiteX1" fmla="*/ 1100000 w 2200000"/>
                  <a:gd name="connsiteY1" fmla="*/ 0 h 1800000"/>
                  <a:gd name="connsiteX2" fmla="*/ 2200000 w 2200000"/>
                  <a:gd name="connsiteY2" fmla="*/ 1800000 h 1800000"/>
                  <a:gd name="connsiteX3" fmla="*/ 0 w 2200000"/>
                  <a:gd name="connsiteY3" fmla="*/ 1800000 h 1800000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1100000"/>
                  <a:gd name="connsiteY0" fmla="*/ 1800000 h 1803534"/>
                  <a:gd name="connsiteX1" fmla="*/ 1100000 w 1100000"/>
                  <a:gd name="connsiteY1" fmla="*/ 0 h 1803534"/>
                  <a:gd name="connsiteX2" fmla="*/ 954487 w 1100000"/>
                  <a:gd name="connsiteY2" fmla="*/ 1803534 h 1803534"/>
                  <a:gd name="connsiteX3" fmla="*/ 0 w 1100000"/>
                  <a:gd name="connsiteY3" fmla="*/ 1800000 h 1803534"/>
                  <a:gd name="connsiteX0" fmla="*/ 0 w 1100000"/>
                  <a:gd name="connsiteY0" fmla="*/ 1800000 h 2324234"/>
                  <a:gd name="connsiteX1" fmla="*/ 1100000 w 1100000"/>
                  <a:gd name="connsiteY1" fmla="*/ 0 h 2324234"/>
                  <a:gd name="connsiteX2" fmla="*/ 640162 w 1100000"/>
                  <a:gd name="connsiteY2" fmla="*/ 2324234 h 2324234"/>
                  <a:gd name="connsiteX3" fmla="*/ 0 w 1100000"/>
                  <a:gd name="connsiteY3" fmla="*/ 1800000 h 2324234"/>
                  <a:gd name="connsiteX0" fmla="*/ 0 w 1100000"/>
                  <a:gd name="connsiteY0" fmla="*/ 1800000 h 2345666"/>
                  <a:gd name="connsiteX1" fmla="*/ 1100000 w 1100000"/>
                  <a:gd name="connsiteY1" fmla="*/ 0 h 2345666"/>
                  <a:gd name="connsiteX2" fmla="*/ 499668 w 1100000"/>
                  <a:gd name="connsiteY2" fmla="*/ 2345666 h 2345666"/>
                  <a:gd name="connsiteX3" fmla="*/ 0 w 1100000"/>
                  <a:gd name="connsiteY3" fmla="*/ 1800000 h 234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000" h="2345666">
                    <a:moveTo>
                      <a:pt x="0" y="1800000"/>
                    </a:moveTo>
                    <a:lnTo>
                      <a:pt x="1100000" y="0"/>
                    </a:lnTo>
                    <a:lnTo>
                      <a:pt x="499668" y="2345666"/>
                    </a:lnTo>
                    <a:lnTo>
                      <a:pt x="0" y="1800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二等辺三角形 3">
                <a:extLst>
                  <a:ext uri="{FF2B5EF4-FFF2-40B4-BE49-F238E27FC236}">
                    <a16:creationId xmlns:a16="http://schemas.microsoft.com/office/drawing/2014/main" id="{6360328A-F3B3-BD46-CBBC-20869343BAC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1507863" y="3439318"/>
                <a:ext cx="1100000" cy="2345666"/>
              </a:xfrm>
              <a:custGeom>
                <a:avLst/>
                <a:gdLst>
                  <a:gd name="connsiteX0" fmla="*/ 0 w 2200000"/>
                  <a:gd name="connsiteY0" fmla="*/ 1800000 h 1800000"/>
                  <a:gd name="connsiteX1" fmla="*/ 1100000 w 2200000"/>
                  <a:gd name="connsiteY1" fmla="*/ 0 h 1800000"/>
                  <a:gd name="connsiteX2" fmla="*/ 2200000 w 2200000"/>
                  <a:gd name="connsiteY2" fmla="*/ 1800000 h 1800000"/>
                  <a:gd name="connsiteX3" fmla="*/ 0 w 2200000"/>
                  <a:gd name="connsiteY3" fmla="*/ 1800000 h 1800000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2200000"/>
                  <a:gd name="connsiteY0" fmla="*/ 1800000 h 1803534"/>
                  <a:gd name="connsiteX1" fmla="*/ 1100000 w 2200000"/>
                  <a:gd name="connsiteY1" fmla="*/ 0 h 1803534"/>
                  <a:gd name="connsiteX2" fmla="*/ 2200000 w 2200000"/>
                  <a:gd name="connsiteY2" fmla="*/ 1800000 h 1803534"/>
                  <a:gd name="connsiteX3" fmla="*/ 954487 w 2200000"/>
                  <a:gd name="connsiteY3" fmla="*/ 1803534 h 1803534"/>
                  <a:gd name="connsiteX4" fmla="*/ 0 w 2200000"/>
                  <a:gd name="connsiteY4" fmla="*/ 1800000 h 1803534"/>
                  <a:gd name="connsiteX0" fmla="*/ 0 w 1100000"/>
                  <a:gd name="connsiteY0" fmla="*/ 1800000 h 1803534"/>
                  <a:gd name="connsiteX1" fmla="*/ 1100000 w 1100000"/>
                  <a:gd name="connsiteY1" fmla="*/ 0 h 1803534"/>
                  <a:gd name="connsiteX2" fmla="*/ 954487 w 1100000"/>
                  <a:gd name="connsiteY2" fmla="*/ 1803534 h 1803534"/>
                  <a:gd name="connsiteX3" fmla="*/ 0 w 1100000"/>
                  <a:gd name="connsiteY3" fmla="*/ 1800000 h 1803534"/>
                  <a:gd name="connsiteX0" fmla="*/ 0 w 1100000"/>
                  <a:gd name="connsiteY0" fmla="*/ 1800000 h 2324234"/>
                  <a:gd name="connsiteX1" fmla="*/ 1100000 w 1100000"/>
                  <a:gd name="connsiteY1" fmla="*/ 0 h 2324234"/>
                  <a:gd name="connsiteX2" fmla="*/ 640162 w 1100000"/>
                  <a:gd name="connsiteY2" fmla="*/ 2324234 h 2324234"/>
                  <a:gd name="connsiteX3" fmla="*/ 0 w 1100000"/>
                  <a:gd name="connsiteY3" fmla="*/ 1800000 h 2324234"/>
                  <a:gd name="connsiteX0" fmla="*/ 0 w 1100000"/>
                  <a:gd name="connsiteY0" fmla="*/ 1800000 h 2345666"/>
                  <a:gd name="connsiteX1" fmla="*/ 1100000 w 1100000"/>
                  <a:gd name="connsiteY1" fmla="*/ 0 h 2345666"/>
                  <a:gd name="connsiteX2" fmla="*/ 499668 w 1100000"/>
                  <a:gd name="connsiteY2" fmla="*/ 2345666 h 2345666"/>
                  <a:gd name="connsiteX3" fmla="*/ 0 w 1100000"/>
                  <a:gd name="connsiteY3" fmla="*/ 1800000 h 234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000" h="2345666">
                    <a:moveTo>
                      <a:pt x="0" y="1800000"/>
                    </a:moveTo>
                    <a:lnTo>
                      <a:pt x="1100000" y="0"/>
                    </a:lnTo>
                    <a:lnTo>
                      <a:pt x="499668" y="2345666"/>
                    </a:lnTo>
                    <a:lnTo>
                      <a:pt x="0" y="180000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noFill/>
                <a:prstDash val="solid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二等辺三角形 123">
                <a:extLst>
                  <a:ext uri="{FF2B5EF4-FFF2-40B4-BE49-F238E27FC236}">
                    <a16:creationId xmlns:a16="http://schemas.microsoft.com/office/drawing/2014/main" id="{1FF09806-F29D-DAF1-444F-254D4A2C93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07863" y="3984984"/>
                <a:ext cx="2200000" cy="1800000"/>
              </a:xfrm>
              <a:prstGeom prst="triangle">
                <a:avLst/>
              </a:pr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7092191-A146-2578-594D-45E6F01C09F1}"/>
              </a:ext>
            </a:extLst>
          </p:cNvPr>
          <p:cNvGrpSpPr/>
          <p:nvPr/>
        </p:nvGrpSpPr>
        <p:grpSpPr>
          <a:xfrm>
            <a:off x="2682487" y="1142258"/>
            <a:ext cx="1777819" cy="6512627"/>
            <a:chOff x="2770632" y="475575"/>
            <a:chExt cx="1777819" cy="6512627"/>
          </a:xfrm>
        </p:grpSpPr>
        <p:grpSp>
          <p:nvGrpSpPr>
            <p:cNvPr id="1925" name="グループ化 1924">
              <a:extLst>
                <a:ext uri="{FF2B5EF4-FFF2-40B4-BE49-F238E27FC236}">
                  <a16:creationId xmlns:a16="http://schemas.microsoft.com/office/drawing/2014/main" id="{5AF101FF-EC8C-EC73-A426-9326948FB5C8}"/>
                </a:ext>
              </a:extLst>
            </p:cNvPr>
            <p:cNvGrpSpPr/>
            <p:nvPr/>
          </p:nvGrpSpPr>
          <p:grpSpPr>
            <a:xfrm>
              <a:off x="2956781" y="475575"/>
              <a:ext cx="1591670" cy="6022307"/>
              <a:chOff x="2956781" y="475575"/>
              <a:chExt cx="1591670" cy="6022307"/>
            </a:xfrm>
          </p:grpSpPr>
          <p:grpSp>
            <p:nvGrpSpPr>
              <p:cNvPr id="113" name="グループ化 112">
                <a:extLst>
                  <a:ext uri="{FF2B5EF4-FFF2-40B4-BE49-F238E27FC236}">
                    <a16:creationId xmlns:a16="http://schemas.microsoft.com/office/drawing/2014/main" id="{AE8D633E-80B1-1500-D31D-C416B7A41FB6}"/>
                  </a:ext>
                </a:extLst>
              </p:cNvPr>
              <p:cNvGrpSpPr/>
              <p:nvPr/>
            </p:nvGrpSpPr>
            <p:grpSpPr>
              <a:xfrm>
                <a:off x="3268067" y="6136879"/>
                <a:ext cx="1278003" cy="361003"/>
                <a:chOff x="3268067" y="6136879"/>
                <a:chExt cx="1278003" cy="361003"/>
              </a:xfrm>
            </p:grpSpPr>
            <p:sp>
              <p:nvSpPr>
                <p:cNvPr id="981" name="フリーフォーム: 図形 980">
                  <a:extLst>
                    <a:ext uri="{FF2B5EF4-FFF2-40B4-BE49-F238E27FC236}">
                      <a16:creationId xmlns:a16="http://schemas.microsoft.com/office/drawing/2014/main" id="{51E56FC8-FD0C-DCEE-4032-E757787B93B5}"/>
                    </a:ext>
                  </a:extLst>
                </p:cNvPr>
                <p:cNvSpPr/>
                <p:nvPr/>
              </p:nvSpPr>
              <p:spPr>
                <a:xfrm rot="16796470">
                  <a:off x="3447609" y="5957337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2" name="フリーフォーム: 図形 981">
                  <a:extLst>
                    <a:ext uri="{FF2B5EF4-FFF2-40B4-BE49-F238E27FC236}">
                      <a16:creationId xmlns:a16="http://schemas.microsoft.com/office/drawing/2014/main" id="{3625C421-57E2-BA9A-2DDE-9B0CA197F9FE}"/>
                    </a:ext>
                  </a:extLst>
                </p:cNvPr>
                <p:cNvSpPr/>
                <p:nvPr/>
              </p:nvSpPr>
              <p:spPr>
                <a:xfrm rot="17426995">
                  <a:off x="4303622" y="6255434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3" name="フリーフォーム: 図形 982">
                  <a:extLst>
                    <a:ext uri="{FF2B5EF4-FFF2-40B4-BE49-F238E27FC236}">
                      <a16:creationId xmlns:a16="http://schemas.microsoft.com/office/drawing/2014/main" id="{FAF348AC-679B-8BD0-BB2C-C061E22D19ED}"/>
                    </a:ext>
                  </a:extLst>
                </p:cNvPr>
                <p:cNvSpPr/>
                <p:nvPr/>
              </p:nvSpPr>
              <p:spPr>
                <a:xfrm rot="17252355">
                  <a:off x="3908135" y="6072857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2" name="グループ化 111">
                <a:extLst>
                  <a:ext uri="{FF2B5EF4-FFF2-40B4-BE49-F238E27FC236}">
                    <a16:creationId xmlns:a16="http://schemas.microsoft.com/office/drawing/2014/main" id="{D04FA3BC-8277-B3CD-818E-0C8F09A10E00}"/>
                  </a:ext>
                </a:extLst>
              </p:cNvPr>
              <p:cNvGrpSpPr/>
              <p:nvPr/>
            </p:nvGrpSpPr>
            <p:grpSpPr>
              <a:xfrm>
                <a:off x="3268067" y="5334182"/>
                <a:ext cx="1278003" cy="361003"/>
                <a:chOff x="3268067" y="5334182"/>
                <a:chExt cx="1278003" cy="361003"/>
              </a:xfrm>
            </p:grpSpPr>
            <p:sp>
              <p:nvSpPr>
                <p:cNvPr id="278" name="フリーフォーム: 図形 277">
                  <a:extLst>
                    <a:ext uri="{FF2B5EF4-FFF2-40B4-BE49-F238E27FC236}">
                      <a16:creationId xmlns:a16="http://schemas.microsoft.com/office/drawing/2014/main" id="{0D2029FE-18F2-F4A2-F575-06B0F23C9195}"/>
                    </a:ext>
                  </a:extLst>
                </p:cNvPr>
                <p:cNvSpPr/>
                <p:nvPr/>
              </p:nvSpPr>
              <p:spPr>
                <a:xfrm rot="16796470">
                  <a:off x="3447609" y="515464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フリーフォーム: 図形 278">
                  <a:extLst>
                    <a:ext uri="{FF2B5EF4-FFF2-40B4-BE49-F238E27FC236}">
                      <a16:creationId xmlns:a16="http://schemas.microsoft.com/office/drawing/2014/main" id="{9805DE65-BBBD-A244-082E-8A38E82DDF6E}"/>
                    </a:ext>
                  </a:extLst>
                </p:cNvPr>
                <p:cNvSpPr/>
                <p:nvPr/>
              </p:nvSpPr>
              <p:spPr>
                <a:xfrm rot="17426995">
                  <a:off x="4303622" y="5452737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: 図形 279">
                  <a:extLst>
                    <a:ext uri="{FF2B5EF4-FFF2-40B4-BE49-F238E27FC236}">
                      <a16:creationId xmlns:a16="http://schemas.microsoft.com/office/drawing/2014/main" id="{5EA1F9C1-9A35-883C-46AA-225205BD183E}"/>
                    </a:ext>
                  </a:extLst>
                </p:cNvPr>
                <p:cNvSpPr/>
                <p:nvPr/>
              </p:nvSpPr>
              <p:spPr>
                <a:xfrm rot="17252355">
                  <a:off x="3908135" y="527016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1" name="グループ化 110">
                <a:extLst>
                  <a:ext uri="{FF2B5EF4-FFF2-40B4-BE49-F238E27FC236}">
                    <a16:creationId xmlns:a16="http://schemas.microsoft.com/office/drawing/2014/main" id="{EFA35211-C5B7-3D3C-AE6D-59A1ED2B6F90}"/>
                  </a:ext>
                </a:extLst>
              </p:cNvPr>
              <p:cNvGrpSpPr/>
              <p:nvPr/>
            </p:nvGrpSpPr>
            <p:grpSpPr>
              <a:xfrm>
                <a:off x="3268067" y="4531487"/>
                <a:ext cx="1278003" cy="361003"/>
                <a:chOff x="3268067" y="4531487"/>
                <a:chExt cx="1278003" cy="361003"/>
              </a:xfrm>
            </p:grpSpPr>
            <p:sp>
              <p:nvSpPr>
                <p:cNvPr id="275" name="フリーフォーム: 図形 274">
                  <a:extLst>
                    <a:ext uri="{FF2B5EF4-FFF2-40B4-BE49-F238E27FC236}">
                      <a16:creationId xmlns:a16="http://schemas.microsoft.com/office/drawing/2014/main" id="{84CBA1BB-BDA5-AAEF-98AE-6917696591DB}"/>
                    </a:ext>
                  </a:extLst>
                </p:cNvPr>
                <p:cNvSpPr/>
                <p:nvPr/>
              </p:nvSpPr>
              <p:spPr>
                <a:xfrm rot="16796470">
                  <a:off x="3447609" y="435194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6" name="フリーフォーム: 図形 275">
                  <a:extLst>
                    <a:ext uri="{FF2B5EF4-FFF2-40B4-BE49-F238E27FC236}">
                      <a16:creationId xmlns:a16="http://schemas.microsoft.com/office/drawing/2014/main" id="{32EC0935-C29F-2BA9-BF99-3240F2E710D3}"/>
                    </a:ext>
                  </a:extLst>
                </p:cNvPr>
                <p:cNvSpPr/>
                <p:nvPr/>
              </p:nvSpPr>
              <p:spPr>
                <a:xfrm rot="17426995">
                  <a:off x="4303622" y="4650042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7" name="フリーフォーム: 図形 276">
                  <a:extLst>
                    <a:ext uri="{FF2B5EF4-FFF2-40B4-BE49-F238E27FC236}">
                      <a16:creationId xmlns:a16="http://schemas.microsoft.com/office/drawing/2014/main" id="{EEEFB0CE-65A9-30BA-FDDE-2B218A1D4233}"/>
                    </a:ext>
                  </a:extLst>
                </p:cNvPr>
                <p:cNvSpPr/>
                <p:nvPr/>
              </p:nvSpPr>
              <p:spPr>
                <a:xfrm rot="17252355">
                  <a:off x="3908135" y="446746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9" name="グループ化 108">
                <a:extLst>
                  <a:ext uri="{FF2B5EF4-FFF2-40B4-BE49-F238E27FC236}">
                    <a16:creationId xmlns:a16="http://schemas.microsoft.com/office/drawing/2014/main" id="{DE9C8C9D-750A-1CB1-D57A-FB369D0B15F1}"/>
                  </a:ext>
                </a:extLst>
              </p:cNvPr>
              <p:cNvGrpSpPr/>
              <p:nvPr/>
            </p:nvGrpSpPr>
            <p:grpSpPr>
              <a:xfrm>
                <a:off x="3268067" y="3728792"/>
                <a:ext cx="1278003" cy="361003"/>
                <a:chOff x="3268067" y="3728792"/>
                <a:chExt cx="1278003" cy="361003"/>
              </a:xfrm>
            </p:grpSpPr>
            <p:sp>
              <p:nvSpPr>
                <p:cNvPr id="272" name="フリーフォーム: 図形 271">
                  <a:extLst>
                    <a:ext uri="{FF2B5EF4-FFF2-40B4-BE49-F238E27FC236}">
                      <a16:creationId xmlns:a16="http://schemas.microsoft.com/office/drawing/2014/main" id="{3E456EAD-777C-839D-E91A-DFAF8DA4EFBA}"/>
                    </a:ext>
                  </a:extLst>
                </p:cNvPr>
                <p:cNvSpPr/>
                <p:nvPr/>
              </p:nvSpPr>
              <p:spPr>
                <a:xfrm rot="16796470">
                  <a:off x="3447609" y="354925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3" name="フリーフォーム: 図形 272">
                  <a:extLst>
                    <a:ext uri="{FF2B5EF4-FFF2-40B4-BE49-F238E27FC236}">
                      <a16:creationId xmlns:a16="http://schemas.microsoft.com/office/drawing/2014/main" id="{43044DD0-1110-379C-F04D-1CCB170FD543}"/>
                    </a:ext>
                  </a:extLst>
                </p:cNvPr>
                <p:cNvSpPr/>
                <p:nvPr/>
              </p:nvSpPr>
              <p:spPr>
                <a:xfrm rot="17426995">
                  <a:off x="4303622" y="3847347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4" name="フリーフォーム: 図形 273">
                  <a:extLst>
                    <a:ext uri="{FF2B5EF4-FFF2-40B4-BE49-F238E27FC236}">
                      <a16:creationId xmlns:a16="http://schemas.microsoft.com/office/drawing/2014/main" id="{DEAE21FB-E379-32FD-19CF-4051063CACFB}"/>
                    </a:ext>
                  </a:extLst>
                </p:cNvPr>
                <p:cNvSpPr/>
                <p:nvPr/>
              </p:nvSpPr>
              <p:spPr>
                <a:xfrm rot="17252355">
                  <a:off x="3908135" y="366477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24" name="グループ化 1923">
                <a:extLst>
                  <a:ext uri="{FF2B5EF4-FFF2-40B4-BE49-F238E27FC236}">
                    <a16:creationId xmlns:a16="http://schemas.microsoft.com/office/drawing/2014/main" id="{E90E6D33-1E0A-681D-8646-A35FE0B8C014}"/>
                  </a:ext>
                </a:extLst>
              </p:cNvPr>
              <p:cNvGrpSpPr/>
              <p:nvPr/>
            </p:nvGrpSpPr>
            <p:grpSpPr>
              <a:xfrm>
                <a:off x="3268067" y="2926097"/>
                <a:ext cx="1280384" cy="361003"/>
                <a:chOff x="3268067" y="2926097"/>
                <a:chExt cx="1280384" cy="361003"/>
              </a:xfrm>
            </p:grpSpPr>
            <p:sp>
              <p:nvSpPr>
                <p:cNvPr id="269" name="フリーフォーム: 図形 268">
                  <a:extLst>
                    <a:ext uri="{FF2B5EF4-FFF2-40B4-BE49-F238E27FC236}">
                      <a16:creationId xmlns:a16="http://schemas.microsoft.com/office/drawing/2014/main" id="{0B8FD821-232A-22A5-1C8E-03471F966097}"/>
                    </a:ext>
                  </a:extLst>
                </p:cNvPr>
                <p:cNvSpPr/>
                <p:nvPr/>
              </p:nvSpPr>
              <p:spPr>
                <a:xfrm rot="16796470">
                  <a:off x="3447609" y="274655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0" name="フリーフォーム: 図形 269">
                  <a:extLst>
                    <a:ext uri="{FF2B5EF4-FFF2-40B4-BE49-F238E27FC236}">
                      <a16:creationId xmlns:a16="http://schemas.microsoft.com/office/drawing/2014/main" id="{F7E62481-9937-A55A-5F03-B19CB34F201A}"/>
                    </a:ext>
                  </a:extLst>
                </p:cNvPr>
                <p:cNvSpPr/>
                <p:nvPr/>
              </p:nvSpPr>
              <p:spPr>
                <a:xfrm rot="17426995">
                  <a:off x="4306003" y="3044652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1" name="フリーフォーム: 図形 270">
                  <a:extLst>
                    <a:ext uri="{FF2B5EF4-FFF2-40B4-BE49-F238E27FC236}">
                      <a16:creationId xmlns:a16="http://schemas.microsoft.com/office/drawing/2014/main" id="{F9D4CDA3-24E9-C798-17BC-CB8963A14452}"/>
                    </a:ext>
                  </a:extLst>
                </p:cNvPr>
                <p:cNvSpPr/>
                <p:nvPr/>
              </p:nvSpPr>
              <p:spPr>
                <a:xfrm rot="17252355">
                  <a:off x="3908135" y="286207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96" name="グループ化 995">
                <a:extLst>
                  <a:ext uri="{FF2B5EF4-FFF2-40B4-BE49-F238E27FC236}">
                    <a16:creationId xmlns:a16="http://schemas.microsoft.com/office/drawing/2014/main" id="{031CA6E0-C2D2-DD9A-A3F0-B9A2B7D54E12}"/>
                  </a:ext>
                </a:extLst>
              </p:cNvPr>
              <p:cNvGrpSpPr/>
              <p:nvPr/>
            </p:nvGrpSpPr>
            <p:grpSpPr>
              <a:xfrm>
                <a:off x="3263305" y="2121021"/>
                <a:ext cx="1280384" cy="361003"/>
                <a:chOff x="3268067" y="2123402"/>
                <a:chExt cx="1280384" cy="361003"/>
              </a:xfrm>
            </p:grpSpPr>
            <p:sp>
              <p:nvSpPr>
                <p:cNvPr id="266" name="フリーフォーム: 図形 265">
                  <a:extLst>
                    <a:ext uri="{FF2B5EF4-FFF2-40B4-BE49-F238E27FC236}">
                      <a16:creationId xmlns:a16="http://schemas.microsoft.com/office/drawing/2014/main" id="{BD233A25-E58D-D998-2C38-B9AE532F77D4}"/>
                    </a:ext>
                  </a:extLst>
                </p:cNvPr>
                <p:cNvSpPr/>
                <p:nvPr/>
              </p:nvSpPr>
              <p:spPr>
                <a:xfrm rot="16796470">
                  <a:off x="3447609" y="194386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7" name="フリーフォーム: 図形 266">
                  <a:extLst>
                    <a:ext uri="{FF2B5EF4-FFF2-40B4-BE49-F238E27FC236}">
                      <a16:creationId xmlns:a16="http://schemas.microsoft.com/office/drawing/2014/main" id="{FDAE46F6-2D8E-5BF9-4D3E-AB482018EC24}"/>
                    </a:ext>
                  </a:extLst>
                </p:cNvPr>
                <p:cNvSpPr/>
                <p:nvPr/>
              </p:nvSpPr>
              <p:spPr>
                <a:xfrm rot="17426995">
                  <a:off x="4306003" y="2241957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8" name="フリーフォーム: 図形 267">
                  <a:extLst>
                    <a:ext uri="{FF2B5EF4-FFF2-40B4-BE49-F238E27FC236}">
                      <a16:creationId xmlns:a16="http://schemas.microsoft.com/office/drawing/2014/main" id="{2B565024-A3BB-5CDC-A43E-3E5423059E95}"/>
                    </a:ext>
                  </a:extLst>
                </p:cNvPr>
                <p:cNvSpPr/>
                <p:nvPr/>
              </p:nvSpPr>
              <p:spPr>
                <a:xfrm rot="17252355">
                  <a:off x="3908135" y="205938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95" name="グループ化 994">
                <a:extLst>
                  <a:ext uri="{FF2B5EF4-FFF2-40B4-BE49-F238E27FC236}">
                    <a16:creationId xmlns:a16="http://schemas.microsoft.com/office/drawing/2014/main" id="{311EFE38-DA71-449B-8DAD-D03137A2733A}"/>
                  </a:ext>
                </a:extLst>
              </p:cNvPr>
              <p:cNvGrpSpPr/>
              <p:nvPr/>
            </p:nvGrpSpPr>
            <p:grpSpPr>
              <a:xfrm>
                <a:off x="3265686" y="1320707"/>
                <a:ext cx="1280384" cy="361003"/>
                <a:chOff x="3268067" y="1320707"/>
                <a:chExt cx="1280384" cy="361003"/>
              </a:xfrm>
            </p:grpSpPr>
            <p:sp>
              <p:nvSpPr>
                <p:cNvPr id="263" name="フリーフォーム: 図形 262">
                  <a:extLst>
                    <a:ext uri="{FF2B5EF4-FFF2-40B4-BE49-F238E27FC236}">
                      <a16:creationId xmlns:a16="http://schemas.microsoft.com/office/drawing/2014/main" id="{1ABBA5DD-9830-9885-A5C1-C1B258F9EA9A}"/>
                    </a:ext>
                  </a:extLst>
                </p:cNvPr>
                <p:cNvSpPr/>
                <p:nvPr/>
              </p:nvSpPr>
              <p:spPr>
                <a:xfrm rot="16796470">
                  <a:off x="3447609" y="114116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4" name="フリーフォーム: 図形 263">
                  <a:extLst>
                    <a:ext uri="{FF2B5EF4-FFF2-40B4-BE49-F238E27FC236}">
                      <a16:creationId xmlns:a16="http://schemas.microsoft.com/office/drawing/2014/main" id="{910FECCB-63E2-B35C-0315-4C5D108AD951}"/>
                    </a:ext>
                  </a:extLst>
                </p:cNvPr>
                <p:cNvSpPr/>
                <p:nvPr/>
              </p:nvSpPr>
              <p:spPr>
                <a:xfrm rot="17426995">
                  <a:off x="4306003" y="1439262"/>
                  <a:ext cx="110496" cy="37440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フリーフォーム: 図形 264">
                  <a:extLst>
                    <a:ext uri="{FF2B5EF4-FFF2-40B4-BE49-F238E27FC236}">
                      <a16:creationId xmlns:a16="http://schemas.microsoft.com/office/drawing/2014/main" id="{2D1056C4-BB51-14F3-51BC-78B88A994BA3}"/>
                    </a:ext>
                  </a:extLst>
                </p:cNvPr>
                <p:cNvSpPr/>
                <p:nvPr/>
              </p:nvSpPr>
              <p:spPr>
                <a:xfrm rot="17252355">
                  <a:off x="3908135" y="1256685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97" name="グループ化 996">
                <a:extLst>
                  <a:ext uri="{FF2B5EF4-FFF2-40B4-BE49-F238E27FC236}">
                    <a16:creationId xmlns:a16="http://schemas.microsoft.com/office/drawing/2014/main" id="{94E82963-F71F-EDF2-B275-BE0FBAD868F4}"/>
                  </a:ext>
                </a:extLst>
              </p:cNvPr>
              <p:cNvGrpSpPr/>
              <p:nvPr/>
            </p:nvGrpSpPr>
            <p:grpSpPr>
              <a:xfrm>
                <a:off x="2956781" y="475575"/>
                <a:ext cx="1590628" cy="403682"/>
                <a:chOff x="2956781" y="475575"/>
                <a:chExt cx="1590628" cy="403682"/>
              </a:xfrm>
            </p:grpSpPr>
            <p:sp>
              <p:nvSpPr>
                <p:cNvPr id="259" name="フリーフォーム: 図形 258">
                  <a:extLst>
                    <a:ext uri="{FF2B5EF4-FFF2-40B4-BE49-F238E27FC236}">
                      <a16:creationId xmlns:a16="http://schemas.microsoft.com/office/drawing/2014/main" id="{370208AD-43F0-0C74-369B-831666B5969C}"/>
                    </a:ext>
                  </a:extLst>
                </p:cNvPr>
                <p:cNvSpPr/>
                <p:nvPr/>
              </p:nvSpPr>
              <p:spPr>
                <a:xfrm rot="16417324">
                  <a:off x="3060407" y="371949"/>
                  <a:ext cx="103042" cy="310294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0" name="フリーフォーム: 図形 259">
                  <a:extLst>
                    <a:ext uri="{FF2B5EF4-FFF2-40B4-BE49-F238E27FC236}">
                      <a16:creationId xmlns:a16="http://schemas.microsoft.com/office/drawing/2014/main" id="{12E6875A-E654-7699-E6ED-D3A3E2DDD374}"/>
                    </a:ext>
                  </a:extLst>
                </p:cNvPr>
                <p:cNvSpPr/>
                <p:nvPr/>
              </p:nvSpPr>
              <p:spPr>
                <a:xfrm rot="17426995">
                  <a:off x="4304270" y="636118"/>
                  <a:ext cx="110496" cy="375782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  <a:gd name="connsiteX0" fmla="*/ 252000 w 254790"/>
                    <a:gd name="connsiteY0" fmla="*/ 252000 h 1080000"/>
                    <a:gd name="connsiteX1" fmla="*/ 254789 w 254790"/>
                    <a:gd name="connsiteY1" fmla="*/ 693788 h 1080000"/>
                    <a:gd name="connsiteX2" fmla="*/ 0 w 254790"/>
                    <a:gd name="connsiteY2" fmla="*/ 1080000 h 1080000"/>
                    <a:gd name="connsiteX3" fmla="*/ 0 w 254790"/>
                    <a:gd name="connsiteY3" fmla="*/ 0 h 1080000"/>
                    <a:gd name="connsiteX4" fmla="*/ 252000 w 254790"/>
                    <a:gd name="connsiteY4" fmla="*/ 25200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790" h="1080000">
                      <a:moveTo>
                        <a:pt x="252000" y="252000"/>
                      </a:moveTo>
                      <a:cubicBezTo>
                        <a:pt x="252930" y="399263"/>
                        <a:pt x="253859" y="546525"/>
                        <a:pt x="254789" y="693788"/>
                      </a:cubicBezTo>
                      <a:lnTo>
                        <a:pt x="0" y="1080000"/>
                      </a:lnTo>
                      <a:lnTo>
                        <a:pt x="0" y="0"/>
                      </a:lnTo>
                      <a:lnTo>
                        <a:pt x="252000" y="25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1" name="フリーフォーム: 図形 260">
                  <a:extLst>
                    <a:ext uri="{FF2B5EF4-FFF2-40B4-BE49-F238E27FC236}">
                      <a16:creationId xmlns:a16="http://schemas.microsoft.com/office/drawing/2014/main" id="{D579F836-F374-A42D-F511-F3E737C67FEB}"/>
                    </a:ext>
                  </a:extLst>
                </p:cNvPr>
                <p:cNvSpPr/>
                <p:nvPr/>
              </p:nvSpPr>
              <p:spPr>
                <a:xfrm rot="17252355">
                  <a:off x="3908135" y="45399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2" name="フリーフォーム: 図形 261">
                  <a:extLst>
                    <a:ext uri="{FF2B5EF4-FFF2-40B4-BE49-F238E27FC236}">
                      <a16:creationId xmlns:a16="http://schemas.microsoft.com/office/drawing/2014/main" id="{5B29B5CC-AA09-9456-36AD-2EA1F6C6DC29}"/>
                    </a:ext>
                  </a:extLst>
                </p:cNvPr>
                <p:cNvSpPr/>
                <p:nvPr/>
              </p:nvSpPr>
              <p:spPr>
                <a:xfrm rot="16796470">
                  <a:off x="3447609" y="338470"/>
                  <a:ext cx="109286" cy="468370"/>
                </a:xfrm>
                <a:custGeom>
                  <a:avLst/>
                  <a:gdLst>
                    <a:gd name="connsiteX0" fmla="*/ 252000 w 252000"/>
                    <a:gd name="connsiteY0" fmla="*/ 252000 h 1080000"/>
                    <a:gd name="connsiteX1" fmla="*/ 252000 w 252000"/>
                    <a:gd name="connsiteY1" fmla="*/ 828000 h 1080000"/>
                    <a:gd name="connsiteX2" fmla="*/ 0 w 252000"/>
                    <a:gd name="connsiteY2" fmla="*/ 1080000 h 1080000"/>
                    <a:gd name="connsiteX3" fmla="*/ 0 w 252000"/>
                    <a:gd name="connsiteY3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00" h="1080000">
                      <a:moveTo>
                        <a:pt x="252000" y="252000"/>
                      </a:moveTo>
                      <a:lnTo>
                        <a:pt x="252000" y="828000"/>
                      </a:lnTo>
                      <a:lnTo>
                        <a:pt x="0" y="108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E8942DCE-BDCB-DE11-3048-1DAEF63B518F}"/>
                </a:ext>
              </a:extLst>
            </p:cNvPr>
            <p:cNvSpPr/>
            <p:nvPr/>
          </p:nvSpPr>
          <p:spPr>
            <a:xfrm rot="16200000" flipV="1">
              <a:off x="3333821" y="188127"/>
              <a:ext cx="801876" cy="1560999"/>
            </a:xfrm>
            <a:custGeom>
              <a:avLst/>
              <a:gdLst>
                <a:gd name="connsiteX0" fmla="*/ 0 w 801876"/>
                <a:gd name="connsiteY0" fmla="*/ 1548639 h 1560999"/>
                <a:gd name="connsiteX1" fmla="*/ 3861 w 801876"/>
                <a:gd name="connsiteY1" fmla="*/ 1403598 h 1560999"/>
                <a:gd name="connsiteX2" fmla="*/ 300205 w 801876"/>
                <a:gd name="connsiteY2" fmla="*/ 172137 h 1560999"/>
                <a:gd name="connsiteX3" fmla="*/ 366260 w 801876"/>
                <a:gd name="connsiteY3" fmla="*/ 0 h 1560999"/>
                <a:gd name="connsiteX4" fmla="*/ 436839 w 801876"/>
                <a:gd name="connsiteY4" fmla="*/ 0 h 1560999"/>
                <a:gd name="connsiteX5" fmla="*/ 453400 w 801876"/>
                <a:gd name="connsiteY5" fmla="*/ 42882 h 1560999"/>
                <a:gd name="connsiteX6" fmla="*/ 797718 w 801876"/>
                <a:gd name="connsiteY6" fmla="*/ 1373711 h 1560999"/>
                <a:gd name="connsiteX7" fmla="*/ 801876 w 801876"/>
                <a:gd name="connsiteY7" fmla="*/ 1515709 h 1560999"/>
                <a:gd name="connsiteX8" fmla="*/ 800671 w 801876"/>
                <a:gd name="connsiteY8" fmla="*/ 1560999 h 1560999"/>
                <a:gd name="connsiteX9" fmla="*/ 362 w 801876"/>
                <a:gd name="connsiteY9" fmla="*/ 1560999 h 1560999"/>
                <a:gd name="connsiteX10" fmla="*/ 0 w 801876"/>
                <a:gd name="connsiteY10" fmla="*/ 154863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876" h="1560999">
                  <a:moveTo>
                    <a:pt x="0" y="1548639"/>
                  </a:moveTo>
                  <a:lnTo>
                    <a:pt x="3861" y="1403598"/>
                  </a:lnTo>
                  <a:cubicBezTo>
                    <a:pt x="23137" y="1038836"/>
                    <a:pt x="110527" y="683724"/>
                    <a:pt x="300205" y="172137"/>
                  </a:cubicBezTo>
                  <a:lnTo>
                    <a:pt x="366260" y="0"/>
                  </a:lnTo>
                  <a:lnTo>
                    <a:pt x="436839" y="0"/>
                  </a:lnTo>
                  <a:lnTo>
                    <a:pt x="453400" y="42882"/>
                  </a:lnTo>
                  <a:cubicBezTo>
                    <a:pt x="671810" y="613217"/>
                    <a:pt x="773974" y="950997"/>
                    <a:pt x="797718" y="1373711"/>
                  </a:cubicBezTo>
                  <a:lnTo>
                    <a:pt x="801876" y="1515709"/>
                  </a:lnTo>
                  <a:lnTo>
                    <a:pt x="800671" y="1560999"/>
                  </a:lnTo>
                  <a:lnTo>
                    <a:pt x="362" y="1560999"/>
                  </a:lnTo>
                  <a:lnTo>
                    <a:pt x="0" y="1548639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BD2CC6BC-61F2-EA34-BAF3-043B377553D4}"/>
                </a:ext>
              </a:extLst>
            </p:cNvPr>
            <p:cNvSpPr/>
            <p:nvPr/>
          </p:nvSpPr>
          <p:spPr>
            <a:xfrm rot="16200000" flipV="1">
              <a:off x="3333218" y="991629"/>
              <a:ext cx="803083" cy="1560999"/>
            </a:xfrm>
            <a:custGeom>
              <a:avLst/>
              <a:gdLst>
                <a:gd name="connsiteX0" fmla="*/ 0 w 803083"/>
                <a:gd name="connsiteY0" fmla="*/ 1557725 h 1560999"/>
                <a:gd name="connsiteX1" fmla="*/ 4103 w 803083"/>
                <a:gd name="connsiteY1" fmla="*/ 1403598 h 1560999"/>
                <a:gd name="connsiteX2" fmla="*/ 300447 w 803083"/>
                <a:gd name="connsiteY2" fmla="*/ 172137 h 1560999"/>
                <a:gd name="connsiteX3" fmla="*/ 366502 w 803083"/>
                <a:gd name="connsiteY3" fmla="*/ 0 h 1560999"/>
                <a:gd name="connsiteX4" fmla="*/ 437081 w 803083"/>
                <a:gd name="connsiteY4" fmla="*/ 0 h 1560999"/>
                <a:gd name="connsiteX5" fmla="*/ 453642 w 803083"/>
                <a:gd name="connsiteY5" fmla="*/ 42882 h 1560999"/>
                <a:gd name="connsiteX6" fmla="*/ 797960 w 803083"/>
                <a:gd name="connsiteY6" fmla="*/ 1373711 h 1560999"/>
                <a:gd name="connsiteX7" fmla="*/ 803083 w 803083"/>
                <a:gd name="connsiteY7" fmla="*/ 1548639 h 1560999"/>
                <a:gd name="connsiteX8" fmla="*/ 802754 w 803083"/>
                <a:gd name="connsiteY8" fmla="*/ 1560999 h 1560999"/>
                <a:gd name="connsiteX9" fmla="*/ 96 w 803083"/>
                <a:gd name="connsiteY9" fmla="*/ 1560999 h 1560999"/>
                <a:gd name="connsiteX10" fmla="*/ 0 w 803083"/>
                <a:gd name="connsiteY10" fmla="*/ 1557725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083" h="1560999">
                  <a:moveTo>
                    <a:pt x="0" y="1557725"/>
                  </a:moveTo>
                  <a:lnTo>
                    <a:pt x="4103" y="1403598"/>
                  </a:lnTo>
                  <a:cubicBezTo>
                    <a:pt x="23379" y="1038836"/>
                    <a:pt x="110769" y="683724"/>
                    <a:pt x="300447" y="172137"/>
                  </a:cubicBezTo>
                  <a:lnTo>
                    <a:pt x="366502" y="0"/>
                  </a:lnTo>
                  <a:lnTo>
                    <a:pt x="437081" y="0"/>
                  </a:lnTo>
                  <a:lnTo>
                    <a:pt x="453642" y="42882"/>
                  </a:lnTo>
                  <a:cubicBezTo>
                    <a:pt x="672052" y="613217"/>
                    <a:pt x="774216" y="950997"/>
                    <a:pt x="797960" y="1373711"/>
                  </a:cubicBezTo>
                  <a:lnTo>
                    <a:pt x="803083" y="1548639"/>
                  </a:lnTo>
                  <a:lnTo>
                    <a:pt x="802754" y="1560999"/>
                  </a:lnTo>
                  <a:lnTo>
                    <a:pt x="96" y="1560999"/>
                  </a:lnTo>
                  <a:lnTo>
                    <a:pt x="0" y="155772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105D5F2A-9017-AB40-3BBF-BF985E568792}"/>
                </a:ext>
              </a:extLst>
            </p:cNvPr>
            <p:cNvSpPr/>
            <p:nvPr/>
          </p:nvSpPr>
          <p:spPr>
            <a:xfrm rot="5400000">
              <a:off x="3333821" y="5004437"/>
              <a:ext cx="801876" cy="1560999"/>
            </a:xfrm>
            <a:custGeom>
              <a:avLst/>
              <a:gdLst>
                <a:gd name="connsiteX0" fmla="*/ 0 w 801876"/>
                <a:gd name="connsiteY0" fmla="*/ 1548639 h 1560999"/>
                <a:gd name="connsiteX1" fmla="*/ 3861 w 801876"/>
                <a:gd name="connsiteY1" fmla="*/ 1403598 h 1560999"/>
                <a:gd name="connsiteX2" fmla="*/ 300205 w 801876"/>
                <a:gd name="connsiteY2" fmla="*/ 172137 h 1560999"/>
                <a:gd name="connsiteX3" fmla="*/ 366260 w 801876"/>
                <a:gd name="connsiteY3" fmla="*/ 0 h 1560999"/>
                <a:gd name="connsiteX4" fmla="*/ 436839 w 801876"/>
                <a:gd name="connsiteY4" fmla="*/ 0 h 1560999"/>
                <a:gd name="connsiteX5" fmla="*/ 453400 w 801876"/>
                <a:gd name="connsiteY5" fmla="*/ 42882 h 1560999"/>
                <a:gd name="connsiteX6" fmla="*/ 797718 w 801876"/>
                <a:gd name="connsiteY6" fmla="*/ 1373711 h 1560999"/>
                <a:gd name="connsiteX7" fmla="*/ 801876 w 801876"/>
                <a:gd name="connsiteY7" fmla="*/ 1515709 h 1560999"/>
                <a:gd name="connsiteX8" fmla="*/ 800671 w 801876"/>
                <a:gd name="connsiteY8" fmla="*/ 1560999 h 1560999"/>
                <a:gd name="connsiteX9" fmla="*/ 362 w 801876"/>
                <a:gd name="connsiteY9" fmla="*/ 1560999 h 1560999"/>
                <a:gd name="connsiteX10" fmla="*/ 0 w 801876"/>
                <a:gd name="connsiteY10" fmla="*/ 154863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876" h="1560999">
                  <a:moveTo>
                    <a:pt x="0" y="1548639"/>
                  </a:moveTo>
                  <a:lnTo>
                    <a:pt x="3861" y="1403598"/>
                  </a:lnTo>
                  <a:cubicBezTo>
                    <a:pt x="23137" y="1038836"/>
                    <a:pt x="110527" y="683724"/>
                    <a:pt x="300205" y="172137"/>
                  </a:cubicBezTo>
                  <a:lnTo>
                    <a:pt x="366260" y="0"/>
                  </a:lnTo>
                  <a:lnTo>
                    <a:pt x="436839" y="0"/>
                  </a:lnTo>
                  <a:lnTo>
                    <a:pt x="453400" y="42882"/>
                  </a:lnTo>
                  <a:cubicBezTo>
                    <a:pt x="671810" y="613217"/>
                    <a:pt x="773974" y="950997"/>
                    <a:pt x="797718" y="1373711"/>
                  </a:cubicBezTo>
                  <a:lnTo>
                    <a:pt x="801876" y="1515709"/>
                  </a:lnTo>
                  <a:lnTo>
                    <a:pt x="800671" y="1560999"/>
                  </a:lnTo>
                  <a:lnTo>
                    <a:pt x="362" y="1560999"/>
                  </a:lnTo>
                  <a:lnTo>
                    <a:pt x="0" y="1548639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BEB8CA34-38E3-C59E-6049-00425775138E}"/>
                </a:ext>
              </a:extLst>
            </p:cNvPr>
            <p:cNvSpPr/>
            <p:nvPr/>
          </p:nvSpPr>
          <p:spPr>
            <a:xfrm rot="5400000">
              <a:off x="3333218" y="4201958"/>
              <a:ext cx="803083" cy="1560999"/>
            </a:xfrm>
            <a:custGeom>
              <a:avLst/>
              <a:gdLst>
                <a:gd name="connsiteX0" fmla="*/ 0 w 803083"/>
                <a:gd name="connsiteY0" fmla="*/ 1557725 h 1560999"/>
                <a:gd name="connsiteX1" fmla="*/ 4103 w 803083"/>
                <a:gd name="connsiteY1" fmla="*/ 1403598 h 1560999"/>
                <a:gd name="connsiteX2" fmla="*/ 300447 w 803083"/>
                <a:gd name="connsiteY2" fmla="*/ 172137 h 1560999"/>
                <a:gd name="connsiteX3" fmla="*/ 366502 w 803083"/>
                <a:gd name="connsiteY3" fmla="*/ 0 h 1560999"/>
                <a:gd name="connsiteX4" fmla="*/ 437081 w 803083"/>
                <a:gd name="connsiteY4" fmla="*/ 0 h 1560999"/>
                <a:gd name="connsiteX5" fmla="*/ 453642 w 803083"/>
                <a:gd name="connsiteY5" fmla="*/ 42882 h 1560999"/>
                <a:gd name="connsiteX6" fmla="*/ 797960 w 803083"/>
                <a:gd name="connsiteY6" fmla="*/ 1373711 h 1560999"/>
                <a:gd name="connsiteX7" fmla="*/ 803083 w 803083"/>
                <a:gd name="connsiteY7" fmla="*/ 1548639 h 1560999"/>
                <a:gd name="connsiteX8" fmla="*/ 802754 w 803083"/>
                <a:gd name="connsiteY8" fmla="*/ 1560999 h 1560999"/>
                <a:gd name="connsiteX9" fmla="*/ 96 w 803083"/>
                <a:gd name="connsiteY9" fmla="*/ 1560999 h 1560999"/>
                <a:gd name="connsiteX10" fmla="*/ 0 w 803083"/>
                <a:gd name="connsiteY10" fmla="*/ 1557725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083" h="1560999">
                  <a:moveTo>
                    <a:pt x="0" y="1557725"/>
                  </a:moveTo>
                  <a:lnTo>
                    <a:pt x="4103" y="1403598"/>
                  </a:lnTo>
                  <a:cubicBezTo>
                    <a:pt x="23379" y="1038836"/>
                    <a:pt x="110769" y="683724"/>
                    <a:pt x="300447" y="172137"/>
                  </a:cubicBezTo>
                  <a:lnTo>
                    <a:pt x="366502" y="0"/>
                  </a:lnTo>
                  <a:lnTo>
                    <a:pt x="437081" y="0"/>
                  </a:lnTo>
                  <a:lnTo>
                    <a:pt x="453642" y="42882"/>
                  </a:lnTo>
                  <a:cubicBezTo>
                    <a:pt x="672052" y="613217"/>
                    <a:pt x="774216" y="950997"/>
                    <a:pt x="797960" y="1373711"/>
                  </a:cubicBezTo>
                  <a:lnTo>
                    <a:pt x="803083" y="1548639"/>
                  </a:lnTo>
                  <a:lnTo>
                    <a:pt x="802754" y="1560999"/>
                  </a:lnTo>
                  <a:lnTo>
                    <a:pt x="96" y="1560999"/>
                  </a:lnTo>
                  <a:lnTo>
                    <a:pt x="0" y="155772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6F4E9763-B847-6C0C-3A15-F79599BA178B}"/>
                </a:ext>
              </a:extLst>
            </p:cNvPr>
            <p:cNvSpPr/>
            <p:nvPr/>
          </p:nvSpPr>
          <p:spPr>
            <a:xfrm rot="5400000">
              <a:off x="3333029" y="1794734"/>
              <a:ext cx="803460" cy="1560999"/>
            </a:xfrm>
            <a:custGeom>
              <a:avLst/>
              <a:gdLst>
                <a:gd name="connsiteX0" fmla="*/ 0 w 803460"/>
                <a:gd name="connsiteY0" fmla="*/ 1559693 h 1560999"/>
                <a:gd name="connsiteX1" fmla="*/ 4156 w 803460"/>
                <a:gd name="connsiteY1" fmla="*/ 1403598 h 1560999"/>
                <a:gd name="connsiteX2" fmla="*/ 300500 w 803460"/>
                <a:gd name="connsiteY2" fmla="*/ 172137 h 1560999"/>
                <a:gd name="connsiteX3" fmla="*/ 366554 w 803460"/>
                <a:gd name="connsiteY3" fmla="*/ 0 h 1560999"/>
                <a:gd name="connsiteX4" fmla="*/ 437134 w 803460"/>
                <a:gd name="connsiteY4" fmla="*/ 0 h 1560999"/>
                <a:gd name="connsiteX5" fmla="*/ 453695 w 803460"/>
                <a:gd name="connsiteY5" fmla="*/ 42882 h 1560999"/>
                <a:gd name="connsiteX6" fmla="*/ 798013 w 803460"/>
                <a:gd name="connsiteY6" fmla="*/ 1373711 h 1560999"/>
                <a:gd name="connsiteX7" fmla="*/ 803460 w 803460"/>
                <a:gd name="connsiteY7" fmla="*/ 1559711 h 1560999"/>
                <a:gd name="connsiteX8" fmla="*/ 803426 w 803460"/>
                <a:gd name="connsiteY8" fmla="*/ 1560999 h 1560999"/>
                <a:gd name="connsiteX9" fmla="*/ 39 w 803460"/>
                <a:gd name="connsiteY9" fmla="*/ 1560999 h 1560999"/>
                <a:gd name="connsiteX10" fmla="*/ 0 w 803460"/>
                <a:gd name="connsiteY10" fmla="*/ 1559693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460" h="1560999">
                  <a:moveTo>
                    <a:pt x="0" y="1559693"/>
                  </a:moveTo>
                  <a:lnTo>
                    <a:pt x="4156" y="1403598"/>
                  </a:lnTo>
                  <a:cubicBezTo>
                    <a:pt x="23432" y="1038836"/>
                    <a:pt x="110822" y="683724"/>
                    <a:pt x="300500" y="172137"/>
                  </a:cubicBezTo>
                  <a:lnTo>
                    <a:pt x="366554" y="0"/>
                  </a:lnTo>
                  <a:lnTo>
                    <a:pt x="437134" y="0"/>
                  </a:lnTo>
                  <a:lnTo>
                    <a:pt x="453695" y="42882"/>
                  </a:lnTo>
                  <a:cubicBezTo>
                    <a:pt x="672105" y="613217"/>
                    <a:pt x="774269" y="950997"/>
                    <a:pt x="798013" y="1373711"/>
                  </a:cubicBezTo>
                  <a:lnTo>
                    <a:pt x="803460" y="1559711"/>
                  </a:lnTo>
                  <a:lnTo>
                    <a:pt x="803426" y="1560999"/>
                  </a:lnTo>
                  <a:lnTo>
                    <a:pt x="39" y="1560999"/>
                  </a:lnTo>
                  <a:lnTo>
                    <a:pt x="0" y="1559693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E941F5B2-B279-57E0-DB4A-A2CDA7079F9C}"/>
                </a:ext>
              </a:extLst>
            </p:cNvPr>
            <p:cNvSpPr/>
            <p:nvPr/>
          </p:nvSpPr>
          <p:spPr>
            <a:xfrm rot="5400000">
              <a:off x="3333791" y="2597432"/>
              <a:ext cx="801936" cy="1560999"/>
            </a:xfrm>
            <a:custGeom>
              <a:avLst/>
              <a:gdLst>
                <a:gd name="connsiteX0" fmla="*/ 0 w 801936"/>
                <a:gd name="connsiteY0" fmla="*/ 1559711 h 1560999"/>
                <a:gd name="connsiteX1" fmla="*/ 4156 w 801936"/>
                <a:gd name="connsiteY1" fmla="*/ 1403598 h 1560999"/>
                <a:gd name="connsiteX2" fmla="*/ 300500 w 801936"/>
                <a:gd name="connsiteY2" fmla="*/ 172137 h 1560999"/>
                <a:gd name="connsiteX3" fmla="*/ 366554 w 801936"/>
                <a:gd name="connsiteY3" fmla="*/ 0 h 1560999"/>
                <a:gd name="connsiteX4" fmla="*/ 437134 w 801936"/>
                <a:gd name="connsiteY4" fmla="*/ 0 h 1560999"/>
                <a:gd name="connsiteX5" fmla="*/ 453695 w 801936"/>
                <a:gd name="connsiteY5" fmla="*/ 42882 h 1560999"/>
                <a:gd name="connsiteX6" fmla="*/ 798013 w 801936"/>
                <a:gd name="connsiteY6" fmla="*/ 1373711 h 1560999"/>
                <a:gd name="connsiteX7" fmla="*/ 801936 w 801936"/>
                <a:gd name="connsiteY7" fmla="*/ 1507659 h 1560999"/>
                <a:gd name="connsiteX8" fmla="*/ 800516 w 801936"/>
                <a:gd name="connsiteY8" fmla="*/ 1560999 h 1560999"/>
                <a:gd name="connsiteX9" fmla="*/ 38 w 801936"/>
                <a:gd name="connsiteY9" fmla="*/ 1560999 h 1560999"/>
                <a:gd name="connsiteX10" fmla="*/ 0 w 801936"/>
                <a:gd name="connsiteY10" fmla="*/ 1559711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936" h="1560999">
                  <a:moveTo>
                    <a:pt x="0" y="1559711"/>
                  </a:moveTo>
                  <a:lnTo>
                    <a:pt x="4156" y="1403598"/>
                  </a:lnTo>
                  <a:cubicBezTo>
                    <a:pt x="23432" y="1038836"/>
                    <a:pt x="110822" y="683724"/>
                    <a:pt x="300500" y="172137"/>
                  </a:cubicBezTo>
                  <a:lnTo>
                    <a:pt x="366554" y="0"/>
                  </a:lnTo>
                  <a:lnTo>
                    <a:pt x="437134" y="0"/>
                  </a:lnTo>
                  <a:lnTo>
                    <a:pt x="453695" y="42882"/>
                  </a:lnTo>
                  <a:cubicBezTo>
                    <a:pt x="672105" y="613217"/>
                    <a:pt x="774269" y="950997"/>
                    <a:pt x="798013" y="1373711"/>
                  </a:cubicBezTo>
                  <a:lnTo>
                    <a:pt x="801936" y="1507659"/>
                  </a:lnTo>
                  <a:lnTo>
                    <a:pt x="800516" y="1560999"/>
                  </a:lnTo>
                  <a:lnTo>
                    <a:pt x="38" y="1560999"/>
                  </a:lnTo>
                  <a:lnTo>
                    <a:pt x="0" y="155971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8A375BD6-9AC9-8998-8DAB-7435CF1CCC41}"/>
                </a:ext>
              </a:extLst>
            </p:cNvPr>
            <p:cNvSpPr/>
            <p:nvPr/>
          </p:nvSpPr>
          <p:spPr>
            <a:xfrm rot="5400000">
              <a:off x="3333751" y="3399408"/>
              <a:ext cx="802016" cy="1560999"/>
            </a:xfrm>
            <a:custGeom>
              <a:avLst/>
              <a:gdLst>
                <a:gd name="connsiteX0" fmla="*/ 0 w 802016"/>
                <a:gd name="connsiteY0" fmla="*/ 1507659 h 1560999"/>
                <a:gd name="connsiteX1" fmla="*/ 2770 w 802016"/>
                <a:gd name="connsiteY1" fmla="*/ 1403598 h 1560999"/>
                <a:gd name="connsiteX2" fmla="*/ 299114 w 802016"/>
                <a:gd name="connsiteY2" fmla="*/ 172137 h 1560999"/>
                <a:gd name="connsiteX3" fmla="*/ 365168 w 802016"/>
                <a:gd name="connsiteY3" fmla="*/ 0 h 1560999"/>
                <a:gd name="connsiteX4" fmla="*/ 435748 w 802016"/>
                <a:gd name="connsiteY4" fmla="*/ 0 h 1560999"/>
                <a:gd name="connsiteX5" fmla="*/ 452309 w 802016"/>
                <a:gd name="connsiteY5" fmla="*/ 42882 h 1560999"/>
                <a:gd name="connsiteX6" fmla="*/ 796627 w 802016"/>
                <a:gd name="connsiteY6" fmla="*/ 1373711 h 1560999"/>
                <a:gd name="connsiteX7" fmla="*/ 802016 w 802016"/>
                <a:gd name="connsiteY7" fmla="*/ 1557725 h 1560999"/>
                <a:gd name="connsiteX8" fmla="*/ 801929 w 802016"/>
                <a:gd name="connsiteY8" fmla="*/ 1560999 h 1560999"/>
                <a:gd name="connsiteX9" fmla="*/ 1562 w 802016"/>
                <a:gd name="connsiteY9" fmla="*/ 1560999 h 1560999"/>
                <a:gd name="connsiteX10" fmla="*/ 0 w 802016"/>
                <a:gd name="connsiteY10" fmla="*/ 150765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016" h="1560999">
                  <a:moveTo>
                    <a:pt x="0" y="1507659"/>
                  </a:moveTo>
                  <a:lnTo>
                    <a:pt x="2770" y="1403598"/>
                  </a:lnTo>
                  <a:cubicBezTo>
                    <a:pt x="22046" y="1038836"/>
                    <a:pt x="109436" y="683724"/>
                    <a:pt x="299114" y="172137"/>
                  </a:cubicBezTo>
                  <a:lnTo>
                    <a:pt x="365168" y="0"/>
                  </a:lnTo>
                  <a:lnTo>
                    <a:pt x="435748" y="0"/>
                  </a:lnTo>
                  <a:lnTo>
                    <a:pt x="452309" y="42882"/>
                  </a:lnTo>
                  <a:cubicBezTo>
                    <a:pt x="670719" y="613217"/>
                    <a:pt x="772883" y="950997"/>
                    <a:pt x="796627" y="1373711"/>
                  </a:cubicBezTo>
                  <a:lnTo>
                    <a:pt x="802016" y="1557725"/>
                  </a:lnTo>
                  <a:lnTo>
                    <a:pt x="801929" y="1560999"/>
                  </a:lnTo>
                  <a:lnTo>
                    <a:pt x="1562" y="1560999"/>
                  </a:lnTo>
                  <a:lnTo>
                    <a:pt x="0" y="1507659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9DA77EF1-9BB7-6E8C-392A-CB473C960228}"/>
                </a:ext>
              </a:extLst>
            </p:cNvPr>
            <p:cNvSpPr/>
            <p:nvPr/>
          </p:nvSpPr>
          <p:spPr>
            <a:xfrm rot="5400000">
              <a:off x="3333596" y="5806539"/>
              <a:ext cx="802327" cy="1560999"/>
            </a:xfrm>
            <a:custGeom>
              <a:avLst/>
              <a:gdLst>
                <a:gd name="connsiteX0" fmla="*/ 0 w 802327"/>
                <a:gd name="connsiteY0" fmla="*/ 1515709 h 1560999"/>
                <a:gd name="connsiteX1" fmla="*/ 2985 w 802327"/>
                <a:gd name="connsiteY1" fmla="*/ 1403598 h 1560999"/>
                <a:gd name="connsiteX2" fmla="*/ 299329 w 802327"/>
                <a:gd name="connsiteY2" fmla="*/ 172137 h 1560999"/>
                <a:gd name="connsiteX3" fmla="*/ 365384 w 802327"/>
                <a:gd name="connsiteY3" fmla="*/ 0 h 1560999"/>
                <a:gd name="connsiteX4" fmla="*/ 435963 w 802327"/>
                <a:gd name="connsiteY4" fmla="*/ 0 h 1560999"/>
                <a:gd name="connsiteX5" fmla="*/ 452524 w 802327"/>
                <a:gd name="connsiteY5" fmla="*/ 42882 h 1560999"/>
                <a:gd name="connsiteX6" fmla="*/ 802327 w 802327"/>
                <a:gd name="connsiteY6" fmla="*/ 1560999 h 1560999"/>
                <a:gd name="connsiteX7" fmla="*/ 1327 w 802327"/>
                <a:gd name="connsiteY7" fmla="*/ 1560999 h 1560999"/>
                <a:gd name="connsiteX8" fmla="*/ 0 w 802327"/>
                <a:gd name="connsiteY8" fmla="*/ 151570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27" h="1560999">
                  <a:moveTo>
                    <a:pt x="0" y="1515709"/>
                  </a:moveTo>
                  <a:lnTo>
                    <a:pt x="2985" y="1403598"/>
                  </a:lnTo>
                  <a:cubicBezTo>
                    <a:pt x="22261" y="1038836"/>
                    <a:pt x="109651" y="683724"/>
                    <a:pt x="299329" y="172137"/>
                  </a:cubicBezTo>
                  <a:lnTo>
                    <a:pt x="365384" y="0"/>
                  </a:lnTo>
                  <a:lnTo>
                    <a:pt x="435963" y="0"/>
                  </a:lnTo>
                  <a:lnTo>
                    <a:pt x="452524" y="42882"/>
                  </a:lnTo>
                  <a:cubicBezTo>
                    <a:pt x="702136" y="694694"/>
                    <a:pt x="799916" y="1042760"/>
                    <a:pt x="802327" y="1560999"/>
                  </a:cubicBezTo>
                  <a:lnTo>
                    <a:pt x="1327" y="1560999"/>
                  </a:lnTo>
                  <a:lnTo>
                    <a:pt x="0" y="1515709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FF193CB9-D6C2-4C15-C5A9-B0E61288B8E6}"/>
                </a:ext>
              </a:extLst>
            </p:cNvPr>
            <p:cNvSpPr/>
            <p:nvPr/>
          </p:nvSpPr>
          <p:spPr>
            <a:xfrm rot="16200000" flipV="1">
              <a:off x="4145332" y="806383"/>
              <a:ext cx="260894" cy="478960"/>
            </a:xfrm>
            <a:custGeom>
              <a:avLst/>
              <a:gdLst>
                <a:gd name="connsiteX0" fmla="*/ 0 w 260894"/>
                <a:gd name="connsiteY0" fmla="*/ 478960 h 478960"/>
                <a:gd name="connsiteX1" fmla="*/ 24836 w 260894"/>
                <a:gd name="connsiteY1" fmla="*/ 404244 h 478960"/>
                <a:gd name="connsiteX2" fmla="*/ 56061 w 260894"/>
                <a:gd name="connsiteY2" fmla="*/ 371462 h 478960"/>
                <a:gd name="connsiteX3" fmla="*/ 118190 w 260894"/>
                <a:gd name="connsiteY3" fmla="*/ 286978 h 478960"/>
                <a:gd name="connsiteX4" fmla="*/ 225436 w 260894"/>
                <a:gd name="connsiteY4" fmla="*/ 41386 h 478960"/>
                <a:gd name="connsiteX5" fmla="*/ 232937 w 260894"/>
                <a:gd name="connsiteY5" fmla="*/ 0 h 478960"/>
                <a:gd name="connsiteX6" fmla="*/ 243585 w 260894"/>
                <a:gd name="connsiteY6" fmla="*/ 0 h 478960"/>
                <a:gd name="connsiteX7" fmla="*/ 260146 w 260894"/>
                <a:gd name="connsiteY7" fmla="*/ 42883 h 478960"/>
                <a:gd name="connsiteX8" fmla="*/ 260894 w 260894"/>
                <a:gd name="connsiteY8" fmla="*/ 44873 h 478960"/>
                <a:gd name="connsiteX9" fmla="*/ 235046 w 260894"/>
                <a:gd name="connsiteY9" fmla="*/ 132033 h 478960"/>
                <a:gd name="connsiteX10" fmla="*/ 147230 w 260894"/>
                <a:gd name="connsiteY10" fmla="*/ 308048 h 478960"/>
                <a:gd name="connsiteX11" fmla="*/ 7162 w 260894"/>
                <a:gd name="connsiteY11" fmla="*/ 473389 h 478960"/>
                <a:gd name="connsiteX12" fmla="*/ 0 w 260894"/>
                <a:gd name="connsiteY12" fmla="*/ 478960 h 4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894" h="478960">
                  <a:moveTo>
                    <a:pt x="0" y="478960"/>
                  </a:moveTo>
                  <a:lnTo>
                    <a:pt x="24836" y="404244"/>
                  </a:lnTo>
                  <a:lnTo>
                    <a:pt x="56061" y="371462"/>
                  </a:lnTo>
                  <a:cubicBezTo>
                    <a:pt x="77896" y="345397"/>
                    <a:pt x="98722" y="317180"/>
                    <a:pt x="118190" y="286978"/>
                  </a:cubicBezTo>
                  <a:cubicBezTo>
                    <a:pt x="169419" y="207501"/>
                    <a:pt x="205472" y="123007"/>
                    <a:pt x="225436" y="41386"/>
                  </a:cubicBezTo>
                  <a:lnTo>
                    <a:pt x="232937" y="0"/>
                  </a:lnTo>
                  <a:lnTo>
                    <a:pt x="243585" y="0"/>
                  </a:lnTo>
                  <a:lnTo>
                    <a:pt x="260146" y="42883"/>
                  </a:lnTo>
                  <a:lnTo>
                    <a:pt x="260894" y="44873"/>
                  </a:lnTo>
                  <a:lnTo>
                    <a:pt x="235046" y="132033"/>
                  </a:lnTo>
                  <a:cubicBezTo>
                    <a:pt x="213520" y="191560"/>
                    <a:pt x="184163" y="251091"/>
                    <a:pt x="147230" y="308048"/>
                  </a:cubicBezTo>
                  <a:cubicBezTo>
                    <a:pt x="105594" y="372259"/>
                    <a:pt x="57891" y="427828"/>
                    <a:pt x="7162" y="473389"/>
                  </a:cubicBezTo>
                  <a:lnTo>
                    <a:pt x="0" y="478960"/>
                  </a:lnTo>
                  <a:close/>
                </a:path>
              </a:pathLst>
            </a:custGeom>
            <a:solidFill>
              <a:schemeClr val="tx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E593834F-A749-43D6-F61D-9CAB07B00B6B}"/>
                </a:ext>
              </a:extLst>
            </p:cNvPr>
            <p:cNvGrpSpPr/>
            <p:nvPr/>
          </p:nvGrpSpPr>
          <p:grpSpPr>
            <a:xfrm>
              <a:off x="3831896" y="1528167"/>
              <a:ext cx="276563" cy="249842"/>
              <a:chOff x="3831896" y="1528167"/>
              <a:chExt cx="276563" cy="249842"/>
            </a:xfrm>
          </p:grpSpPr>
          <p:sp>
            <p:nvSpPr>
              <p:cNvPr id="241" name="フリーフォーム: 図形 240">
                <a:extLst>
                  <a:ext uri="{FF2B5EF4-FFF2-40B4-BE49-F238E27FC236}">
                    <a16:creationId xmlns:a16="http://schemas.microsoft.com/office/drawing/2014/main" id="{3D01B63F-09B0-2866-FA17-E314B7E5E9E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879859" y="1562009"/>
                <a:ext cx="228600" cy="216000"/>
              </a:xfrm>
              <a:custGeom>
                <a:avLst/>
                <a:gdLst>
                  <a:gd name="connsiteX0" fmla="*/ 93600 w 1009085"/>
                  <a:gd name="connsiteY0" fmla="*/ 0 h 953470"/>
                  <a:gd name="connsiteX1" fmla="*/ 159786 w 1009085"/>
                  <a:gd name="connsiteY1" fmla="*/ 27415 h 953470"/>
                  <a:gd name="connsiteX2" fmla="*/ 179298 w 1009085"/>
                  <a:gd name="connsiteY2" fmla="*/ 56355 h 953470"/>
                  <a:gd name="connsiteX3" fmla="*/ 179955 w 1009085"/>
                  <a:gd name="connsiteY3" fmla="*/ 56123 h 953470"/>
                  <a:gd name="connsiteX4" fmla="*/ 1003820 w 1009085"/>
                  <a:gd name="connsiteY4" fmla="*/ 856831 h 953470"/>
                  <a:gd name="connsiteX5" fmla="*/ 1009085 w 1009085"/>
                  <a:gd name="connsiteY5" fmla="*/ 857683 h 953470"/>
                  <a:gd name="connsiteX6" fmla="*/ 890171 w 1009085"/>
                  <a:gd name="connsiteY6" fmla="*/ 900036 h 953470"/>
                  <a:gd name="connsiteX7" fmla="*/ 727040 w 1009085"/>
                  <a:gd name="connsiteY7" fmla="*/ 953470 h 953470"/>
                  <a:gd name="connsiteX8" fmla="*/ 548496 w 1009085"/>
                  <a:gd name="connsiteY8" fmla="*/ 854055 h 953470"/>
                  <a:gd name="connsiteX9" fmla="*/ 45246 w 1009085"/>
                  <a:gd name="connsiteY9" fmla="*/ 232882 h 953470"/>
                  <a:gd name="connsiteX10" fmla="*/ 8475 w 1009085"/>
                  <a:gd name="connsiteY10" fmla="*/ 131694 h 953470"/>
                  <a:gd name="connsiteX11" fmla="*/ 7356 w 1009085"/>
                  <a:gd name="connsiteY11" fmla="*/ 130034 h 953470"/>
                  <a:gd name="connsiteX12" fmla="*/ 6711 w 1009085"/>
                  <a:gd name="connsiteY12" fmla="*/ 126839 h 953470"/>
                  <a:gd name="connsiteX13" fmla="*/ 3692 w 1009085"/>
                  <a:gd name="connsiteY13" fmla="*/ 118531 h 953470"/>
                  <a:gd name="connsiteX14" fmla="*/ 4944 w 1009085"/>
                  <a:gd name="connsiteY14" fmla="*/ 118087 h 953470"/>
                  <a:gd name="connsiteX15" fmla="*/ 0 w 1009085"/>
                  <a:gd name="connsiteY15" fmla="*/ 93600 h 953470"/>
                  <a:gd name="connsiteX16" fmla="*/ 93600 w 1009085"/>
                  <a:gd name="connsiteY16" fmla="*/ 0 h 95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9085" h="953470">
                    <a:moveTo>
                      <a:pt x="93600" y="0"/>
                    </a:moveTo>
                    <a:cubicBezTo>
                      <a:pt x="119447" y="0"/>
                      <a:pt x="142847" y="10477"/>
                      <a:pt x="159786" y="27415"/>
                    </a:cubicBezTo>
                    <a:lnTo>
                      <a:pt x="179298" y="56355"/>
                    </a:lnTo>
                    <a:lnTo>
                      <a:pt x="179955" y="56123"/>
                    </a:lnTo>
                    <a:cubicBezTo>
                      <a:pt x="306946" y="464242"/>
                      <a:pt x="623770" y="759792"/>
                      <a:pt x="1003820" y="856831"/>
                    </a:cubicBezTo>
                    <a:lnTo>
                      <a:pt x="1009085" y="857683"/>
                    </a:lnTo>
                    <a:lnTo>
                      <a:pt x="890171" y="900036"/>
                    </a:lnTo>
                    <a:lnTo>
                      <a:pt x="727040" y="953470"/>
                    </a:lnTo>
                    <a:lnTo>
                      <a:pt x="548496" y="854055"/>
                    </a:lnTo>
                    <a:cubicBezTo>
                      <a:pt x="329820" y="706711"/>
                      <a:pt x="152430" y="493160"/>
                      <a:pt x="45246" y="232882"/>
                    </a:cubicBezTo>
                    <a:lnTo>
                      <a:pt x="8475" y="131694"/>
                    </a:lnTo>
                    <a:lnTo>
                      <a:pt x="7356" y="130034"/>
                    </a:lnTo>
                    <a:lnTo>
                      <a:pt x="6711" y="126839"/>
                    </a:lnTo>
                    <a:lnTo>
                      <a:pt x="3692" y="118531"/>
                    </a:lnTo>
                    <a:lnTo>
                      <a:pt x="4944" y="118087"/>
                    </a:lnTo>
                    <a:lnTo>
                      <a:pt x="0" y="93600"/>
                    </a:lnTo>
                    <a:cubicBezTo>
                      <a:pt x="0" y="41906"/>
                      <a:pt x="41906" y="0"/>
                      <a:pt x="936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二等辺三角形 747">
                <a:extLst>
                  <a:ext uri="{FF2B5EF4-FFF2-40B4-BE49-F238E27FC236}">
                    <a16:creationId xmlns:a16="http://schemas.microsoft.com/office/drawing/2014/main" id="{97EBC341-566F-F64A-4E39-0DCAED19F725}"/>
                  </a:ext>
                </a:extLst>
              </p:cNvPr>
              <p:cNvSpPr/>
              <p:nvPr/>
            </p:nvSpPr>
            <p:spPr>
              <a:xfrm rot="7890079" flipV="1">
                <a:off x="3823255" y="1536808"/>
                <a:ext cx="165283" cy="148001"/>
              </a:xfrm>
              <a:custGeom>
                <a:avLst/>
                <a:gdLst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283" h="186542">
                    <a:moveTo>
                      <a:pt x="0" y="186542"/>
                    </a:moveTo>
                    <a:lnTo>
                      <a:pt x="82642" y="0"/>
                    </a:lnTo>
                    <a:lnTo>
                      <a:pt x="165283" y="186542"/>
                    </a:lnTo>
                    <a:cubicBezTo>
                      <a:pt x="72187" y="171996"/>
                      <a:pt x="66347" y="177419"/>
                      <a:pt x="0" y="186542"/>
                    </a:cubicBezTo>
                    <a:close/>
                  </a:path>
                </a:pathLst>
              </a:custGeom>
              <a:solidFill>
                <a:schemeClr val="bg1"/>
              </a:solidFill>
              <a:ln w="349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524AE97D-3A24-74BB-3906-570F1C24B3D4}"/>
                </a:ext>
              </a:extLst>
            </p:cNvPr>
            <p:cNvSpPr/>
            <p:nvPr/>
          </p:nvSpPr>
          <p:spPr>
            <a:xfrm rot="5400000">
              <a:off x="4145332" y="5468220"/>
              <a:ext cx="260894" cy="478960"/>
            </a:xfrm>
            <a:custGeom>
              <a:avLst/>
              <a:gdLst>
                <a:gd name="connsiteX0" fmla="*/ 0 w 260894"/>
                <a:gd name="connsiteY0" fmla="*/ 478960 h 478960"/>
                <a:gd name="connsiteX1" fmla="*/ 24836 w 260894"/>
                <a:gd name="connsiteY1" fmla="*/ 404244 h 478960"/>
                <a:gd name="connsiteX2" fmla="*/ 56061 w 260894"/>
                <a:gd name="connsiteY2" fmla="*/ 371462 h 478960"/>
                <a:gd name="connsiteX3" fmla="*/ 118190 w 260894"/>
                <a:gd name="connsiteY3" fmla="*/ 286978 h 478960"/>
                <a:gd name="connsiteX4" fmla="*/ 225436 w 260894"/>
                <a:gd name="connsiteY4" fmla="*/ 41386 h 478960"/>
                <a:gd name="connsiteX5" fmla="*/ 232937 w 260894"/>
                <a:gd name="connsiteY5" fmla="*/ 0 h 478960"/>
                <a:gd name="connsiteX6" fmla="*/ 243585 w 260894"/>
                <a:gd name="connsiteY6" fmla="*/ 0 h 478960"/>
                <a:gd name="connsiteX7" fmla="*/ 260146 w 260894"/>
                <a:gd name="connsiteY7" fmla="*/ 42883 h 478960"/>
                <a:gd name="connsiteX8" fmla="*/ 260894 w 260894"/>
                <a:gd name="connsiteY8" fmla="*/ 44873 h 478960"/>
                <a:gd name="connsiteX9" fmla="*/ 235046 w 260894"/>
                <a:gd name="connsiteY9" fmla="*/ 132033 h 478960"/>
                <a:gd name="connsiteX10" fmla="*/ 147230 w 260894"/>
                <a:gd name="connsiteY10" fmla="*/ 308048 h 478960"/>
                <a:gd name="connsiteX11" fmla="*/ 7162 w 260894"/>
                <a:gd name="connsiteY11" fmla="*/ 473389 h 478960"/>
                <a:gd name="connsiteX12" fmla="*/ 0 w 260894"/>
                <a:gd name="connsiteY12" fmla="*/ 478960 h 4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894" h="478960">
                  <a:moveTo>
                    <a:pt x="0" y="478960"/>
                  </a:moveTo>
                  <a:lnTo>
                    <a:pt x="24836" y="404244"/>
                  </a:lnTo>
                  <a:lnTo>
                    <a:pt x="56061" y="371462"/>
                  </a:lnTo>
                  <a:cubicBezTo>
                    <a:pt x="77896" y="345397"/>
                    <a:pt x="98722" y="317180"/>
                    <a:pt x="118190" y="286978"/>
                  </a:cubicBezTo>
                  <a:cubicBezTo>
                    <a:pt x="169419" y="207501"/>
                    <a:pt x="205472" y="123007"/>
                    <a:pt x="225436" y="41386"/>
                  </a:cubicBezTo>
                  <a:lnTo>
                    <a:pt x="232937" y="0"/>
                  </a:lnTo>
                  <a:lnTo>
                    <a:pt x="243585" y="0"/>
                  </a:lnTo>
                  <a:lnTo>
                    <a:pt x="260146" y="42883"/>
                  </a:lnTo>
                  <a:lnTo>
                    <a:pt x="260894" y="44873"/>
                  </a:lnTo>
                  <a:lnTo>
                    <a:pt x="235046" y="132033"/>
                  </a:lnTo>
                  <a:cubicBezTo>
                    <a:pt x="213520" y="191560"/>
                    <a:pt x="184163" y="251091"/>
                    <a:pt x="147230" y="308048"/>
                  </a:cubicBezTo>
                  <a:cubicBezTo>
                    <a:pt x="105594" y="372259"/>
                    <a:pt x="57891" y="427828"/>
                    <a:pt x="7162" y="473389"/>
                  </a:cubicBezTo>
                  <a:lnTo>
                    <a:pt x="0" y="478960"/>
                  </a:lnTo>
                  <a:close/>
                </a:path>
              </a:pathLst>
            </a:custGeom>
            <a:solidFill>
              <a:schemeClr val="tx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613158D6-40D8-668E-FE10-C4F9C5D40CF0}"/>
                </a:ext>
              </a:extLst>
            </p:cNvPr>
            <p:cNvGrpSpPr/>
            <p:nvPr/>
          </p:nvGrpSpPr>
          <p:grpSpPr>
            <a:xfrm>
              <a:off x="3831896" y="4976577"/>
              <a:ext cx="276563" cy="249842"/>
              <a:chOff x="3831896" y="4976577"/>
              <a:chExt cx="276563" cy="249842"/>
            </a:xfrm>
          </p:grpSpPr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ED3BC6F1-1BE7-7B07-8E09-3A2E76255F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79859" y="4976577"/>
                <a:ext cx="228600" cy="216000"/>
              </a:xfrm>
              <a:custGeom>
                <a:avLst/>
                <a:gdLst>
                  <a:gd name="connsiteX0" fmla="*/ 93600 w 1009085"/>
                  <a:gd name="connsiteY0" fmla="*/ 0 h 953470"/>
                  <a:gd name="connsiteX1" fmla="*/ 159786 w 1009085"/>
                  <a:gd name="connsiteY1" fmla="*/ 27415 h 953470"/>
                  <a:gd name="connsiteX2" fmla="*/ 179298 w 1009085"/>
                  <a:gd name="connsiteY2" fmla="*/ 56355 h 953470"/>
                  <a:gd name="connsiteX3" fmla="*/ 179955 w 1009085"/>
                  <a:gd name="connsiteY3" fmla="*/ 56123 h 953470"/>
                  <a:gd name="connsiteX4" fmla="*/ 1003820 w 1009085"/>
                  <a:gd name="connsiteY4" fmla="*/ 856831 h 953470"/>
                  <a:gd name="connsiteX5" fmla="*/ 1009085 w 1009085"/>
                  <a:gd name="connsiteY5" fmla="*/ 857683 h 953470"/>
                  <a:gd name="connsiteX6" fmla="*/ 890171 w 1009085"/>
                  <a:gd name="connsiteY6" fmla="*/ 900036 h 953470"/>
                  <a:gd name="connsiteX7" fmla="*/ 727040 w 1009085"/>
                  <a:gd name="connsiteY7" fmla="*/ 953470 h 953470"/>
                  <a:gd name="connsiteX8" fmla="*/ 548496 w 1009085"/>
                  <a:gd name="connsiteY8" fmla="*/ 854055 h 953470"/>
                  <a:gd name="connsiteX9" fmla="*/ 45246 w 1009085"/>
                  <a:gd name="connsiteY9" fmla="*/ 232882 h 953470"/>
                  <a:gd name="connsiteX10" fmla="*/ 8475 w 1009085"/>
                  <a:gd name="connsiteY10" fmla="*/ 131694 h 953470"/>
                  <a:gd name="connsiteX11" fmla="*/ 7356 w 1009085"/>
                  <a:gd name="connsiteY11" fmla="*/ 130034 h 953470"/>
                  <a:gd name="connsiteX12" fmla="*/ 6711 w 1009085"/>
                  <a:gd name="connsiteY12" fmla="*/ 126839 h 953470"/>
                  <a:gd name="connsiteX13" fmla="*/ 3692 w 1009085"/>
                  <a:gd name="connsiteY13" fmla="*/ 118531 h 953470"/>
                  <a:gd name="connsiteX14" fmla="*/ 4944 w 1009085"/>
                  <a:gd name="connsiteY14" fmla="*/ 118087 h 953470"/>
                  <a:gd name="connsiteX15" fmla="*/ 0 w 1009085"/>
                  <a:gd name="connsiteY15" fmla="*/ 93600 h 953470"/>
                  <a:gd name="connsiteX16" fmla="*/ 93600 w 1009085"/>
                  <a:gd name="connsiteY16" fmla="*/ 0 h 95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9085" h="953470">
                    <a:moveTo>
                      <a:pt x="93600" y="0"/>
                    </a:moveTo>
                    <a:cubicBezTo>
                      <a:pt x="119447" y="0"/>
                      <a:pt x="142847" y="10477"/>
                      <a:pt x="159786" y="27415"/>
                    </a:cubicBezTo>
                    <a:lnTo>
                      <a:pt x="179298" y="56355"/>
                    </a:lnTo>
                    <a:lnTo>
                      <a:pt x="179955" y="56123"/>
                    </a:lnTo>
                    <a:cubicBezTo>
                      <a:pt x="306946" y="464242"/>
                      <a:pt x="623770" y="759792"/>
                      <a:pt x="1003820" y="856831"/>
                    </a:cubicBezTo>
                    <a:lnTo>
                      <a:pt x="1009085" y="857683"/>
                    </a:lnTo>
                    <a:lnTo>
                      <a:pt x="890171" y="900036"/>
                    </a:lnTo>
                    <a:lnTo>
                      <a:pt x="727040" y="953470"/>
                    </a:lnTo>
                    <a:lnTo>
                      <a:pt x="548496" y="854055"/>
                    </a:lnTo>
                    <a:cubicBezTo>
                      <a:pt x="329820" y="706711"/>
                      <a:pt x="152430" y="493160"/>
                      <a:pt x="45246" y="232882"/>
                    </a:cubicBezTo>
                    <a:lnTo>
                      <a:pt x="8475" y="131694"/>
                    </a:lnTo>
                    <a:lnTo>
                      <a:pt x="7356" y="130034"/>
                    </a:lnTo>
                    <a:lnTo>
                      <a:pt x="6711" y="126839"/>
                    </a:lnTo>
                    <a:lnTo>
                      <a:pt x="3692" y="118531"/>
                    </a:lnTo>
                    <a:lnTo>
                      <a:pt x="4944" y="118087"/>
                    </a:lnTo>
                    <a:lnTo>
                      <a:pt x="0" y="93600"/>
                    </a:lnTo>
                    <a:cubicBezTo>
                      <a:pt x="0" y="41906"/>
                      <a:pt x="41906" y="0"/>
                      <a:pt x="936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二等辺三角形 747">
                <a:extLst>
                  <a:ext uri="{FF2B5EF4-FFF2-40B4-BE49-F238E27FC236}">
                    <a16:creationId xmlns:a16="http://schemas.microsoft.com/office/drawing/2014/main" id="{E4AA85BD-3958-88D3-05A4-2107A371DBE2}"/>
                  </a:ext>
                </a:extLst>
              </p:cNvPr>
              <p:cNvSpPr/>
              <p:nvPr/>
            </p:nvSpPr>
            <p:spPr>
              <a:xfrm rot="13709921">
                <a:off x="3823255" y="5069777"/>
                <a:ext cx="165283" cy="148001"/>
              </a:xfrm>
              <a:custGeom>
                <a:avLst/>
                <a:gdLst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  <a:gd name="connsiteX0" fmla="*/ 0 w 165283"/>
                  <a:gd name="connsiteY0" fmla="*/ 186542 h 186542"/>
                  <a:gd name="connsiteX1" fmla="*/ 82642 w 165283"/>
                  <a:gd name="connsiteY1" fmla="*/ 0 h 186542"/>
                  <a:gd name="connsiteX2" fmla="*/ 165283 w 165283"/>
                  <a:gd name="connsiteY2" fmla="*/ 186542 h 186542"/>
                  <a:gd name="connsiteX3" fmla="*/ 0 w 165283"/>
                  <a:gd name="connsiteY3" fmla="*/ 186542 h 18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283" h="186542">
                    <a:moveTo>
                      <a:pt x="0" y="186542"/>
                    </a:moveTo>
                    <a:lnTo>
                      <a:pt x="82642" y="0"/>
                    </a:lnTo>
                    <a:lnTo>
                      <a:pt x="165283" y="186542"/>
                    </a:lnTo>
                    <a:cubicBezTo>
                      <a:pt x="72187" y="171996"/>
                      <a:pt x="66347" y="177419"/>
                      <a:pt x="0" y="186542"/>
                    </a:cubicBezTo>
                    <a:close/>
                  </a:path>
                </a:pathLst>
              </a:custGeom>
              <a:solidFill>
                <a:schemeClr val="bg1"/>
              </a:solidFill>
              <a:ln w="349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30" name="グループ化 1929">
              <a:extLst>
                <a:ext uri="{FF2B5EF4-FFF2-40B4-BE49-F238E27FC236}">
                  <a16:creationId xmlns:a16="http://schemas.microsoft.com/office/drawing/2014/main" id="{12E5BCC3-8EB2-8D2C-9911-1AA08A1B312B}"/>
                </a:ext>
              </a:extLst>
            </p:cNvPr>
            <p:cNvGrpSpPr/>
            <p:nvPr/>
          </p:nvGrpSpPr>
          <p:grpSpPr>
            <a:xfrm>
              <a:off x="2770632" y="568746"/>
              <a:ext cx="183627" cy="5617730"/>
              <a:chOff x="2770632" y="568746"/>
              <a:chExt cx="183627" cy="5617730"/>
            </a:xfrm>
          </p:grpSpPr>
          <p:sp>
            <p:nvSpPr>
              <p:cNvPr id="83" name="台形 110">
                <a:extLst>
                  <a:ext uri="{FF2B5EF4-FFF2-40B4-BE49-F238E27FC236}">
                    <a16:creationId xmlns:a16="http://schemas.microsoft.com/office/drawing/2014/main" id="{B46F90FF-59B4-2099-80FD-A002F9DB3311}"/>
                  </a:ext>
                </a:extLst>
              </p:cNvPr>
              <p:cNvSpPr/>
              <p:nvPr/>
            </p:nvSpPr>
            <p:spPr>
              <a:xfrm rot="16200000">
                <a:off x="2462522" y="5694740"/>
                <a:ext cx="799846" cy="183626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4" name="台形 110">
                <a:extLst>
                  <a:ext uri="{FF2B5EF4-FFF2-40B4-BE49-F238E27FC236}">
                    <a16:creationId xmlns:a16="http://schemas.microsoft.com/office/drawing/2014/main" id="{7C40F2C0-A325-27F9-83D9-82947615E39B}"/>
                  </a:ext>
                </a:extLst>
              </p:cNvPr>
              <p:cNvSpPr/>
              <p:nvPr/>
            </p:nvSpPr>
            <p:spPr>
              <a:xfrm rot="16200000">
                <a:off x="2462522" y="4088778"/>
                <a:ext cx="799846" cy="183626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台形 110">
                <a:extLst>
                  <a:ext uri="{FF2B5EF4-FFF2-40B4-BE49-F238E27FC236}">
                    <a16:creationId xmlns:a16="http://schemas.microsoft.com/office/drawing/2014/main" id="{4A43D3EB-E3C2-9942-978E-85BF4FD82B7E}"/>
                  </a:ext>
                </a:extLst>
              </p:cNvPr>
              <p:cNvSpPr/>
              <p:nvPr/>
            </p:nvSpPr>
            <p:spPr>
              <a:xfrm rot="16200000">
                <a:off x="2462522" y="2482817"/>
                <a:ext cx="799846" cy="183626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台形 110">
                <a:extLst>
                  <a:ext uri="{FF2B5EF4-FFF2-40B4-BE49-F238E27FC236}">
                    <a16:creationId xmlns:a16="http://schemas.microsoft.com/office/drawing/2014/main" id="{CBBF5D91-B6A0-B395-4CCD-5EFDA0F2EA51}"/>
                  </a:ext>
                </a:extLst>
              </p:cNvPr>
              <p:cNvSpPr/>
              <p:nvPr/>
            </p:nvSpPr>
            <p:spPr>
              <a:xfrm rot="16200000">
                <a:off x="2462523" y="876856"/>
                <a:ext cx="799846" cy="183626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EC35E271-178C-46CF-7B98-DBCC94A3B267}"/>
                </a:ext>
              </a:extLst>
            </p:cNvPr>
            <p:cNvSpPr/>
            <p:nvPr/>
          </p:nvSpPr>
          <p:spPr>
            <a:xfrm rot="6600000" flipH="1">
              <a:off x="3934935" y="2384627"/>
              <a:ext cx="153455" cy="1276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12EDD764-EE70-1AB0-B8F6-F8AB007E0C13}"/>
                </a:ext>
              </a:extLst>
            </p:cNvPr>
            <p:cNvSpPr/>
            <p:nvPr/>
          </p:nvSpPr>
          <p:spPr>
            <a:xfrm rot="15000000" flipH="1" flipV="1">
              <a:off x="3934935" y="4253914"/>
              <a:ext cx="153455" cy="1276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16" name="グループ化 115">
              <a:extLst>
                <a:ext uri="{FF2B5EF4-FFF2-40B4-BE49-F238E27FC236}">
                  <a16:creationId xmlns:a16="http://schemas.microsoft.com/office/drawing/2014/main" id="{3EA31625-D647-8D49-BD4C-380B59DF74DA}"/>
                </a:ext>
              </a:extLst>
            </p:cNvPr>
            <p:cNvGrpSpPr/>
            <p:nvPr/>
          </p:nvGrpSpPr>
          <p:grpSpPr>
            <a:xfrm>
              <a:off x="2950275" y="3048000"/>
              <a:ext cx="1158184" cy="662550"/>
              <a:chOff x="2950275" y="3048000"/>
              <a:chExt cx="1158184" cy="662550"/>
            </a:xfrm>
          </p:grpSpPr>
          <p:sp>
            <p:nvSpPr>
              <p:cNvPr id="181" name="四角形: 角を丸くする 180">
                <a:extLst>
                  <a:ext uri="{FF2B5EF4-FFF2-40B4-BE49-F238E27FC236}">
                    <a16:creationId xmlns:a16="http://schemas.microsoft.com/office/drawing/2014/main" id="{3B3A9584-9AF6-F610-D7E0-A6457C62D85F}"/>
                  </a:ext>
                </a:extLst>
              </p:cNvPr>
              <p:cNvSpPr/>
              <p:nvPr/>
            </p:nvSpPr>
            <p:spPr>
              <a:xfrm rot="16200000">
                <a:off x="3791699" y="3339843"/>
                <a:ext cx="366443" cy="78861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四角形: 角を丸くする 200">
                <a:extLst>
                  <a:ext uri="{FF2B5EF4-FFF2-40B4-BE49-F238E27FC236}">
                    <a16:creationId xmlns:a16="http://schemas.microsoft.com/office/drawing/2014/main" id="{D6506CEA-5D1B-62AB-C897-472DB36A8FDE}"/>
                  </a:ext>
                </a:extLst>
              </p:cNvPr>
              <p:cNvSpPr/>
              <p:nvPr/>
            </p:nvSpPr>
            <p:spPr>
              <a:xfrm rot="16200000">
                <a:off x="3520919" y="3310270"/>
                <a:ext cx="510124" cy="138010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四角形: 角を丸くする 201">
                <a:extLst>
                  <a:ext uri="{FF2B5EF4-FFF2-40B4-BE49-F238E27FC236}">
                    <a16:creationId xmlns:a16="http://schemas.microsoft.com/office/drawing/2014/main" id="{B8E458ED-3F69-BA3B-0AB8-4847A3299987}"/>
                  </a:ext>
                </a:extLst>
              </p:cNvPr>
              <p:cNvSpPr/>
              <p:nvPr/>
            </p:nvSpPr>
            <p:spPr>
              <a:xfrm rot="16200000">
                <a:off x="3192406" y="3286484"/>
                <a:ext cx="662550" cy="185582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9" name="四角形: 角を丸くする 208">
                <a:extLst>
                  <a:ext uri="{FF2B5EF4-FFF2-40B4-BE49-F238E27FC236}">
                    <a16:creationId xmlns:a16="http://schemas.microsoft.com/office/drawing/2014/main" id="{CC47E62F-3C55-101B-3862-52FA06588005}"/>
                  </a:ext>
                </a:extLst>
              </p:cNvPr>
              <p:cNvSpPr/>
              <p:nvPr/>
            </p:nvSpPr>
            <p:spPr>
              <a:xfrm rot="16200000">
                <a:off x="3016319" y="3310270"/>
                <a:ext cx="510124" cy="138010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745A07FC-DCAD-8055-DE2B-C7968CE653BC}"/>
                  </a:ext>
                </a:extLst>
              </p:cNvPr>
              <p:cNvSpPr/>
              <p:nvPr/>
            </p:nvSpPr>
            <p:spPr>
              <a:xfrm>
                <a:off x="2950275" y="3297927"/>
                <a:ext cx="1158184" cy="162696"/>
              </a:xfrm>
              <a:custGeom>
                <a:avLst/>
                <a:gdLst>
                  <a:gd name="connsiteX0" fmla="*/ 153048 w 1110357"/>
                  <a:gd name="connsiteY0" fmla="*/ 0 h 180000"/>
                  <a:gd name="connsiteX1" fmla="*/ 782137 w 1110357"/>
                  <a:gd name="connsiteY1" fmla="*/ 0 h 180000"/>
                  <a:gd name="connsiteX2" fmla="*/ 782137 w 1110357"/>
                  <a:gd name="connsiteY2" fmla="*/ 762 h 180000"/>
                  <a:gd name="connsiteX3" fmla="*/ 832141 w 1110357"/>
                  <a:gd name="connsiteY3" fmla="*/ 1317 h 180000"/>
                  <a:gd name="connsiteX4" fmla="*/ 1110357 w 1110357"/>
                  <a:gd name="connsiteY4" fmla="*/ 89259 h 180000"/>
                  <a:gd name="connsiteX5" fmla="*/ 831137 w 1110357"/>
                  <a:gd name="connsiteY5" fmla="*/ 179289 h 180000"/>
                  <a:gd name="connsiteX6" fmla="*/ 782137 w 1110357"/>
                  <a:gd name="connsiteY6" fmla="*/ 178589 h 180000"/>
                  <a:gd name="connsiteX7" fmla="*/ 782137 w 1110357"/>
                  <a:gd name="connsiteY7" fmla="*/ 180000 h 180000"/>
                  <a:gd name="connsiteX8" fmla="*/ 153048 w 1110357"/>
                  <a:gd name="connsiteY8" fmla="*/ 180000 h 180000"/>
                  <a:gd name="connsiteX9" fmla="*/ 153048 w 1110357"/>
                  <a:gd name="connsiteY9" fmla="*/ 178603 h 180000"/>
                  <a:gd name="connsiteX10" fmla="*/ 104842 w 1110357"/>
                  <a:gd name="connsiteY10" fmla="*/ 179292 h 180000"/>
                  <a:gd name="connsiteX11" fmla="*/ 14809 w 1110357"/>
                  <a:gd name="connsiteY11" fmla="*/ 172464 h 180000"/>
                  <a:gd name="connsiteX12" fmla="*/ 0 w 1110357"/>
                  <a:gd name="connsiteY12" fmla="*/ 169882 h 180000"/>
                  <a:gd name="connsiteX13" fmla="*/ 0 w 1110357"/>
                  <a:gd name="connsiteY13" fmla="*/ 10421 h 180000"/>
                  <a:gd name="connsiteX14" fmla="*/ 13821 w 1110357"/>
                  <a:gd name="connsiteY14" fmla="*/ 8116 h 180000"/>
                  <a:gd name="connsiteX15" fmla="*/ 103838 w 1110357"/>
                  <a:gd name="connsiteY15" fmla="*/ 1320 h 180000"/>
                  <a:gd name="connsiteX16" fmla="*/ 153048 w 1110357"/>
                  <a:gd name="connsiteY16" fmla="*/ 774 h 180000"/>
                  <a:gd name="connsiteX17" fmla="*/ 153048 w 1110357"/>
                  <a:gd name="connsiteY17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0357" h="180000">
                    <a:moveTo>
                      <a:pt x="153048" y="0"/>
                    </a:moveTo>
                    <a:lnTo>
                      <a:pt x="782137" y="0"/>
                    </a:lnTo>
                    <a:lnTo>
                      <a:pt x="782137" y="762"/>
                    </a:lnTo>
                    <a:lnTo>
                      <a:pt x="832141" y="1317"/>
                    </a:lnTo>
                    <a:cubicBezTo>
                      <a:pt x="942471" y="6074"/>
                      <a:pt x="1110356" y="25601"/>
                      <a:pt x="1110357" y="89259"/>
                    </a:cubicBezTo>
                    <a:cubicBezTo>
                      <a:pt x="1110358" y="152917"/>
                      <a:pt x="941133" y="175230"/>
                      <a:pt x="831137" y="179289"/>
                    </a:cubicBezTo>
                    <a:lnTo>
                      <a:pt x="782137" y="178589"/>
                    </a:lnTo>
                    <a:lnTo>
                      <a:pt x="782137" y="180000"/>
                    </a:lnTo>
                    <a:lnTo>
                      <a:pt x="153048" y="180000"/>
                    </a:lnTo>
                    <a:lnTo>
                      <a:pt x="153048" y="178603"/>
                    </a:lnTo>
                    <a:lnTo>
                      <a:pt x="104842" y="179292"/>
                    </a:lnTo>
                    <a:cubicBezTo>
                      <a:pt x="77343" y="178277"/>
                      <a:pt x="46142" y="176122"/>
                      <a:pt x="14809" y="172464"/>
                    </a:cubicBezTo>
                    <a:lnTo>
                      <a:pt x="0" y="169882"/>
                    </a:lnTo>
                    <a:lnTo>
                      <a:pt x="0" y="10421"/>
                    </a:lnTo>
                    <a:lnTo>
                      <a:pt x="13821" y="8116"/>
                    </a:lnTo>
                    <a:cubicBezTo>
                      <a:pt x="45076" y="4622"/>
                      <a:pt x="76256" y="2509"/>
                      <a:pt x="103838" y="1320"/>
                    </a:cubicBezTo>
                    <a:lnTo>
                      <a:pt x="153048" y="774"/>
                    </a:lnTo>
                    <a:lnTo>
                      <a:pt x="153048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90" name="グループ化 989">
              <a:extLst>
                <a:ext uri="{FF2B5EF4-FFF2-40B4-BE49-F238E27FC236}">
                  <a16:creationId xmlns:a16="http://schemas.microsoft.com/office/drawing/2014/main" id="{333449DF-4F1F-A63B-E356-2FA6ED6AD051}"/>
                </a:ext>
              </a:extLst>
            </p:cNvPr>
            <p:cNvGrpSpPr/>
            <p:nvPr/>
          </p:nvGrpSpPr>
          <p:grpSpPr>
            <a:xfrm>
              <a:off x="3653494" y="1660508"/>
              <a:ext cx="540000" cy="603631"/>
              <a:chOff x="3653494" y="1660508"/>
              <a:chExt cx="540000" cy="603631"/>
            </a:xfrm>
          </p:grpSpPr>
          <p:sp>
            <p:nvSpPr>
              <p:cNvPr id="106" name="円弧 105">
                <a:extLst>
                  <a:ext uri="{FF2B5EF4-FFF2-40B4-BE49-F238E27FC236}">
                    <a16:creationId xmlns:a16="http://schemas.microsoft.com/office/drawing/2014/main" id="{7237F112-8DB7-7EF9-72E9-3FF200791513}"/>
                  </a:ext>
                </a:extLst>
              </p:cNvPr>
              <p:cNvSpPr/>
              <p:nvPr/>
            </p:nvSpPr>
            <p:spPr>
              <a:xfrm rot="19913968" flipH="1">
                <a:off x="3653494" y="1660508"/>
                <a:ext cx="540000" cy="603631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635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1" name="円弧 120">
                <a:extLst>
                  <a:ext uri="{FF2B5EF4-FFF2-40B4-BE49-F238E27FC236}">
                    <a16:creationId xmlns:a16="http://schemas.microsoft.com/office/drawing/2014/main" id="{0618C5C5-37CC-5789-7576-8EE33686DC38}"/>
                  </a:ext>
                </a:extLst>
              </p:cNvPr>
              <p:cNvSpPr/>
              <p:nvPr/>
            </p:nvSpPr>
            <p:spPr>
              <a:xfrm rot="19883408" flipH="1">
                <a:off x="3782036" y="1817752"/>
                <a:ext cx="217812" cy="289933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635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991" name="グループ化 990">
              <a:extLst>
                <a:ext uri="{FF2B5EF4-FFF2-40B4-BE49-F238E27FC236}">
                  <a16:creationId xmlns:a16="http://schemas.microsoft.com/office/drawing/2014/main" id="{45FCF3C5-4DA0-1E2E-F146-90B38EACC775}"/>
                </a:ext>
              </a:extLst>
            </p:cNvPr>
            <p:cNvGrpSpPr/>
            <p:nvPr/>
          </p:nvGrpSpPr>
          <p:grpSpPr>
            <a:xfrm>
              <a:off x="3653494" y="4494655"/>
              <a:ext cx="540000" cy="603631"/>
              <a:chOff x="3653494" y="4494655"/>
              <a:chExt cx="540000" cy="603631"/>
            </a:xfrm>
          </p:grpSpPr>
          <p:sp>
            <p:nvSpPr>
              <p:cNvPr id="104" name="円弧 103">
                <a:extLst>
                  <a:ext uri="{FF2B5EF4-FFF2-40B4-BE49-F238E27FC236}">
                    <a16:creationId xmlns:a16="http://schemas.microsoft.com/office/drawing/2014/main" id="{1FB39B7B-230F-A774-DA23-072D95C659EA}"/>
                  </a:ext>
                </a:extLst>
              </p:cNvPr>
              <p:cNvSpPr/>
              <p:nvPr/>
            </p:nvSpPr>
            <p:spPr>
              <a:xfrm rot="1686032" flipH="1" flipV="1">
                <a:off x="3653494" y="4494655"/>
                <a:ext cx="540000" cy="603631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635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5" name="円弧 104">
                <a:extLst>
                  <a:ext uri="{FF2B5EF4-FFF2-40B4-BE49-F238E27FC236}">
                    <a16:creationId xmlns:a16="http://schemas.microsoft.com/office/drawing/2014/main" id="{906181FE-5D93-DB22-3E66-2BC9A5943921}"/>
                  </a:ext>
                </a:extLst>
              </p:cNvPr>
              <p:cNvSpPr/>
              <p:nvPr/>
            </p:nvSpPr>
            <p:spPr>
              <a:xfrm rot="1716592" flipH="1" flipV="1">
                <a:off x="3782036" y="4651109"/>
                <a:ext cx="217812" cy="289933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635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928" name="グループ化 1927">
              <a:extLst>
                <a:ext uri="{FF2B5EF4-FFF2-40B4-BE49-F238E27FC236}">
                  <a16:creationId xmlns:a16="http://schemas.microsoft.com/office/drawing/2014/main" id="{EDAC344B-5AFA-8FAD-889A-6A5F2EB69B14}"/>
                </a:ext>
              </a:extLst>
            </p:cNvPr>
            <p:cNvGrpSpPr/>
            <p:nvPr/>
          </p:nvGrpSpPr>
          <p:grpSpPr>
            <a:xfrm>
              <a:off x="3512075" y="2388590"/>
              <a:ext cx="89084" cy="1969461"/>
              <a:chOff x="3512075" y="2388590"/>
              <a:chExt cx="89084" cy="1969461"/>
            </a:xfrm>
          </p:grpSpPr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519FDAC4-DD83-D5F6-1696-63097E68CF4D}"/>
                  </a:ext>
                </a:extLst>
              </p:cNvPr>
              <p:cNvSpPr/>
              <p:nvPr/>
            </p:nvSpPr>
            <p:spPr>
              <a:xfrm rot="5400000">
                <a:off x="3351321" y="4108214"/>
                <a:ext cx="410591" cy="89084"/>
              </a:xfrm>
              <a:custGeom>
                <a:avLst/>
                <a:gdLst>
                  <a:gd name="connsiteX0" fmla="*/ 0 w 1841964"/>
                  <a:gd name="connsiteY0" fmla="*/ 0 h 399642"/>
                  <a:gd name="connsiteX1" fmla="*/ 1841964 w 1841964"/>
                  <a:gd name="connsiteY1" fmla="*/ 0 h 399642"/>
                  <a:gd name="connsiteX2" fmla="*/ 1150354 w 1841964"/>
                  <a:gd name="connsiteY2" fmla="*/ 399642 h 399642"/>
                  <a:gd name="connsiteX3" fmla="*/ 691609 w 1841964"/>
                  <a:gd name="connsiteY3" fmla="*/ 399642 h 399642"/>
                  <a:gd name="connsiteX4" fmla="*/ 0 w 1841964"/>
                  <a:gd name="connsiteY4" fmla="*/ 0 h 39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964" h="399642">
                    <a:moveTo>
                      <a:pt x="0" y="0"/>
                    </a:moveTo>
                    <a:lnTo>
                      <a:pt x="1841964" y="0"/>
                    </a:lnTo>
                    <a:lnTo>
                      <a:pt x="1150354" y="399642"/>
                    </a:lnTo>
                    <a:lnTo>
                      <a:pt x="691609" y="399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2A584826-45F2-7886-C160-2E1A60634B27}"/>
                  </a:ext>
                </a:extLst>
              </p:cNvPr>
              <p:cNvSpPr/>
              <p:nvPr/>
            </p:nvSpPr>
            <p:spPr>
              <a:xfrm rot="5400000">
                <a:off x="3351321" y="2549344"/>
                <a:ext cx="410591" cy="89084"/>
              </a:xfrm>
              <a:custGeom>
                <a:avLst/>
                <a:gdLst>
                  <a:gd name="connsiteX0" fmla="*/ 0 w 1841964"/>
                  <a:gd name="connsiteY0" fmla="*/ 0 h 399642"/>
                  <a:gd name="connsiteX1" fmla="*/ 1841964 w 1841964"/>
                  <a:gd name="connsiteY1" fmla="*/ 0 h 399642"/>
                  <a:gd name="connsiteX2" fmla="*/ 1150354 w 1841964"/>
                  <a:gd name="connsiteY2" fmla="*/ 399642 h 399642"/>
                  <a:gd name="connsiteX3" fmla="*/ 691609 w 1841964"/>
                  <a:gd name="connsiteY3" fmla="*/ 399642 h 399642"/>
                  <a:gd name="connsiteX4" fmla="*/ 0 w 1841964"/>
                  <a:gd name="connsiteY4" fmla="*/ 0 h 39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964" h="399642">
                    <a:moveTo>
                      <a:pt x="0" y="0"/>
                    </a:moveTo>
                    <a:lnTo>
                      <a:pt x="1841964" y="0"/>
                    </a:lnTo>
                    <a:lnTo>
                      <a:pt x="1150354" y="399642"/>
                    </a:lnTo>
                    <a:lnTo>
                      <a:pt x="691609" y="399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4260C86E-E630-6395-4596-0A775309B341}"/>
                </a:ext>
              </a:extLst>
            </p:cNvPr>
            <p:cNvSpPr/>
            <p:nvPr/>
          </p:nvSpPr>
          <p:spPr>
            <a:xfrm rot="5803405">
              <a:off x="4464234" y="6524425"/>
              <a:ext cx="43455" cy="64124"/>
            </a:xfrm>
            <a:custGeom>
              <a:avLst/>
              <a:gdLst>
                <a:gd name="connsiteX0" fmla="*/ 0 w 43455"/>
                <a:gd name="connsiteY0" fmla="*/ 64124 h 64124"/>
                <a:gd name="connsiteX1" fmla="*/ 15470 w 43455"/>
                <a:gd name="connsiteY1" fmla="*/ 3299 h 64124"/>
                <a:gd name="connsiteX2" fmla="*/ 43455 w 43455"/>
                <a:gd name="connsiteY2" fmla="*/ 0 h 64124"/>
                <a:gd name="connsiteX3" fmla="*/ 29563 w 43455"/>
                <a:gd name="connsiteY3" fmla="*/ 24337 h 64124"/>
                <a:gd name="connsiteX4" fmla="*/ 0 w 43455"/>
                <a:gd name="connsiteY4" fmla="*/ 64124 h 6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55" h="64124">
                  <a:moveTo>
                    <a:pt x="0" y="64124"/>
                  </a:moveTo>
                  <a:lnTo>
                    <a:pt x="15470" y="3299"/>
                  </a:lnTo>
                  <a:lnTo>
                    <a:pt x="43455" y="0"/>
                  </a:lnTo>
                  <a:lnTo>
                    <a:pt x="29563" y="24337"/>
                  </a:lnTo>
                  <a:lnTo>
                    <a:pt x="0" y="64124"/>
                  </a:lnTo>
                  <a:close/>
                </a:path>
              </a:pathLst>
            </a:custGeom>
            <a:solidFill>
              <a:schemeClr val="tx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5A2D9207-E274-35D7-4B36-F8A82F46D326}"/>
                </a:ext>
              </a:extLst>
            </p:cNvPr>
            <p:cNvSpPr/>
            <p:nvPr/>
          </p:nvSpPr>
          <p:spPr>
            <a:xfrm rot="5803405">
              <a:off x="4471660" y="6600972"/>
              <a:ext cx="43763" cy="43487"/>
            </a:xfrm>
            <a:custGeom>
              <a:avLst/>
              <a:gdLst>
                <a:gd name="connsiteX0" fmla="*/ 0 w 43763"/>
                <a:gd name="connsiteY0" fmla="*/ 2456 h 43487"/>
                <a:gd name="connsiteX1" fmla="*/ 20833 w 43763"/>
                <a:gd name="connsiteY1" fmla="*/ 0 h 43487"/>
                <a:gd name="connsiteX2" fmla="*/ 42300 w 43763"/>
                <a:gd name="connsiteY2" fmla="*/ 40648 h 43487"/>
                <a:gd name="connsiteX3" fmla="*/ 43763 w 43763"/>
                <a:gd name="connsiteY3" fmla="*/ 43487 h 43487"/>
                <a:gd name="connsiteX4" fmla="*/ 19170 w 43763"/>
                <a:gd name="connsiteY4" fmla="*/ 22895 h 43487"/>
                <a:gd name="connsiteX5" fmla="*/ 0 w 43763"/>
                <a:gd name="connsiteY5" fmla="*/ 2456 h 4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63" h="43487">
                  <a:moveTo>
                    <a:pt x="0" y="2456"/>
                  </a:moveTo>
                  <a:lnTo>
                    <a:pt x="20833" y="0"/>
                  </a:lnTo>
                  <a:lnTo>
                    <a:pt x="42300" y="40648"/>
                  </a:lnTo>
                  <a:lnTo>
                    <a:pt x="43763" y="43487"/>
                  </a:lnTo>
                  <a:lnTo>
                    <a:pt x="19170" y="22895"/>
                  </a:lnTo>
                  <a:lnTo>
                    <a:pt x="0" y="2456"/>
                  </a:lnTo>
                  <a:close/>
                </a:path>
              </a:pathLst>
            </a:custGeom>
            <a:solidFill>
              <a:schemeClr val="tx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923" name="グループ化 1922">
              <a:extLst>
                <a:ext uri="{FF2B5EF4-FFF2-40B4-BE49-F238E27FC236}">
                  <a16:creationId xmlns:a16="http://schemas.microsoft.com/office/drawing/2014/main" id="{8430ABC1-4F53-FA49-2A7E-EA37AC457CF5}"/>
                </a:ext>
              </a:extLst>
            </p:cNvPr>
            <p:cNvGrpSpPr/>
            <p:nvPr/>
          </p:nvGrpSpPr>
          <p:grpSpPr>
            <a:xfrm>
              <a:off x="2846260" y="567688"/>
              <a:ext cx="215999" cy="400461"/>
              <a:chOff x="2846260" y="567688"/>
              <a:chExt cx="215999" cy="400461"/>
            </a:xfrm>
          </p:grpSpPr>
          <p:sp>
            <p:nvSpPr>
              <p:cNvPr id="1976" name="フリーフォーム: 図形 1975">
                <a:extLst>
                  <a:ext uri="{FF2B5EF4-FFF2-40B4-BE49-F238E27FC236}">
                    <a16:creationId xmlns:a16="http://schemas.microsoft.com/office/drawing/2014/main" id="{B2B9D012-D934-EE9B-8C51-5C900EE051F0}"/>
                  </a:ext>
                </a:extLst>
              </p:cNvPr>
              <p:cNvSpPr/>
              <p:nvPr/>
            </p:nvSpPr>
            <p:spPr>
              <a:xfrm rot="16200000">
                <a:off x="2700558" y="714447"/>
                <a:ext cx="399403" cy="108000"/>
              </a:xfrm>
              <a:custGeom>
                <a:avLst/>
                <a:gdLst>
                  <a:gd name="connsiteX0" fmla="*/ 399403 w 399403"/>
                  <a:gd name="connsiteY0" fmla="*/ 108000 h 108000"/>
                  <a:gd name="connsiteX1" fmla="*/ 0 w 399403"/>
                  <a:gd name="connsiteY1" fmla="*/ 108000 h 108000"/>
                  <a:gd name="connsiteX2" fmla="*/ 108000 w 399403"/>
                  <a:gd name="connsiteY2" fmla="*/ 0 h 108000"/>
                  <a:gd name="connsiteX3" fmla="*/ 339654 w 399403"/>
                  <a:gd name="connsiteY3" fmla="*/ 0 h 108000"/>
                  <a:gd name="connsiteX4" fmla="*/ 399403 w 399403"/>
                  <a:gd name="connsiteY4" fmla="*/ 108000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03" h="108000">
                    <a:moveTo>
                      <a:pt x="399403" y="108000"/>
                    </a:moveTo>
                    <a:lnTo>
                      <a:pt x="0" y="108000"/>
                    </a:lnTo>
                    <a:cubicBezTo>
                      <a:pt x="0" y="48353"/>
                      <a:pt x="48353" y="0"/>
                      <a:pt x="108000" y="0"/>
                    </a:cubicBezTo>
                    <a:lnTo>
                      <a:pt x="339654" y="0"/>
                    </a:lnTo>
                    <a:lnTo>
                      <a:pt x="399403" y="108000"/>
                    </a:lnTo>
                    <a:close/>
                  </a:path>
                </a:pathLst>
              </a:custGeom>
              <a:solidFill>
                <a:srgbClr val="1C2B6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7" name="フリーフォーム: 図形 1976">
                <a:extLst>
                  <a:ext uri="{FF2B5EF4-FFF2-40B4-BE49-F238E27FC236}">
                    <a16:creationId xmlns:a16="http://schemas.microsoft.com/office/drawing/2014/main" id="{42B9C480-32C9-8543-D2F0-C6E01C8AE74C}"/>
                  </a:ext>
                </a:extLst>
              </p:cNvPr>
              <p:cNvSpPr/>
              <p:nvPr/>
            </p:nvSpPr>
            <p:spPr>
              <a:xfrm rot="16200000" flipV="1">
                <a:off x="2808029" y="713919"/>
                <a:ext cx="400461" cy="107999"/>
              </a:xfrm>
              <a:custGeom>
                <a:avLst/>
                <a:gdLst>
                  <a:gd name="connsiteX0" fmla="*/ 400461 w 400461"/>
                  <a:gd name="connsiteY0" fmla="*/ 62709 h 107999"/>
                  <a:gd name="connsiteX1" fmla="*/ 398624 w 400461"/>
                  <a:gd name="connsiteY1" fmla="*/ 0 h 107999"/>
                  <a:gd name="connsiteX2" fmla="*/ 108000 w 400461"/>
                  <a:gd name="connsiteY2" fmla="*/ 0 h 107999"/>
                  <a:gd name="connsiteX3" fmla="*/ 8487 w 400461"/>
                  <a:gd name="connsiteY3" fmla="*/ 65961 h 107999"/>
                  <a:gd name="connsiteX4" fmla="*/ 0 w 400461"/>
                  <a:gd name="connsiteY4" fmla="*/ 107999 h 107999"/>
                  <a:gd name="connsiteX5" fmla="*/ 399256 w 400461"/>
                  <a:gd name="connsiteY5" fmla="*/ 107999 h 107999"/>
                  <a:gd name="connsiteX6" fmla="*/ 400461 w 400461"/>
                  <a:gd name="connsiteY6" fmla="*/ 62709 h 10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461" h="107999">
                    <a:moveTo>
                      <a:pt x="400461" y="62709"/>
                    </a:moveTo>
                    <a:lnTo>
                      <a:pt x="398624" y="0"/>
                    </a:lnTo>
                    <a:lnTo>
                      <a:pt x="108000" y="0"/>
                    </a:lnTo>
                    <a:cubicBezTo>
                      <a:pt x="63264" y="0"/>
                      <a:pt x="24882" y="27198"/>
                      <a:pt x="8487" y="65961"/>
                    </a:cubicBezTo>
                    <a:lnTo>
                      <a:pt x="0" y="107999"/>
                    </a:lnTo>
                    <a:lnTo>
                      <a:pt x="399256" y="107999"/>
                    </a:lnTo>
                    <a:lnTo>
                      <a:pt x="400461" y="62709"/>
                    </a:lnTo>
                    <a:close/>
                  </a:path>
                </a:pathLst>
              </a:custGeom>
              <a:solidFill>
                <a:srgbClr val="1C2B6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458BA469-627D-1F85-D9A3-8BEA6B96566C}"/>
                </a:ext>
              </a:extLst>
            </p:cNvPr>
            <p:cNvGrpSpPr/>
            <p:nvPr/>
          </p:nvGrpSpPr>
          <p:grpSpPr>
            <a:xfrm>
              <a:off x="2846256" y="5785683"/>
              <a:ext cx="216001" cy="400794"/>
              <a:chOff x="2846256" y="5785683"/>
              <a:chExt cx="216001" cy="400794"/>
            </a:xfrm>
          </p:grpSpPr>
          <p:sp>
            <p:nvSpPr>
              <p:cNvPr id="1978" name="フリーフォーム: 図形 1977">
                <a:extLst>
                  <a:ext uri="{FF2B5EF4-FFF2-40B4-BE49-F238E27FC236}">
                    <a16:creationId xmlns:a16="http://schemas.microsoft.com/office/drawing/2014/main" id="{9838E10A-8CF2-96FE-1AF0-92C74180A4F7}"/>
                  </a:ext>
                </a:extLst>
              </p:cNvPr>
              <p:cNvSpPr/>
              <p:nvPr/>
            </p:nvSpPr>
            <p:spPr>
              <a:xfrm>
                <a:off x="2846256" y="5785684"/>
                <a:ext cx="108003" cy="400793"/>
              </a:xfrm>
              <a:custGeom>
                <a:avLst/>
                <a:gdLst>
                  <a:gd name="connsiteX0" fmla="*/ 108000 w 108003"/>
                  <a:gd name="connsiteY0" fmla="*/ 0 h 400793"/>
                  <a:gd name="connsiteX1" fmla="*/ 108003 w 108003"/>
                  <a:gd name="connsiteY1" fmla="*/ 1 h 400793"/>
                  <a:gd name="connsiteX2" fmla="*/ 108003 w 108003"/>
                  <a:gd name="connsiteY2" fmla="*/ 400793 h 400793"/>
                  <a:gd name="connsiteX3" fmla="*/ 0 w 108003"/>
                  <a:gd name="connsiteY3" fmla="*/ 345508 h 400793"/>
                  <a:gd name="connsiteX4" fmla="*/ 0 w 108003"/>
                  <a:gd name="connsiteY4" fmla="*/ 108000 h 400793"/>
                  <a:gd name="connsiteX5" fmla="*/ 108000 w 108003"/>
                  <a:gd name="connsiteY5" fmla="*/ 0 h 40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03" h="400793">
                    <a:moveTo>
                      <a:pt x="108000" y="0"/>
                    </a:moveTo>
                    <a:lnTo>
                      <a:pt x="108003" y="1"/>
                    </a:lnTo>
                    <a:lnTo>
                      <a:pt x="108003" y="400793"/>
                    </a:lnTo>
                    <a:lnTo>
                      <a:pt x="0" y="345508"/>
                    </a:lnTo>
                    <a:lnTo>
                      <a:pt x="0" y="108000"/>
                    </a:lnTo>
                    <a:cubicBezTo>
                      <a:pt x="0" y="48353"/>
                      <a:pt x="48353" y="0"/>
                      <a:pt x="108000" y="0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9" name="フリーフォーム: 図形 1978">
                <a:extLst>
                  <a:ext uri="{FF2B5EF4-FFF2-40B4-BE49-F238E27FC236}">
                    <a16:creationId xmlns:a16="http://schemas.microsoft.com/office/drawing/2014/main" id="{4244DCA9-3DED-A226-F84C-583B3A9E6176}"/>
                  </a:ext>
                </a:extLst>
              </p:cNvPr>
              <p:cNvSpPr/>
              <p:nvPr/>
            </p:nvSpPr>
            <p:spPr>
              <a:xfrm rot="5400000">
                <a:off x="2808162" y="5931781"/>
                <a:ext cx="400193" cy="107997"/>
              </a:xfrm>
              <a:custGeom>
                <a:avLst/>
                <a:gdLst>
                  <a:gd name="connsiteX0" fmla="*/ 0 w 400193"/>
                  <a:gd name="connsiteY0" fmla="*/ 107997 h 107997"/>
                  <a:gd name="connsiteX1" fmla="*/ 8487 w 400193"/>
                  <a:gd name="connsiteY1" fmla="*/ 65961 h 107997"/>
                  <a:gd name="connsiteX2" fmla="*/ 108000 w 400193"/>
                  <a:gd name="connsiteY2" fmla="*/ 0 h 107997"/>
                  <a:gd name="connsiteX3" fmla="*/ 398357 w 400193"/>
                  <a:gd name="connsiteY3" fmla="*/ 0 h 107997"/>
                  <a:gd name="connsiteX4" fmla="*/ 400193 w 400193"/>
                  <a:gd name="connsiteY4" fmla="*/ 62707 h 107997"/>
                  <a:gd name="connsiteX5" fmla="*/ 398988 w 400193"/>
                  <a:gd name="connsiteY5" fmla="*/ 107997 h 107997"/>
                  <a:gd name="connsiteX6" fmla="*/ 0 w 400193"/>
                  <a:gd name="connsiteY6" fmla="*/ 107997 h 10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193" h="107997">
                    <a:moveTo>
                      <a:pt x="0" y="107997"/>
                    </a:moveTo>
                    <a:lnTo>
                      <a:pt x="8487" y="65961"/>
                    </a:lnTo>
                    <a:cubicBezTo>
                      <a:pt x="24882" y="27198"/>
                      <a:pt x="63265" y="0"/>
                      <a:pt x="108000" y="0"/>
                    </a:cubicBezTo>
                    <a:lnTo>
                      <a:pt x="398357" y="0"/>
                    </a:lnTo>
                    <a:lnTo>
                      <a:pt x="400193" y="62707"/>
                    </a:lnTo>
                    <a:lnTo>
                      <a:pt x="398988" y="107997"/>
                    </a:lnTo>
                    <a:lnTo>
                      <a:pt x="0" y="107997"/>
                    </a:lnTo>
                    <a:close/>
                  </a:path>
                </a:pathLst>
              </a:custGeom>
              <a:solidFill>
                <a:srgbClr val="1C2B6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980" name="フリーフォーム: 図形 1979">
              <a:extLst>
                <a:ext uri="{FF2B5EF4-FFF2-40B4-BE49-F238E27FC236}">
                  <a16:creationId xmlns:a16="http://schemas.microsoft.com/office/drawing/2014/main" id="{5D194380-95C9-3A9F-5499-44BD10FCD13F}"/>
                </a:ext>
              </a:extLst>
            </p:cNvPr>
            <p:cNvSpPr/>
            <p:nvPr/>
          </p:nvSpPr>
          <p:spPr>
            <a:xfrm rot="5400000">
              <a:off x="2607094" y="6533040"/>
              <a:ext cx="802327" cy="107996"/>
            </a:xfrm>
            <a:custGeom>
              <a:avLst/>
              <a:gdLst>
                <a:gd name="connsiteX0" fmla="*/ 0 w 802327"/>
                <a:gd name="connsiteY0" fmla="*/ 62706 h 107996"/>
                <a:gd name="connsiteX1" fmla="*/ 1670 w 802327"/>
                <a:gd name="connsiteY1" fmla="*/ 0 h 107996"/>
                <a:gd name="connsiteX2" fmla="*/ 193361 w 802327"/>
                <a:gd name="connsiteY2" fmla="*/ 0 h 107996"/>
                <a:gd name="connsiteX3" fmla="*/ 193361 w 802327"/>
                <a:gd name="connsiteY3" fmla="*/ 1 h 107996"/>
                <a:gd name="connsiteX4" fmla="*/ 211027 w 802327"/>
                <a:gd name="connsiteY4" fmla="*/ 1 h 107996"/>
                <a:gd name="connsiteX5" fmla="*/ 211027 w 802327"/>
                <a:gd name="connsiteY5" fmla="*/ 0 h 107996"/>
                <a:gd name="connsiteX6" fmla="*/ 799164 w 802327"/>
                <a:gd name="connsiteY6" fmla="*/ 0 h 107996"/>
                <a:gd name="connsiteX7" fmla="*/ 802327 w 802327"/>
                <a:gd name="connsiteY7" fmla="*/ 107996 h 107996"/>
                <a:gd name="connsiteX8" fmla="*/ 1327 w 802327"/>
                <a:gd name="connsiteY8" fmla="*/ 107996 h 107996"/>
                <a:gd name="connsiteX9" fmla="*/ 0 w 802327"/>
                <a:gd name="connsiteY9" fmla="*/ 62706 h 10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327" h="107996">
                  <a:moveTo>
                    <a:pt x="0" y="62706"/>
                  </a:moveTo>
                  <a:lnTo>
                    <a:pt x="1670" y="0"/>
                  </a:lnTo>
                  <a:lnTo>
                    <a:pt x="193361" y="0"/>
                  </a:lnTo>
                  <a:lnTo>
                    <a:pt x="193361" y="1"/>
                  </a:lnTo>
                  <a:lnTo>
                    <a:pt x="211027" y="1"/>
                  </a:lnTo>
                  <a:lnTo>
                    <a:pt x="211027" y="0"/>
                  </a:lnTo>
                  <a:lnTo>
                    <a:pt x="799164" y="0"/>
                  </a:lnTo>
                  <a:lnTo>
                    <a:pt x="802327" y="107996"/>
                  </a:lnTo>
                  <a:lnTo>
                    <a:pt x="1327" y="107996"/>
                  </a:lnTo>
                  <a:lnTo>
                    <a:pt x="0" y="62706"/>
                  </a:lnTo>
                  <a:close/>
                </a:path>
              </a:pathLst>
            </a:custGeom>
            <a:solidFill>
              <a:srgbClr val="1C2B6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308DE95A-86AA-BA41-7D4C-D0FC2BC5DEE9}"/>
                </a:ext>
              </a:extLst>
            </p:cNvPr>
            <p:cNvGrpSpPr/>
            <p:nvPr/>
          </p:nvGrpSpPr>
          <p:grpSpPr>
            <a:xfrm>
              <a:off x="2954260" y="568746"/>
              <a:ext cx="0" cy="5618456"/>
              <a:chOff x="2954260" y="568746"/>
              <a:chExt cx="0" cy="5618456"/>
            </a:xfrm>
          </p:grpSpPr>
          <p:cxnSp>
            <p:nvCxnSpPr>
              <p:cNvPr id="1981" name="直線コネクタ 1980">
                <a:extLst>
                  <a:ext uri="{FF2B5EF4-FFF2-40B4-BE49-F238E27FC236}">
                    <a16:creationId xmlns:a16="http://schemas.microsoft.com/office/drawing/2014/main" id="{75303A7B-01FF-D26D-4A43-278A399629BA}"/>
                  </a:ext>
                </a:extLst>
              </p:cNvPr>
              <p:cNvCxnSpPr>
                <a:cxnSpLocks/>
                <a:stCxn id="1976" idx="0"/>
                <a:endCxn id="1976" idx="1"/>
              </p:cNvCxnSpPr>
              <p:nvPr/>
            </p:nvCxnSpPr>
            <p:spPr>
              <a:xfrm>
                <a:off x="2954260" y="568746"/>
                <a:ext cx="0" cy="399403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4" name="直線コネクタ 1983">
                <a:extLst>
                  <a:ext uri="{FF2B5EF4-FFF2-40B4-BE49-F238E27FC236}">
                    <a16:creationId xmlns:a16="http://schemas.microsoft.com/office/drawing/2014/main" id="{B2D2B488-9773-ED06-5035-1454FDFF744B}"/>
                  </a:ext>
                </a:extLst>
              </p:cNvPr>
              <p:cNvCxnSpPr>
                <a:cxnSpLocks/>
                <a:stCxn id="1979" idx="0"/>
                <a:endCxn id="1980" idx="8"/>
              </p:cNvCxnSpPr>
              <p:nvPr/>
            </p:nvCxnSpPr>
            <p:spPr>
              <a:xfrm>
                <a:off x="2954260" y="5785683"/>
                <a:ext cx="0" cy="401519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6" name="グループ化 985">
              <a:extLst>
                <a:ext uri="{FF2B5EF4-FFF2-40B4-BE49-F238E27FC236}">
                  <a16:creationId xmlns:a16="http://schemas.microsoft.com/office/drawing/2014/main" id="{C4986DB8-8AB8-0131-C286-D24040ADB3C9}"/>
                </a:ext>
              </a:extLst>
            </p:cNvPr>
            <p:cNvGrpSpPr/>
            <p:nvPr/>
          </p:nvGrpSpPr>
          <p:grpSpPr>
            <a:xfrm>
              <a:off x="3382570" y="4887511"/>
              <a:ext cx="169290" cy="206181"/>
              <a:chOff x="3382570" y="4887511"/>
              <a:chExt cx="169290" cy="206181"/>
            </a:xfrm>
          </p:grpSpPr>
          <p:sp>
            <p:nvSpPr>
              <p:cNvPr id="1989" name="正方形/長方形 1988">
                <a:extLst>
                  <a:ext uri="{FF2B5EF4-FFF2-40B4-BE49-F238E27FC236}">
                    <a16:creationId xmlns:a16="http://schemas.microsoft.com/office/drawing/2014/main" id="{EF52C02D-BA8F-1C14-2149-10BE006451B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382570" y="4887511"/>
                <a:ext cx="169290" cy="65687"/>
              </a:xfrm>
              <a:prstGeom prst="rect">
                <a:avLst/>
              </a:prstGeom>
              <a:solidFill>
                <a:schemeClr val="bg1"/>
              </a:solidFill>
              <a:ln w="3175" cap="rnd">
                <a:noFill/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0" name="正方形/長方形 1989">
                <a:extLst>
                  <a:ext uri="{FF2B5EF4-FFF2-40B4-BE49-F238E27FC236}">
                    <a16:creationId xmlns:a16="http://schemas.microsoft.com/office/drawing/2014/main" id="{F0AA5D0C-FAEE-B033-9ED8-12FC189E68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382570" y="5028005"/>
                <a:ext cx="169290" cy="65687"/>
              </a:xfrm>
              <a:prstGeom prst="rect">
                <a:avLst/>
              </a:prstGeom>
              <a:solidFill>
                <a:schemeClr val="bg1"/>
              </a:solidFill>
              <a:ln w="3175" cap="rnd">
                <a:noFill/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85" name="グループ化 984">
              <a:extLst>
                <a:ext uri="{FF2B5EF4-FFF2-40B4-BE49-F238E27FC236}">
                  <a16:creationId xmlns:a16="http://schemas.microsoft.com/office/drawing/2014/main" id="{A3D5D11E-58BC-8650-62C8-D89AF67CC580}"/>
                </a:ext>
              </a:extLst>
            </p:cNvPr>
            <p:cNvGrpSpPr/>
            <p:nvPr/>
          </p:nvGrpSpPr>
          <p:grpSpPr>
            <a:xfrm>
              <a:off x="3382570" y="1662637"/>
              <a:ext cx="169290" cy="206844"/>
              <a:chOff x="3382570" y="1662637"/>
              <a:chExt cx="169290" cy="206844"/>
            </a:xfrm>
          </p:grpSpPr>
          <p:sp>
            <p:nvSpPr>
              <p:cNvPr id="1992" name="正方形/長方形 1991">
                <a:extLst>
                  <a:ext uri="{FF2B5EF4-FFF2-40B4-BE49-F238E27FC236}">
                    <a16:creationId xmlns:a16="http://schemas.microsoft.com/office/drawing/2014/main" id="{44935EED-DC24-240C-4607-021807B0C5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382570" y="1662637"/>
                <a:ext cx="169290" cy="66350"/>
              </a:xfrm>
              <a:prstGeom prst="rect">
                <a:avLst/>
              </a:prstGeom>
              <a:solidFill>
                <a:schemeClr val="bg1"/>
              </a:solidFill>
              <a:ln w="3175" cap="rnd">
                <a:noFill/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3" name="正方形/長方形 1992">
                <a:extLst>
                  <a:ext uri="{FF2B5EF4-FFF2-40B4-BE49-F238E27FC236}">
                    <a16:creationId xmlns:a16="http://schemas.microsoft.com/office/drawing/2014/main" id="{E44F68D0-95BE-2635-9A6D-3850B61EDA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382570" y="1803131"/>
                <a:ext cx="169290" cy="66350"/>
              </a:xfrm>
              <a:prstGeom prst="rect">
                <a:avLst/>
              </a:prstGeom>
              <a:solidFill>
                <a:schemeClr val="bg1"/>
              </a:solidFill>
              <a:ln w="3175" cap="rnd">
                <a:noFill/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27" name="グループ化 1926">
              <a:extLst>
                <a:ext uri="{FF2B5EF4-FFF2-40B4-BE49-F238E27FC236}">
                  <a16:creationId xmlns:a16="http://schemas.microsoft.com/office/drawing/2014/main" id="{F04EF0B3-D6E1-E593-84AE-B3D8326D9A74}"/>
                </a:ext>
              </a:extLst>
            </p:cNvPr>
            <p:cNvGrpSpPr/>
            <p:nvPr/>
          </p:nvGrpSpPr>
          <p:grpSpPr>
            <a:xfrm>
              <a:off x="2956368" y="1390097"/>
              <a:ext cx="174445" cy="5579764"/>
              <a:chOff x="2956368" y="1390097"/>
              <a:chExt cx="174445" cy="5579764"/>
            </a:xfrm>
          </p:grpSpPr>
          <p:sp>
            <p:nvSpPr>
              <p:cNvPr id="8" name="台形 110">
                <a:extLst>
                  <a:ext uri="{FF2B5EF4-FFF2-40B4-BE49-F238E27FC236}">
                    <a16:creationId xmlns:a16="http://schemas.microsoft.com/office/drawing/2014/main" id="{48698166-F94B-FA71-68E8-5DE78400C8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663663" y="1682802"/>
                <a:ext cx="759855" cy="174445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台形 110">
                <a:extLst>
                  <a:ext uri="{FF2B5EF4-FFF2-40B4-BE49-F238E27FC236}">
                    <a16:creationId xmlns:a16="http://schemas.microsoft.com/office/drawing/2014/main" id="{A536D291-266B-E2AA-89DA-15583DBBDD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663663" y="3288795"/>
                <a:ext cx="759855" cy="174445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" name="台形 110">
                <a:extLst>
                  <a:ext uri="{FF2B5EF4-FFF2-40B4-BE49-F238E27FC236}">
                    <a16:creationId xmlns:a16="http://schemas.microsoft.com/office/drawing/2014/main" id="{B7618F02-86FD-8C66-5B24-56ABD8FC43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663663" y="4890773"/>
                <a:ext cx="759855" cy="174445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台形 110">
                <a:extLst>
                  <a:ext uri="{FF2B5EF4-FFF2-40B4-BE49-F238E27FC236}">
                    <a16:creationId xmlns:a16="http://schemas.microsoft.com/office/drawing/2014/main" id="{FA61C24F-8972-77D6-4964-0CFB1A9B839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663663" y="6502711"/>
                <a:ext cx="759855" cy="174445"/>
              </a:xfrm>
              <a:custGeom>
                <a:avLst/>
                <a:gdLst>
                  <a:gd name="connsiteX0" fmla="*/ 0 w 1003375"/>
                  <a:gd name="connsiteY0" fmla="*/ 230352 h 230352"/>
                  <a:gd name="connsiteX1" fmla="*/ 57588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94578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  <a:gd name="connsiteX0" fmla="*/ 0 w 1003375"/>
                  <a:gd name="connsiteY0" fmla="*/ 230352 h 230352"/>
                  <a:gd name="connsiteX1" fmla="*/ 117913 w 1003375"/>
                  <a:gd name="connsiteY1" fmla="*/ 0 h 230352"/>
                  <a:gd name="connsiteX2" fmla="*/ 875937 w 1003375"/>
                  <a:gd name="connsiteY2" fmla="*/ 0 h 230352"/>
                  <a:gd name="connsiteX3" fmla="*/ 1003375 w 1003375"/>
                  <a:gd name="connsiteY3" fmla="*/ 230352 h 230352"/>
                  <a:gd name="connsiteX4" fmla="*/ 0 w 1003375"/>
                  <a:gd name="connsiteY4" fmla="*/ 230352 h 2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75" h="230352">
                    <a:moveTo>
                      <a:pt x="0" y="230352"/>
                    </a:moveTo>
                    <a:lnTo>
                      <a:pt x="117913" y="0"/>
                    </a:lnTo>
                    <a:lnTo>
                      <a:pt x="875937" y="0"/>
                    </a:lnTo>
                    <a:lnTo>
                      <a:pt x="1003375" y="230352"/>
                    </a:lnTo>
                    <a:lnTo>
                      <a:pt x="0" y="230352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D4A8F52C-DA49-6349-2F78-53CFC86D33C9}"/>
                </a:ext>
              </a:extLst>
            </p:cNvPr>
            <p:cNvSpPr/>
            <p:nvPr/>
          </p:nvSpPr>
          <p:spPr>
            <a:xfrm rot="16200000">
              <a:off x="2853480" y="3286769"/>
              <a:ext cx="366444" cy="178437"/>
            </a:xfrm>
            <a:custGeom>
              <a:avLst/>
              <a:gdLst>
                <a:gd name="connsiteX0" fmla="*/ 0 w 366444"/>
                <a:gd name="connsiteY0" fmla="*/ 85711 h 178437"/>
                <a:gd name="connsiteX1" fmla="*/ 0 w 366444"/>
                <a:gd name="connsiteY1" fmla="*/ 85711 h 178437"/>
                <a:gd name="connsiteX2" fmla="*/ 0 w 366444"/>
                <a:gd name="connsiteY2" fmla="*/ 85710 h 178437"/>
                <a:gd name="connsiteX3" fmla="*/ 366444 w 366444"/>
                <a:gd name="connsiteY3" fmla="*/ 85711 h 178437"/>
                <a:gd name="connsiteX4" fmla="*/ 366443 w 366444"/>
                <a:gd name="connsiteY4" fmla="*/ 85711 h 178437"/>
                <a:gd name="connsiteX5" fmla="*/ 327012 w 366444"/>
                <a:gd name="connsiteY5" fmla="*/ 125142 h 178437"/>
                <a:gd name="connsiteX6" fmla="*/ 253942 w 366444"/>
                <a:gd name="connsiteY6" fmla="*/ 125142 h 178437"/>
                <a:gd name="connsiteX7" fmla="*/ 262830 w 366444"/>
                <a:gd name="connsiteY7" fmla="*/ 178437 h 178437"/>
                <a:gd name="connsiteX8" fmla="*/ 101984 w 366444"/>
                <a:gd name="connsiteY8" fmla="*/ 178437 h 178437"/>
                <a:gd name="connsiteX9" fmla="*/ 111278 w 366444"/>
                <a:gd name="connsiteY9" fmla="*/ 125141 h 178437"/>
                <a:gd name="connsiteX10" fmla="*/ 39431 w 366444"/>
                <a:gd name="connsiteY10" fmla="*/ 125141 h 178437"/>
                <a:gd name="connsiteX11" fmla="*/ 11549 w 366444"/>
                <a:gd name="connsiteY11" fmla="*/ 113592 h 178437"/>
                <a:gd name="connsiteX12" fmla="*/ 0 w 366444"/>
                <a:gd name="connsiteY12" fmla="*/ 85711 h 178437"/>
                <a:gd name="connsiteX13" fmla="*/ 11549 w 366444"/>
                <a:gd name="connsiteY13" fmla="*/ 57829 h 178437"/>
                <a:gd name="connsiteX14" fmla="*/ 39431 w 366444"/>
                <a:gd name="connsiteY14" fmla="*/ 46280 h 178437"/>
                <a:gd name="connsiteX15" fmla="*/ 134222 w 366444"/>
                <a:gd name="connsiteY15" fmla="*/ 46280 h 178437"/>
                <a:gd name="connsiteX16" fmla="*/ 142960 w 366444"/>
                <a:gd name="connsiteY16" fmla="*/ 28160 h 178437"/>
                <a:gd name="connsiteX17" fmla="*/ 183312 w 366444"/>
                <a:gd name="connsiteY17" fmla="*/ 0 h 178437"/>
                <a:gd name="connsiteX18" fmla="*/ 223240 w 366444"/>
                <a:gd name="connsiteY18" fmla="*/ 27956 h 178437"/>
                <a:gd name="connsiteX19" fmla="*/ 231885 w 366444"/>
                <a:gd name="connsiteY19" fmla="*/ 46280 h 178437"/>
                <a:gd name="connsiteX20" fmla="*/ 327013 w 366444"/>
                <a:gd name="connsiteY20" fmla="*/ 46280 h 178437"/>
                <a:gd name="connsiteX21" fmla="*/ 366444 w 366444"/>
                <a:gd name="connsiteY21" fmla="*/ 85711 h 17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6444" h="178437">
                  <a:moveTo>
                    <a:pt x="0" y="85711"/>
                  </a:moveTo>
                  <a:lnTo>
                    <a:pt x="0" y="85711"/>
                  </a:lnTo>
                  <a:lnTo>
                    <a:pt x="0" y="85710"/>
                  </a:lnTo>
                  <a:close/>
                  <a:moveTo>
                    <a:pt x="366444" y="85711"/>
                  </a:moveTo>
                  <a:lnTo>
                    <a:pt x="366443" y="85711"/>
                  </a:lnTo>
                  <a:cubicBezTo>
                    <a:pt x="366443" y="107488"/>
                    <a:pt x="348789" y="125142"/>
                    <a:pt x="327012" y="125142"/>
                  </a:cubicBezTo>
                  <a:lnTo>
                    <a:pt x="253942" y="125142"/>
                  </a:lnTo>
                  <a:lnTo>
                    <a:pt x="262830" y="178437"/>
                  </a:lnTo>
                  <a:lnTo>
                    <a:pt x="101984" y="178437"/>
                  </a:lnTo>
                  <a:lnTo>
                    <a:pt x="111278" y="125141"/>
                  </a:lnTo>
                  <a:lnTo>
                    <a:pt x="39431" y="125141"/>
                  </a:lnTo>
                  <a:cubicBezTo>
                    <a:pt x="28543" y="125141"/>
                    <a:pt x="18685" y="120728"/>
                    <a:pt x="11549" y="113592"/>
                  </a:cubicBezTo>
                  <a:lnTo>
                    <a:pt x="0" y="85711"/>
                  </a:lnTo>
                  <a:lnTo>
                    <a:pt x="11549" y="57829"/>
                  </a:lnTo>
                  <a:cubicBezTo>
                    <a:pt x="18685" y="50694"/>
                    <a:pt x="28543" y="46280"/>
                    <a:pt x="39431" y="46280"/>
                  </a:cubicBezTo>
                  <a:lnTo>
                    <a:pt x="134222" y="46280"/>
                  </a:lnTo>
                  <a:lnTo>
                    <a:pt x="142960" y="28160"/>
                  </a:lnTo>
                  <a:cubicBezTo>
                    <a:pt x="154067" y="10576"/>
                    <a:pt x="167398" y="0"/>
                    <a:pt x="183312" y="0"/>
                  </a:cubicBezTo>
                  <a:cubicBezTo>
                    <a:pt x="199227" y="0"/>
                    <a:pt x="212383" y="10493"/>
                    <a:pt x="223240" y="27956"/>
                  </a:cubicBezTo>
                  <a:lnTo>
                    <a:pt x="231885" y="46280"/>
                  </a:lnTo>
                  <a:lnTo>
                    <a:pt x="327013" y="46280"/>
                  </a:lnTo>
                  <a:cubicBezTo>
                    <a:pt x="348790" y="46280"/>
                    <a:pt x="366444" y="63934"/>
                    <a:pt x="366444" y="8571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866A5700-506C-F13E-CE49-1A2935921953}"/>
                </a:ext>
              </a:extLst>
            </p:cNvPr>
            <p:cNvGrpSpPr/>
            <p:nvPr/>
          </p:nvGrpSpPr>
          <p:grpSpPr>
            <a:xfrm>
              <a:off x="3176872" y="6195459"/>
              <a:ext cx="863886" cy="784245"/>
              <a:chOff x="3176872" y="6195459"/>
              <a:chExt cx="863886" cy="784245"/>
            </a:xfrm>
            <a:solidFill>
              <a:schemeClr val="bg1">
                <a:alpha val="50000"/>
              </a:schemeClr>
            </a:solidFill>
          </p:grpSpPr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583B2529-E297-8101-DCDF-23F0DE7C0E04}"/>
                  </a:ext>
                </a:extLst>
              </p:cNvPr>
              <p:cNvSpPr/>
              <p:nvPr/>
            </p:nvSpPr>
            <p:spPr>
              <a:xfrm>
                <a:off x="3176872" y="6195459"/>
                <a:ext cx="863886" cy="184276"/>
              </a:xfrm>
              <a:custGeom>
                <a:avLst/>
                <a:gdLst>
                  <a:gd name="connsiteX0" fmla="*/ 0 w 863886"/>
                  <a:gd name="connsiteY0" fmla="*/ 0 h 184276"/>
                  <a:gd name="connsiteX1" fmla="*/ 209147 w 863886"/>
                  <a:gd name="connsiteY1" fmla="*/ 21163 h 184276"/>
                  <a:gd name="connsiteX2" fmla="*/ 809303 w 863886"/>
                  <a:gd name="connsiteY2" fmla="*/ 166132 h 184276"/>
                  <a:gd name="connsiteX3" fmla="*/ 863886 w 863886"/>
                  <a:gd name="connsiteY3" fmla="*/ 184276 h 184276"/>
                  <a:gd name="connsiteX4" fmla="*/ 0 w 863886"/>
                  <a:gd name="connsiteY4" fmla="*/ 184276 h 184276"/>
                  <a:gd name="connsiteX5" fmla="*/ 0 w 863886"/>
                  <a:gd name="connsiteY5" fmla="*/ 0 h 1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886" h="184276">
                    <a:moveTo>
                      <a:pt x="0" y="0"/>
                    </a:moveTo>
                    <a:lnTo>
                      <a:pt x="209147" y="21163"/>
                    </a:lnTo>
                    <a:cubicBezTo>
                      <a:pt x="394307" y="48898"/>
                      <a:pt x="587437" y="95797"/>
                      <a:pt x="809303" y="166132"/>
                    </a:cubicBezTo>
                    <a:lnTo>
                      <a:pt x="863886" y="184276"/>
                    </a:lnTo>
                    <a:lnTo>
                      <a:pt x="0" y="1842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660E9416-3571-05D3-BE3F-3BD30CCA0758}"/>
                  </a:ext>
                </a:extLst>
              </p:cNvPr>
              <p:cNvSpPr/>
              <p:nvPr/>
            </p:nvSpPr>
            <p:spPr>
              <a:xfrm>
                <a:off x="3176872" y="6796075"/>
                <a:ext cx="861744" cy="183629"/>
              </a:xfrm>
              <a:custGeom>
                <a:avLst/>
                <a:gdLst>
                  <a:gd name="connsiteX0" fmla="*/ 0 w 861744"/>
                  <a:gd name="connsiteY0" fmla="*/ 0 h 183629"/>
                  <a:gd name="connsiteX1" fmla="*/ 861744 w 861744"/>
                  <a:gd name="connsiteY1" fmla="*/ 0 h 183629"/>
                  <a:gd name="connsiteX2" fmla="*/ 856193 w 861744"/>
                  <a:gd name="connsiteY2" fmla="*/ 1947 h 183629"/>
                  <a:gd name="connsiteX3" fmla="*/ 141565 w 861744"/>
                  <a:gd name="connsiteY3" fmla="*/ 171555 h 183629"/>
                  <a:gd name="connsiteX4" fmla="*/ 0 w 861744"/>
                  <a:gd name="connsiteY4" fmla="*/ 183629 h 183629"/>
                  <a:gd name="connsiteX5" fmla="*/ 0 w 861744"/>
                  <a:gd name="connsiteY5" fmla="*/ 0 h 18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744" h="183629">
                    <a:moveTo>
                      <a:pt x="0" y="0"/>
                    </a:moveTo>
                    <a:lnTo>
                      <a:pt x="861744" y="0"/>
                    </a:lnTo>
                    <a:lnTo>
                      <a:pt x="856193" y="1947"/>
                    </a:lnTo>
                    <a:cubicBezTo>
                      <a:pt x="591414" y="90559"/>
                      <a:pt x="372951" y="144743"/>
                      <a:pt x="141565" y="171555"/>
                    </a:cubicBezTo>
                    <a:lnTo>
                      <a:pt x="0" y="1836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26" name="グループ化 1925">
              <a:extLst>
                <a:ext uri="{FF2B5EF4-FFF2-40B4-BE49-F238E27FC236}">
                  <a16:creationId xmlns:a16="http://schemas.microsoft.com/office/drawing/2014/main" id="{59DB0C23-D8C5-EA34-2209-A3945ABB9C83}"/>
                </a:ext>
              </a:extLst>
            </p:cNvPr>
            <p:cNvGrpSpPr/>
            <p:nvPr/>
          </p:nvGrpSpPr>
          <p:grpSpPr>
            <a:xfrm>
              <a:off x="3176873" y="6200763"/>
              <a:ext cx="138623" cy="774283"/>
              <a:chOff x="3176873" y="6200763"/>
              <a:chExt cx="138623" cy="774283"/>
            </a:xfrm>
          </p:grpSpPr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277D3CF6-6BDD-34F4-27D2-C67BA02523AF}"/>
                  </a:ext>
                </a:extLst>
              </p:cNvPr>
              <p:cNvSpPr/>
              <p:nvPr/>
            </p:nvSpPr>
            <p:spPr>
              <a:xfrm rot="16200000">
                <a:off x="3156698" y="6220938"/>
                <a:ext cx="178971" cy="13862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B12546E9-0C53-5BFA-B0FF-842F30DE9438}"/>
                  </a:ext>
                </a:extLst>
              </p:cNvPr>
              <p:cNvSpPr/>
              <p:nvPr/>
            </p:nvSpPr>
            <p:spPr>
              <a:xfrm rot="16200000">
                <a:off x="3156699" y="6816250"/>
                <a:ext cx="178971" cy="13862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70B8DFE0-A237-A0BD-26FB-61C20BFCAC57}"/>
                </a:ext>
              </a:extLst>
            </p:cNvPr>
            <p:cNvSpPr/>
            <p:nvPr/>
          </p:nvSpPr>
          <p:spPr>
            <a:xfrm rot="5400000">
              <a:off x="3333596" y="5806539"/>
              <a:ext cx="802327" cy="1560999"/>
            </a:xfrm>
            <a:custGeom>
              <a:avLst/>
              <a:gdLst>
                <a:gd name="connsiteX0" fmla="*/ 0 w 802327"/>
                <a:gd name="connsiteY0" fmla="*/ 1515709 h 1560999"/>
                <a:gd name="connsiteX1" fmla="*/ 2985 w 802327"/>
                <a:gd name="connsiteY1" fmla="*/ 1403598 h 1560999"/>
                <a:gd name="connsiteX2" fmla="*/ 299329 w 802327"/>
                <a:gd name="connsiteY2" fmla="*/ 172137 h 1560999"/>
                <a:gd name="connsiteX3" fmla="*/ 365384 w 802327"/>
                <a:gd name="connsiteY3" fmla="*/ 0 h 1560999"/>
                <a:gd name="connsiteX4" fmla="*/ 435963 w 802327"/>
                <a:gd name="connsiteY4" fmla="*/ 0 h 1560999"/>
                <a:gd name="connsiteX5" fmla="*/ 452524 w 802327"/>
                <a:gd name="connsiteY5" fmla="*/ 42882 h 1560999"/>
                <a:gd name="connsiteX6" fmla="*/ 802327 w 802327"/>
                <a:gd name="connsiteY6" fmla="*/ 1560999 h 1560999"/>
                <a:gd name="connsiteX7" fmla="*/ 1327 w 802327"/>
                <a:gd name="connsiteY7" fmla="*/ 1560999 h 1560999"/>
                <a:gd name="connsiteX8" fmla="*/ 0 w 802327"/>
                <a:gd name="connsiteY8" fmla="*/ 1515709 h 156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327" h="1560999">
                  <a:moveTo>
                    <a:pt x="0" y="1515709"/>
                  </a:moveTo>
                  <a:lnTo>
                    <a:pt x="2985" y="1403598"/>
                  </a:lnTo>
                  <a:cubicBezTo>
                    <a:pt x="22261" y="1038836"/>
                    <a:pt x="109651" y="683724"/>
                    <a:pt x="299329" y="172137"/>
                  </a:cubicBezTo>
                  <a:lnTo>
                    <a:pt x="365384" y="0"/>
                  </a:lnTo>
                  <a:lnTo>
                    <a:pt x="435963" y="0"/>
                  </a:lnTo>
                  <a:lnTo>
                    <a:pt x="452524" y="42882"/>
                  </a:lnTo>
                  <a:cubicBezTo>
                    <a:pt x="702136" y="694694"/>
                    <a:pt x="799916" y="1042760"/>
                    <a:pt x="802327" y="1560999"/>
                  </a:cubicBezTo>
                  <a:lnTo>
                    <a:pt x="1327" y="1560999"/>
                  </a:lnTo>
                  <a:lnTo>
                    <a:pt x="0" y="1515709"/>
                  </a:lnTo>
                  <a:close/>
                </a:path>
              </a:pathLst>
            </a:custGeom>
            <a:noFill/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2EF2E94-3638-A297-2C81-2A3046287F05}"/>
              </a:ext>
            </a:extLst>
          </p:cNvPr>
          <p:cNvGrpSpPr/>
          <p:nvPr/>
        </p:nvGrpSpPr>
        <p:grpSpPr>
          <a:xfrm>
            <a:off x="349796" y="954294"/>
            <a:ext cx="2164881" cy="2576936"/>
            <a:chOff x="411875" y="449976"/>
            <a:chExt cx="2164881" cy="2576936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5A48EC0-487F-EB29-8940-9C18B9883592}"/>
                </a:ext>
              </a:extLst>
            </p:cNvPr>
            <p:cNvGrpSpPr/>
            <p:nvPr/>
          </p:nvGrpSpPr>
          <p:grpSpPr>
            <a:xfrm>
              <a:off x="411875" y="1465872"/>
              <a:ext cx="262240" cy="786977"/>
              <a:chOff x="411875" y="1465872"/>
              <a:chExt cx="262240" cy="786977"/>
            </a:xfrm>
          </p:grpSpPr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F83E078B-F756-664D-1E43-BD0E58EFD51B}"/>
                  </a:ext>
                </a:extLst>
              </p:cNvPr>
              <p:cNvSpPr/>
              <p:nvPr/>
            </p:nvSpPr>
            <p:spPr>
              <a:xfrm rot="3838731">
                <a:off x="408776" y="1468971"/>
                <a:ext cx="126229" cy="12003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CB01275B-3924-36B6-5DA6-47197D425F8F}"/>
                  </a:ext>
                </a:extLst>
              </p:cNvPr>
              <p:cNvSpPr/>
              <p:nvPr/>
            </p:nvSpPr>
            <p:spPr>
              <a:xfrm rot="5400000">
                <a:off x="550984" y="2129719"/>
                <a:ext cx="126229" cy="12003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53F8D80B-EDA0-7A4D-867E-1E771114E433}"/>
                  </a:ext>
                </a:extLst>
              </p:cNvPr>
              <p:cNvSpPr/>
              <p:nvPr/>
            </p:nvSpPr>
            <p:spPr>
              <a:xfrm rot="4561270">
                <a:off x="507892" y="1786469"/>
                <a:ext cx="126229" cy="12003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1CD0D855-7CE7-36E5-F65A-89ECFE0AEEDC}"/>
                </a:ext>
              </a:extLst>
            </p:cNvPr>
            <p:cNvGrpSpPr/>
            <p:nvPr/>
          </p:nvGrpSpPr>
          <p:grpSpPr>
            <a:xfrm>
              <a:off x="1105681" y="449976"/>
              <a:ext cx="606367" cy="2576936"/>
              <a:chOff x="1105681" y="449976"/>
              <a:chExt cx="606367" cy="2576936"/>
            </a:xfrm>
          </p:grpSpPr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99C829D1-51CA-707A-2E70-D53427C468DB}"/>
                  </a:ext>
                </a:extLst>
              </p:cNvPr>
              <p:cNvSpPr/>
              <p:nvPr/>
            </p:nvSpPr>
            <p:spPr>
              <a:xfrm rot="16200000">
                <a:off x="1073705" y="2342007"/>
                <a:ext cx="1168685" cy="108000"/>
              </a:xfrm>
              <a:custGeom>
                <a:avLst/>
                <a:gdLst>
                  <a:gd name="connsiteX0" fmla="*/ 1168685 w 1168685"/>
                  <a:gd name="connsiteY0" fmla="*/ 0 h 108000"/>
                  <a:gd name="connsiteX1" fmla="*/ 1168685 w 1168685"/>
                  <a:gd name="connsiteY1" fmla="*/ 29213 h 108000"/>
                  <a:gd name="connsiteX2" fmla="*/ 1134378 w 1168685"/>
                  <a:gd name="connsiteY2" fmla="*/ 108000 h 108000"/>
                  <a:gd name="connsiteX3" fmla="*/ 1060029 w 1168685"/>
                  <a:gd name="connsiteY3" fmla="*/ 108000 h 108000"/>
                  <a:gd name="connsiteX4" fmla="*/ 1023938 w 1168685"/>
                  <a:gd name="connsiteY4" fmla="*/ 25114 h 108000"/>
                  <a:gd name="connsiteX5" fmla="*/ 987846 w 1168685"/>
                  <a:gd name="connsiteY5" fmla="*/ 108000 h 108000"/>
                  <a:gd name="connsiteX6" fmla="*/ 913497 w 1168685"/>
                  <a:gd name="connsiteY6" fmla="*/ 108000 h 108000"/>
                  <a:gd name="connsiteX7" fmla="*/ 877406 w 1168685"/>
                  <a:gd name="connsiteY7" fmla="*/ 25114 h 108000"/>
                  <a:gd name="connsiteX8" fmla="*/ 841314 w 1168685"/>
                  <a:gd name="connsiteY8" fmla="*/ 108000 h 108000"/>
                  <a:gd name="connsiteX9" fmla="*/ 766965 w 1168685"/>
                  <a:gd name="connsiteY9" fmla="*/ 108000 h 108000"/>
                  <a:gd name="connsiteX10" fmla="*/ 730874 w 1168685"/>
                  <a:gd name="connsiteY10" fmla="*/ 25114 h 108000"/>
                  <a:gd name="connsiteX11" fmla="*/ 694782 w 1168685"/>
                  <a:gd name="connsiteY11" fmla="*/ 108000 h 108000"/>
                  <a:gd name="connsiteX12" fmla="*/ 620433 w 1168685"/>
                  <a:gd name="connsiteY12" fmla="*/ 108000 h 108000"/>
                  <a:gd name="connsiteX13" fmla="*/ 584342 w 1168685"/>
                  <a:gd name="connsiteY13" fmla="*/ 25114 h 108000"/>
                  <a:gd name="connsiteX14" fmla="*/ 548250 w 1168685"/>
                  <a:gd name="connsiteY14" fmla="*/ 108000 h 108000"/>
                  <a:gd name="connsiteX15" fmla="*/ 473901 w 1168685"/>
                  <a:gd name="connsiteY15" fmla="*/ 108000 h 108000"/>
                  <a:gd name="connsiteX16" fmla="*/ 437810 w 1168685"/>
                  <a:gd name="connsiteY16" fmla="*/ 25114 h 108000"/>
                  <a:gd name="connsiteX17" fmla="*/ 401718 w 1168685"/>
                  <a:gd name="connsiteY17" fmla="*/ 108000 h 108000"/>
                  <a:gd name="connsiteX18" fmla="*/ 327369 w 1168685"/>
                  <a:gd name="connsiteY18" fmla="*/ 108000 h 108000"/>
                  <a:gd name="connsiteX19" fmla="*/ 291278 w 1168685"/>
                  <a:gd name="connsiteY19" fmla="*/ 25114 h 108000"/>
                  <a:gd name="connsiteX20" fmla="*/ 255186 w 1168685"/>
                  <a:gd name="connsiteY20" fmla="*/ 108000 h 108000"/>
                  <a:gd name="connsiteX21" fmla="*/ 180837 w 1168685"/>
                  <a:gd name="connsiteY21" fmla="*/ 108000 h 108000"/>
                  <a:gd name="connsiteX22" fmla="*/ 144746 w 1168685"/>
                  <a:gd name="connsiteY22" fmla="*/ 25114 h 108000"/>
                  <a:gd name="connsiteX23" fmla="*/ 108654 w 1168685"/>
                  <a:gd name="connsiteY23" fmla="*/ 108000 h 108000"/>
                  <a:gd name="connsiteX24" fmla="*/ 34307 w 1168685"/>
                  <a:gd name="connsiteY24" fmla="*/ 108000 h 108000"/>
                  <a:gd name="connsiteX25" fmla="*/ 0 w 1168685"/>
                  <a:gd name="connsiteY25" fmla="*/ 29211 h 108000"/>
                  <a:gd name="connsiteX26" fmla="*/ 0 w 1168685"/>
                  <a:gd name="connsiteY26" fmla="*/ 0 h 108000"/>
                  <a:gd name="connsiteX27" fmla="*/ 1168685 w 1168685"/>
                  <a:gd name="connsiteY27" fmla="*/ 0 h 108000"/>
                  <a:gd name="connsiteX0" fmla="*/ 1168685 w 1168685"/>
                  <a:gd name="connsiteY0" fmla="*/ 0 h 108000"/>
                  <a:gd name="connsiteX1" fmla="*/ 1168685 w 1168685"/>
                  <a:gd name="connsiteY1" fmla="*/ 29213 h 108000"/>
                  <a:gd name="connsiteX2" fmla="*/ 1134378 w 1168685"/>
                  <a:gd name="connsiteY2" fmla="*/ 108000 h 108000"/>
                  <a:gd name="connsiteX3" fmla="*/ 1060029 w 1168685"/>
                  <a:gd name="connsiteY3" fmla="*/ 108000 h 108000"/>
                  <a:gd name="connsiteX4" fmla="*/ 1023938 w 1168685"/>
                  <a:gd name="connsiteY4" fmla="*/ 25114 h 108000"/>
                  <a:gd name="connsiteX5" fmla="*/ 987846 w 1168685"/>
                  <a:gd name="connsiteY5" fmla="*/ 108000 h 108000"/>
                  <a:gd name="connsiteX6" fmla="*/ 913497 w 1168685"/>
                  <a:gd name="connsiteY6" fmla="*/ 108000 h 108000"/>
                  <a:gd name="connsiteX7" fmla="*/ 877406 w 1168685"/>
                  <a:gd name="connsiteY7" fmla="*/ 25114 h 108000"/>
                  <a:gd name="connsiteX8" fmla="*/ 841314 w 1168685"/>
                  <a:gd name="connsiteY8" fmla="*/ 108000 h 108000"/>
                  <a:gd name="connsiteX9" fmla="*/ 766965 w 1168685"/>
                  <a:gd name="connsiteY9" fmla="*/ 108000 h 108000"/>
                  <a:gd name="connsiteX10" fmla="*/ 730874 w 1168685"/>
                  <a:gd name="connsiteY10" fmla="*/ 25114 h 108000"/>
                  <a:gd name="connsiteX11" fmla="*/ 694782 w 1168685"/>
                  <a:gd name="connsiteY11" fmla="*/ 108000 h 108000"/>
                  <a:gd name="connsiteX12" fmla="*/ 620433 w 1168685"/>
                  <a:gd name="connsiteY12" fmla="*/ 108000 h 108000"/>
                  <a:gd name="connsiteX13" fmla="*/ 584342 w 1168685"/>
                  <a:gd name="connsiteY13" fmla="*/ 25114 h 108000"/>
                  <a:gd name="connsiteX14" fmla="*/ 548250 w 1168685"/>
                  <a:gd name="connsiteY14" fmla="*/ 108000 h 108000"/>
                  <a:gd name="connsiteX15" fmla="*/ 473901 w 1168685"/>
                  <a:gd name="connsiteY15" fmla="*/ 108000 h 108000"/>
                  <a:gd name="connsiteX16" fmla="*/ 437810 w 1168685"/>
                  <a:gd name="connsiteY16" fmla="*/ 25114 h 108000"/>
                  <a:gd name="connsiteX17" fmla="*/ 401718 w 1168685"/>
                  <a:gd name="connsiteY17" fmla="*/ 108000 h 108000"/>
                  <a:gd name="connsiteX18" fmla="*/ 327369 w 1168685"/>
                  <a:gd name="connsiteY18" fmla="*/ 108000 h 108000"/>
                  <a:gd name="connsiteX19" fmla="*/ 291278 w 1168685"/>
                  <a:gd name="connsiteY19" fmla="*/ 25114 h 108000"/>
                  <a:gd name="connsiteX20" fmla="*/ 255186 w 1168685"/>
                  <a:gd name="connsiteY20" fmla="*/ 108000 h 108000"/>
                  <a:gd name="connsiteX21" fmla="*/ 180837 w 1168685"/>
                  <a:gd name="connsiteY21" fmla="*/ 108000 h 108000"/>
                  <a:gd name="connsiteX22" fmla="*/ 144746 w 1168685"/>
                  <a:gd name="connsiteY22" fmla="*/ 25114 h 108000"/>
                  <a:gd name="connsiteX23" fmla="*/ 108654 w 1168685"/>
                  <a:gd name="connsiteY23" fmla="*/ 108000 h 108000"/>
                  <a:gd name="connsiteX24" fmla="*/ 34307 w 1168685"/>
                  <a:gd name="connsiteY24" fmla="*/ 108000 h 108000"/>
                  <a:gd name="connsiteX25" fmla="*/ 0 w 1168685"/>
                  <a:gd name="connsiteY25" fmla="*/ 29211 h 108000"/>
                  <a:gd name="connsiteX26" fmla="*/ 0 w 1168685"/>
                  <a:gd name="connsiteY26" fmla="*/ 0 h 108000"/>
                  <a:gd name="connsiteX27" fmla="*/ 141900 w 1168685"/>
                  <a:gd name="connsiteY27" fmla="*/ 126 h 108000"/>
                  <a:gd name="connsiteX28" fmla="*/ 1168685 w 1168685"/>
                  <a:gd name="connsiteY28" fmla="*/ 0 h 108000"/>
                  <a:gd name="connsiteX0" fmla="*/ 1168685 w 1168685"/>
                  <a:gd name="connsiteY0" fmla="*/ 0 h 108000"/>
                  <a:gd name="connsiteX1" fmla="*/ 1168685 w 1168685"/>
                  <a:gd name="connsiteY1" fmla="*/ 29213 h 108000"/>
                  <a:gd name="connsiteX2" fmla="*/ 1134378 w 1168685"/>
                  <a:gd name="connsiteY2" fmla="*/ 108000 h 108000"/>
                  <a:gd name="connsiteX3" fmla="*/ 1060029 w 1168685"/>
                  <a:gd name="connsiteY3" fmla="*/ 108000 h 108000"/>
                  <a:gd name="connsiteX4" fmla="*/ 1023938 w 1168685"/>
                  <a:gd name="connsiteY4" fmla="*/ 25114 h 108000"/>
                  <a:gd name="connsiteX5" fmla="*/ 987846 w 1168685"/>
                  <a:gd name="connsiteY5" fmla="*/ 108000 h 108000"/>
                  <a:gd name="connsiteX6" fmla="*/ 913497 w 1168685"/>
                  <a:gd name="connsiteY6" fmla="*/ 108000 h 108000"/>
                  <a:gd name="connsiteX7" fmla="*/ 877406 w 1168685"/>
                  <a:gd name="connsiteY7" fmla="*/ 25114 h 108000"/>
                  <a:gd name="connsiteX8" fmla="*/ 841314 w 1168685"/>
                  <a:gd name="connsiteY8" fmla="*/ 108000 h 108000"/>
                  <a:gd name="connsiteX9" fmla="*/ 766965 w 1168685"/>
                  <a:gd name="connsiteY9" fmla="*/ 108000 h 108000"/>
                  <a:gd name="connsiteX10" fmla="*/ 730874 w 1168685"/>
                  <a:gd name="connsiteY10" fmla="*/ 25114 h 108000"/>
                  <a:gd name="connsiteX11" fmla="*/ 694782 w 1168685"/>
                  <a:gd name="connsiteY11" fmla="*/ 108000 h 108000"/>
                  <a:gd name="connsiteX12" fmla="*/ 620433 w 1168685"/>
                  <a:gd name="connsiteY12" fmla="*/ 108000 h 108000"/>
                  <a:gd name="connsiteX13" fmla="*/ 584342 w 1168685"/>
                  <a:gd name="connsiteY13" fmla="*/ 25114 h 108000"/>
                  <a:gd name="connsiteX14" fmla="*/ 548250 w 1168685"/>
                  <a:gd name="connsiteY14" fmla="*/ 108000 h 108000"/>
                  <a:gd name="connsiteX15" fmla="*/ 473901 w 1168685"/>
                  <a:gd name="connsiteY15" fmla="*/ 108000 h 108000"/>
                  <a:gd name="connsiteX16" fmla="*/ 437810 w 1168685"/>
                  <a:gd name="connsiteY16" fmla="*/ 25114 h 108000"/>
                  <a:gd name="connsiteX17" fmla="*/ 401718 w 1168685"/>
                  <a:gd name="connsiteY17" fmla="*/ 108000 h 108000"/>
                  <a:gd name="connsiteX18" fmla="*/ 327369 w 1168685"/>
                  <a:gd name="connsiteY18" fmla="*/ 108000 h 108000"/>
                  <a:gd name="connsiteX19" fmla="*/ 291278 w 1168685"/>
                  <a:gd name="connsiteY19" fmla="*/ 25114 h 108000"/>
                  <a:gd name="connsiteX20" fmla="*/ 255186 w 1168685"/>
                  <a:gd name="connsiteY20" fmla="*/ 108000 h 108000"/>
                  <a:gd name="connsiteX21" fmla="*/ 180837 w 1168685"/>
                  <a:gd name="connsiteY21" fmla="*/ 108000 h 108000"/>
                  <a:gd name="connsiteX22" fmla="*/ 144746 w 1168685"/>
                  <a:gd name="connsiteY22" fmla="*/ 25114 h 108000"/>
                  <a:gd name="connsiteX23" fmla="*/ 108654 w 1168685"/>
                  <a:gd name="connsiteY23" fmla="*/ 108000 h 108000"/>
                  <a:gd name="connsiteX24" fmla="*/ 34307 w 1168685"/>
                  <a:gd name="connsiteY24" fmla="*/ 108000 h 108000"/>
                  <a:gd name="connsiteX25" fmla="*/ 0 w 1168685"/>
                  <a:gd name="connsiteY25" fmla="*/ 29211 h 108000"/>
                  <a:gd name="connsiteX26" fmla="*/ 141900 w 1168685"/>
                  <a:gd name="connsiteY26" fmla="*/ 126 h 108000"/>
                  <a:gd name="connsiteX27" fmla="*/ 1168685 w 1168685"/>
                  <a:gd name="connsiteY27" fmla="*/ 0 h 108000"/>
                  <a:gd name="connsiteX0" fmla="*/ 1168685 w 1168685"/>
                  <a:gd name="connsiteY0" fmla="*/ 0 h 108000"/>
                  <a:gd name="connsiteX1" fmla="*/ 1168685 w 1168685"/>
                  <a:gd name="connsiteY1" fmla="*/ 29213 h 108000"/>
                  <a:gd name="connsiteX2" fmla="*/ 1134378 w 1168685"/>
                  <a:gd name="connsiteY2" fmla="*/ 108000 h 108000"/>
                  <a:gd name="connsiteX3" fmla="*/ 1060029 w 1168685"/>
                  <a:gd name="connsiteY3" fmla="*/ 108000 h 108000"/>
                  <a:gd name="connsiteX4" fmla="*/ 987846 w 1168685"/>
                  <a:gd name="connsiteY4" fmla="*/ 108000 h 108000"/>
                  <a:gd name="connsiteX5" fmla="*/ 913497 w 1168685"/>
                  <a:gd name="connsiteY5" fmla="*/ 108000 h 108000"/>
                  <a:gd name="connsiteX6" fmla="*/ 877406 w 1168685"/>
                  <a:gd name="connsiteY6" fmla="*/ 25114 h 108000"/>
                  <a:gd name="connsiteX7" fmla="*/ 841314 w 1168685"/>
                  <a:gd name="connsiteY7" fmla="*/ 108000 h 108000"/>
                  <a:gd name="connsiteX8" fmla="*/ 766965 w 1168685"/>
                  <a:gd name="connsiteY8" fmla="*/ 108000 h 108000"/>
                  <a:gd name="connsiteX9" fmla="*/ 730874 w 1168685"/>
                  <a:gd name="connsiteY9" fmla="*/ 25114 h 108000"/>
                  <a:gd name="connsiteX10" fmla="*/ 694782 w 1168685"/>
                  <a:gd name="connsiteY10" fmla="*/ 108000 h 108000"/>
                  <a:gd name="connsiteX11" fmla="*/ 620433 w 1168685"/>
                  <a:gd name="connsiteY11" fmla="*/ 108000 h 108000"/>
                  <a:gd name="connsiteX12" fmla="*/ 584342 w 1168685"/>
                  <a:gd name="connsiteY12" fmla="*/ 25114 h 108000"/>
                  <a:gd name="connsiteX13" fmla="*/ 548250 w 1168685"/>
                  <a:gd name="connsiteY13" fmla="*/ 108000 h 108000"/>
                  <a:gd name="connsiteX14" fmla="*/ 473901 w 1168685"/>
                  <a:gd name="connsiteY14" fmla="*/ 108000 h 108000"/>
                  <a:gd name="connsiteX15" fmla="*/ 437810 w 1168685"/>
                  <a:gd name="connsiteY15" fmla="*/ 25114 h 108000"/>
                  <a:gd name="connsiteX16" fmla="*/ 401718 w 1168685"/>
                  <a:gd name="connsiteY16" fmla="*/ 108000 h 108000"/>
                  <a:gd name="connsiteX17" fmla="*/ 327369 w 1168685"/>
                  <a:gd name="connsiteY17" fmla="*/ 108000 h 108000"/>
                  <a:gd name="connsiteX18" fmla="*/ 291278 w 1168685"/>
                  <a:gd name="connsiteY18" fmla="*/ 25114 h 108000"/>
                  <a:gd name="connsiteX19" fmla="*/ 255186 w 1168685"/>
                  <a:gd name="connsiteY19" fmla="*/ 108000 h 108000"/>
                  <a:gd name="connsiteX20" fmla="*/ 180837 w 1168685"/>
                  <a:gd name="connsiteY20" fmla="*/ 108000 h 108000"/>
                  <a:gd name="connsiteX21" fmla="*/ 144746 w 1168685"/>
                  <a:gd name="connsiteY21" fmla="*/ 25114 h 108000"/>
                  <a:gd name="connsiteX22" fmla="*/ 108654 w 1168685"/>
                  <a:gd name="connsiteY22" fmla="*/ 108000 h 108000"/>
                  <a:gd name="connsiteX23" fmla="*/ 34307 w 1168685"/>
                  <a:gd name="connsiteY23" fmla="*/ 108000 h 108000"/>
                  <a:gd name="connsiteX24" fmla="*/ 0 w 1168685"/>
                  <a:gd name="connsiteY24" fmla="*/ 29211 h 108000"/>
                  <a:gd name="connsiteX25" fmla="*/ 141900 w 1168685"/>
                  <a:gd name="connsiteY25" fmla="*/ 126 h 108000"/>
                  <a:gd name="connsiteX26" fmla="*/ 1168685 w 1168685"/>
                  <a:gd name="connsiteY26" fmla="*/ 0 h 108000"/>
                  <a:gd name="connsiteX0" fmla="*/ 1168685 w 1168685"/>
                  <a:gd name="connsiteY0" fmla="*/ 0 h 108000"/>
                  <a:gd name="connsiteX1" fmla="*/ 1168685 w 1168685"/>
                  <a:gd name="connsiteY1" fmla="*/ 29213 h 108000"/>
                  <a:gd name="connsiteX2" fmla="*/ 1134378 w 1168685"/>
                  <a:gd name="connsiteY2" fmla="*/ 108000 h 108000"/>
                  <a:gd name="connsiteX3" fmla="*/ 1060029 w 1168685"/>
                  <a:gd name="connsiteY3" fmla="*/ 108000 h 108000"/>
                  <a:gd name="connsiteX4" fmla="*/ 987846 w 1168685"/>
                  <a:gd name="connsiteY4" fmla="*/ 108000 h 108000"/>
                  <a:gd name="connsiteX5" fmla="*/ 915879 w 1168685"/>
                  <a:gd name="connsiteY5" fmla="*/ 84188 h 108000"/>
                  <a:gd name="connsiteX6" fmla="*/ 877406 w 1168685"/>
                  <a:gd name="connsiteY6" fmla="*/ 25114 h 108000"/>
                  <a:gd name="connsiteX7" fmla="*/ 841314 w 1168685"/>
                  <a:gd name="connsiteY7" fmla="*/ 108000 h 108000"/>
                  <a:gd name="connsiteX8" fmla="*/ 766965 w 1168685"/>
                  <a:gd name="connsiteY8" fmla="*/ 108000 h 108000"/>
                  <a:gd name="connsiteX9" fmla="*/ 730874 w 1168685"/>
                  <a:gd name="connsiteY9" fmla="*/ 25114 h 108000"/>
                  <a:gd name="connsiteX10" fmla="*/ 694782 w 1168685"/>
                  <a:gd name="connsiteY10" fmla="*/ 108000 h 108000"/>
                  <a:gd name="connsiteX11" fmla="*/ 620433 w 1168685"/>
                  <a:gd name="connsiteY11" fmla="*/ 108000 h 108000"/>
                  <a:gd name="connsiteX12" fmla="*/ 584342 w 1168685"/>
                  <a:gd name="connsiteY12" fmla="*/ 25114 h 108000"/>
                  <a:gd name="connsiteX13" fmla="*/ 548250 w 1168685"/>
                  <a:gd name="connsiteY13" fmla="*/ 108000 h 108000"/>
                  <a:gd name="connsiteX14" fmla="*/ 473901 w 1168685"/>
                  <a:gd name="connsiteY14" fmla="*/ 108000 h 108000"/>
                  <a:gd name="connsiteX15" fmla="*/ 437810 w 1168685"/>
                  <a:gd name="connsiteY15" fmla="*/ 25114 h 108000"/>
                  <a:gd name="connsiteX16" fmla="*/ 401718 w 1168685"/>
                  <a:gd name="connsiteY16" fmla="*/ 108000 h 108000"/>
                  <a:gd name="connsiteX17" fmla="*/ 327369 w 1168685"/>
                  <a:gd name="connsiteY17" fmla="*/ 108000 h 108000"/>
                  <a:gd name="connsiteX18" fmla="*/ 291278 w 1168685"/>
                  <a:gd name="connsiteY18" fmla="*/ 25114 h 108000"/>
                  <a:gd name="connsiteX19" fmla="*/ 255186 w 1168685"/>
                  <a:gd name="connsiteY19" fmla="*/ 108000 h 108000"/>
                  <a:gd name="connsiteX20" fmla="*/ 180837 w 1168685"/>
                  <a:gd name="connsiteY20" fmla="*/ 108000 h 108000"/>
                  <a:gd name="connsiteX21" fmla="*/ 144746 w 1168685"/>
                  <a:gd name="connsiteY21" fmla="*/ 25114 h 108000"/>
                  <a:gd name="connsiteX22" fmla="*/ 108654 w 1168685"/>
                  <a:gd name="connsiteY22" fmla="*/ 108000 h 108000"/>
                  <a:gd name="connsiteX23" fmla="*/ 34307 w 1168685"/>
                  <a:gd name="connsiteY23" fmla="*/ 108000 h 108000"/>
                  <a:gd name="connsiteX24" fmla="*/ 0 w 1168685"/>
                  <a:gd name="connsiteY24" fmla="*/ 29211 h 108000"/>
                  <a:gd name="connsiteX25" fmla="*/ 141900 w 1168685"/>
                  <a:gd name="connsiteY25" fmla="*/ 126 h 108000"/>
                  <a:gd name="connsiteX26" fmla="*/ 1168685 w 1168685"/>
                  <a:gd name="connsiteY26" fmla="*/ 0 h 108000"/>
                  <a:gd name="connsiteX0" fmla="*/ 1168685 w 1168685"/>
                  <a:gd name="connsiteY0" fmla="*/ 0 h 108000"/>
                  <a:gd name="connsiteX1" fmla="*/ 1168685 w 1168685"/>
                  <a:gd name="connsiteY1" fmla="*/ 29213 h 108000"/>
                  <a:gd name="connsiteX2" fmla="*/ 1134378 w 1168685"/>
                  <a:gd name="connsiteY2" fmla="*/ 108000 h 108000"/>
                  <a:gd name="connsiteX3" fmla="*/ 1060029 w 1168685"/>
                  <a:gd name="connsiteY3" fmla="*/ 108000 h 108000"/>
                  <a:gd name="connsiteX4" fmla="*/ 985465 w 1168685"/>
                  <a:gd name="connsiteY4" fmla="*/ 50850 h 108000"/>
                  <a:gd name="connsiteX5" fmla="*/ 915879 w 1168685"/>
                  <a:gd name="connsiteY5" fmla="*/ 84188 h 108000"/>
                  <a:gd name="connsiteX6" fmla="*/ 877406 w 1168685"/>
                  <a:gd name="connsiteY6" fmla="*/ 25114 h 108000"/>
                  <a:gd name="connsiteX7" fmla="*/ 841314 w 1168685"/>
                  <a:gd name="connsiteY7" fmla="*/ 108000 h 108000"/>
                  <a:gd name="connsiteX8" fmla="*/ 766965 w 1168685"/>
                  <a:gd name="connsiteY8" fmla="*/ 108000 h 108000"/>
                  <a:gd name="connsiteX9" fmla="*/ 730874 w 1168685"/>
                  <a:gd name="connsiteY9" fmla="*/ 25114 h 108000"/>
                  <a:gd name="connsiteX10" fmla="*/ 694782 w 1168685"/>
                  <a:gd name="connsiteY10" fmla="*/ 108000 h 108000"/>
                  <a:gd name="connsiteX11" fmla="*/ 620433 w 1168685"/>
                  <a:gd name="connsiteY11" fmla="*/ 108000 h 108000"/>
                  <a:gd name="connsiteX12" fmla="*/ 584342 w 1168685"/>
                  <a:gd name="connsiteY12" fmla="*/ 25114 h 108000"/>
                  <a:gd name="connsiteX13" fmla="*/ 548250 w 1168685"/>
                  <a:gd name="connsiteY13" fmla="*/ 108000 h 108000"/>
                  <a:gd name="connsiteX14" fmla="*/ 473901 w 1168685"/>
                  <a:gd name="connsiteY14" fmla="*/ 108000 h 108000"/>
                  <a:gd name="connsiteX15" fmla="*/ 437810 w 1168685"/>
                  <a:gd name="connsiteY15" fmla="*/ 25114 h 108000"/>
                  <a:gd name="connsiteX16" fmla="*/ 401718 w 1168685"/>
                  <a:gd name="connsiteY16" fmla="*/ 108000 h 108000"/>
                  <a:gd name="connsiteX17" fmla="*/ 327369 w 1168685"/>
                  <a:gd name="connsiteY17" fmla="*/ 108000 h 108000"/>
                  <a:gd name="connsiteX18" fmla="*/ 291278 w 1168685"/>
                  <a:gd name="connsiteY18" fmla="*/ 25114 h 108000"/>
                  <a:gd name="connsiteX19" fmla="*/ 255186 w 1168685"/>
                  <a:gd name="connsiteY19" fmla="*/ 108000 h 108000"/>
                  <a:gd name="connsiteX20" fmla="*/ 180837 w 1168685"/>
                  <a:gd name="connsiteY20" fmla="*/ 108000 h 108000"/>
                  <a:gd name="connsiteX21" fmla="*/ 144746 w 1168685"/>
                  <a:gd name="connsiteY21" fmla="*/ 25114 h 108000"/>
                  <a:gd name="connsiteX22" fmla="*/ 108654 w 1168685"/>
                  <a:gd name="connsiteY22" fmla="*/ 108000 h 108000"/>
                  <a:gd name="connsiteX23" fmla="*/ 34307 w 1168685"/>
                  <a:gd name="connsiteY23" fmla="*/ 108000 h 108000"/>
                  <a:gd name="connsiteX24" fmla="*/ 0 w 1168685"/>
                  <a:gd name="connsiteY24" fmla="*/ 29211 h 108000"/>
                  <a:gd name="connsiteX25" fmla="*/ 141900 w 1168685"/>
                  <a:gd name="connsiteY25" fmla="*/ 126 h 108000"/>
                  <a:gd name="connsiteX26" fmla="*/ 1168685 w 1168685"/>
                  <a:gd name="connsiteY26" fmla="*/ 0 h 108000"/>
                  <a:gd name="connsiteX0" fmla="*/ 1168685 w 1168685"/>
                  <a:gd name="connsiteY0" fmla="*/ 0 h 108000"/>
                  <a:gd name="connsiteX1" fmla="*/ 1168685 w 1168685"/>
                  <a:gd name="connsiteY1" fmla="*/ 29213 h 108000"/>
                  <a:gd name="connsiteX2" fmla="*/ 1134378 w 1168685"/>
                  <a:gd name="connsiteY2" fmla="*/ 108000 h 108000"/>
                  <a:gd name="connsiteX3" fmla="*/ 1064791 w 1168685"/>
                  <a:gd name="connsiteY3" fmla="*/ 34181 h 108000"/>
                  <a:gd name="connsiteX4" fmla="*/ 985465 w 1168685"/>
                  <a:gd name="connsiteY4" fmla="*/ 50850 h 108000"/>
                  <a:gd name="connsiteX5" fmla="*/ 915879 w 1168685"/>
                  <a:gd name="connsiteY5" fmla="*/ 84188 h 108000"/>
                  <a:gd name="connsiteX6" fmla="*/ 877406 w 1168685"/>
                  <a:gd name="connsiteY6" fmla="*/ 25114 h 108000"/>
                  <a:gd name="connsiteX7" fmla="*/ 841314 w 1168685"/>
                  <a:gd name="connsiteY7" fmla="*/ 108000 h 108000"/>
                  <a:gd name="connsiteX8" fmla="*/ 766965 w 1168685"/>
                  <a:gd name="connsiteY8" fmla="*/ 108000 h 108000"/>
                  <a:gd name="connsiteX9" fmla="*/ 730874 w 1168685"/>
                  <a:gd name="connsiteY9" fmla="*/ 25114 h 108000"/>
                  <a:gd name="connsiteX10" fmla="*/ 694782 w 1168685"/>
                  <a:gd name="connsiteY10" fmla="*/ 108000 h 108000"/>
                  <a:gd name="connsiteX11" fmla="*/ 620433 w 1168685"/>
                  <a:gd name="connsiteY11" fmla="*/ 108000 h 108000"/>
                  <a:gd name="connsiteX12" fmla="*/ 584342 w 1168685"/>
                  <a:gd name="connsiteY12" fmla="*/ 25114 h 108000"/>
                  <a:gd name="connsiteX13" fmla="*/ 548250 w 1168685"/>
                  <a:gd name="connsiteY13" fmla="*/ 108000 h 108000"/>
                  <a:gd name="connsiteX14" fmla="*/ 473901 w 1168685"/>
                  <a:gd name="connsiteY14" fmla="*/ 108000 h 108000"/>
                  <a:gd name="connsiteX15" fmla="*/ 437810 w 1168685"/>
                  <a:gd name="connsiteY15" fmla="*/ 25114 h 108000"/>
                  <a:gd name="connsiteX16" fmla="*/ 401718 w 1168685"/>
                  <a:gd name="connsiteY16" fmla="*/ 108000 h 108000"/>
                  <a:gd name="connsiteX17" fmla="*/ 327369 w 1168685"/>
                  <a:gd name="connsiteY17" fmla="*/ 108000 h 108000"/>
                  <a:gd name="connsiteX18" fmla="*/ 291278 w 1168685"/>
                  <a:gd name="connsiteY18" fmla="*/ 25114 h 108000"/>
                  <a:gd name="connsiteX19" fmla="*/ 255186 w 1168685"/>
                  <a:gd name="connsiteY19" fmla="*/ 108000 h 108000"/>
                  <a:gd name="connsiteX20" fmla="*/ 180837 w 1168685"/>
                  <a:gd name="connsiteY20" fmla="*/ 108000 h 108000"/>
                  <a:gd name="connsiteX21" fmla="*/ 144746 w 1168685"/>
                  <a:gd name="connsiteY21" fmla="*/ 25114 h 108000"/>
                  <a:gd name="connsiteX22" fmla="*/ 108654 w 1168685"/>
                  <a:gd name="connsiteY22" fmla="*/ 108000 h 108000"/>
                  <a:gd name="connsiteX23" fmla="*/ 34307 w 1168685"/>
                  <a:gd name="connsiteY23" fmla="*/ 108000 h 108000"/>
                  <a:gd name="connsiteX24" fmla="*/ 0 w 1168685"/>
                  <a:gd name="connsiteY24" fmla="*/ 29211 h 108000"/>
                  <a:gd name="connsiteX25" fmla="*/ 141900 w 1168685"/>
                  <a:gd name="connsiteY25" fmla="*/ 126 h 108000"/>
                  <a:gd name="connsiteX26" fmla="*/ 1168685 w 1168685"/>
                  <a:gd name="connsiteY26" fmla="*/ 0 h 108000"/>
                  <a:gd name="connsiteX0" fmla="*/ 1168685 w 1168685"/>
                  <a:gd name="connsiteY0" fmla="*/ 0 h 108000"/>
                  <a:gd name="connsiteX1" fmla="*/ 1168685 w 1168685"/>
                  <a:gd name="connsiteY1" fmla="*/ 29213 h 108000"/>
                  <a:gd name="connsiteX2" fmla="*/ 1110566 w 1168685"/>
                  <a:gd name="connsiteY2" fmla="*/ 24656 h 108000"/>
                  <a:gd name="connsiteX3" fmla="*/ 1064791 w 1168685"/>
                  <a:gd name="connsiteY3" fmla="*/ 34181 h 108000"/>
                  <a:gd name="connsiteX4" fmla="*/ 985465 w 1168685"/>
                  <a:gd name="connsiteY4" fmla="*/ 50850 h 108000"/>
                  <a:gd name="connsiteX5" fmla="*/ 915879 w 1168685"/>
                  <a:gd name="connsiteY5" fmla="*/ 84188 h 108000"/>
                  <a:gd name="connsiteX6" fmla="*/ 877406 w 1168685"/>
                  <a:gd name="connsiteY6" fmla="*/ 25114 h 108000"/>
                  <a:gd name="connsiteX7" fmla="*/ 841314 w 1168685"/>
                  <a:gd name="connsiteY7" fmla="*/ 108000 h 108000"/>
                  <a:gd name="connsiteX8" fmla="*/ 766965 w 1168685"/>
                  <a:gd name="connsiteY8" fmla="*/ 108000 h 108000"/>
                  <a:gd name="connsiteX9" fmla="*/ 730874 w 1168685"/>
                  <a:gd name="connsiteY9" fmla="*/ 25114 h 108000"/>
                  <a:gd name="connsiteX10" fmla="*/ 694782 w 1168685"/>
                  <a:gd name="connsiteY10" fmla="*/ 108000 h 108000"/>
                  <a:gd name="connsiteX11" fmla="*/ 620433 w 1168685"/>
                  <a:gd name="connsiteY11" fmla="*/ 108000 h 108000"/>
                  <a:gd name="connsiteX12" fmla="*/ 584342 w 1168685"/>
                  <a:gd name="connsiteY12" fmla="*/ 25114 h 108000"/>
                  <a:gd name="connsiteX13" fmla="*/ 548250 w 1168685"/>
                  <a:gd name="connsiteY13" fmla="*/ 108000 h 108000"/>
                  <a:gd name="connsiteX14" fmla="*/ 473901 w 1168685"/>
                  <a:gd name="connsiteY14" fmla="*/ 108000 h 108000"/>
                  <a:gd name="connsiteX15" fmla="*/ 437810 w 1168685"/>
                  <a:gd name="connsiteY15" fmla="*/ 25114 h 108000"/>
                  <a:gd name="connsiteX16" fmla="*/ 401718 w 1168685"/>
                  <a:gd name="connsiteY16" fmla="*/ 108000 h 108000"/>
                  <a:gd name="connsiteX17" fmla="*/ 327369 w 1168685"/>
                  <a:gd name="connsiteY17" fmla="*/ 108000 h 108000"/>
                  <a:gd name="connsiteX18" fmla="*/ 291278 w 1168685"/>
                  <a:gd name="connsiteY18" fmla="*/ 25114 h 108000"/>
                  <a:gd name="connsiteX19" fmla="*/ 255186 w 1168685"/>
                  <a:gd name="connsiteY19" fmla="*/ 108000 h 108000"/>
                  <a:gd name="connsiteX20" fmla="*/ 180837 w 1168685"/>
                  <a:gd name="connsiteY20" fmla="*/ 108000 h 108000"/>
                  <a:gd name="connsiteX21" fmla="*/ 144746 w 1168685"/>
                  <a:gd name="connsiteY21" fmla="*/ 25114 h 108000"/>
                  <a:gd name="connsiteX22" fmla="*/ 108654 w 1168685"/>
                  <a:gd name="connsiteY22" fmla="*/ 108000 h 108000"/>
                  <a:gd name="connsiteX23" fmla="*/ 34307 w 1168685"/>
                  <a:gd name="connsiteY23" fmla="*/ 108000 h 108000"/>
                  <a:gd name="connsiteX24" fmla="*/ 0 w 1168685"/>
                  <a:gd name="connsiteY24" fmla="*/ 29211 h 108000"/>
                  <a:gd name="connsiteX25" fmla="*/ 141900 w 1168685"/>
                  <a:gd name="connsiteY25" fmla="*/ 126 h 108000"/>
                  <a:gd name="connsiteX26" fmla="*/ 1168685 w 1168685"/>
                  <a:gd name="connsiteY26" fmla="*/ 0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68685" h="108000">
                    <a:moveTo>
                      <a:pt x="1168685" y="0"/>
                    </a:moveTo>
                    <a:lnTo>
                      <a:pt x="1168685" y="29213"/>
                    </a:lnTo>
                    <a:lnTo>
                      <a:pt x="1110566" y="24656"/>
                    </a:lnTo>
                    <a:lnTo>
                      <a:pt x="1064791" y="34181"/>
                    </a:lnTo>
                    <a:lnTo>
                      <a:pt x="985465" y="50850"/>
                    </a:lnTo>
                    <a:lnTo>
                      <a:pt x="915879" y="84188"/>
                    </a:lnTo>
                    <a:lnTo>
                      <a:pt x="877406" y="25114"/>
                    </a:lnTo>
                    <a:lnTo>
                      <a:pt x="841314" y="108000"/>
                    </a:lnTo>
                    <a:lnTo>
                      <a:pt x="766965" y="108000"/>
                    </a:lnTo>
                    <a:lnTo>
                      <a:pt x="730874" y="25114"/>
                    </a:lnTo>
                    <a:lnTo>
                      <a:pt x="694782" y="108000"/>
                    </a:lnTo>
                    <a:lnTo>
                      <a:pt x="620433" y="108000"/>
                    </a:lnTo>
                    <a:lnTo>
                      <a:pt x="584342" y="25114"/>
                    </a:lnTo>
                    <a:lnTo>
                      <a:pt x="548250" y="108000"/>
                    </a:lnTo>
                    <a:lnTo>
                      <a:pt x="473901" y="108000"/>
                    </a:lnTo>
                    <a:lnTo>
                      <a:pt x="437810" y="25114"/>
                    </a:lnTo>
                    <a:lnTo>
                      <a:pt x="401718" y="108000"/>
                    </a:lnTo>
                    <a:lnTo>
                      <a:pt x="327369" y="108000"/>
                    </a:lnTo>
                    <a:lnTo>
                      <a:pt x="291278" y="25114"/>
                    </a:lnTo>
                    <a:lnTo>
                      <a:pt x="255186" y="108000"/>
                    </a:lnTo>
                    <a:lnTo>
                      <a:pt x="180837" y="108000"/>
                    </a:lnTo>
                    <a:lnTo>
                      <a:pt x="144746" y="25114"/>
                    </a:lnTo>
                    <a:lnTo>
                      <a:pt x="108654" y="108000"/>
                    </a:lnTo>
                    <a:lnTo>
                      <a:pt x="34307" y="108000"/>
                    </a:lnTo>
                    <a:lnTo>
                      <a:pt x="0" y="29211"/>
                    </a:lnTo>
                    <a:lnTo>
                      <a:pt x="141900" y="126"/>
                    </a:lnTo>
                    <a:lnTo>
                      <a:pt x="1168685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FB6A0C35-0D48-B724-47AD-38BBB8660661}"/>
                  </a:ext>
                </a:extLst>
              </p:cNvPr>
              <p:cNvSpPr/>
              <p:nvPr/>
            </p:nvSpPr>
            <p:spPr>
              <a:xfrm rot="8552159">
                <a:off x="1231746" y="665074"/>
                <a:ext cx="126229" cy="12003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A117E265-7E09-8958-D68B-F9B5F4E7570D}"/>
                  </a:ext>
                </a:extLst>
              </p:cNvPr>
              <p:cNvSpPr/>
              <p:nvPr/>
            </p:nvSpPr>
            <p:spPr>
              <a:xfrm rot="7647612">
                <a:off x="1495437" y="453075"/>
                <a:ext cx="126229" cy="12003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2CF12DB1-A79E-3232-E65B-1D7C83A8EE30}"/>
                  </a:ext>
                </a:extLst>
              </p:cNvPr>
              <p:cNvSpPr/>
              <p:nvPr/>
            </p:nvSpPr>
            <p:spPr>
              <a:xfrm rot="3520473">
                <a:off x="1437583" y="2863081"/>
                <a:ext cx="189041" cy="13862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3E111276-E1CC-EEAF-F08C-03527C6ED5FB}"/>
                  </a:ext>
                </a:extLst>
              </p:cNvPr>
              <p:cNvSpPr/>
              <p:nvPr/>
            </p:nvSpPr>
            <p:spPr>
              <a:xfrm>
                <a:off x="1198287" y="2621810"/>
                <a:ext cx="178971" cy="13862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3DF5D16B-D124-B888-39D2-03EE30D1C989}"/>
                  </a:ext>
                </a:extLst>
              </p:cNvPr>
              <p:cNvSpPr/>
              <p:nvPr/>
            </p:nvSpPr>
            <p:spPr>
              <a:xfrm rot="5400000" flipH="1">
                <a:off x="643778" y="1246523"/>
                <a:ext cx="1031808" cy="108001"/>
              </a:xfrm>
              <a:custGeom>
                <a:avLst/>
                <a:gdLst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37808 w 1031808"/>
                  <a:gd name="connsiteY4" fmla="*/ 108001 h 108001"/>
                  <a:gd name="connsiteX5" fmla="*/ 107215 w 1031808"/>
                  <a:gd name="connsiteY5" fmla="*/ 108001 h 108001"/>
                  <a:gd name="connsiteX6" fmla="*/ 147402 w 1031808"/>
                  <a:gd name="connsiteY6" fmla="*/ 15709 h 108001"/>
                  <a:gd name="connsiteX7" fmla="*/ 187588 w 1031808"/>
                  <a:gd name="connsiteY7" fmla="*/ 108001 h 108001"/>
                  <a:gd name="connsiteX8" fmla="*/ 254616 w 1031808"/>
                  <a:gd name="connsiteY8" fmla="*/ 108001 h 108001"/>
                  <a:gd name="connsiteX9" fmla="*/ 294804 w 1031808"/>
                  <a:gd name="connsiteY9" fmla="*/ 15709 h 108001"/>
                  <a:gd name="connsiteX10" fmla="*/ 334990 w 1031808"/>
                  <a:gd name="connsiteY10" fmla="*/ 108001 h 108001"/>
                  <a:gd name="connsiteX11" fmla="*/ 402017 w 1031808"/>
                  <a:gd name="connsiteY11" fmla="*/ 108000 h 108001"/>
                  <a:gd name="connsiteX12" fmla="*/ 442205 w 1031808"/>
                  <a:gd name="connsiteY12" fmla="*/ 15709 h 108001"/>
                  <a:gd name="connsiteX13" fmla="*/ 482391 w 1031808"/>
                  <a:gd name="connsiteY13" fmla="*/ 108000 h 108001"/>
                  <a:gd name="connsiteX14" fmla="*/ 549418 w 1031808"/>
                  <a:gd name="connsiteY14" fmla="*/ 108000 h 108001"/>
                  <a:gd name="connsiteX15" fmla="*/ 589606 w 1031808"/>
                  <a:gd name="connsiteY15" fmla="*/ 15709 h 108001"/>
                  <a:gd name="connsiteX16" fmla="*/ 629792 w 1031808"/>
                  <a:gd name="connsiteY16" fmla="*/ 108000 h 108001"/>
                  <a:gd name="connsiteX17" fmla="*/ 696819 w 1031808"/>
                  <a:gd name="connsiteY17" fmla="*/ 108000 h 108001"/>
                  <a:gd name="connsiteX18" fmla="*/ 737007 w 1031808"/>
                  <a:gd name="connsiteY18" fmla="*/ 15709 h 108001"/>
                  <a:gd name="connsiteX19" fmla="*/ 777193 w 1031808"/>
                  <a:gd name="connsiteY19" fmla="*/ 108000 h 108001"/>
                  <a:gd name="connsiteX20" fmla="*/ 844220 w 1031808"/>
                  <a:gd name="connsiteY20" fmla="*/ 108000 h 108001"/>
                  <a:gd name="connsiteX21" fmla="*/ 884408 w 1031808"/>
                  <a:gd name="connsiteY21" fmla="*/ 15709 h 108001"/>
                  <a:gd name="connsiteX22" fmla="*/ 924594 w 1031808"/>
                  <a:gd name="connsiteY22" fmla="*/ 108000 h 108001"/>
                  <a:gd name="connsiteX23" fmla="*/ 991621 w 1031808"/>
                  <a:gd name="connsiteY23" fmla="*/ 108000 h 108001"/>
                  <a:gd name="connsiteX24" fmla="*/ 1031808 w 1031808"/>
                  <a:gd name="connsiteY24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37808 w 1031808"/>
                  <a:gd name="connsiteY4" fmla="*/ 108001 h 108001"/>
                  <a:gd name="connsiteX5" fmla="*/ 107215 w 1031808"/>
                  <a:gd name="connsiteY5" fmla="*/ 108001 h 108001"/>
                  <a:gd name="connsiteX6" fmla="*/ 187588 w 1031808"/>
                  <a:gd name="connsiteY6" fmla="*/ 108001 h 108001"/>
                  <a:gd name="connsiteX7" fmla="*/ 254616 w 1031808"/>
                  <a:gd name="connsiteY7" fmla="*/ 108001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37808 w 1031808"/>
                  <a:gd name="connsiteY4" fmla="*/ 108001 h 108001"/>
                  <a:gd name="connsiteX5" fmla="*/ 107215 w 1031808"/>
                  <a:gd name="connsiteY5" fmla="*/ 108001 h 108001"/>
                  <a:gd name="connsiteX6" fmla="*/ 187588 w 1031808"/>
                  <a:gd name="connsiteY6" fmla="*/ 108001 h 108001"/>
                  <a:gd name="connsiteX7" fmla="*/ 268903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37808 w 1031808"/>
                  <a:gd name="connsiteY4" fmla="*/ 108001 h 108001"/>
                  <a:gd name="connsiteX5" fmla="*/ 107215 w 1031808"/>
                  <a:gd name="connsiteY5" fmla="*/ 108001 h 108001"/>
                  <a:gd name="connsiteX6" fmla="*/ 189969 w 1031808"/>
                  <a:gd name="connsiteY6" fmla="*/ 31801 h 108001"/>
                  <a:gd name="connsiteX7" fmla="*/ 268903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22012 h 114301"/>
                  <a:gd name="connsiteX1" fmla="*/ 1031808 w 1031808"/>
                  <a:gd name="connsiteY1" fmla="*/ 6300 h 114301"/>
                  <a:gd name="connsiteX2" fmla="*/ 0 w 1031808"/>
                  <a:gd name="connsiteY2" fmla="*/ 6300 h 114301"/>
                  <a:gd name="connsiteX3" fmla="*/ 0 w 1031808"/>
                  <a:gd name="connsiteY3" fmla="*/ 27471 h 114301"/>
                  <a:gd name="connsiteX4" fmla="*/ 37808 w 1031808"/>
                  <a:gd name="connsiteY4" fmla="*/ 114301 h 114301"/>
                  <a:gd name="connsiteX5" fmla="*/ 107215 w 1031808"/>
                  <a:gd name="connsiteY5" fmla="*/ 0 h 114301"/>
                  <a:gd name="connsiteX6" fmla="*/ 189969 w 1031808"/>
                  <a:gd name="connsiteY6" fmla="*/ 38101 h 114301"/>
                  <a:gd name="connsiteX7" fmla="*/ 268903 w 1031808"/>
                  <a:gd name="connsiteY7" fmla="*/ 80963 h 114301"/>
                  <a:gd name="connsiteX8" fmla="*/ 294804 w 1031808"/>
                  <a:gd name="connsiteY8" fmla="*/ 22009 h 114301"/>
                  <a:gd name="connsiteX9" fmla="*/ 334990 w 1031808"/>
                  <a:gd name="connsiteY9" fmla="*/ 114301 h 114301"/>
                  <a:gd name="connsiteX10" fmla="*/ 402017 w 1031808"/>
                  <a:gd name="connsiteY10" fmla="*/ 114300 h 114301"/>
                  <a:gd name="connsiteX11" fmla="*/ 442205 w 1031808"/>
                  <a:gd name="connsiteY11" fmla="*/ 22009 h 114301"/>
                  <a:gd name="connsiteX12" fmla="*/ 482391 w 1031808"/>
                  <a:gd name="connsiteY12" fmla="*/ 114300 h 114301"/>
                  <a:gd name="connsiteX13" fmla="*/ 549418 w 1031808"/>
                  <a:gd name="connsiteY13" fmla="*/ 114300 h 114301"/>
                  <a:gd name="connsiteX14" fmla="*/ 589606 w 1031808"/>
                  <a:gd name="connsiteY14" fmla="*/ 22009 h 114301"/>
                  <a:gd name="connsiteX15" fmla="*/ 629792 w 1031808"/>
                  <a:gd name="connsiteY15" fmla="*/ 114300 h 114301"/>
                  <a:gd name="connsiteX16" fmla="*/ 696819 w 1031808"/>
                  <a:gd name="connsiteY16" fmla="*/ 114300 h 114301"/>
                  <a:gd name="connsiteX17" fmla="*/ 737007 w 1031808"/>
                  <a:gd name="connsiteY17" fmla="*/ 22009 h 114301"/>
                  <a:gd name="connsiteX18" fmla="*/ 777193 w 1031808"/>
                  <a:gd name="connsiteY18" fmla="*/ 114300 h 114301"/>
                  <a:gd name="connsiteX19" fmla="*/ 844220 w 1031808"/>
                  <a:gd name="connsiteY19" fmla="*/ 114300 h 114301"/>
                  <a:gd name="connsiteX20" fmla="*/ 884408 w 1031808"/>
                  <a:gd name="connsiteY20" fmla="*/ 22009 h 114301"/>
                  <a:gd name="connsiteX21" fmla="*/ 924594 w 1031808"/>
                  <a:gd name="connsiteY21" fmla="*/ 114300 h 114301"/>
                  <a:gd name="connsiteX22" fmla="*/ 991621 w 1031808"/>
                  <a:gd name="connsiteY22" fmla="*/ 114300 h 114301"/>
                  <a:gd name="connsiteX23" fmla="*/ 1031808 w 1031808"/>
                  <a:gd name="connsiteY23" fmla="*/ 22012 h 114301"/>
                  <a:gd name="connsiteX0" fmla="*/ 1031808 w 1031808"/>
                  <a:gd name="connsiteY0" fmla="*/ 22012 h 114301"/>
                  <a:gd name="connsiteX1" fmla="*/ 1031808 w 1031808"/>
                  <a:gd name="connsiteY1" fmla="*/ 6300 h 114301"/>
                  <a:gd name="connsiteX2" fmla="*/ 0 w 1031808"/>
                  <a:gd name="connsiteY2" fmla="*/ 6300 h 114301"/>
                  <a:gd name="connsiteX3" fmla="*/ 0 w 1031808"/>
                  <a:gd name="connsiteY3" fmla="*/ 27471 h 114301"/>
                  <a:gd name="connsiteX4" fmla="*/ 37808 w 1031808"/>
                  <a:gd name="connsiteY4" fmla="*/ 114301 h 114301"/>
                  <a:gd name="connsiteX5" fmla="*/ 107215 w 1031808"/>
                  <a:gd name="connsiteY5" fmla="*/ 0 h 114301"/>
                  <a:gd name="connsiteX6" fmla="*/ 189969 w 1031808"/>
                  <a:gd name="connsiteY6" fmla="*/ 38101 h 114301"/>
                  <a:gd name="connsiteX7" fmla="*/ 268903 w 1031808"/>
                  <a:gd name="connsiteY7" fmla="*/ 80963 h 114301"/>
                  <a:gd name="connsiteX8" fmla="*/ 294804 w 1031808"/>
                  <a:gd name="connsiteY8" fmla="*/ 22009 h 114301"/>
                  <a:gd name="connsiteX9" fmla="*/ 334990 w 1031808"/>
                  <a:gd name="connsiteY9" fmla="*/ 114301 h 114301"/>
                  <a:gd name="connsiteX10" fmla="*/ 402017 w 1031808"/>
                  <a:gd name="connsiteY10" fmla="*/ 114300 h 114301"/>
                  <a:gd name="connsiteX11" fmla="*/ 442205 w 1031808"/>
                  <a:gd name="connsiteY11" fmla="*/ 22009 h 114301"/>
                  <a:gd name="connsiteX12" fmla="*/ 482391 w 1031808"/>
                  <a:gd name="connsiteY12" fmla="*/ 114300 h 114301"/>
                  <a:gd name="connsiteX13" fmla="*/ 549418 w 1031808"/>
                  <a:gd name="connsiteY13" fmla="*/ 114300 h 114301"/>
                  <a:gd name="connsiteX14" fmla="*/ 589606 w 1031808"/>
                  <a:gd name="connsiteY14" fmla="*/ 22009 h 114301"/>
                  <a:gd name="connsiteX15" fmla="*/ 629792 w 1031808"/>
                  <a:gd name="connsiteY15" fmla="*/ 114300 h 114301"/>
                  <a:gd name="connsiteX16" fmla="*/ 696819 w 1031808"/>
                  <a:gd name="connsiteY16" fmla="*/ 114300 h 114301"/>
                  <a:gd name="connsiteX17" fmla="*/ 737007 w 1031808"/>
                  <a:gd name="connsiteY17" fmla="*/ 22009 h 114301"/>
                  <a:gd name="connsiteX18" fmla="*/ 777193 w 1031808"/>
                  <a:gd name="connsiteY18" fmla="*/ 114300 h 114301"/>
                  <a:gd name="connsiteX19" fmla="*/ 844220 w 1031808"/>
                  <a:gd name="connsiteY19" fmla="*/ 114300 h 114301"/>
                  <a:gd name="connsiteX20" fmla="*/ 884408 w 1031808"/>
                  <a:gd name="connsiteY20" fmla="*/ 22009 h 114301"/>
                  <a:gd name="connsiteX21" fmla="*/ 924594 w 1031808"/>
                  <a:gd name="connsiteY21" fmla="*/ 114300 h 114301"/>
                  <a:gd name="connsiteX22" fmla="*/ 991621 w 1031808"/>
                  <a:gd name="connsiteY22" fmla="*/ 114300 h 114301"/>
                  <a:gd name="connsiteX23" fmla="*/ 1031808 w 1031808"/>
                  <a:gd name="connsiteY23" fmla="*/ 22012 h 114301"/>
                  <a:gd name="connsiteX0" fmla="*/ 1031808 w 1031808"/>
                  <a:gd name="connsiteY0" fmla="*/ 22012 h 114301"/>
                  <a:gd name="connsiteX1" fmla="*/ 1031808 w 1031808"/>
                  <a:gd name="connsiteY1" fmla="*/ 6300 h 114301"/>
                  <a:gd name="connsiteX2" fmla="*/ 0 w 1031808"/>
                  <a:gd name="connsiteY2" fmla="*/ 6300 h 114301"/>
                  <a:gd name="connsiteX3" fmla="*/ 0 w 1031808"/>
                  <a:gd name="connsiteY3" fmla="*/ 27471 h 114301"/>
                  <a:gd name="connsiteX4" fmla="*/ 37808 w 1031808"/>
                  <a:gd name="connsiteY4" fmla="*/ 114301 h 114301"/>
                  <a:gd name="connsiteX5" fmla="*/ 107215 w 1031808"/>
                  <a:gd name="connsiteY5" fmla="*/ 0 h 114301"/>
                  <a:gd name="connsiteX6" fmla="*/ 189969 w 1031808"/>
                  <a:gd name="connsiteY6" fmla="*/ 38101 h 114301"/>
                  <a:gd name="connsiteX7" fmla="*/ 268903 w 1031808"/>
                  <a:gd name="connsiteY7" fmla="*/ 80963 h 114301"/>
                  <a:gd name="connsiteX8" fmla="*/ 294804 w 1031808"/>
                  <a:gd name="connsiteY8" fmla="*/ 22009 h 114301"/>
                  <a:gd name="connsiteX9" fmla="*/ 334990 w 1031808"/>
                  <a:gd name="connsiteY9" fmla="*/ 114301 h 114301"/>
                  <a:gd name="connsiteX10" fmla="*/ 402017 w 1031808"/>
                  <a:gd name="connsiteY10" fmla="*/ 114300 h 114301"/>
                  <a:gd name="connsiteX11" fmla="*/ 442205 w 1031808"/>
                  <a:gd name="connsiteY11" fmla="*/ 22009 h 114301"/>
                  <a:gd name="connsiteX12" fmla="*/ 482391 w 1031808"/>
                  <a:gd name="connsiteY12" fmla="*/ 114300 h 114301"/>
                  <a:gd name="connsiteX13" fmla="*/ 549418 w 1031808"/>
                  <a:gd name="connsiteY13" fmla="*/ 114300 h 114301"/>
                  <a:gd name="connsiteX14" fmla="*/ 589606 w 1031808"/>
                  <a:gd name="connsiteY14" fmla="*/ 22009 h 114301"/>
                  <a:gd name="connsiteX15" fmla="*/ 629792 w 1031808"/>
                  <a:gd name="connsiteY15" fmla="*/ 114300 h 114301"/>
                  <a:gd name="connsiteX16" fmla="*/ 696819 w 1031808"/>
                  <a:gd name="connsiteY16" fmla="*/ 114300 h 114301"/>
                  <a:gd name="connsiteX17" fmla="*/ 737007 w 1031808"/>
                  <a:gd name="connsiteY17" fmla="*/ 22009 h 114301"/>
                  <a:gd name="connsiteX18" fmla="*/ 777193 w 1031808"/>
                  <a:gd name="connsiteY18" fmla="*/ 114300 h 114301"/>
                  <a:gd name="connsiteX19" fmla="*/ 844220 w 1031808"/>
                  <a:gd name="connsiteY19" fmla="*/ 114300 h 114301"/>
                  <a:gd name="connsiteX20" fmla="*/ 884408 w 1031808"/>
                  <a:gd name="connsiteY20" fmla="*/ 22009 h 114301"/>
                  <a:gd name="connsiteX21" fmla="*/ 924594 w 1031808"/>
                  <a:gd name="connsiteY21" fmla="*/ 114300 h 114301"/>
                  <a:gd name="connsiteX22" fmla="*/ 991621 w 1031808"/>
                  <a:gd name="connsiteY22" fmla="*/ 114300 h 114301"/>
                  <a:gd name="connsiteX23" fmla="*/ 1031808 w 1031808"/>
                  <a:gd name="connsiteY23" fmla="*/ 22012 h 114301"/>
                  <a:gd name="connsiteX0" fmla="*/ 1031808 w 1031808"/>
                  <a:gd name="connsiteY0" fmla="*/ 22012 h 114301"/>
                  <a:gd name="connsiteX1" fmla="*/ 1031808 w 1031808"/>
                  <a:gd name="connsiteY1" fmla="*/ 6300 h 114301"/>
                  <a:gd name="connsiteX2" fmla="*/ 0 w 1031808"/>
                  <a:gd name="connsiteY2" fmla="*/ 6300 h 114301"/>
                  <a:gd name="connsiteX3" fmla="*/ 0 w 1031808"/>
                  <a:gd name="connsiteY3" fmla="*/ 27471 h 114301"/>
                  <a:gd name="connsiteX4" fmla="*/ 37808 w 1031808"/>
                  <a:gd name="connsiteY4" fmla="*/ 114301 h 114301"/>
                  <a:gd name="connsiteX5" fmla="*/ 107215 w 1031808"/>
                  <a:gd name="connsiteY5" fmla="*/ 0 h 114301"/>
                  <a:gd name="connsiteX6" fmla="*/ 197113 w 1031808"/>
                  <a:gd name="connsiteY6" fmla="*/ 42863 h 114301"/>
                  <a:gd name="connsiteX7" fmla="*/ 268903 w 1031808"/>
                  <a:gd name="connsiteY7" fmla="*/ 80963 h 114301"/>
                  <a:gd name="connsiteX8" fmla="*/ 294804 w 1031808"/>
                  <a:gd name="connsiteY8" fmla="*/ 22009 h 114301"/>
                  <a:gd name="connsiteX9" fmla="*/ 334990 w 1031808"/>
                  <a:gd name="connsiteY9" fmla="*/ 114301 h 114301"/>
                  <a:gd name="connsiteX10" fmla="*/ 402017 w 1031808"/>
                  <a:gd name="connsiteY10" fmla="*/ 114300 h 114301"/>
                  <a:gd name="connsiteX11" fmla="*/ 442205 w 1031808"/>
                  <a:gd name="connsiteY11" fmla="*/ 22009 h 114301"/>
                  <a:gd name="connsiteX12" fmla="*/ 482391 w 1031808"/>
                  <a:gd name="connsiteY12" fmla="*/ 114300 h 114301"/>
                  <a:gd name="connsiteX13" fmla="*/ 549418 w 1031808"/>
                  <a:gd name="connsiteY13" fmla="*/ 114300 h 114301"/>
                  <a:gd name="connsiteX14" fmla="*/ 589606 w 1031808"/>
                  <a:gd name="connsiteY14" fmla="*/ 22009 h 114301"/>
                  <a:gd name="connsiteX15" fmla="*/ 629792 w 1031808"/>
                  <a:gd name="connsiteY15" fmla="*/ 114300 h 114301"/>
                  <a:gd name="connsiteX16" fmla="*/ 696819 w 1031808"/>
                  <a:gd name="connsiteY16" fmla="*/ 114300 h 114301"/>
                  <a:gd name="connsiteX17" fmla="*/ 737007 w 1031808"/>
                  <a:gd name="connsiteY17" fmla="*/ 22009 h 114301"/>
                  <a:gd name="connsiteX18" fmla="*/ 777193 w 1031808"/>
                  <a:gd name="connsiteY18" fmla="*/ 114300 h 114301"/>
                  <a:gd name="connsiteX19" fmla="*/ 844220 w 1031808"/>
                  <a:gd name="connsiteY19" fmla="*/ 114300 h 114301"/>
                  <a:gd name="connsiteX20" fmla="*/ 884408 w 1031808"/>
                  <a:gd name="connsiteY20" fmla="*/ 22009 h 114301"/>
                  <a:gd name="connsiteX21" fmla="*/ 924594 w 1031808"/>
                  <a:gd name="connsiteY21" fmla="*/ 114300 h 114301"/>
                  <a:gd name="connsiteX22" fmla="*/ 991621 w 1031808"/>
                  <a:gd name="connsiteY22" fmla="*/ 114300 h 114301"/>
                  <a:gd name="connsiteX23" fmla="*/ 1031808 w 1031808"/>
                  <a:gd name="connsiteY23" fmla="*/ 22012 h 114301"/>
                  <a:gd name="connsiteX0" fmla="*/ 1031808 w 1031808"/>
                  <a:gd name="connsiteY0" fmla="*/ 22012 h 114301"/>
                  <a:gd name="connsiteX1" fmla="*/ 1031808 w 1031808"/>
                  <a:gd name="connsiteY1" fmla="*/ 6300 h 114301"/>
                  <a:gd name="connsiteX2" fmla="*/ 0 w 1031808"/>
                  <a:gd name="connsiteY2" fmla="*/ 6300 h 114301"/>
                  <a:gd name="connsiteX3" fmla="*/ 0 w 1031808"/>
                  <a:gd name="connsiteY3" fmla="*/ 27471 h 114301"/>
                  <a:gd name="connsiteX4" fmla="*/ 49714 w 1031808"/>
                  <a:gd name="connsiteY4" fmla="*/ 45245 h 114301"/>
                  <a:gd name="connsiteX5" fmla="*/ 107215 w 1031808"/>
                  <a:gd name="connsiteY5" fmla="*/ 0 h 114301"/>
                  <a:gd name="connsiteX6" fmla="*/ 197113 w 1031808"/>
                  <a:gd name="connsiteY6" fmla="*/ 42863 h 114301"/>
                  <a:gd name="connsiteX7" fmla="*/ 268903 w 1031808"/>
                  <a:gd name="connsiteY7" fmla="*/ 80963 h 114301"/>
                  <a:gd name="connsiteX8" fmla="*/ 294804 w 1031808"/>
                  <a:gd name="connsiteY8" fmla="*/ 22009 h 114301"/>
                  <a:gd name="connsiteX9" fmla="*/ 334990 w 1031808"/>
                  <a:gd name="connsiteY9" fmla="*/ 114301 h 114301"/>
                  <a:gd name="connsiteX10" fmla="*/ 402017 w 1031808"/>
                  <a:gd name="connsiteY10" fmla="*/ 114300 h 114301"/>
                  <a:gd name="connsiteX11" fmla="*/ 442205 w 1031808"/>
                  <a:gd name="connsiteY11" fmla="*/ 22009 h 114301"/>
                  <a:gd name="connsiteX12" fmla="*/ 482391 w 1031808"/>
                  <a:gd name="connsiteY12" fmla="*/ 114300 h 114301"/>
                  <a:gd name="connsiteX13" fmla="*/ 549418 w 1031808"/>
                  <a:gd name="connsiteY13" fmla="*/ 114300 h 114301"/>
                  <a:gd name="connsiteX14" fmla="*/ 589606 w 1031808"/>
                  <a:gd name="connsiteY14" fmla="*/ 22009 h 114301"/>
                  <a:gd name="connsiteX15" fmla="*/ 629792 w 1031808"/>
                  <a:gd name="connsiteY15" fmla="*/ 114300 h 114301"/>
                  <a:gd name="connsiteX16" fmla="*/ 696819 w 1031808"/>
                  <a:gd name="connsiteY16" fmla="*/ 114300 h 114301"/>
                  <a:gd name="connsiteX17" fmla="*/ 737007 w 1031808"/>
                  <a:gd name="connsiteY17" fmla="*/ 22009 h 114301"/>
                  <a:gd name="connsiteX18" fmla="*/ 777193 w 1031808"/>
                  <a:gd name="connsiteY18" fmla="*/ 114300 h 114301"/>
                  <a:gd name="connsiteX19" fmla="*/ 844220 w 1031808"/>
                  <a:gd name="connsiteY19" fmla="*/ 114300 h 114301"/>
                  <a:gd name="connsiteX20" fmla="*/ 884408 w 1031808"/>
                  <a:gd name="connsiteY20" fmla="*/ 22009 h 114301"/>
                  <a:gd name="connsiteX21" fmla="*/ 924594 w 1031808"/>
                  <a:gd name="connsiteY21" fmla="*/ 114300 h 114301"/>
                  <a:gd name="connsiteX22" fmla="*/ 991621 w 1031808"/>
                  <a:gd name="connsiteY22" fmla="*/ 114300 h 114301"/>
                  <a:gd name="connsiteX23" fmla="*/ 1031808 w 1031808"/>
                  <a:gd name="connsiteY23" fmla="*/ 22012 h 1143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104834 w 1031808"/>
                  <a:gd name="connsiteY5" fmla="*/ 7988 h 108001"/>
                  <a:gd name="connsiteX6" fmla="*/ 197113 w 1031808"/>
                  <a:gd name="connsiteY6" fmla="*/ 36563 h 108001"/>
                  <a:gd name="connsiteX7" fmla="*/ 268903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104834 w 1031808"/>
                  <a:gd name="connsiteY5" fmla="*/ 7988 h 108001"/>
                  <a:gd name="connsiteX6" fmla="*/ 199494 w 1031808"/>
                  <a:gd name="connsiteY6" fmla="*/ 48470 h 108001"/>
                  <a:gd name="connsiteX7" fmla="*/ 268903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104834 w 1031808"/>
                  <a:gd name="connsiteY5" fmla="*/ 43706 h 108001"/>
                  <a:gd name="connsiteX6" fmla="*/ 199494 w 1031808"/>
                  <a:gd name="connsiteY6" fmla="*/ 48470 h 108001"/>
                  <a:gd name="connsiteX7" fmla="*/ 268903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104834 w 1031808"/>
                  <a:gd name="connsiteY5" fmla="*/ 43706 h 108001"/>
                  <a:gd name="connsiteX6" fmla="*/ 206638 w 1031808"/>
                  <a:gd name="connsiteY6" fmla="*/ 29420 h 108001"/>
                  <a:gd name="connsiteX7" fmla="*/ 268903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88165 w 1031808"/>
                  <a:gd name="connsiteY5" fmla="*/ 27037 h 108001"/>
                  <a:gd name="connsiteX6" fmla="*/ 206638 w 1031808"/>
                  <a:gd name="connsiteY6" fmla="*/ 29420 h 108001"/>
                  <a:gd name="connsiteX7" fmla="*/ 268903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88165 w 1031808"/>
                  <a:gd name="connsiteY5" fmla="*/ 27037 h 108001"/>
                  <a:gd name="connsiteX6" fmla="*/ 209019 w 1031808"/>
                  <a:gd name="connsiteY6" fmla="*/ 41327 h 108001"/>
                  <a:gd name="connsiteX7" fmla="*/ 268903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88165 w 1031808"/>
                  <a:gd name="connsiteY5" fmla="*/ 27037 h 108001"/>
                  <a:gd name="connsiteX6" fmla="*/ 209019 w 1031808"/>
                  <a:gd name="connsiteY6" fmla="*/ 41327 h 108001"/>
                  <a:gd name="connsiteX7" fmla="*/ 252234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88165 w 1031808"/>
                  <a:gd name="connsiteY5" fmla="*/ 27037 h 108001"/>
                  <a:gd name="connsiteX6" fmla="*/ 209019 w 1031808"/>
                  <a:gd name="connsiteY6" fmla="*/ 41327 h 108001"/>
                  <a:gd name="connsiteX7" fmla="*/ 252234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88165 w 1031808"/>
                  <a:gd name="connsiteY5" fmla="*/ 27037 h 108001"/>
                  <a:gd name="connsiteX6" fmla="*/ 209019 w 1031808"/>
                  <a:gd name="connsiteY6" fmla="*/ 41327 h 108001"/>
                  <a:gd name="connsiteX7" fmla="*/ 252234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88165 w 1031808"/>
                  <a:gd name="connsiteY5" fmla="*/ 27037 h 108001"/>
                  <a:gd name="connsiteX6" fmla="*/ 209019 w 1031808"/>
                  <a:gd name="connsiteY6" fmla="*/ 41327 h 108001"/>
                  <a:gd name="connsiteX7" fmla="*/ 252234 w 1031808"/>
                  <a:gd name="connsiteY7" fmla="*/ 74663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88165 w 1031808"/>
                  <a:gd name="connsiteY5" fmla="*/ 27037 h 108001"/>
                  <a:gd name="connsiteX6" fmla="*/ 209019 w 1031808"/>
                  <a:gd name="connsiteY6" fmla="*/ 41327 h 108001"/>
                  <a:gd name="connsiteX7" fmla="*/ 259378 w 1031808"/>
                  <a:gd name="connsiteY7" fmla="*/ 67519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88165 w 1031808"/>
                  <a:gd name="connsiteY5" fmla="*/ 27037 h 108001"/>
                  <a:gd name="connsiteX6" fmla="*/ 209019 w 1031808"/>
                  <a:gd name="connsiteY6" fmla="*/ 41327 h 108001"/>
                  <a:gd name="connsiteX7" fmla="*/ 259378 w 1031808"/>
                  <a:gd name="connsiteY7" fmla="*/ 67519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88165 w 1031808"/>
                  <a:gd name="connsiteY5" fmla="*/ 27037 h 108001"/>
                  <a:gd name="connsiteX6" fmla="*/ 209019 w 1031808"/>
                  <a:gd name="connsiteY6" fmla="*/ 41327 h 108001"/>
                  <a:gd name="connsiteX7" fmla="*/ 259378 w 1031808"/>
                  <a:gd name="connsiteY7" fmla="*/ 67519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  <a:gd name="connsiteX0" fmla="*/ 1031808 w 1031808"/>
                  <a:gd name="connsiteY0" fmla="*/ 15712 h 108001"/>
                  <a:gd name="connsiteX1" fmla="*/ 1031808 w 1031808"/>
                  <a:gd name="connsiteY1" fmla="*/ 0 h 108001"/>
                  <a:gd name="connsiteX2" fmla="*/ 0 w 1031808"/>
                  <a:gd name="connsiteY2" fmla="*/ 0 h 108001"/>
                  <a:gd name="connsiteX3" fmla="*/ 0 w 1031808"/>
                  <a:gd name="connsiteY3" fmla="*/ 21171 h 108001"/>
                  <a:gd name="connsiteX4" fmla="*/ 49714 w 1031808"/>
                  <a:gd name="connsiteY4" fmla="*/ 38945 h 108001"/>
                  <a:gd name="connsiteX5" fmla="*/ 88165 w 1031808"/>
                  <a:gd name="connsiteY5" fmla="*/ 27037 h 108001"/>
                  <a:gd name="connsiteX6" fmla="*/ 209019 w 1031808"/>
                  <a:gd name="connsiteY6" fmla="*/ 41327 h 108001"/>
                  <a:gd name="connsiteX7" fmla="*/ 259378 w 1031808"/>
                  <a:gd name="connsiteY7" fmla="*/ 67519 h 108001"/>
                  <a:gd name="connsiteX8" fmla="*/ 294804 w 1031808"/>
                  <a:gd name="connsiteY8" fmla="*/ 15709 h 108001"/>
                  <a:gd name="connsiteX9" fmla="*/ 334990 w 1031808"/>
                  <a:gd name="connsiteY9" fmla="*/ 108001 h 108001"/>
                  <a:gd name="connsiteX10" fmla="*/ 402017 w 1031808"/>
                  <a:gd name="connsiteY10" fmla="*/ 108000 h 108001"/>
                  <a:gd name="connsiteX11" fmla="*/ 442205 w 1031808"/>
                  <a:gd name="connsiteY11" fmla="*/ 15709 h 108001"/>
                  <a:gd name="connsiteX12" fmla="*/ 482391 w 1031808"/>
                  <a:gd name="connsiteY12" fmla="*/ 108000 h 108001"/>
                  <a:gd name="connsiteX13" fmla="*/ 549418 w 1031808"/>
                  <a:gd name="connsiteY13" fmla="*/ 108000 h 108001"/>
                  <a:gd name="connsiteX14" fmla="*/ 589606 w 1031808"/>
                  <a:gd name="connsiteY14" fmla="*/ 15709 h 108001"/>
                  <a:gd name="connsiteX15" fmla="*/ 629792 w 1031808"/>
                  <a:gd name="connsiteY15" fmla="*/ 108000 h 108001"/>
                  <a:gd name="connsiteX16" fmla="*/ 696819 w 1031808"/>
                  <a:gd name="connsiteY16" fmla="*/ 108000 h 108001"/>
                  <a:gd name="connsiteX17" fmla="*/ 737007 w 1031808"/>
                  <a:gd name="connsiteY17" fmla="*/ 15709 h 108001"/>
                  <a:gd name="connsiteX18" fmla="*/ 777193 w 1031808"/>
                  <a:gd name="connsiteY18" fmla="*/ 108000 h 108001"/>
                  <a:gd name="connsiteX19" fmla="*/ 844220 w 1031808"/>
                  <a:gd name="connsiteY19" fmla="*/ 108000 h 108001"/>
                  <a:gd name="connsiteX20" fmla="*/ 884408 w 1031808"/>
                  <a:gd name="connsiteY20" fmla="*/ 15709 h 108001"/>
                  <a:gd name="connsiteX21" fmla="*/ 924594 w 1031808"/>
                  <a:gd name="connsiteY21" fmla="*/ 108000 h 108001"/>
                  <a:gd name="connsiteX22" fmla="*/ 991621 w 1031808"/>
                  <a:gd name="connsiteY22" fmla="*/ 108000 h 108001"/>
                  <a:gd name="connsiteX23" fmla="*/ 1031808 w 1031808"/>
                  <a:gd name="connsiteY23" fmla="*/ 15712 h 10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1808" h="108001">
                    <a:moveTo>
                      <a:pt x="1031808" y="15712"/>
                    </a:moveTo>
                    <a:lnTo>
                      <a:pt x="1031808" y="0"/>
                    </a:lnTo>
                    <a:lnTo>
                      <a:pt x="0" y="0"/>
                    </a:lnTo>
                    <a:lnTo>
                      <a:pt x="0" y="21171"/>
                    </a:lnTo>
                    <a:lnTo>
                      <a:pt x="49714" y="38945"/>
                    </a:lnTo>
                    <a:lnTo>
                      <a:pt x="88165" y="27037"/>
                    </a:lnTo>
                    <a:cubicBezTo>
                      <a:pt x="170520" y="39738"/>
                      <a:pt x="131427" y="21484"/>
                      <a:pt x="209019" y="41327"/>
                    </a:cubicBezTo>
                    <a:cubicBezTo>
                      <a:pt x="237712" y="71489"/>
                      <a:pt x="173535" y="23069"/>
                      <a:pt x="259378" y="67519"/>
                    </a:cubicBezTo>
                    <a:lnTo>
                      <a:pt x="294804" y="15709"/>
                    </a:lnTo>
                    <a:lnTo>
                      <a:pt x="334990" y="108001"/>
                    </a:lnTo>
                    <a:lnTo>
                      <a:pt x="402017" y="108000"/>
                    </a:lnTo>
                    <a:lnTo>
                      <a:pt x="442205" y="15709"/>
                    </a:lnTo>
                    <a:lnTo>
                      <a:pt x="482391" y="108000"/>
                    </a:lnTo>
                    <a:lnTo>
                      <a:pt x="549418" y="108000"/>
                    </a:lnTo>
                    <a:lnTo>
                      <a:pt x="589606" y="15709"/>
                    </a:lnTo>
                    <a:lnTo>
                      <a:pt x="629792" y="108000"/>
                    </a:lnTo>
                    <a:lnTo>
                      <a:pt x="696819" y="108000"/>
                    </a:lnTo>
                    <a:lnTo>
                      <a:pt x="737007" y="15709"/>
                    </a:lnTo>
                    <a:lnTo>
                      <a:pt x="777193" y="108000"/>
                    </a:lnTo>
                    <a:lnTo>
                      <a:pt x="844220" y="108000"/>
                    </a:lnTo>
                    <a:lnTo>
                      <a:pt x="884408" y="15709"/>
                    </a:lnTo>
                    <a:lnTo>
                      <a:pt x="924594" y="108000"/>
                    </a:lnTo>
                    <a:lnTo>
                      <a:pt x="991621" y="108000"/>
                    </a:lnTo>
                    <a:lnTo>
                      <a:pt x="1031808" y="15712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3" name="フリーフォーム: 図形 992">
                <a:extLst>
                  <a:ext uri="{FF2B5EF4-FFF2-40B4-BE49-F238E27FC236}">
                    <a16:creationId xmlns:a16="http://schemas.microsoft.com/office/drawing/2014/main" id="{3CD57872-EDB6-8A75-5F34-7B8881AF5FE5}"/>
                  </a:ext>
                </a:extLst>
              </p:cNvPr>
              <p:cNvSpPr/>
              <p:nvPr/>
            </p:nvSpPr>
            <p:spPr>
              <a:xfrm rot="5400000" flipH="1">
                <a:off x="743301" y="2174044"/>
                <a:ext cx="832762" cy="108001"/>
              </a:xfrm>
              <a:custGeom>
                <a:avLst/>
                <a:gdLst>
                  <a:gd name="connsiteX0" fmla="*/ 832762 w 832762"/>
                  <a:gd name="connsiteY0" fmla="*/ 15716 h 108001"/>
                  <a:gd name="connsiteX1" fmla="*/ 832762 w 832762"/>
                  <a:gd name="connsiteY1" fmla="*/ 0 h 108001"/>
                  <a:gd name="connsiteX2" fmla="*/ 0 w 832762"/>
                  <a:gd name="connsiteY2" fmla="*/ 0 h 108001"/>
                  <a:gd name="connsiteX3" fmla="*/ 0 w 832762"/>
                  <a:gd name="connsiteY3" fmla="*/ 15714 h 108001"/>
                  <a:gd name="connsiteX4" fmla="*/ 40184 w 832762"/>
                  <a:gd name="connsiteY4" fmla="*/ 108001 h 108001"/>
                  <a:gd name="connsiteX5" fmla="*/ 98608 w 832762"/>
                  <a:gd name="connsiteY5" fmla="*/ 108001 h 108001"/>
                  <a:gd name="connsiteX6" fmla="*/ 138795 w 832762"/>
                  <a:gd name="connsiteY6" fmla="*/ 15709 h 108001"/>
                  <a:gd name="connsiteX7" fmla="*/ 178981 w 832762"/>
                  <a:gd name="connsiteY7" fmla="*/ 108001 h 108001"/>
                  <a:gd name="connsiteX8" fmla="*/ 237402 w 832762"/>
                  <a:gd name="connsiteY8" fmla="*/ 108001 h 108001"/>
                  <a:gd name="connsiteX9" fmla="*/ 277589 w 832762"/>
                  <a:gd name="connsiteY9" fmla="*/ 15709 h 108001"/>
                  <a:gd name="connsiteX10" fmla="*/ 317775 w 832762"/>
                  <a:gd name="connsiteY10" fmla="*/ 108000 h 108001"/>
                  <a:gd name="connsiteX11" fmla="*/ 376196 w 832762"/>
                  <a:gd name="connsiteY11" fmla="*/ 108000 h 108001"/>
                  <a:gd name="connsiteX12" fmla="*/ 416383 w 832762"/>
                  <a:gd name="connsiteY12" fmla="*/ 15709 h 108001"/>
                  <a:gd name="connsiteX13" fmla="*/ 456569 w 832762"/>
                  <a:gd name="connsiteY13" fmla="*/ 108000 h 108001"/>
                  <a:gd name="connsiteX14" fmla="*/ 514990 w 832762"/>
                  <a:gd name="connsiteY14" fmla="*/ 108000 h 108001"/>
                  <a:gd name="connsiteX15" fmla="*/ 555177 w 832762"/>
                  <a:gd name="connsiteY15" fmla="*/ 15709 h 108001"/>
                  <a:gd name="connsiteX16" fmla="*/ 595363 w 832762"/>
                  <a:gd name="connsiteY16" fmla="*/ 108000 h 108001"/>
                  <a:gd name="connsiteX17" fmla="*/ 653784 w 832762"/>
                  <a:gd name="connsiteY17" fmla="*/ 108000 h 108001"/>
                  <a:gd name="connsiteX18" fmla="*/ 693971 w 832762"/>
                  <a:gd name="connsiteY18" fmla="*/ 15709 h 108001"/>
                  <a:gd name="connsiteX19" fmla="*/ 734157 w 832762"/>
                  <a:gd name="connsiteY19" fmla="*/ 108000 h 108001"/>
                  <a:gd name="connsiteX20" fmla="*/ 792578 w 832762"/>
                  <a:gd name="connsiteY20" fmla="*/ 108000 h 108001"/>
                  <a:gd name="connsiteX21" fmla="*/ 832762 w 832762"/>
                  <a:gd name="connsiteY21" fmla="*/ 15716 h 108001"/>
                  <a:gd name="connsiteX0" fmla="*/ 832762 w 832762"/>
                  <a:gd name="connsiteY0" fmla="*/ 15716 h 108001"/>
                  <a:gd name="connsiteX1" fmla="*/ 832762 w 832762"/>
                  <a:gd name="connsiteY1" fmla="*/ 0 h 108001"/>
                  <a:gd name="connsiteX2" fmla="*/ 0 w 832762"/>
                  <a:gd name="connsiteY2" fmla="*/ 0 h 108001"/>
                  <a:gd name="connsiteX3" fmla="*/ 0 w 832762"/>
                  <a:gd name="connsiteY3" fmla="*/ 15714 h 108001"/>
                  <a:gd name="connsiteX4" fmla="*/ 40184 w 832762"/>
                  <a:gd name="connsiteY4" fmla="*/ 108001 h 108001"/>
                  <a:gd name="connsiteX5" fmla="*/ 98608 w 832762"/>
                  <a:gd name="connsiteY5" fmla="*/ 108001 h 108001"/>
                  <a:gd name="connsiteX6" fmla="*/ 138795 w 832762"/>
                  <a:gd name="connsiteY6" fmla="*/ 15709 h 108001"/>
                  <a:gd name="connsiteX7" fmla="*/ 178981 w 832762"/>
                  <a:gd name="connsiteY7" fmla="*/ 108001 h 108001"/>
                  <a:gd name="connsiteX8" fmla="*/ 237402 w 832762"/>
                  <a:gd name="connsiteY8" fmla="*/ 108001 h 108001"/>
                  <a:gd name="connsiteX9" fmla="*/ 277589 w 832762"/>
                  <a:gd name="connsiteY9" fmla="*/ 15709 h 108001"/>
                  <a:gd name="connsiteX10" fmla="*/ 317775 w 832762"/>
                  <a:gd name="connsiteY10" fmla="*/ 108000 h 108001"/>
                  <a:gd name="connsiteX11" fmla="*/ 376196 w 832762"/>
                  <a:gd name="connsiteY11" fmla="*/ 108000 h 108001"/>
                  <a:gd name="connsiteX12" fmla="*/ 416383 w 832762"/>
                  <a:gd name="connsiteY12" fmla="*/ 15709 h 108001"/>
                  <a:gd name="connsiteX13" fmla="*/ 456569 w 832762"/>
                  <a:gd name="connsiteY13" fmla="*/ 108000 h 108001"/>
                  <a:gd name="connsiteX14" fmla="*/ 514990 w 832762"/>
                  <a:gd name="connsiteY14" fmla="*/ 108000 h 108001"/>
                  <a:gd name="connsiteX15" fmla="*/ 555177 w 832762"/>
                  <a:gd name="connsiteY15" fmla="*/ 15709 h 108001"/>
                  <a:gd name="connsiteX16" fmla="*/ 595363 w 832762"/>
                  <a:gd name="connsiteY16" fmla="*/ 108000 h 108001"/>
                  <a:gd name="connsiteX17" fmla="*/ 653784 w 832762"/>
                  <a:gd name="connsiteY17" fmla="*/ 108000 h 108001"/>
                  <a:gd name="connsiteX18" fmla="*/ 734157 w 832762"/>
                  <a:gd name="connsiteY18" fmla="*/ 108000 h 108001"/>
                  <a:gd name="connsiteX19" fmla="*/ 792578 w 832762"/>
                  <a:gd name="connsiteY19" fmla="*/ 108000 h 108001"/>
                  <a:gd name="connsiteX20" fmla="*/ 832762 w 832762"/>
                  <a:gd name="connsiteY20" fmla="*/ 15716 h 108001"/>
                  <a:gd name="connsiteX0" fmla="*/ 832762 w 832762"/>
                  <a:gd name="connsiteY0" fmla="*/ 15716 h 108001"/>
                  <a:gd name="connsiteX1" fmla="*/ 832762 w 832762"/>
                  <a:gd name="connsiteY1" fmla="*/ 0 h 108001"/>
                  <a:gd name="connsiteX2" fmla="*/ 0 w 832762"/>
                  <a:gd name="connsiteY2" fmla="*/ 0 h 108001"/>
                  <a:gd name="connsiteX3" fmla="*/ 0 w 832762"/>
                  <a:gd name="connsiteY3" fmla="*/ 15714 h 108001"/>
                  <a:gd name="connsiteX4" fmla="*/ 40184 w 832762"/>
                  <a:gd name="connsiteY4" fmla="*/ 108001 h 108001"/>
                  <a:gd name="connsiteX5" fmla="*/ 98608 w 832762"/>
                  <a:gd name="connsiteY5" fmla="*/ 108001 h 108001"/>
                  <a:gd name="connsiteX6" fmla="*/ 138795 w 832762"/>
                  <a:gd name="connsiteY6" fmla="*/ 15709 h 108001"/>
                  <a:gd name="connsiteX7" fmla="*/ 178981 w 832762"/>
                  <a:gd name="connsiteY7" fmla="*/ 108001 h 108001"/>
                  <a:gd name="connsiteX8" fmla="*/ 237402 w 832762"/>
                  <a:gd name="connsiteY8" fmla="*/ 108001 h 108001"/>
                  <a:gd name="connsiteX9" fmla="*/ 277589 w 832762"/>
                  <a:gd name="connsiteY9" fmla="*/ 15709 h 108001"/>
                  <a:gd name="connsiteX10" fmla="*/ 317775 w 832762"/>
                  <a:gd name="connsiteY10" fmla="*/ 108000 h 108001"/>
                  <a:gd name="connsiteX11" fmla="*/ 376196 w 832762"/>
                  <a:gd name="connsiteY11" fmla="*/ 108000 h 108001"/>
                  <a:gd name="connsiteX12" fmla="*/ 416383 w 832762"/>
                  <a:gd name="connsiteY12" fmla="*/ 15709 h 108001"/>
                  <a:gd name="connsiteX13" fmla="*/ 456569 w 832762"/>
                  <a:gd name="connsiteY13" fmla="*/ 108000 h 108001"/>
                  <a:gd name="connsiteX14" fmla="*/ 514990 w 832762"/>
                  <a:gd name="connsiteY14" fmla="*/ 108000 h 108001"/>
                  <a:gd name="connsiteX15" fmla="*/ 555177 w 832762"/>
                  <a:gd name="connsiteY15" fmla="*/ 15709 h 108001"/>
                  <a:gd name="connsiteX16" fmla="*/ 592981 w 832762"/>
                  <a:gd name="connsiteY16" fmla="*/ 67519 h 108001"/>
                  <a:gd name="connsiteX17" fmla="*/ 653784 w 832762"/>
                  <a:gd name="connsiteY17" fmla="*/ 108000 h 108001"/>
                  <a:gd name="connsiteX18" fmla="*/ 734157 w 832762"/>
                  <a:gd name="connsiteY18" fmla="*/ 108000 h 108001"/>
                  <a:gd name="connsiteX19" fmla="*/ 792578 w 832762"/>
                  <a:gd name="connsiteY19" fmla="*/ 108000 h 108001"/>
                  <a:gd name="connsiteX20" fmla="*/ 832762 w 832762"/>
                  <a:gd name="connsiteY20" fmla="*/ 15716 h 108001"/>
                  <a:gd name="connsiteX0" fmla="*/ 832762 w 832762"/>
                  <a:gd name="connsiteY0" fmla="*/ 15716 h 108001"/>
                  <a:gd name="connsiteX1" fmla="*/ 832762 w 832762"/>
                  <a:gd name="connsiteY1" fmla="*/ 0 h 108001"/>
                  <a:gd name="connsiteX2" fmla="*/ 0 w 832762"/>
                  <a:gd name="connsiteY2" fmla="*/ 0 h 108001"/>
                  <a:gd name="connsiteX3" fmla="*/ 0 w 832762"/>
                  <a:gd name="connsiteY3" fmla="*/ 15714 h 108001"/>
                  <a:gd name="connsiteX4" fmla="*/ 40184 w 832762"/>
                  <a:gd name="connsiteY4" fmla="*/ 108001 h 108001"/>
                  <a:gd name="connsiteX5" fmla="*/ 98608 w 832762"/>
                  <a:gd name="connsiteY5" fmla="*/ 108001 h 108001"/>
                  <a:gd name="connsiteX6" fmla="*/ 138795 w 832762"/>
                  <a:gd name="connsiteY6" fmla="*/ 15709 h 108001"/>
                  <a:gd name="connsiteX7" fmla="*/ 178981 w 832762"/>
                  <a:gd name="connsiteY7" fmla="*/ 108001 h 108001"/>
                  <a:gd name="connsiteX8" fmla="*/ 237402 w 832762"/>
                  <a:gd name="connsiteY8" fmla="*/ 108001 h 108001"/>
                  <a:gd name="connsiteX9" fmla="*/ 277589 w 832762"/>
                  <a:gd name="connsiteY9" fmla="*/ 15709 h 108001"/>
                  <a:gd name="connsiteX10" fmla="*/ 317775 w 832762"/>
                  <a:gd name="connsiteY10" fmla="*/ 108000 h 108001"/>
                  <a:gd name="connsiteX11" fmla="*/ 376196 w 832762"/>
                  <a:gd name="connsiteY11" fmla="*/ 108000 h 108001"/>
                  <a:gd name="connsiteX12" fmla="*/ 416383 w 832762"/>
                  <a:gd name="connsiteY12" fmla="*/ 15709 h 108001"/>
                  <a:gd name="connsiteX13" fmla="*/ 456569 w 832762"/>
                  <a:gd name="connsiteY13" fmla="*/ 108000 h 108001"/>
                  <a:gd name="connsiteX14" fmla="*/ 514990 w 832762"/>
                  <a:gd name="connsiteY14" fmla="*/ 108000 h 108001"/>
                  <a:gd name="connsiteX15" fmla="*/ 555177 w 832762"/>
                  <a:gd name="connsiteY15" fmla="*/ 15709 h 108001"/>
                  <a:gd name="connsiteX16" fmla="*/ 592981 w 832762"/>
                  <a:gd name="connsiteY16" fmla="*/ 67519 h 108001"/>
                  <a:gd name="connsiteX17" fmla="*/ 679978 w 832762"/>
                  <a:gd name="connsiteY17" fmla="*/ 27038 h 108001"/>
                  <a:gd name="connsiteX18" fmla="*/ 734157 w 832762"/>
                  <a:gd name="connsiteY18" fmla="*/ 108000 h 108001"/>
                  <a:gd name="connsiteX19" fmla="*/ 792578 w 832762"/>
                  <a:gd name="connsiteY19" fmla="*/ 108000 h 108001"/>
                  <a:gd name="connsiteX20" fmla="*/ 832762 w 832762"/>
                  <a:gd name="connsiteY20" fmla="*/ 15716 h 108001"/>
                  <a:gd name="connsiteX0" fmla="*/ 832762 w 832762"/>
                  <a:gd name="connsiteY0" fmla="*/ 15716 h 108001"/>
                  <a:gd name="connsiteX1" fmla="*/ 832762 w 832762"/>
                  <a:gd name="connsiteY1" fmla="*/ 0 h 108001"/>
                  <a:gd name="connsiteX2" fmla="*/ 0 w 832762"/>
                  <a:gd name="connsiteY2" fmla="*/ 0 h 108001"/>
                  <a:gd name="connsiteX3" fmla="*/ 0 w 832762"/>
                  <a:gd name="connsiteY3" fmla="*/ 15714 h 108001"/>
                  <a:gd name="connsiteX4" fmla="*/ 40184 w 832762"/>
                  <a:gd name="connsiteY4" fmla="*/ 108001 h 108001"/>
                  <a:gd name="connsiteX5" fmla="*/ 98608 w 832762"/>
                  <a:gd name="connsiteY5" fmla="*/ 108001 h 108001"/>
                  <a:gd name="connsiteX6" fmla="*/ 138795 w 832762"/>
                  <a:gd name="connsiteY6" fmla="*/ 15709 h 108001"/>
                  <a:gd name="connsiteX7" fmla="*/ 178981 w 832762"/>
                  <a:gd name="connsiteY7" fmla="*/ 108001 h 108001"/>
                  <a:gd name="connsiteX8" fmla="*/ 237402 w 832762"/>
                  <a:gd name="connsiteY8" fmla="*/ 108001 h 108001"/>
                  <a:gd name="connsiteX9" fmla="*/ 277589 w 832762"/>
                  <a:gd name="connsiteY9" fmla="*/ 15709 h 108001"/>
                  <a:gd name="connsiteX10" fmla="*/ 317775 w 832762"/>
                  <a:gd name="connsiteY10" fmla="*/ 108000 h 108001"/>
                  <a:gd name="connsiteX11" fmla="*/ 376196 w 832762"/>
                  <a:gd name="connsiteY11" fmla="*/ 108000 h 108001"/>
                  <a:gd name="connsiteX12" fmla="*/ 416383 w 832762"/>
                  <a:gd name="connsiteY12" fmla="*/ 15709 h 108001"/>
                  <a:gd name="connsiteX13" fmla="*/ 456569 w 832762"/>
                  <a:gd name="connsiteY13" fmla="*/ 108000 h 108001"/>
                  <a:gd name="connsiteX14" fmla="*/ 514990 w 832762"/>
                  <a:gd name="connsiteY14" fmla="*/ 108000 h 108001"/>
                  <a:gd name="connsiteX15" fmla="*/ 555177 w 832762"/>
                  <a:gd name="connsiteY15" fmla="*/ 15709 h 108001"/>
                  <a:gd name="connsiteX16" fmla="*/ 592981 w 832762"/>
                  <a:gd name="connsiteY16" fmla="*/ 67519 h 108001"/>
                  <a:gd name="connsiteX17" fmla="*/ 679978 w 832762"/>
                  <a:gd name="connsiteY17" fmla="*/ 27038 h 108001"/>
                  <a:gd name="connsiteX18" fmla="*/ 731776 w 832762"/>
                  <a:gd name="connsiteY18" fmla="*/ 15131 h 108001"/>
                  <a:gd name="connsiteX19" fmla="*/ 792578 w 832762"/>
                  <a:gd name="connsiteY19" fmla="*/ 108000 h 108001"/>
                  <a:gd name="connsiteX20" fmla="*/ 832762 w 832762"/>
                  <a:gd name="connsiteY20" fmla="*/ 15716 h 108001"/>
                  <a:gd name="connsiteX0" fmla="*/ 832762 w 832762"/>
                  <a:gd name="connsiteY0" fmla="*/ 15716 h 108001"/>
                  <a:gd name="connsiteX1" fmla="*/ 832762 w 832762"/>
                  <a:gd name="connsiteY1" fmla="*/ 0 h 108001"/>
                  <a:gd name="connsiteX2" fmla="*/ 0 w 832762"/>
                  <a:gd name="connsiteY2" fmla="*/ 0 h 108001"/>
                  <a:gd name="connsiteX3" fmla="*/ 0 w 832762"/>
                  <a:gd name="connsiteY3" fmla="*/ 15714 h 108001"/>
                  <a:gd name="connsiteX4" fmla="*/ 40184 w 832762"/>
                  <a:gd name="connsiteY4" fmla="*/ 108001 h 108001"/>
                  <a:gd name="connsiteX5" fmla="*/ 98608 w 832762"/>
                  <a:gd name="connsiteY5" fmla="*/ 108001 h 108001"/>
                  <a:gd name="connsiteX6" fmla="*/ 138795 w 832762"/>
                  <a:gd name="connsiteY6" fmla="*/ 15709 h 108001"/>
                  <a:gd name="connsiteX7" fmla="*/ 178981 w 832762"/>
                  <a:gd name="connsiteY7" fmla="*/ 108001 h 108001"/>
                  <a:gd name="connsiteX8" fmla="*/ 237402 w 832762"/>
                  <a:gd name="connsiteY8" fmla="*/ 108001 h 108001"/>
                  <a:gd name="connsiteX9" fmla="*/ 277589 w 832762"/>
                  <a:gd name="connsiteY9" fmla="*/ 15709 h 108001"/>
                  <a:gd name="connsiteX10" fmla="*/ 317775 w 832762"/>
                  <a:gd name="connsiteY10" fmla="*/ 108000 h 108001"/>
                  <a:gd name="connsiteX11" fmla="*/ 376196 w 832762"/>
                  <a:gd name="connsiteY11" fmla="*/ 108000 h 108001"/>
                  <a:gd name="connsiteX12" fmla="*/ 416383 w 832762"/>
                  <a:gd name="connsiteY12" fmla="*/ 15709 h 108001"/>
                  <a:gd name="connsiteX13" fmla="*/ 456569 w 832762"/>
                  <a:gd name="connsiteY13" fmla="*/ 108000 h 108001"/>
                  <a:gd name="connsiteX14" fmla="*/ 514990 w 832762"/>
                  <a:gd name="connsiteY14" fmla="*/ 108000 h 108001"/>
                  <a:gd name="connsiteX15" fmla="*/ 555177 w 832762"/>
                  <a:gd name="connsiteY15" fmla="*/ 15709 h 108001"/>
                  <a:gd name="connsiteX16" fmla="*/ 592981 w 832762"/>
                  <a:gd name="connsiteY16" fmla="*/ 67519 h 108001"/>
                  <a:gd name="connsiteX17" fmla="*/ 679978 w 832762"/>
                  <a:gd name="connsiteY17" fmla="*/ 27038 h 108001"/>
                  <a:gd name="connsiteX18" fmla="*/ 731776 w 832762"/>
                  <a:gd name="connsiteY18" fmla="*/ 15131 h 108001"/>
                  <a:gd name="connsiteX19" fmla="*/ 794959 w 832762"/>
                  <a:gd name="connsiteY19" fmla="*/ 34181 h 108001"/>
                  <a:gd name="connsiteX20" fmla="*/ 832762 w 832762"/>
                  <a:gd name="connsiteY20" fmla="*/ 15716 h 108001"/>
                  <a:gd name="connsiteX0" fmla="*/ 832762 w 832762"/>
                  <a:gd name="connsiteY0" fmla="*/ 15716 h 108001"/>
                  <a:gd name="connsiteX1" fmla="*/ 832762 w 832762"/>
                  <a:gd name="connsiteY1" fmla="*/ 0 h 108001"/>
                  <a:gd name="connsiteX2" fmla="*/ 0 w 832762"/>
                  <a:gd name="connsiteY2" fmla="*/ 0 h 108001"/>
                  <a:gd name="connsiteX3" fmla="*/ 0 w 832762"/>
                  <a:gd name="connsiteY3" fmla="*/ 15714 h 108001"/>
                  <a:gd name="connsiteX4" fmla="*/ 40184 w 832762"/>
                  <a:gd name="connsiteY4" fmla="*/ 108001 h 108001"/>
                  <a:gd name="connsiteX5" fmla="*/ 98608 w 832762"/>
                  <a:gd name="connsiteY5" fmla="*/ 108001 h 108001"/>
                  <a:gd name="connsiteX6" fmla="*/ 138795 w 832762"/>
                  <a:gd name="connsiteY6" fmla="*/ 15709 h 108001"/>
                  <a:gd name="connsiteX7" fmla="*/ 178981 w 832762"/>
                  <a:gd name="connsiteY7" fmla="*/ 108001 h 108001"/>
                  <a:gd name="connsiteX8" fmla="*/ 237402 w 832762"/>
                  <a:gd name="connsiteY8" fmla="*/ 108001 h 108001"/>
                  <a:gd name="connsiteX9" fmla="*/ 277589 w 832762"/>
                  <a:gd name="connsiteY9" fmla="*/ 15709 h 108001"/>
                  <a:gd name="connsiteX10" fmla="*/ 317775 w 832762"/>
                  <a:gd name="connsiteY10" fmla="*/ 108000 h 108001"/>
                  <a:gd name="connsiteX11" fmla="*/ 376196 w 832762"/>
                  <a:gd name="connsiteY11" fmla="*/ 108000 h 108001"/>
                  <a:gd name="connsiteX12" fmla="*/ 416383 w 832762"/>
                  <a:gd name="connsiteY12" fmla="*/ 15709 h 108001"/>
                  <a:gd name="connsiteX13" fmla="*/ 456569 w 832762"/>
                  <a:gd name="connsiteY13" fmla="*/ 108000 h 108001"/>
                  <a:gd name="connsiteX14" fmla="*/ 514990 w 832762"/>
                  <a:gd name="connsiteY14" fmla="*/ 108000 h 108001"/>
                  <a:gd name="connsiteX15" fmla="*/ 555177 w 832762"/>
                  <a:gd name="connsiteY15" fmla="*/ 15709 h 108001"/>
                  <a:gd name="connsiteX16" fmla="*/ 588218 w 832762"/>
                  <a:gd name="connsiteY16" fmla="*/ 57994 h 108001"/>
                  <a:gd name="connsiteX17" fmla="*/ 679978 w 832762"/>
                  <a:gd name="connsiteY17" fmla="*/ 27038 h 108001"/>
                  <a:gd name="connsiteX18" fmla="*/ 731776 w 832762"/>
                  <a:gd name="connsiteY18" fmla="*/ 15131 h 108001"/>
                  <a:gd name="connsiteX19" fmla="*/ 794959 w 832762"/>
                  <a:gd name="connsiteY19" fmla="*/ 34181 h 108001"/>
                  <a:gd name="connsiteX20" fmla="*/ 832762 w 832762"/>
                  <a:gd name="connsiteY20" fmla="*/ 15716 h 108001"/>
                  <a:gd name="connsiteX0" fmla="*/ 832762 w 832762"/>
                  <a:gd name="connsiteY0" fmla="*/ 15716 h 108001"/>
                  <a:gd name="connsiteX1" fmla="*/ 832762 w 832762"/>
                  <a:gd name="connsiteY1" fmla="*/ 0 h 108001"/>
                  <a:gd name="connsiteX2" fmla="*/ 0 w 832762"/>
                  <a:gd name="connsiteY2" fmla="*/ 0 h 108001"/>
                  <a:gd name="connsiteX3" fmla="*/ 0 w 832762"/>
                  <a:gd name="connsiteY3" fmla="*/ 15714 h 108001"/>
                  <a:gd name="connsiteX4" fmla="*/ 40184 w 832762"/>
                  <a:gd name="connsiteY4" fmla="*/ 108001 h 108001"/>
                  <a:gd name="connsiteX5" fmla="*/ 98608 w 832762"/>
                  <a:gd name="connsiteY5" fmla="*/ 108001 h 108001"/>
                  <a:gd name="connsiteX6" fmla="*/ 138795 w 832762"/>
                  <a:gd name="connsiteY6" fmla="*/ 15709 h 108001"/>
                  <a:gd name="connsiteX7" fmla="*/ 178981 w 832762"/>
                  <a:gd name="connsiteY7" fmla="*/ 108001 h 108001"/>
                  <a:gd name="connsiteX8" fmla="*/ 237402 w 832762"/>
                  <a:gd name="connsiteY8" fmla="*/ 108001 h 108001"/>
                  <a:gd name="connsiteX9" fmla="*/ 277589 w 832762"/>
                  <a:gd name="connsiteY9" fmla="*/ 15709 h 108001"/>
                  <a:gd name="connsiteX10" fmla="*/ 317775 w 832762"/>
                  <a:gd name="connsiteY10" fmla="*/ 108000 h 108001"/>
                  <a:gd name="connsiteX11" fmla="*/ 376196 w 832762"/>
                  <a:gd name="connsiteY11" fmla="*/ 108000 h 108001"/>
                  <a:gd name="connsiteX12" fmla="*/ 416383 w 832762"/>
                  <a:gd name="connsiteY12" fmla="*/ 15709 h 108001"/>
                  <a:gd name="connsiteX13" fmla="*/ 456569 w 832762"/>
                  <a:gd name="connsiteY13" fmla="*/ 108000 h 108001"/>
                  <a:gd name="connsiteX14" fmla="*/ 514990 w 832762"/>
                  <a:gd name="connsiteY14" fmla="*/ 108000 h 108001"/>
                  <a:gd name="connsiteX15" fmla="*/ 555177 w 832762"/>
                  <a:gd name="connsiteY15" fmla="*/ 15709 h 108001"/>
                  <a:gd name="connsiteX16" fmla="*/ 588218 w 832762"/>
                  <a:gd name="connsiteY16" fmla="*/ 50850 h 108001"/>
                  <a:gd name="connsiteX17" fmla="*/ 679978 w 832762"/>
                  <a:gd name="connsiteY17" fmla="*/ 27038 h 108001"/>
                  <a:gd name="connsiteX18" fmla="*/ 731776 w 832762"/>
                  <a:gd name="connsiteY18" fmla="*/ 15131 h 108001"/>
                  <a:gd name="connsiteX19" fmla="*/ 794959 w 832762"/>
                  <a:gd name="connsiteY19" fmla="*/ 34181 h 108001"/>
                  <a:gd name="connsiteX20" fmla="*/ 832762 w 832762"/>
                  <a:gd name="connsiteY20" fmla="*/ 15716 h 108001"/>
                  <a:gd name="connsiteX0" fmla="*/ 832762 w 832762"/>
                  <a:gd name="connsiteY0" fmla="*/ 15716 h 108001"/>
                  <a:gd name="connsiteX1" fmla="*/ 832762 w 832762"/>
                  <a:gd name="connsiteY1" fmla="*/ 0 h 108001"/>
                  <a:gd name="connsiteX2" fmla="*/ 0 w 832762"/>
                  <a:gd name="connsiteY2" fmla="*/ 0 h 108001"/>
                  <a:gd name="connsiteX3" fmla="*/ 0 w 832762"/>
                  <a:gd name="connsiteY3" fmla="*/ 15714 h 108001"/>
                  <a:gd name="connsiteX4" fmla="*/ 40184 w 832762"/>
                  <a:gd name="connsiteY4" fmla="*/ 108001 h 108001"/>
                  <a:gd name="connsiteX5" fmla="*/ 98608 w 832762"/>
                  <a:gd name="connsiteY5" fmla="*/ 108001 h 108001"/>
                  <a:gd name="connsiteX6" fmla="*/ 138795 w 832762"/>
                  <a:gd name="connsiteY6" fmla="*/ 15709 h 108001"/>
                  <a:gd name="connsiteX7" fmla="*/ 178981 w 832762"/>
                  <a:gd name="connsiteY7" fmla="*/ 108001 h 108001"/>
                  <a:gd name="connsiteX8" fmla="*/ 237402 w 832762"/>
                  <a:gd name="connsiteY8" fmla="*/ 108001 h 108001"/>
                  <a:gd name="connsiteX9" fmla="*/ 277589 w 832762"/>
                  <a:gd name="connsiteY9" fmla="*/ 15709 h 108001"/>
                  <a:gd name="connsiteX10" fmla="*/ 317775 w 832762"/>
                  <a:gd name="connsiteY10" fmla="*/ 108000 h 108001"/>
                  <a:gd name="connsiteX11" fmla="*/ 376196 w 832762"/>
                  <a:gd name="connsiteY11" fmla="*/ 108000 h 108001"/>
                  <a:gd name="connsiteX12" fmla="*/ 416383 w 832762"/>
                  <a:gd name="connsiteY12" fmla="*/ 15709 h 108001"/>
                  <a:gd name="connsiteX13" fmla="*/ 456569 w 832762"/>
                  <a:gd name="connsiteY13" fmla="*/ 108000 h 108001"/>
                  <a:gd name="connsiteX14" fmla="*/ 514990 w 832762"/>
                  <a:gd name="connsiteY14" fmla="*/ 108000 h 108001"/>
                  <a:gd name="connsiteX15" fmla="*/ 555177 w 832762"/>
                  <a:gd name="connsiteY15" fmla="*/ 15709 h 108001"/>
                  <a:gd name="connsiteX16" fmla="*/ 585837 w 832762"/>
                  <a:gd name="connsiteY16" fmla="*/ 57994 h 108001"/>
                  <a:gd name="connsiteX17" fmla="*/ 679978 w 832762"/>
                  <a:gd name="connsiteY17" fmla="*/ 27038 h 108001"/>
                  <a:gd name="connsiteX18" fmla="*/ 731776 w 832762"/>
                  <a:gd name="connsiteY18" fmla="*/ 15131 h 108001"/>
                  <a:gd name="connsiteX19" fmla="*/ 794959 w 832762"/>
                  <a:gd name="connsiteY19" fmla="*/ 34181 h 108001"/>
                  <a:gd name="connsiteX20" fmla="*/ 832762 w 832762"/>
                  <a:gd name="connsiteY20" fmla="*/ 15716 h 10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2762" h="108001">
                    <a:moveTo>
                      <a:pt x="832762" y="15716"/>
                    </a:moveTo>
                    <a:lnTo>
                      <a:pt x="832762" y="0"/>
                    </a:lnTo>
                    <a:lnTo>
                      <a:pt x="0" y="0"/>
                    </a:lnTo>
                    <a:lnTo>
                      <a:pt x="0" y="15714"/>
                    </a:lnTo>
                    <a:lnTo>
                      <a:pt x="40184" y="108001"/>
                    </a:lnTo>
                    <a:lnTo>
                      <a:pt x="98608" y="108001"/>
                    </a:lnTo>
                    <a:lnTo>
                      <a:pt x="138795" y="15709"/>
                    </a:lnTo>
                    <a:lnTo>
                      <a:pt x="178981" y="108001"/>
                    </a:lnTo>
                    <a:lnTo>
                      <a:pt x="237402" y="108001"/>
                    </a:lnTo>
                    <a:lnTo>
                      <a:pt x="277589" y="15709"/>
                    </a:lnTo>
                    <a:lnTo>
                      <a:pt x="317775" y="108000"/>
                    </a:lnTo>
                    <a:lnTo>
                      <a:pt x="376196" y="108000"/>
                    </a:lnTo>
                    <a:lnTo>
                      <a:pt x="416383" y="15709"/>
                    </a:lnTo>
                    <a:lnTo>
                      <a:pt x="456569" y="108000"/>
                    </a:lnTo>
                    <a:lnTo>
                      <a:pt x="514990" y="108000"/>
                    </a:lnTo>
                    <a:lnTo>
                      <a:pt x="555177" y="15709"/>
                    </a:lnTo>
                    <a:lnTo>
                      <a:pt x="585837" y="57994"/>
                    </a:lnTo>
                    <a:lnTo>
                      <a:pt x="679978" y="27038"/>
                    </a:lnTo>
                    <a:lnTo>
                      <a:pt x="731776" y="15131"/>
                    </a:lnTo>
                    <a:lnTo>
                      <a:pt x="794959" y="34181"/>
                    </a:lnTo>
                    <a:lnTo>
                      <a:pt x="832762" y="15716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9" name="フリーフォーム: 図形 1928">
                <a:extLst>
                  <a:ext uri="{FF2B5EF4-FFF2-40B4-BE49-F238E27FC236}">
                    <a16:creationId xmlns:a16="http://schemas.microsoft.com/office/drawing/2014/main" id="{C219D774-0CB5-D7E4-4B75-3DBAE0032ADC}"/>
                  </a:ext>
                </a:extLst>
              </p:cNvPr>
              <p:cNvSpPr/>
              <p:nvPr/>
            </p:nvSpPr>
            <p:spPr>
              <a:xfrm rot="16200000">
                <a:off x="997396" y="1097015"/>
                <a:ext cx="1321300" cy="108000"/>
              </a:xfrm>
              <a:custGeom>
                <a:avLst/>
                <a:gdLst>
                  <a:gd name="connsiteX0" fmla="*/ 1321300 w 1321300"/>
                  <a:gd name="connsiteY0" fmla="*/ 0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27561 w 1321300"/>
                  <a:gd name="connsiteY26" fmla="*/ 108000 h 108000"/>
                  <a:gd name="connsiteX27" fmla="*/ 167538 w 1321300"/>
                  <a:gd name="connsiteY27" fmla="*/ 108000 h 108000"/>
                  <a:gd name="connsiteX28" fmla="*/ 131447 w 1321300"/>
                  <a:gd name="connsiteY28" fmla="*/ 25114 h 108000"/>
                  <a:gd name="connsiteX29" fmla="*/ 95355 w 1321300"/>
                  <a:gd name="connsiteY29" fmla="*/ 108000 h 108000"/>
                  <a:gd name="connsiteX30" fmla="*/ 35335 w 1321300"/>
                  <a:gd name="connsiteY30" fmla="*/ 108000 h 108000"/>
                  <a:gd name="connsiteX31" fmla="*/ 0 w 1321300"/>
                  <a:gd name="connsiteY31" fmla="*/ 26850 h 108000"/>
                  <a:gd name="connsiteX32" fmla="*/ 0 w 1321300"/>
                  <a:gd name="connsiteY32" fmla="*/ 0 h 108000"/>
                  <a:gd name="connsiteX33" fmla="*/ 1321300 w 1321300"/>
                  <a:gd name="connsiteY33" fmla="*/ 0 h 108000"/>
                  <a:gd name="connsiteX0" fmla="*/ 1321300 w 1321300"/>
                  <a:gd name="connsiteY0" fmla="*/ 0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27561 w 1321300"/>
                  <a:gd name="connsiteY26" fmla="*/ 108000 h 108000"/>
                  <a:gd name="connsiteX27" fmla="*/ 167538 w 1321300"/>
                  <a:gd name="connsiteY27" fmla="*/ 108000 h 108000"/>
                  <a:gd name="connsiteX28" fmla="*/ 131447 w 1321300"/>
                  <a:gd name="connsiteY28" fmla="*/ 25114 h 108000"/>
                  <a:gd name="connsiteX29" fmla="*/ 95355 w 1321300"/>
                  <a:gd name="connsiteY29" fmla="*/ 108000 h 108000"/>
                  <a:gd name="connsiteX30" fmla="*/ 35335 w 1321300"/>
                  <a:gd name="connsiteY30" fmla="*/ 108000 h 108000"/>
                  <a:gd name="connsiteX31" fmla="*/ 0 w 1321300"/>
                  <a:gd name="connsiteY31" fmla="*/ 26850 h 108000"/>
                  <a:gd name="connsiteX32" fmla="*/ 0 w 1321300"/>
                  <a:gd name="connsiteY32" fmla="*/ 0 h 108000"/>
                  <a:gd name="connsiteX33" fmla="*/ 1225877 w 1321300"/>
                  <a:gd name="connsiteY33" fmla="*/ 127 h 108000"/>
                  <a:gd name="connsiteX34" fmla="*/ 1321300 w 1321300"/>
                  <a:gd name="connsiteY34" fmla="*/ 0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27561 w 1321300"/>
                  <a:gd name="connsiteY26" fmla="*/ 108000 h 108000"/>
                  <a:gd name="connsiteX27" fmla="*/ 167538 w 1321300"/>
                  <a:gd name="connsiteY27" fmla="*/ 108000 h 108000"/>
                  <a:gd name="connsiteX28" fmla="*/ 131447 w 1321300"/>
                  <a:gd name="connsiteY28" fmla="*/ 25114 h 108000"/>
                  <a:gd name="connsiteX29" fmla="*/ 95355 w 1321300"/>
                  <a:gd name="connsiteY29" fmla="*/ 108000 h 108000"/>
                  <a:gd name="connsiteX30" fmla="*/ 35335 w 1321300"/>
                  <a:gd name="connsiteY30" fmla="*/ 108000 h 108000"/>
                  <a:gd name="connsiteX31" fmla="*/ 0 w 1321300"/>
                  <a:gd name="connsiteY31" fmla="*/ 26850 h 108000"/>
                  <a:gd name="connsiteX32" fmla="*/ 0 w 1321300"/>
                  <a:gd name="connsiteY32" fmla="*/ 0 h 108000"/>
                  <a:gd name="connsiteX33" fmla="*/ 1225877 w 1321300"/>
                  <a:gd name="connsiteY33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27561 w 1321300"/>
                  <a:gd name="connsiteY26" fmla="*/ 108000 h 108000"/>
                  <a:gd name="connsiteX27" fmla="*/ 167538 w 1321300"/>
                  <a:gd name="connsiteY27" fmla="*/ 108000 h 108000"/>
                  <a:gd name="connsiteX28" fmla="*/ 95355 w 1321300"/>
                  <a:gd name="connsiteY28" fmla="*/ 108000 h 108000"/>
                  <a:gd name="connsiteX29" fmla="*/ 35335 w 1321300"/>
                  <a:gd name="connsiteY29" fmla="*/ 108000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27561 w 1321300"/>
                  <a:gd name="connsiteY26" fmla="*/ 108000 h 108000"/>
                  <a:gd name="connsiteX27" fmla="*/ 146107 w 1321300"/>
                  <a:gd name="connsiteY27" fmla="*/ 50850 h 108000"/>
                  <a:gd name="connsiteX28" fmla="*/ 95355 w 1321300"/>
                  <a:gd name="connsiteY28" fmla="*/ 108000 h 108000"/>
                  <a:gd name="connsiteX29" fmla="*/ 35335 w 1321300"/>
                  <a:gd name="connsiteY29" fmla="*/ 108000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34705 w 1321300"/>
                  <a:gd name="connsiteY26" fmla="*/ 72281 h 108000"/>
                  <a:gd name="connsiteX27" fmla="*/ 146107 w 1321300"/>
                  <a:gd name="connsiteY27" fmla="*/ 50850 h 108000"/>
                  <a:gd name="connsiteX28" fmla="*/ 95355 w 1321300"/>
                  <a:gd name="connsiteY28" fmla="*/ 108000 h 108000"/>
                  <a:gd name="connsiteX29" fmla="*/ 35335 w 1321300"/>
                  <a:gd name="connsiteY29" fmla="*/ 108000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34705 w 1321300"/>
                  <a:gd name="connsiteY26" fmla="*/ 72281 h 108000"/>
                  <a:gd name="connsiteX27" fmla="*/ 146107 w 1321300"/>
                  <a:gd name="connsiteY27" fmla="*/ 50850 h 108000"/>
                  <a:gd name="connsiteX28" fmla="*/ 95355 w 1321300"/>
                  <a:gd name="connsiteY28" fmla="*/ 108000 h 108000"/>
                  <a:gd name="connsiteX29" fmla="*/ 35335 w 1321300"/>
                  <a:gd name="connsiteY29" fmla="*/ 108000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34705 w 1321300"/>
                  <a:gd name="connsiteY26" fmla="*/ 72281 h 108000"/>
                  <a:gd name="connsiteX27" fmla="*/ 146107 w 1321300"/>
                  <a:gd name="connsiteY27" fmla="*/ 50850 h 108000"/>
                  <a:gd name="connsiteX28" fmla="*/ 78686 w 1321300"/>
                  <a:gd name="connsiteY28" fmla="*/ 31800 h 108000"/>
                  <a:gd name="connsiteX29" fmla="*/ 35335 w 1321300"/>
                  <a:gd name="connsiteY29" fmla="*/ 108000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34705 w 1321300"/>
                  <a:gd name="connsiteY26" fmla="*/ 72281 h 108000"/>
                  <a:gd name="connsiteX27" fmla="*/ 146107 w 1321300"/>
                  <a:gd name="connsiteY27" fmla="*/ 50850 h 108000"/>
                  <a:gd name="connsiteX28" fmla="*/ 78686 w 1321300"/>
                  <a:gd name="connsiteY28" fmla="*/ 31800 h 108000"/>
                  <a:gd name="connsiteX29" fmla="*/ 11523 w 1321300"/>
                  <a:gd name="connsiteY29" fmla="*/ 27038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51373 w 1321300"/>
                  <a:gd name="connsiteY26" fmla="*/ 62756 h 108000"/>
                  <a:gd name="connsiteX27" fmla="*/ 146107 w 1321300"/>
                  <a:gd name="connsiteY27" fmla="*/ 50850 h 108000"/>
                  <a:gd name="connsiteX28" fmla="*/ 78686 w 1321300"/>
                  <a:gd name="connsiteY28" fmla="*/ 31800 h 108000"/>
                  <a:gd name="connsiteX29" fmla="*/ 11523 w 1321300"/>
                  <a:gd name="connsiteY29" fmla="*/ 27038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51373 w 1321300"/>
                  <a:gd name="connsiteY26" fmla="*/ 62756 h 108000"/>
                  <a:gd name="connsiteX27" fmla="*/ 150869 w 1321300"/>
                  <a:gd name="connsiteY27" fmla="*/ 41325 h 108000"/>
                  <a:gd name="connsiteX28" fmla="*/ 78686 w 1321300"/>
                  <a:gd name="connsiteY28" fmla="*/ 31800 h 108000"/>
                  <a:gd name="connsiteX29" fmla="*/ 11523 w 1321300"/>
                  <a:gd name="connsiteY29" fmla="*/ 27038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51373 w 1321300"/>
                  <a:gd name="connsiteY26" fmla="*/ 62756 h 108000"/>
                  <a:gd name="connsiteX27" fmla="*/ 150869 w 1321300"/>
                  <a:gd name="connsiteY27" fmla="*/ 41325 h 108000"/>
                  <a:gd name="connsiteX28" fmla="*/ 78686 w 1321300"/>
                  <a:gd name="connsiteY28" fmla="*/ 31800 h 108000"/>
                  <a:gd name="connsiteX29" fmla="*/ 11523 w 1321300"/>
                  <a:gd name="connsiteY29" fmla="*/ 27038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51373 w 1321300"/>
                  <a:gd name="connsiteY26" fmla="*/ 62756 h 108000"/>
                  <a:gd name="connsiteX27" fmla="*/ 150869 w 1321300"/>
                  <a:gd name="connsiteY27" fmla="*/ 41325 h 108000"/>
                  <a:gd name="connsiteX28" fmla="*/ 78686 w 1321300"/>
                  <a:gd name="connsiteY28" fmla="*/ 31800 h 108000"/>
                  <a:gd name="connsiteX29" fmla="*/ 11523 w 1321300"/>
                  <a:gd name="connsiteY29" fmla="*/ 27038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46610 w 1321300"/>
                  <a:gd name="connsiteY26" fmla="*/ 72281 h 108000"/>
                  <a:gd name="connsiteX27" fmla="*/ 150869 w 1321300"/>
                  <a:gd name="connsiteY27" fmla="*/ 41325 h 108000"/>
                  <a:gd name="connsiteX28" fmla="*/ 78686 w 1321300"/>
                  <a:gd name="connsiteY28" fmla="*/ 31800 h 108000"/>
                  <a:gd name="connsiteX29" fmla="*/ 11523 w 1321300"/>
                  <a:gd name="connsiteY29" fmla="*/ 27038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46610 w 1321300"/>
                  <a:gd name="connsiteY26" fmla="*/ 72281 h 108000"/>
                  <a:gd name="connsiteX27" fmla="*/ 150869 w 1321300"/>
                  <a:gd name="connsiteY27" fmla="*/ 41325 h 108000"/>
                  <a:gd name="connsiteX28" fmla="*/ 78686 w 1321300"/>
                  <a:gd name="connsiteY28" fmla="*/ 31800 h 108000"/>
                  <a:gd name="connsiteX29" fmla="*/ 11523 w 1321300"/>
                  <a:gd name="connsiteY29" fmla="*/ 27038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  <a:gd name="connsiteX0" fmla="*/ 1225877 w 1321300"/>
                  <a:gd name="connsiteY0" fmla="*/ 127 h 108000"/>
                  <a:gd name="connsiteX1" fmla="*/ 1321300 w 1321300"/>
                  <a:gd name="connsiteY1" fmla="*/ 25116 h 108000"/>
                  <a:gd name="connsiteX2" fmla="*/ 1285209 w 1321300"/>
                  <a:gd name="connsiteY2" fmla="*/ 108000 h 108000"/>
                  <a:gd name="connsiteX3" fmla="*/ 1225186 w 1321300"/>
                  <a:gd name="connsiteY3" fmla="*/ 108000 h 108000"/>
                  <a:gd name="connsiteX4" fmla="*/ 1189095 w 1321300"/>
                  <a:gd name="connsiteY4" fmla="*/ 25114 h 108000"/>
                  <a:gd name="connsiteX5" fmla="*/ 1153003 w 1321300"/>
                  <a:gd name="connsiteY5" fmla="*/ 108000 h 108000"/>
                  <a:gd name="connsiteX6" fmla="*/ 1092980 w 1321300"/>
                  <a:gd name="connsiteY6" fmla="*/ 108000 h 108000"/>
                  <a:gd name="connsiteX7" fmla="*/ 1056889 w 1321300"/>
                  <a:gd name="connsiteY7" fmla="*/ 25114 h 108000"/>
                  <a:gd name="connsiteX8" fmla="*/ 1020797 w 1321300"/>
                  <a:gd name="connsiteY8" fmla="*/ 108000 h 108000"/>
                  <a:gd name="connsiteX9" fmla="*/ 960774 w 1321300"/>
                  <a:gd name="connsiteY9" fmla="*/ 108000 h 108000"/>
                  <a:gd name="connsiteX10" fmla="*/ 924683 w 1321300"/>
                  <a:gd name="connsiteY10" fmla="*/ 25114 h 108000"/>
                  <a:gd name="connsiteX11" fmla="*/ 888591 w 1321300"/>
                  <a:gd name="connsiteY11" fmla="*/ 108000 h 108000"/>
                  <a:gd name="connsiteX12" fmla="*/ 828568 w 1321300"/>
                  <a:gd name="connsiteY12" fmla="*/ 108000 h 108000"/>
                  <a:gd name="connsiteX13" fmla="*/ 792477 w 1321300"/>
                  <a:gd name="connsiteY13" fmla="*/ 25114 h 108000"/>
                  <a:gd name="connsiteX14" fmla="*/ 756385 w 1321300"/>
                  <a:gd name="connsiteY14" fmla="*/ 108000 h 108000"/>
                  <a:gd name="connsiteX15" fmla="*/ 696362 w 1321300"/>
                  <a:gd name="connsiteY15" fmla="*/ 108000 h 108000"/>
                  <a:gd name="connsiteX16" fmla="*/ 660271 w 1321300"/>
                  <a:gd name="connsiteY16" fmla="*/ 25114 h 108000"/>
                  <a:gd name="connsiteX17" fmla="*/ 624179 w 1321300"/>
                  <a:gd name="connsiteY17" fmla="*/ 108000 h 108000"/>
                  <a:gd name="connsiteX18" fmla="*/ 564156 w 1321300"/>
                  <a:gd name="connsiteY18" fmla="*/ 108000 h 108000"/>
                  <a:gd name="connsiteX19" fmla="*/ 528065 w 1321300"/>
                  <a:gd name="connsiteY19" fmla="*/ 25114 h 108000"/>
                  <a:gd name="connsiteX20" fmla="*/ 491973 w 1321300"/>
                  <a:gd name="connsiteY20" fmla="*/ 108000 h 108000"/>
                  <a:gd name="connsiteX21" fmla="*/ 431950 w 1321300"/>
                  <a:gd name="connsiteY21" fmla="*/ 108000 h 108000"/>
                  <a:gd name="connsiteX22" fmla="*/ 395859 w 1321300"/>
                  <a:gd name="connsiteY22" fmla="*/ 25114 h 108000"/>
                  <a:gd name="connsiteX23" fmla="*/ 359767 w 1321300"/>
                  <a:gd name="connsiteY23" fmla="*/ 108000 h 108000"/>
                  <a:gd name="connsiteX24" fmla="*/ 299744 w 1321300"/>
                  <a:gd name="connsiteY24" fmla="*/ 108000 h 108000"/>
                  <a:gd name="connsiteX25" fmla="*/ 263653 w 1321300"/>
                  <a:gd name="connsiteY25" fmla="*/ 25114 h 108000"/>
                  <a:gd name="connsiteX26" fmla="*/ 253754 w 1321300"/>
                  <a:gd name="connsiteY26" fmla="*/ 86569 h 108000"/>
                  <a:gd name="connsiteX27" fmla="*/ 150869 w 1321300"/>
                  <a:gd name="connsiteY27" fmla="*/ 41325 h 108000"/>
                  <a:gd name="connsiteX28" fmla="*/ 78686 w 1321300"/>
                  <a:gd name="connsiteY28" fmla="*/ 31800 h 108000"/>
                  <a:gd name="connsiteX29" fmla="*/ 11523 w 1321300"/>
                  <a:gd name="connsiteY29" fmla="*/ 27038 h 108000"/>
                  <a:gd name="connsiteX30" fmla="*/ 0 w 1321300"/>
                  <a:gd name="connsiteY30" fmla="*/ 26850 h 108000"/>
                  <a:gd name="connsiteX31" fmla="*/ 0 w 1321300"/>
                  <a:gd name="connsiteY31" fmla="*/ 0 h 108000"/>
                  <a:gd name="connsiteX32" fmla="*/ 1225877 w 1321300"/>
                  <a:gd name="connsiteY32" fmla="*/ 127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21300" h="108000">
                    <a:moveTo>
                      <a:pt x="1225877" y="127"/>
                    </a:moveTo>
                    <a:lnTo>
                      <a:pt x="1321300" y="25116"/>
                    </a:lnTo>
                    <a:lnTo>
                      <a:pt x="1285209" y="108000"/>
                    </a:lnTo>
                    <a:lnTo>
                      <a:pt x="1225186" y="108000"/>
                    </a:lnTo>
                    <a:lnTo>
                      <a:pt x="1189095" y="25114"/>
                    </a:lnTo>
                    <a:lnTo>
                      <a:pt x="1153003" y="108000"/>
                    </a:lnTo>
                    <a:lnTo>
                      <a:pt x="1092980" y="108000"/>
                    </a:lnTo>
                    <a:lnTo>
                      <a:pt x="1056889" y="25114"/>
                    </a:lnTo>
                    <a:lnTo>
                      <a:pt x="1020797" y="108000"/>
                    </a:lnTo>
                    <a:lnTo>
                      <a:pt x="960774" y="108000"/>
                    </a:lnTo>
                    <a:lnTo>
                      <a:pt x="924683" y="25114"/>
                    </a:lnTo>
                    <a:lnTo>
                      <a:pt x="888591" y="108000"/>
                    </a:lnTo>
                    <a:lnTo>
                      <a:pt x="828568" y="108000"/>
                    </a:lnTo>
                    <a:lnTo>
                      <a:pt x="792477" y="25114"/>
                    </a:lnTo>
                    <a:lnTo>
                      <a:pt x="756385" y="108000"/>
                    </a:lnTo>
                    <a:lnTo>
                      <a:pt x="696362" y="108000"/>
                    </a:lnTo>
                    <a:lnTo>
                      <a:pt x="660271" y="25114"/>
                    </a:lnTo>
                    <a:lnTo>
                      <a:pt x="624179" y="108000"/>
                    </a:lnTo>
                    <a:lnTo>
                      <a:pt x="564156" y="108000"/>
                    </a:lnTo>
                    <a:lnTo>
                      <a:pt x="528065" y="25114"/>
                    </a:lnTo>
                    <a:lnTo>
                      <a:pt x="491973" y="108000"/>
                    </a:lnTo>
                    <a:lnTo>
                      <a:pt x="431950" y="108000"/>
                    </a:lnTo>
                    <a:lnTo>
                      <a:pt x="395859" y="25114"/>
                    </a:lnTo>
                    <a:lnTo>
                      <a:pt x="359767" y="108000"/>
                    </a:lnTo>
                    <a:lnTo>
                      <a:pt x="299744" y="108000"/>
                    </a:lnTo>
                    <a:lnTo>
                      <a:pt x="263653" y="25114"/>
                    </a:lnTo>
                    <a:lnTo>
                      <a:pt x="253754" y="86569"/>
                    </a:lnTo>
                    <a:cubicBezTo>
                      <a:pt x="222552" y="63946"/>
                      <a:pt x="180402" y="48469"/>
                      <a:pt x="150869" y="41325"/>
                    </a:cubicBezTo>
                    <a:lnTo>
                      <a:pt x="78686" y="31800"/>
                    </a:lnTo>
                    <a:lnTo>
                      <a:pt x="11523" y="27038"/>
                    </a:lnTo>
                    <a:lnTo>
                      <a:pt x="0" y="26850"/>
                    </a:lnTo>
                    <a:lnTo>
                      <a:pt x="0" y="0"/>
                    </a:lnTo>
                    <a:lnTo>
                      <a:pt x="1225877" y="127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CF817561-2DA2-41F9-35FD-3757A5A37F99}"/>
                </a:ext>
              </a:extLst>
            </p:cNvPr>
            <p:cNvSpPr/>
            <p:nvPr/>
          </p:nvSpPr>
          <p:spPr>
            <a:xfrm rot="16980000">
              <a:off x="2432112" y="1828203"/>
              <a:ext cx="169255" cy="120032"/>
            </a:xfrm>
            <a:custGeom>
              <a:avLst/>
              <a:gdLst>
                <a:gd name="connsiteX0" fmla="*/ 0 w 189041"/>
                <a:gd name="connsiteY0" fmla="*/ 0 h 162660"/>
                <a:gd name="connsiteX1" fmla="*/ 189041 w 189041"/>
                <a:gd name="connsiteY1" fmla="*/ 0 h 162660"/>
                <a:gd name="connsiteX2" fmla="*/ 189041 w 189041"/>
                <a:gd name="connsiteY2" fmla="*/ 28067 h 162660"/>
                <a:gd name="connsiteX3" fmla="*/ 143040 w 189041"/>
                <a:gd name="connsiteY3" fmla="*/ 162660 h 162660"/>
                <a:gd name="connsiteX4" fmla="*/ 47788 w 189041"/>
                <a:gd name="connsiteY4" fmla="*/ 162660 h 162660"/>
                <a:gd name="connsiteX5" fmla="*/ 411 w 189041"/>
                <a:gd name="connsiteY5" fmla="*/ 24038 h 162660"/>
                <a:gd name="connsiteX6" fmla="*/ 0 w 189041"/>
                <a:gd name="connsiteY6" fmla="*/ 25241 h 162660"/>
                <a:gd name="connsiteX7" fmla="*/ 0 w 189041"/>
                <a:gd name="connsiteY7" fmla="*/ 0 h 16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041" h="162660">
                  <a:moveTo>
                    <a:pt x="0" y="0"/>
                  </a:moveTo>
                  <a:lnTo>
                    <a:pt x="189041" y="0"/>
                  </a:lnTo>
                  <a:lnTo>
                    <a:pt x="189041" y="28067"/>
                  </a:lnTo>
                  <a:lnTo>
                    <a:pt x="143040" y="162660"/>
                  </a:lnTo>
                  <a:lnTo>
                    <a:pt x="47788" y="162660"/>
                  </a:lnTo>
                  <a:lnTo>
                    <a:pt x="411" y="24038"/>
                  </a:lnTo>
                  <a:lnTo>
                    <a:pt x="0" y="25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FBAB9DF6-B97D-869E-E0AC-B4DF9498B5A5}"/>
                </a:ext>
              </a:extLst>
            </p:cNvPr>
            <p:cNvGrpSpPr/>
            <p:nvPr/>
          </p:nvGrpSpPr>
          <p:grpSpPr>
            <a:xfrm>
              <a:off x="1629916" y="1361666"/>
              <a:ext cx="886806" cy="900000"/>
              <a:chOff x="3613493" y="1489655"/>
              <a:chExt cx="886806" cy="900000"/>
            </a:xfrm>
          </p:grpSpPr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1988718D-23CE-DDFF-A042-7AD44FE1BFEF}"/>
                  </a:ext>
                </a:extLst>
              </p:cNvPr>
              <p:cNvSpPr/>
              <p:nvPr/>
            </p:nvSpPr>
            <p:spPr>
              <a:xfrm rot="16200000" flipH="1">
                <a:off x="3606896" y="1496252"/>
                <a:ext cx="900000" cy="886806"/>
              </a:xfrm>
              <a:custGeom>
                <a:avLst/>
                <a:gdLst>
                  <a:gd name="connsiteX0" fmla="*/ 0 w 900000"/>
                  <a:gd name="connsiteY0" fmla="*/ 450000 h 886806"/>
                  <a:gd name="connsiteX1" fmla="*/ 8249 w 900000"/>
                  <a:gd name="connsiteY1" fmla="*/ 531823 h 886806"/>
                  <a:gd name="connsiteX2" fmla="*/ 13607 w 900000"/>
                  <a:gd name="connsiteY2" fmla="*/ 555072 h 886806"/>
                  <a:gd name="connsiteX3" fmla="*/ 31064 w 900000"/>
                  <a:gd name="connsiteY3" fmla="*/ 611310 h 886806"/>
                  <a:gd name="connsiteX4" fmla="*/ 39587 w 900000"/>
                  <a:gd name="connsiteY4" fmla="*/ 632943 h 886806"/>
                  <a:gd name="connsiteX5" fmla="*/ 76853 w 900000"/>
                  <a:gd name="connsiteY5" fmla="*/ 701599 h 886806"/>
                  <a:gd name="connsiteX6" fmla="*/ 76853 w 900000"/>
                  <a:gd name="connsiteY6" fmla="*/ 701600 h 886806"/>
                  <a:gd name="connsiteX7" fmla="*/ 76853 w 900000"/>
                  <a:gd name="connsiteY7" fmla="*/ 701600 h 886806"/>
                  <a:gd name="connsiteX8" fmla="*/ 126301 w 900000"/>
                  <a:gd name="connsiteY8" fmla="*/ 761531 h 886806"/>
                  <a:gd name="connsiteX9" fmla="*/ 142890 w 900000"/>
                  <a:gd name="connsiteY9" fmla="*/ 777347 h 886806"/>
                  <a:gd name="connsiteX10" fmla="*/ 187222 w 900000"/>
                  <a:gd name="connsiteY10" fmla="*/ 813924 h 886806"/>
                  <a:gd name="connsiteX11" fmla="*/ 205986 w 900000"/>
                  <a:gd name="connsiteY11" fmla="*/ 827264 h 886806"/>
                  <a:gd name="connsiteX12" fmla="*/ 274840 w 900000"/>
                  <a:gd name="connsiteY12" fmla="*/ 864637 h 886806"/>
                  <a:gd name="connsiteX13" fmla="*/ 346257 w 900000"/>
                  <a:gd name="connsiteY13" fmla="*/ 886806 h 886806"/>
                  <a:gd name="connsiteX14" fmla="*/ 419867 w 900000"/>
                  <a:gd name="connsiteY14" fmla="*/ 859864 h 886806"/>
                  <a:gd name="connsiteX15" fmla="*/ 628646 w 900000"/>
                  <a:gd name="connsiteY15" fmla="*/ 817284 h 886806"/>
                  <a:gd name="connsiteX16" fmla="*/ 713924 w 900000"/>
                  <a:gd name="connsiteY16" fmla="*/ 812978 h 886806"/>
                  <a:gd name="connsiteX17" fmla="*/ 768198 w 900000"/>
                  <a:gd name="connsiteY17" fmla="*/ 768198 h 886806"/>
                  <a:gd name="connsiteX18" fmla="*/ 900000 w 900000"/>
                  <a:gd name="connsiteY18" fmla="*/ 450000 h 886806"/>
                  <a:gd name="connsiteX19" fmla="*/ 450000 w 900000"/>
                  <a:gd name="connsiteY19" fmla="*/ 0 h 886806"/>
                  <a:gd name="connsiteX20" fmla="*/ 0 w 900000"/>
                  <a:gd name="connsiteY20" fmla="*/ 450000 h 88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00000" h="886806">
                    <a:moveTo>
                      <a:pt x="0" y="450000"/>
                    </a:moveTo>
                    <a:lnTo>
                      <a:pt x="8249" y="531823"/>
                    </a:lnTo>
                    <a:lnTo>
                      <a:pt x="13607" y="555072"/>
                    </a:lnTo>
                    <a:lnTo>
                      <a:pt x="31064" y="611310"/>
                    </a:lnTo>
                    <a:lnTo>
                      <a:pt x="39587" y="632943"/>
                    </a:lnTo>
                    <a:lnTo>
                      <a:pt x="76853" y="701599"/>
                    </a:lnTo>
                    <a:lnTo>
                      <a:pt x="76853" y="701600"/>
                    </a:lnTo>
                    <a:lnTo>
                      <a:pt x="76853" y="701600"/>
                    </a:lnTo>
                    <a:lnTo>
                      <a:pt x="126301" y="761531"/>
                    </a:lnTo>
                    <a:lnTo>
                      <a:pt x="142890" y="777347"/>
                    </a:lnTo>
                    <a:lnTo>
                      <a:pt x="187222" y="813924"/>
                    </a:lnTo>
                    <a:lnTo>
                      <a:pt x="205986" y="827264"/>
                    </a:lnTo>
                    <a:lnTo>
                      <a:pt x="274840" y="864637"/>
                    </a:lnTo>
                    <a:lnTo>
                      <a:pt x="346257" y="886806"/>
                    </a:lnTo>
                    <a:lnTo>
                      <a:pt x="419867" y="859864"/>
                    </a:lnTo>
                    <a:cubicBezTo>
                      <a:pt x="486875" y="839022"/>
                      <a:pt x="556707" y="824590"/>
                      <a:pt x="628646" y="817284"/>
                    </a:cubicBezTo>
                    <a:lnTo>
                      <a:pt x="713924" y="812978"/>
                    </a:lnTo>
                    <a:lnTo>
                      <a:pt x="768198" y="768198"/>
                    </a:lnTo>
                    <a:cubicBezTo>
                      <a:pt x="849632" y="686764"/>
                      <a:pt x="900000" y="574264"/>
                      <a:pt x="900000" y="450000"/>
                    </a:cubicBezTo>
                    <a:cubicBezTo>
                      <a:pt x="900000" y="201472"/>
                      <a:pt x="698528" y="0"/>
                      <a:pt x="450000" y="0"/>
                    </a:cubicBezTo>
                    <a:cubicBezTo>
                      <a:pt x="201472" y="0"/>
                      <a:pt x="0" y="201472"/>
                      <a:pt x="0" y="450000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楕円 76">
                <a:extLst>
                  <a:ext uri="{FF2B5EF4-FFF2-40B4-BE49-F238E27FC236}">
                    <a16:creationId xmlns:a16="http://schemas.microsoft.com/office/drawing/2014/main" id="{3172C70D-4999-4F8A-F46B-B2F7EC582C4F}"/>
                  </a:ext>
                </a:extLst>
              </p:cNvPr>
              <p:cNvSpPr/>
              <p:nvPr/>
            </p:nvSpPr>
            <p:spPr>
              <a:xfrm rot="16200000" flipH="1">
                <a:off x="3672188" y="1548350"/>
                <a:ext cx="782609" cy="782609"/>
              </a:xfrm>
              <a:prstGeom prst="ellipse">
                <a:avLst/>
              </a:prstGeom>
              <a:solidFill>
                <a:srgbClr val="BCBBBB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弧 77">
                <a:extLst>
                  <a:ext uri="{FF2B5EF4-FFF2-40B4-BE49-F238E27FC236}">
                    <a16:creationId xmlns:a16="http://schemas.microsoft.com/office/drawing/2014/main" id="{3C27D76E-9D28-7B97-61C4-6DCB4BF96F99}"/>
                  </a:ext>
                </a:extLst>
              </p:cNvPr>
              <p:cNvSpPr/>
              <p:nvPr/>
            </p:nvSpPr>
            <p:spPr>
              <a:xfrm rot="9501696" flipV="1">
                <a:off x="3769357" y="1646128"/>
                <a:ext cx="542041" cy="583784"/>
              </a:xfrm>
              <a:prstGeom prst="arc">
                <a:avLst>
                  <a:gd name="adj1" fmla="val 16193787"/>
                  <a:gd name="adj2" fmla="val 20719793"/>
                </a:avLst>
              </a:prstGeom>
              <a:ln w="508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0" name="円弧 79">
                <a:extLst>
                  <a:ext uri="{FF2B5EF4-FFF2-40B4-BE49-F238E27FC236}">
                    <a16:creationId xmlns:a16="http://schemas.microsoft.com/office/drawing/2014/main" id="{9C524D18-E621-2ECC-CA28-E7B6A813EBB0}"/>
                  </a:ext>
                </a:extLst>
              </p:cNvPr>
              <p:cNvSpPr/>
              <p:nvPr/>
            </p:nvSpPr>
            <p:spPr>
              <a:xfrm rot="10317502" flipV="1">
                <a:off x="3904833" y="1773458"/>
                <a:ext cx="268908" cy="280401"/>
              </a:xfrm>
              <a:prstGeom prst="arc">
                <a:avLst>
                  <a:gd name="adj1" fmla="val 17460541"/>
                  <a:gd name="adj2" fmla="val 20385523"/>
                </a:avLst>
              </a:prstGeom>
              <a:ln w="508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2" name="円弧 81">
                <a:extLst>
                  <a:ext uri="{FF2B5EF4-FFF2-40B4-BE49-F238E27FC236}">
                    <a16:creationId xmlns:a16="http://schemas.microsoft.com/office/drawing/2014/main" id="{86DAD1C0-A2E6-BE03-030C-A48EB06F3059}"/>
                  </a:ext>
                </a:extLst>
              </p:cNvPr>
              <p:cNvSpPr/>
              <p:nvPr/>
            </p:nvSpPr>
            <p:spPr>
              <a:xfrm rot="9786176" flipH="1">
                <a:off x="3824574" y="1656482"/>
                <a:ext cx="542041" cy="583784"/>
              </a:xfrm>
              <a:prstGeom prst="arc">
                <a:avLst>
                  <a:gd name="adj1" fmla="val 16193787"/>
                  <a:gd name="adj2" fmla="val 20719793"/>
                </a:avLst>
              </a:prstGeom>
              <a:ln w="508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9" name="円弧 88">
                <a:extLst>
                  <a:ext uri="{FF2B5EF4-FFF2-40B4-BE49-F238E27FC236}">
                    <a16:creationId xmlns:a16="http://schemas.microsoft.com/office/drawing/2014/main" id="{DD066A45-DA53-A958-50FD-E298DC52DDC6}"/>
                  </a:ext>
                </a:extLst>
              </p:cNvPr>
              <p:cNvSpPr/>
              <p:nvPr/>
            </p:nvSpPr>
            <p:spPr>
              <a:xfrm rot="10317502" flipH="1">
                <a:off x="3953147" y="1814871"/>
                <a:ext cx="268908" cy="280401"/>
              </a:xfrm>
              <a:prstGeom prst="arc">
                <a:avLst>
                  <a:gd name="adj1" fmla="val 17460541"/>
                  <a:gd name="adj2" fmla="val 20385523"/>
                </a:avLst>
              </a:prstGeom>
              <a:ln w="508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405E7D90-3B2C-B4B0-A16E-5D4A0EB8BA61}"/>
                </a:ext>
              </a:extLst>
            </p:cNvPr>
            <p:cNvGrpSpPr/>
            <p:nvPr/>
          </p:nvGrpSpPr>
          <p:grpSpPr>
            <a:xfrm rot="5821397">
              <a:off x="2213447" y="1593600"/>
              <a:ext cx="96415" cy="417959"/>
              <a:chOff x="3035807" y="1538346"/>
              <a:chExt cx="96415" cy="454476"/>
            </a:xfrm>
          </p:grpSpPr>
          <p:sp>
            <p:nvSpPr>
              <p:cNvPr id="1798" name="台形 354">
                <a:extLst>
                  <a:ext uri="{FF2B5EF4-FFF2-40B4-BE49-F238E27FC236}">
                    <a16:creationId xmlns:a16="http://schemas.microsoft.com/office/drawing/2014/main" id="{56D98A95-1202-5DF1-B99D-B47D4A048C57}"/>
                  </a:ext>
                </a:extLst>
              </p:cNvPr>
              <p:cNvSpPr/>
              <p:nvPr/>
            </p:nvSpPr>
            <p:spPr>
              <a:xfrm rot="5400000" flipH="1">
                <a:off x="2918531" y="1655622"/>
                <a:ext cx="330967" cy="96415"/>
              </a:xfrm>
              <a:custGeom>
                <a:avLst/>
                <a:gdLst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619376 w 2619376"/>
                  <a:gd name="connsiteY3" fmla="*/ 756818 h 756818"/>
                  <a:gd name="connsiteX4" fmla="*/ 0 w 2619376"/>
                  <a:gd name="connsiteY4" fmla="*/ 756818 h 756818"/>
                  <a:gd name="connsiteX0" fmla="*/ 0 w 2619376"/>
                  <a:gd name="connsiteY0" fmla="*/ 756818 h 756818"/>
                  <a:gd name="connsiteX1" fmla="*/ 387975 w 2619376"/>
                  <a:gd name="connsiteY1" fmla="*/ 0 h 756818"/>
                  <a:gd name="connsiteX2" fmla="*/ 2231401 w 2619376"/>
                  <a:gd name="connsiteY2" fmla="*/ 0 h 756818"/>
                  <a:gd name="connsiteX3" fmla="*/ 2597944 w 2619376"/>
                  <a:gd name="connsiteY3" fmla="*/ 713248 h 756818"/>
                  <a:gd name="connsiteX4" fmla="*/ 2619376 w 2619376"/>
                  <a:gd name="connsiteY4" fmla="*/ 756818 h 756818"/>
                  <a:gd name="connsiteX5" fmla="*/ 0 w 2619376"/>
                  <a:gd name="connsiteY5" fmla="*/ 756818 h 756818"/>
                  <a:gd name="connsiteX0" fmla="*/ 0 w 2597944"/>
                  <a:gd name="connsiteY0" fmla="*/ 756818 h 756818"/>
                  <a:gd name="connsiteX1" fmla="*/ 387975 w 2597944"/>
                  <a:gd name="connsiteY1" fmla="*/ 0 h 756818"/>
                  <a:gd name="connsiteX2" fmla="*/ 2231401 w 2597944"/>
                  <a:gd name="connsiteY2" fmla="*/ 0 h 756818"/>
                  <a:gd name="connsiteX3" fmla="*/ 2597944 w 2597944"/>
                  <a:gd name="connsiteY3" fmla="*/ 713248 h 756818"/>
                  <a:gd name="connsiteX4" fmla="*/ 2557463 w 2597944"/>
                  <a:gd name="connsiteY4" fmla="*/ 756818 h 756818"/>
                  <a:gd name="connsiteX5" fmla="*/ 0 w 2597944"/>
                  <a:gd name="connsiteY5" fmla="*/ 756818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944" h="756818">
                    <a:moveTo>
                      <a:pt x="0" y="756818"/>
                    </a:moveTo>
                    <a:lnTo>
                      <a:pt x="387975" y="0"/>
                    </a:lnTo>
                    <a:lnTo>
                      <a:pt x="2231401" y="0"/>
                    </a:lnTo>
                    <a:lnTo>
                      <a:pt x="2597944" y="713248"/>
                    </a:lnTo>
                    <a:lnTo>
                      <a:pt x="2557463" y="756818"/>
                    </a:lnTo>
                    <a:lnTo>
                      <a:pt x="0" y="75681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7" name="台形 356">
                <a:extLst>
                  <a:ext uri="{FF2B5EF4-FFF2-40B4-BE49-F238E27FC236}">
                    <a16:creationId xmlns:a16="http://schemas.microsoft.com/office/drawing/2014/main" id="{3EDE9B68-AEF0-45C2-8F5F-615C276ED006}"/>
                  </a:ext>
                </a:extLst>
              </p:cNvPr>
              <p:cNvSpPr/>
              <p:nvPr/>
            </p:nvSpPr>
            <p:spPr>
              <a:xfrm rot="5400000" flipH="1">
                <a:off x="3022015" y="1882615"/>
                <a:ext cx="123999" cy="96415"/>
              </a:xfrm>
              <a:custGeom>
                <a:avLst/>
                <a:gdLst>
                  <a:gd name="connsiteX0" fmla="*/ 0 w 959519"/>
                  <a:gd name="connsiteY0" fmla="*/ 756818 h 756818"/>
                  <a:gd name="connsiteX1" fmla="*/ 189205 w 959519"/>
                  <a:gd name="connsiteY1" fmla="*/ 0 h 756818"/>
                  <a:gd name="connsiteX2" fmla="*/ 770315 w 959519"/>
                  <a:gd name="connsiteY2" fmla="*/ 0 h 756818"/>
                  <a:gd name="connsiteX3" fmla="*/ 959519 w 959519"/>
                  <a:gd name="connsiteY3" fmla="*/ 756818 h 756818"/>
                  <a:gd name="connsiteX4" fmla="*/ 0 w 959519"/>
                  <a:gd name="connsiteY4" fmla="*/ 756818 h 756818"/>
                  <a:gd name="connsiteX0" fmla="*/ 0 w 959519"/>
                  <a:gd name="connsiteY0" fmla="*/ 756818 h 756818"/>
                  <a:gd name="connsiteX1" fmla="*/ 10112 w 959519"/>
                  <a:gd name="connsiteY1" fmla="*/ 715711 h 756818"/>
                  <a:gd name="connsiteX2" fmla="*/ 189205 w 959519"/>
                  <a:gd name="connsiteY2" fmla="*/ 0 h 756818"/>
                  <a:gd name="connsiteX3" fmla="*/ 770315 w 959519"/>
                  <a:gd name="connsiteY3" fmla="*/ 0 h 756818"/>
                  <a:gd name="connsiteX4" fmla="*/ 959519 w 959519"/>
                  <a:gd name="connsiteY4" fmla="*/ 756818 h 756818"/>
                  <a:gd name="connsiteX5" fmla="*/ 0 w 959519"/>
                  <a:gd name="connsiteY5" fmla="*/ 756818 h 756818"/>
                  <a:gd name="connsiteX0" fmla="*/ 12779 w 972298"/>
                  <a:gd name="connsiteY0" fmla="*/ 756818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12779 w 972298"/>
                  <a:gd name="connsiteY5" fmla="*/ 756818 h 756818"/>
                  <a:gd name="connsiteX0" fmla="*/ 80237 w 972298"/>
                  <a:gd name="connsiteY0" fmla="*/ 750769 h 756818"/>
                  <a:gd name="connsiteX1" fmla="*/ 0 w 972298"/>
                  <a:gd name="connsiteY1" fmla="*/ 704147 h 756818"/>
                  <a:gd name="connsiteX2" fmla="*/ 201984 w 972298"/>
                  <a:gd name="connsiteY2" fmla="*/ 0 h 756818"/>
                  <a:gd name="connsiteX3" fmla="*/ 783094 w 972298"/>
                  <a:gd name="connsiteY3" fmla="*/ 0 h 756818"/>
                  <a:gd name="connsiteX4" fmla="*/ 972298 w 972298"/>
                  <a:gd name="connsiteY4" fmla="*/ 756818 h 756818"/>
                  <a:gd name="connsiteX5" fmla="*/ 80237 w 972298"/>
                  <a:gd name="connsiteY5" fmla="*/ 750769 h 756818"/>
                  <a:gd name="connsiteX0" fmla="*/ 81274 w 973335"/>
                  <a:gd name="connsiteY0" fmla="*/ 750769 h 756818"/>
                  <a:gd name="connsiteX1" fmla="*/ 0 w 973335"/>
                  <a:gd name="connsiteY1" fmla="*/ 716008 h 756818"/>
                  <a:gd name="connsiteX2" fmla="*/ 203021 w 973335"/>
                  <a:gd name="connsiteY2" fmla="*/ 0 h 756818"/>
                  <a:gd name="connsiteX3" fmla="*/ 784131 w 973335"/>
                  <a:gd name="connsiteY3" fmla="*/ 0 h 756818"/>
                  <a:gd name="connsiteX4" fmla="*/ 973335 w 973335"/>
                  <a:gd name="connsiteY4" fmla="*/ 756818 h 756818"/>
                  <a:gd name="connsiteX5" fmla="*/ 81274 w 973335"/>
                  <a:gd name="connsiteY5" fmla="*/ 750769 h 7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3335" h="756818">
                    <a:moveTo>
                      <a:pt x="81274" y="750769"/>
                    </a:moveTo>
                    <a:lnTo>
                      <a:pt x="0" y="716008"/>
                    </a:lnTo>
                    <a:lnTo>
                      <a:pt x="203021" y="0"/>
                    </a:lnTo>
                    <a:lnTo>
                      <a:pt x="784131" y="0"/>
                    </a:lnTo>
                    <a:lnTo>
                      <a:pt x="973335" y="756818"/>
                    </a:lnTo>
                    <a:lnTo>
                      <a:pt x="81274" y="750769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0201CD54-E852-9A99-1A51-D23EAD8DE9D5}"/>
                </a:ext>
              </a:extLst>
            </p:cNvPr>
            <p:cNvGrpSpPr/>
            <p:nvPr/>
          </p:nvGrpSpPr>
          <p:grpSpPr>
            <a:xfrm>
              <a:off x="475789" y="1361667"/>
              <a:ext cx="726619" cy="900000"/>
              <a:chOff x="4687952" y="1361668"/>
              <a:chExt cx="726619" cy="900000"/>
            </a:xfrm>
          </p:grpSpPr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3588448D-BC4F-612B-83C3-7AF96A15073C}"/>
                  </a:ext>
                </a:extLst>
              </p:cNvPr>
              <p:cNvSpPr/>
              <p:nvPr/>
            </p:nvSpPr>
            <p:spPr>
              <a:xfrm rot="5400000">
                <a:off x="4601262" y="1448358"/>
                <a:ext cx="900000" cy="726619"/>
              </a:xfrm>
              <a:custGeom>
                <a:avLst/>
                <a:gdLst>
                  <a:gd name="connsiteX0" fmla="*/ 0 w 900000"/>
                  <a:gd name="connsiteY0" fmla="*/ 450000 h 726619"/>
                  <a:gd name="connsiteX1" fmla="*/ 450000 w 900000"/>
                  <a:gd name="connsiteY1" fmla="*/ 0 h 726619"/>
                  <a:gd name="connsiteX2" fmla="*/ 900000 w 900000"/>
                  <a:gd name="connsiteY2" fmla="*/ 450000 h 726619"/>
                  <a:gd name="connsiteX3" fmla="*/ 890858 w 900000"/>
                  <a:gd name="connsiteY3" fmla="*/ 540691 h 726619"/>
                  <a:gd name="connsiteX4" fmla="*/ 890047 w 900000"/>
                  <a:gd name="connsiteY4" fmla="*/ 543301 h 726619"/>
                  <a:gd name="connsiteX5" fmla="*/ 861698 w 900000"/>
                  <a:gd name="connsiteY5" fmla="*/ 541870 h 726619"/>
                  <a:gd name="connsiteX6" fmla="*/ 206359 w 900000"/>
                  <a:gd name="connsiteY6" fmla="*/ 674177 h 726619"/>
                  <a:gd name="connsiteX7" fmla="*/ 97496 w 900000"/>
                  <a:gd name="connsiteY7" fmla="*/ 726619 h 726619"/>
                  <a:gd name="connsiteX8" fmla="*/ 87841 w 900000"/>
                  <a:gd name="connsiteY8" fmla="*/ 714917 h 726619"/>
                  <a:gd name="connsiteX9" fmla="*/ 76853 w 900000"/>
                  <a:gd name="connsiteY9" fmla="*/ 701599 h 726619"/>
                  <a:gd name="connsiteX10" fmla="*/ 76850 w 900000"/>
                  <a:gd name="connsiteY10" fmla="*/ 701595 h 726619"/>
                  <a:gd name="connsiteX11" fmla="*/ 39587 w 900000"/>
                  <a:gd name="connsiteY11" fmla="*/ 632943 h 726619"/>
                  <a:gd name="connsiteX12" fmla="*/ 31064 w 900000"/>
                  <a:gd name="connsiteY12" fmla="*/ 611310 h 726619"/>
                  <a:gd name="connsiteX13" fmla="*/ 13606 w 900000"/>
                  <a:gd name="connsiteY13" fmla="*/ 555071 h 726619"/>
                  <a:gd name="connsiteX14" fmla="*/ 8249 w 900000"/>
                  <a:gd name="connsiteY14" fmla="*/ 531823 h 72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0000" h="726619">
                    <a:moveTo>
                      <a:pt x="0" y="450000"/>
                    </a:moveTo>
                    <a:cubicBezTo>
                      <a:pt x="0" y="201472"/>
                      <a:pt x="201472" y="0"/>
                      <a:pt x="450000" y="0"/>
                    </a:cubicBezTo>
                    <a:cubicBezTo>
                      <a:pt x="698528" y="0"/>
                      <a:pt x="900000" y="201472"/>
                      <a:pt x="900000" y="450000"/>
                    </a:cubicBezTo>
                    <a:cubicBezTo>
                      <a:pt x="900000" y="481066"/>
                      <a:pt x="896852" y="511397"/>
                      <a:pt x="890858" y="540691"/>
                    </a:cubicBezTo>
                    <a:lnTo>
                      <a:pt x="890047" y="543301"/>
                    </a:lnTo>
                    <a:lnTo>
                      <a:pt x="861698" y="541870"/>
                    </a:lnTo>
                    <a:cubicBezTo>
                      <a:pt x="629239" y="541870"/>
                      <a:pt x="407784" y="588981"/>
                      <a:pt x="206359" y="674177"/>
                    </a:cubicBezTo>
                    <a:lnTo>
                      <a:pt x="97496" y="726619"/>
                    </a:lnTo>
                    <a:lnTo>
                      <a:pt x="87841" y="714917"/>
                    </a:lnTo>
                    <a:lnTo>
                      <a:pt x="76853" y="701599"/>
                    </a:lnTo>
                    <a:lnTo>
                      <a:pt x="76850" y="701595"/>
                    </a:lnTo>
                    <a:lnTo>
                      <a:pt x="39587" y="632943"/>
                    </a:lnTo>
                    <a:lnTo>
                      <a:pt x="31064" y="611310"/>
                    </a:lnTo>
                    <a:lnTo>
                      <a:pt x="13606" y="555071"/>
                    </a:lnTo>
                    <a:lnTo>
                      <a:pt x="8249" y="531823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DB7E1888-A089-1BBD-9F07-3F68B3F62612}"/>
                  </a:ext>
                </a:extLst>
              </p:cNvPr>
              <p:cNvSpPr/>
              <p:nvPr/>
            </p:nvSpPr>
            <p:spPr>
              <a:xfrm rot="5400000">
                <a:off x="4643665" y="1490761"/>
                <a:ext cx="782610" cy="641813"/>
              </a:xfrm>
              <a:custGeom>
                <a:avLst/>
                <a:gdLst>
                  <a:gd name="connsiteX0" fmla="*/ 0 w 782610"/>
                  <a:gd name="connsiteY0" fmla="*/ 391305 h 641813"/>
                  <a:gd name="connsiteX1" fmla="*/ 391305 w 782610"/>
                  <a:gd name="connsiteY1" fmla="*/ 0 h 641813"/>
                  <a:gd name="connsiteX2" fmla="*/ 782610 w 782610"/>
                  <a:gd name="connsiteY2" fmla="*/ 391305 h 641813"/>
                  <a:gd name="connsiteX3" fmla="*/ 774660 w 782610"/>
                  <a:gd name="connsiteY3" fmla="*/ 470167 h 641813"/>
                  <a:gd name="connsiteX4" fmla="*/ 770107 w 782610"/>
                  <a:gd name="connsiteY4" fmla="*/ 484836 h 641813"/>
                  <a:gd name="connsiteX5" fmla="*/ 630862 w 782610"/>
                  <a:gd name="connsiteY5" fmla="*/ 491868 h 641813"/>
                  <a:gd name="connsiteX6" fmla="*/ 147663 w 782610"/>
                  <a:gd name="connsiteY6" fmla="*/ 615482 h 641813"/>
                  <a:gd name="connsiteX7" fmla="*/ 93004 w 782610"/>
                  <a:gd name="connsiteY7" fmla="*/ 641813 h 641813"/>
                  <a:gd name="connsiteX8" fmla="*/ 66829 w 782610"/>
                  <a:gd name="connsiteY8" fmla="*/ 610088 h 641813"/>
                  <a:gd name="connsiteX9" fmla="*/ 0 w 782610"/>
                  <a:gd name="connsiteY9" fmla="*/ 391305 h 64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2610" h="641813">
                    <a:moveTo>
                      <a:pt x="0" y="391305"/>
                    </a:moveTo>
                    <a:cubicBezTo>
                      <a:pt x="0" y="175193"/>
                      <a:pt x="175193" y="0"/>
                      <a:pt x="391305" y="0"/>
                    </a:cubicBezTo>
                    <a:cubicBezTo>
                      <a:pt x="607417" y="0"/>
                      <a:pt x="782610" y="175193"/>
                      <a:pt x="782610" y="391305"/>
                    </a:cubicBezTo>
                    <a:cubicBezTo>
                      <a:pt x="782610" y="418319"/>
                      <a:pt x="779873" y="444694"/>
                      <a:pt x="774660" y="470167"/>
                    </a:cubicBezTo>
                    <a:lnTo>
                      <a:pt x="770107" y="484836"/>
                    </a:lnTo>
                    <a:lnTo>
                      <a:pt x="630862" y="491868"/>
                    </a:lnTo>
                    <a:cubicBezTo>
                      <a:pt x="461067" y="509111"/>
                      <a:pt x="298732" y="551585"/>
                      <a:pt x="147663" y="615482"/>
                    </a:cubicBezTo>
                    <a:lnTo>
                      <a:pt x="93004" y="641813"/>
                    </a:lnTo>
                    <a:lnTo>
                      <a:pt x="66829" y="610088"/>
                    </a:lnTo>
                    <a:cubicBezTo>
                      <a:pt x="24637" y="547635"/>
                      <a:pt x="0" y="472347"/>
                      <a:pt x="0" y="391305"/>
                    </a:cubicBezTo>
                    <a:close/>
                  </a:path>
                </a:pathLst>
              </a:custGeom>
              <a:solidFill>
                <a:srgbClr val="BCBBBB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94" name="円弧 1793">
                <a:extLst>
                  <a:ext uri="{FF2B5EF4-FFF2-40B4-BE49-F238E27FC236}">
                    <a16:creationId xmlns:a16="http://schemas.microsoft.com/office/drawing/2014/main" id="{DAB62805-9432-8538-1DE8-46BEBD14485F}"/>
                  </a:ext>
                </a:extLst>
              </p:cNvPr>
              <p:cNvSpPr/>
              <p:nvPr/>
            </p:nvSpPr>
            <p:spPr>
              <a:xfrm rot="12098304" flipH="1" flipV="1">
                <a:off x="4716668" y="1518139"/>
                <a:ext cx="542040" cy="583785"/>
              </a:xfrm>
              <a:prstGeom prst="arc">
                <a:avLst>
                  <a:gd name="adj1" fmla="val 16193787"/>
                  <a:gd name="adj2" fmla="val 20719793"/>
                </a:avLst>
              </a:prstGeom>
              <a:ln w="508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96" name="円弧 1795">
                <a:extLst>
                  <a:ext uri="{FF2B5EF4-FFF2-40B4-BE49-F238E27FC236}">
                    <a16:creationId xmlns:a16="http://schemas.microsoft.com/office/drawing/2014/main" id="{9F77AE05-FD6C-0D6C-F00E-75C559C38721}"/>
                  </a:ext>
                </a:extLst>
              </p:cNvPr>
              <p:cNvSpPr/>
              <p:nvPr/>
            </p:nvSpPr>
            <p:spPr>
              <a:xfrm rot="11282498" flipH="1" flipV="1">
                <a:off x="4854323" y="1645470"/>
                <a:ext cx="268909" cy="280401"/>
              </a:xfrm>
              <a:prstGeom prst="arc">
                <a:avLst>
                  <a:gd name="adj1" fmla="val 17460541"/>
                  <a:gd name="adj2" fmla="val 20385523"/>
                </a:avLst>
              </a:prstGeom>
              <a:ln w="508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4A21A20E-B60F-1263-6553-8FAE9ADFD026}"/>
                </a:ext>
              </a:extLst>
            </p:cNvPr>
            <p:cNvSpPr/>
            <p:nvPr/>
          </p:nvSpPr>
          <p:spPr>
            <a:xfrm>
              <a:off x="1199070" y="495615"/>
              <a:ext cx="432002" cy="2484735"/>
            </a:xfrm>
            <a:custGeom>
              <a:avLst/>
              <a:gdLst>
                <a:gd name="connsiteX0" fmla="*/ 432002 w 435577"/>
                <a:gd name="connsiteY0" fmla="*/ 0 h 2484735"/>
                <a:gd name="connsiteX1" fmla="*/ 432088 w 435577"/>
                <a:gd name="connsiteY1" fmla="*/ 223477 h 2484735"/>
                <a:gd name="connsiteX2" fmla="*/ 432000 w 435577"/>
                <a:gd name="connsiteY2" fmla="*/ 2484735 h 2484735"/>
                <a:gd name="connsiteX3" fmla="*/ 383703 w 435577"/>
                <a:gd name="connsiteY3" fmla="*/ 2400379 h 2484735"/>
                <a:gd name="connsiteX4" fmla="*/ 179022 w 435577"/>
                <a:gd name="connsiteY4" fmla="*/ 2147709 h 2484735"/>
                <a:gd name="connsiteX5" fmla="*/ 0 w 435577"/>
                <a:gd name="connsiteY5" fmla="*/ 2149979 h 2484735"/>
                <a:gd name="connsiteX6" fmla="*/ 0 w 435577"/>
                <a:gd name="connsiteY6" fmla="*/ 285695 h 2484735"/>
                <a:gd name="connsiteX7" fmla="*/ 121722 w 435577"/>
                <a:gd name="connsiteY7" fmla="*/ 285914 h 2484735"/>
                <a:gd name="connsiteX8" fmla="*/ 432002 w 435577"/>
                <a:gd name="connsiteY8" fmla="*/ 0 h 2484735"/>
                <a:gd name="connsiteX0" fmla="*/ 432002 w 435577"/>
                <a:gd name="connsiteY0" fmla="*/ 0 h 2484735"/>
                <a:gd name="connsiteX1" fmla="*/ 432088 w 435577"/>
                <a:gd name="connsiteY1" fmla="*/ 223477 h 2484735"/>
                <a:gd name="connsiteX2" fmla="*/ 432000 w 435577"/>
                <a:gd name="connsiteY2" fmla="*/ 2484735 h 2484735"/>
                <a:gd name="connsiteX3" fmla="*/ 383703 w 435577"/>
                <a:gd name="connsiteY3" fmla="*/ 2400379 h 2484735"/>
                <a:gd name="connsiteX4" fmla="*/ 179022 w 435577"/>
                <a:gd name="connsiteY4" fmla="*/ 2147709 h 2484735"/>
                <a:gd name="connsiteX5" fmla="*/ 0 w 435577"/>
                <a:gd name="connsiteY5" fmla="*/ 2149979 h 2484735"/>
                <a:gd name="connsiteX6" fmla="*/ 0 w 435577"/>
                <a:gd name="connsiteY6" fmla="*/ 285695 h 2484735"/>
                <a:gd name="connsiteX7" fmla="*/ 121722 w 435577"/>
                <a:gd name="connsiteY7" fmla="*/ 285914 h 2484735"/>
                <a:gd name="connsiteX8" fmla="*/ 432002 w 435577"/>
                <a:gd name="connsiteY8" fmla="*/ 0 h 2484735"/>
                <a:gd name="connsiteX0" fmla="*/ 432002 w 435577"/>
                <a:gd name="connsiteY0" fmla="*/ 0 h 2484735"/>
                <a:gd name="connsiteX1" fmla="*/ 432088 w 435577"/>
                <a:gd name="connsiteY1" fmla="*/ 223477 h 2484735"/>
                <a:gd name="connsiteX2" fmla="*/ 432000 w 435577"/>
                <a:gd name="connsiteY2" fmla="*/ 2484735 h 2484735"/>
                <a:gd name="connsiteX3" fmla="*/ 179022 w 435577"/>
                <a:gd name="connsiteY3" fmla="*/ 2147709 h 2484735"/>
                <a:gd name="connsiteX4" fmla="*/ 0 w 435577"/>
                <a:gd name="connsiteY4" fmla="*/ 2149979 h 2484735"/>
                <a:gd name="connsiteX5" fmla="*/ 0 w 435577"/>
                <a:gd name="connsiteY5" fmla="*/ 285695 h 2484735"/>
                <a:gd name="connsiteX6" fmla="*/ 121722 w 435577"/>
                <a:gd name="connsiteY6" fmla="*/ 285914 h 2484735"/>
                <a:gd name="connsiteX7" fmla="*/ 432002 w 435577"/>
                <a:gd name="connsiteY7" fmla="*/ 0 h 2484735"/>
                <a:gd name="connsiteX0" fmla="*/ 432002 w 467295"/>
                <a:gd name="connsiteY0" fmla="*/ 0 h 2484735"/>
                <a:gd name="connsiteX1" fmla="*/ 432000 w 467295"/>
                <a:gd name="connsiteY1" fmla="*/ 2484735 h 2484735"/>
                <a:gd name="connsiteX2" fmla="*/ 179022 w 467295"/>
                <a:gd name="connsiteY2" fmla="*/ 2147709 h 2484735"/>
                <a:gd name="connsiteX3" fmla="*/ 0 w 467295"/>
                <a:gd name="connsiteY3" fmla="*/ 2149979 h 2484735"/>
                <a:gd name="connsiteX4" fmla="*/ 0 w 467295"/>
                <a:gd name="connsiteY4" fmla="*/ 285695 h 2484735"/>
                <a:gd name="connsiteX5" fmla="*/ 121722 w 467295"/>
                <a:gd name="connsiteY5" fmla="*/ 285914 h 2484735"/>
                <a:gd name="connsiteX6" fmla="*/ 432002 w 467295"/>
                <a:gd name="connsiteY6" fmla="*/ 0 h 2484735"/>
                <a:gd name="connsiteX0" fmla="*/ 432002 w 450739"/>
                <a:gd name="connsiteY0" fmla="*/ 0 h 2484735"/>
                <a:gd name="connsiteX1" fmla="*/ 432000 w 450739"/>
                <a:gd name="connsiteY1" fmla="*/ 2484735 h 2484735"/>
                <a:gd name="connsiteX2" fmla="*/ 179022 w 450739"/>
                <a:gd name="connsiteY2" fmla="*/ 2147709 h 2484735"/>
                <a:gd name="connsiteX3" fmla="*/ 0 w 450739"/>
                <a:gd name="connsiteY3" fmla="*/ 2149979 h 2484735"/>
                <a:gd name="connsiteX4" fmla="*/ 0 w 450739"/>
                <a:gd name="connsiteY4" fmla="*/ 285695 h 2484735"/>
                <a:gd name="connsiteX5" fmla="*/ 121722 w 450739"/>
                <a:gd name="connsiteY5" fmla="*/ 285914 h 2484735"/>
                <a:gd name="connsiteX6" fmla="*/ 432002 w 450739"/>
                <a:gd name="connsiteY6" fmla="*/ 0 h 2484735"/>
                <a:gd name="connsiteX0" fmla="*/ 432002 w 432002"/>
                <a:gd name="connsiteY0" fmla="*/ 0 h 2484735"/>
                <a:gd name="connsiteX1" fmla="*/ 432000 w 432002"/>
                <a:gd name="connsiteY1" fmla="*/ 2484735 h 2484735"/>
                <a:gd name="connsiteX2" fmla="*/ 179022 w 432002"/>
                <a:gd name="connsiteY2" fmla="*/ 2147709 h 2484735"/>
                <a:gd name="connsiteX3" fmla="*/ 0 w 432002"/>
                <a:gd name="connsiteY3" fmla="*/ 2149979 h 2484735"/>
                <a:gd name="connsiteX4" fmla="*/ 0 w 432002"/>
                <a:gd name="connsiteY4" fmla="*/ 285695 h 2484735"/>
                <a:gd name="connsiteX5" fmla="*/ 121722 w 432002"/>
                <a:gd name="connsiteY5" fmla="*/ 285914 h 2484735"/>
                <a:gd name="connsiteX6" fmla="*/ 432002 w 432002"/>
                <a:gd name="connsiteY6" fmla="*/ 0 h 2484735"/>
                <a:gd name="connsiteX0" fmla="*/ 432002 w 432002"/>
                <a:gd name="connsiteY0" fmla="*/ 0 h 2484735"/>
                <a:gd name="connsiteX1" fmla="*/ 432000 w 432002"/>
                <a:gd name="connsiteY1" fmla="*/ 2484735 h 2484735"/>
                <a:gd name="connsiteX2" fmla="*/ 179022 w 432002"/>
                <a:gd name="connsiteY2" fmla="*/ 2147709 h 2484735"/>
                <a:gd name="connsiteX3" fmla="*/ 0 w 432002"/>
                <a:gd name="connsiteY3" fmla="*/ 2149979 h 2484735"/>
                <a:gd name="connsiteX4" fmla="*/ 0 w 432002"/>
                <a:gd name="connsiteY4" fmla="*/ 285695 h 2484735"/>
                <a:gd name="connsiteX5" fmla="*/ 83622 w 432002"/>
                <a:gd name="connsiteY5" fmla="*/ 288296 h 2484735"/>
                <a:gd name="connsiteX6" fmla="*/ 432002 w 432002"/>
                <a:gd name="connsiteY6" fmla="*/ 0 h 2484735"/>
                <a:gd name="connsiteX0" fmla="*/ 432002 w 432002"/>
                <a:gd name="connsiteY0" fmla="*/ 0 h 2484735"/>
                <a:gd name="connsiteX1" fmla="*/ 432000 w 432002"/>
                <a:gd name="connsiteY1" fmla="*/ 2484735 h 2484735"/>
                <a:gd name="connsiteX2" fmla="*/ 179022 w 432002"/>
                <a:gd name="connsiteY2" fmla="*/ 2147709 h 2484735"/>
                <a:gd name="connsiteX3" fmla="*/ 0 w 432002"/>
                <a:gd name="connsiteY3" fmla="*/ 2149979 h 2484735"/>
                <a:gd name="connsiteX4" fmla="*/ 0 w 432002"/>
                <a:gd name="connsiteY4" fmla="*/ 285695 h 2484735"/>
                <a:gd name="connsiteX5" fmla="*/ 64572 w 432002"/>
                <a:gd name="connsiteY5" fmla="*/ 288296 h 2484735"/>
                <a:gd name="connsiteX6" fmla="*/ 432002 w 432002"/>
                <a:gd name="connsiteY6" fmla="*/ 0 h 248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002" h="2484735">
                  <a:moveTo>
                    <a:pt x="432002" y="0"/>
                  </a:moveTo>
                  <a:cubicBezTo>
                    <a:pt x="432001" y="1242367"/>
                    <a:pt x="432001" y="1242367"/>
                    <a:pt x="432000" y="2484735"/>
                  </a:cubicBezTo>
                  <a:lnTo>
                    <a:pt x="179022" y="2147709"/>
                  </a:lnTo>
                  <a:lnTo>
                    <a:pt x="0" y="2149979"/>
                  </a:lnTo>
                  <a:lnTo>
                    <a:pt x="0" y="285695"/>
                  </a:lnTo>
                  <a:lnTo>
                    <a:pt x="64572" y="288296"/>
                  </a:lnTo>
                  <a:lnTo>
                    <a:pt x="432002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4AFB7A95-51B7-A7A7-DDA7-BD8534CBB84F}"/>
              </a:ext>
            </a:extLst>
          </p:cNvPr>
          <p:cNvGrpSpPr/>
          <p:nvPr/>
        </p:nvGrpSpPr>
        <p:grpSpPr>
          <a:xfrm>
            <a:off x="257268" y="6119612"/>
            <a:ext cx="2074873" cy="2086034"/>
            <a:chOff x="299726" y="4067797"/>
            <a:chExt cx="2074873" cy="2086034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D4CF803C-7155-2816-AC76-E0B72A353AE8}"/>
                </a:ext>
              </a:extLst>
            </p:cNvPr>
            <p:cNvGrpSpPr/>
            <p:nvPr/>
          </p:nvGrpSpPr>
          <p:grpSpPr>
            <a:xfrm>
              <a:off x="1033401" y="4067797"/>
              <a:ext cx="612845" cy="2086034"/>
              <a:chOff x="1033401" y="4067797"/>
              <a:chExt cx="612845" cy="2086034"/>
            </a:xfrm>
          </p:grpSpPr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4FE5BEE3-74E2-779B-F374-42ED5091E23B}"/>
                  </a:ext>
                </a:extLst>
              </p:cNvPr>
              <p:cNvSpPr/>
              <p:nvPr/>
            </p:nvSpPr>
            <p:spPr>
              <a:xfrm rot="5400000" flipH="1">
                <a:off x="746198" y="4458809"/>
                <a:ext cx="682406" cy="108000"/>
              </a:xfrm>
              <a:custGeom>
                <a:avLst/>
                <a:gdLst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35935 w 682406"/>
                  <a:gd name="connsiteY12" fmla="*/ 108000 h 108000"/>
                  <a:gd name="connsiteX13" fmla="*/ 180495 w 682406"/>
                  <a:gd name="connsiteY13" fmla="*/ 108000 h 108000"/>
                  <a:gd name="connsiteX14" fmla="*/ 140813 w 682406"/>
                  <a:gd name="connsiteY14" fmla="*/ 16867 h 108000"/>
                  <a:gd name="connsiteX15" fmla="*/ 101130 w 682406"/>
                  <a:gd name="connsiteY15" fmla="*/ 108000 h 108000"/>
                  <a:gd name="connsiteX16" fmla="*/ 0 w 682406"/>
                  <a:gd name="connsiteY16" fmla="*/ 108000 h 108000"/>
                  <a:gd name="connsiteX17" fmla="*/ 0 w 682406"/>
                  <a:gd name="connsiteY17" fmla="*/ 0 h 108000"/>
                  <a:gd name="connsiteX18" fmla="*/ 682406 w 682406"/>
                  <a:gd name="connsiteY18" fmla="*/ 0 h 108000"/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35935 w 682406"/>
                  <a:gd name="connsiteY12" fmla="*/ 108000 h 108000"/>
                  <a:gd name="connsiteX13" fmla="*/ 180495 w 682406"/>
                  <a:gd name="connsiteY13" fmla="*/ 108000 h 108000"/>
                  <a:gd name="connsiteX14" fmla="*/ 101130 w 682406"/>
                  <a:gd name="connsiteY14" fmla="*/ 108000 h 108000"/>
                  <a:gd name="connsiteX15" fmla="*/ 0 w 682406"/>
                  <a:gd name="connsiteY15" fmla="*/ 108000 h 108000"/>
                  <a:gd name="connsiteX16" fmla="*/ 0 w 682406"/>
                  <a:gd name="connsiteY16" fmla="*/ 0 h 108000"/>
                  <a:gd name="connsiteX17" fmla="*/ 682406 w 682406"/>
                  <a:gd name="connsiteY17" fmla="*/ 0 h 108000"/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54985 w 682406"/>
                  <a:gd name="connsiteY12" fmla="*/ 67519 h 108000"/>
                  <a:gd name="connsiteX13" fmla="*/ 180495 w 682406"/>
                  <a:gd name="connsiteY13" fmla="*/ 108000 h 108000"/>
                  <a:gd name="connsiteX14" fmla="*/ 101130 w 682406"/>
                  <a:gd name="connsiteY14" fmla="*/ 108000 h 108000"/>
                  <a:gd name="connsiteX15" fmla="*/ 0 w 682406"/>
                  <a:gd name="connsiteY15" fmla="*/ 108000 h 108000"/>
                  <a:gd name="connsiteX16" fmla="*/ 0 w 682406"/>
                  <a:gd name="connsiteY16" fmla="*/ 0 h 108000"/>
                  <a:gd name="connsiteX17" fmla="*/ 682406 w 682406"/>
                  <a:gd name="connsiteY17" fmla="*/ 0 h 108000"/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54985 w 682406"/>
                  <a:gd name="connsiteY12" fmla="*/ 67519 h 108000"/>
                  <a:gd name="connsiteX13" fmla="*/ 182876 w 682406"/>
                  <a:gd name="connsiteY13" fmla="*/ 46088 h 108000"/>
                  <a:gd name="connsiteX14" fmla="*/ 101130 w 682406"/>
                  <a:gd name="connsiteY14" fmla="*/ 108000 h 108000"/>
                  <a:gd name="connsiteX15" fmla="*/ 0 w 682406"/>
                  <a:gd name="connsiteY15" fmla="*/ 108000 h 108000"/>
                  <a:gd name="connsiteX16" fmla="*/ 0 w 682406"/>
                  <a:gd name="connsiteY16" fmla="*/ 0 h 108000"/>
                  <a:gd name="connsiteX17" fmla="*/ 682406 w 682406"/>
                  <a:gd name="connsiteY17" fmla="*/ 0 h 108000"/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54985 w 682406"/>
                  <a:gd name="connsiteY12" fmla="*/ 67519 h 108000"/>
                  <a:gd name="connsiteX13" fmla="*/ 182876 w 682406"/>
                  <a:gd name="connsiteY13" fmla="*/ 46088 h 108000"/>
                  <a:gd name="connsiteX14" fmla="*/ 93986 w 682406"/>
                  <a:gd name="connsiteY14" fmla="*/ 34181 h 108000"/>
                  <a:gd name="connsiteX15" fmla="*/ 0 w 682406"/>
                  <a:gd name="connsiteY15" fmla="*/ 108000 h 108000"/>
                  <a:gd name="connsiteX16" fmla="*/ 0 w 682406"/>
                  <a:gd name="connsiteY16" fmla="*/ 0 h 108000"/>
                  <a:gd name="connsiteX17" fmla="*/ 682406 w 682406"/>
                  <a:gd name="connsiteY17" fmla="*/ 0 h 108000"/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54985 w 682406"/>
                  <a:gd name="connsiteY12" fmla="*/ 67519 h 108000"/>
                  <a:gd name="connsiteX13" fmla="*/ 182876 w 682406"/>
                  <a:gd name="connsiteY13" fmla="*/ 46088 h 108000"/>
                  <a:gd name="connsiteX14" fmla="*/ 93986 w 682406"/>
                  <a:gd name="connsiteY14" fmla="*/ 27037 h 108000"/>
                  <a:gd name="connsiteX15" fmla="*/ 0 w 682406"/>
                  <a:gd name="connsiteY15" fmla="*/ 108000 h 108000"/>
                  <a:gd name="connsiteX16" fmla="*/ 0 w 682406"/>
                  <a:gd name="connsiteY16" fmla="*/ 0 h 108000"/>
                  <a:gd name="connsiteX17" fmla="*/ 682406 w 682406"/>
                  <a:gd name="connsiteY17" fmla="*/ 0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2406" h="108000">
                    <a:moveTo>
                      <a:pt x="682406" y="0"/>
                    </a:moveTo>
                    <a:lnTo>
                      <a:pt x="682406" y="22331"/>
                    </a:lnTo>
                    <a:lnTo>
                      <a:pt x="680027" y="16867"/>
                    </a:lnTo>
                    <a:lnTo>
                      <a:pt x="640344" y="108000"/>
                    </a:lnTo>
                    <a:lnTo>
                      <a:pt x="584906" y="108000"/>
                    </a:lnTo>
                    <a:lnTo>
                      <a:pt x="545224" y="16867"/>
                    </a:lnTo>
                    <a:lnTo>
                      <a:pt x="505541" y="108000"/>
                    </a:lnTo>
                    <a:lnTo>
                      <a:pt x="450103" y="108000"/>
                    </a:lnTo>
                    <a:lnTo>
                      <a:pt x="410421" y="16867"/>
                    </a:lnTo>
                    <a:lnTo>
                      <a:pt x="370738" y="108000"/>
                    </a:lnTo>
                    <a:lnTo>
                      <a:pt x="315300" y="108000"/>
                    </a:lnTo>
                    <a:lnTo>
                      <a:pt x="275618" y="16867"/>
                    </a:lnTo>
                    <a:lnTo>
                      <a:pt x="254985" y="67519"/>
                    </a:lnTo>
                    <a:lnTo>
                      <a:pt x="182876" y="46088"/>
                    </a:lnTo>
                    <a:lnTo>
                      <a:pt x="93986" y="27037"/>
                    </a:lnTo>
                    <a:lnTo>
                      <a:pt x="0" y="108000"/>
                    </a:lnTo>
                    <a:lnTo>
                      <a:pt x="0" y="0"/>
                    </a:lnTo>
                    <a:lnTo>
                      <a:pt x="68240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70D5D3E7-BD32-6B63-FDD3-280EA3A82DE7}"/>
                  </a:ext>
                </a:extLst>
              </p:cNvPr>
              <p:cNvSpPr/>
              <p:nvPr/>
            </p:nvSpPr>
            <p:spPr>
              <a:xfrm rot="10800000" flipV="1">
                <a:off x="1124183" y="6033799"/>
                <a:ext cx="430838" cy="12003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F146D311-0BE9-E9A9-9353-74DB49A3895F}"/>
                  </a:ext>
                </a:extLst>
              </p:cNvPr>
              <p:cNvSpPr/>
              <p:nvPr/>
            </p:nvSpPr>
            <p:spPr>
              <a:xfrm rot="10800000">
                <a:off x="1123225" y="4067797"/>
                <a:ext cx="427692" cy="120032"/>
              </a:xfrm>
              <a:custGeom>
                <a:avLst/>
                <a:gdLst>
                  <a:gd name="connsiteX0" fmla="*/ 0 w 189041"/>
                  <a:gd name="connsiteY0" fmla="*/ 0 h 162660"/>
                  <a:gd name="connsiteX1" fmla="*/ 189041 w 189041"/>
                  <a:gd name="connsiteY1" fmla="*/ 0 h 162660"/>
                  <a:gd name="connsiteX2" fmla="*/ 189041 w 189041"/>
                  <a:gd name="connsiteY2" fmla="*/ 28067 h 162660"/>
                  <a:gd name="connsiteX3" fmla="*/ 143040 w 189041"/>
                  <a:gd name="connsiteY3" fmla="*/ 162660 h 162660"/>
                  <a:gd name="connsiteX4" fmla="*/ 47788 w 189041"/>
                  <a:gd name="connsiteY4" fmla="*/ 162660 h 162660"/>
                  <a:gd name="connsiteX5" fmla="*/ 411 w 189041"/>
                  <a:gd name="connsiteY5" fmla="*/ 24038 h 162660"/>
                  <a:gd name="connsiteX6" fmla="*/ 0 w 189041"/>
                  <a:gd name="connsiteY6" fmla="*/ 25241 h 162660"/>
                  <a:gd name="connsiteX7" fmla="*/ 0 w 189041"/>
                  <a:gd name="connsiteY7" fmla="*/ 0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041" h="162660">
                    <a:moveTo>
                      <a:pt x="0" y="0"/>
                    </a:moveTo>
                    <a:lnTo>
                      <a:pt x="189041" y="0"/>
                    </a:lnTo>
                    <a:lnTo>
                      <a:pt x="189041" y="28067"/>
                    </a:lnTo>
                    <a:lnTo>
                      <a:pt x="143040" y="162660"/>
                    </a:lnTo>
                    <a:lnTo>
                      <a:pt x="47788" y="162660"/>
                    </a:lnTo>
                    <a:lnTo>
                      <a:pt x="411" y="24038"/>
                    </a:lnTo>
                    <a:lnTo>
                      <a:pt x="0" y="25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A80DF24E-8883-6E7E-E13D-899043715BDF}"/>
                  </a:ext>
                </a:extLst>
              </p:cNvPr>
              <p:cNvSpPr/>
              <p:nvPr/>
            </p:nvSpPr>
            <p:spPr>
              <a:xfrm rot="16200000">
                <a:off x="1249852" y="4460000"/>
                <a:ext cx="684787" cy="108000"/>
              </a:xfrm>
              <a:custGeom>
                <a:avLst/>
                <a:gdLst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35935 w 682406"/>
                  <a:gd name="connsiteY12" fmla="*/ 108000 h 108000"/>
                  <a:gd name="connsiteX13" fmla="*/ 180495 w 682406"/>
                  <a:gd name="connsiteY13" fmla="*/ 108000 h 108000"/>
                  <a:gd name="connsiteX14" fmla="*/ 140813 w 682406"/>
                  <a:gd name="connsiteY14" fmla="*/ 16867 h 108000"/>
                  <a:gd name="connsiteX15" fmla="*/ 101130 w 682406"/>
                  <a:gd name="connsiteY15" fmla="*/ 108000 h 108000"/>
                  <a:gd name="connsiteX16" fmla="*/ 0 w 682406"/>
                  <a:gd name="connsiteY16" fmla="*/ 108000 h 108000"/>
                  <a:gd name="connsiteX17" fmla="*/ 0 w 682406"/>
                  <a:gd name="connsiteY17" fmla="*/ 0 h 108000"/>
                  <a:gd name="connsiteX18" fmla="*/ 682406 w 682406"/>
                  <a:gd name="connsiteY18" fmla="*/ 0 h 108000"/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35935 w 682406"/>
                  <a:gd name="connsiteY12" fmla="*/ 108000 h 108000"/>
                  <a:gd name="connsiteX13" fmla="*/ 180495 w 682406"/>
                  <a:gd name="connsiteY13" fmla="*/ 108000 h 108000"/>
                  <a:gd name="connsiteX14" fmla="*/ 101130 w 682406"/>
                  <a:gd name="connsiteY14" fmla="*/ 108000 h 108000"/>
                  <a:gd name="connsiteX15" fmla="*/ 0 w 682406"/>
                  <a:gd name="connsiteY15" fmla="*/ 108000 h 108000"/>
                  <a:gd name="connsiteX16" fmla="*/ 0 w 682406"/>
                  <a:gd name="connsiteY16" fmla="*/ 0 h 108000"/>
                  <a:gd name="connsiteX17" fmla="*/ 682406 w 682406"/>
                  <a:gd name="connsiteY17" fmla="*/ 0 h 108000"/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47842 w 682406"/>
                  <a:gd name="connsiteY12" fmla="*/ 74662 h 108000"/>
                  <a:gd name="connsiteX13" fmla="*/ 180495 w 682406"/>
                  <a:gd name="connsiteY13" fmla="*/ 108000 h 108000"/>
                  <a:gd name="connsiteX14" fmla="*/ 101130 w 682406"/>
                  <a:gd name="connsiteY14" fmla="*/ 108000 h 108000"/>
                  <a:gd name="connsiteX15" fmla="*/ 0 w 682406"/>
                  <a:gd name="connsiteY15" fmla="*/ 108000 h 108000"/>
                  <a:gd name="connsiteX16" fmla="*/ 0 w 682406"/>
                  <a:gd name="connsiteY16" fmla="*/ 0 h 108000"/>
                  <a:gd name="connsiteX17" fmla="*/ 682406 w 682406"/>
                  <a:gd name="connsiteY17" fmla="*/ 0 h 108000"/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47842 w 682406"/>
                  <a:gd name="connsiteY12" fmla="*/ 74662 h 108000"/>
                  <a:gd name="connsiteX13" fmla="*/ 175733 w 682406"/>
                  <a:gd name="connsiteY13" fmla="*/ 46088 h 108000"/>
                  <a:gd name="connsiteX14" fmla="*/ 101130 w 682406"/>
                  <a:gd name="connsiteY14" fmla="*/ 108000 h 108000"/>
                  <a:gd name="connsiteX15" fmla="*/ 0 w 682406"/>
                  <a:gd name="connsiteY15" fmla="*/ 108000 h 108000"/>
                  <a:gd name="connsiteX16" fmla="*/ 0 w 682406"/>
                  <a:gd name="connsiteY16" fmla="*/ 0 h 108000"/>
                  <a:gd name="connsiteX17" fmla="*/ 682406 w 682406"/>
                  <a:gd name="connsiteY17" fmla="*/ 0 h 108000"/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47842 w 682406"/>
                  <a:gd name="connsiteY12" fmla="*/ 74662 h 108000"/>
                  <a:gd name="connsiteX13" fmla="*/ 175733 w 682406"/>
                  <a:gd name="connsiteY13" fmla="*/ 41325 h 108000"/>
                  <a:gd name="connsiteX14" fmla="*/ 101130 w 682406"/>
                  <a:gd name="connsiteY14" fmla="*/ 108000 h 108000"/>
                  <a:gd name="connsiteX15" fmla="*/ 0 w 682406"/>
                  <a:gd name="connsiteY15" fmla="*/ 108000 h 108000"/>
                  <a:gd name="connsiteX16" fmla="*/ 0 w 682406"/>
                  <a:gd name="connsiteY16" fmla="*/ 0 h 108000"/>
                  <a:gd name="connsiteX17" fmla="*/ 682406 w 682406"/>
                  <a:gd name="connsiteY17" fmla="*/ 0 h 108000"/>
                  <a:gd name="connsiteX0" fmla="*/ 682406 w 682406"/>
                  <a:gd name="connsiteY0" fmla="*/ 0 h 108000"/>
                  <a:gd name="connsiteX1" fmla="*/ 682406 w 682406"/>
                  <a:gd name="connsiteY1" fmla="*/ 22331 h 108000"/>
                  <a:gd name="connsiteX2" fmla="*/ 680027 w 682406"/>
                  <a:gd name="connsiteY2" fmla="*/ 16867 h 108000"/>
                  <a:gd name="connsiteX3" fmla="*/ 640344 w 682406"/>
                  <a:gd name="connsiteY3" fmla="*/ 108000 h 108000"/>
                  <a:gd name="connsiteX4" fmla="*/ 584906 w 682406"/>
                  <a:gd name="connsiteY4" fmla="*/ 108000 h 108000"/>
                  <a:gd name="connsiteX5" fmla="*/ 545224 w 682406"/>
                  <a:gd name="connsiteY5" fmla="*/ 16867 h 108000"/>
                  <a:gd name="connsiteX6" fmla="*/ 505541 w 682406"/>
                  <a:gd name="connsiteY6" fmla="*/ 108000 h 108000"/>
                  <a:gd name="connsiteX7" fmla="*/ 450103 w 682406"/>
                  <a:gd name="connsiteY7" fmla="*/ 108000 h 108000"/>
                  <a:gd name="connsiteX8" fmla="*/ 410421 w 682406"/>
                  <a:gd name="connsiteY8" fmla="*/ 16867 h 108000"/>
                  <a:gd name="connsiteX9" fmla="*/ 370738 w 682406"/>
                  <a:gd name="connsiteY9" fmla="*/ 108000 h 108000"/>
                  <a:gd name="connsiteX10" fmla="*/ 315300 w 682406"/>
                  <a:gd name="connsiteY10" fmla="*/ 108000 h 108000"/>
                  <a:gd name="connsiteX11" fmla="*/ 275618 w 682406"/>
                  <a:gd name="connsiteY11" fmla="*/ 16867 h 108000"/>
                  <a:gd name="connsiteX12" fmla="*/ 247842 w 682406"/>
                  <a:gd name="connsiteY12" fmla="*/ 74662 h 108000"/>
                  <a:gd name="connsiteX13" fmla="*/ 175733 w 682406"/>
                  <a:gd name="connsiteY13" fmla="*/ 41325 h 108000"/>
                  <a:gd name="connsiteX14" fmla="*/ 91605 w 682406"/>
                  <a:gd name="connsiteY14" fmla="*/ 10369 h 108000"/>
                  <a:gd name="connsiteX15" fmla="*/ 0 w 682406"/>
                  <a:gd name="connsiteY15" fmla="*/ 108000 h 108000"/>
                  <a:gd name="connsiteX16" fmla="*/ 0 w 682406"/>
                  <a:gd name="connsiteY16" fmla="*/ 0 h 108000"/>
                  <a:gd name="connsiteX17" fmla="*/ 682406 w 682406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78114 w 684787"/>
                  <a:gd name="connsiteY13" fmla="*/ 41325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90021 w 684787"/>
                  <a:gd name="connsiteY13" fmla="*/ 34185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90021 w 684787"/>
                  <a:gd name="connsiteY13" fmla="*/ 34185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90021 w 684787"/>
                  <a:gd name="connsiteY13" fmla="*/ 34185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90021 w 684787"/>
                  <a:gd name="connsiteY13" fmla="*/ 34185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87640 w 684787"/>
                  <a:gd name="connsiteY13" fmla="*/ 34188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87640 w 684787"/>
                  <a:gd name="connsiteY13" fmla="*/ 34188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87640 w 684787"/>
                  <a:gd name="connsiteY13" fmla="*/ 34188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87640 w 684787"/>
                  <a:gd name="connsiteY13" fmla="*/ 41335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87640 w 684787"/>
                  <a:gd name="connsiteY13" fmla="*/ 41335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92402 w 684787"/>
                  <a:gd name="connsiteY13" fmla="*/ 34194 h 108000"/>
                  <a:gd name="connsiteX14" fmla="*/ 93986 w 684787"/>
                  <a:gd name="connsiteY14" fmla="*/ 10369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92402 w 684787"/>
                  <a:gd name="connsiteY13" fmla="*/ 34194 h 108000"/>
                  <a:gd name="connsiteX14" fmla="*/ 74936 w 684787"/>
                  <a:gd name="connsiteY14" fmla="*/ 19897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201927 w 684787"/>
                  <a:gd name="connsiteY13" fmla="*/ 43722 h 108000"/>
                  <a:gd name="connsiteX14" fmla="*/ 74936 w 684787"/>
                  <a:gd name="connsiteY14" fmla="*/ 19897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50223 w 684787"/>
                  <a:gd name="connsiteY12" fmla="*/ 74662 h 108000"/>
                  <a:gd name="connsiteX13" fmla="*/ 187639 w 684787"/>
                  <a:gd name="connsiteY13" fmla="*/ 43725 h 108000"/>
                  <a:gd name="connsiteX14" fmla="*/ 74936 w 684787"/>
                  <a:gd name="connsiteY14" fmla="*/ 19897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  <a:gd name="connsiteX0" fmla="*/ 684787 w 684787"/>
                  <a:gd name="connsiteY0" fmla="*/ 0 h 158009"/>
                  <a:gd name="connsiteX1" fmla="*/ 684787 w 684787"/>
                  <a:gd name="connsiteY1" fmla="*/ 22331 h 158009"/>
                  <a:gd name="connsiteX2" fmla="*/ 682408 w 684787"/>
                  <a:gd name="connsiteY2" fmla="*/ 16867 h 158009"/>
                  <a:gd name="connsiteX3" fmla="*/ 642725 w 684787"/>
                  <a:gd name="connsiteY3" fmla="*/ 108000 h 158009"/>
                  <a:gd name="connsiteX4" fmla="*/ 587287 w 684787"/>
                  <a:gd name="connsiteY4" fmla="*/ 108000 h 158009"/>
                  <a:gd name="connsiteX5" fmla="*/ 547605 w 684787"/>
                  <a:gd name="connsiteY5" fmla="*/ 16867 h 158009"/>
                  <a:gd name="connsiteX6" fmla="*/ 507922 w 684787"/>
                  <a:gd name="connsiteY6" fmla="*/ 108000 h 158009"/>
                  <a:gd name="connsiteX7" fmla="*/ 452484 w 684787"/>
                  <a:gd name="connsiteY7" fmla="*/ 108000 h 158009"/>
                  <a:gd name="connsiteX8" fmla="*/ 412802 w 684787"/>
                  <a:gd name="connsiteY8" fmla="*/ 16867 h 158009"/>
                  <a:gd name="connsiteX9" fmla="*/ 373119 w 684787"/>
                  <a:gd name="connsiteY9" fmla="*/ 108000 h 158009"/>
                  <a:gd name="connsiteX10" fmla="*/ 317681 w 684787"/>
                  <a:gd name="connsiteY10" fmla="*/ 108000 h 158009"/>
                  <a:gd name="connsiteX11" fmla="*/ 277999 w 684787"/>
                  <a:gd name="connsiteY11" fmla="*/ 16867 h 158009"/>
                  <a:gd name="connsiteX12" fmla="*/ 285942 w 684787"/>
                  <a:gd name="connsiteY12" fmla="*/ 158009 h 158009"/>
                  <a:gd name="connsiteX13" fmla="*/ 187639 w 684787"/>
                  <a:gd name="connsiteY13" fmla="*/ 43725 h 158009"/>
                  <a:gd name="connsiteX14" fmla="*/ 74936 w 684787"/>
                  <a:gd name="connsiteY14" fmla="*/ 19897 h 158009"/>
                  <a:gd name="connsiteX15" fmla="*/ 0 w 684787"/>
                  <a:gd name="connsiteY15" fmla="*/ 62756 h 158009"/>
                  <a:gd name="connsiteX16" fmla="*/ 2381 w 684787"/>
                  <a:gd name="connsiteY16" fmla="*/ 0 h 158009"/>
                  <a:gd name="connsiteX17" fmla="*/ 684787 w 684787"/>
                  <a:gd name="connsiteY17" fmla="*/ 0 h 158009"/>
                  <a:gd name="connsiteX0" fmla="*/ 684787 w 684787"/>
                  <a:gd name="connsiteY0" fmla="*/ 0 h 108000"/>
                  <a:gd name="connsiteX1" fmla="*/ 684787 w 684787"/>
                  <a:gd name="connsiteY1" fmla="*/ 22331 h 108000"/>
                  <a:gd name="connsiteX2" fmla="*/ 682408 w 684787"/>
                  <a:gd name="connsiteY2" fmla="*/ 16867 h 108000"/>
                  <a:gd name="connsiteX3" fmla="*/ 642725 w 684787"/>
                  <a:gd name="connsiteY3" fmla="*/ 108000 h 108000"/>
                  <a:gd name="connsiteX4" fmla="*/ 587287 w 684787"/>
                  <a:gd name="connsiteY4" fmla="*/ 108000 h 108000"/>
                  <a:gd name="connsiteX5" fmla="*/ 547605 w 684787"/>
                  <a:gd name="connsiteY5" fmla="*/ 16867 h 108000"/>
                  <a:gd name="connsiteX6" fmla="*/ 507922 w 684787"/>
                  <a:gd name="connsiteY6" fmla="*/ 108000 h 108000"/>
                  <a:gd name="connsiteX7" fmla="*/ 452484 w 684787"/>
                  <a:gd name="connsiteY7" fmla="*/ 108000 h 108000"/>
                  <a:gd name="connsiteX8" fmla="*/ 412802 w 684787"/>
                  <a:gd name="connsiteY8" fmla="*/ 16867 h 108000"/>
                  <a:gd name="connsiteX9" fmla="*/ 373119 w 684787"/>
                  <a:gd name="connsiteY9" fmla="*/ 108000 h 108000"/>
                  <a:gd name="connsiteX10" fmla="*/ 317681 w 684787"/>
                  <a:gd name="connsiteY10" fmla="*/ 108000 h 108000"/>
                  <a:gd name="connsiteX11" fmla="*/ 277999 w 684787"/>
                  <a:gd name="connsiteY11" fmla="*/ 16867 h 108000"/>
                  <a:gd name="connsiteX12" fmla="*/ 264511 w 684787"/>
                  <a:gd name="connsiteY12" fmla="*/ 72284 h 108000"/>
                  <a:gd name="connsiteX13" fmla="*/ 187639 w 684787"/>
                  <a:gd name="connsiteY13" fmla="*/ 43725 h 108000"/>
                  <a:gd name="connsiteX14" fmla="*/ 74936 w 684787"/>
                  <a:gd name="connsiteY14" fmla="*/ 19897 h 108000"/>
                  <a:gd name="connsiteX15" fmla="*/ 0 w 684787"/>
                  <a:gd name="connsiteY15" fmla="*/ 62756 h 108000"/>
                  <a:gd name="connsiteX16" fmla="*/ 2381 w 684787"/>
                  <a:gd name="connsiteY16" fmla="*/ 0 h 108000"/>
                  <a:gd name="connsiteX17" fmla="*/ 684787 w 684787"/>
                  <a:gd name="connsiteY17" fmla="*/ 0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4787" h="108000">
                    <a:moveTo>
                      <a:pt x="684787" y="0"/>
                    </a:moveTo>
                    <a:lnTo>
                      <a:pt x="684787" y="22331"/>
                    </a:lnTo>
                    <a:lnTo>
                      <a:pt x="682408" y="16867"/>
                    </a:lnTo>
                    <a:lnTo>
                      <a:pt x="642725" y="108000"/>
                    </a:lnTo>
                    <a:lnTo>
                      <a:pt x="587287" y="108000"/>
                    </a:lnTo>
                    <a:lnTo>
                      <a:pt x="547605" y="16867"/>
                    </a:lnTo>
                    <a:lnTo>
                      <a:pt x="507922" y="108000"/>
                    </a:lnTo>
                    <a:lnTo>
                      <a:pt x="452484" y="108000"/>
                    </a:lnTo>
                    <a:lnTo>
                      <a:pt x="412802" y="16867"/>
                    </a:lnTo>
                    <a:lnTo>
                      <a:pt x="373119" y="108000"/>
                    </a:lnTo>
                    <a:lnTo>
                      <a:pt x="317681" y="108000"/>
                    </a:lnTo>
                    <a:lnTo>
                      <a:pt x="277999" y="16867"/>
                    </a:lnTo>
                    <a:lnTo>
                      <a:pt x="264511" y="72284"/>
                    </a:lnTo>
                    <a:cubicBezTo>
                      <a:pt x="244444" y="58792"/>
                      <a:pt x="219613" y="57220"/>
                      <a:pt x="187639" y="43725"/>
                    </a:cubicBezTo>
                    <a:cubicBezTo>
                      <a:pt x="127052" y="28650"/>
                      <a:pt x="133142" y="27842"/>
                      <a:pt x="74936" y="19897"/>
                    </a:cubicBezTo>
                    <a:lnTo>
                      <a:pt x="0" y="62756"/>
                    </a:lnTo>
                    <a:cubicBezTo>
                      <a:pt x="794" y="41837"/>
                      <a:pt x="1587" y="20919"/>
                      <a:pt x="2381" y="0"/>
                    </a:cubicBezTo>
                    <a:lnTo>
                      <a:pt x="684787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4780316A-8738-6521-3023-0ABD6E43450F}"/>
                  </a:ext>
                </a:extLst>
              </p:cNvPr>
              <p:cNvSpPr/>
              <p:nvPr/>
            </p:nvSpPr>
            <p:spPr>
              <a:xfrm rot="5400000" flipH="1">
                <a:off x="488987" y="5398427"/>
                <a:ext cx="1196828" cy="108000"/>
              </a:xfrm>
              <a:custGeom>
                <a:avLst/>
                <a:gdLst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37689 w 1153596"/>
                  <a:gd name="connsiteY2" fmla="*/ 108000 h 108000"/>
                  <a:gd name="connsiteX3" fmla="*/ 998007 w 1153596"/>
                  <a:gd name="connsiteY3" fmla="*/ 16867 h 108000"/>
                  <a:gd name="connsiteX4" fmla="*/ 958324 w 1153596"/>
                  <a:gd name="connsiteY4" fmla="*/ 108000 h 108000"/>
                  <a:gd name="connsiteX5" fmla="*/ 894842 w 1153596"/>
                  <a:gd name="connsiteY5" fmla="*/ 108000 h 108000"/>
                  <a:gd name="connsiteX6" fmla="*/ 855160 w 1153596"/>
                  <a:gd name="connsiteY6" fmla="*/ 16867 h 108000"/>
                  <a:gd name="connsiteX7" fmla="*/ 815477 w 1153596"/>
                  <a:gd name="connsiteY7" fmla="*/ 108000 h 108000"/>
                  <a:gd name="connsiteX8" fmla="*/ 751995 w 1153596"/>
                  <a:gd name="connsiteY8" fmla="*/ 108000 h 108000"/>
                  <a:gd name="connsiteX9" fmla="*/ 712313 w 1153596"/>
                  <a:gd name="connsiteY9" fmla="*/ 16867 h 108000"/>
                  <a:gd name="connsiteX10" fmla="*/ 672630 w 1153596"/>
                  <a:gd name="connsiteY10" fmla="*/ 108000 h 108000"/>
                  <a:gd name="connsiteX11" fmla="*/ 609148 w 1153596"/>
                  <a:gd name="connsiteY11" fmla="*/ 108000 h 108000"/>
                  <a:gd name="connsiteX12" fmla="*/ 569466 w 1153596"/>
                  <a:gd name="connsiteY12" fmla="*/ 16867 h 108000"/>
                  <a:gd name="connsiteX13" fmla="*/ 529783 w 1153596"/>
                  <a:gd name="connsiteY13" fmla="*/ 108000 h 108000"/>
                  <a:gd name="connsiteX14" fmla="*/ 466301 w 1153596"/>
                  <a:gd name="connsiteY14" fmla="*/ 108000 h 108000"/>
                  <a:gd name="connsiteX15" fmla="*/ 426619 w 1153596"/>
                  <a:gd name="connsiteY15" fmla="*/ 16867 h 108000"/>
                  <a:gd name="connsiteX16" fmla="*/ 386936 w 1153596"/>
                  <a:gd name="connsiteY16" fmla="*/ 108000 h 108000"/>
                  <a:gd name="connsiteX17" fmla="*/ 323454 w 1153596"/>
                  <a:gd name="connsiteY17" fmla="*/ 108000 h 108000"/>
                  <a:gd name="connsiteX18" fmla="*/ 283772 w 1153596"/>
                  <a:gd name="connsiteY18" fmla="*/ 16867 h 108000"/>
                  <a:gd name="connsiteX19" fmla="*/ 244089 w 1153596"/>
                  <a:gd name="connsiteY19" fmla="*/ 108000 h 108000"/>
                  <a:gd name="connsiteX20" fmla="*/ 180607 w 1153596"/>
                  <a:gd name="connsiteY20" fmla="*/ 108000 h 108000"/>
                  <a:gd name="connsiteX21" fmla="*/ 140925 w 1153596"/>
                  <a:gd name="connsiteY21" fmla="*/ 16867 h 108000"/>
                  <a:gd name="connsiteX22" fmla="*/ 101242 w 1153596"/>
                  <a:gd name="connsiteY22" fmla="*/ 108000 h 108000"/>
                  <a:gd name="connsiteX23" fmla="*/ 37760 w 1153596"/>
                  <a:gd name="connsiteY23" fmla="*/ 108000 h 108000"/>
                  <a:gd name="connsiteX24" fmla="*/ 0 w 1153596"/>
                  <a:gd name="connsiteY24" fmla="*/ 21281 h 108000"/>
                  <a:gd name="connsiteX25" fmla="*/ 0 w 1153596"/>
                  <a:gd name="connsiteY25" fmla="*/ 0 h 108000"/>
                  <a:gd name="connsiteX26" fmla="*/ 1153596 w 1153596"/>
                  <a:gd name="connsiteY26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37689 w 1153596"/>
                  <a:gd name="connsiteY2" fmla="*/ 108000 h 108000"/>
                  <a:gd name="connsiteX3" fmla="*/ 958324 w 1153596"/>
                  <a:gd name="connsiteY3" fmla="*/ 108000 h 108000"/>
                  <a:gd name="connsiteX4" fmla="*/ 894842 w 1153596"/>
                  <a:gd name="connsiteY4" fmla="*/ 108000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37689 w 1153596"/>
                  <a:gd name="connsiteY2" fmla="*/ 108000 h 108000"/>
                  <a:gd name="connsiteX3" fmla="*/ 958324 w 1153596"/>
                  <a:gd name="connsiteY3" fmla="*/ 108000 h 108000"/>
                  <a:gd name="connsiteX4" fmla="*/ 883366 w 1153596"/>
                  <a:gd name="connsiteY4" fmla="*/ 74662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37689 w 1153596"/>
                  <a:gd name="connsiteY2" fmla="*/ 108000 h 108000"/>
                  <a:gd name="connsiteX3" fmla="*/ 958324 w 1153596"/>
                  <a:gd name="connsiteY3" fmla="*/ 41325 h 108000"/>
                  <a:gd name="connsiteX4" fmla="*/ 883366 w 1153596"/>
                  <a:gd name="connsiteY4" fmla="*/ 74662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51460 w 1153596"/>
                  <a:gd name="connsiteY2" fmla="*/ 15131 h 108000"/>
                  <a:gd name="connsiteX3" fmla="*/ 958324 w 1153596"/>
                  <a:gd name="connsiteY3" fmla="*/ 41325 h 108000"/>
                  <a:gd name="connsiteX4" fmla="*/ 883366 w 1153596"/>
                  <a:gd name="connsiteY4" fmla="*/ 74662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51460 w 1153596"/>
                  <a:gd name="connsiteY2" fmla="*/ 22275 h 108000"/>
                  <a:gd name="connsiteX3" fmla="*/ 958324 w 1153596"/>
                  <a:gd name="connsiteY3" fmla="*/ 41325 h 108000"/>
                  <a:gd name="connsiteX4" fmla="*/ 883366 w 1153596"/>
                  <a:gd name="connsiteY4" fmla="*/ 74662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51460 w 1153596"/>
                  <a:gd name="connsiteY2" fmla="*/ 22275 h 108000"/>
                  <a:gd name="connsiteX3" fmla="*/ 956028 w 1153596"/>
                  <a:gd name="connsiteY3" fmla="*/ 41325 h 108000"/>
                  <a:gd name="connsiteX4" fmla="*/ 883366 w 1153596"/>
                  <a:gd name="connsiteY4" fmla="*/ 74662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51460 w 1153596"/>
                  <a:gd name="connsiteY2" fmla="*/ 22275 h 108000"/>
                  <a:gd name="connsiteX3" fmla="*/ 956028 w 1153596"/>
                  <a:gd name="connsiteY3" fmla="*/ 41325 h 108000"/>
                  <a:gd name="connsiteX4" fmla="*/ 883366 w 1153596"/>
                  <a:gd name="connsiteY4" fmla="*/ 86568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51460 w 1153596"/>
                  <a:gd name="connsiteY2" fmla="*/ 22275 h 108000"/>
                  <a:gd name="connsiteX3" fmla="*/ 958323 w 1153596"/>
                  <a:gd name="connsiteY3" fmla="*/ 48468 h 108000"/>
                  <a:gd name="connsiteX4" fmla="*/ 883366 w 1153596"/>
                  <a:gd name="connsiteY4" fmla="*/ 86568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53596" h="108000">
                    <a:moveTo>
                      <a:pt x="1153596" y="0"/>
                    </a:moveTo>
                    <a:lnTo>
                      <a:pt x="1153596" y="108000"/>
                    </a:lnTo>
                    <a:lnTo>
                      <a:pt x="1051460" y="22275"/>
                    </a:lnTo>
                    <a:lnTo>
                      <a:pt x="958323" y="48468"/>
                    </a:lnTo>
                    <a:lnTo>
                      <a:pt x="883366" y="86568"/>
                    </a:lnTo>
                    <a:lnTo>
                      <a:pt x="855160" y="16867"/>
                    </a:lnTo>
                    <a:lnTo>
                      <a:pt x="815477" y="108000"/>
                    </a:lnTo>
                    <a:lnTo>
                      <a:pt x="751995" y="108000"/>
                    </a:lnTo>
                    <a:lnTo>
                      <a:pt x="712313" y="16867"/>
                    </a:lnTo>
                    <a:lnTo>
                      <a:pt x="672630" y="108000"/>
                    </a:lnTo>
                    <a:lnTo>
                      <a:pt x="609148" y="108000"/>
                    </a:lnTo>
                    <a:lnTo>
                      <a:pt x="569466" y="16867"/>
                    </a:lnTo>
                    <a:lnTo>
                      <a:pt x="529783" y="108000"/>
                    </a:lnTo>
                    <a:lnTo>
                      <a:pt x="466301" y="108000"/>
                    </a:lnTo>
                    <a:lnTo>
                      <a:pt x="426619" y="16867"/>
                    </a:lnTo>
                    <a:lnTo>
                      <a:pt x="386936" y="108000"/>
                    </a:lnTo>
                    <a:lnTo>
                      <a:pt x="323454" y="108000"/>
                    </a:lnTo>
                    <a:lnTo>
                      <a:pt x="283772" y="16867"/>
                    </a:lnTo>
                    <a:lnTo>
                      <a:pt x="244089" y="108000"/>
                    </a:lnTo>
                    <a:lnTo>
                      <a:pt x="180607" y="108000"/>
                    </a:lnTo>
                    <a:lnTo>
                      <a:pt x="140925" y="16867"/>
                    </a:lnTo>
                    <a:lnTo>
                      <a:pt x="101242" y="108000"/>
                    </a:lnTo>
                    <a:lnTo>
                      <a:pt x="37760" y="108000"/>
                    </a:lnTo>
                    <a:lnTo>
                      <a:pt x="0" y="21281"/>
                    </a:lnTo>
                    <a:lnTo>
                      <a:pt x="0" y="0"/>
                    </a:lnTo>
                    <a:lnTo>
                      <a:pt x="115359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34C4DEDD-CDA2-4183-CBF8-FBDB05B1B228}"/>
                  </a:ext>
                </a:extLst>
              </p:cNvPr>
              <p:cNvSpPr/>
              <p:nvPr/>
            </p:nvSpPr>
            <p:spPr>
              <a:xfrm rot="16200000">
                <a:off x="993832" y="5398426"/>
                <a:ext cx="1196828" cy="108000"/>
              </a:xfrm>
              <a:custGeom>
                <a:avLst/>
                <a:gdLst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37689 w 1153596"/>
                  <a:gd name="connsiteY2" fmla="*/ 108000 h 108000"/>
                  <a:gd name="connsiteX3" fmla="*/ 998007 w 1153596"/>
                  <a:gd name="connsiteY3" fmla="*/ 16867 h 108000"/>
                  <a:gd name="connsiteX4" fmla="*/ 958324 w 1153596"/>
                  <a:gd name="connsiteY4" fmla="*/ 108000 h 108000"/>
                  <a:gd name="connsiteX5" fmla="*/ 894842 w 1153596"/>
                  <a:gd name="connsiteY5" fmla="*/ 108000 h 108000"/>
                  <a:gd name="connsiteX6" fmla="*/ 855160 w 1153596"/>
                  <a:gd name="connsiteY6" fmla="*/ 16867 h 108000"/>
                  <a:gd name="connsiteX7" fmla="*/ 815477 w 1153596"/>
                  <a:gd name="connsiteY7" fmla="*/ 108000 h 108000"/>
                  <a:gd name="connsiteX8" fmla="*/ 751995 w 1153596"/>
                  <a:gd name="connsiteY8" fmla="*/ 108000 h 108000"/>
                  <a:gd name="connsiteX9" fmla="*/ 712313 w 1153596"/>
                  <a:gd name="connsiteY9" fmla="*/ 16867 h 108000"/>
                  <a:gd name="connsiteX10" fmla="*/ 672630 w 1153596"/>
                  <a:gd name="connsiteY10" fmla="*/ 108000 h 108000"/>
                  <a:gd name="connsiteX11" fmla="*/ 609148 w 1153596"/>
                  <a:gd name="connsiteY11" fmla="*/ 108000 h 108000"/>
                  <a:gd name="connsiteX12" fmla="*/ 569466 w 1153596"/>
                  <a:gd name="connsiteY12" fmla="*/ 16867 h 108000"/>
                  <a:gd name="connsiteX13" fmla="*/ 529783 w 1153596"/>
                  <a:gd name="connsiteY13" fmla="*/ 108000 h 108000"/>
                  <a:gd name="connsiteX14" fmla="*/ 466301 w 1153596"/>
                  <a:gd name="connsiteY14" fmla="*/ 108000 h 108000"/>
                  <a:gd name="connsiteX15" fmla="*/ 426619 w 1153596"/>
                  <a:gd name="connsiteY15" fmla="*/ 16867 h 108000"/>
                  <a:gd name="connsiteX16" fmla="*/ 386936 w 1153596"/>
                  <a:gd name="connsiteY16" fmla="*/ 108000 h 108000"/>
                  <a:gd name="connsiteX17" fmla="*/ 323454 w 1153596"/>
                  <a:gd name="connsiteY17" fmla="*/ 108000 h 108000"/>
                  <a:gd name="connsiteX18" fmla="*/ 283772 w 1153596"/>
                  <a:gd name="connsiteY18" fmla="*/ 16867 h 108000"/>
                  <a:gd name="connsiteX19" fmla="*/ 244089 w 1153596"/>
                  <a:gd name="connsiteY19" fmla="*/ 108000 h 108000"/>
                  <a:gd name="connsiteX20" fmla="*/ 180607 w 1153596"/>
                  <a:gd name="connsiteY20" fmla="*/ 108000 h 108000"/>
                  <a:gd name="connsiteX21" fmla="*/ 140925 w 1153596"/>
                  <a:gd name="connsiteY21" fmla="*/ 16867 h 108000"/>
                  <a:gd name="connsiteX22" fmla="*/ 101242 w 1153596"/>
                  <a:gd name="connsiteY22" fmla="*/ 108000 h 108000"/>
                  <a:gd name="connsiteX23" fmla="*/ 37760 w 1153596"/>
                  <a:gd name="connsiteY23" fmla="*/ 108000 h 108000"/>
                  <a:gd name="connsiteX24" fmla="*/ 0 w 1153596"/>
                  <a:gd name="connsiteY24" fmla="*/ 21281 h 108000"/>
                  <a:gd name="connsiteX25" fmla="*/ 0 w 1153596"/>
                  <a:gd name="connsiteY25" fmla="*/ 0 h 108000"/>
                  <a:gd name="connsiteX26" fmla="*/ 1153596 w 1153596"/>
                  <a:gd name="connsiteY26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37689 w 1153596"/>
                  <a:gd name="connsiteY2" fmla="*/ 108000 h 108000"/>
                  <a:gd name="connsiteX3" fmla="*/ 958324 w 1153596"/>
                  <a:gd name="connsiteY3" fmla="*/ 108000 h 108000"/>
                  <a:gd name="connsiteX4" fmla="*/ 894842 w 1153596"/>
                  <a:gd name="connsiteY4" fmla="*/ 108000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37689 w 1153596"/>
                  <a:gd name="connsiteY2" fmla="*/ 108000 h 108000"/>
                  <a:gd name="connsiteX3" fmla="*/ 958324 w 1153596"/>
                  <a:gd name="connsiteY3" fmla="*/ 108000 h 108000"/>
                  <a:gd name="connsiteX4" fmla="*/ 874184 w 1153596"/>
                  <a:gd name="connsiteY4" fmla="*/ 77044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37689 w 1153596"/>
                  <a:gd name="connsiteY2" fmla="*/ 108000 h 108000"/>
                  <a:gd name="connsiteX3" fmla="*/ 946847 w 1153596"/>
                  <a:gd name="connsiteY3" fmla="*/ 46088 h 108000"/>
                  <a:gd name="connsiteX4" fmla="*/ 874184 w 1153596"/>
                  <a:gd name="connsiteY4" fmla="*/ 77044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37689 w 1153596"/>
                  <a:gd name="connsiteY2" fmla="*/ 108000 h 108000"/>
                  <a:gd name="connsiteX3" fmla="*/ 946847 w 1153596"/>
                  <a:gd name="connsiteY3" fmla="*/ 46088 h 108000"/>
                  <a:gd name="connsiteX4" fmla="*/ 869594 w 1153596"/>
                  <a:gd name="connsiteY4" fmla="*/ 88950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46870 w 1153596"/>
                  <a:gd name="connsiteY2" fmla="*/ 17512 h 108000"/>
                  <a:gd name="connsiteX3" fmla="*/ 946847 w 1153596"/>
                  <a:gd name="connsiteY3" fmla="*/ 46088 h 108000"/>
                  <a:gd name="connsiteX4" fmla="*/ 869594 w 1153596"/>
                  <a:gd name="connsiteY4" fmla="*/ 88950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  <a:gd name="connsiteX0" fmla="*/ 1153596 w 1153596"/>
                  <a:gd name="connsiteY0" fmla="*/ 0 h 108000"/>
                  <a:gd name="connsiteX1" fmla="*/ 1153596 w 1153596"/>
                  <a:gd name="connsiteY1" fmla="*/ 108000 h 108000"/>
                  <a:gd name="connsiteX2" fmla="*/ 1046870 w 1153596"/>
                  <a:gd name="connsiteY2" fmla="*/ 24655 h 108000"/>
                  <a:gd name="connsiteX3" fmla="*/ 946847 w 1153596"/>
                  <a:gd name="connsiteY3" fmla="*/ 46088 h 108000"/>
                  <a:gd name="connsiteX4" fmla="*/ 869594 w 1153596"/>
                  <a:gd name="connsiteY4" fmla="*/ 88950 h 108000"/>
                  <a:gd name="connsiteX5" fmla="*/ 855160 w 1153596"/>
                  <a:gd name="connsiteY5" fmla="*/ 16867 h 108000"/>
                  <a:gd name="connsiteX6" fmla="*/ 815477 w 1153596"/>
                  <a:gd name="connsiteY6" fmla="*/ 108000 h 108000"/>
                  <a:gd name="connsiteX7" fmla="*/ 751995 w 1153596"/>
                  <a:gd name="connsiteY7" fmla="*/ 108000 h 108000"/>
                  <a:gd name="connsiteX8" fmla="*/ 712313 w 1153596"/>
                  <a:gd name="connsiteY8" fmla="*/ 16867 h 108000"/>
                  <a:gd name="connsiteX9" fmla="*/ 672630 w 1153596"/>
                  <a:gd name="connsiteY9" fmla="*/ 108000 h 108000"/>
                  <a:gd name="connsiteX10" fmla="*/ 609148 w 1153596"/>
                  <a:gd name="connsiteY10" fmla="*/ 108000 h 108000"/>
                  <a:gd name="connsiteX11" fmla="*/ 569466 w 1153596"/>
                  <a:gd name="connsiteY11" fmla="*/ 16867 h 108000"/>
                  <a:gd name="connsiteX12" fmla="*/ 529783 w 1153596"/>
                  <a:gd name="connsiteY12" fmla="*/ 108000 h 108000"/>
                  <a:gd name="connsiteX13" fmla="*/ 466301 w 1153596"/>
                  <a:gd name="connsiteY13" fmla="*/ 108000 h 108000"/>
                  <a:gd name="connsiteX14" fmla="*/ 426619 w 1153596"/>
                  <a:gd name="connsiteY14" fmla="*/ 16867 h 108000"/>
                  <a:gd name="connsiteX15" fmla="*/ 386936 w 1153596"/>
                  <a:gd name="connsiteY15" fmla="*/ 108000 h 108000"/>
                  <a:gd name="connsiteX16" fmla="*/ 323454 w 1153596"/>
                  <a:gd name="connsiteY16" fmla="*/ 108000 h 108000"/>
                  <a:gd name="connsiteX17" fmla="*/ 283772 w 1153596"/>
                  <a:gd name="connsiteY17" fmla="*/ 16867 h 108000"/>
                  <a:gd name="connsiteX18" fmla="*/ 244089 w 1153596"/>
                  <a:gd name="connsiteY18" fmla="*/ 108000 h 108000"/>
                  <a:gd name="connsiteX19" fmla="*/ 180607 w 1153596"/>
                  <a:gd name="connsiteY19" fmla="*/ 108000 h 108000"/>
                  <a:gd name="connsiteX20" fmla="*/ 140925 w 1153596"/>
                  <a:gd name="connsiteY20" fmla="*/ 16867 h 108000"/>
                  <a:gd name="connsiteX21" fmla="*/ 101242 w 1153596"/>
                  <a:gd name="connsiteY21" fmla="*/ 108000 h 108000"/>
                  <a:gd name="connsiteX22" fmla="*/ 37760 w 1153596"/>
                  <a:gd name="connsiteY22" fmla="*/ 108000 h 108000"/>
                  <a:gd name="connsiteX23" fmla="*/ 0 w 1153596"/>
                  <a:gd name="connsiteY23" fmla="*/ 21281 h 108000"/>
                  <a:gd name="connsiteX24" fmla="*/ 0 w 1153596"/>
                  <a:gd name="connsiteY24" fmla="*/ 0 h 108000"/>
                  <a:gd name="connsiteX25" fmla="*/ 1153596 w 1153596"/>
                  <a:gd name="connsiteY25" fmla="*/ 0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53596" h="108000">
                    <a:moveTo>
                      <a:pt x="1153596" y="0"/>
                    </a:moveTo>
                    <a:lnTo>
                      <a:pt x="1153596" y="108000"/>
                    </a:lnTo>
                    <a:lnTo>
                      <a:pt x="1046870" y="24655"/>
                    </a:lnTo>
                    <a:lnTo>
                      <a:pt x="946847" y="46088"/>
                    </a:lnTo>
                    <a:lnTo>
                      <a:pt x="869594" y="88950"/>
                    </a:lnTo>
                    <a:lnTo>
                      <a:pt x="855160" y="16867"/>
                    </a:lnTo>
                    <a:lnTo>
                      <a:pt x="815477" y="108000"/>
                    </a:lnTo>
                    <a:lnTo>
                      <a:pt x="751995" y="108000"/>
                    </a:lnTo>
                    <a:lnTo>
                      <a:pt x="712313" y="16867"/>
                    </a:lnTo>
                    <a:lnTo>
                      <a:pt x="672630" y="108000"/>
                    </a:lnTo>
                    <a:lnTo>
                      <a:pt x="609148" y="108000"/>
                    </a:lnTo>
                    <a:lnTo>
                      <a:pt x="569466" y="16867"/>
                    </a:lnTo>
                    <a:lnTo>
                      <a:pt x="529783" y="108000"/>
                    </a:lnTo>
                    <a:lnTo>
                      <a:pt x="466301" y="108000"/>
                    </a:lnTo>
                    <a:lnTo>
                      <a:pt x="426619" y="16867"/>
                    </a:lnTo>
                    <a:lnTo>
                      <a:pt x="386936" y="108000"/>
                    </a:lnTo>
                    <a:lnTo>
                      <a:pt x="323454" y="108000"/>
                    </a:lnTo>
                    <a:lnTo>
                      <a:pt x="283772" y="16867"/>
                    </a:lnTo>
                    <a:lnTo>
                      <a:pt x="244089" y="108000"/>
                    </a:lnTo>
                    <a:lnTo>
                      <a:pt x="180607" y="108000"/>
                    </a:lnTo>
                    <a:lnTo>
                      <a:pt x="140925" y="16867"/>
                    </a:lnTo>
                    <a:lnTo>
                      <a:pt x="101242" y="108000"/>
                    </a:lnTo>
                    <a:lnTo>
                      <a:pt x="37760" y="108000"/>
                    </a:lnTo>
                    <a:lnTo>
                      <a:pt x="0" y="21281"/>
                    </a:lnTo>
                    <a:lnTo>
                      <a:pt x="0" y="0"/>
                    </a:lnTo>
                    <a:lnTo>
                      <a:pt x="115359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0" name="グループ化 189">
              <a:extLst>
                <a:ext uri="{FF2B5EF4-FFF2-40B4-BE49-F238E27FC236}">
                  <a16:creationId xmlns:a16="http://schemas.microsoft.com/office/drawing/2014/main" id="{0BB88774-44E3-F14F-FC9D-F48C6B143BF8}"/>
                </a:ext>
              </a:extLst>
            </p:cNvPr>
            <p:cNvGrpSpPr/>
            <p:nvPr/>
          </p:nvGrpSpPr>
          <p:grpSpPr>
            <a:xfrm>
              <a:off x="1550918" y="4393167"/>
              <a:ext cx="823681" cy="912437"/>
              <a:chOff x="1553299" y="4393167"/>
              <a:chExt cx="823681" cy="912437"/>
            </a:xfrm>
          </p:grpSpPr>
          <p:grpSp>
            <p:nvGrpSpPr>
              <p:cNvPr id="2003" name="グループ化 2002">
                <a:extLst>
                  <a:ext uri="{FF2B5EF4-FFF2-40B4-BE49-F238E27FC236}">
                    <a16:creationId xmlns:a16="http://schemas.microsoft.com/office/drawing/2014/main" id="{E300CB8B-2B2F-5AC7-12E2-B918FB8B851F}"/>
                  </a:ext>
                </a:extLst>
              </p:cNvPr>
              <p:cNvGrpSpPr/>
              <p:nvPr/>
            </p:nvGrpSpPr>
            <p:grpSpPr>
              <a:xfrm flipH="1">
                <a:off x="2023627" y="4393167"/>
                <a:ext cx="350235" cy="718898"/>
                <a:chOff x="3447439" y="1530821"/>
                <a:chExt cx="350235" cy="718898"/>
              </a:xfrm>
              <a:solidFill>
                <a:schemeClr val="bg1"/>
              </a:solidFill>
            </p:grpSpPr>
            <p:sp>
              <p:nvSpPr>
                <p:cNvPr id="192" name="フリーフォーム: 図形 191">
                  <a:extLst>
                    <a:ext uri="{FF2B5EF4-FFF2-40B4-BE49-F238E27FC236}">
                      <a16:creationId xmlns:a16="http://schemas.microsoft.com/office/drawing/2014/main" id="{0113AC48-D7C0-3DA2-E2A6-56741814BA62}"/>
                    </a:ext>
                  </a:extLst>
                </p:cNvPr>
                <p:cNvSpPr/>
                <p:nvPr/>
              </p:nvSpPr>
              <p:spPr>
                <a:xfrm rot="6240000">
                  <a:off x="3592093" y="1616370"/>
                  <a:ext cx="2911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3" name="フリーフォーム: 図形 192">
                  <a:extLst>
                    <a:ext uri="{FF2B5EF4-FFF2-40B4-BE49-F238E27FC236}">
                      <a16:creationId xmlns:a16="http://schemas.microsoft.com/office/drawing/2014/main" id="{5B9FA156-5885-288F-ABDA-FFC43E5DE64B}"/>
                    </a:ext>
                  </a:extLst>
                </p:cNvPr>
                <p:cNvSpPr/>
                <p:nvPr/>
              </p:nvSpPr>
              <p:spPr>
                <a:xfrm rot="7874886">
                  <a:off x="3361890" y="2044139"/>
                  <a:ext cx="2911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04" name="グループ化 2003">
                <a:extLst>
                  <a:ext uri="{FF2B5EF4-FFF2-40B4-BE49-F238E27FC236}">
                    <a16:creationId xmlns:a16="http://schemas.microsoft.com/office/drawing/2014/main" id="{F87BFFF3-19AD-F36D-6669-47EA273333E9}"/>
                  </a:ext>
                </a:extLst>
              </p:cNvPr>
              <p:cNvGrpSpPr/>
              <p:nvPr/>
            </p:nvGrpSpPr>
            <p:grpSpPr>
              <a:xfrm>
                <a:off x="1553299" y="4405607"/>
                <a:ext cx="823681" cy="899997"/>
                <a:chOff x="4479918" y="4514340"/>
                <a:chExt cx="823681" cy="899997"/>
              </a:xfrm>
            </p:grpSpPr>
            <p:grpSp>
              <p:nvGrpSpPr>
                <p:cNvPr id="2008" name="グループ化 2007">
                  <a:extLst>
                    <a:ext uri="{FF2B5EF4-FFF2-40B4-BE49-F238E27FC236}">
                      <a16:creationId xmlns:a16="http://schemas.microsoft.com/office/drawing/2014/main" id="{62F20710-2FD4-EFC4-153B-EF2DE94B633E}"/>
                    </a:ext>
                  </a:extLst>
                </p:cNvPr>
                <p:cNvGrpSpPr/>
                <p:nvPr/>
              </p:nvGrpSpPr>
              <p:grpSpPr>
                <a:xfrm>
                  <a:off x="4479918" y="4514340"/>
                  <a:ext cx="823681" cy="899997"/>
                  <a:chOff x="3464498" y="4739454"/>
                  <a:chExt cx="823681" cy="899997"/>
                </a:xfrm>
              </p:grpSpPr>
              <p:sp>
                <p:nvSpPr>
                  <p:cNvPr id="2012" name="フリーフォーム: 図形 2011">
                    <a:extLst>
                      <a:ext uri="{FF2B5EF4-FFF2-40B4-BE49-F238E27FC236}">
                        <a16:creationId xmlns:a16="http://schemas.microsoft.com/office/drawing/2014/main" id="{520F8464-93A0-26E9-1E04-0EE743806BE0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3426340" y="4777612"/>
                    <a:ext cx="899997" cy="823681"/>
                  </a:xfrm>
                  <a:custGeom>
                    <a:avLst/>
                    <a:gdLst>
                      <a:gd name="connsiteX0" fmla="*/ 0 w 899997"/>
                      <a:gd name="connsiteY0" fmla="*/ 449972 h 823681"/>
                      <a:gd name="connsiteX1" fmla="*/ 94567 w 899997"/>
                      <a:gd name="connsiteY1" fmla="*/ 464405 h 823681"/>
                      <a:gd name="connsiteX2" fmla="*/ 642643 w 899997"/>
                      <a:gd name="connsiteY2" fmla="*/ 759898 h 823681"/>
                      <a:gd name="connsiteX3" fmla="*/ 700613 w 899997"/>
                      <a:gd name="connsiteY3" fmla="*/ 823681 h 823681"/>
                      <a:gd name="connsiteX4" fmla="*/ 701279 w 899997"/>
                      <a:gd name="connsiteY4" fmla="*/ 823319 h 823681"/>
                      <a:gd name="connsiteX5" fmla="*/ 701596 w 899997"/>
                      <a:gd name="connsiteY5" fmla="*/ 823147 h 823681"/>
                      <a:gd name="connsiteX6" fmla="*/ 776070 w 899997"/>
                      <a:gd name="connsiteY6" fmla="*/ 758654 h 823681"/>
                      <a:gd name="connsiteX7" fmla="*/ 795552 w 899997"/>
                      <a:gd name="connsiteY7" fmla="*/ 735042 h 823681"/>
                      <a:gd name="connsiteX8" fmla="*/ 835517 w 899997"/>
                      <a:gd name="connsiteY8" fmla="*/ 678804 h 823681"/>
                      <a:gd name="connsiteX9" fmla="*/ 852013 w 899997"/>
                      <a:gd name="connsiteY9" fmla="*/ 648414 h 823681"/>
                      <a:gd name="connsiteX10" fmla="*/ 877616 w 899997"/>
                      <a:gd name="connsiteY10" fmla="*/ 583339 h 823681"/>
                      <a:gd name="connsiteX11" fmla="*/ 887014 w 899997"/>
                      <a:gd name="connsiteY11" fmla="*/ 553064 h 823681"/>
                      <a:gd name="connsiteX12" fmla="*/ 899997 w 899997"/>
                      <a:gd name="connsiteY12" fmla="*/ 450000 h 823681"/>
                      <a:gd name="connsiteX13" fmla="*/ 449997 w 899997"/>
                      <a:gd name="connsiteY13" fmla="*/ 0 h 823681"/>
                      <a:gd name="connsiteX14" fmla="*/ 364424 w 899997"/>
                      <a:gd name="connsiteY14" fmla="*/ 8627 h 823681"/>
                      <a:gd name="connsiteX15" fmla="*/ 337805 w 899997"/>
                      <a:gd name="connsiteY15" fmla="*/ 15817 h 823681"/>
                      <a:gd name="connsiteX16" fmla="*/ 284293 w 899997"/>
                      <a:gd name="connsiteY16" fmla="*/ 32428 h 823681"/>
                      <a:gd name="connsiteX17" fmla="*/ 255481 w 899997"/>
                      <a:gd name="connsiteY17" fmla="*/ 45870 h 823681"/>
                      <a:gd name="connsiteX18" fmla="*/ 211041 w 899997"/>
                      <a:gd name="connsiteY18" fmla="*/ 69991 h 823681"/>
                      <a:gd name="connsiteX19" fmla="*/ 184025 w 899997"/>
                      <a:gd name="connsiteY19" fmla="*/ 88712 h 823681"/>
                      <a:gd name="connsiteX20" fmla="*/ 146062 w 899997"/>
                      <a:gd name="connsiteY20" fmla="*/ 120034 h 823681"/>
                      <a:gd name="connsiteX21" fmla="*/ 122637 w 899997"/>
                      <a:gd name="connsiteY21" fmla="*/ 142906 h 823681"/>
                      <a:gd name="connsiteX22" fmla="*/ 90667 w 899997"/>
                      <a:gd name="connsiteY22" fmla="*/ 181655 h 823681"/>
                      <a:gd name="connsiteX23" fmla="*/ 72170 w 899997"/>
                      <a:gd name="connsiteY23" fmla="*/ 207025 h 823681"/>
                      <a:gd name="connsiteX24" fmla="*/ 45854 w 899997"/>
                      <a:gd name="connsiteY24" fmla="*/ 255508 h 823681"/>
                      <a:gd name="connsiteX25" fmla="*/ 33871 w 899997"/>
                      <a:gd name="connsiteY25" fmla="*/ 279639 h 823681"/>
                      <a:gd name="connsiteX26" fmla="*/ 9140 w 899997"/>
                      <a:gd name="connsiteY26" fmla="*/ 359309 h 823681"/>
                      <a:gd name="connsiteX27" fmla="*/ 2554 w 899997"/>
                      <a:gd name="connsiteY27" fmla="*/ 424636 h 82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99997" h="823681">
                        <a:moveTo>
                          <a:pt x="0" y="449972"/>
                        </a:moveTo>
                        <a:lnTo>
                          <a:pt x="94567" y="464405"/>
                        </a:lnTo>
                        <a:cubicBezTo>
                          <a:pt x="306278" y="507727"/>
                          <a:pt x="495509" y="612764"/>
                          <a:pt x="642643" y="759898"/>
                        </a:cubicBezTo>
                        <a:lnTo>
                          <a:pt x="700613" y="823681"/>
                        </a:lnTo>
                        <a:lnTo>
                          <a:pt x="701279" y="823319"/>
                        </a:lnTo>
                        <a:lnTo>
                          <a:pt x="701596" y="823147"/>
                        </a:lnTo>
                        <a:lnTo>
                          <a:pt x="776070" y="758654"/>
                        </a:lnTo>
                        <a:lnTo>
                          <a:pt x="795552" y="735042"/>
                        </a:lnTo>
                        <a:lnTo>
                          <a:pt x="835517" y="678804"/>
                        </a:lnTo>
                        <a:lnTo>
                          <a:pt x="852013" y="648414"/>
                        </a:lnTo>
                        <a:lnTo>
                          <a:pt x="877616" y="583339"/>
                        </a:lnTo>
                        <a:lnTo>
                          <a:pt x="887014" y="553064"/>
                        </a:lnTo>
                        <a:lnTo>
                          <a:pt x="899997" y="450000"/>
                        </a:lnTo>
                        <a:cubicBezTo>
                          <a:pt x="899997" y="201472"/>
                          <a:pt x="698525" y="0"/>
                          <a:pt x="449997" y="0"/>
                        </a:cubicBezTo>
                        <a:lnTo>
                          <a:pt x="364424" y="8627"/>
                        </a:lnTo>
                        <a:lnTo>
                          <a:pt x="337805" y="15817"/>
                        </a:lnTo>
                        <a:lnTo>
                          <a:pt x="284293" y="32428"/>
                        </a:lnTo>
                        <a:lnTo>
                          <a:pt x="255481" y="45870"/>
                        </a:lnTo>
                        <a:lnTo>
                          <a:pt x="211041" y="69991"/>
                        </a:lnTo>
                        <a:lnTo>
                          <a:pt x="184025" y="88712"/>
                        </a:lnTo>
                        <a:lnTo>
                          <a:pt x="146062" y="120034"/>
                        </a:lnTo>
                        <a:lnTo>
                          <a:pt x="122637" y="142906"/>
                        </a:lnTo>
                        <a:lnTo>
                          <a:pt x="90667" y="181655"/>
                        </a:lnTo>
                        <a:lnTo>
                          <a:pt x="72170" y="207025"/>
                        </a:lnTo>
                        <a:lnTo>
                          <a:pt x="45854" y="255508"/>
                        </a:lnTo>
                        <a:lnTo>
                          <a:pt x="33871" y="279639"/>
                        </a:lnTo>
                        <a:lnTo>
                          <a:pt x="9140" y="359309"/>
                        </a:lnTo>
                        <a:lnTo>
                          <a:pt x="2554" y="42463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13" name="フリーフォーム: 図形 2012">
                    <a:extLst>
                      <a:ext uri="{FF2B5EF4-FFF2-40B4-BE49-F238E27FC236}">
                        <a16:creationId xmlns:a16="http://schemas.microsoft.com/office/drawing/2014/main" id="{4913E61E-871D-7F70-6D67-B047F2577E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523193" y="4798147"/>
                    <a:ext cx="720466" cy="782610"/>
                  </a:xfrm>
                  <a:custGeom>
                    <a:avLst/>
                    <a:gdLst>
                      <a:gd name="connsiteX0" fmla="*/ 391305 w 720466"/>
                      <a:gd name="connsiteY0" fmla="*/ 0 h 782610"/>
                      <a:gd name="connsiteX1" fmla="*/ 400375 w 720466"/>
                      <a:gd name="connsiteY1" fmla="*/ 915 h 782610"/>
                      <a:gd name="connsiteX2" fmla="*/ 405710 w 720466"/>
                      <a:gd name="connsiteY2" fmla="*/ 35874 h 782610"/>
                      <a:gd name="connsiteX3" fmla="*/ 701203 w 720466"/>
                      <a:gd name="connsiteY3" fmla="*/ 583950 h 782610"/>
                      <a:gd name="connsiteX4" fmla="*/ 720466 w 720466"/>
                      <a:gd name="connsiteY4" fmla="*/ 601457 h 782610"/>
                      <a:gd name="connsiteX5" fmla="*/ 715782 w 720466"/>
                      <a:gd name="connsiteY5" fmla="*/ 610088 h 782610"/>
                      <a:gd name="connsiteX6" fmla="*/ 391305 w 720466"/>
                      <a:gd name="connsiteY6" fmla="*/ 782610 h 782610"/>
                      <a:gd name="connsiteX7" fmla="*/ 0 w 720466"/>
                      <a:gd name="connsiteY7" fmla="*/ 391305 h 782610"/>
                      <a:gd name="connsiteX8" fmla="*/ 391305 w 720466"/>
                      <a:gd name="connsiteY8" fmla="*/ 0 h 782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0466" h="782610">
                        <a:moveTo>
                          <a:pt x="391305" y="0"/>
                        </a:moveTo>
                        <a:lnTo>
                          <a:pt x="400375" y="915"/>
                        </a:lnTo>
                        <a:lnTo>
                          <a:pt x="405710" y="35874"/>
                        </a:lnTo>
                        <a:cubicBezTo>
                          <a:pt x="449032" y="247585"/>
                          <a:pt x="554069" y="436816"/>
                          <a:pt x="701203" y="583950"/>
                        </a:cubicBezTo>
                        <a:lnTo>
                          <a:pt x="720466" y="601457"/>
                        </a:lnTo>
                        <a:lnTo>
                          <a:pt x="715782" y="610088"/>
                        </a:lnTo>
                        <a:cubicBezTo>
                          <a:pt x="645461" y="714175"/>
                          <a:pt x="526375" y="782610"/>
                          <a:pt x="391305" y="782610"/>
                        </a:cubicBezTo>
                        <a:cubicBezTo>
                          <a:pt x="175193" y="782610"/>
                          <a:pt x="0" y="607417"/>
                          <a:pt x="0" y="391305"/>
                        </a:cubicBezTo>
                        <a:cubicBezTo>
                          <a:pt x="0" y="175193"/>
                          <a:pt x="175193" y="0"/>
                          <a:pt x="391305" y="0"/>
                        </a:cubicBezTo>
                        <a:close/>
                      </a:path>
                    </a:pathLst>
                  </a:custGeom>
                  <a:solidFill>
                    <a:srgbClr val="BCBBB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009" name="グループ化 2008">
                  <a:extLst>
                    <a:ext uri="{FF2B5EF4-FFF2-40B4-BE49-F238E27FC236}">
                      <a16:creationId xmlns:a16="http://schemas.microsoft.com/office/drawing/2014/main" id="{A425AE60-85B0-36BE-FCD6-0F3DAE199DDF}"/>
                    </a:ext>
                  </a:extLst>
                </p:cNvPr>
                <p:cNvGrpSpPr/>
                <p:nvPr/>
              </p:nvGrpSpPr>
              <p:grpSpPr>
                <a:xfrm>
                  <a:off x="4619200" y="4765439"/>
                  <a:ext cx="575043" cy="514423"/>
                  <a:chOff x="4619200" y="4765439"/>
                  <a:chExt cx="575043" cy="514423"/>
                </a:xfrm>
              </p:grpSpPr>
              <p:sp>
                <p:nvSpPr>
                  <p:cNvPr id="2010" name="円弧 2009">
                    <a:extLst>
                      <a:ext uri="{FF2B5EF4-FFF2-40B4-BE49-F238E27FC236}">
                        <a16:creationId xmlns:a16="http://schemas.microsoft.com/office/drawing/2014/main" id="{4F553BC6-0537-47EF-06A3-AF3EB1FE0A90}"/>
                      </a:ext>
                    </a:extLst>
                  </p:cNvPr>
                  <p:cNvSpPr/>
                  <p:nvPr/>
                </p:nvSpPr>
                <p:spPr>
                  <a:xfrm rot="6076731" flipV="1">
                    <a:off x="4649510" y="4735129"/>
                    <a:ext cx="514423" cy="575043"/>
                  </a:xfrm>
                  <a:prstGeom prst="arc">
                    <a:avLst>
                      <a:gd name="adj1" fmla="val 17563944"/>
                      <a:gd name="adj2" fmla="val 20019545"/>
                    </a:avLst>
                  </a:prstGeom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011" name="円弧 2010">
                    <a:extLst>
                      <a:ext uri="{FF2B5EF4-FFF2-40B4-BE49-F238E27FC236}">
                        <a16:creationId xmlns:a16="http://schemas.microsoft.com/office/drawing/2014/main" id="{4FF16DCA-1DF1-EEF7-94DB-5E108602C9A5}"/>
                      </a:ext>
                    </a:extLst>
                  </p:cNvPr>
                  <p:cNvSpPr/>
                  <p:nvPr/>
                </p:nvSpPr>
                <p:spPr>
                  <a:xfrm rot="6749194" flipV="1">
                    <a:off x="4734190" y="4915250"/>
                    <a:ext cx="207496" cy="276202"/>
                  </a:xfrm>
                  <a:prstGeom prst="arc">
                    <a:avLst>
                      <a:gd name="adj1" fmla="val 17563944"/>
                      <a:gd name="adj2" fmla="val 19192537"/>
                    </a:avLst>
                  </a:prstGeom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grpSp>
            <p:nvGrpSpPr>
              <p:cNvPr id="2005" name="グループ化 2004">
                <a:extLst>
                  <a:ext uri="{FF2B5EF4-FFF2-40B4-BE49-F238E27FC236}">
                    <a16:creationId xmlns:a16="http://schemas.microsoft.com/office/drawing/2014/main" id="{717FFB98-FBF0-B8C6-D2ED-AC521110F4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4200000" flipH="1">
                <a:off x="1861137" y="4629328"/>
                <a:ext cx="91774" cy="424149"/>
                <a:chOff x="3233127" y="4664819"/>
                <a:chExt cx="96604" cy="454722"/>
              </a:xfrm>
            </p:grpSpPr>
            <p:sp>
              <p:nvSpPr>
                <p:cNvPr id="2006" name="台形 355">
                  <a:extLst>
                    <a:ext uri="{FF2B5EF4-FFF2-40B4-BE49-F238E27FC236}">
                      <a16:creationId xmlns:a16="http://schemas.microsoft.com/office/drawing/2014/main" id="{4FD464F9-402B-3F5D-4CB6-2E6CFFDF229E}"/>
                    </a:ext>
                  </a:extLst>
                </p:cNvPr>
                <p:cNvSpPr/>
                <p:nvPr/>
              </p:nvSpPr>
              <p:spPr>
                <a:xfrm rot="16200000">
                  <a:off x="3113880" y="4784066"/>
                  <a:ext cx="334910" cy="96415"/>
                </a:xfrm>
                <a:custGeom>
                  <a:avLst/>
                  <a:gdLst>
                    <a:gd name="connsiteX0" fmla="*/ 0 w 2659855"/>
                    <a:gd name="connsiteY0" fmla="*/ 756818 h 756818"/>
                    <a:gd name="connsiteX1" fmla="*/ 331184 w 2659855"/>
                    <a:gd name="connsiteY1" fmla="*/ 0 h 756818"/>
                    <a:gd name="connsiteX2" fmla="*/ 2328671 w 2659855"/>
                    <a:gd name="connsiteY2" fmla="*/ 0 h 756818"/>
                    <a:gd name="connsiteX3" fmla="*/ 2659855 w 2659855"/>
                    <a:gd name="connsiteY3" fmla="*/ 756818 h 756818"/>
                    <a:gd name="connsiteX4" fmla="*/ 0 w 2659855"/>
                    <a:gd name="connsiteY4" fmla="*/ 756818 h 756818"/>
                    <a:gd name="connsiteX0" fmla="*/ 0 w 2659855"/>
                    <a:gd name="connsiteY0" fmla="*/ 756818 h 756818"/>
                    <a:gd name="connsiteX1" fmla="*/ 331184 w 2659855"/>
                    <a:gd name="connsiteY1" fmla="*/ 0 h 756818"/>
                    <a:gd name="connsiteX2" fmla="*/ 2328671 w 2659855"/>
                    <a:gd name="connsiteY2" fmla="*/ 0 h 756818"/>
                    <a:gd name="connsiteX3" fmla="*/ 2628898 w 2659855"/>
                    <a:gd name="connsiteY3" fmla="*/ 686335 h 756818"/>
                    <a:gd name="connsiteX4" fmla="*/ 2659855 w 2659855"/>
                    <a:gd name="connsiteY4" fmla="*/ 756818 h 756818"/>
                    <a:gd name="connsiteX5" fmla="*/ 0 w 2659855"/>
                    <a:gd name="connsiteY5" fmla="*/ 756818 h 756818"/>
                    <a:gd name="connsiteX0" fmla="*/ 0 w 2628898"/>
                    <a:gd name="connsiteY0" fmla="*/ 756818 h 756818"/>
                    <a:gd name="connsiteX1" fmla="*/ 331184 w 2628898"/>
                    <a:gd name="connsiteY1" fmla="*/ 0 h 756818"/>
                    <a:gd name="connsiteX2" fmla="*/ 2328671 w 2628898"/>
                    <a:gd name="connsiteY2" fmla="*/ 0 h 756818"/>
                    <a:gd name="connsiteX3" fmla="*/ 2628898 w 2628898"/>
                    <a:gd name="connsiteY3" fmla="*/ 686335 h 756818"/>
                    <a:gd name="connsiteX4" fmla="*/ 2574127 w 2628898"/>
                    <a:gd name="connsiteY4" fmla="*/ 737771 h 756818"/>
                    <a:gd name="connsiteX5" fmla="*/ 0 w 2628898"/>
                    <a:gd name="connsiteY5" fmla="*/ 756818 h 75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28898" h="756818">
                      <a:moveTo>
                        <a:pt x="0" y="756818"/>
                      </a:moveTo>
                      <a:lnTo>
                        <a:pt x="331184" y="0"/>
                      </a:lnTo>
                      <a:lnTo>
                        <a:pt x="2328671" y="0"/>
                      </a:lnTo>
                      <a:lnTo>
                        <a:pt x="2628898" y="686335"/>
                      </a:lnTo>
                      <a:lnTo>
                        <a:pt x="2574127" y="737771"/>
                      </a:lnTo>
                      <a:lnTo>
                        <a:pt x="0" y="7568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07" name="台形 357">
                  <a:extLst>
                    <a:ext uri="{FF2B5EF4-FFF2-40B4-BE49-F238E27FC236}">
                      <a16:creationId xmlns:a16="http://schemas.microsoft.com/office/drawing/2014/main" id="{23B7B781-F515-793C-6891-BAD9E5E71951}"/>
                    </a:ext>
                  </a:extLst>
                </p:cNvPr>
                <p:cNvSpPr/>
                <p:nvPr/>
              </p:nvSpPr>
              <p:spPr>
                <a:xfrm rot="16200000">
                  <a:off x="3222702" y="5012512"/>
                  <a:ext cx="120620" cy="93438"/>
                </a:xfrm>
                <a:custGeom>
                  <a:avLst/>
                  <a:gdLst>
                    <a:gd name="connsiteX0" fmla="*/ 0 w 958374"/>
                    <a:gd name="connsiteY0" fmla="*/ 733296 h 733296"/>
                    <a:gd name="connsiteX1" fmla="*/ 183324 w 958374"/>
                    <a:gd name="connsiteY1" fmla="*/ 0 h 733296"/>
                    <a:gd name="connsiteX2" fmla="*/ 775050 w 958374"/>
                    <a:gd name="connsiteY2" fmla="*/ 0 h 733296"/>
                    <a:gd name="connsiteX3" fmla="*/ 958374 w 958374"/>
                    <a:gd name="connsiteY3" fmla="*/ 733296 h 733296"/>
                    <a:gd name="connsiteX4" fmla="*/ 0 w 958374"/>
                    <a:gd name="connsiteY4" fmla="*/ 733296 h 733296"/>
                    <a:gd name="connsiteX0" fmla="*/ 0 w 958374"/>
                    <a:gd name="connsiteY0" fmla="*/ 733296 h 733296"/>
                    <a:gd name="connsiteX1" fmla="*/ 4859 w 958374"/>
                    <a:gd name="connsiteY1" fmla="*/ 705043 h 733296"/>
                    <a:gd name="connsiteX2" fmla="*/ 183324 w 958374"/>
                    <a:gd name="connsiteY2" fmla="*/ 0 h 733296"/>
                    <a:gd name="connsiteX3" fmla="*/ 775050 w 958374"/>
                    <a:gd name="connsiteY3" fmla="*/ 0 h 733296"/>
                    <a:gd name="connsiteX4" fmla="*/ 958374 w 958374"/>
                    <a:gd name="connsiteY4" fmla="*/ 733296 h 733296"/>
                    <a:gd name="connsiteX5" fmla="*/ 0 w 958374"/>
                    <a:gd name="connsiteY5" fmla="*/ 733296 h 733296"/>
                    <a:gd name="connsiteX0" fmla="*/ 78790 w 953515"/>
                    <a:gd name="connsiteY0" fmla="*/ 733444 h 733444"/>
                    <a:gd name="connsiteX1" fmla="*/ 0 w 953515"/>
                    <a:gd name="connsiteY1" fmla="*/ 705043 h 733444"/>
                    <a:gd name="connsiteX2" fmla="*/ 178465 w 953515"/>
                    <a:gd name="connsiteY2" fmla="*/ 0 h 733444"/>
                    <a:gd name="connsiteX3" fmla="*/ 770191 w 953515"/>
                    <a:gd name="connsiteY3" fmla="*/ 0 h 733444"/>
                    <a:gd name="connsiteX4" fmla="*/ 953515 w 953515"/>
                    <a:gd name="connsiteY4" fmla="*/ 733296 h 733444"/>
                    <a:gd name="connsiteX5" fmla="*/ 78790 w 953515"/>
                    <a:gd name="connsiteY5" fmla="*/ 733444 h 733444"/>
                    <a:gd name="connsiteX0" fmla="*/ 77663 w 952388"/>
                    <a:gd name="connsiteY0" fmla="*/ 733444 h 733444"/>
                    <a:gd name="connsiteX1" fmla="*/ 0 w 952388"/>
                    <a:gd name="connsiteY1" fmla="*/ 719483 h 733444"/>
                    <a:gd name="connsiteX2" fmla="*/ 177338 w 952388"/>
                    <a:gd name="connsiteY2" fmla="*/ 0 h 733444"/>
                    <a:gd name="connsiteX3" fmla="*/ 769064 w 952388"/>
                    <a:gd name="connsiteY3" fmla="*/ 0 h 733444"/>
                    <a:gd name="connsiteX4" fmla="*/ 952388 w 952388"/>
                    <a:gd name="connsiteY4" fmla="*/ 733296 h 733444"/>
                    <a:gd name="connsiteX5" fmla="*/ 77663 w 952388"/>
                    <a:gd name="connsiteY5" fmla="*/ 733444 h 733444"/>
                    <a:gd name="connsiteX0" fmla="*/ 76833 w 951558"/>
                    <a:gd name="connsiteY0" fmla="*/ 733444 h 733444"/>
                    <a:gd name="connsiteX1" fmla="*/ 0 w 951558"/>
                    <a:gd name="connsiteY1" fmla="*/ 709994 h 733444"/>
                    <a:gd name="connsiteX2" fmla="*/ 176508 w 951558"/>
                    <a:gd name="connsiteY2" fmla="*/ 0 h 733444"/>
                    <a:gd name="connsiteX3" fmla="*/ 768234 w 951558"/>
                    <a:gd name="connsiteY3" fmla="*/ 0 h 733444"/>
                    <a:gd name="connsiteX4" fmla="*/ 951558 w 951558"/>
                    <a:gd name="connsiteY4" fmla="*/ 733296 h 733444"/>
                    <a:gd name="connsiteX5" fmla="*/ 76833 w 951558"/>
                    <a:gd name="connsiteY5" fmla="*/ 733444 h 733444"/>
                    <a:gd name="connsiteX0" fmla="*/ 76211 w 950936"/>
                    <a:gd name="connsiteY0" fmla="*/ 733444 h 733444"/>
                    <a:gd name="connsiteX1" fmla="*/ 0 w 950936"/>
                    <a:gd name="connsiteY1" fmla="*/ 702877 h 733444"/>
                    <a:gd name="connsiteX2" fmla="*/ 175886 w 950936"/>
                    <a:gd name="connsiteY2" fmla="*/ 0 h 733444"/>
                    <a:gd name="connsiteX3" fmla="*/ 767612 w 950936"/>
                    <a:gd name="connsiteY3" fmla="*/ 0 h 733444"/>
                    <a:gd name="connsiteX4" fmla="*/ 950936 w 950936"/>
                    <a:gd name="connsiteY4" fmla="*/ 733296 h 733444"/>
                    <a:gd name="connsiteX5" fmla="*/ 76211 w 950936"/>
                    <a:gd name="connsiteY5" fmla="*/ 733444 h 733444"/>
                    <a:gd name="connsiteX0" fmla="*/ 80747 w 955472"/>
                    <a:gd name="connsiteY0" fmla="*/ 733444 h 733444"/>
                    <a:gd name="connsiteX1" fmla="*/ 0 w 955472"/>
                    <a:gd name="connsiteY1" fmla="*/ 700090 h 733444"/>
                    <a:gd name="connsiteX2" fmla="*/ 180422 w 955472"/>
                    <a:gd name="connsiteY2" fmla="*/ 0 h 733444"/>
                    <a:gd name="connsiteX3" fmla="*/ 772148 w 955472"/>
                    <a:gd name="connsiteY3" fmla="*/ 0 h 733444"/>
                    <a:gd name="connsiteX4" fmla="*/ 955472 w 955472"/>
                    <a:gd name="connsiteY4" fmla="*/ 733296 h 733444"/>
                    <a:gd name="connsiteX5" fmla="*/ 80747 w 955472"/>
                    <a:gd name="connsiteY5" fmla="*/ 733444 h 733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472" h="733444">
                      <a:moveTo>
                        <a:pt x="80747" y="733444"/>
                      </a:moveTo>
                      <a:lnTo>
                        <a:pt x="0" y="700090"/>
                      </a:lnTo>
                      <a:lnTo>
                        <a:pt x="180422" y="0"/>
                      </a:lnTo>
                      <a:lnTo>
                        <a:pt x="772148" y="0"/>
                      </a:lnTo>
                      <a:lnTo>
                        <a:pt x="955472" y="733296"/>
                      </a:lnTo>
                      <a:lnTo>
                        <a:pt x="80747" y="7334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id="{6B8DEAC8-38E3-25A9-9670-73F911B2B498}"/>
                </a:ext>
              </a:extLst>
            </p:cNvPr>
            <p:cNvGrpSpPr/>
            <p:nvPr/>
          </p:nvGrpSpPr>
          <p:grpSpPr>
            <a:xfrm flipH="1">
              <a:off x="299726" y="4393167"/>
              <a:ext cx="823681" cy="912437"/>
              <a:chOff x="1553299" y="4393167"/>
              <a:chExt cx="823681" cy="912437"/>
            </a:xfrm>
          </p:grpSpPr>
          <p:grpSp>
            <p:nvGrpSpPr>
              <p:cNvPr id="1985" name="グループ化 1984">
                <a:extLst>
                  <a:ext uri="{FF2B5EF4-FFF2-40B4-BE49-F238E27FC236}">
                    <a16:creationId xmlns:a16="http://schemas.microsoft.com/office/drawing/2014/main" id="{39556C3E-5FD9-54D3-9FF1-5487936A12A2}"/>
                  </a:ext>
                </a:extLst>
              </p:cNvPr>
              <p:cNvGrpSpPr/>
              <p:nvPr/>
            </p:nvGrpSpPr>
            <p:grpSpPr>
              <a:xfrm flipH="1">
                <a:off x="2023627" y="4393167"/>
                <a:ext cx="350235" cy="718898"/>
                <a:chOff x="3447439" y="1530821"/>
                <a:chExt cx="350235" cy="718898"/>
              </a:xfrm>
              <a:solidFill>
                <a:schemeClr val="bg1"/>
              </a:solidFill>
            </p:grpSpPr>
            <p:sp>
              <p:nvSpPr>
                <p:cNvPr id="2001" name="フリーフォーム: 図形 2000">
                  <a:extLst>
                    <a:ext uri="{FF2B5EF4-FFF2-40B4-BE49-F238E27FC236}">
                      <a16:creationId xmlns:a16="http://schemas.microsoft.com/office/drawing/2014/main" id="{7B2F3385-8A7B-64E5-1E2C-3C21FDFBA707}"/>
                    </a:ext>
                  </a:extLst>
                </p:cNvPr>
                <p:cNvSpPr/>
                <p:nvPr/>
              </p:nvSpPr>
              <p:spPr>
                <a:xfrm rot="6240000">
                  <a:off x="3592093" y="1616370"/>
                  <a:ext cx="2911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02" name="フリーフォーム: 図形 2001">
                  <a:extLst>
                    <a:ext uri="{FF2B5EF4-FFF2-40B4-BE49-F238E27FC236}">
                      <a16:creationId xmlns:a16="http://schemas.microsoft.com/office/drawing/2014/main" id="{0AA190C1-8790-49F1-1EC4-269DCEE715AE}"/>
                    </a:ext>
                  </a:extLst>
                </p:cNvPr>
                <p:cNvSpPr/>
                <p:nvPr/>
              </p:nvSpPr>
              <p:spPr>
                <a:xfrm rot="7874886">
                  <a:off x="3361890" y="2044139"/>
                  <a:ext cx="291129" cy="120032"/>
                </a:xfrm>
                <a:custGeom>
                  <a:avLst/>
                  <a:gdLst>
                    <a:gd name="connsiteX0" fmla="*/ 0 w 189041"/>
                    <a:gd name="connsiteY0" fmla="*/ 0 h 162660"/>
                    <a:gd name="connsiteX1" fmla="*/ 189041 w 189041"/>
                    <a:gd name="connsiteY1" fmla="*/ 0 h 162660"/>
                    <a:gd name="connsiteX2" fmla="*/ 189041 w 189041"/>
                    <a:gd name="connsiteY2" fmla="*/ 28067 h 162660"/>
                    <a:gd name="connsiteX3" fmla="*/ 143040 w 189041"/>
                    <a:gd name="connsiteY3" fmla="*/ 162660 h 162660"/>
                    <a:gd name="connsiteX4" fmla="*/ 47788 w 189041"/>
                    <a:gd name="connsiteY4" fmla="*/ 162660 h 162660"/>
                    <a:gd name="connsiteX5" fmla="*/ 411 w 189041"/>
                    <a:gd name="connsiteY5" fmla="*/ 24038 h 162660"/>
                    <a:gd name="connsiteX6" fmla="*/ 0 w 189041"/>
                    <a:gd name="connsiteY6" fmla="*/ 25241 h 162660"/>
                    <a:gd name="connsiteX7" fmla="*/ 0 w 189041"/>
                    <a:gd name="connsiteY7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041" h="162660">
                      <a:moveTo>
                        <a:pt x="0" y="0"/>
                      </a:moveTo>
                      <a:lnTo>
                        <a:pt x="189041" y="0"/>
                      </a:lnTo>
                      <a:lnTo>
                        <a:pt x="189041" y="28067"/>
                      </a:lnTo>
                      <a:lnTo>
                        <a:pt x="143040" y="162660"/>
                      </a:lnTo>
                      <a:lnTo>
                        <a:pt x="47788" y="162660"/>
                      </a:lnTo>
                      <a:lnTo>
                        <a:pt x="411" y="24038"/>
                      </a:lnTo>
                      <a:lnTo>
                        <a:pt x="0" y="252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86" name="グループ化 1985">
                <a:extLst>
                  <a:ext uri="{FF2B5EF4-FFF2-40B4-BE49-F238E27FC236}">
                    <a16:creationId xmlns:a16="http://schemas.microsoft.com/office/drawing/2014/main" id="{C1D03CF8-29EC-1E86-5D7F-1B72017AD4C2}"/>
                  </a:ext>
                </a:extLst>
              </p:cNvPr>
              <p:cNvGrpSpPr/>
              <p:nvPr/>
            </p:nvGrpSpPr>
            <p:grpSpPr>
              <a:xfrm>
                <a:off x="1553299" y="4405607"/>
                <a:ext cx="823681" cy="899997"/>
                <a:chOff x="4479918" y="4514340"/>
                <a:chExt cx="823681" cy="899997"/>
              </a:xfrm>
            </p:grpSpPr>
            <p:grpSp>
              <p:nvGrpSpPr>
                <p:cNvPr id="1995" name="グループ化 1994">
                  <a:extLst>
                    <a:ext uri="{FF2B5EF4-FFF2-40B4-BE49-F238E27FC236}">
                      <a16:creationId xmlns:a16="http://schemas.microsoft.com/office/drawing/2014/main" id="{9DF44D5A-0F7C-0FF0-56D7-39D27C8DC937}"/>
                    </a:ext>
                  </a:extLst>
                </p:cNvPr>
                <p:cNvGrpSpPr/>
                <p:nvPr/>
              </p:nvGrpSpPr>
              <p:grpSpPr>
                <a:xfrm>
                  <a:off x="4479918" y="4514340"/>
                  <a:ext cx="823681" cy="899997"/>
                  <a:chOff x="3464498" y="4739454"/>
                  <a:chExt cx="823681" cy="899997"/>
                </a:xfrm>
              </p:grpSpPr>
              <p:sp>
                <p:nvSpPr>
                  <p:cNvPr id="1999" name="フリーフォーム: 図形 1998">
                    <a:extLst>
                      <a:ext uri="{FF2B5EF4-FFF2-40B4-BE49-F238E27FC236}">
                        <a16:creationId xmlns:a16="http://schemas.microsoft.com/office/drawing/2014/main" id="{422E6F31-C498-1F93-67EE-0D96CB2F7E1D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3426340" y="4777612"/>
                    <a:ext cx="899997" cy="823681"/>
                  </a:xfrm>
                  <a:custGeom>
                    <a:avLst/>
                    <a:gdLst>
                      <a:gd name="connsiteX0" fmla="*/ 0 w 899997"/>
                      <a:gd name="connsiteY0" fmla="*/ 449972 h 823681"/>
                      <a:gd name="connsiteX1" fmla="*/ 94567 w 899997"/>
                      <a:gd name="connsiteY1" fmla="*/ 464405 h 823681"/>
                      <a:gd name="connsiteX2" fmla="*/ 642643 w 899997"/>
                      <a:gd name="connsiteY2" fmla="*/ 759898 h 823681"/>
                      <a:gd name="connsiteX3" fmla="*/ 700613 w 899997"/>
                      <a:gd name="connsiteY3" fmla="*/ 823681 h 823681"/>
                      <a:gd name="connsiteX4" fmla="*/ 701279 w 899997"/>
                      <a:gd name="connsiteY4" fmla="*/ 823319 h 823681"/>
                      <a:gd name="connsiteX5" fmla="*/ 701596 w 899997"/>
                      <a:gd name="connsiteY5" fmla="*/ 823147 h 823681"/>
                      <a:gd name="connsiteX6" fmla="*/ 776070 w 899997"/>
                      <a:gd name="connsiteY6" fmla="*/ 758654 h 823681"/>
                      <a:gd name="connsiteX7" fmla="*/ 795552 w 899997"/>
                      <a:gd name="connsiteY7" fmla="*/ 735042 h 823681"/>
                      <a:gd name="connsiteX8" fmla="*/ 835517 w 899997"/>
                      <a:gd name="connsiteY8" fmla="*/ 678804 h 823681"/>
                      <a:gd name="connsiteX9" fmla="*/ 852013 w 899997"/>
                      <a:gd name="connsiteY9" fmla="*/ 648414 h 823681"/>
                      <a:gd name="connsiteX10" fmla="*/ 877616 w 899997"/>
                      <a:gd name="connsiteY10" fmla="*/ 583339 h 823681"/>
                      <a:gd name="connsiteX11" fmla="*/ 887014 w 899997"/>
                      <a:gd name="connsiteY11" fmla="*/ 553064 h 823681"/>
                      <a:gd name="connsiteX12" fmla="*/ 899997 w 899997"/>
                      <a:gd name="connsiteY12" fmla="*/ 450000 h 823681"/>
                      <a:gd name="connsiteX13" fmla="*/ 449997 w 899997"/>
                      <a:gd name="connsiteY13" fmla="*/ 0 h 823681"/>
                      <a:gd name="connsiteX14" fmla="*/ 364424 w 899997"/>
                      <a:gd name="connsiteY14" fmla="*/ 8627 h 823681"/>
                      <a:gd name="connsiteX15" fmla="*/ 337805 w 899997"/>
                      <a:gd name="connsiteY15" fmla="*/ 15817 h 823681"/>
                      <a:gd name="connsiteX16" fmla="*/ 284293 w 899997"/>
                      <a:gd name="connsiteY16" fmla="*/ 32428 h 823681"/>
                      <a:gd name="connsiteX17" fmla="*/ 255481 w 899997"/>
                      <a:gd name="connsiteY17" fmla="*/ 45870 h 823681"/>
                      <a:gd name="connsiteX18" fmla="*/ 211041 w 899997"/>
                      <a:gd name="connsiteY18" fmla="*/ 69991 h 823681"/>
                      <a:gd name="connsiteX19" fmla="*/ 184025 w 899997"/>
                      <a:gd name="connsiteY19" fmla="*/ 88712 h 823681"/>
                      <a:gd name="connsiteX20" fmla="*/ 146062 w 899997"/>
                      <a:gd name="connsiteY20" fmla="*/ 120034 h 823681"/>
                      <a:gd name="connsiteX21" fmla="*/ 122637 w 899997"/>
                      <a:gd name="connsiteY21" fmla="*/ 142906 h 823681"/>
                      <a:gd name="connsiteX22" fmla="*/ 90667 w 899997"/>
                      <a:gd name="connsiteY22" fmla="*/ 181655 h 823681"/>
                      <a:gd name="connsiteX23" fmla="*/ 72170 w 899997"/>
                      <a:gd name="connsiteY23" fmla="*/ 207025 h 823681"/>
                      <a:gd name="connsiteX24" fmla="*/ 45854 w 899997"/>
                      <a:gd name="connsiteY24" fmla="*/ 255508 h 823681"/>
                      <a:gd name="connsiteX25" fmla="*/ 33871 w 899997"/>
                      <a:gd name="connsiteY25" fmla="*/ 279639 h 823681"/>
                      <a:gd name="connsiteX26" fmla="*/ 9140 w 899997"/>
                      <a:gd name="connsiteY26" fmla="*/ 359309 h 823681"/>
                      <a:gd name="connsiteX27" fmla="*/ 2554 w 899997"/>
                      <a:gd name="connsiteY27" fmla="*/ 424636 h 82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99997" h="823681">
                        <a:moveTo>
                          <a:pt x="0" y="449972"/>
                        </a:moveTo>
                        <a:lnTo>
                          <a:pt x="94567" y="464405"/>
                        </a:lnTo>
                        <a:cubicBezTo>
                          <a:pt x="306278" y="507727"/>
                          <a:pt x="495509" y="612764"/>
                          <a:pt x="642643" y="759898"/>
                        </a:cubicBezTo>
                        <a:lnTo>
                          <a:pt x="700613" y="823681"/>
                        </a:lnTo>
                        <a:lnTo>
                          <a:pt x="701279" y="823319"/>
                        </a:lnTo>
                        <a:lnTo>
                          <a:pt x="701596" y="823147"/>
                        </a:lnTo>
                        <a:lnTo>
                          <a:pt x="776070" y="758654"/>
                        </a:lnTo>
                        <a:lnTo>
                          <a:pt x="795552" y="735042"/>
                        </a:lnTo>
                        <a:lnTo>
                          <a:pt x="835517" y="678804"/>
                        </a:lnTo>
                        <a:lnTo>
                          <a:pt x="852013" y="648414"/>
                        </a:lnTo>
                        <a:lnTo>
                          <a:pt x="877616" y="583339"/>
                        </a:lnTo>
                        <a:lnTo>
                          <a:pt x="887014" y="553064"/>
                        </a:lnTo>
                        <a:lnTo>
                          <a:pt x="899997" y="450000"/>
                        </a:lnTo>
                        <a:cubicBezTo>
                          <a:pt x="899997" y="201472"/>
                          <a:pt x="698525" y="0"/>
                          <a:pt x="449997" y="0"/>
                        </a:cubicBezTo>
                        <a:lnTo>
                          <a:pt x="364424" y="8627"/>
                        </a:lnTo>
                        <a:lnTo>
                          <a:pt x="337805" y="15817"/>
                        </a:lnTo>
                        <a:lnTo>
                          <a:pt x="284293" y="32428"/>
                        </a:lnTo>
                        <a:lnTo>
                          <a:pt x="255481" y="45870"/>
                        </a:lnTo>
                        <a:lnTo>
                          <a:pt x="211041" y="69991"/>
                        </a:lnTo>
                        <a:lnTo>
                          <a:pt x="184025" y="88712"/>
                        </a:lnTo>
                        <a:lnTo>
                          <a:pt x="146062" y="120034"/>
                        </a:lnTo>
                        <a:lnTo>
                          <a:pt x="122637" y="142906"/>
                        </a:lnTo>
                        <a:lnTo>
                          <a:pt x="90667" y="181655"/>
                        </a:lnTo>
                        <a:lnTo>
                          <a:pt x="72170" y="207025"/>
                        </a:lnTo>
                        <a:lnTo>
                          <a:pt x="45854" y="255508"/>
                        </a:lnTo>
                        <a:lnTo>
                          <a:pt x="33871" y="279639"/>
                        </a:lnTo>
                        <a:lnTo>
                          <a:pt x="9140" y="359309"/>
                        </a:lnTo>
                        <a:lnTo>
                          <a:pt x="2554" y="42463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00" name="フリーフォーム: 図形 1999">
                    <a:extLst>
                      <a:ext uri="{FF2B5EF4-FFF2-40B4-BE49-F238E27FC236}">
                        <a16:creationId xmlns:a16="http://schemas.microsoft.com/office/drawing/2014/main" id="{6FE1E596-D0CC-15B4-01B5-C35E977547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523193" y="4798147"/>
                    <a:ext cx="720466" cy="782610"/>
                  </a:xfrm>
                  <a:custGeom>
                    <a:avLst/>
                    <a:gdLst>
                      <a:gd name="connsiteX0" fmla="*/ 391305 w 720466"/>
                      <a:gd name="connsiteY0" fmla="*/ 0 h 782610"/>
                      <a:gd name="connsiteX1" fmla="*/ 400375 w 720466"/>
                      <a:gd name="connsiteY1" fmla="*/ 915 h 782610"/>
                      <a:gd name="connsiteX2" fmla="*/ 405710 w 720466"/>
                      <a:gd name="connsiteY2" fmla="*/ 35874 h 782610"/>
                      <a:gd name="connsiteX3" fmla="*/ 701203 w 720466"/>
                      <a:gd name="connsiteY3" fmla="*/ 583950 h 782610"/>
                      <a:gd name="connsiteX4" fmla="*/ 720466 w 720466"/>
                      <a:gd name="connsiteY4" fmla="*/ 601457 h 782610"/>
                      <a:gd name="connsiteX5" fmla="*/ 715782 w 720466"/>
                      <a:gd name="connsiteY5" fmla="*/ 610088 h 782610"/>
                      <a:gd name="connsiteX6" fmla="*/ 391305 w 720466"/>
                      <a:gd name="connsiteY6" fmla="*/ 782610 h 782610"/>
                      <a:gd name="connsiteX7" fmla="*/ 0 w 720466"/>
                      <a:gd name="connsiteY7" fmla="*/ 391305 h 782610"/>
                      <a:gd name="connsiteX8" fmla="*/ 391305 w 720466"/>
                      <a:gd name="connsiteY8" fmla="*/ 0 h 782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0466" h="782610">
                        <a:moveTo>
                          <a:pt x="391305" y="0"/>
                        </a:moveTo>
                        <a:lnTo>
                          <a:pt x="400375" y="915"/>
                        </a:lnTo>
                        <a:lnTo>
                          <a:pt x="405710" y="35874"/>
                        </a:lnTo>
                        <a:cubicBezTo>
                          <a:pt x="449032" y="247585"/>
                          <a:pt x="554069" y="436816"/>
                          <a:pt x="701203" y="583950"/>
                        </a:cubicBezTo>
                        <a:lnTo>
                          <a:pt x="720466" y="601457"/>
                        </a:lnTo>
                        <a:lnTo>
                          <a:pt x="715782" y="610088"/>
                        </a:lnTo>
                        <a:cubicBezTo>
                          <a:pt x="645461" y="714175"/>
                          <a:pt x="526375" y="782610"/>
                          <a:pt x="391305" y="782610"/>
                        </a:cubicBezTo>
                        <a:cubicBezTo>
                          <a:pt x="175193" y="782610"/>
                          <a:pt x="0" y="607417"/>
                          <a:pt x="0" y="391305"/>
                        </a:cubicBezTo>
                        <a:cubicBezTo>
                          <a:pt x="0" y="175193"/>
                          <a:pt x="175193" y="0"/>
                          <a:pt x="391305" y="0"/>
                        </a:cubicBezTo>
                        <a:close/>
                      </a:path>
                    </a:pathLst>
                  </a:custGeom>
                  <a:solidFill>
                    <a:srgbClr val="BCBBB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96" name="グループ化 1995">
                  <a:extLst>
                    <a:ext uri="{FF2B5EF4-FFF2-40B4-BE49-F238E27FC236}">
                      <a16:creationId xmlns:a16="http://schemas.microsoft.com/office/drawing/2014/main" id="{DA486F39-F6A4-1A27-89B3-6C61E1D44DE7}"/>
                    </a:ext>
                  </a:extLst>
                </p:cNvPr>
                <p:cNvGrpSpPr/>
                <p:nvPr/>
              </p:nvGrpSpPr>
              <p:grpSpPr>
                <a:xfrm>
                  <a:off x="4619200" y="4765439"/>
                  <a:ext cx="575043" cy="514423"/>
                  <a:chOff x="4619200" y="4765439"/>
                  <a:chExt cx="575043" cy="514423"/>
                </a:xfrm>
              </p:grpSpPr>
              <p:sp>
                <p:nvSpPr>
                  <p:cNvPr id="1997" name="円弧 1996">
                    <a:extLst>
                      <a:ext uri="{FF2B5EF4-FFF2-40B4-BE49-F238E27FC236}">
                        <a16:creationId xmlns:a16="http://schemas.microsoft.com/office/drawing/2014/main" id="{9A312930-0F41-9609-DF89-A0007288FEA6}"/>
                      </a:ext>
                    </a:extLst>
                  </p:cNvPr>
                  <p:cNvSpPr/>
                  <p:nvPr/>
                </p:nvSpPr>
                <p:spPr>
                  <a:xfrm rot="6076731" flipV="1">
                    <a:off x="4649510" y="4735129"/>
                    <a:ext cx="514423" cy="575043"/>
                  </a:xfrm>
                  <a:prstGeom prst="arc">
                    <a:avLst>
                      <a:gd name="adj1" fmla="val 17563944"/>
                      <a:gd name="adj2" fmla="val 20019545"/>
                    </a:avLst>
                  </a:prstGeom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998" name="円弧 1997">
                    <a:extLst>
                      <a:ext uri="{FF2B5EF4-FFF2-40B4-BE49-F238E27FC236}">
                        <a16:creationId xmlns:a16="http://schemas.microsoft.com/office/drawing/2014/main" id="{6BEB3EB4-132A-1DE3-7357-310E16E3AFE7}"/>
                      </a:ext>
                    </a:extLst>
                  </p:cNvPr>
                  <p:cNvSpPr/>
                  <p:nvPr/>
                </p:nvSpPr>
                <p:spPr>
                  <a:xfrm rot="6749194" flipV="1">
                    <a:off x="4734190" y="4915250"/>
                    <a:ext cx="207496" cy="276202"/>
                  </a:xfrm>
                  <a:prstGeom prst="arc">
                    <a:avLst>
                      <a:gd name="adj1" fmla="val 17563944"/>
                      <a:gd name="adj2" fmla="val 19192537"/>
                    </a:avLst>
                  </a:prstGeom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grpSp>
            <p:nvGrpSpPr>
              <p:cNvPr id="1988" name="グループ化 1987">
                <a:extLst>
                  <a:ext uri="{FF2B5EF4-FFF2-40B4-BE49-F238E27FC236}">
                    <a16:creationId xmlns:a16="http://schemas.microsoft.com/office/drawing/2014/main" id="{5C34AA43-706E-EB4F-4ED5-8879F0921D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4200000" flipH="1">
                <a:off x="1861137" y="4629328"/>
                <a:ext cx="91774" cy="424149"/>
                <a:chOff x="3233127" y="4664819"/>
                <a:chExt cx="96604" cy="454722"/>
              </a:xfrm>
            </p:grpSpPr>
            <p:sp>
              <p:nvSpPr>
                <p:cNvPr id="1991" name="台形 355">
                  <a:extLst>
                    <a:ext uri="{FF2B5EF4-FFF2-40B4-BE49-F238E27FC236}">
                      <a16:creationId xmlns:a16="http://schemas.microsoft.com/office/drawing/2014/main" id="{9AC1763D-B5D8-3657-BFC7-D9C3D03ADBDF}"/>
                    </a:ext>
                  </a:extLst>
                </p:cNvPr>
                <p:cNvSpPr/>
                <p:nvPr/>
              </p:nvSpPr>
              <p:spPr>
                <a:xfrm rot="16200000">
                  <a:off x="3113880" y="4784066"/>
                  <a:ext cx="334910" cy="96415"/>
                </a:xfrm>
                <a:custGeom>
                  <a:avLst/>
                  <a:gdLst>
                    <a:gd name="connsiteX0" fmla="*/ 0 w 2659855"/>
                    <a:gd name="connsiteY0" fmla="*/ 756818 h 756818"/>
                    <a:gd name="connsiteX1" fmla="*/ 331184 w 2659855"/>
                    <a:gd name="connsiteY1" fmla="*/ 0 h 756818"/>
                    <a:gd name="connsiteX2" fmla="*/ 2328671 w 2659855"/>
                    <a:gd name="connsiteY2" fmla="*/ 0 h 756818"/>
                    <a:gd name="connsiteX3" fmla="*/ 2659855 w 2659855"/>
                    <a:gd name="connsiteY3" fmla="*/ 756818 h 756818"/>
                    <a:gd name="connsiteX4" fmla="*/ 0 w 2659855"/>
                    <a:gd name="connsiteY4" fmla="*/ 756818 h 756818"/>
                    <a:gd name="connsiteX0" fmla="*/ 0 w 2659855"/>
                    <a:gd name="connsiteY0" fmla="*/ 756818 h 756818"/>
                    <a:gd name="connsiteX1" fmla="*/ 331184 w 2659855"/>
                    <a:gd name="connsiteY1" fmla="*/ 0 h 756818"/>
                    <a:gd name="connsiteX2" fmla="*/ 2328671 w 2659855"/>
                    <a:gd name="connsiteY2" fmla="*/ 0 h 756818"/>
                    <a:gd name="connsiteX3" fmla="*/ 2628898 w 2659855"/>
                    <a:gd name="connsiteY3" fmla="*/ 686335 h 756818"/>
                    <a:gd name="connsiteX4" fmla="*/ 2659855 w 2659855"/>
                    <a:gd name="connsiteY4" fmla="*/ 756818 h 756818"/>
                    <a:gd name="connsiteX5" fmla="*/ 0 w 2659855"/>
                    <a:gd name="connsiteY5" fmla="*/ 756818 h 756818"/>
                    <a:gd name="connsiteX0" fmla="*/ 0 w 2628898"/>
                    <a:gd name="connsiteY0" fmla="*/ 756818 h 756818"/>
                    <a:gd name="connsiteX1" fmla="*/ 331184 w 2628898"/>
                    <a:gd name="connsiteY1" fmla="*/ 0 h 756818"/>
                    <a:gd name="connsiteX2" fmla="*/ 2328671 w 2628898"/>
                    <a:gd name="connsiteY2" fmla="*/ 0 h 756818"/>
                    <a:gd name="connsiteX3" fmla="*/ 2628898 w 2628898"/>
                    <a:gd name="connsiteY3" fmla="*/ 686335 h 756818"/>
                    <a:gd name="connsiteX4" fmla="*/ 2574127 w 2628898"/>
                    <a:gd name="connsiteY4" fmla="*/ 737771 h 756818"/>
                    <a:gd name="connsiteX5" fmla="*/ 0 w 2628898"/>
                    <a:gd name="connsiteY5" fmla="*/ 756818 h 756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28898" h="756818">
                      <a:moveTo>
                        <a:pt x="0" y="756818"/>
                      </a:moveTo>
                      <a:lnTo>
                        <a:pt x="331184" y="0"/>
                      </a:lnTo>
                      <a:lnTo>
                        <a:pt x="2328671" y="0"/>
                      </a:lnTo>
                      <a:lnTo>
                        <a:pt x="2628898" y="686335"/>
                      </a:lnTo>
                      <a:lnTo>
                        <a:pt x="2574127" y="737771"/>
                      </a:lnTo>
                      <a:lnTo>
                        <a:pt x="0" y="7568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94" name="台形 357">
                  <a:extLst>
                    <a:ext uri="{FF2B5EF4-FFF2-40B4-BE49-F238E27FC236}">
                      <a16:creationId xmlns:a16="http://schemas.microsoft.com/office/drawing/2014/main" id="{66686A16-787F-A5D4-CC52-C362A74B8EB1}"/>
                    </a:ext>
                  </a:extLst>
                </p:cNvPr>
                <p:cNvSpPr/>
                <p:nvPr/>
              </p:nvSpPr>
              <p:spPr>
                <a:xfrm rot="16200000">
                  <a:off x="3222702" y="5012512"/>
                  <a:ext cx="120620" cy="93438"/>
                </a:xfrm>
                <a:custGeom>
                  <a:avLst/>
                  <a:gdLst>
                    <a:gd name="connsiteX0" fmla="*/ 0 w 958374"/>
                    <a:gd name="connsiteY0" fmla="*/ 733296 h 733296"/>
                    <a:gd name="connsiteX1" fmla="*/ 183324 w 958374"/>
                    <a:gd name="connsiteY1" fmla="*/ 0 h 733296"/>
                    <a:gd name="connsiteX2" fmla="*/ 775050 w 958374"/>
                    <a:gd name="connsiteY2" fmla="*/ 0 h 733296"/>
                    <a:gd name="connsiteX3" fmla="*/ 958374 w 958374"/>
                    <a:gd name="connsiteY3" fmla="*/ 733296 h 733296"/>
                    <a:gd name="connsiteX4" fmla="*/ 0 w 958374"/>
                    <a:gd name="connsiteY4" fmla="*/ 733296 h 733296"/>
                    <a:gd name="connsiteX0" fmla="*/ 0 w 958374"/>
                    <a:gd name="connsiteY0" fmla="*/ 733296 h 733296"/>
                    <a:gd name="connsiteX1" fmla="*/ 4859 w 958374"/>
                    <a:gd name="connsiteY1" fmla="*/ 705043 h 733296"/>
                    <a:gd name="connsiteX2" fmla="*/ 183324 w 958374"/>
                    <a:gd name="connsiteY2" fmla="*/ 0 h 733296"/>
                    <a:gd name="connsiteX3" fmla="*/ 775050 w 958374"/>
                    <a:gd name="connsiteY3" fmla="*/ 0 h 733296"/>
                    <a:gd name="connsiteX4" fmla="*/ 958374 w 958374"/>
                    <a:gd name="connsiteY4" fmla="*/ 733296 h 733296"/>
                    <a:gd name="connsiteX5" fmla="*/ 0 w 958374"/>
                    <a:gd name="connsiteY5" fmla="*/ 733296 h 733296"/>
                    <a:gd name="connsiteX0" fmla="*/ 78790 w 953515"/>
                    <a:gd name="connsiteY0" fmla="*/ 733444 h 733444"/>
                    <a:gd name="connsiteX1" fmla="*/ 0 w 953515"/>
                    <a:gd name="connsiteY1" fmla="*/ 705043 h 733444"/>
                    <a:gd name="connsiteX2" fmla="*/ 178465 w 953515"/>
                    <a:gd name="connsiteY2" fmla="*/ 0 h 733444"/>
                    <a:gd name="connsiteX3" fmla="*/ 770191 w 953515"/>
                    <a:gd name="connsiteY3" fmla="*/ 0 h 733444"/>
                    <a:gd name="connsiteX4" fmla="*/ 953515 w 953515"/>
                    <a:gd name="connsiteY4" fmla="*/ 733296 h 733444"/>
                    <a:gd name="connsiteX5" fmla="*/ 78790 w 953515"/>
                    <a:gd name="connsiteY5" fmla="*/ 733444 h 733444"/>
                    <a:gd name="connsiteX0" fmla="*/ 77663 w 952388"/>
                    <a:gd name="connsiteY0" fmla="*/ 733444 h 733444"/>
                    <a:gd name="connsiteX1" fmla="*/ 0 w 952388"/>
                    <a:gd name="connsiteY1" fmla="*/ 719483 h 733444"/>
                    <a:gd name="connsiteX2" fmla="*/ 177338 w 952388"/>
                    <a:gd name="connsiteY2" fmla="*/ 0 h 733444"/>
                    <a:gd name="connsiteX3" fmla="*/ 769064 w 952388"/>
                    <a:gd name="connsiteY3" fmla="*/ 0 h 733444"/>
                    <a:gd name="connsiteX4" fmla="*/ 952388 w 952388"/>
                    <a:gd name="connsiteY4" fmla="*/ 733296 h 733444"/>
                    <a:gd name="connsiteX5" fmla="*/ 77663 w 952388"/>
                    <a:gd name="connsiteY5" fmla="*/ 733444 h 733444"/>
                    <a:gd name="connsiteX0" fmla="*/ 76833 w 951558"/>
                    <a:gd name="connsiteY0" fmla="*/ 733444 h 733444"/>
                    <a:gd name="connsiteX1" fmla="*/ 0 w 951558"/>
                    <a:gd name="connsiteY1" fmla="*/ 709994 h 733444"/>
                    <a:gd name="connsiteX2" fmla="*/ 176508 w 951558"/>
                    <a:gd name="connsiteY2" fmla="*/ 0 h 733444"/>
                    <a:gd name="connsiteX3" fmla="*/ 768234 w 951558"/>
                    <a:gd name="connsiteY3" fmla="*/ 0 h 733444"/>
                    <a:gd name="connsiteX4" fmla="*/ 951558 w 951558"/>
                    <a:gd name="connsiteY4" fmla="*/ 733296 h 733444"/>
                    <a:gd name="connsiteX5" fmla="*/ 76833 w 951558"/>
                    <a:gd name="connsiteY5" fmla="*/ 733444 h 733444"/>
                    <a:gd name="connsiteX0" fmla="*/ 76211 w 950936"/>
                    <a:gd name="connsiteY0" fmla="*/ 733444 h 733444"/>
                    <a:gd name="connsiteX1" fmla="*/ 0 w 950936"/>
                    <a:gd name="connsiteY1" fmla="*/ 702877 h 733444"/>
                    <a:gd name="connsiteX2" fmla="*/ 175886 w 950936"/>
                    <a:gd name="connsiteY2" fmla="*/ 0 h 733444"/>
                    <a:gd name="connsiteX3" fmla="*/ 767612 w 950936"/>
                    <a:gd name="connsiteY3" fmla="*/ 0 h 733444"/>
                    <a:gd name="connsiteX4" fmla="*/ 950936 w 950936"/>
                    <a:gd name="connsiteY4" fmla="*/ 733296 h 733444"/>
                    <a:gd name="connsiteX5" fmla="*/ 76211 w 950936"/>
                    <a:gd name="connsiteY5" fmla="*/ 733444 h 733444"/>
                    <a:gd name="connsiteX0" fmla="*/ 80747 w 955472"/>
                    <a:gd name="connsiteY0" fmla="*/ 733444 h 733444"/>
                    <a:gd name="connsiteX1" fmla="*/ 0 w 955472"/>
                    <a:gd name="connsiteY1" fmla="*/ 700090 h 733444"/>
                    <a:gd name="connsiteX2" fmla="*/ 180422 w 955472"/>
                    <a:gd name="connsiteY2" fmla="*/ 0 h 733444"/>
                    <a:gd name="connsiteX3" fmla="*/ 772148 w 955472"/>
                    <a:gd name="connsiteY3" fmla="*/ 0 h 733444"/>
                    <a:gd name="connsiteX4" fmla="*/ 955472 w 955472"/>
                    <a:gd name="connsiteY4" fmla="*/ 733296 h 733444"/>
                    <a:gd name="connsiteX5" fmla="*/ 80747 w 955472"/>
                    <a:gd name="connsiteY5" fmla="*/ 733444 h 733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472" h="733444">
                      <a:moveTo>
                        <a:pt x="80747" y="733444"/>
                      </a:moveTo>
                      <a:lnTo>
                        <a:pt x="0" y="700090"/>
                      </a:lnTo>
                      <a:lnTo>
                        <a:pt x="180422" y="0"/>
                      </a:lnTo>
                      <a:lnTo>
                        <a:pt x="772148" y="0"/>
                      </a:lnTo>
                      <a:lnTo>
                        <a:pt x="955472" y="733296"/>
                      </a:lnTo>
                      <a:lnTo>
                        <a:pt x="80747" y="7334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527DBED7-D9C0-EAC4-0BAD-68A7A5B36AFE}"/>
                </a:ext>
              </a:extLst>
            </p:cNvPr>
            <p:cNvSpPr>
              <a:spLocks/>
            </p:cNvSpPr>
            <p:nvPr/>
          </p:nvSpPr>
          <p:spPr>
            <a:xfrm rot="10800000" flipH="1">
              <a:off x="1119584" y="4171605"/>
              <a:ext cx="432000" cy="1879236"/>
            </a:xfrm>
            <a:custGeom>
              <a:avLst/>
              <a:gdLst>
                <a:gd name="connsiteX0" fmla="*/ 0 w 468000"/>
                <a:gd name="connsiteY0" fmla="*/ 1879235 h 1879235"/>
                <a:gd name="connsiteX1" fmla="*/ 468000 w 468000"/>
                <a:gd name="connsiteY1" fmla="*/ 1879235 h 1879235"/>
                <a:gd name="connsiteX2" fmla="*/ 468000 w 468000"/>
                <a:gd name="connsiteY2" fmla="*/ 0 h 1879235"/>
                <a:gd name="connsiteX3" fmla="*/ 466457 w 468000"/>
                <a:gd name="connsiteY3" fmla="*/ 0 h 1879235"/>
                <a:gd name="connsiteX4" fmla="*/ 359287 w 468000"/>
                <a:gd name="connsiteY4" fmla="*/ 40274 h 1879235"/>
                <a:gd name="connsiteX5" fmla="*/ 108714 w 468000"/>
                <a:gd name="connsiteY5" fmla="*/ 40274 h 1879235"/>
                <a:gd name="connsiteX6" fmla="*/ 1545 w 468000"/>
                <a:gd name="connsiteY6" fmla="*/ 0 h 1879235"/>
                <a:gd name="connsiteX7" fmla="*/ 1 w 468000"/>
                <a:gd name="connsiteY7" fmla="*/ 0 h 1879235"/>
                <a:gd name="connsiteX8" fmla="*/ 1 w 468000"/>
                <a:gd name="connsiteY8" fmla="*/ 40274 h 1879235"/>
                <a:gd name="connsiteX9" fmla="*/ 0 w 468000"/>
                <a:gd name="connsiteY9" fmla="*/ 40274 h 1879235"/>
                <a:gd name="connsiteX10" fmla="*/ 0 w 468000"/>
                <a:gd name="connsiteY10" fmla="*/ 1879235 h 1879235"/>
                <a:gd name="connsiteX0" fmla="*/ 0 w 468000"/>
                <a:gd name="connsiteY0" fmla="*/ 1879235 h 1879235"/>
                <a:gd name="connsiteX1" fmla="*/ 468000 w 468000"/>
                <a:gd name="connsiteY1" fmla="*/ 1879235 h 1879235"/>
                <a:gd name="connsiteX2" fmla="*/ 468000 w 468000"/>
                <a:gd name="connsiteY2" fmla="*/ 0 h 1879235"/>
                <a:gd name="connsiteX3" fmla="*/ 466457 w 468000"/>
                <a:gd name="connsiteY3" fmla="*/ 0 h 1879235"/>
                <a:gd name="connsiteX4" fmla="*/ 359287 w 468000"/>
                <a:gd name="connsiteY4" fmla="*/ 40274 h 1879235"/>
                <a:gd name="connsiteX5" fmla="*/ 1545 w 468000"/>
                <a:gd name="connsiteY5" fmla="*/ 0 h 1879235"/>
                <a:gd name="connsiteX6" fmla="*/ 1 w 468000"/>
                <a:gd name="connsiteY6" fmla="*/ 0 h 1879235"/>
                <a:gd name="connsiteX7" fmla="*/ 1 w 468000"/>
                <a:gd name="connsiteY7" fmla="*/ 40274 h 1879235"/>
                <a:gd name="connsiteX8" fmla="*/ 0 w 468000"/>
                <a:gd name="connsiteY8" fmla="*/ 40274 h 1879235"/>
                <a:gd name="connsiteX9" fmla="*/ 0 w 468000"/>
                <a:gd name="connsiteY9" fmla="*/ 1879235 h 1879235"/>
                <a:gd name="connsiteX0" fmla="*/ 0 w 468000"/>
                <a:gd name="connsiteY0" fmla="*/ 1879235 h 1879235"/>
                <a:gd name="connsiteX1" fmla="*/ 468000 w 468000"/>
                <a:gd name="connsiteY1" fmla="*/ 1879235 h 1879235"/>
                <a:gd name="connsiteX2" fmla="*/ 468000 w 468000"/>
                <a:gd name="connsiteY2" fmla="*/ 0 h 1879235"/>
                <a:gd name="connsiteX3" fmla="*/ 466457 w 468000"/>
                <a:gd name="connsiteY3" fmla="*/ 0 h 1879235"/>
                <a:gd name="connsiteX4" fmla="*/ 1545 w 468000"/>
                <a:gd name="connsiteY4" fmla="*/ 0 h 1879235"/>
                <a:gd name="connsiteX5" fmla="*/ 1 w 468000"/>
                <a:gd name="connsiteY5" fmla="*/ 0 h 1879235"/>
                <a:gd name="connsiteX6" fmla="*/ 1 w 468000"/>
                <a:gd name="connsiteY6" fmla="*/ 40274 h 1879235"/>
                <a:gd name="connsiteX7" fmla="*/ 0 w 468000"/>
                <a:gd name="connsiteY7" fmla="*/ 40274 h 1879235"/>
                <a:gd name="connsiteX8" fmla="*/ 0 w 468000"/>
                <a:gd name="connsiteY8" fmla="*/ 1879235 h 1879235"/>
                <a:gd name="connsiteX0" fmla="*/ 0 w 468000"/>
                <a:gd name="connsiteY0" fmla="*/ 1879235 h 1879235"/>
                <a:gd name="connsiteX1" fmla="*/ 468000 w 468000"/>
                <a:gd name="connsiteY1" fmla="*/ 1879235 h 1879235"/>
                <a:gd name="connsiteX2" fmla="*/ 468000 w 468000"/>
                <a:gd name="connsiteY2" fmla="*/ 0 h 1879235"/>
                <a:gd name="connsiteX3" fmla="*/ 466457 w 468000"/>
                <a:gd name="connsiteY3" fmla="*/ 0 h 1879235"/>
                <a:gd name="connsiteX4" fmla="*/ 1545 w 468000"/>
                <a:gd name="connsiteY4" fmla="*/ 0 h 1879235"/>
                <a:gd name="connsiteX5" fmla="*/ 1 w 468000"/>
                <a:gd name="connsiteY5" fmla="*/ 0 h 1879235"/>
                <a:gd name="connsiteX6" fmla="*/ 1 w 468000"/>
                <a:gd name="connsiteY6" fmla="*/ 40274 h 1879235"/>
                <a:gd name="connsiteX7" fmla="*/ 0 w 468000"/>
                <a:gd name="connsiteY7" fmla="*/ 1879235 h 187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000" h="1879235">
                  <a:moveTo>
                    <a:pt x="0" y="1879235"/>
                  </a:moveTo>
                  <a:lnTo>
                    <a:pt x="468000" y="1879235"/>
                  </a:lnTo>
                  <a:lnTo>
                    <a:pt x="468000" y="0"/>
                  </a:lnTo>
                  <a:lnTo>
                    <a:pt x="466457" y="0"/>
                  </a:lnTo>
                  <a:lnTo>
                    <a:pt x="1545" y="0"/>
                  </a:lnTo>
                  <a:lnTo>
                    <a:pt x="1" y="0"/>
                  </a:lnTo>
                  <a:lnTo>
                    <a:pt x="1" y="40274"/>
                  </a:lnTo>
                  <a:cubicBezTo>
                    <a:pt x="1" y="653261"/>
                    <a:pt x="0" y="1266248"/>
                    <a:pt x="0" y="1879235"/>
                  </a:cubicBez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03" name="二等辺三角形 121">
            <a:extLst>
              <a:ext uri="{FF2B5EF4-FFF2-40B4-BE49-F238E27FC236}">
                <a16:creationId xmlns:a16="http://schemas.microsoft.com/office/drawing/2014/main" id="{1036C92E-A00D-4E7F-C817-CFEFC97322A1}"/>
              </a:ext>
            </a:extLst>
          </p:cNvPr>
          <p:cNvSpPr>
            <a:spLocks noChangeAspect="1"/>
          </p:cNvSpPr>
          <p:nvPr/>
        </p:nvSpPr>
        <p:spPr>
          <a:xfrm rot="10800000">
            <a:off x="2161424" y="7686091"/>
            <a:ext cx="299936" cy="200020"/>
          </a:xfrm>
          <a:custGeom>
            <a:avLst/>
            <a:gdLst>
              <a:gd name="connsiteX0" fmla="*/ 0 w 248417"/>
              <a:gd name="connsiteY0" fmla="*/ 150465 h 150465"/>
              <a:gd name="connsiteX1" fmla="*/ 124209 w 248417"/>
              <a:gd name="connsiteY1" fmla="*/ 0 h 150465"/>
              <a:gd name="connsiteX2" fmla="*/ 248417 w 248417"/>
              <a:gd name="connsiteY2" fmla="*/ 150465 h 150465"/>
              <a:gd name="connsiteX3" fmla="*/ 0 w 248417"/>
              <a:gd name="connsiteY3" fmla="*/ 150465 h 150465"/>
              <a:gd name="connsiteX0" fmla="*/ 0 w 251124"/>
              <a:gd name="connsiteY0" fmla="*/ 150465 h 169273"/>
              <a:gd name="connsiteX1" fmla="*/ 124209 w 251124"/>
              <a:gd name="connsiteY1" fmla="*/ 0 h 169273"/>
              <a:gd name="connsiteX2" fmla="*/ 248417 w 251124"/>
              <a:gd name="connsiteY2" fmla="*/ 150465 h 169273"/>
              <a:gd name="connsiteX3" fmla="*/ 0 w 251124"/>
              <a:gd name="connsiteY3" fmla="*/ 150465 h 169273"/>
              <a:gd name="connsiteX0" fmla="*/ 2706 w 253830"/>
              <a:gd name="connsiteY0" fmla="*/ 150465 h 169273"/>
              <a:gd name="connsiteX1" fmla="*/ 126915 w 253830"/>
              <a:gd name="connsiteY1" fmla="*/ 0 h 169273"/>
              <a:gd name="connsiteX2" fmla="*/ 251123 w 253830"/>
              <a:gd name="connsiteY2" fmla="*/ 150465 h 169273"/>
              <a:gd name="connsiteX3" fmla="*/ 2706 w 253830"/>
              <a:gd name="connsiteY3" fmla="*/ 150465 h 169273"/>
              <a:gd name="connsiteX0" fmla="*/ 2706 w 253830"/>
              <a:gd name="connsiteY0" fmla="*/ 150465 h 169273"/>
              <a:gd name="connsiteX1" fmla="*/ 126915 w 253830"/>
              <a:gd name="connsiteY1" fmla="*/ 0 h 169273"/>
              <a:gd name="connsiteX2" fmla="*/ 251123 w 253830"/>
              <a:gd name="connsiteY2" fmla="*/ 150465 h 169273"/>
              <a:gd name="connsiteX3" fmla="*/ 2706 w 253830"/>
              <a:gd name="connsiteY3" fmla="*/ 150465 h 16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30" h="169273">
                <a:moveTo>
                  <a:pt x="2706" y="150465"/>
                </a:moveTo>
                <a:cubicBezTo>
                  <a:pt x="-17995" y="125387"/>
                  <a:pt x="85512" y="0"/>
                  <a:pt x="126915" y="0"/>
                </a:cubicBezTo>
                <a:cubicBezTo>
                  <a:pt x="168318" y="0"/>
                  <a:pt x="271824" y="125388"/>
                  <a:pt x="251123" y="150465"/>
                </a:cubicBezTo>
                <a:cubicBezTo>
                  <a:pt x="230422" y="175542"/>
                  <a:pt x="23407" y="175543"/>
                  <a:pt x="2706" y="1504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94" name="グループ化 993">
            <a:extLst>
              <a:ext uri="{FF2B5EF4-FFF2-40B4-BE49-F238E27FC236}">
                <a16:creationId xmlns:a16="http://schemas.microsoft.com/office/drawing/2014/main" id="{00280656-0D09-83F0-3AD6-9B849804C98D}"/>
              </a:ext>
            </a:extLst>
          </p:cNvPr>
          <p:cNvGrpSpPr/>
          <p:nvPr/>
        </p:nvGrpSpPr>
        <p:grpSpPr>
          <a:xfrm>
            <a:off x="642114" y="2285174"/>
            <a:ext cx="5989154" cy="7408204"/>
            <a:chOff x="642114" y="2285174"/>
            <a:chExt cx="5989154" cy="7408204"/>
          </a:xfrm>
        </p:grpSpPr>
        <p:sp>
          <p:nvSpPr>
            <p:cNvPr id="1835" name="星: 5 pt 1834">
              <a:extLst>
                <a:ext uri="{FF2B5EF4-FFF2-40B4-BE49-F238E27FC236}">
                  <a16:creationId xmlns:a16="http://schemas.microsoft.com/office/drawing/2014/main" id="{92F05100-DFFB-0563-5591-09CCAED1A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2027" y="3155306"/>
              <a:ext cx="90000" cy="90000"/>
            </a:xfrm>
            <a:prstGeom prst="star5">
              <a:avLst/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836" name="星: 5 pt 1835">
              <a:extLst>
                <a:ext uri="{FF2B5EF4-FFF2-40B4-BE49-F238E27FC236}">
                  <a16:creationId xmlns:a16="http://schemas.microsoft.com/office/drawing/2014/main" id="{7BE43836-EED9-C399-B73B-13A859FB88D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10637" y="7507819"/>
              <a:ext cx="90000" cy="90000"/>
            </a:xfrm>
            <a:prstGeom prst="star5">
              <a:avLst/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7" name="星: 5 pt 1836">
              <a:extLst>
                <a:ext uri="{FF2B5EF4-FFF2-40B4-BE49-F238E27FC236}">
                  <a16:creationId xmlns:a16="http://schemas.microsoft.com/office/drawing/2014/main" id="{AA9ADDD4-9599-4B17-BA89-D28FA3C3659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10637" y="6913422"/>
              <a:ext cx="90000" cy="90000"/>
            </a:xfrm>
            <a:prstGeom prst="star5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5" name="&quot;禁止&quot;マーク 1844">
              <a:extLst>
                <a:ext uri="{FF2B5EF4-FFF2-40B4-BE49-F238E27FC236}">
                  <a16:creationId xmlns:a16="http://schemas.microsoft.com/office/drawing/2014/main" id="{04EF69EA-3185-B927-D50A-CB5E56E1F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5303" y="3665085"/>
              <a:ext cx="54000" cy="54000"/>
            </a:xfrm>
            <a:prstGeom prst="noSmoking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47" name="&quot;禁止&quot;マーク 1846">
              <a:extLst>
                <a:ext uri="{FF2B5EF4-FFF2-40B4-BE49-F238E27FC236}">
                  <a16:creationId xmlns:a16="http://schemas.microsoft.com/office/drawing/2014/main" id="{2FBE8122-FFDE-4055-D0BC-9621F402D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2859" y="9041533"/>
              <a:ext cx="54000" cy="54000"/>
            </a:xfrm>
            <a:prstGeom prst="noSmoking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48" name="フローチャート: 判断 1847">
              <a:extLst>
                <a:ext uri="{FF2B5EF4-FFF2-40B4-BE49-F238E27FC236}">
                  <a16:creationId xmlns:a16="http://schemas.microsoft.com/office/drawing/2014/main" id="{AC67B423-4EC2-004C-DF25-C6E4C1CBC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0810" y="6131250"/>
              <a:ext cx="115200" cy="82617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9" name="フローチャート: 判断 1848">
              <a:extLst>
                <a:ext uri="{FF2B5EF4-FFF2-40B4-BE49-F238E27FC236}">
                  <a16:creationId xmlns:a16="http://schemas.microsoft.com/office/drawing/2014/main" id="{B46758FD-A6F3-3929-A2CB-FAE163E060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790601" y="6870155"/>
              <a:ext cx="115200" cy="82617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0" name="楕円 1849">
              <a:extLst>
                <a:ext uri="{FF2B5EF4-FFF2-40B4-BE49-F238E27FC236}">
                  <a16:creationId xmlns:a16="http://schemas.microsoft.com/office/drawing/2014/main" id="{EB07FFE4-35E8-7F1D-93F3-29601DCA475D}"/>
                </a:ext>
              </a:extLst>
            </p:cNvPr>
            <p:cNvSpPr/>
            <p:nvPr/>
          </p:nvSpPr>
          <p:spPr>
            <a:xfrm>
              <a:off x="856307" y="9633204"/>
              <a:ext cx="85281" cy="601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1" name="楕円 1850">
              <a:extLst>
                <a:ext uri="{FF2B5EF4-FFF2-40B4-BE49-F238E27FC236}">
                  <a16:creationId xmlns:a16="http://schemas.microsoft.com/office/drawing/2014/main" id="{A57975D2-64A4-F1EE-0BE9-5D5245F098B1}"/>
                </a:ext>
              </a:extLst>
            </p:cNvPr>
            <p:cNvSpPr/>
            <p:nvPr/>
          </p:nvSpPr>
          <p:spPr>
            <a:xfrm>
              <a:off x="1581490" y="9633204"/>
              <a:ext cx="85281" cy="601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2" name="楕円 1851">
              <a:extLst>
                <a:ext uri="{FF2B5EF4-FFF2-40B4-BE49-F238E27FC236}">
                  <a16:creationId xmlns:a16="http://schemas.microsoft.com/office/drawing/2014/main" id="{D3882D75-69AA-53A1-1AC1-A0B9E57D610D}"/>
                </a:ext>
              </a:extLst>
            </p:cNvPr>
            <p:cNvSpPr/>
            <p:nvPr/>
          </p:nvSpPr>
          <p:spPr>
            <a:xfrm rot="5400000">
              <a:off x="3425691" y="4787460"/>
              <a:ext cx="85281" cy="601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3" name="楕円 1852">
              <a:extLst>
                <a:ext uri="{FF2B5EF4-FFF2-40B4-BE49-F238E27FC236}">
                  <a16:creationId xmlns:a16="http://schemas.microsoft.com/office/drawing/2014/main" id="{65E5F8B2-0C14-372C-A0C3-7DD9A10BE2FC}"/>
                </a:ext>
              </a:extLst>
            </p:cNvPr>
            <p:cNvSpPr/>
            <p:nvPr/>
          </p:nvSpPr>
          <p:spPr>
            <a:xfrm rot="5400000">
              <a:off x="3425691" y="3221476"/>
              <a:ext cx="85281" cy="601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4" name="二等辺三角形 1853">
              <a:extLst>
                <a:ext uri="{FF2B5EF4-FFF2-40B4-BE49-F238E27FC236}">
                  <a16:creationId xmlns:a16="http://schemas.microsoft.com/office/drawing/2014/main" id="{EC863149-2D54-5996-5EC8-DDF1E32C083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605271" y="8067625"/>
              <a:ext cx="77284" cy="6662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5" name="二等辺三角形 1854">
              <a:extLst>
                <a:ext uri="{FF2B5EF4-FFF2-40B4-BE49-F238E27FC236}">
                  <a16:creationId xmlns:a16="http://schemas.microsoft.com/office/drawing/2014/main" id="{1FCC3283-B596-6257-F079-7A944E0C8AC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932272" y="8067625"/>
              <a:ext cx="77284" cy="6662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8" name="二等辺三角形 967">
              <a:extLst>
                <a:ext uri="{FF2B5EF4-FFF2-40B4-BE49-F238E27FC236}">
                  <a16:creationId xmlns:a16="http://schemas.microsoft.com/office/drawing/2014/main" id="{335693A8-06FB-4E27-25FE-C18305D0BC6C}"/>
                </a:ext>
              </a:extLst>
            </p:cNvPr>
            <p:cNvSpPr>
              <a:spLocks noChangeAspect="1"/>
            </p:cNvSpPr>
            <p:nvPr/>
          </p:nvSpPr>
          <p:spPr>
            <a:xfrm rot="9530317">
              <a:off x="1860971" y="6847979"/>
              <a:ext cx="77284" cy="6662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9" name="二等辺三角形 968">
              <a:extLst>
                <a:ext uri="{FF2B5EF4-FFF2-40B4-BE49-F238E27FC236}">
                  <a16:creationId xmlns:a16="http://schemas.microsoft.com/office/drawing/2014/main" id="{ECFC1CE1-C2BD-95A4-2AAC-69111C32AFAF}"/>
                </a:ext>
              </a:extLst>
            </p:cNvPr>
            <p:cNvSpPr>
              <a:spLocks noChangeAspect="1"/>
            </p:cNvSpPr>
            <p:nvPr/>
          </p:nvSpPr>
          <p:spPr>
            <a:xfrm rot="11980087">
              <a:off x="642114" y="6842941"/>
              <a:ext cx="77284" cy="66625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74" name="グループ化 973">
              <a:extLst>
                <a:ext uri="{FF2B5EF4-FFF2-40B4-BE49-F238E27FC236}">
                  <a16:creationId xmlns:a16="http://schemas.microsoft.com/office/drawing/2014/main" id="{B3C08F23-2D7C-3C5B-D9BC-1E93FC9F121A}"/>
                </a:ext>
              </a:extLst>
            </p:cNvPr>
            <p:cNvGrpSpPr/>
            <p:nvPr/>
          </p:nvGrpSpPr>
          <p:grpSpPr>
            <a:xfrm>
              <a:off x="4885499" y="8032337"/>
              <a:ext cx="66625" cy="166005"/>
              <a:chOff x="4885499" y="8032337"/>
              <a:chExt cx="66625" cy="166005"/>
            </a:xfrm>
          </p:grpSpPr>
          <p:sp>
            <p:nvSpPr>
              <p:cNvPr id="970" name="二等辺三角形 969">
                <a:extLst>
                  <a:ext uri="{FF2B5EF4-FFF2-40B4-BE49-F238E27FC236}">
                    <a16:creationId xmlns:a16="http://schemas.microsoft.com/office/drawing/2014/main" id="{A26DF6AF-D1AF-541E-6548-5410AECDFF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880170" y="8037666"/>
                <a:ext cx="77284" cy="666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1" name="二等辺三角形 970">
                <a:extLst>
                  <a:ext uri="{FF2B5EF4-FFF2-40B4-BE49-F238E27FC236}">
                    <a16:creationId xmlns:a16="http://schemas.microsoft.com/office/drawing/2014/main" id="{16352BF0-722E-16C2-6815-481809F05C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880170" y="8126387"/>
                <a:ext cx="77284" cy="666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75" name="グループ化 974">
              <a:extLst>
                <a:ext uri="{FF2B5EF4-FFF2-40B4-BE49-F238E27FC236}">
                  <a16:creationId xmlns:a16="http://schemas.microsoft.com/office/drawing/2014/main" id="{71A85C53-E228-879D-A37E-18EB3346AFD1}"/>
                </a:ext>
              </a:extLst>
            </p:cNvPr>
            <p:cNvGrpSpPr/>
            <p:nvPr/>
          </p:nvGrpSpPr>
          <p:grpSpPr>
            <a:xfrm>
              <a:off x="6564643" y="8018404"/>
              <a:ext cx="66625" cy="166005"/>
              <a:chOff x="6564643" y="8018404"/>
              <a:chExt cx="66625" cy="166005"/>
            </a:xfrm>
          </p:grpSpPr>
          <p:sp>
            <p:nvSpPr>
              <p:cNvPr id="972" name="二等辺三角形 971">
                <a:extLst>
                  <a:ext uri="{FF2B5EF4-FFF2-40B4-BE49-F238E27FC236}">
                    <a16:creationId xmlns:a16="http://schemas.microsoft.com/office/drawing/2014/main" id="{13F0F261-C2C0-2683-B0A4-B58A2143582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559314" y="8023733"/>
                <a:ext cx="77284" cy="66625"/>
              </a:xfrm>
              <a:prstGeom prst="triangl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3" name="二等辺三角形 972">
                <a:extLst>
                  <a:ext uri="{FF2B5EF4-FFF2-40B4-BE49-F238E27FC236}">
                    <a16:creationId xmlns:a16="http://schemas.microsoft.com/office/drawing/2014/main" id="{C8D4D3B9-6F86-A66E-51E4-FFB0DD67CC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559314" y="8112454"/>
                <a:ext cx="77284" cy="66625"/>
              </a:xfrm>
              <a:prstGeom prst="triangl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76" name="グループ化 975">
              <a:extLst>
                <a:ext uri="{FF2B5EF4-FFF2-40B4-BE49-F238E27FC236}">
                  <a16:creationId xmlns:a16="http://schemas.microsoft.com/office/drawing/2014/main" id="{16CC9D3A-4E6C-E5B0-9143-4C8E285C7B7B}"/>
                </a:ext>
              </a:extLst>
            </p:cNvPr>
            <p:cNvGrpSpPr/>
            <p:nvPr/>
          </p:nvGrpSpPr>
          <p:grpSpPr>
            <a:xfrm rot="16609352">
              <a:off x="2226260" y="2235484"/>
              <a:ext cx="66625" cy="166005"/>
              <a:chOff x="4885499" y="8032337"/>
              <a:chExt cx="66625" cy="166005"/>
            </a:xfrm>
          </p:grpSpPr>
          <p:sp>
            <p:nvSpPr>
              <p:cNvPr id="977" name="二等辺三角形 976">
                <a:extLst>
                  <a:ext uri="{FF2B5EF4-FFF2-40B4-BE49-F238E27FC236}">
                    <a16:creationId xmlns:a16="http://schemas.microsoft.com/office/drawing/2014/main" id="{37C42749-C0C0-1ABF-50C9-47D60E2BBAF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880170" y="8037666"/>
                <a:ext cx="77284" cy="666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8" name="二等辺三角形 977">
                <a:extLst>
                  <a:ext uri="{FF2B5EF4-FFF2-40B4-BE49-F238E27FC236}">
                    <a16:creationId xmlns:a16="http://schemas.microsoft.com/office/drawing/2014/main" id="{63669A24-A172-4FA4-1DDE-594FEE5422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880170" y="8126387"/>
                <a:ext cx="77284" cy="666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91" name="図 90" descr="ロゴ&#10;&#10;自動的に生成された説明">
            <a:extLst>
              <a:ext uri="{FF2B5EF4-FFF2-40B4-BE49-F238E27FC236}">
                <a16:creationId xmlns:a16="http://schemas.microsoft.com/office/drawing/2014/main" id="{0BF558EB-E622-CFCF-FFC5-910C4AB63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8255"/>
            <a:ext cx="1240705" cy="428651"/>
          </a:xfrm>
          <a:prstGeom prst="rect">
            <a:avLst/>
          </a:prstGeom>
        </p:spPr>
      </p:pic>
      <p:grpSp>
        <p:nvGrpSpPr>
          <p:cNvPr id="2201" name="グループ化 2200">
            <a:extLst>
              <a:ext uri="{FF2B5EF4-FFF2-40B4-BE49-F238E27FC236}">
                <a16:creationId xmlns:a16="http://schemas.microsoft.com/office/drawing/2014/main" id="{57DBA0F1-2079-AB78-434E-3D039A111FB1}"/>
              </a:ext>
            </a:extLst>
          </p:cNvPr>
          <p:cNvGrpSpPr/>
          <p:nvPr/>
        </p:nvGrpSpPr>
        <p:grpSpPr>
          <a:xfrm>
            <a:off x="4540563" y="881590"/>
            <a:ext cx="1725881" cy="6512629"/>
            <a:chOff x="4540563" y="881590"/>
            <a:chExt cx="1725881" cy="6512629"/>
          </a:xfrm>
        </p:grpSpPr>
        <p:grpSp>
          <p:nvGrpSpPr>
            <p:cNvPr id="2199" name="グループ化 2198">
              <a:extLst>
                <a:ext uri="{FF2B5EF4-FFF2-40B4-BE49-F238E27FC236}">
                  <a16:creationId xmlns:a16="http://schemas.microsoft.com/office/drawing/2014/main" id="{DC7637B6-346D-FD51-62E9-4E17B65F0EFF}"/>
                </a:ext>
              </a:extLst>
            </p:cNvPr>
            <p:cNvGrpSpPr/>
            <p:nvPr/>
          </p:nvGrpSpPr>
          <p:grpSpPr>
            <a:xfrm>
              <a:off x="4540563" y="881590"/>
              <a:ext cx="1725881" cy="6512629"/>
              <a:chOff x="4540563" y="881590"/>
              <a:chExt cx="1725881" cy="6512629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1B3B4E0A-4FAF-3C38-BE96-AB003B4F9847}"/>
                  </a:ext>
                </a:extLst>
              </p:cNvPr>
              <p:cNvGrpSpPr/>
              <p:nvPr/>
            </p:nvGrpSpPr>
            <p:grpSpPr>
              <a:xfrm>
                <a:off x="4540563" y="881590"/>
                <a:ext cx="1725881" cy="6512629"/>
                <a:chOff x="4666234" y="1783809"/>
                <a:chExt cx="1725881" cy="6512629"/>
              </a:xfrm>
            </p:grpSpPr>
            <p:grpSp>
              <p:nvGrpSpPr>
                <p:cNvPr id="143" name="グループ化 142">
                  <a:extLst>
                    <a:ext uri="{FF2B5EF4-FFF2-40B4-BE49-F238E27FC236}">
                      <a16:creationId xmlns:a16="http://schemas.microsoft.com/office/drawing/2014/main" id="{04E39CD8-15C4-3B03-2811-4E40DCA9921A}"/>
                    </a:ext>
                  </a:extLst>
                </p:cNvPr>
                <p:cNvGrpSpPr/>
                <p:nvPr/>
              </p:nvGrpSpPr>
              <p:grpSpPr>
                <a:xfrm>
                  <a:off x="4666234" y="2283499"/>
                  <a:ext cx="1539732" cy="6012939"/>
                  <a:chOff x="4666234" y="2283499"/>
                  <a:chExt cx="1539732" cy="6012939"/>
                </a:xfrm>
              </p:grpSpPr>
              <p:grpSp>
                <p:nvGrpSpPr>
                  <p:cNvPr id="135" name="グループ化 134">
                    <a:extLst>
                      <a:ext uri="{FF2B5EF4-FFF2-40B4-BE49-F238E27FC236}">
                        <a16:creationId xmlns:a16="http://schemas.microsoft.com/office/drawing/2014/main" id="{083C1145-8D3C-D118-0AED-44D04CFC04E2}"/>
                      </a:ext>
                    </a:extLst>
                  </p:cNvPr>
                  <p:cNvGrpSpPr/>
                  <p:nvPr/>
                </p:nvGrpSpPr>
                <p:grpSpPr>
                  <a:xfrm>
                    <a:off x="4666234" y="2283499"/>
                    <a:ext cx="1228446" cy="349254"/>
                    <a:chOff x="4666234" y="2283499"/>
                    <a:chExt cx="1228446" cy="349254"/>
                  </a:xfrm>
                </p:grpSpPr>
                <p:sp>
                  <p:nvSpPr>
                    <p:cNvPr id="73" name="フリーフォーム: 図形 72">
                      <a:extLst>
                        <a:ext uri="{FF2B5EF4-FFF2-40B4-BE49-F238E27FC236}">
                          <a16:creationId xmlns:a16="http://schemas.microsoft.com/office/drawing/2014/main" id="{D4218696-4EF1-1310-7BF0-81D5D7059F1C}"/>
                        </a:ext>
                      </a:extLst>
                    </p:cNvPr>
                    <p:cNvSpPr/>
                    <p:nvPr/>
                  </p:nvSpPr>
                  <p:spPr>
                    <a:xfrm rot="5996470">
                      <a:off x="5605852" y="2343925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4" name="フリーフォーム: 図形 73">
                      <a:extLst>
                        <a:ext uri="{FF2B5EF4-FFF2-40B4-BE49-F238E27FC236}">
                          <a16:creationId xmlns:a16="http://schemas.microsoft.com/office/drawing/2014/main" id="{3EFD8AAB-356F-C958-EE18-CBC16924C0AD}"/>
                        </a:ext>
                      </a:extLst>
                    </p:cNvPr>
                    <p:cNvSpPr/>
                    <p:nvPr/>
                  </p:nvSpPr>
                  <p:spPr>
                    <a:xfrm rot="6626995">
                      <a:off x="4771372" y="2178361"/>
                      <a:ext cx="110496" cy="320772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  <a:gd name="connsiteX0" fmla="*/ 252000 w 254790"/>
                        <a:gd name="connsiteY0" fmla="*/ 252000 h 1080000"/>
                        <a:gd name="connsiteX1" fmla="*/ 254789 w 254790"/>
                        <a:gd name="connsiteY1" fmla="*/ 693788 h 1080000"/>
                        <a:gd name="connsiteX2" fmla="*/ 0 w 254790"/>
                        <a:gd name="connsiteY2" fmla="*/ 1080000 h 1080000"/>
                        <a:gd name="connsiteX3" fmla="*/ 0 w 254790"/>
                        <a:gd name="connsiteY3" fmla="*/ 0 h 1080000"/>
                        <a:gd name="connsiteX4" fmla="*/ 252000 w 254790"/>
                        <a:gd name="connsiteY4" fmla="*/ 25200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790" h="1080000">
                          <a:moveTo>
                            <a:pt x="252000" y="252000"/>
                          </a:moveTo>
                          <a:cubicBezTo>
                            <a:pt x="252930" y="399263"/>
                            <a:pt x="253859" y="546525"/>
                            <a:pt x="254789" y="693788"/>
                          </a:cubicBezTo>
                          <a:lnTo>
                            <a:pt x="0" y="1080000"/>
                          </a:lnTo>
                          <a:lnTo>
                            <a:pt x="0" y="0"/>
                          </a:lnTo>
                          <a:lnTo>
                            <a:pt x="252000" y="252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5" name="フリーフォーム: 図形 74">
                      <a:extLst>
                        <a:ext uri="{FF2B5EF4-FFF2-40B4-BE49-F238E27FC236}">
                          <a16:creationId xmlns:a16="http://schemas.microsoft.com/office/drawing/2014/main" id="{52B5D475-0E1D-7BDB-EE02-4E99BA93BABF}"/>
                        </a:ext>
                      </a:extLst>
                    </p:cNvPr>
                    <p:cNvSpPr/>
                    <p:nvPr/>
                  </p:nvSpPr>
                  <p:spPr>
                    <a:xfrm rot="6452355">
                      <a:off x="5145326" y="2230786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6" name="グループ化 135">
                    <a:extLst>
                      <a:ext uri="{FF2B5EF4-FFF2-40B4-BE49-F238E27FC236}">
                        <a16:creationId xmlns:a16="http://schemas.microsoft.com/office/drawing/2014/main" id="{524A9275-6DE0-E71B-2AAA-E28B25588000}"/>
                      </a:ext>
                    </a:extLst>
                  </p:cNvPr>
                  <p:cNvGrpSpPr/>
                  <p:nvPr/>
                </p:nvGrpSpPr>
                <p:grpSpPr>
                  <a:xfrm>
                    <a:off x="4666594" y="3086261"/>
                    <a:ext cx="1228086" cy="349189"/>
                    <a:chOff x="4666594" y="3086261"/>
                    <a:chExt cx="1228086" cy="349189"/>
                  </a:xfrm>
                </p:grpSpPr>
                <p:sp>
                  <p:nvSpPr>
                    <p:cNvPr id="70" name="フリーフォーム: 図形 69">
                      <a:extLst>
                        <a:ext uri="{FF2B5EF4-FFF2-40B4-BE49-F238E27FC236}">
                          <a16:creationId xmlns:a16="http://schemas.microsoft.com/office/drawing/2014/main" id="{BECE2DF9-E308-B430-C48B-C4C843609AD1}"/>
                        </a:ext>
                      </a:extLst>
                    </p:cNvPr>
                    <p:cNvSpPr/>
                    <p:nvPr/>
                  </p:nvSpPr>
                  <p:spPr>
                    <a:xfrm rot="5996470">
                      <a:off x="5605852" y="3146622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1" name="フリーフォーム: 図形 70">
                      <a:extLst>
                        <a:ext uri="{FF2B5EF4-FFF2-40B4-BE49-F238E27FC236}">
                          <a16:creationId xmlns:a16="http://schemas.microsoft.com/office/drawing/2014/main" id="{31051E06-D36B-4FC5-50F1-CF4AFCBC83D1}"/>
                        </a:ext>
                      </a:extLst>
                    </p:cNvPr>
                    <p:cNvSpPr/>
                    <p:nvPr/>
                  </p:nvSpPr>
                  <p:spPr>
                    <a:xfrm rot="6626995">
                      <a:off x="4771546" y="2981309"/>
                      <a:ext cx="110496" cy="32040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  <a:gd name="connsiteX0" fmla="*/ 252000 w 254790"/>
                        <a:gd name="connsiteY0" fmla="*/ 252000 h 1080000"/>
                        <a:gd name="connsiteX1" fmla="*/ 254789 w 254790"/>
                        <a:gd name="connsiteY1" fmla="*/ 693788 h 1080000"/>
                        <a:gd name="connsiteX2" fmla="*/ 0 w 254790"/>
                        <a:gd name="connsiteY2" fmla="*/ 1080000 h 1080000"/>
                        <a:gd name="connsiteX3" fmla="*/ 0 w 254790"/>
                        <a:gd name="connsiteY3" fmla="*/ 0 h 1080000"/>
                        <a:gd name="connsiteX4" fmla="*/ 252000 w 254790"/>
                        <a:gd name="connsiteY4" fmla="*/ 25200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790" h="1080000">
                          <a:moveTo>
                            <a:pt x="252000" y="252000"/>
                          </a:moveTo>
                          <a:cubicBezTo>
                            <a:pt x="252930" y="399263"/>
                            <a:pt x="253859" y="546525"/>
                            <a:pt x="254789" y="693788"/>
                          </a:cubicBezTo>
                          <a:lnTo>
                            <a:pt x="0" y="1080000"/>
                          </a:lnTo>
                          <a:lnTo>
                            <a:pt x="0" y="0"/>
                          </a:lnTo>
                          <a:lnTo>
                            <a:pt x="252000" y="252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" name="フリーフォーム: 図形 71">
                      <a:extLst>
                        <a:ext uri="{FF2B5EF4-FFF2-40B4-BE49-F238E27FC236}">
                          <a16:creationId xmlns:a16="http://schemas.microsoft.com/office/drawing/2014/main" id="{38C649C4-9973-DF0D-A513-BA195F173042}"/>
                        </a:ext>
                      </a:extLst>
                    </p:cNvPr>
                    <p:cNvSpPr/>
                    <p:nvPr/>
                  </p:nvSpPr>
                  <p:spPr>
                    <a:xfrm rot="6452355">
                      <a:off x="5145326" y="3033483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7" name="グループ化 136">
                    <a:extLst>
                      <a:ext uri="{FF2B5EF4-FFF2-40B4-BE49-F238E27FC236}">
                        <a16:creationId xmlns:a16="http://schemas.microsoft.com/office/drawing/2014/main" id="{6FF85C74-75D7-011C-BB35-7FBC9832D591}"/>
                      </a:ext>
                    </a:extLst>
                  </p:cNvPr>
                  <p:cNvGrpSpPr/>
                  <p:nvPr/>
                </p:nvGrpSpPr>
                <p:grpSpPr>
                  <a:xfrm>
                    <a:off x="4666594" y="3888956"/>
                    <a:ext cx="1228086" cy="349189"/>
                    <a:chOff x="4666594" y="3888956"/>
                    <a:chExt cx="1228086" cy="349189"/>
                  </a:xfrm>
                </p:grpSpPr>
                <p:sp>
                  <p:nvSpPr>
                    <p:cNvPr id="67" name="フリーフォーム: 図形 66">
                      <a:extLst>
                        <a:ext uri="{FF2B5EF4-FFF2-40B4-BE49-F238E27FC236}">
                          <a16:creationId xmlns:a16="http://schemas.microsoft.com/office/drawing/2014/main" id="{6FA314B5-FF42-379C-C3C6-6CC6A3315CB7}"/>
                        </a:ext>
                      </a:extLst>
                    </p:cNvPr>
                    <p:cNvSpPr/>
                    <p:nvPr/>
                  </p:nvSpPr>
                  <p:spPr>
                    <a:xfrm rot="5996470">
                      <a:off x="5605852" y="3949317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" name="フリーフォーム: 図形 67">
                      <a:extLst>
                        <a:ext uri="{FF2B5EF4-FFF2-40B4-BE49-F238E27FC236}">
                          <a16:creationId xmlns:a16="http://schemas.microsoft.com/office/drawing/2014/main" id="{92F7FAE0-0D15-59BF-1DB0-EBA07F6BDAE7}"/>
                        </a:ext>
                      </a:extLst>
                    </p:cNvPr>
                    <p:cNvSpPr/>
                    <p:nvPr/>
                  </p:nvSpPr>
                  <p:spPr>
                    <a:xfrm rot="6626995">
                      <a:off x="4771546" y="3784004"/>
                      <a:ext cx="110496" cy="32040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  <a:gd name="connsiteX0" fmla="*/ 252000 w 254790"/>
                        <a:gd name="connsiteY0" fmla="*/ 252000 h 1080000"/>
                        <a:gd name="connsiteX1" fmla="*/ 254789 w 254790"/>
                        <a:gd name="connsiteY1" fmla="*/ 693788 h 1080000"/>
                        <a:gd name="connsiteX2" fmla="*/ 0 w 254790"/>
                        <a:gd name="connsiteY2" fmla="*/ 1080000 h 1080000"/>
                        <a:gd name="connsiteX3" fmla="*/ 0 w 254790"/>
                        <a:gd name="connsiteY3" fmla="*/ 0 h 1080000"/>
                        <a:gd name="connsiteX4" fmla="*/ 252000 w 254790"/>
                        <a:gd name="connsiteY4" fmla="*/ 25200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790" h="1080000">
                          <a:moveTo>
                            <a:pt x="252000" y="252000"/>
                          </a:moveTo>
                          <a:cubicBezTo>
                            <a:pt x="252930" y="399263"/>
                            <a:pt x="253859" y="546525"/>
                            <a:pt x="254789" y="693788"/>
                          </a:cubicBezTo>
                          <a:lnTo>
                            <a:pt x="0" y="1080000"/>
                          </a:lnTo>
                          <a:lnTo>
                            <a:pt x="0" y="0"/>
                          </a:lnTo>
                          <a:lnTo>
                            <a:pt x="252000" y="252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" name="フリーフォーム: 図形 68">
                      <a:extLst>
                        <a:ext uri="{FF2B5EF4-FFF2-40B4-BE49-F238E27FC236}">
                          <a16:creationId xmlns:a16="http://schemas.microsoft.com/office/drawing/2014/main" id="{31BFEB15-EB48-8BE4-42BD-FBE91E665DB9}"/>
                        </a:ext>
                      </a:extLst>
                    </p:cNvPr>
                    <p:cNvSpPr/>
                    <p:nvPr/>
                  </p:nvSpPr>
                  <p:spPr>
                    <a:xfrm rot="6452355">
                      <a:off x="5145326" y="3836178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8" name="グループ化 137">
                    <a:extLst>
                      <a:ext uri="{FF2B5EF4-FFF2-40B4-BE49-F238E27FC236}">
                        <a16:creationId xmlns:a16="http://schemas.microsoft.com/office/drawing/2014/main" id="{43BA6ED3-018A-5FC7-4E1C-8837F52F93F8}"/>
                      </a:ext>
                    </a:extLst>
                  </p:cNvPr>
                  <p:cNvGrpSpPr/>
                  <p:nvPr/>
                </p:nvGrpSpPr>
                <p:grpSpPr>
                  <a:xfrm>
                    <a:off x="4666594" y="4691651"/>
                    <a:ext cx="1228086" cy="349189"/>
                    <a:chOff x="4666594" y="4691651"/>
                    <a:chExt cx="1228086" cy="349189"/>
                  </a:xfrm>
                </p:grpSpPr>
                <p:sp>
                  <p:nvSpPr>
                    <p:cNvPr id="64" name="フリーフォーム: 図形 63">
                      <a:extLst>
                        <a:ext uri="{FF2B5EF4-FFF2-40B4-BE49-F238E27FC236}">
                          <a16:creationId xmlns:a16="http://schemas.microsoft.com/office/drawing/2014/main" id="{19601847-D660-1741-F960-796FA8C7F08B}"/>
                        </a:ext>
                      </a:extLst>
                    </p:cNvPr>
                    <p:cNvSpPr/>
                    <p:nvPr/>
                  </p:nvSpPr>
                  <p:spPr>
                    <a:xfrm rot="5996470">
                      <a:off x="5605852" y="4752012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5" name="フリーフォーム: 図形 64">
                      <a:extLst>
                        <a:ext uri="{FF2B5EF4-FFF2-40B4-BE49-F238E27FC236}">
                          <a16:creationId xmlns:a16="http://schemas.microsoft.com/office/drawing/2014/main" id="{7F94321A-702D-E24D-9908-37BF02109E07}"/>
                        </a:ext>
                      </a:extLst>
                    </p:cNvPr>
                    <p:cNvSpPr/>
                    <p:nvPr/>
                  </p:nvSpPr>
                  <p:spPr>
                    <a:xfrm rot="6626995">
                      <a:off x="4771546" y="4586699"/>
                      <a:ext cx="110496" cy="32040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  <a:gd name="connsiteX0" fmla="*/ 252000 w 254790"/>
                        <a:gd name="connsiteY0" fmla="*/ 252000 h 1080000"/>
                        <a:gd name="connsiteX1" fmla="*/ 254789 w 254790"/>
                        <a:gd name="connsiteY1" fmla="*/ 693788 h 1080000"/>
                        <a:gd name="connsiteX2" fmla="*/ 0 w 254790"/>
                        <a:gd name="connsiteY2" fmla="*/ 1080000 h 1080000"/>
                        <a:gd name="connsiteX3" fmla="*/ 0 w 254790"/>
                        <a:gd name="connsiteY3" fmla="*/ 0 h 1080000"/>
                        <a:gd name="connsiteX4" fmla="*/ 252000 w 254790"/>
                        <a:gd name="connsiteY4" fmla="*/ 25200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790" h="1080000">
                          <a:moveTo>
                            <a:pt x="252000" y="252000"/>
                          </a:moveTo>
                          <a:cubicBezTo>
                            <a:pt x="252930" y="399263"/>
                            <a:pt x="253859" y="546525"/>
                            <a:pt x="254789" y="693788"/>
                          </a:cubicBezTo>
                          <a:lnTo>
                            <a:pt x="0" y="1080000"/>
                          </a:lnTo>
                          <a:lnTo>
                            <a:pt x="0" y="0"/>
                          </a:lnTo>
                          <a:lnTo>
                            <a:pt x="252000" y="252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" name="フリーフォーム: 図形 65">
                      <a:extLst>
                        <a:ext uri="{FF2B5EF4-FFF2-40B4-BE49-F238E27FC236}">
                          <a16:creationId xmlns:a16="http://schemas.microsoft.com/office/drawing/2014/main" id="{2F78D7F9-FE82-E10D-87E4-8C6C893D4E80}"/>
                        </a:ext>
                      </a:extLst>
                    </p:cNvPr>
                    <p:cNvSpPr/>
                    <p:nvPr/>
                  </p:nvSpPr>
                  <p:spPr>
                    <a:xfrm rot="6452355">
                      <a:off x="5145326" y="4638873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9" name="グループ化 138">
                    <a:extLst>
                      <a:ext uri="{FF2B5EF4-FFF2-40B4-BE49-F238E27FC236}">
                        <a16:creationId xmlns:a16="http://schemas.microsoft.com/office/drawing/2014/main" id="{2AE86614-DD68-FAA8-8946-F5839AD5F16B}"/>
                      </a:ext>
                    </a:extLst>
                  </p:cNvPr>
                  <p:cNvGrpSpPr/>
                  <p:nvPr/>
                </p:nvGrpSpPr>
                <p:grpSpPr>
                  <a:xfrm>
                    <a:off x="4666594" y="5494346"/>
                    <a:ext cx="1228086" cy="349189"/>
                    <a:chOff x="4666594" y="5494346"/>
                    <a:chExt cx="1228086" cy="349189"/>
                  </a:xfrm>
                </p:grpSpPr>
                <p:sp>
                  <p:nvSpPr>
                    <p:cNvPr id="61" name="フリーフォーム: 図形 60">
                      <a:extLst>
                        <a:ext uri="{FF2B5EF4-FFF2-40B4-BE49-F238E27FC236}">
                          <a16:creationId xmlns:a16="http://schemas.microsoft.com/office/drawing/2014/main" id="{E048B0C0-EC43-BE0A-C75D-5A9546FEE2E0}"/>
                        </a:ext>
                      </a:extLst>
                    </p:cNvPr>
                    <p:cNvSpPr/>
                    <p:nvPr/>
                  </p:nvSpPr>
                  <p:spPr>
                    <a:xfrm rot="5996470">
                      <a:off x="5605852" y="5554707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" name="フリーフォーム: 図形 61">
                      <a:extLst>
                        <a:ext uri="{FF2B5EF4-FFF2-40B4-BE49-F238E27FC236}">
                          <a16:creationId xmlns:a16="http://schemas.microsoft.com/office/drawing/2014/main" id="{343FCCD1-28B9-F065-15EC-2134C6BCC0A4}"/>
                        </a:ext>
                      </a:extLst>
                    </p:cNvPr>
                    <p:cNvSpPr/>
                    <p:nvPr/>
                  </p:nvSpPr>
                  <p:spPr>
                    <a:xfrm rot="6626995">
                      <a:off x="4771546" y="5389394"/>
                      <a:ext cx="110496" cy="32040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  <a:gd name="connsiteX0" fmla="*/ 252000 w 254790"/>
                        <a:gd name="connsiteY0" fmla="*/ 252000 h 1080000"/>
                        <a:gd name="connsiteX1" fmla="*/ 254789 w 254790"/>
                        <a:gd name="connsiteY1" fmla="*/ 693788 h 1080000"/>
                        <a:gd name="connsiteX2" fmla="*/ 0 w 254790"/>
                        <a:gd name="connsiteY2" fmla="*/ 1080000 h 1080000"/>
                        <a:gd name="connsiteX3" fmla="*/ 0 w 254790"/>
                        <a:gd name="connsiteY3" fmla="*/ 0 h 1080000"/>
                        <a:gd name="connsiteX4" fmla="*/ 252000 w 254790"/>
                        <a:gd name="connsiteY4" fmla="*/ 25200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790" h="1080000">
                          <a:moveTo>
                            <a:pt x="252000" y="252000"/>
                          </a:moveTo>
                          <a:cubicBezTo>
                            <a:pt x="252930" y="399263"/>
                            <a:pt x="253859" y="546525"/>
                            <a:pt x="254789" y="693788"/>
                          </a:cubicBezTo>
                          <a:lnTo>
                            <a:pt x="0" y="1080000"/>
                          </a:lnTo>
                          <a:lnTo>
                            <a:pt x="0" y="0"/>
                          </a:lnTo>
                          <a:lnTo>
                            <a:pt x="252000" y="252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" name="フリーフォーム: 図形 62">
                      <a:extLst>
                        <a:ext uri="{FF2B5EF4-FFF2-40B4-BE49-F238E27FC236}">
                          <a16:creationId xmlns:a16="http://schemas.microsoft.com/office/drawing/2014/main" id="{C4B79F0C-1367-30EF-BC19-A01BB3C9C522}"/>
                        </a:ext>
                      </a:extLst>
                    </p:cNvPr>
                    <p:cNvSpPr/>
                    <p:nvPr/>
                  </p:nvSpPr>
                  <p:spPr>
                    <a:xfrm rot="6452355">
                      <a:off x="5145326" y="5441568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40" name="グループ化 139">
                    <a:extLst>
                      <a:ext uri="{FF2B5EF4-FFF2-40B4-BE49-F238E27FC236}">
                        <a16:creationId xmlns:a16="http://schemas.microsoft.com/office/drawing/2014/main" id="{B3942498-D8F2-3AFE-F629-B67FC8B451DB}"/>
                      </a:ext>
                    </a:extLst>
                  </p:cNvPr>
                  <p:cNvGrpSpPr/>
                  <p:nvPr/>
                </p:nvGrpSpPr>
                <p:grpSpPr>
                  <a:xfrm>
                    <a:off x="4666594" y="6297041"/>
                    <a:ext cx="1228086" cy="349189"/>
                    <a:chOff x="4666594" y="6297041"/>
                    <a:chExt cx="1228086" cy="349189"/>
                  </a:xfrm>
                </p:grpSpPr>
                <p:sp>
                  <p:nvSpPr>
                    <p:cNvPr id="58" name="フリーフォーム: 図形 57">
                      <a:extLst>
                        <a:ext uri="{FF2B5EF4-FFF2-40B4-BE49-F238E27FC236}">
                          <a16:creationId xmlns:a16="http://schemas.microsoft.com/office/drawing/2014/main" id="{B306D1DB-3B0B-1644-D791-D3DBD73D3E9A}"/>
                        </a:ext>
                      </a:extLst>
                    </p:cNvPr>
                    <p:cNvSpPr/>
                    <p:nvPr/>
                  </p:nvSpPr>
                  <p:spPr>
                    <a:xfrm rot="5996470">
                      <a:off x="5605852" y="6357402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" name="フリーフォーム: 図形 58">
                      <a:extLst>
                        <a:ext uri="{FF2B5EF4-FFF2-40B4-BE49-F238E27FC236}">
                          <a16:creationId xmlns:a16="http://schemas.microsoft.com/office/drawing/2014/main" id="{83079BAD-B98F-5F03-0A80-20CEC1E2E454}"/>
                        </a:ext>
                      </a:extLst>
                    </p:cNvPr>
                    <p:cNvSpPr/>
                    <p:nvPr/>
                  </p:nvSpPr>
                  <p:spPr>
                    <a:xfrm rot="6626995">
                      <a:off x="4771546" y="6192089"/>
                      <a:ext cx="110496" cy="32040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  <a:gd name="connsiteX0" fmla="*/ 252000 w 254790"/>
                        <a:gd name="connsiteY0" fmla="*/ 252000 h 1080000"/>
                        <a:gd name="connsiteX1" fmla="*/ 254789 w 254790"/>
                        <a:gd name="connsiteY1" fmla="*/ 693788 h 1080000"/>
                        <a:gd name="connsiteX2" fmla="*/ 0 w 254790"/>
                        <a:gd name="connsiteY2" fmla="*/ 1080000 h 1080000"/>
                        <a:gd name="connsiteX3" fmla="*/ 0 w 254790"/>
                        <a:gd name="connsiteY3" fmla="*/ 0 h 1080000"/>
                        <a:gd name="connsiteX4" fmla="*/ 252000 w 254790"/>
                        <a:gd name="connsiteY4" fmla="*/ 25200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790" h="1080000">
                          <a:moveTo>
                            <a:pt x="252000" y="252000"/>
                          </a:moveTo>
                          <a:cubicBezTo>
                            <a:pt x="252930" y="399263"/>
                            <a:pt x="253859" y="546525"/>
                            <a:pt x="254789" y="693788"/>
                          </a:cubicBezTo>
                          <a:lnTo>
                            <a:pt x="0" y="1080000"/>
                          </a:lnTo>
                          <a:lnTo>
                            <a:pt x="0" y="0"/>
                          </a:lnTo>
                          <a:lnTo>
                            <a:pt x="252000" y="252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0" name="フリーフォーム: 図形 59">
                      <a:extLst>
                        <a:ext uri="{FF2B5EF4-FFF2-40B4-BE49-F238E27FC236}">
                          <a16:creationId xmlns:a16="http://schemas.microsoft.com/office/drawing/2014/main" id="{54D28E97-4A86-73A1-2D4D-6E24064A7BCC}"/>
                        </a:ext>
                      </a:extLst>
                    </p:cNvPr>
                    <p:cNvSpPr/>
                    <p:nvPr/>
                  </p:nvSpPr>
                  <p:spPr>
                    <a:xfrm rot="6452355">
                      <a:off x="5145326" y="6244263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41" name="グループ化 140">
                    <a:extLst>
                      <a:ext uri="{FF2B5EF4-FFF2-40B4-BE49-F238E27FC236}">
                        <a16:creationId xmlns:a16="http://schemas.microsoft.com/office/drawing/2014/main" id="{635947EA-02E7-C2BE-7100-46294BEB858A}"/>
                      </a:ext>
                    </a:extLst>
                  </p:cNvPr>
                  <p:cNvGrpSpPr/>
                  <p:nvPr/>
                </p:nvGrpSpPr>
                <p:grpSpPr>
                  <a:xfrm>
                    <a:off x="4666594" y="7099736"/>
                    <a:ext cx="1228086" cy="349189"/>
                    <a:chOff x="4666594" y="7099736"/>
                    <a:chExt cx="1228086" cy="349189"/>
                  </a:xfrm>
                </p:grpSpPr>
                <p:sp>
                  <p:nvSpPr>
                    <p:cNvPr id="55" name="フリーフォーム: 図形 54">
                      <a:extLst>
                        <a:ext uri="{FF2B5EF4-FFF2-40B4-BE49-F238E27FC236}">
                          <a16:creationId xmlns:a16="http://schemas.microsoft.com/office/drawing/2014/main" id="{67EEF005-DF52-D96D-0B1A-16218E8A9E1B}"/>
                        </a:ext>
                      </a:extLst>
                    </p:cNvPr>
                    <p:cNvSpPr/>
                    <p:nvPr/>
                  </p:nvSpPr>
                  <p:spPr>
                    <a:xfrm rot="6000000">
                      <a:off x="5605852" y="7160097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" name="フリーフォーム: 図形 55">
                      <a:extLst>
                        <a:ext uri="{FF2B5EF4-FFF2-40B4-BE49-F238E27FC236}">
                          <a16:creationId xmlns:a16="http://schemas.microsoft.com/office/drawing/2014/main" id="{0534D3E0-9EF4-779E-B745-57E0051005EC}"/>
                        </a:ext>
                      </a:extLst>
                    </p:cNvPr>
                    <p:cNvSpPr/>
                    <p:nvPr/>
                  </p:nvSpPr>
                  <p:spPr>
                    <a:xfrm rot="6626995">
                      <a:off x="4771546" y="6994784"/>
                      <a:ext cx="110496" cy="32040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  <a:gd name="connsiteX0" fmla="*/ 252000 w 254790"/>
                        <a:gd name="connsiteY0" fmla="*/ 252000 h 1080000"/>
                        <a:gd name="connsiteX1" fmla="*/ 254789 w 254790"/>
                        <a:gd name="connsiteY1" fmla="*/ 693788 h 1080000"/>
                        <a:gd name="connsiteX2" fmla="*/ 0 w 254790"/>
                        <a:gd name="connsiteY2" fmla="*/ 1080000 h 1080000"/>
                        <a:gd name="connsiteX3" fmla="*/ 0 w 254790"/>
                        <a:gd name="connsiteY3" fmla="*/ 0 h 1080000"/>
                        <a:gd name="connsiteX4" fmla="*/ 252000 w 254790"/>
                        <a:gd name="connsiteY4" fmla="*/ 25200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790" h="1080000">
                          <a:moveTo>
                            <a:pt x="252000" y="252000"/>
                          </a:moveTo>
                          <a:cubicBezTo>
                            <a:pt x="252930" y="399263"/>
                            <a:pt x="253859" y="546525"/>
                            <a:pt x="254789" y="693788"/>
                          </a:cubicBezTo>
                          <a:lnTo>
                            <a:pt x="0" y="1080000"/>
                          </a:lnTo>
                          <a:lnTo>
                            <a:pt x="0" y="0"/>
                          </a:lnTo>
                          <a:lnTo>
                            <a:pt x="252000" y="252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" name="フリーフォーム: 図形 56">
                      <a:extLst>
                        <a:ext uri="{FF2B5EF4-FFF2-40B4-BE49-F238E27FC236}">
                          <a16:creationId xmlns:a16="http://schemas.microsoft.com/office/drawing/2014/main" id="{8994F691-CC5C-BAF5-F618-6C91DDC10A76}"/>
                        </a:ext>
                      </a:extLst>
                    </p:cNvPr>
                    <p:cNvSpPr/>
                    <p:nvPr/>
                  </p:nvSpPr>
                  <p:spPr>
                    <a:xfrm rot="6452355">
                      <a:off x="5145326" y="7046958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42" name="グループ化 141">
                    <a:extLst>
                      <a:ext uri="{FF2B5EF4-FFF2-40B4-BE49-F238E27FC236}">
                        <a16:creationId xmlns:a16="http://schemas.microsoft.com/office/drawing/2014/main" id="{587FAE3E-4564-EBBA-27E2-82D8C0E815F3}"/>
                      </a:ext>
                    </a:extLst>
                  </p:cNvPr>
                  <p:cNvGrpSpPr/>
                  <p:nvPr/>
                </p:nvGrpSpPr>
                <p:grpSpPr>
                  <a:xfrm>
                    <a:off x="4666594" y="7902431"/>
                    <a:ext cx="1539372" cy="394007"/>
                    <a:chOff x="4666594" y="7902431"/>
                    <a:chExt cx="1539372" cy="394007"/>
                  </a:xfrm>
                </p:grpSpPr>
                <p:sp>
                  <p:nvSpPr>
                    <p:cNvPr id="51" name="フリーフォーム: 図形 50">
                      <a:extLst>
                        <a:ext uri="{FF2B5EF4-FFF2-40B4-BE49-F238E27FC236}">
                          <a16:creationId xmlns:a16="http://schemas.microsoft.com/office/drawing/2014/main" id="{525F8CF4-3EA8-509F-8C27-AE7BD445AEB4}"/>
                        </a:ext>
                      </a:extLst>
                    </p:cNvPr>
                    <p:cNvSpPr/>
                    <p:nvPr/>
                  </p:nvSpPr>
                  <p:spPr>
                    <a:xfrm rot="5617324">
                      <a:off x="5999298" y="8089770"/>
                      <a:ext cx="103042" cy="310294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" name="フリーフォーム: 図形 51">
                      <a:extLst>
                        <a:ext uri="{FF2B5EF4-FFF2-40B4-BE49-F238E27FC236}">
                          <a16:creationId xmlns:a16="http://schemas.microsoft.com/office/drawing/2014/main" id="{F7CF0450-56A7-A1CD-ABA4-53323A5FE6C6}"/>
                        </a:ext>
                      </a:extLst>
                    </p:cNvPr>
                    <p:cNvSpPr/>
                    <p:nvPr/>
                  </p:nvSpPr>
                  <p:spPr>
                    <a:xfrm rot="6626995">
                      <a:off x="4771546" y="7797479"/>
                      <a:ext cx="110496" cy="32040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  <a:gd name="connsiteX0" fmla="*/ 252000 w 254790"/>
                        <a:gd name="connsiteY0" fmla="*/ 252000 h 1080000"/>
                        <a:gd name="connsiteX1" fmla="*/ 254789 w 254790"/>
                        <a:gd name="connsiteY1" fmla="*/ 693788 h 1080000"/>
                        <a:gd name="connsiteX2" fmla="*/ 0 w 254790"/>
                        <a:gd name="connsiteY2" fmla="*/ 1080000 h 1080000"/>
                        <a:gd name="connsiteX3" fmla="*/ 0 w 254790"/>
                        <a:gd name="connsiteY3" fmla="*/ 0 h 1080000"/>
                        <a:gd name="connsiteX4" fmla="*/ 252000 w 254790"/>
                        <a:gd name="connsiteY4" fmla="*/ 25200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790" h="1080000">
                          <a:moveTo>
                            <a:pt x="252000" y="252000"/>
                          </a:moveTo>
                          <a:cubicBezTo>
                            <a:pt x="252930" y="399263"/>
                            <a:pt x="253859" y="546525"/>
                            <a:pt x="254789" y="693788"/>
                          </a:cubicBezTo>
                          <a:lnTo>
                            <a:pt x="0" y="1080000"/>
                          </a:lnTo>
                          <a:lnTo>
                            <a:pt x="0" y="0"/>
                          </a:lnTo>
                          <a:lnTo>
                            <a:pt x="252000" y="2520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" name="フリーフォーム: 図形 52">
                      <a:extLst>
                        <a:ext uri="{FF2B5EF4-FFF2-40B4-BE49-F238E27FC236}">
                          <a16:creationId xmlns:a16="http://schemas.microsoft.com/office/drawing/2014/main" id="{5DD71EF7-2EE4-7E3C-09CB-F4024ED53E77}"/>
                        </a:ext>
                      </a:extLst>
                    </p:cNvPr>
                    <p:cNvSpPr/>
                    <p:nvPr/>
                  </p:nvSpPr>
                  <p:spPr>
                    <a:xfrm rot="6452355">
                      <a:off x="5145326" y="7849653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4" name="フリーフォーム: 図形 53">
                      <a:extLst>
                        <a:ext uri="{FF2B5EF4-FFF2-40B4-BE49-F238E27FC236}">
                          <a16:creationId xmlns:a16="http://schemas.microsoft.com/office/drawing/2014/main" id="{5B01FBCA-1805-5F85-C55F-5CD8C7EEEA82}"/>
                        </a:ext>
                      </a:extLst>
                    </p:cNvPr>
                    <p:cNvSpPr/>
                    <p:nvPr/>
                  </p:nvSpPr>
                  <p:spPr>
                    <a:xfrm rot="6060000">
                      <a:off x="5605852" y="7962792"/>
                      <a:ext cx="109286" cy="468370"/>
                    </a:xfrm>
                    <a:custGeom>
                      <a:avLst/>
                      <a:gdLst>
                        <a:gd name="connsiteX0" fmla="*/ 252000 w 252000"/>
                        <a:gd name="connsiteY0" fmla="*/ 252000 h 1080000"/>
                        <a:gd name="connsiteX1" fmla="*/ 252000 w 252000"/>
                        <a:gd name="connsiteY1" fmla="*/ 828000 h 1080000"/>
                        <a:gd name="connsiteX2" fmla="*/ 0 w 252000"/>
                        <a:gd name="connsiteY2" fmla="*/ 1080000 h 1080000"/>
                        <a:gd name="connsiteX3" fmla="*/ 0 w 252000"/>
                        <a:gd name="connsiteY3" fmla="*/ 0 h 108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000" h="1080000">
                          <a:moveTo>
                            <a:pt x="252000" y="252000"/>
                          </a:moveTo>
                          <a:lnTo>
                            <a:pt x="252000" y="828000"/>
                          </a:lnTo>
                          <a:lnTo>
                            <a:pt x="0" y="1080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44" name="グループ化 143">
                  <a:extLst>
                    <a:ext uri="{FF2B5EF4-FFF2-40B4-BE49-F238E27FC236}">
                      <a16:creationId xmlns:a16="http://schemas.microsoft.com/office/drawing/2014/main" id="{A7437820-2CCD-EF7C-135A-367215611C85}"/>
                    </a:ext>
                  </a:extLst>
                </p:cNvPr>
                <p:cNvGrpSpPr/>
                <p:nvPr/>
              </p:nvGrpSpPr>
              <p:grpSpPr>
                <a:xfrm>
                  <a:off x="4694797" y="1783809"/>
                  <a:ext cx="1513692" cy="6420517"/>
                  <a:chOff x="4694797" y="1783809"/>
                  <a:chExt cx="1513692" cy="6420517"/>
                </a:xfrm>
              </p:grpSpPr>
              <p:sp>
                <p:nvSpPr>
                  <p:cNvPr id="35" name="フリーフォーム: 図形 34">
                    <a:extLst>
                      <a:ext uri="{FF2B5EF4-FFF2-40B4-BE49-F238E27FC236}">
                        <a16:creationId xmlns:a16="http://schemas.microsoft.com/office/drawing/2014/main" id="{10E950C3-5669-8EB4-382F-896BB50C39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050480" y="1428128"/>
                    <a:ext cx="802327" cy="1513690"/>
                  </a:xfrm>
                  <a:custGeom>
                    <a:avLst/>
                    <a:gdLst>
                      <a:gd name="connsiteX0" fmla="*/ 802327 w 802327"/>
                      <a:gd name="connsiteY0" fmla="*/ 1513690 h 1513690"/>
                      <a:gd name="connsiteX1" fmla="*/ 1327 w 802327"/>
                      <a:gd name="connsiteY1" fmla="*/ 1513690 h 1513690"/>
                      <a:gd name="connsiteX2" fmla="*/ 0 w 802327"/>
                      <a:gd name="connsiteY2" fmla="*/ 1468400 h 1513690"/>
                      <a:gd name="connsiteX3" fmla="*/ 2985 w 802327"/>
                      <a:gd name="connsiteY3" fmla="*/ 1356289 h 1513690"/>
                      <a:gd name="connsiteX4" fmla="*/ 299329 w 802327"/>
                      <a:gd name="connsiteY4" fmla="*/ 124828 h 1513690"/>
                      <a:gd name="connsiteX5" fmla="*/ 347229 w 802327"/>
                      <a:gd name="connsiteY5" fmla="*/ 0 h 1513690"/>
                      <a:gd name="connsiteX6" fmla="*/ 454182 w 802327"/>
                      <a:gd name="connsiteY6" fmla="*/ 0 h 1513690"/>
                      <a:gd name="connsiteX7" fmla="*/ 539122 w 802327"/>
                      <a:gd name="connsiteY7" fmla="*/ 226690 h 1513690"/>
                      <a:gd name="connsiteX8" fmla="*/ 802327 w 802327"/>
                      <a:gd name="connsiteY8" fmla="*/ 1513690 h 1513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327" h="1513690">
                        <a:moveTo>
                          <a:pt x="802327" y="1513690"/>
                        </a:moveTo>
                        <a:lnTo>
                          <a:pt x="1327" y="1513690"/>
                        </a:lnTo>
                        <a:lnTo>
                          <a:pt x="0" y="1468400"/>
                        </a:lnTo>
                        <a:lnTo>
                          <a:pt x="2985" y="1356289"/>
                        </a:lnTo>
                        <a:cubicBezTo>
                          <a:pt x="22261" y="991527"/>
                          <a:pt x="109651" y="636415"/>
                          <a:pt x="299329" y="124828"/>
                        </a:cubicBezTo>
                        <a:lnTo>
                          <a:pt x="347229" y="0"/>
                        </a:lnTo>
                        <a:lnTo>
                          <a:pt x="454182" y="0"/>
                        </a:lnTo>
                        <a:lnTo>
                          <a:pt x="539122" y="226690"/>
                        </a:lnTo>
                        <a:cubicBezTo>
                          <a:pt x="725090" y="737060"/>
                          <a:pt x="800217" y="1060231"/>
                          <a:pt x="802327" y="1513690"/>
                        </a:cubicBezTo>
                        <a:close/>
                      </a:path>
                    </a:pathLst>
                  </a:custGeom>
                  <a:solidFill>
                    <a:srgbClr val="898B8A"/>
                  </a:solidFill>
                  <a:ln w="3175">
                    <a:noFill/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6" name="フリーフォーム: 図形 35">
                    <a:extLst>
                      <a:ext uri="{FF2B5EF4-FFF2-40B4-BE49-F238E27FC236}">
                        <a16:creationId xmlns:a16="http://schemas.microsoft.com/office/drawing/2014/main" id="{5514E174-371C-93AF-7CD3-10348D513F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050705" y="2230231"/>
                    <a:ext cx="801876" cy="1513691"/>
                  </a:xfrm>
                  <a:custGeom>
                    <a:avLst/>
                    <a:gdLst>
                      <a:gd name="connsiteX0" fmla="*/ 801876 w 801876"/>
                      <a:gd name="connsiteY0" fmla="*/ 1468401 h 1513691"/>
                      <a:gd name="connsiteX1" fmla="*/ 800671 w 801876"/>
                      <a:gd name="connsiteY1" fmla="*/ 1513691 h 1513691"/>
                      <a:gd name="connsiteX2" fmla="*/ 362 w 801876"/>
                      <a:gd name="connsiteY2" fmla="*/ 1513691 h 1513691"/>
                      <a:gd name="connsiteX3" fmla="*/ 0 w 801876"/>
                      <a:gd name="connsiteY3" fmla="*/ 1501348 h 1513691"/>
                      <a:gd name="connsiteX4" fmla="*/ 1 w 801876"/>
                      <a:gd name="connsiteY4" fmla="*/ 1501330 h 1513691"/>
                      <a:gd name="connsiteX5" fmla="*/ 0 w 801876"/>
                      <a:gd name="connsiteY5" fmla="*/ 1501312 h 1513691"/>
                      <a:gd name="connsiteX6" fmla="*/ 3861 w 801876"/>
                      <a:gd name="connsiteY6" fmla="*/ 1356290 h 1513691"/>
                      <a:gd name="connsiteX7" fmla="*/ 300205 w 801876"/>
                      <a:gd name="connsiteY7" fmla="*/ 124829 h 1513691"/>
                      <a:gd name="connsiteX8" fmla="*/ 348106 w 801876"/>
                      <a:gd name="connsiteY8" fmla="*/ 0 h 1513691"/>
                      <a:gd name="connsiteX9" fmla="*/ 455063 w 801876"/>
                      <a:gd name="connsiteY9" fmla="*/ 0 h 1513691"/>
                      <a:gd name="connsiteX10" fmla="*/ 529929 w 801876"/>
                      <a:gd name="connsiteY10" fmla="*/ 199169 h 1513691"/>
                      <a:gd name="connsiteX11" fmla="*/ 797718 w 801876"/>
                      <a:gd name="connsiteY11" fmla="*/ 1326403 h 1513691"/>
                      <a:gd name="connsiteX12" fmla="*/ 801876 w 801876"/>
                      <a:gd name="connsiteY12" fmla="*/ 1468401 h 151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01876" h="1513691">
                        <a:moveTo>
                          <a:pt x="801876" y="1468401"/>
                        </a:moveTo>
                        <a:lnTo>
                          <a:pt x="800671" y="1513691"/>
                        </a:lnTo>
                        <a:lnTo>
                          <a:pt x="362" y="1513691"/>
                        </a:lnTo>
                        <a:lnTo>
                          <a:pt x="0" y="1501348"/>
                        </a:lnTo>
                        <a:lnTo>
                          <a:pt x="1" y="1501330"/>
                        </a:lnTo>
                        <a:lnTo>
                          <a:pt x="0" y="1501312"/>
                        </a:lnTo>
                        <a:lnTo>
                          <a:pt x="3861" y="1356290"/>
                        </a:lnTo>
                        <a:cubicBezTo>
                          <a:pt x="23137" y="991528"/>
                          <a:pt x="110527" y="636416"/>
                          <a:pt x="300205" y="124829"/>
                        </a:cubicBezTo>
                        <a:lnTo>
                          <a:pt x="348106" y="0"/>
                        </a:lnTo>
                        <a:lnTo>
                          <a:pt x="455063" y="0"/>
                        </a:lnTo>
                        <a:lnTo>
                          <a:pt x="529929" y="199169"/>
                        </a:lnTo>
                        <a:cubicBezTo>
                          <a:pt x="696125" y="651681"/>
                          <a:pt x="776942" y="956528"/>
                          <a:pt x="797718" y="1326403"/>
                        </a:cubicBezTo>
                        <a:lnTo>
                          <a:pt x="801876" y="1468401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>
                    <a:noFill/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7" name="フリーフォーム: 図形 36">
                    <a:extLst>
                      <a:ext uri="{FF2B5EF4-FFF2-40B4-BE49-F238E27FC236}">
                        <a16:creationId xmlns:a16="http://schemas.microsoft.com/office/drawing/2014/main" id="{75E3EF7B-2B67-70DC-9F9D-41FBEC5A98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050102" y="3032710"/>
                    <a:ext cx="803082" cy="1513690"/>
                  </a:xfrm>
                  <a:custGeom>
                    <a:avLst/>
                    <a:gdLst>
                      <a:gd name="connsiteX0" fmla="*/ 803082 w 803082"/>
                      <a:gd name="connsiteY0" fmla="*/ 1501348 h 1513690"/>
                      <a:gd name="connsiteX1" fmla="*/ 802754 w 803082"/>
                      <a:gd name="connsiteY1" fmla="*/ 1513690 h 1513690"/>
                      <a:gd name="connsiteX2" fmla="*/ 96 w 803082"/>
                      <a:gd name="connsiteY2" fmla="*/ 1513690 h 1513690"/>
                      <a:gd name="connsiteX3" fmla="*/ 0 w 803082"/>
                      <a:gd name="connsiteY3" fmla="*/ 1510416 h 1513690"/>
                      <a:gd name="connsiteX4" fmla="*/ 4103 w 803082"/>
                      <a:gd name="connsiteY4" fmla="*/ 1356289 h 1513690"/>
                      <a:gd name="connsiteX5" fmla="*/ 300447 w 803082"/>
                      <a:gd name="connsiteY5" fmla="*/ 124828 h 1513690"/>
                      <a:gd name="connsiteX6" fmla="*/ 348348 w 803082"/>
                      <a:gd name="connsiteY6" fmla="*/ 0 h 1513690"/>
                      <a:gd name="connsiteX7" fmla="*/ 455306 w 803082"/>
                      <a:gd name="connsiteY7" fmla="*/ 0 h 1513690"/>
                      <a:gd name="connsiteX8" fmla="*/ 530171 w 803082"/>
                      <a:gd name="connsiteY8" fmla="*/ 199168 h 1513690"/>
                      <a:gd name="connsiteX9" fmla="*/ 797960 w 803082"/>
                      <a:gd name="connsiteY9" fmla="*/ 1326402 h 1513690"/>
                      <a:gd name="connsiteX10" fmla="*/ 803082 w 803082"/>
                      <a:gd name="connsiteY10" fmla="*/ 1501312 h 1513690"/>
                      <a:gd name="connsiteX11" fmla="*/ 803082 w 803082"/>
                      <a:gd name="connsiteY11" fmla="*/ 1501331 h 1513690"/>
                      <a:gd name="connsiteX12" fmla="*/ 803082 w 803082"/>
                      <a:gd name="connsiteY12" fmla="*/ 1501348 h 1513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03082" h="1513690">
                        <a:moveTo>
                          <a:pt x="803082" y="1501348"/>
                        </a:moveTo>
                        <a:lnTo>
                          <a:pt x="802754" y="1513690"/>
                        </a:lnTo>
                        <a:lnTo>
                          <a:pt x="96" y="1513690"/>
                        </a:lnTo>
                        <a:lnTo>
                          <a:pt x="0" y="1510416"/>
                        </a:lnTo>
                        <a:lnTo>
                          <a:pt x="4103" y="1356289"/>
                        </a:lnTo>
                        <a:cubicBezTo>
                          <a:pt x="23379" y="991527"/>
                          <a:pt x="110769" y="636415"/>
                          <a:pt x="300447" y="124828"/>
                        </a:cubicBezTo>
                        <a:lnTo>
                          <a:pt x="348348" y="0"/>
                        </a:lnTo>
                        <a:lnTo>
                          <a:pt x="455306" y="0"/>
                        </a:lnTo>
                        <a:lnTo>
                          <a:pt x="530171" y="199168"/>
                        </a:lnTo>
                        <a:cubicBezTo>
                          <a:pt x="696367" y="651680"/>
                          <a:pt x="777184" y="956527"/>
                          <a:pt x="797960" y="1326402"/>
                        </a:cubicBezTo>
                        <a:lnTo>
                          <a:pt x="803082" y="1501312"/>
                        </a:lnTo>
                        <a:lnTo>
                          <a:pt x="803082" y="1501331"/>
                        </a:lnTo>
                        <a:lnTo>
                          <a:pt x="803082" y="1501348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>
                    <a:noFill/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8" name="フリーフォーム: 図形 37">
                    <a:extLst>
                      <a:ext uri="{FF2B5EF4-FFF2-40B4-BE49-F238E27FC236}">
                        <a16:creationId xmlns:a16="http://schemas.microsoft.com/office/drawing/2014/main" id="{44FA6252-0D63-5246-96A1-9DA296568B8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050635" y="3835260"/>
                    <a:ext cx="802016" cy="1513691"/>
                  </a:xfrm>
                  <a:custGeom>
                    <a:avLst/>
                    <a:gdLst>
                      <a:gd name="connsiteX0" fmla="*/ 802016 w 802016"/>
                      <a:gd name="connsiteY0" fmla="*/ 1510417 h 1513691"/>
                      <a:gd name="connsiteX1" fmla="*/ 801929 w 802016"/>
                      <a:gd name="connsiteY1" fmla="*/ 1513691 h 1513691"/>
                      <a:gd name="connsiteX2" fmla="*/ 1562 w 802016"/>
                      <a:gd name="connsiteY2" fmla="*/ 1513691 h 1513691"/>
                      <a:gd name="connsiteX3" fmla="*/ 0 w 802016"/>
                      <a:gd name="connsiteY3" fmla="*/ 1460351 h 1513691"/>
                      <a:gd name="connsiteX4" fmla="*/ 2770 w 802016"/>
                      <a:gd name="connsiteY4" fmla="*/ 1356290 h 1513691"/>
                      <a:gd name="connsiteX5" fmla="*/ 299114 w 802016"/>
                      <a:gd name="connsiteY5" fmla="*/ 124829 h 1513691"/>
                      <a:gd name="connsiteX6" fmla="*/ 347014 w 802016"/>
                      <a:gd name="connsiteY6" fmla="*/ 0 h 1513691"/>
                      <a:gd name="connsiteX7" fmla="*/ 453972 w 802016"/>
                      <a:gd name="connsiteY7" fmla="*/ 0 h 1513691"/>
                      <a:gd name="connsiteX8" fmla="*/ 528838 w 802016"/>
                      <a:gd name="connsiteY8" fmla="*/ 199169 h 1513691"/>
                      <a:gd name="connsiteX9" fmla="*/ 796627 w 802016"/>
                      <a:gd name="connsiteY9" fmla="*/ 1326403 h 1513691"/>
                      <a:gd name="connsiteX10" fmla="*/ 802016 w 802016"/>
                      <a:gd name="connsiteY10" fmla="*/ 1510417 h 151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02016" h="1513691">
                        <a:moveTo>
                          <a:pt x="802016" y="1510417"/>
                        </a:moveTo>
                        <a:lnTo>
                          <a:pt x="801929" y="1513691"/>
                        </a:lnTo>
                        <a:lnTo>
                          <a:pt x="1562" y="1513691"/>
                        </a:lnTo>
                        <a:lnTo>
                          <a:pt x="0" y="1460351"/>
                        </a:lnTo>
                        <a:lnTo>
                          <a:pt x="2770" y="1356290"/>
                        </a:lnTo>
                        <a:cubicBezTo>
                          <a:pt x="22046" y="991528"/>
                          <a:pt x="109436" y="636416"/>
                          <a:pt x="299114" y="124829"/>
                        </a:cubicBezTo>
                        <a:lnTo>
                          <a:pt x="347014" y="0"/>
                        </a:lnTo>
                        <a:lnTo>
                          <a:pt x="453972" y="0"/>
                        </a:lnTo>
                        <a:lnTo>
                          <a:pt x="528838" y="199169"/>
                        </a:lnTo>
                        <a:cubicBezTo>
                          <a:pt x="695034" y="651681"/>
                          <a:pt x="775851" y="956528"/>
                          <a:pt x="796627" y="1326403"/>
                        </a:cubicBezTo>
                        <a:lnTo>
                          <a:pt x="802016" y="1510417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>
                    <a:noFill/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9" name="フリーフォーム: 図形 38">
                    <a:extLst>
                      <a:ext uri="{FF2B5EF4-FFF2-40B4-BE49-F238E27FC236}">
                        <a16:creationId xmlns:a16="http://schemas.microsoft.com/office/drawing/2014/main" id="{233DD7A4-0332-0244-9765-D889C4DB16F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050675" y="4637236"/>
                    <a:ext cx="801936" cy="1513691"/>
                  </a:xfrm>
                  <a:custGeom>
                    <a:avLst/>
                    <a:gdLst>
                      <a:gd name="connsiteX0" fmla="*/ 801936 w 801936"/>
                      <a:gd name="connsiteY0" fmla="*/ 1460351 h 1513691"/>
                      <a:gd name="connsiteX1" fmla="*/ 800516 w 801936"/>
                      <a:gd name="connsiteY1" fmla="*/ 1513691 h 1513691"/>
                      <a:gd name="connsiteX2" fmla="*/ 38 w 801936"/>
                      <a:gd name="connsiteY2" fmla="*/ 1513691 h 1513691"/>
                      <a:gd name="connsiteX3" fmla="*/ 0 w 801936"/>
                      <a:gd name="connsiteY3" fmla="*/ 1512403 h 1513691"/>
                      <a:gd name="connsiteX4" fmla="*/ 4156 w 801936"/>
                      <a:gd name="connsiteY4" fmla="*/ 1356290 h 1513691"/>
                      <a:gd name="connsiteX5" fmla="*/ 300500 w 801936"/>
                      <a:gd name="connsiteY5" fmla="*/ 124829 h 1513691"/>
                      <a:gd name="connsiteX6" fmla="*/ 348400 w 801936"/>
                      <a:gd name="connsiteY6" fmla="*/ 0 h 1513691"/>
                      <a:gd name="connsiteX7" fmla="*/ 455358 w 801936"/>
                      <a:gd name="connsiteY7" fmla="*/ 0 h 1513691"/>
                      <a:gd name="connsiteX8" fmla="*/ 530224 w 801936"/>
                      <a:gd name="connsiteY8" fmla="*/ 199169 h 1513691"/>
                      <a:gd name="connsiteX9" fmla="*/ 798013 w 801936"/>
                      <a:gd name="connsiteY9" fmla="*/ 1326403 h 1513691"/>
                      <a:gd name="connsiteX10" fmla="*/ 801936 w 801936"/>
                      <a:gd name="connsiteY10" fmla="*/ 1460351 h 151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01936" h="1513691">
                        <a:moveTo>
                          <a:pt x="801936" y="1460351"/>
                        </a:moveTo>
                        <a:lnTo>
                          <a:pt x="800516" y="1513691"/>
                        </a:lnTo>
                        <a:lnTo>
                          <a:pt x="38" y="1513691"/>
                        </a:lnTo>
                        <a:lnTo>
                          <a:pt x="0" y="1512403"/>
                        </a:lnTo>
                        <a:lnTo>
                          <a:pt x="4156" y="1356290"/>
                        </a:lnTo>
                        <a:cubicBezTo>
                          <a:pt x="23432" y="991528"/>
                          <a:pt x="110822" y="636416"/>
                          <a:pt x="300500" y="124829"/>
                        </a:cubicBezTo>
                        <a:lnTo>
                          <a:pt x="348400" y="0"/>
                        </a:lnTo>
                        <a:lnTo>
                          <a:pt x="455358" y="0"/>
                        </a:lnTo>
                        <a:lnTo>
                          <a:pt x="530224" y="199169"/>
                        </a:lnTo>
                        <a:cubicBezTo>
                          <a:pt x="696420" y="651681"/>
                          <a:pt x="777237" y="956528"/>
                          <a:pt x="798013" y="1326403"/>
                        </a:cubicBezTo>
                        <a:lnTo>
                          <a:pt x="801936" y="1460351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>
                    <a:noFill/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0" name="フリーフォーム: 図形 39">
                    <a:extLst>
                      <a:ext uri="{FF2B5EF4-FFF2-40B4-BE49-F238E27FC236}">
                        <a16:creationId xmlns:a16="http://schemas.microsoft.com/office/drawing/2014/main" id="{142976CD-73CE-215E-9646-A29DF65CFE3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049913" y="5439934"/>
                    <a:ext cx="803460" cy="1513691"/>
                  </a:xfrm>
                  <a:custGeom>
                    <a:avLst/>
                    <a:gdLst>
                      <a:gd name="connsiteX0" fmla="*/ 803460 w 803460"/>
                      <a:gd name="connsiteY0" fmla="*/ 1512403 h 1513691"/>
                      <a:gd name="connsiteX1" fmla="*/ 803426 w 803460"/>
                      <a:gd name="connsiteY1" fmla="*/ 1513691 h 1513691"/>
                      <a:gd name="connsiteX2" fmla="*/ 39 w 803460"/>
                      <a:gd name="connsiteY2" fmla="*/ 1513691 h 1513691"/>
                      <a:gd name="connsiteX3" fmla="*/ 0 w 803460"/>
                      <a:gd name="connsiteY3" fmla="*/ 1512402 h 1513691"/>
                      <a:gd name="connsiteX4" fmla="*/ 1 w 803460"/>
                      <a:gd name="connsiteY4" fmla="*/ 1512384 h 1513691"/>
                      <a:gd name="connsiteX5" fmla="*/ 0 w 803460"/>
                      <a:gd name="connsiteY5" fmla="*/ 1512366 h 1513691"/>
                      <a:gd name="connsiteX6" fmla="*/ 4156 w 803460"/>
                      <a:gd name="connsiteY6" fmla="*/ 1356290 h 1513691"/>
                      <a:gd name="connsiteX7" fmla="*/ 300500 w 803460"/>
                      <a:gd name="connsiteY7" fmla="*/ 124829 h 1513691"/>
                      <a:gd name="connsiteX8" fmla="*/ 348400 w 803460"/>
                      <a:gd name="connsiteY8" fmla="*/ 0 h 1513691"/>
                      <a:gd name="connsiteX9" fmla="*/ 455358 w 803460"/>
                      <a:gd name="connsiteY9" fmla="*/ 0 h 1513691"/>
                      <a:gd name="connsiteX10" fmla="*/ 530224 w 803460"/>
                      <a:gd name="connsiteY10" fmla="*/ 199169 h 1513691"/>
                      <a:gd name="connsiteX11" fmla="*/ 798013 w 803460"/>
                      <a:gd name="connsiteY11" fmla="*/ 1326403 h 1513691"/>
                      <a:gd name="connsiteX12" fmla="*/ 803460 w 803460"/>
                      <a:gd name="connsiteY12" fmla="*/ 1512403 h 151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03460" h="1513691">
                        <a:moveTo>
                          <a:pt x="803460" y="1512403"/>
                        </a:moveTo>
                        <a:lnTo>
                          <a:pt x="803426" y="1513691"/>
                        </a:lnTo>
                        <a:lnTo>
                          <a:pt x="39" y="1513691"/>
                        </a:lnTo>
                        <a:lnTo>
                          <a:pt x="0" y="1512402"/>
                        </a:lnTo>
                        <a:lnTo>
                          <a:pt x="1" y="1512384"/>
                        </a:lnTo>
                        <a:lnTo>
                          <a:pt x="0" y="1512366"/>
                        </a:lnTo>
                        <a:lnTo>
                          <a:pt x="4156" y="1356290"/>
                        </a:lnTo>
                        <a:cubicBezTo>
                          <a:pt x="23432" y="991528"/>
                          <a:pt x="110822" y="636416"/>
                          <a:pt x="300500" y="124829"/>
                        </a:cubicBezTo>
                        <a:lnTo>
                          <a:pt x="348400" y="0"/>
                        </a:lnTo>
                        <a:lnTo>
                          <a:pt x="455358" y="0"/>
                        </a:lnTo>
                        <a:lnTo>
                          <a:pt x="530224" y="199169"/>
                        </a:lnTo>
                        <a:cubicBezTo>
                          <a:pt x="696420" y="651681"/>
                          <a:pt x="777237" y="956528"/>
                          <a:pt x="798013" y="1326403"/>
                        </a:cubicBezTo>
                        <a:lnTo>
                          <a:pt x="803460" y="1512403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>
                    <a:noFill/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1" name="フリーフォーム: 図形 40">
                    <a:extLst>
                      <a:ext uri="{FF2B5EF4-FFF2-40B4-BE49-F238E27FC236}">
                        <a16:creationId xmlns:a16="http://schemas.microsoft.com/office/drawing/2014/main" id="{A9C84D7A-8144-EE7D-8B16-86DA798F38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050185" y="6243122"/>
                    <a:ext cx="802916" cy="1513690"/>
                  </a:xfrm>
                  <a:custGeom>
                    <a:avLst/>
                    <a:gdLst>
                      <a:gd name="connsiteX0" fmla="*/ 802916 w 802916"/>
                      <a:gd name="connsiteY0" fmla="*/ 1512402 h 1513690"/>
                      <a:gd name="connsiteX1" fmla="*/ 802883 w 802916"/>
                      <a:gd name="connsiteY1" fmla="*/ 1513690 h 1513690"/>
                      <a:gd name="connsiteX2" fmla="*/ 634 w 802916"/>
                      <a:gd name="connsiteY2" fmla="*/ 1513690 h 1513690"/>
                      <a:gd name="connsiteX3" fmla="*/ 0 w 802916"/>
                      <a:gd name="connsiteY3" fmla="*/ 1492028 h 1513690"/>
                      <a:gd name="connsiteX4" fmla="*/ 3613 w 802916"/>
                      <a:gd name="connsiteY4" fmla="*/ 1356289 h 1513690"/>
                      <a:gd name="connsiteX5" fmla="*/ 299958 w 802916"/>
                      <a:gd name="connsiteY5" fmla="*/ 124828 h 1513690"/>
                      <a:gd name="connsiteX6" fmla="*/ 347858 w 802916"/>
                      <a:gd name="connsiteY6" fmla="*/ 0 h 1513690"/>
                      <a:gd name="connsiteX7" fmla="*/ 454817 w 802916"/>
                      <a:gd name="connsiteY7" fmla="*/ 0 h 1513690"/>
                      <a:gd name="connsiteX8" fmla="*/ 529682 w 802916"/>
                      <a:gd name="connsiteY8" fmla="*/ 199168 h 1513690"/>
                      <a:gd name="connsiteX9" fmla="*/ 797471 w 802916"/>
                      <a:gd name="connsiteY9" fmla="*/ 1326402 h 1513690"/>
                      <a:gd name="connsiteX10" fmla="*/ 802916 w 802916"/>
                      <a:gd name="connsiteY10" fmla="*/ 1512366 h 1513690"/>
                      <a:gd name="connsiteX11" fmla="*/ 802916 w 802916"/>
                      <a:gd name="connsiteY11" fmla="*/ 1512385 h 1513690"/>
                      <a:gd name="connsiteX12" fmla="*/ 802916 w 802916"/>
                      <a:gd name="connsiteY12" fmla="*/ 1512402 h 1513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02916" h="1513690">
                        <a:moveTo>
                          <a:pt x="802916" y="1512402"/>
                        </a:moveTo>
                        <a:lnTo>
                          <a:pt x="802883" y="1513690"/>
                        </a:lnTo>
                        <a:lnTo>
                          <a:pt x="634" y="1513690"/>
                        </a:lnTo>
                        <a:lnTo>
                          <a:pt x="0" y="1492028"/>
                        </a:lnTo>
                        <a:lnTo>
                          <a:pt x="3613" y="1356289"/>
                        </a:lnTo>
                        <a:cubicBezTo>
                          <a:pt x="22889" y="991527"/>
                          <a:pt x="110279" y="636415"/>
                          <a:pt x="299958" y="124828"/>
                        </a:cubicBezTo>
                        <a:lnTo>
                          <a:pt x="347858" y="0"/>
                        </a:lnTo>
                        <a:lnTo>
                          <a:pt x="454817" y="0"/>
                        </a:lnTo>
                        <a:lnTo>
                          <a:pt x="529682" y="199168"/>
                        </a:lnTo>
                        <a:cubicBezTo>
                          <a:pt x="695878" y="651680"/>
                          <a:pt x="776695" y="956527"/>
                          <a:pt x="797471" y="1326402"/>
                        </a:cubicBezTo>
                        <a:lnTo>
                          <a:pt x="802916" y="1512366"/>
                        </a:lnTo>
                        <a:lnTo>
                          <a:pt x="802916" y="1512385"/>
                        </a:lnTo>
                        <a:lnTo>
                          <a:pt x="802916" y="1512402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>
                    <a:noFill/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2" name="フリーフォーム: 図形 41">
                    <a:extLst>
                      <a:ext uri="{FF2B5EF4-FFF2-40B4-BE49-F238E27FC236}">
                        <a16:creationId xmlns:a16="http://schemas.microsoft.com/office/drawing/2014/main" id="{333828F6-229D-571C-0ECE-1AAC7552618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050194" y="7046031"/>
                    <a:ext cx="802899" cy="1513691"/>
                  </a:xfrm>
                  <a:custGeom>
                    <a:avLst/>
                    <a:gdLst>
                      <a:gd name="connsiteX0" fmla="*/ 802899 w 802899"/>
                      <a:gd name="connsiteY0" fmla="*/ 1492029 h 1513691"/>
                      <a:gd name="connsiteX1" fmla="*/ 802322 w 802899"/>
                      <a:gd name="connsiteY1" fmla="*/ 1513691 h 1513691"/>
                      <a:gd name="connsiteX2" fmla="*/ 0 w 802899"/>
                      <a:gd name="connsiteY2" fmla="*/ 1513691 h 1513691"/>
                      <a:gd name="connsiteX3" fmla="*/ 300536 w 802899"/>
                      <a:gd name="connsiteY3" fmla="*/ 124829 h 1513691"/>
                      <a:gd name="connsiteX4" fmla="*/ 348436 w 802899"/>
                      <a:gd name="connsiteY4" fmla="*/ 0 h 1513691"/>
                      <a:gd name="connsiteX5" fmla="*/ 455394 w 802899"/>
                      <a:gd name="connsiteY5" fmla="*/ 0 h 1513691"/>
                      <a:gd name="connsiteX6" fmla="*/ 530260 w 802899"/>
                      <a:gd name="connsiteY6" fmla="*/ 199169 h 1513691"/>
                      <a:gd name="connsiteX7" fmla="*/ 798048 w 802899"/>
                      <a:gd name="connsiteY7" fmla="*/ 1326403 h 1513691"/>
                      <a:gd name="connsiteX8" fmla="*/ 802899 w 802899"/>
                      <a:gd name="connsiteY8" fmla="*/ 1492029 h 1513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899" h="1513691">
                        <a:moveTo>
                          <a:pt x="802899" y="1492029"/>
                        </a:moveTo>
                        <a:lnTo>
                          <a:pt x="802322" y="1513691"/>
                        </a:lnTo>
                        <a:lnTo>
                          <a:pt x="0" y="1513691"/>
                        </a:lnTo>
                        <a:cubicBezTo>
                          <a:pt x="587" y="1089796"/>
                          <a:pt x="83761" y="709500"/>
                          <a:pt x="300536" y="124829"/>
                        </a:cubicBezTo>
                        <a:lnTo>
                          <a:pt x="348436" y="0"/>
                        </a:lnTo>
                        <a:lnTo>
                          <a:pt x="455394" y="0"/>
                        </a:lnTo>
                        <a:lnTo>
                          <a:pt x="530260" y="199169"/>
                        </a:lnTo>
                        <a:cubicBezTo>
                          <a:pt x="696456" y="651681"/>
                          <a:pt x="777273" y="956528"/>
                          <a:pt x="798048" y="1326403"/>
                        </a:cubicBezTo>
                        <a:lnTo>
                          <a:pt x="802899" y="1492029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>
                    <a:noFill/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14561328-6D2A-80D0-BB61-052B0B2846E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>
                  <a:off x="4852346" y="4559654"/>
                  <a:ext cx="212078" cy="70245"/>
                </a:xfrm>
                <a:custGeom>
                  <a:avLst/>
                  <a:gdLst>
                    <a:gd name="connsiteX0" fmla="*/ 0 w 1165219"/>
                    <a:gd name="connsiteY0" fmla="*/ 0 h 540000"/>
                    <a:gd name="connsiteX1" fmla="*/ 1165219 w 1165219"/>
                    <a:gd name="connsiteY1" fmla="*/ 0 h 540000"/>
                    <a:gd name="connsiteX2" fmla="*/ 1019832 w 1165219"/>
                    <a:gd name="connsiteY2" fmla="*/ 540000 h 540000"/>
                    <a:gd name="connsiteX3" fmla="*/ 143638 w 1165219"/>
                    <a:gd name="connsiteY3" fmla="*/ 540000 h 540000"/>
                    <a:gd name="connsiteX4" fmla="*/ 0 w 1165219"/>
                    <a:gd name="connsiteY4" fmla="*/ 6492 h 540000"/>
                    <a:gd name="connsiteX5" fmla="*/ 0 w 1165219"/>
                    <a:gd name="connsiteY5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219" h="540000">
                      <a:moveTo>
                        <a:pt x="0" y="0"/>
                      </a:moveTo>
                      <a:lnTo>
                        <a:pt x="1165219" y="0"/>
                      </a:lnTo>
                      <a:lnTo>
                        <a:pt x="1019832" y="540000"/>
                      </a:lnTo>
                      <a:lnTo>
                        <a:pt x="143638" y="540000"/>
                      </a:lnTo>
                      <a:lnTo>
                        <a:pt x="0" y="64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noFill/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9" name="台形 110">
                  <a:extLst>
                    <a:ext uri="{FF2B5EF4-FFF2-40B4-BE49-F238E27FC236}">
                      <a16:creationId xmlns:a16="http://schemas.microsoft.com/office/drawing/2014/main" id="{B3441DB2-797C-83BD-9CB8-CBBD38B4C57B}"/>
                    </a:ext>
                  </a:extLst>
                </p:cNvPr>
                <p:cNvSpPr/>
                <p:nvPr/>
              </p:nvSpPr>
              <p:spPr>
                <a:xfrm rot="5400000">
                  <a:off x="5900379" y="2893647"/>
                  <a:ext cx="799846" cy="183626"/>
                </a:xfrm>
                <a:custGeom>
                  <a:avLst/>
                  <a:gdLst>
                    <a:gd name="connsiteX0" fmla="*/ 0 w 1003375"/>
                    <a:gd name="connsiteY0" fmla="*/ 230352 h 230352"/>
                    <a:gd name="connsiteX1" fmla="*/ 57588 w 1003375"/>
                    <a:gd name="connsiteY1" fmla="*/ 0 h 230352"/>
                    <a:gd name="connsiteX2" fmla="*/ 94578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  <a:gd name="connsiteX0" fmla="*/ 0 w 1003375"/>
                    <a:gd name="connsiteY0" fmla="*/ 230352 h 230352"/>
                    <a:gd name="connsiteX1" fmla="*/ 117913 w 1003375"/>
                    <a:gd name="connsiteY1" fmla="*/ 0 h 230352"/>
                    <a:gd name="connsiteX2" fmla="*/ 94578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  <a:gd name="connsiteX0" fmla="*/ 0 w 1003375"/>
                    <a:gd name="connsiteY0" fmla="*/ 230352 h 230352"/>
                    <a:gd name="connsiteX1" fmla="*/ 117913 w 1003375"/>
                    <a:gd name="connsiteY1" fmla="*/ 0 h 230352"/>
                    <a:gd name="connsiteX2" fmla="*/ 87593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3375" h="230352">
                      <a:moveTo>
                        <a:pt x="0" y="230352"/>
                      </a:moveTo>
                      <a:lnTo>
                        <a:pt x="117913" y="0"/>
                      </a:lnTo>
                      <a:lnTo>
                        <a:pt x="875937" y="0"/>
                      </a:lnTo>
                      <a:lnTo>
                        <a:pt x="1003375" y="230352"/>
                      </a:lnTo>
                      <a:lnTo>
                        <a:pt x="0" y="230352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0" name="台形 110">
                  <a:extLst>
                    <a:ext uri="{FF2B5EF4-FFF2-40B4-BE49-F238E27FC236}">
                      <a16:creationId xmlns:a16="http://schemas.microsoft.com/office/drawing/2014/main" id="{09AEB9A6-56AA-84F6-1B30-8DF5368A3A96}"/>
                    </a:ext>
                  </a:extLst>
                </p:cNvPr>
                <p:cNvSpPr/>
                <p:nvPr/>
              </p:nvSpPr>
              <p:spPr>
                <a:xfrm rot="5400000">
                  <a:off x="5900379" y="4499609"/>
                  <a:ext cx="799846" cy="183626"/>
                </a:xfrm>
                <a:custGeom>
                  <a:avLst/>
                  <a:gdLst>
                    <a:gd name="connsiteX0" fmla="*/ 0 w 1003375"/>
                    <a:gd name="connsiteY0" fmla="*/ 230352 h 230352"/>
                    <a:gd name="connsiteX1" fmla="*/ 57588 w 1003375"/>
                    <a:gd name="connsiteY1" fmla="*/ 0 h 230352"/>
                    <a:gd name="connsiteX2" fmla="*/ 94578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  <a:gd name="connsiteX0" fmla="*/ 0 w 1003375"/>
                    <a:gd name="connsiteY0" fmla="*/ 230352 h 230352"/>
                    <a:gd name="connsiteX1" fmla="*/ 117913 w 1003375"/>
                    <a:gd name="connsiteY1" fmla="*/ 0 h 230352"/>
                    <a:gd name="connsiteX2" fmla="*/ 94578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  <a:gd name="connsiteX0" fmla="*/ 0 w 1003375"/>
                    <a:gd name="connsiteY0" fmla="*/ 230352 h 230352"/>
                    <a:gd name="connsiteX1" fmla="*/ 117913 w 1003375"/>
                    <a:gd name="connsiteY1" fmla="*/ 0 h 230352"/>
                    <a:gd name="connsiteX2" fmla="*/ 87593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3375" h="230352">
                      <a:moveTo>
                        <a:pt x="0" y="230352"/>
                      </a:moveTo>
                      <a:lnTo>
                        <a:pt x="117913" y="0"/>
                      </a:lnTo>
                      <a:lnTo>
                        <a:pt x="875937" y="0"/>
                      </a:lnTo>
                      <a:lnTo>
                        <a:pt x="1003375" y="230352"/>
                      </a:lnTo>
                      <a:lnTo>
                        <a:pt x="0" y="230352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台形 110">
                  <a:extLst>
                    <a:ext uri="{FF2B5EF4-FFF2-40B4-BE49-F238E27FC236}">
                      <a16:creationId xmlns:a16="http://schemas.microsoft.com/office/drawing/2014/main" id="{DFFC9B33-2329-B640-35F8-6B4EDF859640}"/>
                    </a:ext>
                  </a:extLst>
                </p:cNvPr>
                <p:cNvSpPr/>
                <p:nvPr/>
              </p:nvSpPr>
              <p:spPr>
                <a:xfrm rot="5400000">
                  <a:off x="5900379" y="6105570"/>
                  <a:ext cx="799846" cy="183626"/>
                </a:xfrm>
                <a:custGeom>
                  <a:avLst/>
                  <a:gdLst>
                    <a:gd name="connsiteX0" fmla="*/ 0 w 1003375"/>
                    <a:gd name="connsiteY0" fmla="*/ 230352 h 230352"/>
                    <a:gd name="connsiteX1" fmla="*/ 57588 w 1003375"/>
                    <a:gd name="connsiteY1" fmla="*/ 0 h 230352"/>
                    <a:gd name="connsiteX2" fmla="*/ 94578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  <a:gd name="connsiteX0" fmla="*/ 0 w 1003375"/>
                    <a:gd name="connsiteY0" fmla="*/ 230352 h 230352"/>
                    <a:gd name="connsiteX1" fmla="*/ 117913 w 1003375"/>
                    <a:gd name="connsiteY1" fmla="*/ 0 h 230352"/>
                    <a:gd name="connsiteX2" fmla="*/ 94578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  <a:gd name="connsiteX0" fmla="*/ 0 w 1003375"/>
                    <a:gd name="connsiteY0" fmla="*/ 230352 h 230352"/>
                    <a:gd name="connsiteX1" fmla="*/ 117913 w 1003375"/>
                    <a:gd name="connsiteY1" fmla="*/ 0 h 230352"/>
                    <a:gd name="connsiteX2" fmla="*/ 87593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3375" h="230352">
                      <a:moveTo>
                        <a:pt x="0" y="230352"/>
                      </a:moveTo>
                      <a:lnTo>
                        <a:pt x="117913" y="0"/>
                      </a:lnTo>
                      <a:lnTo>
                        <a:pt x="875937" y="0"/>
                      </a:lnTo>
                      <a:lnTo>
                        <a:pt x="1003375" y="230352"/>
                      </a:lnTo>
                      <a:lnTo>
                        <a:pt x="0" y="230352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台形 110">
                  <a:extLst>
                    <a:ext uri="{FF2B5EF4-FFF2-40B4-BE49-F238E27FC236}">
                      <a16:creationId xmlns:a16="http://schemas.microsoft.com/office/drawing/2014/main" id="{7072FBA9-EC4C-F7DF-F8DE-D3E55960A7F0}"/>
                    </a:ext>
                  </a:extLst>
                </p:cNvPr>
                <p:cNvSpPr/>
                <p:nvPr/>
              </p:nvSpPr>
              <p:spPr>
                <a:xfrm rot="5400000">
                  <a:off x="5900378" y="7711531"/>
                  <a:ext cx="799846" cy="183626"/>
                </a:xfrm>
                <a:custGeom>
                  <a:avLst/>
                  <a:gdLst>
                    <a:gd name="connsiteX0" fmla="*/ 0 w 1003375"/>
                    <a:gd name="connsiteY0" fmla="*/ 230352 h 230352"/>
                    <a:gd name="connsiteX1" fmla="*/ 57588 w 1003375"/>
                    <a:gd name="connsiteY1" fmla="*/ 0 h 230352"/>
                    <a:gd name="connsiteX2" fmla="*/ 94578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  <a:gd name="connsiteX0" fmla="*/ 0 w 1003375"/>
                    <a:gd name="connsiteY0" fmla="*/ 230352 h 230352"/>
                    <a:gd name="connsiteX1" fmla="*/ 117913 w 1003375"/>
                    <a:gd name="connsiteY1" fmla="*/ 0 h 230352"/>
                    <a:gd name="connsiteX2" fmla="*/ 94578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  <a:gd name="connsiteX0" fmla="*/ 0 w 1003375"/>
                    <a:gd name="connsiteY0" fmla="*/ 230352 h 230352"/>
                    <a:gd name="connsiteX1" fmla="*/ 117913 w 1003375"/>
                    <a:gd name="connsiteY1" fmla="*/ 0 h 230352"/>
                    <a:gd name="connsiteX2" fmla="*/ 875937 w 1003375"/>
                    <a:gd name="connsiteY2" fmla="*/ 0 h 230352"/>
                    <a:gd name="connsiteX3" fmla="*/ 1003375 w 1003375"/>
                    <a:gd name="connsiteY3" fmla="*/ 230352 h 230352"/>
                    <a:gd name="connsiteX4" fmla="*/ 0 w 1003375"/>
                    <a:gd name="connsiteY4" fmla="*/ 230352 h 2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3375" h="230352">
                      <a:moveTo>
                        <a:pt x="0" y="230352"/>
                      </a:moveTo>
                      <a:lnTo>
                        <a:pt x="117913" y="0"/>
                      </a:lnTo>
                      <a:lnTo>
                        <a:pt x="875937" y="0"/>
                      </a:lnTo>
                      <a:lnTo>
                        <a:pt x="1003375" y="230352"/>
                      </a:lnTo>
                      <a:lnTo>
                        <a:pt x="0" y="230352"/>
                      </a:lnTo>
                      <a:close/>
                    </a:path>
                  </a:pathLst>
                </a:custGeom>
                <a:solidFill>
                  <a:srgbClr val="898B8A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971" name="直線コネクタ 1970">
                  <a:extLst>
                    <a:ext uri="{FF2B5EF4-FFF2-40B4-BE49-F238E27FC236}">
                      <a16:creationId xmlns:a16="http://schemas.microsoft.com/office/drawing/2014/main" id="{9B734644-99ED-8EF9-B67D-2062E27F579F}"/>
                    </a:ext>
                  </a:extLst>
                </p:cNvPr>
                <p:cNvCxnSpPr>
                  <a:cxnSpLocks/>
                  <a:stCxn id="1967" idx="0"/>
                  <a:endCxn id="32" idx="3"/>
                </p:cNvCxnSpPr>
                <p:nvPr/>
              </p:nvCxnSpPr>
              <p:spPr>
                <a:xfrm flipH="1">
                  <a:off x="6208488" y="7403421"/>
                  <a:ext cx="1" cy="799846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4" name="グループ化 133">
                  <a:extLst>
                    <a:ext uri="{FF2B5EF4-FFF2-40B4-BE49-F238E27FC236}">
                      <a16:creationId xmlns:a16="http://schemas.microsoft.com/office/drawing/2014/main" id="{DA18509B-8D8C-4E54-9922-56B0761D2ABE}"/>
                    </a:ext>
                  </a:extLst>
                </p:cNvPr>
                <p:cNvGrpSpPr/>
                <p:nvPr/>
              </p:nvGrpSpPr>
              <p:grpSpPr>
                <a:xfrm>
                  <a:off x="4776789" y="2102769"/>
                  <a:ext cx="0" cy="5785661"/>
                  <a:chOff x="4776789" y="2102769"/>
                  <a:chExt cx="0" cy="5785661"/>
                </a:xfrm>
              </p:grpSpPr>
              <p:cxnSp>
                <p:nvCxnSpPr>
                  <p:cNvPr id="1825" name="直線コネクタ 1824">
                    <a:extLst>
                      <a:ext uri="{FF2B5EF4-FFF2-40B4-BE49-F238E27FC236}">
                        <a16:creationId xmlns:a16="http://schemas.microsoft.com/office/drawing/2014/main" id="{3F4F6A1A-5A79-2ACE-350C-8FFA79E691F0}"/>
                      </a:ext>
                    </a:extLst>
                  </p:cNvPr>
                  <p:cNvCxnSpPr/>
                  <p:nvPr/>
                </p:nvCxnSpPr>
                <p:spPr>
                  <a:xfrm>
                    <a:off x="4776789" y="7722830"/>
                    <a:ext cx="0" cy="16560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8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8" name="直線コネクタ 1817">
                    <a:extLst>
                      <a:ext uri="{FF2B5EF4-FFF2-40B4-BE49-F238E27FC236}">
                        <a16:creationId xmlns:a16="http://schemas.microsoft.com/office/drawing/2014/main" id="{9A2819EC-731C-CF13-B9F7-297D6E315C45}"/>
                      </a:ext>
                    </a:extLst>
                  </p:cNvPr>
                  <p:cNvCxnSpPr/>
                  <p:nvPr/>
                </p:nvCxnSpPr>
                <p:spPr>
                  <a:xfrm>
                    <a:off x="4776789" y="2900363"/>
                    <a:ext cx="0" cy="16560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8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9" name="直線コネクタ 1818">
                    <a:extLst>
                      <a:ext uri="{FF2B5EF4-FFF2-40B4-BE49-F238E27FC236}">
                        <a16:creationId xmlns:a16="http://schemas.microsoft.com/office/drawing/2014/main" id="{2E8A3B64-BA13-70E2-D5E7-389ADCF3F8E3}"/>
                      </a:ext>
                    </a:extLst>
                  </p:cNvPr>
                  <p:cNvCxnSpPr/>
                  <p:nvPr/>
                </p:nvCxnSpPr>
                <p:spPr>
                  <a:xfrm>
                    <a:off x="4776789" y="2102769"/>
                    <a:ext cx="0" cy="16560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8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0" name="直線コネクタ 1819">
                    <a:extLst>
                      <a:ext uri="{FF2B5EF4-FFF2-40B4-BE49-F238E27FC236}">
                        <a16:creationId xmlns:a16="http://schemas.microsoft.com/office/drawing/2014/main" id="{39080B31-B0E2-ACF3-F1A2-E3DA1AE00509}"/>
                      </a:ext>
                    </a:extLst>
                  </p:cNvPr>
                  <p:cNvCxnSpPr/>
                  <p:nvPr/>
                </p:nvCxnSpPr>
                <p:spPr>
                  <a:xfrm>
                    <a:off x="4776789" y="3710260"/>
                    <a:ext cx="0" cy="16560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8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1" name="直線コネクタ 1820">
                    <a:extLst>
                      <a:ext uri="{FF2B5EF4-FFF2-40B4-BE49-F238E27FC236}">
                        <a16:creationId xmlns:a16="http://schemas.microsoft.com/office/drawing/2014/main" id="{AB3E0916-EF01-B0CA-58E1-2AD7CF40552B}"/>
                      </a:ext>
                    </a:extLst>
                  </p:cNvPr>
                  <p:cNvCxnSpPr/>
                  <p:nvPr/>
                </p:nvCxnSpPr>
                <p:spPr>
                  <a:xfrm>
                    <a:off x="4776789" y="4510238"/>
                    <a:ext cx="0" cy="16560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8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2" name="直線コネクタ 1821">
                    <a:extLst>
                      <a:ext uri="{FF2B5EF4-FFF2-40B4-BE49-F238E27FC236}">
                        <a16:creationId xmlns:a16="http://schemas.microsoft.com/office/drawing/2014/main" id="{2A1B37C5-322F-1E6A-277C-CD05EDF3DD61}"/>
                      </a:ext>
                    </a:extLst>
                  </p:cNvPr>
                  <p:cNvCxnSpPr/>
                  <p:nvPr/>
                </p:nvCxnSpPr>
                <p:spPr>
                  <a:xfrm>
                    <a:off x="4776789" y="5313154"/>
                    <a:ext cx="0" cy="16560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8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3" name="直線コネクタ 1822">
                    <a:extLst>
                      <a:ext uri="{FF2B5EF4-FFF2-40B4-BE49-F238E27FC236}">
                        <a16:creationId xmlns:a16="http://schemas.microsoft.com/office/drawing/2014/main" id="{B26FD7A5-9463-625B-F234-6B1AAB8090C4}"/>
                      </a:ext>
                    </a:extLst>
                  </p:cNvPr>
                  <p:cNvCxnSpPr/>
                  <p:nvPr/>
                </p:nvCxnSpPr>
                <p:spPr>
                  <a:xfrm>
                    <a:off x="4776789" y="6115342"/>
                    <a:ext cx="0" cy="16560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8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4" name="直線コネクタ 1823">
                    <a:extLst>
                      <a:ext uri="{FF2B5EF4-FFF2-40B4-BE49-F238E27FC236}">
                        <a16:creationId xmlns:a16="http://schemas.microsoft.com/office/drawing/2014/main" id="{E698283F-20FB-72D7-0079-AF0AA54DD72E}"/>
                      </a:ext>
                    </a:extLst>
                  </p:cNvPr>
                  <p:cNvCxnSpPr/>
                  <p:nvPr/>
                </p:nvCxnSpPr>
                <p:spPr>
                  <a:xfrm>
                    <a:off x="4776789" y="6917307"/>
                    <a:ext cx="0" cy="165600"/>
                  </a:xfrm>
                  <a:prstGeom prst="line">
                    <a:avLst/>
                  </a:prstGeom>
                  <a:ln w="6350" cap="rnd">
                    <a:solidFill>
                      <a:schemeClr val="bg1">
                        <a:lumMod val="85000"/>
                      </a:schemeClr>
                    </a:solidFill>
                    <a:prstDash val="sysDash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5" name="グループ化 144">
                  <a:extLst>
                    <a:ext uri="{FF2B5EF4-FFF2-40B4-BE49-F238E27FC236}">
                      <a16:creationId xmlns:a16="http://schemas.microsoft.com/office/drawing/2014/main" id="{4172A42F-099D-C7FF-DBA4-E97F2653DFC9}"/>
                    </a:ext>
                  </a:extLst>
                </p:cNvPr>
                <p:cNvGrpSpPr/>
                <p:nvPr/>
              </p:nvGrpSpPr>
              <p:grpSpPr>
                <a:xfrm>
                  <a:off x="5131024" y="1783810"/>
                  <a:ext cx="1260918" cy="6420517"/>
                  <a:chOff x="5131024" y="1783810"/>
                  <a:chExt cx="1260918" cy="6420517"/>
                </a:xfrm>
              </p:grpSpPr>
              <p:grpSp>
                <p:nvGrpSpPr>
                  <p:cNvPr id="1982" name="グループ化 1981">
                    <a:extLst>
                      <a:ext uri="{FF2B5EF4-FFF2-40B4-BE49-F238E27FC236}">
                        <a16:creationId xmlns:a16="http://schemas.microsoft.com/office/drawing/2014/main" id="{3F47C862-4DE7-2CB0-859B-DCF452FCFCFA}"/>
                      </a:ext>
                    </a:extLst>
                  </p:cNvPr>
                  <p:cNvGrpSpPr/>
                  <p:nvPr/>
                </p:nvGrpSpPr>
                <p:grpSpPr>
                  <a:xfrm>
                    <a:off x="5131025" y="4199064"/>
                    <a:ext cx="864772" cy="785685"/>
                    <a:chOff x="5131025" y="4199064"/>
                    <a:chExt cx="864772" cy="785685"/>
                  </a:xfrm>
                </p:grpSpPr>
                <p:sp>
                  <p:nvSpPr>
                    <p:cNvPr id="18" name="フリーフォーム: 図形 17">
                      <a:extLst>
                        <a:ext uri="{FF2B5EF4-FFF2-40B4-BE49-F238E27FC236}">
                          <a16:creationId xmlns:a16="http://schemas.microsoft.com/office/drawing/2014/main" id="{3F624A36-B4CD-78A3-6408-97E1060DC4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9797" y="4199064"/>
                      <a:ext cx="216000" cy="785685"/>
                    </a:xfrm>
                    <a:custGeom>
                      <a:avLst/>
                      <a:gdLst>
                        <a:gd name="connsiteX0" fmla="*/ 216000 w 216000"/>
                        <a:gd name="connsiteY0" fmla="*/ 0 h 785685"/>
                        <a:gd name="connsiteX1" fmla="*/ 216000 w 216000"/>
                        <a:gd name="connsiteY1" fmla="*/ 785685 h 785685"/>
                        <a:gd name="connsiteX2" fmla="*/ 0 w 216000"/>
                        <a:gd name="connsiteY2" fmla="*/ 763829 h 785685"/>
                        <a:gd name="connsiteX3" fmla="*/ 0 w 216000"/>
                        <a:gd name="connsiteY3" fmla="*/ 21907 h 785685"/>
                        <a:gd name="connsiteX4" fmla="*/ 216000 w 216000"/>
                        <a:gd name="connsiteY4" fmla="*/ 0 h 7856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6000" h="785685">
                          <a:moveTo>
                            <a:pt x="216000" y="0"/>
                          </a:moveTo>
                          <a:lnTo>
                            <a:pt x="216000" y="785685"/>
                          </a:lnTo>
                          <a:lnTo>
                            <a:pt x="0" y="763829"/>
                          </a:lnTo>
                          <a:lnTo>
                            <a:pt x="0" y="21907"/>
                          </a:lnTo>
                          <a:lnTo>
                            <a:pt x="216000" y="0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" name="フリーフォーム: 図形 18">
                      <a:extLst>
                        <a:ext uri="{FF2B5EF4-FFF2-40B4-BE49-F238E27FC236}">
                          <a16:creationId xmlns:a16="http://schemas.microsoft.com/office/drawing/2014/main" id="{2C938FF5-424E-A92D-5362-A8BDBAD9A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2923" y="4240252"/>
                      <a:ext cx="216000" cy="703586"/>
                    </a:xfrm>
                    <a:custGeom>
                      <a:avLst/>
                      <a:gdLst>
                        <a:gd name="connsiteX0" fmla="*/ 216000 w 216000"/>
                        <a:gd name="connsiteY0" fmla="*/ 0 h 703586"/>
                        <a:gd name="connsiteX1" fmla="*/ 216000 w 216000"/>
                        <a:gd name="connsiteY1" fmla="*/ 703586 h 703586"/>
                        <a:gd name="connsiteX2" fmla="*/ 183118 w 216000"/>
                        <a:gd name="connsiteY2" fmla="*/ 697869 h 703586"/>
                        <a:gd name="connsiteX3" fmla="*/ 37494 w 216000"/>
                        <a:gd name="connsiteY3" fmla="*/ 665821 h 703586"/>
                        <a:gd name="connsiteX4" fmla="*/ 0 w 216000"/>
                        <a:gd name="connsiteY4" fmla="*/ 655978 h 703586"/>
                        <a:gd name="connsiteX5" fmla="*/ 0 w 216000"/>
                        <a:gd name="connsiteY5" fmla="*/ 45028 h 703586"/>
                        <a:gd name="connsiteX6" fmla="*/ 35650 w 216000"/>
                        <a:gd name="connsiteY6" fmla="*/ 35597 h 703586"/>
                        <a:gd name="connsiteX7" fmla="*/ 216000 w 216000"/>
                        <a:gd name="connsiteY7" fmla="*/ 0 h 7035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6000" h="703586">
                          <a:moveTo>
                            <a:pt x="216000" y="0"/>
                          </a:moveTo>
                          <a:lnTo>
                            <a:pt x="216000" y="703586"/>
                          </a:lnTo>
                          <a:lnTo>
                            <a:pt x="183118" y="697869"/>
                          </a:lnTo>
                          <a:cubicBezTo>
                            <a:pt x="135507" y="688473"/>
                            <a:pt x="87074" y="677813"/>
                            <a:pt x="37494" y="665821"/>
                          </a:cubicBezTo>
                          <a:lnTo>
                            <a:pt x="0" y="655978"/>
                          </a:lnTo>
                          <a:lnTo>
                            <a:pt x="0" y="45028"/>
                          </a:lnTo>
                          <a:lnTo>
                            <a:pt x="35650" y="35597"/>
                          </a:lnTo>
                          <a:lnTo>
                            <a:pt x="216000" y="0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" name="フリーフォーム: 図形 19">
                      <a:extLst>
                        <a:ext uri="{FF2B5EF4-FFF2-40B4-BE49-F238E27FC236}">
                          <a16:creationId xmlns:a16="http://schemas.microsoft.com/office/drawing/2014/main" id="{D611F3A4-8CDF-90E3-EDEC-549019AAEA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1025" y="4313483"/>
                      <a:ext cx="216000" cy="554947"/>
                    </a:xfrm>
                    <a:custGeom>
                      <a:avLst/>
                      <a:gdLst>
                        <a:gd name="connsiteX0" fmla="*/ 216000 w 216000"/>
                        <a:gd name="connsiteY0" fmla="*/ 0 h 554947"/>
                        <a:gd name="connsiteX1" fmla="*/ 216000 w 216000"/>
                        <a:gd name="connsiteY1" fmla="*/ 554947 h 554947"/>
                        <a:gd name="connsiteX2" fmla="*/ 206885 w 216000"/>
                        <a:gd name="connsiteY2" fmla="*/ 552554 h 554947"/>
                        <a:gd name="connsiteX3" fmla="*/ 45549 w 216000"/>
                        <a:gd name="connsiteY3" fmla="*/ 504130 h 554947"/>
                        <a:gd name="connsiteX4" fmla="*/ 0 w 216000"/>
                        <a:gd name="connsiteY4" fmla="*/ 488989 h 554947"/>
                        <a:gd name="connsiteX5" fmla="*/ 0 w 216000"/>
                        <a:gd name="connsiteY5" fmla="*/ 67773 h 554947"/>
                        <a:gd name="connsiteX6" fmla="*/ 77962 w 216000"/>
                        <a:gd name="connsiteY6" fmla="*/ 41759 h 554947"/>
                        <a:gd name="connsiteX7" fmla="*/ 216000 w 216000"/>
                        <a:gd name="connsiteY7" fmla="*/ 0 h 5549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6000" h="554947">
                          <a:moveTo>
                            <a:pt x="216000" y="0"/>
                          </a:moveTo>
                          <a:lnTo>
                            <a:pt x="216000" y="554947"/>
                          </a:lnTo>
                          <a:lnTo>
                            <a:pt x="206885" y="552554"/>
                          </a:lnTo>
                          <a:cubicBezTo>
                            <a:pt x="154686" y="537833"/>
                            <a:pt x="101015" y="521714"/>
                            <a:pt x="45549" y="504130"/>
                          </a:cubicBezTo>
                          <a:lnTo>
                            <a:pt x="0" y="488989"/>
                          </a:lnTo>
                          <a:lnTo>
                            <a:pt x="0" y="67773"/>
                          </a:lnTo>
                          <a:lnTo>
                            <a:pt x="77962" y="41759"/>
                          </a:lnTo>
                          <a:lnTo>
                            <a:pt x="216000" y="0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73" name="グループ化 1972">
                    <a:extLst>
                      <a:ext uri="{FF2B5EF4-FFF2-40B4-BE49-F238E27FC236}">
                        <a16:creationId xmlns:a16="http://schemas.microsoft.com/office/drawing/2014/main" id="{7B18DA54-FCE7-6C3C-4D33-FB0E903D8785}"/>
                      </a:ext>
                    </a:extLst>
                  </p:cNvPr>
                  <p:cNvGrpSpPr/>
                  <p:nvPr/>
                </p:nvGrpSpPr>
                <p:grpSpPr>
                  <a:xfrm>
                    <a:off x="5131024" y="3587843"/>
                    <a:ext cx="864773" cy="593555"/>
                    <a:chOff x="5131024" y="3587843"/>
                    <a:chExt cx="864773" cy="593555"/>
                  </a:xfrm>
                </p:grpSpPr>
                <p:sp>
                  <p:nvSpPr>
                    <p:cNvPr id="21" name="フリーフォーム: 図形 20">
                      <a:extLst>
                        <a:ext uri="{FF2B5EF4-FFF2-40B4-BE49-F238E27FC236}">
                          <a16:creationId xmlns:a16="http://schemas.microsoft.com/office/drawing/2014/main" id="{03EA6A83-C043-AFAE-73B7-67C6C28782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84602" y="3756165"/>
                      <a:ext cx="552643" cy="216000"/>
                    </a:xfrm>
                    <a:custGeom>
                      <a:avLst/>
                      <a:gdLst>
                        <a:gd name="connsiteX0" fmla="*/ 552643 w 552643"/>
                        <a:gd name="connsiteY0" fmla="*/ 108000 h 216000"/>
                        <a:gd name="connsiteX1" fmla="*/ 444643 w 552643"/>
                        <a:gd name="connsiteY1" fmla="*/ 216000 h 216000"/>
                        <a:gd name="connsiteX2" fmla="*/ 0 w 552643"/>
                        <a:gd name="connsiteY2" fmla="*/ 216000 h 216000"/>
                        <a:gd name="connsiteX3" fmla="*/ 5717 w 552643"/>
                        <a:gd name="connsiteY3" fmla="*/ 183117 h 216000"/>
                        <a:gd name="connsiteX4" fmla="*/ 37765 w 552643"/>
                        <a:gd name="connsiteY4" fmla="*/ 37493 h 216000"/>
                        <a:gd name="connsiteX5" fmla="*/ 47608 w 552643"/>
                        <a:gd name="connsiteY5" fmla="*/ 0 h 216000"/>
                        <a:gd name="connsiteX6" fmla="*/ 444643 w 552643"/>
                        <a:gd name="connsiteY6" fmla="*/ 0 h 216000"/>
                        <a:gd name="connsiteX7" fmla="*/ 552643 w 552643"/>
                        <a:gd name="connsiteY7" fmla="*/ 108000 h 21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52643" h="216000">
                          <a:moveTo>
                            <a:pt x="552643" y="108000"/>
                          </a:moveTo>
                          <a:cubicBezTo>
                            <a:pt x="552643" y="167647"/>
                            <a:pt x="504290" y="216000"/>
                            <a:pt x="444643" y="216000"/>
                          </a:cubicBezTo>
                          <a:lnTo>
                            <a:pt x="0" y="216000"/>
                          </a:lnTo>
                          <a:lnTo>
                            <a:pt x="5717" y="183117"/>
                          </a:lnTo>
                          <a:cubicBezTo>
                            <a:pt x="15113" y="135507"/>
                            <a:pt x="25774" y="87074"/>
                            <a:pt x="37765" y="37493"/>
                          </a:cubicBezTo>
                          <a:lnTo>
                            <a:pt x="47608" y="0"/>
                          </a:lnTo>
                          <a:lnTo>
                            <a:pt x="444643" y="0"/>
                          </a:lnTo>
                          <a:cubicBezTo>
                            <a:pt x="504290" y="0"/>
                            <a:pt x="552643" y="48353"/>
                            <a:pt x="552643" y="108000"/>
                          </a:cubicBez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 w="3175">
                      <a:noFill/>
                      <a:prstDash val="solid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22" name="フリーフォーム: 図形 21">
                      <a:extLst>
                        <a:ext uri="{FF2B5EF4-FFF2-40B4-BE49-F238E27FC236}">
                          <a16:creationId xmlns:a16="http://schemas.microsoft.com/office/drawing/2014/main" id="{97845F0A-16FB-5456-9ABA-FAD1AD2736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591020" y="3776621"/>
                      <a:ext cx="593554" cy="216000"/>
                    </a:xfrm>
                    <a:custGeom>
                      <a:avLst/>
                      <a:gdLst>
                        <a:gd name="connsiteX0" fmla="*/ 593554 w 593554"/>
                        <a:gd name="connsiteY0" fmla="*/ 108000 h 216000"/>
                        <a:gd name="connsiteX1" fmla="*/ 485554 w 593554"/>
                        <a:gd name="connsiteY1" fmla="*/ 216000 h 216000"/>
                        <a:gd name="connsiteX2" fmla="*/ 0 w 593554"/>
                        <a:gd name="connsiteY2" fmla="*/ 216000 h 216000"/>
                        <a:gd name="connsiteX3" fmla="*/ 21857 w 593554"/>
                        <a:gd name="connsiteY3" fmla="*/ 0 h 216000"/>
                        <a:gd name="connsiteX4" fmla="*/ 485554 w 593554"/>
                        <a:gd name="connsiteY4" fmla="*/ 0 h 216000"/>
                        <a:gd name="connsiteX5" fmla="*/ 593554 w 593554"/>
                        <a:gd name="connsiteY5" fmla="*/ 108000 h 21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93554" h="216000">
                          <a:moveTo>
                            <a:pt x="593554" y="108000"/>
                          </a:moveTo>
                          <a:cubicBezTo>
                            <a:pt x="593554" y="167647"/>
                            <a:pt x="545201" y="216000"/>
                            <a:pt x="485554" y="216000"/>
                          </a:cubicBezTo>
                          <a:lnTo>
                            <a:pt x="0" y="216000"/>
                          </a:lnTo>
                          <a:lnTo>
                            <a:pt x="21857" y="0"/>
                          </a:lnTo>
                          <a:lnTo>
                            <a:pt x="485554" y="0"/>
                          </a:lnTo>
                          <a:cubicBezTo>
                            <a:pt x="545201" y="0"/>
                            <a:pt x="593554" y="48353"/>
                            <a:pt x="593554" y="108000"/>
                          </a:cubicBez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 w="3175">
                      <a:noFill/>
                      <a:prstDash val="solid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23" name="フリーフォーム: 図形 22">
                      <a:extLst>
                        <a:ext uri="{FF2B5EF4-FFF2-40B4-BE49-F238E27FC236}">
                          <a16:creationId xmlns:a16="http://schemas.microsoft.com/office/drawing/2014/main" id="{92ADF446-7E27-9AF8-E0B8-26811E6304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000407" y="3718462"/>
                      <a:ext cx="477234" cy="216000"/>
                    </a:xfrm>
                    <a:custGeom>
                      <a:avLst/>
                      <a:gdLst>
                        <a:gd name="connsiteX0" fmla="*/ 477234 w 477234"/>
                        <a:gd name="connsiteY0" fmla="*/ 108000 h 216000"/>
                        <a:gd name="connsiteX1" fmla="*/ 369234 w 477234"/>
                        <a:gd name="connsiteY1" fmla="*/ 216000 h 216000"/>
                        <a:gd name="connsiteX2" fmla="*/ 0 w 477234"/>
                        <a:gd name="connsiteY2" fmla="*/ 216000 h 216000"/>
                        <a:gd name="connsiteX3" fmla="*/ 2393 w 477234"/>
                        <a:gd name="connsiteY3" fmla="*/ 206885 h 216000"/>
                        <a:gd name="connsiteX4" fmla="*/ 50817 w 477234"/>
                        <a:gd name="connsiteY4" fmla="*/ 45549 h 216000"/>
                        <a:gd name="connsiteX5" fmla="*/ 65958 w 477234"/>
                        <a:gd name="connsiteY5" fmla="*/ 0 h 216000"/>
                        <a:gd name="connsiteX6" fmla="*/ 369234 w 477234"/>
                        <a:gd name="connsiteY6" fmla="*/ 0 h 216000"/>
                        <a:gd name="connsiteX7" fmla="*/ 477234 w 477234"/>
                        <a:gd name="connsiteY7" fmla="*/ 108000 h 21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7234" h="216000">
                          <a:moveTo>
                            <a:pt x="477234" y="108000"/>
                          </a:moveTo>
                          <a:cubicBezTo>
                            <a:pt x="477234" y="167647"/>
                            <a:pt x="428881" y="216000"/>
                            <a:pt x="369234" y="216000"/>
                          </a:cubicBezTo>
                          <a:lnTo>
                            <a:pt x="0" y="216000"/>
                          </a:lnTo>
                          <a:lnTo>
                            <a:pt x="2393" y="206885"/>
                          </a:lnTo>
                          <a:cubicBezTo>
                            <a:pt x="17114" y="154686"/>
                            <a:pt x="33233" y="101016"/>
                            <a:pt x="50817" y="45549"/>
                          </a:cubicBezTo>
                          <a:lnTo>
                            <a:pt x="65958" y="0"/>
                          </a:lnTo>
                          <a:lnTo>
                            <a:pt x="369234" y="0"/>
                          </a:lnTo>
                          <a:cubicBezTo>
                            <a:pt x="428881" y="0"/>
                            <a:pt x="477234" y="48353"/>
                            <a:pt x="477234" y="108000"/>
                          </a:cubicBez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 w="3175">
                      <a:noFill/>
                      <a:prstDash val="solid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grpSp>
                <p:nvGrpSpPr>
                  <p:cNvPr id="1983" name="グループ化 1982">
                    <a:extLst>
                      <a:ext uri="{FF2B5EF4-FFF2-40B4-BE49-F238E27FC236}">
                        <a16:creationId xmlns:a16="http://schemas.microsoft.com/office/drawing/2014/main" id="{9F9D7C1B-4CA1-8B9B-EBA2-00A8285B5B85}"/>
                      </a:ext>
                    </a:extLst>
                  </p:cNvPr>
                  <p:cNvGrpSpPr/>
                  <p:nvPr/>
                </p:nvGrpSpPr>
                <p:grpSpPr>
                  <a:xfrm>
                    <a:off x="5131025" y="4999614"/>
                    <a:ext cx="864773" cy="602199"/>
                    <a:chOff x="5131025" y="4999614"/>
                    <a:chExt cx="864773" cy="602199"/>
                  </a:xfrm>
                </p:grpSpPr>
                <p:sp>
                  <p:nvSpPr>
                    <p:cNvPr id="24" name="フリーフォーム: 図形 23">
                      <a:extLst>
                        <a:ext uri="{FF2B5EF4-FFF2-40B4-BE49-F238E27FC236}">
                          <a16:creationId xmlns:a16="http://schemas.microsoft.com/office/drawing/2014/main" id="{78832078-6EA2-193F-4179-9D536AB9E3A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86698" y="5192714"/>
                      <a:ext cx="602199" cy="216000"/>
                    </a:xfrm>
                    <a:custGeom>
                      <a:avLst/>
                      <a:gdLst>
                        <a:gd name="connsiteX0" fmla="*/ 0 w 602199"/>
                        <a:gd name="connsiteY0" fmla="*/ 0 h 216000"/>
                        <a:gd name="connsiteX1" fmla="*/ 494199 w 602199"/>
                        <a:gd name="connsiteY1" fmla="*/ 0 h 216000"/>
                        <a:gd name="connsiteX2" fmla="*/ 602199 w 602199"/>
                        <a:gd name="connsiteY2" fmla="*/ 108000 h 216000"/>
                        <a:gd name="connsiteX3" fmla="*/ 494199 w 602199"/>
                        <a:gd name="connsiteY3" fmla="*/ 216000 h 216000"/>
                        <a:gd name="connsiteX4" fmla="*/ 21907 w 602199"/>
                        <a:gd name="connsiteY4" fmla="*/ 216000 h 216000"/>
                        <a:gd name="connsiteX5" fmla="*/ 0 w 602199"/>
                        <a:gd name="connsiteY5" fmla="*/ 0 h 21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02199" h="216000">
                          <a:moveTo>
                            <a:pt x="0" y="0"/>
                          </a:moveTo>
                          <a:lnTo>
                            <a:pt x="494199" y="0"/>
                          </a:lnTo>
                          <a:cubicBezTo>
                            <a:pt x="553846" y="0"/>
                            <a:pt x="602199" y="48353"/>
                            <a:pt x="602199" y="108000"/>
                          </a:cubicBezTo>
                          <a:cubicBezTo>
                            <a:pt x="602199" y="167647"/>
                            <a:pt x="553846" y="216000"/>
                            <a:pt x="494199" y="216000"/>
                          </a:cubicBezTo>
                          <a:lnTo>
                            <a:pt x="21907" y="2160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" name="フリーフォーム: 図形 24">
                      <a:extLst>
                        <a:ext uri="{FF2B5EF4-FFF2-40B4-BE49-F238E27FC236}">
                          <a16:creationId xmlns:a16="http://schemas.microsoft.com/office/drawing/2014/main" id="{94A21C46-C6CA-44CE-7F5F-F4B0E5B37D7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80418" y="5213308"/>
                      <a:ext cx="561011" cy="216000"/>
                    </a:xfrm>
                    <a:custGeom>
                      <a:avLst/>
                      <a:gdLst>
                        <a:gd name="connsiteX0" fmla="*/ 0 w 561011"/>
                        <a:gd name="connsiteY0" fmla="*/ 0 h 216000"/>
                        <a:gd name="connsiteX1" fmla="*/ 453011 w 561011"/>
                        <a:gd name="connsiteY1" fmla="*/ 0 h 216000"/>
                        <a:gd name="connsiteX2" fmla="*/ 561011 w 561011"/>
                        <a:gd name="connsiteY2" fmla="*/ 108000 h 216000"/>
                        <a:gd name="connsiteX3" fmla="*/ 453011 w 561011"/>
                        <a:gd name="connsiteY3" fmla="*/ 216000 h 216000"/>
                        <a:gd name="connsiteX4" fmla="*/ 45028 w 561011"/>
                        <a:gd name="connsiteY4" fmla="*/ 216000 h 216000"/>
                        <a:gd name="connsiteX5" fmla="*/ 35597 w 561011"/>
                        <a:gd name="connsiteY5" fmla="*/ 180350 h 216000"/>
                        <a:gd name="connsiteX6" fmla="*/ 0 w 561011"/>
                        <a:gd name="connsiteY6" fmla="*/ 0 h 21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61011" h="216000">
                          <a:moveTo>
                            <a:pt x="0" y="0"/>
                          </a:moveTo>
                          <a:lnTo>
                            <a:pt x="453011" y="0"/>
                          </a:lnTo>
                          <a:cubicBezTo>
                            <a:pt x="512658" y="0"/>
                            <a:pt x="561011" y="48353"/>
                            <a:pt x="561011" y="108000"/>
                          </a:cubicBezTo>
                          <a:cubicBezTo>
                            <a:pt x="561011" y="167647"/>
                            <a:pt x="512658" y="216000"/>
                            <a:pt x="453011" y="216000"/>
                          </a:cubicBezTo>
                          <a:lnTo>
                            <a:pt x="45028" y="216000"/>
                          </a:lnTo>
                          <a:lnTo>
                            <a:pt x="35597" y="18035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" name="フリーフォーム: 図形 25">
                      <a:extLst>
                        <a:ext uri="{FF2B5EF4-FFF2-40B4-BE49-F238E27FC236}">
                          <a16:creationId xmlns:a16="http://schemas.microsoft.com/office/drawing/2014/main" id="{D6EDFC9D-BBF4-1E69-5B9C-23D7283A898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995135" y="5249923"/>
                      <a:ext cx="487780" cy="216000"/>
                    </a:xfrm>
                    <a:custGeom>
                      <a:avLst/>
                      <a:gdLst>
                        <a:gd name="connsiteX0" fmla="*/ 0 w 487780"/>
                        <a:gd name="connsiteY0" fmla="*/ 0 h 216000"/>
                        <a:gd name="connsiteX1" fmla="*/ 379780 w 487780"/>
                        <a:gd name="connsiteY1" fmla="*/ 0 h 216000"/>
                        <a:gd name="connsiteX2" fmla="*/ 487780 w 487780"/>
                        <a:gd name="connsiteY2" fmla="*/ 108000 h 216000"/>
                        <a:gd name="connsiteX3" fmla="*/ 379780 w 487780"/>
                        <a:gd name="connsiteY3" fmla="*/ 216000 h 216000"/>
                        <a:gd name="connsiteX4" fmla="*/ 67773 w 487780"/>
                        <a:gd name="connsiteY4" fmla="*/ 216000 h 216000"/>
                        <a:gd name="connsiteX5" fmla="*/ 41759 w 487780"/>
                        <a:gd name="connsiteY5" fmla="*/ 138038 h 216000"/>
                        <a:gd name="connsiteX6" fmla="*/ 0 w 487780"/>
                        <a:gd name="connsiteY6" fmla="*/ 0 h 21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87780" h="216000">
                          <a:moveTo>
                            <a:pt x="0" y="0"/>
                          </a:moveTo>
                          <a:lnTo>
                            <a:pt x="379780" y="0"/>
                          </a:lnTo>
                          <a:cubicBezTo>
                            <a:pt x="439427" y="0"/>
                            <a:pt x="487780" y="48353"/>
                            <a:pt x="487780" y="108000"/>
                          </a:cubicBezTo>
                          <a:cubicBezTo>
                            <a:pt x="487780" y="167647"/>
                            <a:pt x="439427" y="216000"/>
                            <a:pt x="379780" y="216000"/>
                          </a:cubicBezTo>
                          <a:lnTo>
                            <a:pt x="67773" y="216000"/>
                          </a:lnTo>
                          <a:lnTo>
                            <a:pt x="41759" y="1380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2" name="グループ化 131">
                    <a:extLst>
                      <a:ext uri="{FF2B5EF4-FFF2-40B4-BE49-F238E27FC236}">
                        <a16:creationId xmlns:a16="http://schemas.microsoft.com/office/drawing/2014/main" id="{53C6DD3E-D164-53ED-9614-A216DEF43B93}"/>
                      </a:ext>
                    </a:extLst>
                  </p:cNvPr>
                  <p:cNvGrpSpPr/>
                  <p:nvPr/>
                </p:nvGrpSpPr>
                <p:grpSpPr>
                  <a:xfrm>
                    <a:off x="5781243" y="6999965"/>
                    <a:ext cx="535231" cy="1204362"/>
                    <a:chOff x="5781243" y="6999965"/>
                    <a:chExt cx="535231" cy="1204362"/>
                  </a:xfrm>
                </p:grpSpPr>
                <p:sp>
                  <p:nvSpPr>
                    <p:cNvPr id="1966" name="フリーフォーム: 図形 1965">
                      <a:extLst>
                        <a:ext uri="{FF2B5EF4-FFF2-40B4-BE49-F238E27FC236}">
                          <a16:creationId xmlns:a16="http://schemas.microsoft.com/office/drawing/2014/main" id="{5D2EF5FF-18A1-56DA-8B6C-202A67FA5D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0474" y="6999967"/>
                      <a:ext cx="108015" cy="401459"/>
                    </a:xfrm>
                    <a:custGeom>
                      <a:avLst/>
                      <a:gdLst>
                        <a:gd name="connsiteX0" fmla="*/ 108000 w 108015"/>
                        <a:gd name="connsiteY0" fmla="*/ 0 h 401459"/>
                        <a:gd name="connsiteX1" fmla="*/ 108015 w 108015"/>
                        <a:gd name="connsiteY1" fmla="*/ 3 h 401459"/>
                        <a:gd name="connsiteX2" fmla="*/ 108015 w 108015"/>
                        <a:gd name="connsiteY2" fmla="*/ 400825 h 401459"/>
                        <a:gd name="connsiteX3" fmla="*/ 86353 w 108015"/>
                        <a:gd name="connsiteY3" fmla="*/ 401459 h 401459"/>
                        <a:gd name="connsiteX4" fmla="*/ 0 w 108015"/>
                        <a:gd name="connsiteY4" fmla="*/ 399161 h 401459"/>
                        <a:gd name="connsiteX5" fmla="*/ 0 w 108015"/>
                        <a:gd name="connsiteY5" fmla="*/ 108000 h 401459"/>
                        <a:gd name="connsiteX6" fmla="*/ 108000 w 108015"/>
                        <a:gd name="connsiteY6" fmla="*/ 0 h 40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8015" h="401459">
                          <a:moveTo>
                            <a:pt x="108000" y="0"/>
                          </a:moveTo>
                          <a:lnTo>
                            <a:pt x="108015" y="3"/>
                          </a:lnTo>
                          <a:lnTo>
                            <a:pt x="108015" y="400825"/>
                          </a:lnTo>
                          <a:lnTo>
                            <a:pt x="86353" y="401459"/>
                          </a:lnTo>
                          <a:lnTo>
                            <a:pt x="0" y="399161"/>
                          </a:lnTo>
                          <a:lnTo>
                            <a:pt x="0" y="108000"/>
                          </a:lnTo>
                          <a:cubicBezTo>
                            <a:pt x="0" y="48353"/>
                            <a:pt x="48353" y="0"/>
                            <a:pt x="108000" y="0"/>
                          </a:cubicBez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67" name="フリーフォーム: 図形 1966">
                      <a:extLst>
                        <a:ext uri="{FF2B5EF4-FFF2-40B4-BE49-F238E27FC236}">
                          <a16:creationId xmlns:a16="http://schemas.microsoft.com/office/drawing/2014/main" id="{4FB511EF-08D0-63AA-8D04-75F8309A93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08489" y="7403421"/>
                      <a:ext cx="107985" cy="799846"/>
                    </a:xfrm>
                    <a:custGeom>
                      <a:avLst/>
                      <a:gdLst>
                        <a:gd name="connsiteX0" fmla="*/ 0 w 107985"/>
                        <a:gd name="connsiteY0" fmla="*/ 0 h 799846"/>
                        <a:gd name="connsiteX1" fmla="*/ 107985 w 107985"/>
                        <a:gd name="connsiteY1" fmla="*/ 55276 h 799846"/>
                        <a:gd name="connsiteX2" fmla="*/ 107985 w 107985"/>
                        <a:gd name="connsiteY2" fmla="*/ 190100 h 799846"/>
                        <a:gd name="connsiteX3" fmla="*/ 107984 w 107985"/>
                        <a:gd name="connsiteY3" fmla="*/ 190100 h 799846"/>
                        <a:gd name="connsiteX4" fmla="*/ 107984 w 107985"/>
                        <a:gd name="connsiteY4" fmla="*/ 207766 h 799846"/>
                        <a:gd name="connsiteX5" fmla="*/ 107985 w 107985"/>
                        <a:gd name="connsiteY5" fmla="*/ 207766 h 799846"/>
                        <a:gd name="connsiteX6" fmla="*/ 107985 w 107985"/>
                        <a:gd name="connsiteY6" fmla="*/ 740105 h 799846"/>
                        <a:gd name="connsiteX7" fmla="*/ 0 w 107985"/>
                        <a:gd name="connsiteY7" fmla="*/ 799846 h 799846"/>
                        <a:gd name="connsiteX8" fmla="*/ 0 w 107985"/>
                        <a:gd name="connsiteY8" fmla="*/ 0 h 799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7985" h="799846">
                          <a:moveTo>
                            <a:pt x="0" y="0"/>
                          </a:moveTo>
                          <a:lnTo>
                            <a:pt x="107985" y="55276"/>
                          </a:lnTo>
                          <a:lnTo>
                            <a:pt x="107985" y="190100"/>
                          </a:lnTo>
                          <a:lnTo>
                            <a:pt x="107984" y="190100"/>
                          </a:lnTo>
                          <a:lnTo>
                            <a:pt x="107984" y="207766"/>
                          </a:lnTo>
                          <a:lnTo>
                            <a:pt x="107985" y="207766"/>
                          </a:lnTo>
                          <a:lnTo>
                            <a:pt x="107985" y="740105"/>
                          </a:lnTo>
                          <a:lnTo>
                            <a:pt x="0" y="7998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68" name="フリーフォーム: 図形 1967">
                      <a:extLst>
                        <a:ext uri="{FF2B5EF4-FFF2-40B4-BE49-F238E27FC236}">
                          <a16:creationId xmlns:a16="http://schemas.microsoft.com/office/drawing/2014/main" id="{237F1D71-7C05-9EF7-5BDF-802143FEFF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693045" y="7088164"/>
                      <a:ext cx="392397" cy="216000"/>
                    </a:xfrm>
                    <a:custGeom>
                      <a:avLst/>
                      <a:gdLst>
                        <a:gd name="connsiteX0" fmla="*/ 392397 w 392397"/>
                        <a:gd name="connsiteY0" fmla="*/ 108000 h 216000"/>
                        <a:gd name="connsiteX1" fmla="*/ 284397 w 392397"/>
                        <a:gd name="connsiteY1" fmla="*/ 216000 h 216000"/>
                        <a:gd name="connsiteX2" fmla="*/ 0 w 392397"/>
                        <a:gd name="connsiteY2" fmla="*/ 216000 h 216000"/>
                        <a:gd name="connsiteX3" fmla="*/ 21856 w 392397"/>
                        <a:gd name="connsiteY3" fmla="*/ 0 h 216000"/>
                        <a:gd name="connsiteX4" fmla="*/ 284397 w 392397"/>
                        <a:gd name="connsiteY4" fmla="*/ 0 h 216000"/>
                        <a:gd name="connsiteX5" fmla="*/ 392397 w 392397"/>
                        <a:gd name="connsiteY5" fmla="*/ 108000 h 21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397" h="216000">
                          <a:moveTo>
                            <a:pt x="392397" y="108000"/>
                          </a:moveTo>
                          <a:cubicBezTo>
                            <a:pt x="392397" y="167647"/>
                            <a:pt x="344044" y="216000"/>
                            <a:pt x="284397" y="216000"/>
                          </a:cubicBezTo>
                          <a:lnTo>
                            <a:pt x="0" y="216000"/>
                          </a:lnTo>
                          <a:lnTo>
                            <a:pt x="21856" y="0"/>
                          </a:lnTo>
                          <a:lnTo>
                            <a:pt x="284397" y="0"/>
                          </a:lnTo>
                          <a:cubicBezTo>
                            <a:pt x="344044" y="0"/>
                            <a:pt x="392397" y="48353"/>
                            <a:pt x="392397" y="108000"/>
                          </a:cubicBez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 w="3175">
                      <a:noFill/>
                      <a:prstDash val="solid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969" name="フリーフォーム: 図形 1968">
                      <a:extLst>
                        <a:ext uri="{FF2B5EF4-FFF2-40B4-BE49-F238E27FC236}">
                          <a16:creationId xmlns:a16="http://schemas.microsoft.com/office/drawing/2014/main" id="{EF4D8262-3D09-A9E2-544E-B7BAB06D22B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95690" y="7694261"/>
                      <a:ext cx="787108" cy="216001"/>
                    </a:xfrm>
                    <a:custGeom>
                      <a:avLst/>
                      <a:gdLst>
                        <a:gd name="connsiteX0" fmla="*/ 787108 w 787108"/>
                        <a:gd name="connsiteY0" fmla="*/ 216001 h 216001"/>
                        <a:gd name="connsiteX1" fmla="*/ 602295 w 787108"/>
                        <a:gd name="connsiteY1" fmla="*/ 216001 h 216001"/>
                        <a:gd name="connsiteX2" fmla="*/ 602295 w 787108"/>
                        <a:gd name="connsiteY2" fmla="*/ 216000 h 216001"/>
                        <a:gd name="connsiteX3" fmla="*/ 584629 w 787108"/>
                        <a:gd name="connsiteY3" fmla="*/ 216000 h 216001"/>
                        <a:gd name="connsiteX4" fmla="*/ 584629 w 787108"/>
                        <a:gd name="connsiteY4" fmla="*/ 216001 h 216001"/>
                        <a:gd name="connsiteX5" fmla="*/ 0 w 787108"/>
                        <a:gd name="connsiteY5" fmla="*/ 216001 h 216001"/>
                        <a:gd name="connsiteX6" fmla="*/ 8212 w 787108"/>
                        <a:gd name="connsiteY6" fmla="*/ 113625 h 216001"/>
                        <a:gd name="connsiteX7" fmla="*/ 23657 w 787108"/>
                        <a:gd name="connsiteY7" fmla="*/ 0 h 216001"/>
                        <a:gd name="connsiteX8" fmla="*/ 725340 w 787108"/>
                        <a:gd name="connsiteY8" fmla="*/ 0 h 216001"/>
                        <a:gd name="connsiteX9" fmla="*/ 725340 w 787108"/>
                        <a:gd name="connsiteY9" fmla="*/ 1 h 216001"/>
                        <a:gd name="connsiteX10" fmla="*/ 765201 w 787108"/>
                        <a:gd name="connsiteY10" fmla="*/ 1 h 216001"/>
                        <a:gd name="connsiteX11" fmla="*/ 787108 w 787108"/>
                        <a:gd name="connsiteY11" fmla="*/ 216001 h 216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87108" h="216001">
                          <a:moveTo>
                            <a:pt x="787108" y="216001"/>
                          </a:moveTo>
                          <a:lnTo>
                            <a:pt x="602295" y="216001"/>
                          </a:lnTo>
                          <a:lnTo>
                            <a:pt x="602295" y="216000"/>
                          </a:lnTo>
                          <a:lnTo>
                            <a:pt x="584629" y="216000"/>
                          </a:lnTo>
                          <a:lnTo>
                            <a:pt x="584629" y="216001"/>
                          </a:lnTo>
                          <a:lnTo>
                            <a:pt x="0" y="216001"/>
                          </a:lnTo>
                          <a:lnTo>
                            <a:pt x="8212" y="113625"/>
                          </a:lnTo>
                          <a:lnTo>
                            <a:pt x="23657" y="0"/>
                          </a:lnTo>
                          <a:lnTo>
                            <a:pt x="725340" y="0"/>
                          </a:lnTo>
                          <a:lnTo>
                            <a:pt x="725340" y="1"/>
                          </a:lnTo>
                          <a:lnTo>
                            <a:pt x="765201" y="1"/>
                          </a:lnTo>
                          <a:lnTo>
                            <a:pt x="787108" y="216001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 w="3175">
                      <a:noFill/>
                      <a:prstDash val="solid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970" name="フリーフォーム: 図形 1969">
                      <a:extLst>
                        <a:ext uri="{FF2B5EF4-FFF2-40B4-BE49-F238E27FC236}">
                          <a16:creationId xmlns:a16="http://schemas.microsoft.com/office/drawing/2014/main" id="{E378149A-5E11-DF90-0089-9C8B24AFDC1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753032" y="7748869"/>
                      <a:ext cx="802900" cy="108016"/>
                    </a:xfrm>
                    <a:custGeom>
                      <a:avLst/>
                      <a:gdLst>
                        <a:gd name="connsiteX0" fmla="*/ 802900 w 802900"/>
                        <a:gd name="connsiteY0" fmla="*/ 86354 h 108016"/>
                        <a:gd name="connsiteX1" fmla="*/ 802323 w 802900"/>
                        <a:gd name="connsiteY1" fmla="*/ 108016 h 108016"/>
                        <a:gd name="connsiteX2" fmla="*/ 0 w 802900"/>
                        <a:gd name="connsiteY2" fmla="*/ 108016 h 108016"/>
                        <a:gd name="connsiteX3" fmla="*/ 2877 w 802900"/>
                        <a:gd name="connsiteY3" fmla="*/ 0 h 108016"/>
                        <a:gd name="connsiteX4" fmla="*/ 752791 w 802900"/>
                        <a:gd name="connsiteY4" fmla="*/ 0 h 108016"/>
                        <a:gd name="connsiteX5" fmla="*/ 752791 w 802900"/>
                        <a:gd name="connsiteY5" fmla="*/ 1 h 108016"/>
                        <a:gd name="connsiteX6" fmla="*/ 800371 w 802900"/>
                        <a:gd name="connsiteY6" fmla="*/ 1 h 108016"/>
                        <a:gd name="connsiteX7" fmla="*/ 802900 w 802900"/>
                        <a:gd name="connsiteY7" fmla="*/ 86354 h 1080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2900" h="108016">
                          <a:moveTo>
                            <a:pt x="802900" y="86354"/>
                          </a:moveTo>
                          <a:lnTo>
                            <a:pt x="802323" y="108016"/>
                          </a:lnTo>
                          <a:lnTo>
                            <a:pt x="0" y="108016"/>
                          </a:lnTo>
                          <a:lnTo>
                            <a:pt x="2877" y="0"/>
                          </a:lnTo>
                          <a:lnTo>
                            <a:pt x="752791" y="0"/>
                          </a:lnTo>
                          <a:lnTo>
                            <a:pt x="752791" y="1"/>
                          </a:lnTo>
                          <a:lnTo>
                            <a:pt x="800371" y="1"/>
                          </a:lnTo>
                          <a:lnTo>
                            <a:pt x="802900" y="86354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 w="3175">
                      <a:noFill/>
                      <a:prstDash val="solid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grpSp>
                <p:nvGrpSpPr>
                  <p:cNvPr id="131" name="グループ化 130">
                    <a:extLst>
                      <a:ext uri="{FF2B5EF4-FFF2-40B4-BE49-F238E27FC236}">
                        <a16:creationId xmlns:a16="http://schemas.microsoft.com/office/drawing/2014/main" id="{CFA15BE4-B850-C3E9-A92C-51E8E82D5B60}"/>
                      </a:ext>
                    </a:extLst>
                  </p:cNvPr>
                  <p:cNvGrpSpPr/>
                  <p:nvPr/>
                </p:nvGrpSpPr>
                <p:grpSpPr>
                  <a:xfrm>
                    <a:off x="5781243" y="1783810"/>
                    <a:ext cx="427247" cy="404141"/>
                    <a:chOff x="5781243" y="1783810"/>
                    <a:chExt cx="427247" cy="404141"/>
                  </a:xfrm>
                </p:grpSpPr>
                <p:sp>
                  <p:nvSpPr>
                    <p:cNvPr id="1974" name="フリーフォーム: 図形 1973">
                      <a:extLst>
                        <a:ext uri="{FF2B5EF4-FFF2-40B4-BE49-F238E27FC236}">
                          <a16:creationId xmlns:a16="http://schemas.microsoft.com/office/drawing/2014/main" id="{D41925FF-1600-B4EB-201E-D10D677CE7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0475" y="1783810"/>
                      <a:ext cx="108015" cy="404140"/>
                    </a:xfrm>
                    <a:custGeom>
                      <a:avLst/>
                      <a:gdLst>
                        <a:gd name="connsiteX0" fmla="*/ 108015 w 108015"/>
                        <a:gd name="connsiteY0" fmla="*/ 0 h 404140"/>
                        <a:gd name="connsiteX1" fmla="*/ 108015 w 108015"/>
                        <a:gd name="connsiteY1" fmla="*/ 404138 h 404140"/>
                        <a:gd name="connsiteX2" fmla="*/ 108002 w 108015"/>
                        <a:gd name="connsiteY2" fmla="*/ 404140 h 404140"/>
                        <a:gd name="connsiteX3" fmla="*/ 2 w 108015"/>
                        <a:gd name="connsiteY3" fmla="*/ 296140 h 404140"/>
                        <a:gd name="connsiteX4" fmla="*/ 2 w 108015"/>
                        <a:gd name="connsiteY4" fmla="*/ 62290 h 404140"/>
                        <a:gd name="connsiteX5" fmla="*/ 0 w 108015"/>
                        <a:gd name="connsiteY5" fmla="*/ 62290 h 404140"/>
                        <a:gd name="connsiteX6" fmla="*/ 0 w 108015"/>
                        <a:gd name="connsiteY6" fmla="*/ 2815 h 404140"/>
                        <a:gd name="connsiteX7" fmla="*/ 108015 w 108015"/>
                        <a:gd name="connsiteY7" fmla="*/ 0 h 404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8015" h="404140">
                          <a:moveTo>
                            <a:pt x="108015" y="0"/>
                          </a:moveTo>
                          <a:lnTo>
                            <a:pt x="108015" y="404138"/>
                          </a:lnTo>
                          <a:lnTo>
                            <a:pt x="108002" y="404140"/>
                          </a:lnTo>
                          <a:cubicBezTo>
                            <a:pt x="48355" y="404140"/>
                            <a:pt x="2" y="355787"/>
                            <a:pt x="2" y="296140"/>
                          </a:cubicBezTo>
                          <a:lnTo>
                            <a:pt x="2" y="62290"/>
                          </a:lnTo>
                          <a:lnTo>
                            <a:pt x="0" y="62290"/>
                          </a:lnTo>
                          <a:lnTo>
                            <a:pt x="0" y="2815"/>
                          </a:lnTo>
                          <a:lnTo>
                            <a:pt x="108015" y="0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5" name="フリーフォーム: 図形 1974">
                      <a:extLst>
                        <a:ext uri="{FF2B5EF4-FFF2-40B4-BE49-F238E27FC236}">
                          <a16:creationId xmlns:a16="http://schemas.microsoft.com/office/drawing/2014/main" id="{8579ADE5-50D0-F3FF-6447-D21B22006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1243" y="1791562"/>
                      <a:ext cx="216002" cy="396389"/>
                    </a:xfrm>
                    <a:custGeom>
                      <a:avLst/>
                      <a:gdLst>
                        <a:gd name="connsiteX0" fmla="*/ 216002 w 216002"/>
                        <a:gd name="connsiteY0" fmla="*/ 0 h 396389"/>
                        <a:gd name="connsiteX1" fmla="*/ 216002 w 216002"/>
                        <a:gd name="connsiteY1" fmla="*/ 288389 h 396389"/>
                        <a:gd name="connsiteX2" fmla="*/ 108002 w 216002"/>
                        <a:gd name="connsiteY2" fmla="*/ 396389 h 396389"/>
                        <a:gd name="connsiteX3" fmla="*/ 2 w 216002"/>
                        <a:gd name="connsiteY3" fmla="*/ 288389 h 396389"/>
                        <a:gd name="connsiteX4" fmla="*/ 2 w 216002"/>
                        <a:gd name="connsiteY4" fmla="*/ 54539 h 396389"/>
                        <a:gd name="connsiteX5" fmla="*/ 0 w 216002"/>
                        <a:gd name="connsiteY5" fmla="*/ 54539 h 396389"/>
                        <a:gd name="connsiteX6" fmla="*/ 0 w 216002"/>
                        <a:gd name="connsiteY6" fmla="*/ 21720 h 396389"/>
                        <a:gd name="connsiteX7" fmla="*/ 106620 w 216002"/>
                        <a:gd name="connsiteY7" fmla="*/ 8113 h 396389"/>
                        <a:gd name="connsiteX8" fmla="*/ 216002 w 216002"/>
                        <a:gd name="connsiteY8" fmla="*/ 0 h 3963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6002" h="396389">
                          <a:moveTo>
                            <a:pt x="216002" y="0"/>
                          </a:moveTo>
                          <a:lnTo>
                            <a:pt x="216002" y="288389"/>
                          </a:lnTo>
                          <a:cubicBezTo>
                            <a:pt x="216002" y="348036"/>
                            <a:pt x="167649" y="396389"/>
                            <a:pt x="108002" y="396389"/>
                          </a:cubicBezTo>
                          <a:cubicBezTo>
                            <a:pt x="48355" y="396389"/>
                            <a:pt x="2" y="348036"/>
                            <a:pt x="2" y="288389"/>
                          </a:cubicBezTo>
                          <a:lnTo>
                            <a:pt x="2" y="54539"/>
                          </a:lnTo>
                          <a:lnTo>
                            <a:pt x="0" y="54539"/>
                          </a:lnTo>
                          <a:lnTo>
                            <a:pt x="0" y="21720"/>
                          </a:lnTo>
                          <a:lnTo>
                            <a:pt x="106620" y="8113"/>
                          </a:lnTo>
                          <a:lnTo>
                            <a:pt x="216002" y="0"/>
                          </a:lnTo>
                          <a:close/>
                        </a:path>
                      </a:pathLst>
                    </a:custGeom>
                    <a:solidFill>
                      <a:srgbClr val="1C2B6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72" name="グループ化 1971">
                    <a:extLst>
                      <a:ext uri="{FF2B5EF4-FFF2-40B4-BE49-F238E27FC236}">
                        <a16:creationId xmlns:a16="http://schemas.microsoft.com/office/drawing/2014/main" id="{D1443BF8-72A0-973D-FA45-61E6EEF47B50}"/>
                      </a:ext>
                    </a:extLst>
                  </p:cNvPr>
                  <p:cNvGrpSpPr/>
                  <p:nvPr/>
                </p:nvGrpSpPr>
                <p:grpSpPr>
                  <a:xfrm>
                    <a:off x="6213505" y="4409675"/>
                    <a:ext cx="178437" cy="366443"/>
                    <a:chOff x="6213505" y="4414437"/>
                    <a:chExt cx="178437" cy="366443"/>
                  </a:xfrm>
                  <a:solidFill>
                    <a:srgbClr val="1C2B61"/>
                  </a:solidFill>
                </p:grpSpPr>
                <p:sp>
                  <p:nvSpPr>
                    <p:cNvPr id="27" name="四角形: 角を丸くする 26">
                      <a:extLst>
                        <a:ext uri="{FF2B5EF4-FFF2-40B4-BE49-F238E27FC236}">
                          <a16:creationId xmlns:a16="http://schemas.microsoft.com/office/drawing/2014/main" id="{C1D3B900-4FDF-104F-0941-E5C86808956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115994" y="4558228"/>
                      <a:ext cx="366443" cy="78861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" name="フリーフォーム: 図形 27">
                      <a:extLst>
                        <a:ext uri="{FF2B5EF4-FFF2-40B4-BE49-F238E27FC236}">
                          <a16:creationId xmlns:a16="http://schemas.microsoft.com/office/drawing/2014/main" id="{4BBA0672-67A1-A358-3306-AAE09EECFB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3505" y="4518050"/>
                      <a:ext cx="178437" cy="160846"/>
                    </a:xfrm>
                    <a:custGeom>
                      <a:avLst/>
                      <a:gdLst>
                        <a:gd name="connsiteX0" fmla="*/ 178437 w 178437"/>
                        <a:gd name="connsiteY0" fmla="*/ 0 h 160846"/>
                        <a:gd name="connsiteX1" fmla="*/ 178437 w 178437"/>
                        <a:gd name="connsiteY1" fmla="*/ 160846 h 160846"/>
                        <a:gd name="connsiteX2" fmla="*/ 98362 w 178437"/>
                        <a:gd name="connsiteY2" fmla="*/ 146883 h 160846"/>
                        <a:gd name="connsiteX3" fmla="*/ 0 w 178437"/>
                        <a:gd name="connsiteY3" fmla="*/ 79518 h 160846"/>
                        <a:gd name="connsiteX4" fmla="*/ 97735 w 178437"/>
                        <a:gd name="connsiteY4" fmla="*/ 13459 h 160846"/>
                        <a:gd name="connsiteX5" fmla="*/ 178437 w 178437"/>
                        <a:gd name="connsiteY5" fmla="*/ 0 h 160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8437" h="160846">
                          <a:moveTo>
                            <a:pt x="178437" y="0"/>
                          </a:moveTo>
                          <a:lnTo>
                            <a:pt x="178437" y="160846"/>
                          </a:lnTo>
                          <a:lnTo>
                            <a:pt x="98362" y="146883"/>
                          </a:lnTo>
                          <a:cubicBezTo>
                            <a:pt x="42306" y="132840"/>
                            <a:pt x="0" y="111347"/>
                            <a:pt x="0" y="79518"/>
                          </a:cubicBezTo>
                          <a:cubicBezTo>
                            <a:pt x="0" y="47689"/>
                            <a:pt x="41972" y="26893"/>
                            <a:pt x="97735" y="13459"/>
                          </a:cubicBezTo>
                          <a:lnTo>
                            <a:pt x="178437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1987" name="フリーフォーム: 図形 1986">
                  <a:extLst>
                    <a:ext uri="{FF2B5EF4-FFF2-40B4-BE49-F238E27FC236}">
                      <a16:creationId xmlns:a16="http://schemas.microsoft.com/office/drawing/2014/main" id="{1A63989C-2A43-33EB-DFEA-A97A7107E7BD}"/>
                    </a:ext>
                  </a:extLst>
                </p:cNvPr>
                <p:cNvSpPr/>
                <p:nvPr/>
              </p:nvSpPr>
              <p:spPr>
                <a:xfrm rot="5400000">
                  <a:off x="5758698" y="7761816"/>
                  <a:ext cx="432000" cy="90771"/>
                </a:xfrm>
                <a:custGeom>
                  <a:avLst/>
                  <a:gdLst>
                    <a:gd name="connsiteX0" fmla="*/ 0 w 1165219"/>
                    <a:gd name="connsiteY0" fmla="*/ 0 h 540000"/>
                    <a:gd name="connsiteX1" fmla="*/ 1165219 w 1165219"/>
                    <a:gd name="connsiteY1" fmla="*/ 0 h 540000"/>
                    <a:gd name="connsiteX2" fmla="*/ 1019832 w 1165219"/>
                    <a:gd name="connsiteY2" fmla="*/ 540000 h 540000"/>
                    <a:gd name="connsiteX3" fmla="*/ 143638 w 1165219"/>
                    <a:gd name="connsiteY3" fmla="*/ 540000 h 540000"/>
                    <a:gd name="connsiteX4" fmla="*/ 0 w 1165219"/>
                    <a:gd name="connsiteY4" fmla="*/ 6492 h 540000"/>
                    <a:gd name="connsiteX5" fmla="*/ 0 w 1165219"/>
                    <a:gd name="connsiteY5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219" h="540000">
                      <a:moveTo>
                        <a:pt x="0" y="0"/>
                      </a:moveTo>
                      <a:lnTo>
                        <a:pt x="1165219" y="0"/>
                      </a:lnTo>
                      <a:lnTo>
                        <a:pt x="1019832" y="540000"/>
                      </a:lnTo>
                      <a:lnTo>
                        <a:pt x="143638" y="540000"/>
                      </a:lnTo>
                      <a:lnTo>
                        <a:pt x="0" y="64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" name="グループ化 5">
                  <a:extLst>
                    <a:ext uri="{FF2B5EF4-FFF2-40B4-BE49-F238E27FC236}">
                      <a16:creationId xmlns:a16="http://schemas.microsoft.com/office/drawing/2014/main" id="{23823D8F-8779-DFBC-AAC8-7BF447A836DF}"/>
                    </a:ext>
                  </a:extLst>
                </p:cNvPr>
                <p:cNvGrpSpPr/>
                <p:nvPr/>
              </p:nvGrpSpPr>
              <p:grpSpPr>
                <a:xfrm>
                  <a:off x="6028397" y="1802834"/>
                  <a:ext cx="174445" cy="5579764"/>
                  <a:chOff x="6028397" y="1802834"/>
                  <a:chExt cx="174445" cy="5579764"/>
                </a:xfrm>
              </p:grpSpPr>
              <p:sp>
                <p:nvSpPr>
                  <p:cNvPr id="15" name="台形 110">
                    <a:extLst>
                      <a:ext uri="{FF2B5EF4-FFF2-40B4-BE49-F238E27FC236}">
                        <a16:creationId xmlns:a16="http://schemas.microsoft.com/office/drawing/2014/main" id="{318FE618-DFD0-A87D-6309-3E15624517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5735692" y="5309455"/>
                    <a:ext cx="759855" cy="174445"/>
                  </a:xfrm>
                  <a:custGeom>
                    <a:avLst/>
                    <a:gdLst>
                      <a:gd name="connsiteX0" fmla="*/ 0 w 1003375"/>
                      <a:gd name="connsiteY0" fmla="*/ 230352 h 230352"/>
                      <a:gd name="connsiteX1" fmla="*/ 57588 w 1003375"/>
                      <a:gd name="connsiteY1" fmla="*/ 0 h 230352"/>
                      <a:gd name="connsiteX2" fmla="*/ 94578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  <a:gd name="connsiteX0" fmla="*/ 0 w 1003375"/>
                      <a:gd name="connsiteY0" fmla="*/ 230352 h 230352"/>
                      <a:gd name="connsiteX1" fmla="*/ 117913 w 1003375"/>
                      <a:gd name="connsiteY1" fmla="*/ 0 h 230352"/>
                      <a:gd name="connsiteX2" fmla="*/ 94578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  <a:gd name="connsiteX0" fmla="*/ 0 w 1003375"/>
                      <a:gd name="connsiteY0" fmla="*/ 230352 h 230352"/>
                      <a:gd name="connsiteX1" fmla="*/ 117913 w 1003375"/>
                      <a:gd name="connsiteY1" fmla="*/ 0 h 230352"/>
                      <a:gd name="connsiteX2" fmla="*/ 87593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3375" h="230352">
                        <a:moveTo>
                          <a:pt x="0" y="230352"/>
                        </a:moveTo>
                        <a:lnTo>
                          <a:pt x="117913" y="0"/>
                        </a:lnTo>
                        <a:lnTo>
                          <a:pt x="875937" y="0"/>
                        </a:lnTo>
                        <a:lnTo>
                          <a:pt x="1003375" y="230352"/>
                        </a:lnTo>
                        <a:lnTo>
                          <a:pt x="0" y="230352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0000"/>
                    </a:schemeClr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6" name="台形 110">
                    <a:extLst>
                      <a:ext uri="{FF2B5EF4-FFF2-40B4-BE49-F238E27FC236}">
                        <a16:creationId xmlns:a16="http://schemas.microsoft.com/office/drawing/2014/main" id="{260D4BAC-6B43-5635-4EF1-8357195ACC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5735692" y="3707477"/>
                    <a:ext cx="759855" cy="174445"/>
                  </a:xfrm>
                  <a:custGeom>
                    <a:avLst/>
                    <a:gdLst>
                      <a:gd name="connsiteX0" fmla="*/ 0 w 1003375"/>
                      <a:gd name="connsiteY0" fmla="*/ 230352 h 230352"/>
                      <a:gd name="connsiteX1" fmla="*/ 57588 w 1003375"/>
                      <a:gd name="connsiteY1" fmla="*/ 0 h 230352"/>
                      <a:gd name="connsiteX2" fmla="*/ 94578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  <a:gd name="connsiteX0" fmla="*/ 0 w 1003375"/>
                      <a:gd name="connsiteY0" fmla="*/ 230352 h 230352"/>
                      <a:gd name="connsiteX1" fmla="*/ 117913 w 1003375"/>
                      <a:gd name="connsiteY1" fmla="*/ 0 h 230352"/>
                      <a:gd name="connsiteX2" fmla="*/ 94578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  <a:gd name="connsiteX0" fmla="*/ 0 w 1003375"/>
                      <a:gd name="connsiteY0" fmla="*/ 230352 h 230352"/>
                      <a:gd name="connsiteX1" fmla="*/ 117913 w 1003375"/>
                      <a:gd name="connsiteY1" fmla="*/ 0 h 230352"/>
                      <a:gd name="connsiteX2" fmla="*/ 87593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3375" h="230352">
                        <a:moveTo>
                          <a:pt x="0" y="230352"/>
                        </a:moveTo>
                        <a:lnTo>
                          <a:pt x="117913" y="0"/>
                        </a:lnTo>
                        <a:lnTo>
                          <a:pt x="875937" y="0"/>
                        </a:lnTo>
                        <a:lnTo>
                          <a:pt x="1003375" y="230352"/>
                        </a:lnTo>
                        <a:lnTo>
                          <a:pt x="0" y="230352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0000"/>
                    </a:schemeClr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7" name="台形 110">
                    <a:extLst>
                      <a:ext uri="{FF2B5EF4-FFF2-40B4-BE49-F238E27FC236}">
                        <a16:creationId xmlns:a16="http://schemas.microsoft.com/office/drawing/2014/main" id="{ECE8B8B8-3683-E393-2D9E-73B3D5BB52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5735692" y="2095539"/>
                    <a:ext cx="759855" cy="174445"/>
                  </a:xfrm>
                  <a:custGeom>
                    <a:avLst/>
                    <a:gdLst>
                      <a:gd name="connsiteX0" fmla="*/ 0 w 1003375"/>
                      <a:gd name="connsiteY0" fmla="*/ 230352 h 230352"/>
                      <a:gd name="connsiteX1" fmla="*/ 57588 w 1003375"/>
                      <a:gd name="connsiteY1" fmla="*/ 0 h 230352"/>
                      <a:gd name="connsiteX2" fmla="*/ 94578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  <a:gd name="connsiteX0" fmla="*/ 0 w 1003375"/>
                      <a:gd name="connsiteY0" fmla="*/ 230352 h 230352"/>
                      <a:gd name="connsiteX1" fmla="*/ 117913 w 1003375"/>
                      <a:gd name="connsiteY1" fmla="*/ 0 h 230352"/>
                      <a:gd name="connsiteX2" fmla="*/ 94578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  <a:gd name="connsiteX0" fmla="*/ 0 w 1003375"/>
                      <a:gd name="connsiteY0" fmla="*/ 230352 h 230352"/>
                      <a:gd name="connsiteX1" fmla="*/ 117913 w 1003375"/>
                      <a:gd name="connsiteY1" fmla="*/ 0 h 230352"/>
                      <a:gd name="connsiteX2" fmla="*/ 87593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3375" h="230352">
                        <a:moveTo>
                          <a:pt x="0" y="230352"/>
                        </a:moveTo>
                        <a:lnTo>
                          <a:pt x="117913" y="0"/>
                        </a:lnTo>
                        <a:lnTo>
                          <a:pt x="875937" y="0"/>
                        </a:lnTo>
                        <a:lnTo>
                          <a:pt x="1003375" y="230352"/>
                        </a:lnTo>
                        <a:lnTo>
                          <a:pt x="0" y="230352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0000"/>
                    </a:schemeClr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4" name="台形 110">
                    <a:extLst>
                      <a:ext uri="{FF2B5EF4-FFF2-40B4-BE49-F238E27FC236}">
                        <a16:creationId xmlns:a16="http://schemas.microsoft.com/office/drawing/2014/main" id="{99A94472-FE1B-06D0-9F89-A8EEA66926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5735692" y="6915448"/>
                    <a:ext cx="759855" cy="174445"/>
                  </a:xfrm>
                  <a:custGeom>
                    <a:avLst/>
                    <a:gdLst>
                      <a:gd name="connsiteX0" fmla="*/ 0 w 1003375"/>
                      <a:gd name="connsiteY0" fmla="*/ 230352 h 230352"/>
                      <a:gd name="connsiteX1" fmla="*/ 57588 w 1003375"/>
                      <a:gd name="connsiteY1" fmla="*/ 0 h 230352"/>
                      <a:gd name="connsiteX2" fmla="*/ 94578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  <a:gd name="connsiteX0" fmla="*/ 0 w 1003375"/>
                      <a:gd name="connsiteY0" fmla="*/ 230352 h 230352"/>
                      <a:gd name="connsiteX1" fmla="*/ 117913 w 1003375"/>
                      <a:gd name="connsiteY1" fmla="*/ 0 h 230352"/>
                      <a:gd name="connsiteX2" fmla="*/ 94578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  <a:gd name="connsiteX0" fmla="*/ 0 w 1003375"/>
                      <a:gd name="connsiteY0" fmla="*/ 230352 h 230352"/>
                      <a:gd name="connsiteX1" fmla="*/ 117913 w 1003375"/>
                      <a:gd name="connsiteY1" fmla="*/ 0 h 230352"/>
                      <a:gd name="connsiteX2" fmla="*/ 875937 w 1003375"/>
                      <a:gd name="connsiteY2" fmla="*/ 0 h 230352"/>
                      <a:gd name="connsiteX3" fmla="*/ 1003375 w 1003375"/>
                      <a:gd name="connsiteY3" fmla="*/ 230352 h 230352"/>
                      <a:gd name="connsiteX4" fmla="*/ 0 w 1003375"/>
                      <a:gd name="connsiteY4" fmla="*/ 230352 h 23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3375" h="230352">
                        <a:moveTo>
                          <a:pt x="0" y="230352"/>
                        </a:moveTo>
                        <a:lnTo>
                          <a:pt x="117913" y="0"/>
                        </a:lnTo>
                        <a:lnTo>
                          <a:pt x="875937" y="0"/>
                        </a:lnTo>
                        <a:lnTo>
                          <a:pt x="1003375" y="230352"/>
                        </a:lnTo>
                        <a:lnTo>
                          <a:pt x="0" y="230352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60000"/>
                    </a:schemeClr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cxnSp>
            <p:nvCxnSpPr>
              <p:cNvPr id="2196" name="直線コネクタ 2195">
                <a:extLst>
                  <a:ext uri="{FF2B5EF4-FFF2-40B4-BE49-F238E27FC236}">
                    <a16:creationId xmlns:a16="http://schemas.microsoft.com/office/drawing/2014/main" id="{2877DF7A-5F17-6DC3-7174-7DFBE255E000}"/>
                  </a:ext>
                </a:extLst>
              </p:cNvPr>
              <p:cNvCxnSpPr>
                <a:cxnSpLocks/>
                <a:stCxn id="1967" idx="0"/>
                <a:endCxn id="1970" idx="2"/>
              </p:cNvCxnSpPr>
              <p:nvPr/>
            </p:nvCxnSpPr>
            <p:spPr>
              <a:xfrm>
                <a:off x="6082818" y="6501202"/>
                <a:ext cx="1" cy="800906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00" name="フローチャート: 判断 2199">
              <a:extLst>
                <a:ext uri="{FF2B5EF4-FFF2-40B4-BE49-F238E27FC236}">
                  <a16:creationId xmlns:a16="http://schemas.microsoft.com/office/drawing/2014/main" id="{6E473E5F-F2B8-B90A-53DB-B14A82E8BA9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790601" y="6867773"/>
              <a:ext cx="115200" cy="82617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2" name="図 9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0A31271-B563-EC46-4B44-BD56B024A5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2201891" cy="475730"/>
          </a:xfrm>
          <a:prstGeom prst="rect">
            <a:avLst/>
          </a:prstGeom>
        </p:spPr>
      </p:pic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1AE3C25C-DDFF-656C-CCD4-A507018296C4}"/>
              </a:ext>
            </a:extLst>
          </p:cNvPr>
          <p:cNvSpPr txBox="1"/>
          <p:nvPr/>
        </p:nvSpPr>
        <p:spPr>
          <a:xfrm>
            <a:off x="6351148" y="676817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D-1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0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1319</TotalTime>
  <Words>1</Words>
  <Application>Microsoft Macintosh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［ペーパークラフト］玉ニャイケン</dc:title>
  <dc:subject>D-1</dc:subject>
  <dc:creator>ヤマハ発動機</dc:creator>
  <cp:keywords/>
  <dc:description/>
  <cp:lastModifiedBy>手塚 英男</cp:lastModifiedBy>
  <cp:revision>68</cp:revision>
  <cp:lastPrinted>2024-04-22T02:02:56Z</cp:lastPrinted>
  <dcterms:created xsi:type="dcterms:W3CDTF">2024-02-15T12:53:39Z</dcterms:created>
  <dcterms:modified xsi:type="dcterms:W3CDTF">2025-10-17T15:53:18Z</dcterms:modified>
  <cp:category/>
</cp:coreProperties>
</file>