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yake Hidenori Bm 3gr" initials="MHB3" lastIdx="1" clrIdx="0">
    <p:extLst>
      <p:ext uri="{19B8F6BF-5375-455C-9EA6-DF929625EA0E}">
        <p15:presenceInfo xmlns:p15="http://schemas.microsoft.com/office/powerpoint/2012/main" userId="S::0229088@globalymc.com::b16007ac-4be1-48c1-b6b9-762205717a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C2B61"/>
    <a:srgbClr val="898B8A"/>
    <a:srgbClr val="BFBFBF"/>
    <a:srgbClr val="BCBBBB"/>
    <a:srgbClr val="575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73" autoAdjust="0"/>
    <p:restoredTop sz="96353" autoAdjust="0"/>
  </p:normalViewPr>
  <p:slideViewPr>
    <p:cSldViewPr snapToGrid="0">
      <p:cViewPr varScale="1">
        <p:scale>
          <a:sx n="88" d="100"/>
          <a:sy n="88" d="100"/>
        </p:scale>
        <p:origin x="3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69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70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82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55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48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47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23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55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6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96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0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74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CD299B9-C3C8-4210-A1C8-C4C09295EE9F}"/>
              </a:ext>
            </a:extLst>
          </p:cNvPr>
          <p:cNvGrpSpPr/>
          <p:nvPr/>
        </p:nvGrpSpPr>
        <p:grpSpPr>
          <a:xfrm>
            <a:off x="1265795" y="9292757"/>
            <a:ext cx="1573724" cy="365782"/>
            <a:chOff x="3527108" y="9302965"/>
            <a:chExt cx="1573724" cy="36578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BBDA746A-0175-4BED-AC7A-127DD15B1F93}"/>
                </a:ext>
              </a:extLst>
            </p:cNvPr>
            <p:cNvGrpSpPr/>
            <p:nvPr/>
          </p:nvGrpSpPr>
          <p:grpSpPr>
            <a:xfrm>
              <a:off x="3527108" y="9340189"/>
              <a:ext cx="805389" cy="144000"/>
              <a:chOff x="3648474" y="9285338"/>
              <a:chExt cx="805389" cy="144000"/>
            </a:xfrm>
          </p:grpSpPr>
          <p:grpSp>
            <p:nvGrpSpPr>
              <p:cNvPr id="335" name="グループ化 334">
                <a:extLst>
                  <a:ext uri="{FF2B5EF4-FFF2-40B4-BE49-F238E27FC236}">
                    <a16:creationId xmlns:a16="http://schemas.microsoft.com/office/drawing/2014/main" id="{0D24D6BE-1F63-4D93-B946-E077BD4487F4}"/>
                  </a:ext>
                </a:extLst>
              </p:cNvPr>
              <p:cNvGrpSpPr/>
              <p:nvPr/>
            </p:nvGrpSpPr>
            <p:grpSpPr>
              <a:xfrm rot="10800000">
                <a:off x="3781169" y="9285338"/>
                <a:ext cx="540000" cy="144000"/>
                <a:chOff x="2379570" y="9331191"/>
                <a:chExt cx="540000" cy="288000"/>
              </a:xfrm>
            </p:grpSpPr>
            <p:sp>
              <p:nvSpPr>
                <p:cNvPr id="341" name="正方形/長方形 340">
                  <a:extLst>
                    <a:ext uri="{FF2B5EF4-FFF2-40B4-BE49-F238E27FC236}">
                      <a16:creationId xmlns:a16="http://schemas.microsoft.com/office/drawing/2014/main" id="{A69F0797-92FD-4AAA-8E45-1B3FE5B1D352}"/>
                    </a:ext>
                  </a:extLst>
                </p:cNvPr>
                <p:cNvSpPr/>
                <p:nvPr/>
              </p:nvSpPr>
              <p:spPr>
                <a:xfrm>
                  <a:off x="2739570" y="9331191"/>
                  <a:ext cx="180000" cy="2880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40" name="正方形/長方形 339">
                  <a:extLst>
                    <a:ext uri="{FF2B5EF4-FFF2-40B4-BE49-F238E27FC236}">
                      <a16:creationId xmlns:a16="http://schemas.microsoft.com/office/drawing/2014/main" id="{AF288CF5-1418-4FD8-A834-ED205229A7E3}"/>
                    </a:ext>
                  </a:extLst>
                </p:cNvPr>
                <p:cNvSpPr/>
                <p:nvPr/>
              </p:nvSpPr>
              <p:spPr>
                <a:xfrm>
                  <a:off x="2379570" y="9331191"/>
                  <a:ext cx="360000" cy="288000"/>
                </a:xfrm>
                <a:prstGeom prst="rect">
                  <a:avLst/>
                </a:prstGeom>
                <a:solidFill>
                  <a:schemeClr val="tx1"/>
                </a:solidFill>
                <a:ln w="3175" cap="rnd">
                  <a:noFill/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337" name="直線コネクタ 336">
                <a:extLst>
                  <a:ext uri="{FF2B5EF4-FFF2-40B4-BE49-F238E27FC236}">
                    <a16:creationId xmlns:a16="http://schemas.microsoft.com/office/drawing/2014/main" id="{544F7681-BB2C-426D-AD57-54E7E4E636B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648474" y="9357338"/>
                <a:ext cx="805389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7" name="グラフィックス 386" descr="繰り返し 枠線">
              <a:extLst>
                <a:ext uri="{FF2B5EF4-FFF2-40B4-BE49-F238E27FC236}">
                  <a16:creationId xmlns:a16="http://schemas.microsoft.com/office/drawing/2014/main" id="{41930B7F-C838-4632-814C-00E65F207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60172" y="9302965"/>
              <a:ext cx="356453" cy="356453"/>
            </a:xfrm>
            <a:prstGeom prst="rect">
              <a:avLst/>
            </a:prstGeom>
          </p:spPr>
        </p:pic>
        <p:grpSp>
          <p:nvGrpSpPr>
            <p:cNvPr id="388" name="グループ化 387">
              <a:extLst>
                <a:ext uri="{FF2B5EF4-FFF2-40B4-BE49-F238E27FC236}">
                  <a16:creationId xmlns:a16="http://schemas.microsoft.com/office/drawing/2014/main" id="{1452B5EC-DC37-4A28-8C73-56DA2CF25AEC}"/>
                </a:ext>
              </a:extLst>
            </p:cNvPr>
            <p:cNvGrpSpPr/>
            <p:nvPr/>
          </p:nvGrpSpPr>
          <p:grpSpPr>
            <a:xfrm rot="3157666">
              <a:off x="4855674" y="9300053"/>
              <a:ext cx="173820" cy="316497"/>
              <a:chOff x="3972534" y="6861264"/>
              <a:chExt cx="634616" cy="1155529"/>
            </a:xfrm>
          </p:grpSpPr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E2124AE5-2A44-408B-B19E-1D68FDF7C724}"/>
                  </a:ext>
                </a:extLst>
              </p:cNvPr>
              <p:cNvSpPr/>
              <p:nvPr/>
            </p:nvSpPr>
            <p:spPr>
              <a:xfrm rot="4543114">
                <a:off x="4060418" y="7524257"/>
                <a:ext cx="436110" cy="548962"/>
              </a:xfrm>
              <a:custGeom>
                <a:avLst/>
                <a:gdLst>
                  <a:gd name="connsiteX0" fmla="*/ 0 w 436110"/>
                  <a:gd name="connsiteY0" fmla="*/ 437949 h 548962"/>
                  <a:gd name="connsiteX1" fmla="*/ 111481 w 436110"/>
                  <a:gd name="connsiteY1" fmla="*/ 0 h 548962"/>
                  <a:gd name="connsiteX2" fmla="*/ 436110 w 436110"/>
                  <a:gd name="connsiteY2" fmla="*/ 82635 h 548962"/>
                  <a:gd name="connsiteX3" fmla="*/ 436109 w 436110"/>
                  <a:gd name="connsiteY3" fmla="*/ 548962 h 548962"/>
                  <a:gd name="connsiteX4" fmla="*/ 0 w 436110"/>
                  <a:gd name="connsiteY4" fmla="*/ 437949 h 54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110" h="548962">
                    <a:moveTo>
                      <a:pt x="0" y="437949"/>
                    </a:moveTo>
                    <a:lnTo>
                      <a:pt x="111481" y="0"/>
                    </a:lnTo>
                    <a:lnTo>
                      <a:pt x="436110" y="82635"/>
                    </a:lnTo>
                    <a:lnTo>
                      <a:pt x="436109" y="548962"/>
                    </a:lnTo>
                    <a:lnTo>
                      <a:pt x="0" y="43794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6000">
                    <a:schemeClr val="bg1"/>
                  </a:gs>
                  <a:gs pos="81000">
                    <a:schemeClr val="tx1"/>
                  </a:gs>
                </a:gsLst>
                <a:lin ang="780000" scaled="0"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四角形: 角を丸くする 389">
                <a:extLst>
                  <a:ext uri="{FF2B5EF4-FFF2-40B4-BE49-F238E27FC236}">
                    <a16:creationId xmlns:a16="http://schemas.microsoft.com/office/drawing/2014/main" id="{AF377235-E17D-434A-850D-40C760AD5322}"/>
                  </a:ext>
                </a:extLst>
              </p:cNvPr>
              <p:cNvSpPr/>
              <p:nvPr/>
            </p:nvSpPr>
            <p:spPr>
              <a:xfrm>
                <a:off x="4048145" y="7629410"/>
                <a:ext cx="483394" cy="1106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CBEA0341-6A94-4EB3-97DD-43B8D495229C}"/>
                  </a:ext>
                </a:extLst>
              </p:cNvPr>
              <p:cNvSpPr/>
              <p:nvPr/>
            </p:nvSpPr>
            <p:spPr>
              <a:xfrm>
                <a:off x="3972534" y="6861264"/>
                <a:ext cx="634616" cy="777150"/>
              </a:xfrm>
              <a:custGeom>
                <a:avLst/>
                <a:gdLst>
                  <a:gd name="connsiteX0" fmla="*/ 0 w 634616"/>
                  <a:gd name="connsiteY0" fmla="*/ 0 h 777150"/>
                  <a:gd name="connsiteX1" fmla="*/ 634616 w 634616"/>
                  <a:gd name="connsiteY1" fmla="*/ 0 h 777150"/>
                  <a:gd name="connsiteX2" fmla="*/ 634616 w 634616"/>
                  <a:gd name="connsiteY2" fmla="*/ 707101 h 777150"/>
                  <a:gd name="connsiteX3" fmla="*/ 564567 w 634616"/>
                  <a:gd name="connsiteY3" fmla="*/ 777150 h 777150"/>
                  <a:gd name="connsiteX4" fmla="*/ 70049 w 634616"/>
                  <a:gd name="connsiteY4" fmla="*/ 777150 h 777150"/>
                  <a:gd name="connsiteX5" fmla="*/ 0 w 634616"/>
                  <a:gd name="connsiteY5" fmla="*/ 707101 h 777150"/>
                  <a:gd name="connsiteX6" fmla="*/ 0 w 634616"/>
                  <a:gd name="connsiteY6" fmla="*/ 0 h 77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4616" h="777150">
                    <a:moveTo>
                      <a:pt x="0" y="0"/>
                    </a:moveTo>
                    <a:lnTo>
                      <a:pt x="634616" y="0"/>
                    </a:lnTo>
                    <a:lnTo>
                      <a:pt x="634616" y="707101"/>
                    </a:lnTo>
                    <a:cubicBezTo>
                      <a:pt x="634616" y="745788"/>
                      <a:pt x="603254" y="777150"/>
                      <a:pt x="564567" y="777150"/>
                    </a:cubicBezTo>
                    <a:lnTo>
                      <a:pt x="70049" y="777150"/>
                    </a:lnTo>
                    <a:cubicBezTo>
                      <a:pt x="31362" y="777150"/>
                      <a:pt x="0" y="745788"/>
                      <a:pt x="0" y="7071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1655ED42-748D-4A82-BD8C-BA41068FF23D}"/>
                </a:ext>
              </a:extLst>
            </p:cNvPr>
            <p:cNvGrpSpPr/>
            <p:nvPr/>
          </p:nvGrpSpPr>
          <p:grpSpPr>
            <a:xfrm>
              <a:off x="3527108" y="9524747"/>
              <a:ext cx="805389" cy="144000"/>
              <a:chOff x="3645929" y="9483711"/>
              <a:chExt cx="805389" cy="144000"/>
            </a:xfrm>
          </p:grpSpPr>
          <p:grpSp>
            <p:nvGrpSpPr>
              <p:cNvPr id="754" name="グループ化 753">
                <a:extLst>
                  <a:ext uri="{FF2B5EF4-FFF2-40B4-BE49-F238E27FC236}">
                    <a16:creationId xmlns:a16="http://schemas.microsoft.com/office/drawing/2014/main" id="{A6C9226D-9945-40F3-B392-774264F97F4C}"/>
                  </a:ext>
                </a:extLst>
              </p:cNvPr>
              <p:cNvGrpSpPr/>
              <p:nvPr/>
            </p:nvGrpSpPr>
            <p:grpSpPr>
              <a:xfrm rot="10800000">
                <a:off x="3778624" y="9483711"/>
                <a:ext cx="540000" cy="144000"/>
                <a:chOff x="2379570" y="9331191"/>
                <a:chExt cx="540000" cy="288000"/>
              </a:xfrm>
            </p:grpSpPr>
            <p:sp>
              <p:nvSpPr>
                <p:cNvPr id="756" name="正方形/長方形 755">
                  <a:extLst>
                    <a:ext uri="{FF2B5EF4-FFF2-40B4-BE49-F238E27FC236}">
                      <a16:creationId xmlns:a16="http://schemas.microsoft.com/office/drawing/2014/main" id="{562421E0-712C-4A7F-BB63-B58489D0E527}"/>
                    </a:ext>
                  </a:extLst>
                </p:cNvPr>
                <p:cNvSpPr/>
                <p:nvPr/>
              </p:nvSpPr>
              <p:spPr>
                <a:xfrm>
                  <a:off x="2379570" y="9331191"/>
                  <a:ext cx="360000" cy="288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5" name="正方形/長方形 754">
                  <a:extLst>
                    <a:ext uri="{FF2B5EF4-FFF2-40B4-BE49-F238E27FC236}">
                      <a16:creationId xmlns:a16="http://schemas.microsoft.com/office/drawing/2014/main" id="{0AEE0864-1B19-495E-884A-4904535A4396}"/>
                    </a:ext>
                  </a:extLst>
                </p:cNvPr>
                <p:cNvSpPr/>
                <p:nvPr/>
              </p:nvSpPr>
              <p:spPr>
                <a:xfrm>
                  <a:off x="2739570" y="9331191"/>
                  <a:ext cx="180000" cy="288000"/>
                </a:xfrm>
                <a:prstGeom prst="rect">
                  <a:avLst/>
                </a:prstGeom>
                <a:solidFill>
                  <a:schemeClr val="tx1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cxnSp>
            <p:nvCxnSpPr>
              <p:cNvPr id="757" name="直線コネクタ 756">
                <a:extLst>
                  <a:ext uri="{FF2B5EF4-FFF2-40B4-BE49-F238E27FC236}">
                    <a16:creationId xmlns:a16="http://schemas.microsoft.com/office/drawing/2014/main" id="{0D01AD32-BED0-40E8-BDA1-96969FEB526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645929" y="9555711"/>
                <a:ext cx="805389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図 12" descr="ロゴ&#10;&#10;自動的に生成された説明">
            <a:extLst>
              <a:ext uri="{FF2B5EF4-FFF2-40B4-BE49-F238E27FC236}">
                <a16:creationId xmlns:a16="http://schemas.microsoft.com/office/drawing/2014/main" id="{0B187379-909A-4A8F-8BF8-2EBA15C6A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78" y="7987727"/>
            <a:ext cx="2360568" cy="1770426"/>
          </a:xfrm>
          <a:prstGeom prst="rect">
            <a:avLst/>
          </a:prstGeom>
        </p:spPr>
      </p:pic>
      <p:grpSp>
        <p:nvGrpSpPr>
          <p:cNvPr id="423" name="グループ化 422">
            <a:extLst>
              <a:ext uri="{FF2B5EF4-FFF2-40B4-BE49-F238E27FC236}">
                <a16:creationId xmlns:a16="http://schemas.microsoft.com/office/drawing/2014/main" id="{9A942B2F-A424-4401-981D-C2E7D8430E91}"/>
              </a:ext>
            </a:extLst>
          </p:cNvPr>
          <p:cNvGrpSpPr>
            <a:grpSpLocks noChangeAspect="1"/>
          </p:cNvGrpSpPr>
          <p:nvPr/>
        </p:nvGrpSpPr>
        <p:grpSpPr>
          <a:xfrm>
            <a:off x="2404319" y="2140965"/>
            <a:ext cx="755431" cy="1116000"/>
            <a:chOff x="7046196" y="1663406"/>
            <a:chExt cx="1986466" cy="2934609"/>
          </a:xfrm>
        </p:grpSpPr>
        <p:sp>
          <p:nvSpPr>
            <p:cNvPr id="424" name="二等辺三角形 423">
              <a:extLst>
                <a:ext uri="{FF2B5EF4-FFF2-40B4-BE49-F238E27FC236}">
                  <a16:creationId xmlns:a16="http://schemas.microsoft.com/office/drawing/2014/main" id="{3526E49B-0A10-4427-9526-89C4D55A1776}"/>
                </a:ext>
              </a:extLst>
            </p:cNvPr>
            <p:cNvSpPr/>
            <p:nvPr/>
          </p:nvSpPr>
          <p:spPr>
            <a:xfrm>
              <a:off x="8663973" y="2514322"/>
              <a:ext cx="172731" cy="193392"/>
            </a:xfrm>
            <a:prstGeom prst="triangle">
              <a:avLst/>
            </a:pr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二等辺三角形 424">
              <a:extLst>
                <a:ext uri="{FF2B5EF4-FFF2-40B4-BE49-F238E27FC236}">
                  <a16:creationId xmlns:a16="http://schemas.microsoft.com/office/drawing/2014/main" id="{D24E30E5-A919-4FC3-98DD-2342094E1099}"/>
                </a:ext>
              </a:extLst>
            </p:cNvPr>
            <p:cNvSpPr/>
            <p:nvPr/>
          </p:nvSpPr>
          <p:spPr>
            <a:xfrm>
              <a:off x="7782511" y="2514322"/>
              <a:ext cx="172731" cy="193392"/>
            </a:xfrm>
            <a:prstGeom prst="triangle">
              <a:avLst/>
            </a:pr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楕円 425">
              <a:extLst>
                <a:ext uri="{FF2B5EF4-FFF2-40B4-BE49-F238E27FC236}">
                  <a16:creationId xmlns:a16="http://schemas.microsoft.com/office/drawing/2014/main" id="{D5BF55B9-93FF-4C85-8BA1-FB7E7CD31B73}"/>
                </a:ext>
              </a:extLst>
            </p:cNvPr>
            <p:cNvSpPr/>
            <p:nvPr/>
          </p:nvSpPr>
          <p:spPr>
            <a:xfrm>
              <a:off x="7715844" y="1663406"/>
              <a:ext cx="569263" cy="569256"/>
            </a:xfrm>
            <a:prstGeom prst="ellipse">
              <a:avLst/>
            </a:prstGeom>
            <a:solidFill>
              <a:schemeClr val="tx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台形 426">
              <a:extLst>
                <a:ext uri="{FF2B5EF4-FFF2-40B4-BE49-F238E27FC236}">
                  <a16:creationId xmlns:a16="http://schemas.microsoft.com/office/drawing/2014/main" id="{FA1152E2-F8B0-444A-9809-3FB0172EEB1E}"/>
                </a:ext>
              </a:extLst>
            </p:cNvPr>
            <p:cNvSpPr/>
            <p:nvPr/>
          </p:nvSpPr>
          <p:spPr>
            <a:xfrm rot="5400000">
              <a:off x="8079022" y="3454622"/>
              <a:ext cx="1707764" cy="199516"/>
            </a:xfrm>
            <a:prstGeom prst="trapezoid">
              <a:avLst>
                <a:gd name="adj" fmla="val 54688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000">
                  <a:srgbClr val="FFFF00"/>
                </a:gs>
                <a:gs pos="100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台形 427">
              <a:extLst>
                <a:ext uri="{FF2B5EF4-FFF2-40B4-BE49-F238E27FC236}">
                  <a16:creationId xmlns:a16="http://schemas.microsoft.com/office/drawing/2014/main" id="{1E69AD0D-8FA3-448A-BCCC-1480DB64AAEC}"/>
                </a:ext>
              </a:extLst>
            </p:cNvPr>
            <p:cNvSpPr/>
            <p:nvPr/>
          </p:nvSpPr>
          <p:spPr>
            <a:xfrm rot="10800000">
              <a:off x="8695717" y="4408262"/>
              <a:ext cx="145182" cy="189753"/>
            </a:xfrm>
            <a:prstGeom prst="trapezoid">
              <a:avLst>
                <a:gd name="adj" fmla="val 15000"/>
              </a:avLst>
            </a:prstGeom>
            <a:solidFill>
              <a:srgbClr val="FFFF00"/>
            </a:solidFill>
            <a:ln w="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台形 428">
              <a:extLst>
                <a:ext uri="{FF2B5EF4-FFF2-40B4-BE49-F238E27FC236}">
                  <a16:creationId xmlns:a16="http://schemas.microsoft.com/office/drawing/2014/main" id="{22817773-4654-4144-9AE5-80B1467ACD59}"/>
                </a:ext>
              </a:extLst>
            </p:cNvPr>
            <p:cNvSpPr/>
            <p:nvPr/>
          </p:nvSpPr>
          <p:spPr>
            <a:xfrm rot="10800000">
              <a:off x="7795777" y="4408262"/>
              <a:ext cx="145182" cy="189753"/>
            </a:xfrm>
            <a:prstGeom prst="trapezoid">
              <a:avLst>
                <a:gd name="adj" fmla="val 15000"/>
              </a:avLst>
            </a:prstGeom>
            <a:solidFill>
              <a:srgbClr val="FFFF00"/>
            </a:solidFill>
            <a:ln w="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0" name="正方形/長方形 429">
              <a:extLst>
                <a:ext uri="{FF2B5EF4-FFF2-40B4-BE49-F238E27FC236}">
                  <a16:creationId xmlns:a16="http://schemas.microsoft.com/office/drawing/2014/main" id="{7285A118-F897-45F7-ABA4-930992BC440E}"/>
                </a:ext>
              </a:extLst>
            </p:cNvPr>
            <p:cNvSpPr/>
            <p:nvPr/>
          </p:nvSpPr>
          <p:spPr>
            <a:xfrm>
              <a:off x="7057205" y="2700498"/>
              <a:ext cx="1783694" cy="1707764"/>
            </a:xfrm>
            <a:prstGeom prst="rect">
              <a:avLst/>
            </a:pr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正方形/長方形 430">
              <a:extLst>
                <a:ext uri="{FF2B5EF4-FFF2-40B4-BE49-F238E27FC236}">
                  <a16:creationId xmlns:a16="http://schemas.microsoft.com/office/drawing/2014/main" id="{81241465-215F-4F9D-B227-4B8D9C63751A}"/>
                </a:ext>
              </a:extLst>
            </p:cNvPr>
            <p:cNvSpPr/>
            <p:nvPr/>
          </p:nvSpPr>
          <p:spPr>
            <a:xfrm>
              <a:off x="7053960" y="3966980"/>
              <a:ext cx="1882926" cy="281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正方形/長方形 431">
              <a:extLst>
                <a:ext uri="{FF2B5EF4-FFF2-40B4-BE49-F238E27FC236}">
                  <a16:creationId xmlns:a16="http://schemas.microsoft.com/office/drawing/2014/main" id="{9979A8BA-1815-4896-9A52-A34E0C2E3FDE}"/>
                </a:ext>
              </a:extLst>
            </p:cNvPr>
            <p:cNvSpPr/>
            <p:nvPr/>
          </p:nvSpPr>
          <p:spPr>
            <a:xfrm>
              <a:off x="7053960" y="3414730"/>
              <a:ext cx="1882926" cy="2984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C25ADA63-6162-47D2-B70E-47626F194546}"/>
                </a:ext>
              </a:extLst>
            </p:cNvPr>
            <p:cNvSpPr/>
            <p:nvPr/>
          </p:nvSpPr>
          <p:spPr>
            <a:xfrm rot="1560000">
              <a:off x="7046196" y="2354410"/>
              <a:ext cx="1884416" cy="1172347"/>
            </a:xfrm>
            <a:custGeom>
              <a:avLst/>
              <a:gdLst>
                <a:gd name="connsiteX0" fmla="*/ 0 w 715017"/>
                <a:gd name="connsiteY0" fmla="*/ 293905 h 443316"/>
                <a:gd name="connsiteX1" fmla="*/ 602593 w 715017"/>
                <a:gd name="connsiteY1" fmla="*/ 0 h 443316"/>
                <a:gd name="connsiteX2" fmla="*/ 651553 w 715017"/>
                <a:gd name="connsiteY2" fmla="*/ 0 h 443316"/>
                <a:gd name="connsiteX3" fmla="*/ 715017 w 715017"/>
                <a:gd name="connsiteY3" fmla="*/ 130121 h 443316"/>
                <a:gd name="connsiteX4" fmla="*/ 72872 w 715017"/>
                <a:gd name="connsiteY4" fmla="*/ 443316 h 443316"/>
                <a:gd name="connsiteX5" fmla="*/ 0 w 715017"/>
                <a:gd name="connsiteY5" fmla="*/ 293905 h 443316"/>
                <a:gd name="connsiteX0" fmla="*/ 0 w 715017"/>
                <a:gd name="connsiteY0" fmla="*/ 294662 h 444073"/>
                <a:gd name="connsiteX1" fmla="*/ 605143 w 715017"/>
                <a:gd name="connsiteY1" fmla="*/ 0 h 444073"/>
                <a:gd name="connsiteX2" fmla="*/ 651553 w 715017"/>
                <a:gd name="connsiteY2" fmla="*/ 757 h 444073"/>
                <a:gd name="connsiteX3" fmla="*/ 715017 w 715017"/>
                <a:gd name="connsiteY3" fmla="*/ 130878 h 444073"/>
                <a:gd name="connsiteX4" fmla="*/ 72872 w 715017"/>
                <a:gd name="connsiteY4" fmla="*/ 444073 h 444073"/>
                <a:gd name="connsiteX5" fmla="*/ 0 w 715017"/>
                <a:gd name="connsiteY5" fmla="*/ 294662 h 444073"/>
                <a:gd name="connsiteX0" fmla="*/ 0 w 715017"/>
                <a:gd name="connsiteY0" fmla="*/ 294662 h 444073"/>
                <a:gd name="connsiteX1" fmla="*/ 605143 w 715017"/>
                <a:gd name="connsiteY1" fmla="*/ 0 h 444073"/>
                <a:gd name="connsiteX2" fmla="*/ 652128 w 715017"/>
                <a:gd name="connsiteY2" fmla="*/ 1936 h 444073"/>
                <a:gd name="connsiteX3" fmla="*/ 715017 w 715017"/>
                <a:gd name="connsiteY3" fmla="*/ 130878 h 444073"/>
                <a:gd name="connsiteX4" fmla="*/ 72872 w 715017"/>
                <a:gd name="connsiteY4" fmla="*/ 444073 h 444073"/>
                <a:gd name="connsiteX5" fmla="*/ 0 w 715017"/>
                <a:gd name="connsiteY5" fmla="*/ 294662 h 444073"/>
                <a:gd name="connsiteX0" fmla="*/ 0 w 715017"/>
                <a:gd name="connsiteY0" fmla="*/ 295429 h 444840"/>
                <a:gd name="connsiteX1" fmla="*/ 606715 w 715017"/>
                <a:gd name="connsiteY1" fmla="*/ 0 h 444840"/>
                <a:gd name="connsiteX2" fmla="*/ 652128 w 715017"/>
                <a:gd name="connsiteY2" fmla="*/ 2703 h 444840"/>
                <a:gd name="connsiteX3" fmla="*/ 715017 w 715017"/>
                <a:gd name="connsiteY3" fmla="*/ 131645 h 444840"/>
                <a:gd name="connsiteX4" fmla="*/ 72872 w 715017"/>
                <a:gd name="connsiteY4" fmla="*/ 444840 h 444840"/>
                <a:gd name="connsiteX5" fmla="*/ 0 w 715017"/>
                <a:gd name="connsiteY5" fmla="*/ 295429 h 4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017" h="444840">
                  <a:moveTo>
                    <a:pt x="0" y="295429"/>
                  </a:moveTo>
                  <a:lnTo>
                    <a:pt x="606715" y="0"/>
                  </a:lnTo>
                  <a:lnTo>
                    <a:pt x="652128" y="2703"/>
                  </a:lnTo>
                  <a:lnTo>
                    <a:pt x="715017" y="131645"/>
                  </a:lnTo>
                  <a:lnTo>
                    <a:pt x="72872" y="444840"/>
                  </a:lnTo>
                  <a:lnTo>
                    <a:pt x="0" y="2954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461" name="直線コネクタ 460">
              <a:extLst>
                <a:ext uri="{FF2B5EF4-FFF2-40B4-BE49-F238E27FC236}">
                  <a16:creationId xmlns:a16="http://schemas.microsoft.com/office/drawing/2014/main" id="{D40BCB5B-0824-4A30-A13F-164090B3CA9A}"/>
                </a:ext>
              </a:extLst>
            </p:cNvPr>
            <p:cNvCxnSpPr>
              <a:cxnSpLocks/>
            </p:cNvCxnSpPr>
            <p:nvPr/>
          </p:nvCxnSpPr>
          <p:spPr>
            <a:xfrm>
              <a:off x="8836704" y="2700490"/>
              <a:ext cx="8993" cy="1707772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4" name="グループ化 343">
            <a:extLst>
              <a:ext uri="{FF2B5EF4-FFF2-40B4-BE49-F238E27FC236}">
                <a16:creationId xmlns:a16="http://schemas.microsoft.com/office/drawing/2014/main" id="{C12B9785-ECC0-1C1B-979D-B0918CD2DF64}"/>
              </a:ext>
            </a:extLst>
          </p:cNvPr>
          <p:cNvGrpSpPr/>
          <p:nvPr/>
        </p:nvGrpSpPr>
        <p:grpSpPr>
          <a:xfrm>
            <a:off x="2696065" y="1277194"/>
            <a:ext cx="4024283" cy="3419409"/>
            <a:chOff x="-2051846" y="1277194"/>
            <a:chExt cx="4024283" cy="3419409"/>
          </a:xfrm>
        </p:grpSpPr>
        <p:grpSp>
          <p:nvGrpSpPr>
            <p:cNvPr id="345" name="グループ化 344">
              <a:extLst>
                <a:ext uri="{FF2B5EF4-FFF2-40B4-BE49-F238E27FC236}">
                  <a16:creationId xmlns:a16="http://schemas.microsoft.com/office/drawing/2014/main" id="{6220507A-9AAD-3F79-1460-A97693B16837}"/>
                </a:ext>
              </a:extLst>
            </p:cNvPr>
            <p:cNvGrpSpPr/>
            <p:nvPr/>
          </p:nvGrpSpPr>
          <p:grpSpPr>
            <a:xfrm>
              <a:off x="163397" y="3930851"/>
              <a:ext cx="472368" cy="685981"/>
              <a:chOff x="6348647" y="9446657"/>
              <a:chExt cx="1382531" cy="2007736"/>
            </a:xfrm>
            <a:solidFill>
              <a:srgbClr val="FFFF00"/>
            </a:solidFill>
          </p:grpSpPr>
          <p:sp>
            <p:nvSpPr>
              <p:cNvPr id="558" name="正方形/長方形 406">
                <a:extLst>
                  <a:ext uri="{FF2B5EF4-FFF2-40B4-BE49-F238E27FC236}">
                    <a16:creationId xmlns:a16="http://schemas.microsoft.com/office/drawing/2014/main" id="{61D9F0D3-530C-FA7C-5F55-F29B13003A91}"/>
                  </a:ext>
                </a:extLst>
              </p:cNvPr>
              <p:cNvSpPr/>
              <p:nvPr/>
            </p:nvSpPr>
            <p:spPr>
              <a:xfrm rot="10800000">
                <a:off x="6348647" y="9446657"/>
                <a:ext cx="1382531" cy="1279445"/>
              </a:xfrm>
              <a:custGeom>
                <a:avLst/>
                <a:gdLst>
                  <a:gd name="connsiteX0" fmla="*/ 0 w 440789"/>
                  <a:gd name="connsiteY0" fmla="*/ 0 h 406004"/>
                  <a:gd name="connsiteX1" fmla="*/ 440789 w 440789"/>
                  <a:gd name="connsiteY1" fmla="*/ 0 h 406004"/>
                  <a:gd name="connsiteX2" fmla="*/ 440789 w 440789"/>
                  <a:gd name="connsiteY2" fmla="*/ 406004 h 406004"/>
                  <a:gd name="connsiteX3" fmla="*/ 0 w 440789"/>
                  <a:gd name="connsiteY3" fmla="*/ 406004 h 406004"/>
                  <a:gd name="connsiteX4" fmla="*/ 0 w 440789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0 w 495558"/>
                  <a:gd name="connsiteY3" fmla="*/ 120254 h 406004"/>
                  <a:gd name="connsiteX4" fmla="*/ 54769 w 495558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74819 w 495558"/>
                  <a:gd name="connsiteY3" fmla="*/ 159527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20050 w 495558"/>
                  <a:gd name="connsiteY3" fmla="*/ 264302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55782 w 495558"/>
                  <a:gd name="connsiteY3" fmla="*/ 30240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39113 w 495558"/>
                  <a:gd name="connsiteY3" fmla="*/ 35955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359552"/>
                  <a:gd name="connsiteX1" fmla="*/ 495558 w 495558"/>
                  <a:gd name="connsiteY1" fmla="*/ 0 h 359552"/>
                  <a:gd name="connsiteX2" fmla="*/ 283627 w 495558"/>
                  <a:gd name="connsiteY2" fmla="*/ 351236 h 359552"/>
                  <a:gd name="connsiteX3" fmla="*/ 139113 w 495558"/>
                  <a:gd name="connsiteY3" fmla="*/ 359552 h 359552"/>
                  <a:gd name="connsiteX4" fmla="*/ 20050 w 495558"/>
                  <a:gd name="connsiteY4" fmla="*/ 264302 h 359552"/>
                  <a:gd name="connsiteX5" fmla="*/ 0 w 495558"/>
                  <a:gd name="connsiteY5" fmla="*/ 120254 h 359552"/>
                  <a:gd name="connsiteX6" fmla="*/ 54769 w 495558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290770 w 502701"/>
                  <a:gd name="connsiteY2" fmla="*/ 351236 h 359552"/>
                  <a:gd name="connsiteX3" fmla="*/ 146256 w 502701"/>
                  <a:gd name="connsiteY3" fmla="*/ 359552 h 359552"/>
                  <a:gd name="connsiteX4" fmla="*/ 27193 w 502701"/>
                  <a:gd name="connsiteY4" fmla="*/ 264302 h 359552"/>
                  <a:gd name="connsiteX5" fmla="*/ 0 w 502701"/>
                  <a:gd name="connsiteY5" fmla="*/ 122635 h 359552"/>
                  <a:gd name="connsiteX6" fmla="*/ 61912 w 502701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391526 w 502701"/>
                  <a:gd name="connsiteY2" fmla="*/ 1857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405814 w 502701"/>
                  <a:gd name="connsiteY2" fmla="*/ 2619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60761"/>
                  <a:gd name="connsiteX1" fmla="*/ 502701 w 502701"/>
                  <a:gd name="connsiteY1" fmla="*/ 0 h 360761"/>
                  <a:gd name="connsiteX2" fmla="*/ 405814 w 502701"/>
                  <a:gd name="connsiteY2" fmla="*/ 261921 h 360761"/>
                  <a:gd name="connsiteX3" fmla="*/ 293152 w 502701"/>
                  <a:gd name="connsiteY3" fmla="*/ 360761 h 360761"/>
                  <a:gd name="connsiteX4" fmla="*/ 146256 w 502701"/>
                  <a:gd name="connsiteY4" fmla="*/ 359552 h 360761"/>
                  <a:gd name="connsiteX5" fmla="*/ 27193 w 502701"/>
                  <a:gd name="connsiteY5" fmla="*/ 264302 h 360761"/>
                  <a:gd name="connsiteX6" fmla="*/ 0 w 502701"/>
                  <a:gd name="connsiteY6" fmla="*/ 122635 h 360761"/>
                  <a:gd name="connsiteX7" fmla="*/ 61912 w 502701"/>
                  <a:gd name="connsiteY7" fmla="*/ 0 h 360761"/>
                  <a:gd name="connsiteX0" fmla="*/ 61912 w 436026"/>
                  <a:gd name="connsiteY0" fmla="*/ 0 h 360761"/>
                  <a:gd name="connsiteX1" fmla="*/ 436026 w 436026"/>
                  <a:gd name="connsiteY1" fmla="*/ 114300 h 360761"/>
                  <a:gd name="connsiteX2" fmla="*/ 405814 w 436026"/>
                  <a:gd name="connsiteY2" fmla="*/ 261921 h 360761"/>
                  <a:gd name="connsiteX3" fmla="*/ 293152 w 436026"/>
                  <a:gd name="connsiteY3" fmla="*/ 360761 h 360761"/>
                  <a:gd name="connsiteX4" fmla="*/ 146256 w 436026"/>
                  <a:gd name="connsiteY4" fmla="*/ 359552 h 360761"/>
                  <a:gd name="connsiteX5" fmla="*/ 27193 w 436026"/>
                  <a:gd name="connsiteY5" fmla="*/ 264302 h 360761"/>
                  <a:gd name="connsiteX6" fmla="*/ 0 w 436026"/>
                  <a:gd name="connsiteY6" fmla="*/ 122635 h 360761"/>
                  <a:gd name="connsiteX7" fmla="*/ 61912 w 436026"/>
                  <a:gd name="connsiteY7" fmla="*/ 0 h 360761"/>
                  <a:gd name="connsiteX0" fmla="*/ 61912 w 436026"/>
                  <a:gd name="connsiteY0" fmla="*/ 0 h 360761"/>
                  <a:gd name="connsiteX1" fmla="*/ 286751 w 436026"/>
                  <a:gd name="connsiteY1" fmla="*/ 61896 h 360761"/>
                  <a:gd name="connsiteX2" fmla="*/ 436026 w 436026"/>
                  <a:gd name="connsiteY2" fmla="*/ 114300 h 360761"/>
                  <a:gd name="connsiteX3" fmla="*/ 405814 w 436026"/>
                  <a:gd name="connsiteY3" fmla="*/ 261921 h 360761"/>
                  <a:gd name="connsiteX4" fmla="*/ 293152 w 436026"/>
                  <a:gd name="connsiteY4" fmla="*/ 360761 h 360761"/>
                  <a:gd name="connsiteX5" fmla="*/ 146256 w 436026"/>
                  <a:gd name="connsiteY5" fmla="*/ 359552 h 360761"/>
                  <a:gd name="connsiteX6" fmla="*/ 27193 w 436026"/>
                  <a:gd name="connsiteY6" fmla="*/ 264302 h 360761"/>
                  <a:gd name="connsiteX7" fmla="*/ 0 w 436026"/>
                  <a:gd name="connsiteY7" fmla="*/ 122635 h 360761"/>
                  <a:gd name="connsiteX8" fmla="*/ 61912 w 436026"/>
                  <a:gd name="connsiteY8" fmla="*/ 0 h 360761"/>
                  <a:gd name="connsiteX0" fmla="*/ 61912 w 436026"/>
                  <a:gd name="connsiteY0" fmla="*/ 11923 h 372684"/>
                  <a:gd name="connsiteX1" fmla="*/ 367714 w 436026"/>
                  <a:gd name="connsiteY1" fmla="*/ 0 h 372684"/>
                  <a:gd name="connsiteX2" fmla="*/ 436026 w 436026"/>
                  <a:gd name="connsiteY2" fmla="*/ 126223 h 372684"/>
                  <a:gd name="connsiteX3" fmla="*/ 405814 w 436026"/>
                  <a:gd name="connsiteY3" fmla="*/ 273844 h 372684"/>
                  <a:gd name="connsiteX4" fmla="*/ 293152 w 436026"/>
                  <a:gd name="connsiteY4" fmla="*/ 372684 h 372684"/>
                  <a:gd name="connsiteX5" fmla="*/ 146256 w 436026"/>
                  <a:gd name="connsiteY5" fmla="*/ 371475 h 372684"/>
                  <a:gd name="connsiteX6" fmla="*/ 27193 w 436026"/>
                  <a:gd name="connsiteY6" fmla="*/ 276225 h 372684"/>
                  <a:gd name="connsiteX7" fmla="*/ 0 w 436026"/>
                  <a:gd name="connsiteY7" fmla="*/ 134558 h 372684"/>
                  <a:gd name="connsiteX8" fmla="*/ 61912 w 436026"/>
                  <a:gd name="connsiteY8" fmla="*/ 11923 h 372684"/>
                  <a:gd name="connsiteX0" fmla="*/ 61912 w 436026"/>
                  <a:gd name="connsiteY0" fmla="*/ 11923 h 372684"/>
                  <a:gd name="connsiteX1" fmla="*/ 236744 w 436026"/>
                  <a:gd name="connsiteY1" fmla="*/ 0 h 372684"/>
                  <a:gd name="connsiteX2" fmla="*/ 367714 w 436026"/>
                  <a:gd name="connsiteY2" fmla="*/ 0 h 372684"/>
                  <a:gd name="connsiteX3" fmla="*/ 436026 w 436026"/>
                  <a:gd name="connsiteY3" fmla="*/ 126223 h 372684"/>
                  <a:gd name="connsiteX4" fmla="*/ 405814 w 436026"/>
                  <a:gd name="connsiteY4" fmla="*/ 273844 h 372684"/>
                  <a:gd name="connsiteX5" fmla="*/ 293152 w 436026"/>
                  <a:gd name="connsiteY5" fmla="*/ 372684 h 372684"/>
                  <a:gd name="connsiteX6" fmla="*/ 146256 w 436026"/>
                  <a:gd name="connsiteY6" fmla="*/ 371475 h 372684"/>
                  <a:gd name="connsiteX7" fmla="*/ 27193 w 436026"/>
                  <a:gd name="connsiteY7" fmla="*/ 276225 h 372684"/>
                  <a:gd name="connsiteX8" fmla="*/ 0 w 436026"/>
                  <a:gd name="connsiteY8" fmla="*/ 134558 h 372684"/>
                  <a:gd name="connsiteX9" fmla="*/ 61912 w 436026"/>
                  <a:gd name="connsiteY9" fmla="*/ 11923 h 372684"/>
                  <a:gd name="connsiteX0" fmla="*/ 61912 w 436026"/>
                  <a:gd name="connsiteY0" fmla="*/ 59548 h 420309"/>
                  <a:gd name="connsiteX1" fmla="*/ 227219 w 436026"/>
                  <a:gd name="connsiteY1" fmla="*/ 0 h 420309"/>
                  <a:gd name="connsiteX2" fmla="*/ 367714 w 436026"/>
                  <a:gd name="connsiteY2" fmla="*/ 47625 h 420309"/>
                  <a:gd name="connsiteX3" fmla="*/ 436026 w 436026"/>
                  <a:gd name="connsiteY3" fmla="*/ 173848 h 420309"/>
                  <a:gd name="connsiteX4" fmla="*/ 405814 w 436026"/>
                  <a:gd name="connsiteY4" fmla="*/ 321469 h 420309"/>
                  <a:gd name="connsiteX5" fmla="*/ 293152 w 436026"/>
                  <a:gd name="connsiteY5" fmla="*/ 420309 h 420309"/>
                  <a:gd name="connsiteX6" fmla="*/ 146256 w 436026"/>
                  <a:gd name="connsiteY6" fmla="*/ 419100 h 420309"/>
                  <a:gd name="connsiteX7" fmla="*/ 27193 w 436026"/>
                  <a:gd name="connsiteY7" fmla="*/ 323850 h 420309"/>
                  <a:gd name="connsiteX8" fmla="*/ 0 w 436026"/>
                  <a:gd name="connsiteY8" fmla="*/ 182183 h 420309"/>
                  <a:gd name="connsiteX9" fmla="*/ 61912 w 436026"/>
                  <a:gd name="connsiteY9" fmla="*/ 59548 h 420309"/>
                  <a:gd name="connsiteX0" fmla="*/ 61912 w 436026"/>
                  <a:gd name="connsiteY0" fmla="*/ 57167 h 417928"/>
                  <a:gd name="connsiteX1" fmla="*/ 255794 w 436026"/>
                  <a:gd name="connsiteY1" fmla="*/ 0 h 417928"/>
                  <a:gd name="connsiteX2" fmla="*/ 367714 w 436026"/>
                  <a:gd name="connsiteY2" fmla="*/ 45244 h 417928"/>
                  <a:gd name="connsiteX3" fmla="*/ 436026 w 436026"/>
                  <a:gd name="connsiteY3" fmla="*/ 171467 h 417928"/>
                  <a:gd name="connsiteX4" fmla="*/ 405814 w 436026"/>
                  <a:gd name="connsiteY4" fmla="*/ 319088 h 417928"/>
                  <a:gd name="connsiteX5" fmla="*/ 293152 w 436026"/>
                  <a:gd name="connsiteY5" fmla="*/ 417928 h 417928"/>
                  <a:gd name="connsiteX6" fmla="*/ 146256 w 436026"/>
                  <a:gd name="connsiteY6" fmla="*/ 416719 h 417928"/>
                  <a:gd name="connsiteX7" fmla="*/ 27193 w 436026"/>
                  <a:gd name="connsiteY7" fmla="*/ 321469 h 417928"/>
                  <a:gd name="connsiteX8" fmla="*/ 0 w 436026"/>
                  <a:gd name="connsiteY8" fmla="*/ 179802 h 417928"/>
                  <a:gd name="connsiteX9" fmla="*/ 61912 w 436026"/>
                  <a:gd name="connsiteY9" fmla="*/ 57167 h 417928"/>
                  <a:gd name="connsiteX0" fmla="*/ 61912 w 436026"/>
                  <a:gd name="connsiteY0" fmla="*/ 57167 h 417928"/>
                  <a:gd name="connsiteX1" fmla="*/ 120063 w 436026"/>
                  <a:gd name="connsiteY1" fmla="*/ 42863 h 417928"/>
                  <a:gd name="connsiteX2" fmla="*/ 255794 w 436026"/>
                  <a:gd name="connsiteY2" fmla="*/ 0 h 417928"/>
                  <a:gd name="connsiteX3" fmla="*/ 367714 w 436026"/>
                  <a:gd name="connsiteY3" fmla="*/ 45244 h 417928"/>
                  <a:gd name="connsiteX4" fmla="*/ 436026 w 436026"/>
                  <a:gd name="connsiteY4" fmla="*/ 171467 h 417928"/>
                  <a:gd name="connsiteX5" fmla="*/ 405814 w 436026"/>
                  <a:gd name="connsiteY5" fmla="*/ 319088 h 417928"/>
                  <a:gd name="connsiteX6" fmla="*/ 293152 w 436026"/>
                  <a:gd name="connsiteY6" fmla="*/ 417928 h 417928"/>
                  <a:gd name="connsiteX7" fmla="*/ 146256 w 436026"/>
                  <a:gd name="connsiteY7" fmla="*/ 416719 h 417928"/>
                  <a:gd name="connsiteX8" fmla="*/ 27193 w 436026"/>
                  <a:gd name="connsiteY8" fmla="*/ 321469 h 417928"/>
                  <a:gd name="connsiteX9" fmla="*/ 0 w 436026"/>
                  <a:gd name="connsiteY9" fmla="*/ 179802 h 417928"/>
                  <a:gd name="connsiteX10" fmla="*/ 61912 w 436026"/>
                  <a:gd name="connsiteY10" fmla="*/ 57167 h 417928"/>
                  <a:gd name="connsiteX0" fmla="*/ 61912 w 436026"/>
                  <a:gd name="connsiteY0" fmla="*/ 300054 h 660815"/>
                  <a:gd name="connsiteX1" fmla="*/ 241507 w 436026"/>
                  <a:gd name="connsiteY1" fmla="*/ 0 h 660815"/>
                  <a:gd name="connsiteX2" fmla="*/ 255794 w 436026"/>
                  <a:gd name="connsiteY2" fmla="*/ 242887 h 660815"/>
                  <a:gd name="connsiteX3" fmla="*/ 367714 w 436026"/>
                  <a:gd name="connsiteY3" fmla="*/ 288131 h 660815"/>
                  <a:gd name="connsiteX4" fmla="*/ 436026 w 436026"/>
                  <a:gd name="connsiteY4" fmla="*/ 414354 h 660815"/>
                  <a:gd name="connsiteX5" fmla="*/ 405814 w 436026"/>
                  <a:gd name="connsiteY5" fmla="*/ 561975 h 660815"/>
                  <a:gd name="connsiteX6" fmla="*/ 293152 w 436026"/>
                  <a:gd name="connsiteY6" fmla="*/ 660815 h 660815"/>
                  <a:gd name="connsiteX7" fmla="*/ 146256 w 436026"/>
                  <a:gd name="connsiteY7" fmla="*/ 659606 h 660815"/>
                  <a:gd name="connsiteX8" fmla="*/ 27193 w 436026"/>
                  <a:gd name="connsiteY8" fmla="*/ 564356 h 660815"/>
                  <a:gd name="connsiteX9" fmla="*/ 0 w 436026"/>
                  <a:gd name="connsiteY9" fmla="*/ 422689 h 660815"/>
                  <a:gd name="connsiteX10" fmla="*/ 61912 w 436026"/>
                  <a:gd name="connsiteY10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241507 w 436026"/>
                  <a:gd name="connsiteY2" fmla="*/ 0 h 660815"/>
                  <a:gd name="connsiteX3" fmla="*/ 255794 w 436026"/>
                  <a:gd name="connsiteY3" fmla="*/ 242887 h 660815"/>
                  <a:gd name="connsiteX4" fmla="*/ 367714 w 436026"/>
                  <a:gd name="connsiteY4" fmla="*/ 288131 h 660815"/>
                  <a:gd name="connsiteX5" fmla="*/ 436026 w 436026"/>
                  <a:gd name="connsiteY5" fmla="*/ 414354 h 660815"/>
                  <a:gd name="connsiteX6" fmla="*/ 405814 w 436026"/>
                  <a:gd name="connsiteY6" fmla="*/ 561975 h 660815"/>
                  <a:gd name="connsiteX7" fmla="*/ 293152 w 436026"/>
                  <a:gd name="connsiteY7" fmla="*/ 660815 h 660815"/>
                  <a:gd name="connsiteX8" fmla="*/ 146256 w 436026"/>
                  <a:gd name="connsiteY8" fmla="*/ 659606 h 660815"/>
                  <a:gd name="connsiteX9" fmla="*/ 27193 w 436026"/>
                  <a:gd name="connsiteY9" fmla="*/ 564356 h 660815"/>
                  <a:gd name="connsiteX10" fmla="*/ 0 w 436026"/>
                  <a:gd name="connsiteY10" fmla="*/ 422689 h 660815"/>
                  <a:gd name="connsiteX11" fmla="*/ 61912 w 436026"/>
                  <a:gd name="connsiteY11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1912 w 436026"/>
                  <a:gd name="connsiteY0" fmla="*/ 300054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2445 w 436026"/>
                  <a:gd name="connsiteY2" fmla="*/ 195263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15301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48638 w 436026"/>
                  <a:gd name="connsiteY2" fmla="*/ 333376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1982 w 436026"/>
                  <a:gd name="connsiteY2" fmla="*/ 247651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01026 w 436026"/>
                  <a:gd name="connsiteY2" fmla="*/ 364332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10551 w 436026"/>
                  <a:gd name="connsiteY3" fmla="*/ 426245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6745 w 436026"/>
                  <a:gd name="connsiteY3" fmla="*/ 4119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91501 w 436026"/>
                  <a:gd name="connsiteY3" fmla="*/ 481014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17694 w 436026"/>
                  <a:gd name="connsiteY4" fmla="*/ 47148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355806 w 436026"/>
                  <a:gd name="connsiteY4" fmla="*/ 30003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3413 w 436026"/>
                  <a:gd name="connsiteY4" fmla="*/ 466726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62938 w 436026"/>
                  <a:gd name="connsiteY4" fmla="*/ 431007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9126 w 436026"/>
                  <a:gd name="connsiteY4" fmla="*/ 4667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424864 w 436026"/>
                  <a:gd name="connsiteY4" fmla="*/ 4286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72463 w 436026"/>
                  <a:gd name="connsiteY4" fmla="*/ 519114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3388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4864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2482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05814 w 455076"/>
                  <a:gd name="connsiteY15" fmla="*/ 569119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43914 w 455076"/>
                  <a:gd name="connsiteY15" fmla="*/ 592932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09589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398669 w 455076"/>
                  <a:gd name="connsiteY4" fmla="*/ 561976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91513 w 455076"/>
                  <a:gd name="connsiteY4" fmla="*/ 576264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20101 w 455076"/>
                  <a:gd name="connsiteY17" fmla="*/ 581026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24838 w 455076"/>
                  <a:gd name="connsiteY4" fmla="*/ 540545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29601 w 455076"/>
                  <a:gd name="connsiteY4" fmla="*/ 635795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43876 w 455076"/>
                  <a:gd name="connsiteY3" fmla="*/ 676276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52402 w 485033"/>
                  <a:gd name="connsiteY2" fmla="*/ 566738 h 741777"/>
                  <a:gd name="connsiteX3" fmla="*/ 173833 w 485033"/>
                  <a:gd name="connsiteY3" fmla="*/ 676276 h 741777"/>
                  <a:gd name="connsiteX4" fmla="*/ 247652 w 485033"/>
                  <a:gd name="connsiteY4" fmla="*/ 509589 h 741777"/>
                  <a:gd name="connsiteX5" fmla="*/ 330996 w 485033"/>
                  <a:gd name="connsiteY5" fmla="*/ 671514 h 741777"/>
                  <a:gd name="connsiteX6" fmla="*/ 278608 w 485033"/>
                  <a:gd name="connsiteY6" fmla="*/ 495302 h 741777"/>
                  <a:gd name="connsiteX7" fmla="*/ 440533 w 485033"/>
                  <a:gd name="connsiteY7" fmla="*/ 571501 h 741777"/>
                  <a:gd name="connsiteX8" fmla="*/ 288133 w 485033"/>
                  <a:gd name="connsiteY8" fmla="*/ 469108 h 741777"/>
                  <a:gd name="connsiteX9" fmla="*/ 466727 w 485033"/>
                  <a:gd name="connsiteY9" fmla="*/ 423864 h 741777"/>
                  <a:gd name="connsiteX10" fmla="*/ 292895 w 485033"/>
                  <a:gd name="connsiteY10" fmla="*/ 433388 h 741777"/>
                  <a:gd name="connsiteX11" fmla="*/ 392907 w 485033"/>
                  <a:gd name="connsiteY11" fmla="*/ 292895 h 741777"/>
                  <a:gd name="connsiteX12" fmla="*/ 266702 w 485033"/>
                  <a:gd name="connsiteY12" fmla="*/ 411957 h 741777"/>
                  <a:gd name="connsiteX13" fmla="*/ 261939 w 485033"/>
                  <a:gd name="connsiteY13" fmla="*/ 247651 h 741777"/>
                  <a:gd name="connsiteX14" fmla="*/ 150020 w 485033"/>
                  <a:gd name="connsiteY14" fmla="*/ 209551 h 741777"/>
                  <a:gd name="connsiteX15" fmla="*/ 269083 w 485033"/>
                  <a:gd name="connsiteY15" fmla="*/ 0 h 741777"/>
                  <a:gd name="connsiteX16" fmla="*/ 285751 w 485033"/>
                  <a:gd name="connsiteY16" fmla="*/ 250031 h 741777"/>
                  <a:gd name="connsiteX17" fmla="*/ 407196 w 485033"/>
                  <a:gd name="connsiteY17" fmla="*/ 285750 h 741777"/>
                  <a:gd name="connsiteX18" fmla="*/ 485033 w 485033"/>
                  <a:gd name="connsiteY18" fmla="*/ 431023 h 741777"/>
                  <a:gd name="connsiteX19" fmla="*/ 450058 w 485033"/>
                  <a:gd name="connsiteY19" fmla="*/ 581026 h 741777"/>
                  <a:gd name="connsiteX20" fmla="*/ 363591 w 485033"/>
                  <a:gd name="connsiteY20" fmla="*/ 741777 h 741777"/>
                  <a:gd name="connsiteX21" fmla="*/ 135732 w 485033"/>
                  <a:gd name="connsiteY21" fmla="*/ 704850 h 741777"/>
                  <a:gd name="connsiteX22" fmla="*/ 0 w 485033"/>
                  <a:gd name="connsiteY22" fmla="*/ 581025 h 741777"/>
                  <a:gd name="connsiteX23" fmla="*/ 29957 w 485033"/>
                  <a:gd name="connsiteY23" fmla="*/ 429833 h 741777"/>
                  <a:gd name="connsiteX24" fmla="*/ 94250 w 485033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9621 w 533658"/>
                  <a:gd name="connsiteY5" fmla="*/ 671514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70071 w 533658"/>
                  <a:gd name="connsiteY3" fmla="*/ 623889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65321 w 533658"/>
                  <a:gd name="connsiteY3" fmla="*/ 492920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81977 w 533658"/>
                  <a:gd name="connsiteY3" fmla="*/ 500064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84346 w 533658"/>
                  <a:gd name="connsiteY3" fmla="*/ 509589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72440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7241 w 533658"/>
                  <a:gd name="connsiteY8" fmla="*/ 678659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1909 w 485033"/>
                  <a:gd name="connsiteY2" fmla="*/ 423863 h 741777"/>
                  <a:gd name="connsiteX3" fmla="*/ 197646 w 485033"/>
                  <a:gd name="connsiteY3" fmla="*/ 466726 h 741777"/>
                  <a:gd name="connsiteX4" fmla="*/ 52389 w 485033"/>
                  <a:gd name="connsiteY4" fmla="*/ 576265 h 741777"/>
                  <a:gd name="connsiteX5" fmla="*/ 216696 w 485033"/>
                  <a:gd name="connsiteY5" fmla="*/ 492920 h 741777"/>
                  <a:gd name="connsiteX6" fmla="*/ 171451 w 485033"/>
                  <a:gd name="connsiteY6" fmla="*/ 673894 h 741777"/>
                  <a:gd name="connsiteX7" fmla="*/ 247652 w 485033"/>
                  <a:gd name="connsiteY7" fmla="*/ 509589 h 741777"/>
                  <a:gd name="connsiteX8" fmla="*/ 328616 w 485033"/>
                  <a:gd name="connsiteY8" fmla="*/ 678659 h 741777"/>
                  <a:gd name="connsiteX9" fmla="*/ 278608 w 485033"/>
                  <a:gd name="connsiteY9" fmla="*/ 495302 h 741777"/>
                  <a:gd name="connsiteX10" fmla="*/ 440533 w 485033"/>
                  <a:gd name="connsiteY10" fmla="*/ 571501 h 741777"/>
                  <a:gd name="connsiteX11" fmla="*/ 288133 w 485033"/>
                  <a:gd name="connsiteY11" fmla="*/ 469108 h 741777"/>
                  <a:gd name="connsiteX12" fmla="*/ 466727 w 485033"/>
                  <a:gd name="connsiteY12" fmla="*/ 423864 h 741777"/>
                  <a:gd name="connsiteX13" fmla="*/ 292895 w 485033"/>
                  <a:gd name="connsiteY13" fmla="*/ 433388 h 741777"/>
                  <a:gd name="connsiteX14" fmla="*/ 392907 w 485033"/>
                  <a:gd name="connsiteY14" fmla="*/ 292895 h 741777"/>
                  <a:gd name="connsiteX15" fmla="*/ 266702 w 485033"/>
                  <a:gd name="connsiteY15" fmla="*/ 411957 h 741777"/>
                  <a:gd name="connsiteX16" fmla="*/ 261939 w 485033"/>
                  <a:gd name="connsiteY16" fmla="*/ 247651 h 741777"/>
                  <a:gd name="connsiteX17" fmla="*/ 150020 w 485033"/>
                  <a:gd name="connsiteY17" fmla="*/ 209551 h 741777"/>
                  <a:gd name="connsiteX18" fmla="*/ 269083 w 485033"/>
                  <a:gd name="connsiteY18" fmla="*/ 0 h 741777"/>
                  <a:gd name="connsiteX19" fmla="*/ 285751 w 485033"/>
                  <a:gd name="connsiteY19" fmla="*/ 250031 h 741777"/>
                  <a:gd name="connsiteX20" fmla="*/ 407196 w 485033"/>
                  <a:gd name="connsiteY20" fmla="*/ 285750 h 741777"/>
                  <a:gd name="connsiteX21" fmla="*/ 485033 w 485033"/>
                  <a:gd name="connsiteY21" fmla="*/ 431023 h 741777"/>
                  <a:gd name="connsiteX22" fmla="*/ 450058 w 485033"/>
                  <a:gd name="connsiteY22" fmla="*/ 581026 h 741777"/>
                  <a:gd name="connsiteX23" fmla="*/ 363591 w 485033"/>
                  <a:gd name="connsiteY23" fmla="*/ 741777 h 741777"/>
                  <a:gd name="connsiteX24" fmla="*/ 135732 w 485033"/>
                  <a:gd name="connsiteY24" fmla="*/ 704850 h 741777"/>
                  <a:gd name="connsiteX25" fmla="*/ 0 w 485033"/>
                  <a:gd name="connsiteY25" fmla="*/ 581025 h 741777"/>
                  <a:gd name="connsiteX26" fmla="*/ 6144 w 485033"/>
                  <a:gd name="connsiteY26" fmla="*/ 417926 h 741777"/>
                  <a:gd name="connsiteX27" fmla="*/ 94250 w 485033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29588 w 478889"/>
                  <a:gd name="connsiteY24" fmla="*/ 704850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51019 w 478889"/>
                  <a:gd name="connsiteY24" fmla="*/ 695325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9589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79608 w 478889"/>
                  <a:gd name="connsiteY13" fmla="*/ 435770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5795 w 478889"/>
                  <a:gd name="connsiteY16" fmla="*/ 242888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3414 w 478889"/>
                  <a:gd name="connsiteY16" fmla="*/ 245269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20091 w 478889"/>
                  <a:gd name="connsiteY8" fmla="*/ 661989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12947 w 478889"/>
                  <a:gd name="connsiteY8" fmla="*/ 664370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248652 w 478889"/>
                  <a:gd name="connsiteY7" fmla="*/ 669133 h 701295"/>
                  <a:gd name="connsiteX8" fmla="*/ 312947 w 478889"/>
                  <a:gd name="connsiteY8" fmla="*/ 664370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2947 w 478889"/>
                  <a:gd name="connsiteY7" fmla="*/ 664370 h 701295"/>
                  <a:gd name="connsiteX8" fmla="*/ 272464 w 478889"/>
                  <a:gd name="connsiteY8" fmla="*/ 490539 h 701295"/>
                  <a:gd name="connsiteX9" fmla="*/ 434389 w 478889"/>
                  <a:gd name="connsiteY9" fmla="*/ 566738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34389 w 478889"/>
                  <a:gd name="connsiteY9" fmla="*/ 566738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55770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96441 w 478889"/>
                  <a:gd name="connsiteY0" fmla="*/ 297077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96441 w 478889"/>
                  <a:gd name="connsiteY26" fmla="*/ 297077 h 701295"/>
                  <a:gd name="connsiteX0" fmla="*/ 96441 w 478889"/>
                  <a:gd name="connsiteY0" fmla="*/ 297077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46271 w 478889"/>
                  <a:gd name="connsiteY15" fmla="*/ 248841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96441 w 478889"/>
                  <a:gd name="connsiteY26" fmla="*/ 297077 h 701295"/>
                  <a:gd name="connsiteX0" fmla="*/ 96441 w 478889"/>
                  <a:gd name="connsiteY0" fmla="*/ 300649 h 704867"/>
                  <a:gd name="connsiteX1" fmla="*/ 201026 w 478889"/>
                  <a:gd name="connsiteY1" fmla="*/ 434579 h 704867"/>
                  <a:gd name="connsiteX2" fmla="*/ 25410 w 478889"/>
                  <a:gd name="connsiteY2" fmla="*/ 428625 h 704867"/>
                  <a:gd name="connsiteX3" fmla="*/ 191502 w 478889"/>
                  <a:gd name="connsiteY3" fmla="*/ 465535 h 704867"/>
                  <a:gd name="connsiteX4" fmla="*/ 58747 w 478889"/>
                  <a:gd name="connsiteY4" fmla="*/ 569716 h 704867"/>
                  <a:gd name="connsiteX5" fmla="*/ 210552 w 478889"/>
                  <a:gd name="connsiteY5" fmla="*/ 491729 h 704867"/>
                  <a:gd name="connsiteX6" fmla="*/ 168879 w 478889"/>
                  <a:gd name="connsiteY6" fmla="*/ 660202 h 704867"/>
                  <a:gd name="connsiteX7" fmla="*/ 311161 w 478889"/>
                  <a:gd name="connsiteY7" fmla="*/ 659608 h 704867"/>
                  <a:gd name="connsiteX8" fmla="*/ 272464 w 478889"/>
                  <a:gd name="connsiteY8" fmla="*/ 494111 h 704867"/>
                  <a:gd name="connsiteX9" fmla="*/ 423673 w 478889"/>
                  <a:gd name="connsiteY9" fmla="*/ 569119 h 704867"/>
                  <a:gd name="connsiteX10" fmla="*/ 279607 w 478889"/>
                  <a:gd name="connsiteY10" fmla="*/ 460774 h 704867"/>
                  <a:gd name="connsiteX11" fmla="*/ 453439 w 478889"/>
                  <a:gd name="connsiteY11" fmla="*/ 426840 h 704867"/>
                  <a:gd name="connsiteX12" fmla="*/ 279608 w 478889"/>
                  <a:gd name="connsiteY12" fmla="*/ 434579 h 704867"/>
                  <a:gd name="connsiteX13" fmla="*/ 380810 w 478889"/>
                  <a:gd name="connsiteY13" fmla="*/ 300634 h 704867"/>
                  <a:gd name="connsiteX14" fmla="*/ 260558 w 478889"/>
                  <a:gd name="connsiteY14" fmla="*/ 410766 h 704867"/>
                  <a:gd name="connsiteX15" fmla="*/ 246271 w 478889"/>
                  <a:gd name="connsiteY15" fmla="*/ 252413 h 704867"/>
                  <a:gd name="connsiteX16" fmla="*/ 143876 w 478889"/>
                  <a:gd name="connsiteY16" fmla="*/ 208360 h 704867"/>
                  <a:gd name="connsiteX17" fmla="*/ 254604 w 478889"/>
                  <a:gd name="connsiteY17" fmla="*/ 0 h 704867"/>
                  <a:gd name="connsiteX18" fmla="*/ 279607 w 478889"/>
                  <a:gd name="connsiteY18" fmla="*/ 248840 h 704867"/>
                  <a:gd name="connsiteX19" fmla="*/ 401052 w 478889"/>
                  <a:gd name="connsiteY19" fmla="*/ 284559 h 704867"/>
                  <a:gd name="connsiteX20" fmla="*/ 478889 w 478889"/>
                  <a:gd name="connsiteY20" fmla="*/ 429832 h 704867"/>
                  <a:gd name="connsiteX21" fmla="*/ 443914 w 478889"/>
                  <a:gd name="connsiteY21" fmla="*/ 579835 h 704867"/>
                  <a:gd name="connsiteX22" fmla="*/ 333634 w 478889"/>
                  <a:gd name="connsiteY22" fmla="*/ 704867 h 704867"/>
                  <a:gd name="connsiteX23" fmla="*/ 151019 w 478889"/>
                  <a:gd name="connsiteY23" fmla="*/ 694134 h 704867"/>
                  <a:gd name="connsiteX24" fmla="*/ 24812 w 478889"/>
                  <a:gd name="connsiteY24" fmla="*/ 579834 h 704867"/>
                  <a:gd name="connsiteX25" fmla="*/ 0 w 478889"/>
                  <a:gd name="connsiteY25" fmla="*/ 416735 h 704867"/>
                  <a:gd name="connsiteX26" fmla="*/ 96441 w 478889"/>
                  <a:gd name="connsiteY26" fmla="*/ 300649 h 704867"/>
                  <a:gd name="connsiteX0" fmla="*/ 96441 w 478889"/>
                  <a:gd name="connsiteY0" fmla="*/ 92289 h 496507"/>
                  <a:gd name="connsiteX1" fmla="*/ 201026 w 478889"/>
                  <a:gd name="connsiteY1" fmla="*/ 226219 h 496507"/>
                  <a:gd name="connsiteX2" fmla="*/ 25410 w 478889"/>
                  <a:gd name="connsiteY2" fmla="*/ 220265 h 496507"/>
                  <a:gd name="connsiteX3" fmla="*/ 191502 w 478889"/>
                  <a:gd name="connsiteY3" fmla="*/ 257175 h 496507"/>
                  <a:gd name="connsiteX4" fmla="*/ 58747 w 478889"/>
                  <a:gd name="connsiteY4" fmla="*/ 361356 h 496507"/>
                  <a:gd name="connsiteX5" fmla="*/ 210552 w 478889"/>
                  <a:gd name="connsiteY5" fmla="*/ 283369 h 496507"/>
                  <a:gd name="connsiteX6" fmla="*/ 168879 w 478889"/>
                  <a:gd name="connsiteY6" fmla="*/ 451842 h 496507"/>
                  <a:gd name="connsiteX7" fmla="*/ 311161 w 478889"/>
                  <a:gd name="connsiteY7" fmla="*/ 451248 h 496507"/>
                  <a:gd name="connsiteX8" fmla="*/ 272464 w 478889"/>
                  <a:gd name="connsiteY8" fmla="*/ 285751 h 496507"/>
                  <a:gd name="connsiteX9" fmla="*/ 423673 w 478889"/>
                  <a:gd name="connsiteY9" fmla="*/ 360759 h 496507"/>
                  <a:gd name="connsiteX10" fmla="*/ 279607 w 478889"/>
                  <a:gd name="connsiteY10" fmla="*/ 252414 h 496507"/>
                  <a:gd name="connsiteX11" fmla="*/ 453439 w 478889"/>
                  <a:gd name="connsiteY11" fmla="*/ 218480 h 496507"/>
                  <a:gd name="connsiteX12" fmla="*/ 279608 w 478889"/>
                  <a:gd name="connsiteY12" fmla="*/ 226219 h 496507"/>
                  <a:gd name="connsiteX13" fmla="*/ 380810 w 478889"/>
                  <a:gd name="connsiteY13" fmla="*/ 92274 h 496507"/>
                  <a:gd name="connsiteX14" fmla="*/ 260558 w 478889"/>
                  <a:gd name="connsiteY14" fmla="*/ 202406 h 496507"/>
                  <a:gd name="connsiteX15" fmla="*/ 246271 w 478889"/>
                  <a:gd name="connsiteY15" fmla="*/ 44053 h 496507"/>
                  <a:gd name="connsiteX16" fmla="*/ 143876 w 478889"/>
                  <a:gd name="connsiteY16" fmla="*/ 0 h 496507"/>
                  <a:gd name="connsiteX17" fmla="*/ 279607 w 478889"/>
                  <a:gd name="connsiteY17" fmla="*/ 40480 h 496507"/>
                  <a:gd name="connsiteX18" fmla="*/ 401052 w 478889"/>
                  <a:gd name="connsiteY18" fmla="*/ 76199 h 496507"/>
                  <a:gd name="connsiteX19" fmla="*/ 478889 w 478889"/>
                  <a:gd name="connsiteY19" fmla="*/ 221472 h 496507"/>
                  <a:gd name="connsiteX20" fmla="*/ 443914 w 478889"/>
                  <a:gd name="connsiteY20" fmla="*/ 371475 h 496507"/>
                  <a:gd name="connsiteX21" fmla="*/ 333634 w 478889"/>
                  <a:gd name="connsiteY21" fmla="*/ 496507 h 496507"/>
                  <a:gd name="connsiteX22" fmla="*/ 151019 w 478889"/>
                  <a:gd name="connsiteY22" fmla="*/ 485774 h 496507"/>
                  <a:gd name="connsiteX23" fmla="*/ 24812 w 478889"/>
                  <a:gd name="connsiteY23" fmla="*/ 371474 h 496507"/>
                  <a:gd name="connsiteX24" fmla="*/ 0 w 478889"/>
                  <a:gd name="connsiteY24" fmla="*/ 208375 h 496507"/>
                  <a:gd name="connsiteX25" fmla="*/ 96441 w 478889"/>
                  <a:gd name="connsiteY25" fmla="*/ 92289 h 496507"/>
                  <a:gd name="connsiteX0" fmla="*/ 96441 w 478889"/>
                  <a:gd name="connsiteY0" fmla="*/ 51809 h 456027"/>
                  <a:gd name="connsiteX1" fmla="*/ 201026 w 478889"/>
                  <a:gd name="connsiteY1" fmla="*/ 185739 h 456027"/>
                  <a:gd name="connsiteX2" fmla="*/ 25410 w 478889"/>
                  <a:gd name="connsiteY2" fmla="*/ 179785 h 456027"/>
                  <a:gd name="connsiteX3" fmla="*/ 191502 w 478889"/>
                  <a:gd name="connsiteY3" fmla="*/ 216695 h 456027"/>
                  <a:gd name="connsiteX4" fmla="*/ 58747 w 478889"/>
                  <a:gd name="connsiteY4" fmla="*/ 320876 h 456027"/>
                  <a:gd name="connsiteX5" fmla="*/ 210552 w 478889"/>
                  <a:gd name="connsiteY5" fmla="*/ 242889 h 456027"/>
                  <a:gd name="connsiteX6" fmla="*/ 168879 w 478889"/>
                  <a:gd name="connsiteY6" fmla="*/ 411362 h 456027"/>
                  <a:gd name="connsiteX7" fmla="*/ 311161 w 478889"/>
                  <a:gd name="connsiteY7" fmla="*/ 410768 h 456027"/>
                  <a:gd name="connsiteX8" fmla="*/ 272464 w 478889"/>
                  <a:gd name="connsiteY8" fmla="*/ 245271 h 456027"/>
                  <a:gd name="connsiteX9" fmla="*/ 423673 w 478889"/>
                  <a:gd name="connsiteY9" fmla="*/ 320279 h 456027"/>
                  <a:gd name="connsiteX10" fmla="*/ 279607 w 478889"/>
                  <a:gd name="connsiteY10" fmla="*/ 211934 h 456027"/>
                  <a:gd name="connsiteX11" fmla="*/ 453439 w 478889"/>
                  <a:gd name="connsiteY11" fmla="*/ 178000 h 456027"/>
                  <a:gd name="connsiteX12" fmla="*/ 279608 w 478889"/>
                  <a:gd name="connsiteY12" fmla="*/ 185739 h 456027"/>
                  <a:gd name="connsiteX13" fmla="*/ 380810 w 478889"/>
                  <a:gd name="connsiteY13" fmla="*/ 51794 h 456027"/>
                  <a:gd name="connsiteX14" fmla="*/ 260558 w 478889"/>
                  <a:gd name="connsiteY14" fmla="*/ 161926 h 456027"/>
                  <a:gd name="connsiteX15" fmla="*/ 246271 w 478889"/>
                  <a:gd name="connsiteY15" fmla="*/ 3573 h 456027"/>
                  <a:gd name="connsiteX16" fmla="*/ 279607 w 478889"/>
                  <a:gd name="connsiteY16" fmla="*/ 0 h 456027"/>
                  <a:gd name="connsiteX17" fmla="*/ 401052 w 478889"/>
                  <a:gd name="connsiteY17" fmla="*/ 35719 h 456027"/>
                  <a:gd name="connsiteX18" fmla="*/ 478889 w 478889"/>
                  <a:gd name="connsiteY18" fmla="*/ 180992 h 456027"/>
                  <a:gd name="connsiteX19" fmla="*/ 443914 w 478889"/>
                  <a:gd name="connsiteY19" fmla="*/ 330995 h 456027"/>
                  <a:gd name="connsiteX20" fmla="*/ 333634 w 478889"/>
                  <a:gd name="connsiteY20" fmla="*/ 456027 h 456027"/>
                  <a:gd name="connsiteX21" fmla="*/ 151019 w 478889"/>
                  <a:gd name="connsiteY21" fmla="*/ 445294 h 456027"/>
                  <a:gd name="connsiteX22" fmla="*/ 24812 w 478889"/>
                  <a:gd name="connsiteY22" fmla="*/ 330994 h 456027"/>
                  <a:gd name="connsiteX23" fmla="*/ 0 w 478889"/>
                  <a:gd name="connsiteY23" fmla="*/ 167895 h 456027"/>
                  <a:gd name="connsiteX24" fmla="*/ 96441 w 478889"/>
                  <a:gd name="connsiteY24" fmla="*/ 51809 h 456027"/>
                  <a:gd name="connsiteX0" fmla="*/ 89932 w 472380"/>
                  <a:gd name="connsiteY0" fmla="*/ 51809 h 456027"/>
                  <a:gd name="connsiteX1" fmla="*/ 194517 w 472380"/>
                  <a:gd name="connsiteY1" fmla="*/ 185739 h 456027"/>
                  <a:gd name="connsiteX2" fmla="*/ 18901 w 472380"/>
                  <a:gd name="connsiteY2" fmla="*/ 179785 h 456027"/>
                  <a:gd name="connsiteX3" fmla="*/ 184993 w 472380"/>
                  <a:gd name="connsiteY3" fmla="*/ 216695 h 456027"/>
                  <a:gd name="connsiteX4" fmla="*/ 52238 w 472380"/>
                  <a:gd name="connsiteY4" fmla="*/ 320876 h 456027"/>
                  <a:gd name="connsiteX5" fmla="*/ 204043 w 472380"/>
                  <a:gd name="connsiteY5" fmla="*/ 242889 h 456027"/>
                  <a:gd name="connsiteX6" fmla="*/ 162370 w 472380"/>
                  <a:gd name="connsiteY6" fmla="*/ 411362 h 456027"/>
                  <a:gd name="connsiteX7" fmla="*/ 304652 w 472380"/>
                  <a:gd name="connsiteY7" fmla="*/ 410768 h 456027"/>
                  <a:gd name="connsiteX8" fmla="*/ 265955 w 472380"/>
                  <a:gd name="connsiteY8" fmla="*/ 245271 h 456027"/>
                  <a:gd name="connsiteX9" fmla="*/ 417164 w 472380"/>
                  <a:gd name="connsiteY9" fmla="*/ 320279 h 456027"/>
                  <a:gd name="connsiteX10" fmla="*/ 273098 w 472380"/>
                  <a:gd name="connsiteY10" fmla="*/ 211934 h 456027"/>
                  <a:gd name="connsiteX11" fmla="*/ 446930 w 472380"/>
                  <a:gd name="connsiteY11" fmla="*/ 178000 h 456027"/>
                  <a:gd name="connsiteX12" fmla="*/ 273099 w 472380"/>
                  <a:gd name="connsiteY12" fmla="*/ 185739 h 456027"/>
                  <a:gd name="connsiteX13" fmla="*/ 374301 w 472380"/>
                  <a:gd name="connsiteY13" fmla="*/ 51794 h 456027"/>
                  <a:gd name="connsiteX14" fmla="*/ 254049 w 472380"/>
                  <a:gd name="connsiteY14" fmla="*/ 161926 h 456027"/>
                  <a:gd name="connsiteX15" fmla="*/ 239762 w 472380"/>
                  <a:gd name="connsiteY15" fmla="*/ 3573 h 456027"/>
                  <a:gd name="connsiteX16" fmla="*/ 273098 w 472380"/>
                  <a:gd name="connsiteY16" fmla="*/ 0 h 456027"/>
                  <a:gd name="connsiteX17" fmla="*/ 394543 w 472380"/>
                  <a:gd name="connsiteY17" fmla="*/ 35719 h 456027"/>
                  <a:gd name="connsiteX18" fmla="*/ 472380 w 472380"/>
                  <a:gd name="connsiteY18" fmla="*/ 180992 h 456027"/>
                  <a:gd name="connsiteX19" fmla="*/ 437405 w 472380"/>
                  <a:gd name="connsiteY19" fmla="*/ 330995 h 456027"/>
                  <a:gd name="connsiteX20" fmla="*/ 327125 w 472380"/>
                  <a:gd name="connsiteY20" fmla="*/ 456027 h 456027"/>
                  <a:gd name="connsiteX21" fmla="*/ 144510 w 472380"/>
                  <a:gd name="connsiteY21" fmla="*/ 445294 h 456027"/>
                  <a:gd name="connsiteX22" fmla="*/ 18303 w 472380"/>
                  <a:gd name="connsiteY22" fmla="*/ 330994 h 456027"/>
                  <a:gd name="connsiteX23" fmla="*/ 0 w 472380"/>
                  <a:gd name="connsiteY23" fmla="*/ 178472 h 456027"/>
                  <a:gd name="connsiteX24" fmla="*/ 89932 w 472380"/>
                  <a:gd name="connsiteY24" fmla="*/ 51809 h 456027"/>
                  <a:gd name="connsiteX0" fmla="*/ 89932 w 472380"/>
                  <a:gd name="connsiteY0" fmla="*/ 51809 h 456027"/>
                  <a:gd name="connsiteX1" fmla="*/ 194517 w 472380"/>
                  <a:gd name="connsiteY1" fmla="*/ 185739 h 456027"/>
                  <a:gd name="connsiteX2" fmla="*/ 18901 w 472380"/>
                  <a:gd name="connsiteY2" fmla="*/ 179785 h 456027"/>
                  <a:gd name="connsiteX3" fmla="*/ 184993 w 472380"/>
                  <a:gd name="connsiteY3" fmla="*/ 216695 h 456027"/>
                  <a:gd name="connsiteX4" fmla="*/ 52238 w 472380"/>
                  <a:gd name="connsiteY4" fmla="*/ 320876 h 456027"/>
                  <a:gd name="connsiteX5" fmla="*/ 204043 w 472380"/>
                  <a:gd name="connsiteY5" fmla="*/ 242889 h 456027"/>
                  <a:gd name="connsiteX6" fmla="*/ 162370 w 472380"/>
                  <a:gd name="connsiteY6" fmla="*/ 411362 h 456027"/>
                  <a:gd name="connsiteX7" fmla="*/ 304652 w 472380"/>
                  <a:gd name="connsiteY7" fmla="*/ 410768 h 456027"/>
                  <a:gd name="connsiteX8" fmla="*/ 265955 w 472380"/>
                  <a:gd name="connsiteY8" fmla="*/ 245271 h 456027"/>
                  <a:gd name="connsiteX9" fmla="*/ 417164 w 472380"/>
                  <a:gd name="connsiteY9" fmla="*/ 320279 h 456027"/>
                  <a:gd name="connsiteX10" fmla="*/ 273098 w 472380"/>
                  <a:gd name="connsiteY10" fmla="*/ 211934 h 456027"/>
                  <a:gd name="connsiteX11" fmla="*/ 446930 w 472380"/>
                  <a:gd name="connsiteY11" fmla="*/ 178000 h 456027"/>
                  <a:gd name="connsiteX12" fmla="*/ 273099 w 472380"/>
                  <a:gd name="connsiteY12" fmla="*/ 185739 h 456027"/>
                  <a:gd name="connsiteX13" fmla="*/ 374301 w 472380"/>
                  <a:gd name="connsiteY13" fmla="*/ 51794 h 456027"/>
                  <a:gd name="connsiteX14" fmla="*/ 254049 w 472380"/>
                  <a:gd name="connsiteY14" fmla="*/ 161926 h 456027"/>
                  <a:gd name="connsiteX15" fmla="*/ 239762 w 472380"/>
                  <a:gd name="connsiteY15" fmla="*/ 3573 h 456027"/>
                  <a:gd name="connsiteX16" fmla="*/ 273098 w 472380"/>
                  <a:gd name="connsiteY16" fmla="*/ 0 h 456027"/>
                  <a:gd name="connsiteX17" fmla="*/ 394543 w 472380"/>
                  <a:gd name="connsiteY17" fmla="*/ 35719 h 456027"/>
                  <a:gd name="connsiteX18" fmla="*/ 472380 w 472380"/>
                  <a:gd name="connsiteY18" fmla="*/ 180992 h 456027"/>
                  <a:gd name="connsiteX19" fmla="*/ 437405 w 472380"/>
                  <a:gd name="connsiteY19" fmla="*/ 330995 h 456027"/>
                  <a:gd name="connsiteX20" fmla="*/ 327125 w 472380"/>
                  <a:gd name="connsiteY20" fmla="*/ 456027 h 456027"/>
                  <a:gd name="connsiteX21" fmla="*/ 144510 w 472380"/>
                  <a:gd name="connsiteY21" fmla="*/ 445294 h 456027"/>
                  <a:gd name="connsiteX22" fmla="*/ 31321 w 472380"/>
                  <a:gd name="connsiteY22" fmla="*/ 330181 h 456027"/>
                  <a:gd name="connsiteX23" fmla="*/ 0 w 472380"/>
                  <a:gd name="connsiteY23" fmla="*/ 178472 h 456027"/>
                  <a:gd name="connsiteX24" fmla="*/ 89932 w 472380"/>
                  <a:gd name="connsiteY24" fmla="*/ 51809 h 456027"/>
                  <a:gd name="connsiteX0" fmla="*/ 89932 w 472380"/>
                  <a:gd name="connsiteY0" fmla="*/ 51809 h 456027"/>
                  <a:gd name="connsiteX1" fmla="*/ 194517 w 472380"/>
                  <a:gd name="connsiteY1" fmla="*/ 185739 h 456027"/>
                  <a:gd name="connsiteX2" fmla="*/ 18901 w 472380"/>
                  <a:gd name="connsiteY2" fmla="*/ 179785 h 456027"/>
                  <a:gd name="connsiteX3" fmla="*/ 184993 w 472380"/>
                  <a:gd name="connsiteY3" fmla="*/ 216695 h 456027"/>
                  <a:gd name="connsiteX4" fmla="*/ 52238 w 472380"/>
                  <a:gd name="connsiteY4" fmla="*/ 320876 h 456027"/>
                  <a:gd name="connsiteX5" fmla="*/ 204043 w 472380"/>
                  <a:gd name="connsiteY5" fmla="*/ 242889 h 456027"/>
                  <a:gd name="connsiteX6" fmla="*/ 162370 w 472380"/>
                  <a:gd name="connsiteY6" fmla="*/ 411362 h 456027"/>
                  <a:gd name="connsiteX7" fmla="*/ 304652 w 472380"/>
                  <a:gd name="connsiteY7" fmla="*/ 410768 h 456027"/>
                  <a:gd name="connsiteX8" fmla="*/ 265955 w 472380"/>
                  <a:gd name="connsiteY8" fmla="*/ 245271 h 456027"/>
                  <a:gd name="connsiteX9" fmla="*/ 417164 w 472380"/>
                  <a:gd name="connsiteY9" fmla="*/ 320279 h 456027"/>
                  <a:gd name="connsiteX10" fmla="*/ 273098 w 472380"/>
                  <a:gd name="connsiteY10" fmla="*/ 211934 h 456027"/>
                  <a:gd name="connsiteX11" fmla="*/ 446930 w 472380"/>
                  <a:gd name="connsiteY11" fmla="*/ 178000 h 456027"/>
                  <a:gd name="connsiteX12" fmla="*/ 273099 w 472380"/>
                  <a:gd name="connsiteY12" fmla="*/ 185739 h 456027"/>
                  <a:gd name="connsiteX13" fmla="*/ 374301 w 472380"/>
                  <a:gd name="connsiteY13" fmla="*/ 51794 h 456027"/>
                  <a:gd name="connsiteX14" fmla="*/ 254049 w 472380"/>
                  <a:gd name="connsiteY14" fmla="*/ 161926 h 456027"/>
                  <a:gd name="connsiteX15" fmla="*/ 239762 w 472380"/>
                  <a:gd name="connsiteY15" fmla="*/ 3573 h 456027"/>
                  <a:gd name="connsiteX16" fmla="*/ 273098 w 472380"/>
                  <a:gd name="connsiteY16" fmla="*/ 0 h 456027"/>
                  <a:gd name="connsiteX17" fmla="*/ 394543 w 472380"/>
                  <a:gd name="connsiteY17" fmla="*/ 35719 h 456027"/>
                  <a:gd name="connsiteX18" fmla="*/ 472380 w 472380"/>
                  <a:gd name="connsiteY18" fmla="*/ 180992 h 456027"/>
                  <a:gd name="connsiteX19" fmla="*/ 437405 w 472380"/>
                  <a:gd name="connsiteY19" fmla="*/ 330995 h 456027"/>
                  <a:gd name="connsiteX20" fmla="*/ 327125 w 472380"/>
                  <a:gd name="connsiteY20" fmla="*/ 456027 h 456027"/>
                  <a:gd name="connsiteX21" fmla="*/ 151019 w 472380"/>
                  <a:gd name="connsiteY21" fmla="*/ 437158 h 456027"/>
                  <a:gd name="connsiteX22" fmla="*/ 31321 w 472380"/>
                  <a:gd name="connsiteY22" fmla="*/ 330181 h 456027"/>
                  <a:gd name="connsiteX23" fmla="*/ 0 w 472380"/>
                  <a:gd name="connsiteY23" fmla="*/ 178472 h 456027"/>
                  <a:gd name="connsiteX24" fmla="*/ 89932 w 472380"/>
                  <a:gd name="connsiteY24" fmla="*/ 51809 h 456027"/>
                  <a:gd name="connsiteX0" fmla="*/ 89932 w 472380"/>
                  <a:gd name="connsiteY0" fmla="*/ 51809 h 437158"/>
                  <a:gd name="connsiteX1" fmla="*/ 194517 w 472380"/>
                  <a:gd name="connsiteY1" fmla="*/ 185739 h 437158"/>
                  <a:gd name="connsiteX2" fmla="*/ 18901 w 472380"/>
                  <a:gd name="connsiteY2" fmla="*/ 179785 h 437158"/>
                  <a:gd name="connsiteX3" fmla="*/ 184993 w 472380"/>
                  <a:gd name="connsiteY3" fmla="*/ 216695 h 437158"/>
                  <a:gd name="connsiteX4" fmla="*/ 52238 w 472380"/>
                  <a:gd name="connsiteY4" fmla="*/ 320876 h 437158"/>
                  <a:gd name="connsiteX5" fmla="*/ 204043 w 472380"/>
                  <a:gd name="connsiteY5" fmla="*/ 242889 h 437158"/>
                  <a:gd name="connsiteX6" fmla="*/ 162370 w 472380"/>
                  <a:gd name="connsiteY6" fmla="*/ 411362 h 437158"/>
                  <a:gd name="connsiteX7" fmla="*/ 304652 w 472380"/>
                  <a:gd name="connsiteY7" fmla="*/ 410768 h 437158"/>
                  <a:gd name="connsiteX8" fmla="*/ 265955 w 472380"/>
                  <a:gd name="connsiteY8" fmla="*/ 245271 h 437158"/>
                  <a:gd name="connsiteX9" fmla="*/ 417164 w 472380"/>
                  <a:gd name="connsiteY9" fmla="*/ 320279 h 437158"/>
                  <a:gd name="connsiteX10" fmla="*/ 273098 w 472380"/>
                  <a:gd name="connsiteY10" fmla="*/ 211934 h 437158"/>
                  <a:gd name="connsiteX11" fmla="*/ 446930 w 472380"/>
                  <a:gd name="connsiteY11" fmla="*/ 178000 h 437158"/>
                  <a:gd name="connsiteX12" fmla="*/ 273099 w 472380"/>
                  <a:gd name="connsiteY12" fmla="*/ 185739 h 437158"/>
                  <a:gd name="connsiteX13" fmla="*/ 374301 w 472380"/>
                  <a:gd name="connsiteY13" fmla="*/ 51794 h 437158"/>
                  <a:gd name="connsiteX14" fmla="*/ 254049 w 472380"/>
                  <a:gd name="connsiteY14" fmla="*/ 161926 h 437158"/>
                  <a:gd name="connsiteX15" fmla="*/ 239762 w 472380"/>
                  <a:gd name="connsiteY15" fmla="*/ 3573 h 437158"/>
                  <a:gd name="connsiteX16" fmla="*/ 273098 w 472380"/>
                  <a:gd name="connsiteY16" fmla="*/ 0 h 437158"/>
                  <a:gd name="connsiteX17" fmla="*/ 394543 w 472380"/>
                  <a:gd name="connsiteY17" fmla="*/ 35719 h 437158"/>
                  <a:gd name="connsiteX18" fmla="*/ 472380 w 472380"/>
                  <a:gd name="connsiteY18" fmla="*/ 180992 h 437158"/>
                  <a:gd name="connsiteX19" fmla="*/ 437405 w 472380"/>
                  <a:gd name="connsiteY19" fmla="*/ 330995 h 437158"/>
                  <a:gd name="connsiteX20" fmla="*/ 315734 w 472380"/>
                  <a:gd name="connsiteY20" fmla="*/ 434059 h 437158"/>
                  <a:gd name="connsiteX21" fmla="*/ 151019 w 472380"/>
                  <a:gd name="connsiteY21" fmla="*/ 437158 h 437158"/>
                  <a:gd name="connsiteX22" fmla="*/ 31321 w 472380"/>
                  <a:gd name="connsiteY22" fmla="*/ 330181 h 437158"/>
                  <a:gd name="connsiteX23" fmla="*/ 0 w 472380"/>
                  <a:gd name="connsiteY23" fmla="*/ 178472 h 437158"/>
                  <a:gd name="connsiteX24" fmla="*/ 89932 w 472380"/>
                  <a:gd name="connsiteY24" fmla="*/ 51809 h 43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2380" h="437158">
                    <a:moveTo>
                      <a:pt x="89932" y="51809"/>
                    </a:moveTo>
                    <a:lnTo>
                      <a:pt x="194517" y="185739"/>
                    </a:lnTo>
                    <a:lnTo>
                      <a:pt x="18901" y="179785"/>
                    </a:lnTo>
                    <a:lnTo>
                      <a:pt x="184993" y="216695"/>
                    </a:lnTo>
                    <a:lnTo>
                      <a:pt x="52238" y="320876"/>
                    </a:lnTo>
                    <a:lnTo>
                      <a:pt x="204043" y="242889"/>
                    </a:lnTo>
                    <a:lnTo>
                      <a:pt x="162370" y="411362"/>
                    </a:lnTo>
                    <a:lnTo>
                      <a:pt x="304652" y="410768"/>
                    </a:lnTo>
                    <a:lnTo>
                      <a:pt x="265955" y="245271"/>
                    </a:lnTo>
                    <a:lnTo>
                      <a:pt x="417164" y="320279"/>
                    </a:lnTo>
                    <a:lnTo>
                      <a:pt x="273098" y="211934"/>
                    </a:lnTo>
                    <a:lnTo>
                      <a:pt x="446930" y="178000"/>
                    </a:lnTo>
                    <a:lnTo>
                      <a:pt x="273099" y="185739"/>
                    </a:lnTo>
                    <a:lnTo>
                      <a:pt x="374301" y="51794"/>
                    </a:lnTo>
                    <a:lnTo>
                      <a:pt x="254049" y="161926"/>
                    </a:lnTo>
                    <a:lnTo>
                      <a:pt x="239762" y="3573"/>
                    </a:lnTo>
                    <a:lnTo>
                      <a:pt x="273098" y="0"/>
                    </a:lnTo>
                    <a:lnTo>
                      <a:pt x="394543" y="35719"/>
                    </a:lnTo>
                    <a:lnTo>
                      <a:pt x="472380" y="180992"/>
                    </a:lnTo>
                    <a:lnTo>
                      <a:pt x="437405" y="330995"/>
                    </a:lnTo>
                    <a:lnTo>
                      <a:pt x="315734" y="434059"/>
                    </a:lnTo>
                    <a:lnTo>
                      <a:pt x="151019" y="437158"/>
                    </a:lnTo>
                    <a:lnTo>
                      <a:pt x="31321" y="330181"/>
                    </a:lnTo>
                    <a:lnTo>
                      <a:pt x="0" y="178472"/>
                    </a:lnTo>
                    <a:lnTo>
                      <a:pt x="89932" y="5180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9" name="正方形/長方形 406">
                <a:extLst>
                  <a:ext uri="{FF2B5EF4-FFF2-40B4-BE49-F238E27FC236}">
                    <a16:creationId xmlns:a16="http://schemas.microsoft.com/office/drawing/2014/main" id="{CD6C43B8-628B-850D-65E0-4414D81DF91A}"/>
                  </a:ext>
                </a:extLst>
              </p:cNvPr>
              <p:cNvSpPr/>
              <p:nvPr/>
            </p:nvSpPr>
            <p:spPr>
              <a:xfrm rot="10800000">
                <a:off x="6931894" y="10715647"/>
                <a:ext cx="397249" cy="738746"/>
              </a:xfrm>
              <a:custGeom>
                <a:avLst/>
                <a:gdLst>
                  <a:gd name="connsiteX0" fmla="*/ 0 w 440789"/>
                  <a:gd name="connsiteY0" fmla="*/ 0 h 406004"/>
                  <a:gd name="connsiteX1" fmla="*/ 440789 w 440789"/>
                  <a:gd name="connsiteY1" fmla="*/ 0 h 406004"/>
                  <a:gd name="connsiteX2" fmla="*/ 440789 w 440789"/>
                  <a:gd name="connsiteY2" fmla="*/ 406004 h 406004"/>
                  <a:gd name="connsiteX3" fmla="*/ 0 w 440789"/>
                  <a:gd name="connsiteY3" fmla="*/ 406004 h 406004"/>
                  <a:gd name="connsiteX4" fmla="*/ 0 w 440789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0 w 495558"/>
                  <a:gd name="connsiteY3" fmla="*/ 120254 h 406004"/>
                  <a:gd name="connsiteX4" fmla="*/ 54769 w 495558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74819 w 495558"/>
                  <a:gd name="connsiteY3" fmla="*/ 159527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20050 w 495558"/>
                  <a:gd name="connsiteY3" fmla="*/ 264302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55782 w 495558"/>
                  <a:gd name="connsiteY3" fmla="*/ 30240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39113 w 495558"/>
                  <a:gd name="connsiteY3" fmla="*/ 35955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359552"/>
                  <a:gd name="connsiteX1" fmla="*/ 495558 w 495558"/>
                  <a:gd name="connsiteY1" fmla="*/ 0 h 359552"/>
                  <a:gd name="connsiteX2" fmla="*/ 283627 w 495558"/>
                  <a:gd name="connsiteY2" fmla="*/ 351236 h 359552"/>
                  <a:gd name="connsiteX3" fmla="*/ 139113 w 495558"/>
                  <a:gd name="connsiteY3" fmla="*/ 359552 h 359552"/>
                  <a:gd name="connsiteX4" fmla="*/ 20050 w 495558"/>
                  <a:gd name="connsiteY4" fmla="*/ 264302 h 359552"/>
                  <a:gd name="connsiteX5" fmla="*/ 0 w 495558"/>
                  <a:gd name="connsiteY5" fmla="*/ 120254 h 359552"/>
                  <a:gd name="connsiteX6" fmla="*/ 54769 w 495558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290770 w 502701"/>
                  <a:gd name="connsiteY2" fmla="*/ 351236 h 359552"/>
                  <a:gd name="connsiteX3" fmla="*/ 146256 w 502701"/>
                  <a:gd name="connsiteY3" fmla="*/ 359552 h 359552"/>
                  <a:gd name="connsiteX4" fmla="*/ 27193 w 502701"/>
                  <a:gd name="connsiteY4" fmla="*/ 264302 h 359552"/>
                  <a:gd name="connsiteX5" fmla="*/ 0 w 502701"/>
                  <a:gd name="connsiteY5" fmla="*/ 122635 h 359552"/>
                  <a:gd name="connsiteX6" fmla="*/ 61912 w 502701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391526 w 502701"/>
                  <a:gd name="connsiteY2" fmla="*/ 1857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405814 w 502701"/>
                  <a:gd name="connsiteY2" fmla="*/ 2619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60761"/>
                  <a:gd name="connsiteX1" fmla="*/ 502701 w 502701"/>
                  <a:gd name="connsiteY1" fmla="*/ 0 h 360761"/>
                  <a:gd name="connsiteX2" fmla="*/ 405814 w 502701"/>
                  <a:gd name="connsiteY2" fmla="*/ 261921 h 360761"/>
                  <a:gd name="connsiteX3" fmla="*/ 293152 w 502701"/>
                  <a:gd name="connsiteY3" fmla="*/ 360761 h 360761"/>
                  <a:gd name="connsiteX4" fmla="*/ 146256 w 502701"/>
                  <a:gd name="connsiteY4" fmla="*/ 359552 h 360761"/>
                  <a:gd name="connsiteX5" fmla="*/ 27193 w 502701"/>
                  <a:gd name="connsiteY5" fmla="*/ 264302 h 360761"/>
                  <a:gd name="connsiteX6" fmla="*/ 0 w 502701"/>
                  <a:gd name="connsiteY6" fmla="*/ 122635 h 360761"/>
                  <a:gd name="connsiteX7" fmla="*/ 61912 w 502701"/>
                  <a:gd name="connsiteY7" fmla="*/ 0 h 360761"/>
                  <a:gd name="connsiteX0" fmla="*/ 61912 w 436026"/>
                  <a:gd name="connsiteY0" fmla="*/ 0 h 360761"/>
                  <a:gd name="connsiteX1" fmla="*/ 436026 w 436026"/>
                  <a:gd name="connsiteY1" fmla="*/ 114300 h 360761"/>
                  <a:gd name="connsiteX2" fmla="*/ 405814 w 436026"/>
                  <a:gd name="connsiteY2" fmla="*/ 261921 h 360761"/>
                  <a:gd name="connsiteX3" fmla="*/ 293152 w 436026"/>
                  <a:gd name="connsiteY3" fmla="*/ 360761 h 360761"/>
                  <a:gd name="connsiteX4" fmla="*/ 146256 w 436026"/>
                  <a:gd name="connsiteY4" fmla="*/ 359552 h 360761"/>
                  <a:gd name="connsiteX5" fmla="*/ 27193 w 436026"/>
                  <a:gd name="connsiteY5" fmla="*/ 264302 h 360761"/>
                  <a:gd name="connsiteX6" fmla="*/ 0 w 436026"/>
                  <a:gd name="connsiteY6" fmla="*/ 122635 h 360761"/>
                  <a:gd name="connsiteX7" fmla="*/ 61912 w 436026"/>
                  <a:gd name="connsiteY7" fmla="*/ 0 h 360761"/>
                  <a:gd name="connsiteX0" fmla="*/ 61912 w 436026"/>
                  <a:gd name="connsiteY0" fmla="*/ 0 h 360761"/>
                  <a:gd name="connsiteX1" fmla="*/ 286751 w 436026"/>
                  <a:gd name="connsiteY1" fmla="*/ 61896 h 360761"/>
                  <a:gd name="connsiteX2" fmla="*/ 436026 w 436026"/>
                  <a:gd name="connsiteY2" fmla="*/ 114300 h 360761"/>
                  <a:gd name="connsiteX3" fmla="*/ 405814 w 436026"/>
                  <a:gd name="connsiteY3" fmla="*/ 261921 h 360761"/>
                  <a:gd name="connsiteX4" fmla="*/ 293152 w 436026"/>
                  <a:gd name="connsiteY4" fmla="*/ 360761 h 360761"/>
                  <a:gd name="connsiteX5" fmla="*/ 146256 w 436026"/>
                  <a:gd name="connsiteY5" fmla="*/ 359552 h 360761"/>
                  <a:gd name="connsiteX6" fmla="*/ 27193 w 436026"/>
                  <a:gd name="connsiteY6" fmla="*/ 264302 h 360761"/>
                  <a:gd name="connsiteX7" fmla="*/ 0 w 436026"/>
                  <a:gd name="connsiteY7" fmla="*/ 122635 h 360761"/>
                  <a:gd name="connsiteX8" fmla="*/ 61912 w 436026"/>
                  <a:gd name="connsiteY8" fmla="*/ 0 h 360761"/>
                  <a:gd name="connsiteX0" fmla="*/ 61912 w 436026"/>
                  <a:gd name="connsiteY0" fmla="*/ 11923 h 372684"/>
                  <a:gd name="connsiteX1" fmla="*/ 367714 w 436026"/>
                  <a:gd name="connsiteY1" fmla="*/ 0 h 372684"/>
                  <a:gd name="connsiteX2" fmla="*/ 436026 w 436026"/>
                  <a:gd name="connsiteY2" fmla="*/ 126223 h 372684"/>
                  <a:gd name="connsiteX3" fmla="*/ 405814 w 436026"/>
                  <a:gd name="connsiteY3" fmla="*/ 273844 h 372684"/>
                  <a:gd name="connsiteX4" fmla="*/ 293152 w 436026"/>
                  <a:gd name="connsiteY4" fmla="*/ 372684 h 372684"/>
                  <a:gd name="connsiteX5" fmla="*/ 146256 w 436026"/>
                  <a:gd name="connsiteY5" fmla="*/ 371475 h 372684"/>
                  <a:gd name="connsiteX6" fmla="*/ 27193 w 436026"/>
                  <a:gd name="connsiteY6" fmla="*/ 276225 h 372684"/>
                  <a:gd name="connsiteX7" fmla="*/ 0 w 436026"/>
                  <a:gd name="connsiteY7" fmla="*/ 134558 h 372684"/>
                  <a:gd name="connsiteX8" fmla="*/ 61912 w 436026"/>
                  <a:gd name="connsiteY8" fmla="*/ 11923 h 372684"/>
                  <a:gd name="connsiteX0" fmla="*/ 61912 w 436026"/>
                  <a:gd name="connsiteY0" fmla="*/ 11923 h 372684"/>
                  <a:gd name="connsiteX1" fmla="*/ 236744 w 436026"/>
                  <a:gd name="connsiteY1" fmla="*/ 0 h 372684"/>
                  <a:gd name="connsiteX2" fmla="*/ 367714 w 436026"/>
                  <a:gd name="connsiteY2" fmla="*/ 0 h 372684"/>
                  <a:gd name="connsiteX3" fmla="*/ 436026 w 436026"/>
                  <a:gd name="connsiteY3" fmla="*/ 126223 h 372684"/>
                  <a:gd name="connsiteX4" fmla="*/ 405814 w 436026"/>
                  <a:gd name="connsiteY4" fmla="*/ 273844 h 372684"/>
                  <a:gd name="connsiteX5" fmla="*/ 293152 w 436026"/>
                  <a:gd name="connsiteY5" fmla="*/ 372684 h 372684"/>
                  <a:gd name="connsiteX6" fmla="*/ 146256 w 436026"/>
                  <a:gd name="connsiteY6" fmla="*/ 371475 h 372684"/>
                  <a:gd name="connsiteX7" fmla="*/ 27193 w 436026"/>
                  <a:gd name="connsiteY7" fmla="*/ 276225 h 372684"/>
                  <a:gd name="connsiteX8" fmla="*/ 0 w 436026"/>
                  <a:gd name="connsiteY8" fmla="*/ 134558 h 372684"/>
                  <a:gd name="connsiteX9" fmla="*/ 61912 w 436026"/>
                  <a:gd name="connsiteY9" fmla="*/ 11923 h 372684"/>
                  <a:gd name="connsiteX0" fmla="*/ 61912 w 436026"/>
                  <a:gd name="connsiteY0" fmla="*/ 59548 h 420309"/>
                  <a:gd name="connsiteX1" fmla="*/ 227219 w 436026"/>
                  <a:gd name="connsiteY1" fmla="*/ 0 h 420309"/>
                  <a:gd name="connsiteX2" fmla="*/ 367714 w 436026"/>
                  <a:gd name="connsiteY2" fmla="*/ 47625 h 420309"/>
                  <a:gd name="connsiteX3" fmla="*/ 436026 w 436026"/>
                  <a:gd name="connsiteY3" fmla="*/ 173848 h 420309"/>
                  <a:gd name="connsiteX4" fmla="*/ 405814 w 436026"/>
                  <a:gd name="connsiteY4" fmla="*/ 321469 h 420309"/>
                  <a:gd name="connsiteX5" fmla="*/ 293152 w 436026"/>
                  <a:gd name="connsiteY5" fmla="*/ 420309 h 420309"/>
                  <a:gd name="connsiteX6" fmla="*/ 146256 w 436026"/>
                  <a:gd name="connsiteY6" fmla="*/ 419100 h 420309"/>
                  <a:gd name="connsiteX7" fmla="*/ 27193 w 436026"/>
                  <a:gd name="connsiteY7" fmla="*/ 323850 h 420309"/>
                  <a:gd name="connsiteX8" fmla="*/ 0 w 436026"/>
                  <a:gd name="connsiteY8" fmla="*/ 182183 h 420309"/>
                  <a:gd name="connsiteX9" fmla="*/ 61912 w 436026"/>
                  <a:gd name="connsiteY9" fmla="*/ 59548 h 420309"/>
                  <a:gd name="connsiteX0" fmla="*/ 61912 w 436026"/>
                  <a:gd name="connsiteY0" fmla="*/ 57167 h 417928"/>
                  <a:gd name="connsiteX1" fmla="*/ 255794 w 436026"/>
                  <a:gd name="connsiteY1" fmla="*/ 0 h 417928"/>
                  <a:gd name="connsiteX2" fmla="*/ 367714 w 436026"/>
                  <a:gd name="connsiteY2" fmla="*/ 45244 h 417928"/>
                  <a:gd name="connsiteX3" fmla="*/ 436026 w 436026"/>
                  <a:gd name="connsiteY3" fmla="*/ 171467 h 417928"/>
                  <a:gd name="connsiteX4" fmla="*/ 405814 w 436026"/>
                  <a:gd name="connsiteY4" fmla="*/ 319088 h 417928"/>
                  <a:gd name="connsiteX5" fmla="*/ 293152 w 436026"/>
                  <a:gd name="connsiteY5" fmla="*/ 417928 h 417928"/>
                  <a:gd name="connsiteX6" fmla="*/ 146256 w 436026"/>
                  <a:gd name="connsiteY6" fmla="*/ 416719 h 417928"/>
                  <a:gd name="connsiteX7" fmla="*/ 27193 w 436026"/>
                  <a:gd name="connsiteY7" fmla="*/ 321469 h 417928"/>
                  <a:gd name="connsiteX8" fmla="*/ 0 w 436026"/>
                  <a:gd name="connsiteY8" fmla="*/ 179802 h 417928"/>
                  <a:gd name="connsiteX9" fmla="*/ 61912 w 436026"/>
                  <a:gd name="connsiteY9" fmla="*/ 57167 h 417928"/>
                  <a:gd name="connsiteX0" fmla="*/ 61912 w 436026"/>
                  <a:gd name="connsiteY0" fmla="*/ 57167 h 417928"/>
                  <a:gd name="connsiteX1" fmla="*/ 120063 w 436026"/>
                  <a:gd name="connsiteY1" fmla="*/ 42863 h 417928"/>
                  <a:gd name="connsiteX2" fmla="*/ 255794 w 436026"/>
                  <a:gd name="connsiteY2" fmla="*/ 0 h 417928"/>
                  <a:gd name="connsiteX3" fmla="*/ 367714 w 436026"/>
                  <a:gd name="connsiteY3" fmla="*/ 45244 h 417928"/>
                  <a:gd name="connsiteX4" fmla="*/ 436026 w 436026"/>
                  <a:gd name="connsiteY4" fmla="*/ 171467 h 417928"/>
                  <a:gd name="connsiteX5" fmla="*/ 405814 w 436026"/>
                  <a:gd name="connsiteY5" fmla="*/ 319088 h 417928"/>
                  <a:gd name="connsiteX6" fmla="*/ 293152 w 436026"/>
                  <a:gd name="connsiteY6" fmla="*/ 417928 h 417928"/>
                  <a:gd name="connsiteX7" fmla="*/ 146256 w 436026"/>
                  <a:gd name="connsiteY7" fmla="*/ 416719 h 417928"/>
                  <a:gd name="connsiteX8" fmla="*/ 27193 w 436026"/>
                  <a:gd name="connsiteY8" fmla="*/ 321469 h 417928"/>
                  <a:gd name="connsiteX9" fmla="*/ 0 w 436026"/>
                  <a:gd name="connsiteY9" fmla="*/ 179802 h 417928"/>
                  <a:gd name="connsiteX10" fmla="*/ 61912 w 436026"/>
                  <a:gd name="connsiteY10" fmla="*/ 57167 h 417928"/>
                  <a:gd name="connsiteX0" fmla="*/ 61912 w 436026"/>
                  <a:gd name="connsiteY0" fmla="*/ 300054 h 660815"/>
                  <a:gd name="connsiteX1" fmla="*/ 241507 w 436026"/>
                  <a:gd name="connsiteY1" fmla="*/ 0 h 660815"/>
                  <a:gd name="connsiteX2" fmla="*/ 255794 w 436026"/>
                  <a:gd name="connsiteY2" fmla="*/ 242887 h 660815"/>
                  <a:gd name="connsiteX3" fmla="*/ 367714 w 436026"/>
                  <a:gd name="connsiteY3" fmla="*/ 288131 h 660815"/>
                  <a:gd name="connsiteX4" fmla="*/ 436026 w 436026"/>
                  <a:gd name="connsiteY4" fmla="*/ 414354 h 660815"/>
                  <a:gd name="connsiteX5" fmla="*/ 405814 w 436026"/>
                  <a:gd name="connsiteY5" fmla="*/ 561975 h 660815"/>
                  <a:gd name="connsiteX6" fmla="*/ 293152 w 436026"/>
                  <a:gd name="connsiteY6" fmla="*/ 660815 h 660815"/>
                  <a:gd name="connsiteX7" fmla="*/ 146256 w 436026"/>
                  <a:gd name="connsiteY7" fmla="*/ 659606 h 660815"/>
                  <a:gd name="connsiteX8" fmla="*/ 27193 w 436026"/>
                  <a:gd name="connsiteY8" fmla="*/ 564356 h 660815"/>
                  <a:gd name="connsiteX9" fmla="*/ 0 w 436026"/>
                  <a:gd name="connsiteY9" fmla="*/ 422689 h 660815"/>
                  <a:gd name="connsiteX10" fmla="*/ 61912 w 436026"/>
                  <a:gd name="connsiteY10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241507 w 436026"/>
                  <a:gd name="connsiteY2" fmla="*/ 0 h 660815"/>
                  <a:gd name="connsiteX3" fmla="*/ 255794 w 436026"/>
                  <a:gd name="connsiteY3" fmla="*/ 242887 h 660815"/>
                  <a:gd name="connsiteX4" fmla="*/ 367714 w 436026"/>
                  <a:gd name="connsiteY4" fmla="*/ 288131 h 660815"/>
                  <a:gd name="connsiteX5" fmla="*/ 436026 w 436026"/>
                  <a:gd name="connsiteY5" fmla="*/ 414354 h 660815"/>
                  <a:gd name="connsiteX6" fmla="*/ 405814 w 436026"/>
                  <a:gd name="connsiteY6" fmla="*/ 561975 h 660815"/>
                  <a:gd name="connsiteX7" fmla="*/ 293152 w 436026"/>
                  <a:gd name="connsiteY7" fmla="*/ 660815 h 660815"/>
                  <a:gd name="connsiteX8" fmla="*/ 146256 w 436026"/>
                  <a:gd name="connsiteY8" fmla="*/ 659606 h 660815"/>
                  <a:gd name="connsiteX9" fmla="*/ 27193 w 436026"/>
                  <a:gd name="connsiteY9" fmla="*/ 564356 h 660815"/>
                  <a:gd name="connsiteX10" fmla="*/ 0 w 436026"/>
                  <a:gd name="connsiteY10" fmla="*/ 422689 h 660815"/>
                  <a:gd name="connsiteX11" fmla="*/ 61912 w 436026"/>
                  <a:gd name="connsiteY11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1912 w 436026"/>
                  <a:gd name="connsiteY0" fmla="*/ 300054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2445 w 436026"/>
                  <a:gd name="connsiteY2" fmla="*/ 195263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15301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48638 w 436026"/>
                  <a:gd name="connsiteY2" fmla="*/ 333376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1982 w 436026"/>
                  <a:gd name="connsiteY2" fmla="*/ 247651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01026 w 436026"/>
                  <a:gd name="connsiteY2" fmla="*/ 364332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10551 w 436026"/>
                  <a:gd name="connsiteY3" fmla="*/ 426245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6745 w 436026"/>
                  <a:gd name="connsiteY3" fmla="*/ 4119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91501 w 436026"/>
                  <a:gd name="connsiteY3" fmla="*/ 481014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17694 w 436026"/>
                  <a:gd name="connsiteY4" fmla="*/ 47148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355806 w 436026"/>
                  <a:gd name="connsiteY4" fmla="*/ 30003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3413 w 436026"/>
                  <a:gd name="connsiteY4" fmla="*/ 466726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62938 w 436026"/>
                  <a:gd name="connsiteY4" fmla="*/ 431007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9126 w 436026"/>
                  <a:gd name="connsiteY4" fmla="*/ 4667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424864 w 436026"/>
                  <a:gd name="connsiteY4" fmla="*/ 4286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72463 w 436026"/>
                  <a:gd name="connsiteY4" fmla="*/ 519114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3388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4864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2482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05814 w 455076"/>
                  <a:gd name="connsiteY15" fmla="*/ 569119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43914 w 455076"/>
                  <a:gd name="connsiteY15" fmla="*/ 592932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09589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398669 w 455076"/>
                  <a:gd name="connsiteY4" fmla="*/ 561976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91513 w 455076"/>
                  <a:gd name="connsiteY4" fmla="*/ 576264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20101 w 455076"/>
                  <a:gd name="connsiteY17" fmla="*/ 581026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24838 w 455076"/>
                  <a:gd name="connsiteY4" fmla="*/ 540545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29601 w 455076"/>
                  <a:gd name="connsiteY4" fmla="*/ 635795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43876 w 455076"/>
                  <a:gd name="connsiteY3" fmla="*/ 676276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52402 w 485033"/>
                  <a:gd name="connsiteY2" fmla="*/ 566738 h 741777"/>
                  <a:gd name="connsiteX3" fmla="*/ 173833 w 485033"/>
                  <a:gd name="connsiteY3" fmla="*/ 676276 h 741777"/>
                  <a:gd name="connsiteX4" fmla="*/ 247652 w 485033"/>
                  <a:gd name="connsiteY4" fmla="*/ 509589 h 741777"/>
                  <a:gd name="connsiteX5" fmla="*/ 330996 w 485033"/>
                  <a:gd name="connsiteY5" fmla="*/ 671514 h 741777"/>
                  <a:gd name="connsiteX6" fmla="*/ 278608 w 485033"/>
                  <a:gd name="connsiteY6" fmla="*/ 495302 h 741777"/>
                  <a:gd name="connsiteX7" fmla="*/ 440533 w 485033"/>
                  <a:gd name="connsiteY7" fmla="*/ 571501 h 741777"/>
                  <a:gd name="connsiteX8" fmla="*/ 288133 w 485033"/>
                  <a:gd name="connsiteY8" fmla="*/ 469108 h 741777"/>
                  <a:gd name="connsiteX9" fmla="*/ 466727 w 485033"/>
                  <a:gd name="connsiteY9" fmla="*/ 423864 h 741777"/>
                  <a:gd name="connsiteX10" fmla="*/ 292895 w 485033"/>
                  <a:gd name="connsiteY10" fmla="*/ 433388 h 741777"/>
                  <a:gd name="connsiteX11" fmla="*/ 392907 w 485033"/>
                  <a:gd name="connsiteY11" fmla="*/ 292895 h 741777"/>
                  <a:gd name="connsiteX12" fmla="*/ 266702 w 485033"/>
                  <a:gd name="connsiteY12" fmla="*/ 411957 h 741777"/>
                  <a:gd name="connsiteX13" fmla="*/ 261939 w 485033"/>
                  <a:gd name="connsiteY13" fmla="*/ 247651 h 741777"/>
                  <a:gd name="connsiteX14" fmla="*/ 150020 w 485033"/>
                  <a:gd name="connsiteY14" fmla="*/ 209551 h 741777"/>
                  <a:gd name="connsiteX15" fmla="*/ 269083 w 485033"/>
                  <a:gd name="connsiteY15" fmla="*/ 0 h 741777"/>
                  <a:gd name="connsiteX16" fmla="*/ 285751 w 485033"/>
                  <a:gd name="connsiteY16" fmla="*/ 250031 h 741777"/>
                  <a:gd name="connsiteX17" fmla="*/ 407196 w 485033"/>
                  <a:gd name="connsiteY17" fmla="*/ 285750 h 741777"/>
                  <a:gd name="connsiteX18" fmla="*/ 485033 w 485033"/>
                  <a:gd name="connsiteY18" fmla="*/ 431023 h 741777"/>
                  <a:gd name="connsiteX19" fmla="*/ 450058 w 485033"/>
                  <a:gd name="connsiteY19" fmla="*/ 581026 h 741777"/>
                  <a:gd name="connsiteX20" fmla="*/ 363591 w 485033"/>
                  <a:gd name="connsiteY20" fmla="*/ 741777 h 741777"/>
                  <a:gd name="connsiteX21" fmla="*/ 135732 w 485033"/>
                  <a:gd name="connsiteY21" fmla="*/ 704850 h 741777"/>
                  <a:gd name="connsiteX22" fmla="*/ 0 w 485033"/>
                  <a:gd name="connsiteY22" fmla="*/ 581025 h 741777"/>
                  <a:gd name="connsiteX23" fmla="*/ 29957 w 485033"/>
                  <a:gd name="connsiteY23" fmla="*/ 429833 h 741777"/>
                  <a:gd name="connsiteX24" fmla="*/ 94250 w 485033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9621 w 533658"/>
                  <a:gd name="connsiteY5" fmla="*/ 671514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70071 w 533658"/>
                  <a:gd name="connsiteY3" fmla="*/ 623889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65321 w 533658"/>
                  <a:gd name="connsiteY3" fmla="*/ 492920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81977 w 533658"/>
                  <a:gd name="connsiteY3" fmla="*/ 500064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84346 w 533658"/>
                  <a:gd name="connsiteY3" fmla="*/ 509589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72440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7241 w 533658"/>
                  <a:gd name="connsiteY8" fmla="*/ 678659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1909 w 485033"/>
                  <a:gd name="connsiteY2" fmla="*/ 423863 h 741777"/>
                  <a:gd name="connsiteX3" fmla="*/ 197646 w 485033"/>
                  <a:gd name="connsiteY3" fmla="*/ 466726 h 741777"/>
                  <a:gd name="connsiteX4" fmla="*/ 52389 w 485033"/>
                  <a:gd name="connsiteY4" fmla="*/ 576265 h 741777"/>
                  <a:gd name="connsiteX5" fmla="*/ 216696 w 485033"/>
                  <a:gd name="connsiteY5" fmla="*/ 492920 h 741777"/>
                  <a:gd name="connsiteX6" fmla="*/ 171451 w 485033"/>
                  <a:gd name="connsiteY6" fmla="*/ 673894 h 741777"/>
                  <a:gd name="connsiteX7" fmla="*/ 247652 w 485033"/>
                  <a:gd name="connsiteY7" fmla="*/ 509589 h 741777"/>
                  <a:gd name="connsiteX8" fmla="*/ 328616 w 485033"/>
                  <a:gd name="connsiteY8" fmla="*/ 678659 h 741777"/>
                  <a:gd name="connsiteX9" fmla="*/ 278608 w 485033"/>
                  <a:gd name="connsiteY9" fmla="*/ 495302 h 741777"/>
                  <a:gd name="connsiteX10" fmla="*/ 440533 w 485033"/>
                  <a:gd name="connsiteY10" fmla="*/ 571501 h 741777"/>
                  <a:gd name="connsiteX11" fmla="*/ 288133 w 485033"/>
                  <a:gd name="connsiteY11" fmla="*/ 469108 h 741777"/>
                  <a:gd name="connsiteX12" fmla="*/ 466727 w 485033"/>
                  <a:gd name="connsiteY12" fmla="*/ 423864 h 741777"/>
                  <a:gd name="connsiteX13" fmla="*/ 292895 w 485033"/>
                  <a:gd name="connsiteY13" fmla="*/ 433388 h 741777"/>
                  <a:gd name="connsiteX14" fmla="*/ 392907 w 485033"/>
                  <a:gd name="connsiteY14" fmla="*/ 292895 h 741777"/>
                  <a:gd name="connsiteX15" fmla="*/ 266702 w 485033"/>
                  <a:gd name="connsiteY15" fmla="*/ 411957 h 741777"/>
                  <a:gd name="connsiteX16" fmla="*/ 261939 w 485033"/>
                  <a:gd name="connsiteY16" fmla="*/ 247651 h 741777"/>
                  <a:gd name="connsiteX17" fmla="*/ 150020 w 485033"/>
                  <a:gd name="connsiteY17" fmla="*/ 209551 h 741777"/>
                  <a:gd name="connsiteX18" fmla="*/ 269083 w 485033"/>
                  <a:gd name="connsiteY18" fmla="*/ 0 h 741777"/>
                  <a:gd name="connsiteX19" fmla="*/ 285751 w 485033"/>
                  <a:gd name="connsiteY19" fmla="*/ 250031 h 741777"/>
                  <a:gd name="connsiteX20" fmla="*/ 407196 w 485033"/>
                  <a:gd name="connsiteY20" fmla="*/ 285750 h 741777"/>
                  <a:gd name="connsiteX21" fmla="*/ 485033 w 485033"/>
                  <a:gd name="connsiteY21" fmla="*/ 431023 h 741777"/>
                  <a:gd name="connsiteX22" fmla="*/ 450058 w 485033"/>
                  <a:gd name="connsiteY22" fmla="*/ 581026 h 741777"/>
                  <a:gd name="connsiteX23" fmla="*/ 363591 w 485033"/>
                  <a:gd name="connsiteY23" fmla="*/ 741777 h 741777"/>
                  <a:gd name="connsiteX24" fmla="*/ 135732 w 485033"/>
                  <a:gd name="connsiteY24" fmla="*/ 704850 h 741777"/>
                  <a:gd name="connsiteX25" fmla="*/ 0 w 485033"/>
                  <a:gd name="connsiteY25" fmla="*/ 581025 h 741777"/>
                  <a:gd name="connsiteX26" fmla="*/ 6144 w 485033"/>
                  <a:gd name="connsiteY26" fmla="*/ 417926 h 741777"/>
                  <a:gd name="connsiteX27" fmla="*/ 94250 w 485033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29588 w 478889"/>
                  <a:gd name="connsiteY24" fmla="*/ 704850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51019 w 478889"/>
                  <a:gd name="connsiteY24" fmla="*/ 695325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9589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79608 w 478889"/>
                  <a:gd name="connsiteY13" fmla="*/ 435770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5795 w 478889"/>
                  <a:gd name="connsiteY16" fmla="*/ 242888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3414 w 478889"/>
                  <a:gd name="connsiteY16" fmla="*/ 245269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20091 w 478889"/>
                  <a:gd name="connsiteY8" fmla="*/ 661989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12947 w 478889"/>
                  <a:gd name="connsiteY8" fmla="*/ 664370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248652 w 478889"/>
                  <a:gd name="connsiteY7" fmla="*/ 669133 h 701295"/>
                  <a:gd name="connsiteX8" fmla="*/ 312947 w 478889"/>
                  <a:gd name="connsiteY8" fmla="*/ 664370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2947 w 478889"/>
                  <a:gd name="connsiteY7" fmla="*/ 664370 h 701295"/>
                  <a:gd name="connsiteX8" fmla="*/ 272464 w 478889"/>
                  <a:gd name="connsiteY8" fmla="*/ 490539 h 701295"/>
                  <a:gd name="connsiteX9" fmla="*/ 434389 w 478889"/>
                  <a:gd name="connsiteY9" fmla="*/ 566738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34389 w 478889"/>
                  <a:gd name="connsiteY9" fmla="*/ 566738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55770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96441 w 478889"/>
                  <a:gd name="connsiteY0" fmla="*/ 297077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96441 w 478889"/>
                  <a:gd name="connsiteY26" fmla="*/ 297077 h 701295"/>
                  <a:gd name="connsiteX0" fmla="*/ 96441 w 478889"/>
                  <a:gd name="connsiteY0" fmla="*/ 297077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46271 w 478889"/>
                  <a:gd name="connsiteY15" fmla="*/ 248841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96441 w 478889"/>
                  <a:gd name="connsiteY26" fmla="*/ 297077 h 701295"/>
                  <a:gd name="connsiteX0" fmla="*/ 96441 w 478889"/>
                  <a:gd name="connsiteY0" fmla="*/ 300649 h 704867"/>
                  <a:gd name="connsiteX1" fmla="*/ 201026 w 478889"/>
                  <a:gd name="connsiteY1" fmla="*/ 434579 h 704867"/>
                  <a:gd name="connsiteX2" fmla="*/ 25410 w 478889"/>
                  <a:gd name="connsiteY2" fmla="*/ 428625 h 704867"/>
                  <a:gd name="connsiteX3" fmla="*/ 191502 w 478889"/>
                  <a:gd name="connsiteY3" fmla="*/ 465535 h 704867"/>
                  <a:gd name="connsiteX4" fmla="*/ 58747 w 478889"/>
                  <a:gd name="connsiteY4" fmla="*/ 569716 h 704867"/>
                  <a:gd name="connsiteX5" fmla="*/ 210552 w 478889"/>
                  <a:gd name="connsiteY5" fmla="*/ 491729 h 704867"/>
                  <a:gd name="connsiteX6" fmla="*/ 168879 w 478889"/>
                  <a:gd name="connsiteY6" fmla="*/ 660202 h 704867"/>
                  <a:gd name="connsiteX7" fmla="*/ 311161 w 478889"/>
                  <a:gd name="connsiteY7" fmla="*/ 659608 h 704867"/>
                  <a:gd name="connsiteX8" fmla="*/ 272464 w 478889"/>
                  <a:gd name="connsiteY8" fmla="*/ 494111 h 704867"/>
                  <a:gd name="connsiteX9" fmla="*/ 423673 w 478889"/>
                  <a:gd name="connsiteY9" fmla="*/ 569119 h 704867"/>
                  <a:gd name="connsiteX10" fmla="*/ 279607 w 478889"/>
                  <a:gd name="connsiteY10" fmla="*/ 460774 h 704867"/>
                  <a:gd name="connsiteX11" fmla="*/ 453439 w 478889"/>
                  <a:gd name="connsiteY11" fmla="*/ 426840 h 704867"/>
                  <a:gd name="connsiteX12" fmla="*/ 279608 w 478889"/>
                  <a:gd name="connsiteY12" fmla="*/ 434579 h 704867"/>
                  <a:gd name="connsiteX13" fmla="*/ 380810 w 478889"/>
                  <a:gd name="connsiteY13" fmla="*/ 300634 h 704867"/>
                  <a:gd name="connsiteX14" fmla="*/ 260558 w 478889"/>
                  <a:gd name="connsiteY14" fmla="*/ 410766 h 704867"/>
                  <a:gd name="connsiteX15" fmla="*/ 246271 w 478889"/>
                  <a:gd name="connsiteY15" fmla="*/ 252413 h 704867"/>
                  <a:gd name="connsiteX16" fmla="*/ 143876 w 478889"/>
                  <a:gd name="connsiteY16" fmla="*/ 208360 h 704867"/>
                  <a:gd name="connsiteX17" fmla="*/ 254604 w 478889"/>
                  <a:gd name="connsiteY17" fmla="*/ 0 h 704867"/>
                  <a:gd name="connsiteX18" fmla="*/ 279607 w 478889"/>
                  <a:gd name="connsiteY18" fmla="*/ 248840 h 704867"/>
                  <a:gd name="connsiteX19" fmla="*/ 401052 w 478889"/>
                  <a:gd name="connsiteY19" fmla="*/ 284559 h 704867"/>
                  <a:gd name="connsiteX20" fmla="*/ 478889 w 478889"/>
                  <a:gd name="connsiteY20" fmla="*/ 429832 h 704867"/>
                  <a:gd name="connsiteX21" fmla="*/ 443914 w 478889"/>
                  <a:gd name="connsiteY21" fmla="*/ 579835 h 704867"/>
                  <a:gd name="connsiteX22" fmla="*/ 333634 w 478889"/>
                  <a:gd name="connsiteY22" fmla="*/ 704867 h 704867"/>
                  <a:gd name="connsiteX23" fmla="*/ 151019 w 478889"/>
                  <a:gd name="connsiteY23" fmla="*/ 694134 h 704867"/>
                  <a:gd name="connsiteX24" fmla="*/ 24812 w 478889"/>
                  <a:gd name="connsiteY24" fmla="*/ 579834 h 704867"/>
                  <a:gd name="connsiteX25" fmla="*/ 0 w 478889"/>
                  <a:gd name="connsiteY25" fmla="*/ 416735 h 704867"/>
                  <a:gd name="connsiteX26" fmla="*/ 96441 w 478889"/>
                  <a:gd name="connsiteY26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191502 w 478889"/>
                  <a:gd name="connsiteY2" fmla="*/ 465535 h 704867"/>
                  <a:gd name="connsiteX3" fmla="*/ 58747 w 478889"/>
                  <a:gd name="connsiteY3" fmla="*/ 569716 h 704867"/>
                  <a:gd name="connsiteX4" fmla="*/ 210552 w 478889"/>
                  <a:gd name="connsiteY4" fmla="*/ 491729 h 704867"/>
                  <a:gd name="connsiteX5" fmla="*/ 168879 w 478889"/>
                  <a:gd name="connsiteY5" fmla="*/ 660202 h 704867"/>
                  <a:gd name="connsiteX6" fmla="*/ 311161 w 478889"/>
                  <a:gd name="connsiteY6" fmla="*/ 659608 h 704867"/>
                  <a:gd name="connsiteX7" fmla="*/ 272464 w 478889"/>
                  <a:gd name="connsiteY7" fmla="*/ 494111 h 704867"/>
                  <a:gd name="connsiteX8" fmla="*/ 423673 w 478889"/>
                  <a:gd name="connsiteY8" fmla="*/ 569119 h 704867"/>
                  <a:gd name="connsiteX9" fmla="*/ 279607 w 478889"/>
                  <a:gd name="connsiteY9" fmla="*/ 460774 h 704867"/>
                  <a:gd name="connsiteX10" fmla="*/ 453439 w 478889"/>
                  <a:gd name="connsiteY10" fmla="*/ 426840 h 704867"/>
                  <a:gd name="connsiteX11" fmla="*/ 279608 w 478889"/>
                  <a:gd name="connsiteY11" fmla="*/ 434579 h 704867"/>
                  <a:gd name="connsiteX12" fmla="*/ 380810 w 478889"/>
                  <a:gd name="connsiteY12" fmla="*/ 300634 h 704867"/>
                  <a:gd name="connsiteX13" fmla="*/ 260558 w 478889"/>
                  <a:gd name="connsiteY13" fmla="*/ 410766 h 704867"/>
                  <a:gd name="connsiteX14" fmla="*/ 246271 w 478889"/>
                  <a:gd name="connsiteY14" fmla="*/ 252413 h 704867"/>
                  <a:gd name="connsiteX15" fmla="*/ 143876 w 478889"/>
                  <a:gd name="connsiteY15" fmla="*/ 208360 h 704867"/>
                  <a:gd name="connsiteX16" fmla="*/ 254604 w 478889"/>
                  <a:gd name="connsiteY16" fmla="*/ 0 h 704867"/>
                  <a:gd name="connsiteX17" fmla="*/ 279607 w 478889"/>
                  <a:gd name="connsiteY17" fmla="*/ 248840 h 704867"/>
                  <a:gd name="connsiteX18" fmla="*/ 401052 w 478889"/>
                  <a:gd name="connsiteY18" fmla="*/ 284559 h 704867"/>
                  <a:gd name="connsiteX19" fmla="*/ 478889 w 478889"/>
                  <a:gd name="connsiteY19" fmla="*/ 429832 h 704867"/>
                  <a:gd name="connsiteX20" fmla="*/ 443914 w 478889"/>
                  <a:gd name="connsiteY20" fmla="*/ 579835 h 704867"/>
                  <a:gd name="connsiteX21" fmla="*/ 333634 w 478889"/>
                  <a:gd name="connsiteY21" fmla="*/ 704867 h 704867"/>
                  <a:gd name="connsiteX22" fmla="*/ 151019 w 478889"/>
                  <a:gd name="connsiteY22" fmla="*/ 694134 h 704867"/>
                  <a:gd name="connsiteX23" fmla="*/ 24812 w 478889"/>
                  <a:gd name="connsiteY23" fmla="*/ 579834 h 704867"/>
                  <a:gd name="connsiteX24" fmla="*/ 0 w 478889"/>
                  <a:gd name="connsiteY24" fmla="*/ 416735 h 704867"/>
                  <a:gd name="connsiteX25" fmla="*/ 96441 w 478889"/>
                  <a:gd name="connsiteY25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210552 w 478889"/>
                  <a:gd name="connsiteY3" fmla="*/ 491729 h 704867"/>
                  <a:gd name="connsiteX4" fmla="*/ 168879 w 478889"/>
                  <a:gd name="connsiteY4" fmla="*/ 660202 h 704867"/>
                  <a:gd name="connsiteX5" fmla="*/ 311161 w 478889"/>
                  <a:gd name="connsiteY5" fmla="*/ 659608 h 704867"/>
                  <a:gd name="connsiteX6" fmla="*/ 272464 w 478889"/>
                  <a:gd name="connsiteY6" fmla="*/ 494111 h 704867"/>
                  <a:gd name="connsiteX7" fmla="*/ 423673 w 478889"/>
                  <a:gd name="connsiteY7" fmla="*/ 569119 h 704867"/>
                  <a:gd name="connsiteX8" fmla="*/ 279607 w 478889"/>
                  <a:gd name="connsiteY8" fmla="*/ 460774 h 704867"/>
                  <a:gd name="connsiteX9" fmla="*/ 453439 w 478889"/>
                  <a:gd name="connsiteY9" fmla="*/ 426840 h 704867"/>
                  <a:gd name="connsiteX10" fmla="*/ 279608 w 478889"/>
                  <a:gd name="connsiteY10" fmla="*/ 434579 h 704867"/>
                  <a:gd name="connsiteX11" fmla="*/ 380810 w 478889"/>
                  <a:gd name="connsiteY11" fmla="*/ 300634 h 704867"/>
                  <a:gd name="connsiteX12" fmla="*/ 260558 w 478889"/>
                  <a:gd name="connsiteY12" fmla="*/ 410766 h 704867"/>
                  <a:gd name="connsiteX13" fmla="*/ 246271 w 478889"/>
                  <a:gd name="connsiteY13" fmla="*/ 252413 h 704867"/>
                  <a:gd name="connsiteX14" fmla="*/ 143876 w 478889"/>
                  <a:gd name="connsiteY14" fmla="*/ 208360 h 704867"/>
                  <a:gd name="connsiteX15" fmla="*/ 254604 w 478889"/>
                  <a:gd name="connsiteY15" fmla="*/ 0 h 704867"/>
                  <a:gd name="connsiteX16" fmla="*/ 279607 w 478889"/>
                  <a:gd name="connsiteY16" fmla="*/ 248840 h 704867"/>
                  <a:gd name="connsiteX17" fmla="*/ 401052 w 478889"/>
                  <a:gd name="connsiteY17" fmla="*/ 284559 h 704867"/>
                  <a:gd name="connsiteX18" fmla="*/ 478889 w 478889"/>
                  <a:gd name="connsiteY18" fmla="*/ 429832 h 704867"/>
                  <a:gd name="connsiteX19" fmla="*/ 443914 w 478889"/>
                  <a:gd name="connsiteY19" fmla="*/ 579835 h 704867"/>
                  <a:gd name="connsiteX20" fmla="*/ 333634 w 478889"/>
                  <a:gd name="connsiteY20" fmla="*/ 704867 h 704867"/>
                  <a:gd name="connsiteX21" fmla="*/ 151019 w 478889"/>
                  <a:gd name="connsiteY21" fmla="*/ 694134 h 704867"/>
                  <a:gd name="connsiteX22" fmla="*/ 24812 w 478889"/>
                  <a:gd name="connsiteY22" fmla="*/ 579834 h 704867"/>
                  <a:gd name="connsiteX23" fmla="*/ 0 w 478889"/>
                  <a:gd name="connsiteY23" fmla="*/ 416735 h 704867"/>
                  <a:gd name="connsiteX24" fmla="*/ 96441 w 478889"/>
                  <a:gd name="connsiteY24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272464 w 478889"/>
                  <a:gd name="connsiteY5" fmla="*/ 494111 h 704867"/>
                  <a:gd name="connsiteX6" fmla="*/ 423673 w 478889"/>
                  <a:gd name="connsiteY6" fmla="*/ 569119 h 704867"/>
                  <a:gd name="connsiteX7" fmla="*/ 279607 w 478889"/>
                  <a:gd name="connsiteY7" fmla="*/ 460774 h 704867"/>
                  <a:gd name="connsiteX8" fmla="*/ 453439 w 478889"/>
                  <a:gd name="connsiteY8" fmla="*/ 426840 h 704867"/>
                  <a:gd name="connsiteX9" fmla="*/ 279608 w 478889"/>
                  <a:gd name="connsiteY9" fmla="*/ 434579 h 704867"/>
                  <a:gd name="connsiteX10" fmla="*/ 380810 w 478889"/>
                  <a:gd name="connsiteY10" fmla="*/ 300634 h 704867"/>
                  <a:gd name="connsiteX11" fmla="*/ 260558 w 478889"/>
                  <a:gd name="connsiteY11" fmla="*/ 410766 h 704867"/>
                  <a:gd name="connsiteX12" fmla="*/ 246271 w 478889"/>
                  <a:gd name="connsiteY12" fmla="*/ 252413 h 704867"/>
                  <a:gd name="connsiteX13" fmla="*/ 143876 w 478889"/>
                  <a:gd name="connsiteY13" fmla="*/ 208360 h 704867"/>
                  <a:gd name="connsiteX14" fmla="*/ 254604 w 478889"/>
                  <a:gd name="connsiteY14" fmla="*/ 0 h 704867"/>
                  <a:gd name="connsiteX15" fmla="*/ 279607 w 478889"/>
                  <a:gd name="connsiteY15" fmla="*/ 248840 h 704867"/>
                  <a:gd name="connsiteX16" fmla="*/ 401052 w 478889"/>
                  <a:gd name="connsiteY16" fmla="*/ 284559 h 704867"/>
                  <a:gd name="connsiteX17" fmla="*/ 478889 w 478889"/>
                  <a:gd name="connsiteY17" fmla="*/ 429832 h 704867"/>
                  <a:gd name="connsiteX18" fmla="*/ 443914 w 478889"/>
                  <a:gd name="connsiteY18" fmla="*/ 579835 h 704867"/>
                  <a:gd name="connsiteX19" fmla="*/ 333634 w 478889"/>
                  <a:gd name="connsiteY19" fmla="*/ 704867 h 704867"/>
                  <a:gd name="connsiteX20" fmla="*/ 151019 w 478889"/>
                  <a:gd name="connsiteY20" fmla="*/ 694134 h 704867"/>
                  <a:gd name="connsiteX21" fmla="*/ 24812 w 478889"/>
                  <a:gd name="connsiteY21" fmla="*/ 579834 h 704867"/>
                  <a:gd name="connsiteX22" fmla="*/ 0 w 478889"/>
                  <a:gd name="connsiteY22" fmla="*/ 416735 h 704867"/>
                  <a:gd name="connsiteX23" fmla="*/ 96441 w 478889"/>
                  <a:gd name="connsiteY23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279607 w 478889"/>
                  <a:gd name="connsiteY6" fmla="*/ 460774 h 704867"/>
                  <a:gd name="connsiteX7" fmla="*/ 453439 w 478889"/>
                  <a:gd name="connsiteY7" fmla="*/ 426840 h 704867"/>
                  <a:gd name="connsiteX8" fmla="*/ 279608 w 478889"/>
                  <a:gd name="connsiteY8" fmla="*/ 434579 h 704867"/>
                  <a:gd name="connsiteX9" fmla="*/ 380810 w 478889"/>
                  <a:gd name="connsiteY9" fmla="*/ 300634 h 704867"/>
                  <a:gd name="connsiteX10" fmla="*/ 260558 w 478889"/>
                  <a:gd name="connsiteY10" fmla="*/ 410766 h 704867"/>
                  <a:gd name="connsiteX11" fmla="*/ 246271 w 478889"/>
                  <a:gd name="connsiteY11" fmla="*/ 252413 h 704867"/>
                  <a:gd name="connsiteX12" fmla="*/ 143876 w 478889"/>
                  <a:gd name="connsiteY12" fmla="*/ 208360 h 704867"/>
                  <a:gd name="connsiteX13" fmla="*/ 254604 w 478889"/>
                  <a:gd name="connsiteY13" fmla="*/ 0 h 704867"/>
                  <a:gd name="connsiteX14" fmla="*/ 279607 w 478889"/>
                  <a:gd name="connsiteY14" fmla="*/ 248840 h 704867"/>
                  <a:gd name="connsiteX15" fmla="*/ 401052 w 478889"/>
                  <a:gd name="connsiteY15" fmla="*/ 284559 h 704867"/>
                  <a:gd name="connsiteX16" fmla="*/ 478889 w 478889"/>
                  <a:gd name="connsiteY16" fmla="*/ 429832 h 704867"/>
                  <a:gd name="connsiteX17" fmla="*/ 443914 w 478889"/>
                  <a:gd name="connsiteY17" fmla="*/ 579835 h 704867"/>
                  <a:gd name="connsiteX18" fmla="*/ 333634 w 478889"/>
                  <a:gd name="connsiteY18" fmla="*/ 704867 h 704867"/>
                  <a:gd name="connsiteX19" fmla="*/ 151019 w 478889"/>
                  <a:gd name="connsiteY19" fmla="*/ 694134 h 704867"/>
                  <a:gd name="connsiteX20" fmla="*/ 24812 w 478889"/>
                  <a:gd name="connsiteY20" fmla="*/ 579834 h 704867"/>
                  <a:gd name="connsiteX21" fmla="*/ 0 w 478889"/>
                  <a:gd name="connsiteY21" fmla="*/ 416735 h 704867"/>
                  <a:gd name="connsiteX22" fmla="*/ 96441 w 478889"/>
                  <a:gd name="connsiteY22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453439 w 478889"/>
                  <a:gd name="connsiteY6" fmla="*/ 426840 h 704867"/>
                  <a:gd name="connsiteX7" fmla="*/ 279608 w 478889"/>
                  <a:gd name="connsiteY7" fmla="*/ 434579 h 704867"/>
                  <a:gd name="connsiteX8" fmla="*/ 380810 w 478889"/>
                  <a:gd name="connsiteY8" fmla="*/ 300634 h 704867"/>
                  <a:gd name="connsiteX9" fmla="*/ 260558 w 478889"/>
                  <a:gd name="connsiteY9" fmla="*/ 410766 h 704867"/>
                  <a:gd name="connsiteX10" fmla="*/ 246271 w 478889"/>
                  <a:gd name="connsiteY10" fmla="*/ 252413 h 704867"/>
                  <a:gd name="connsiteX11" fmla="*/ 143876 w 478889"/>
                  <a:gd name="connsiteY11" fmla="*/ 208360 h 704867"/>
                  <a:gd name="connsiteX12" fmla="*/ 254604 w 478889"/>
                  <a:gd name="connsiteY12" fmla="*/ 0 h 704867"/>
                  <a:gd name="connsiteX13" fmla="*/ 279607 w 478889"/>
                  <a:gd name="connsiteY13" fmla="*/ 248840 h 704867"/>
                  <a:gd name="connsiteX14" fmla="*/ 401052 w 478889"/>
                  <a:gd name="connsiteY14" fmla="*/ 284559 h 704867"/>
                  <a:gd name="connsiteX15" fmla="*/ 478889 w 478889"/>
                  <a:gd name="connsiteY15" fmla="*/ 429832 h 704867"/>
                  <a:gd name="connsiteX16" fmla="*/ 443914 w 478889"/>
                  <a:gd name="connsiteY16" fmla="*/ 579835 h 704867"/>
                  <a:gd name="connsiteX17" fmla="*/ 333634 w 478889"/>
                  <a:gd name="connsiteY17" fmla="*/ 704867 h 704867"/>
                  <a:gd name="connsiteX18" fmla="*/ 151019 w 478889"/>
                  <a:gd name="connsiteY18" fmla="*/ 694134 h 704867"/>
                  <a:gd name="connsiteX19" fmla="*/ 24812 w 478889"/>
                  <a:gd name="connsiteY19" fmla="*/ 579834 h 704867"/>
                  <a:gd name="connsiteX20" fmla="*/ 0 w 478889"/>
                  <a:gd name="connsiteY20" fmla="*/ 416735 h 704867"/>
                  <a:gd name="connsiteX21" fmla="*/ 96441 w 478889"/>
                  <a:gd name="connsiteY21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453439 w 478889"/>
                  <a:gd name="connsiteY6" fmla="*/ 426840 h 704867"/>
                  <a:gd name="connsiteX7" fmla="*/ 380810 w 478889"/>
                  <a:gd name="connsiteY7" fmla="*/ 300634 h 704867"/>
                  <a:gd name="connsiteX8" fmla="*/ 260558 w 478889"/>
                  <a:gd name="connsiteY8" fmla="*/ 410766 h 704867"/>
                  <a:gd name="connsiteX9" fmla="*/ 246271 w 478889"/>
                  <a:gd name="connsiteY9" fmla="*/ 252413 h 704867"/>
                  <a:gd name="connsiteX10" fmla="*/ 143876 w 478889"/>
                  <a:gd name="connsiteY10" fmla="*/ 208360 h 704867"/>
                  <a:gd name="connsiteX11" fmla="*/ 254604 w 478889"/>
                  <a:gd name="connsiteY11" fmla="*/ 0 h 704867"/>
                  <a:gd name="connsiteX12" fmla="*/ 279607 w 478889"/>
                  <a:gd name="connsiteY12" fmla="*/ 248840 h 704867"/>
                  <a:gd name="connsiteX13" fmla="*/ 401052 w 478889"/>
                  <a:gd name="connsiteY13" fmla="*/ 284559 h 704867"/>
                  <a:gd name="connsiteX14" fmla="*/ 478889 w 478889"/>
                  <a:gd name="connsiteY14" fmla="*/ 429832 h 704867"/>
                  <a:gd name="connsiteX15" fmla="*/ 443914 w 478889"/>
                  <a:gd name="connsiteY15" fmla="*/ 579835 h 704867"/>
                  <a:gd name="connsiteX16" fmla="*/ 333634 w 478889"/>
                  <a:gd name="connsiteY16" fmla="*/ 704867 h 704867"/>
                  <a:gd name="connsiteX17" fmla="*/ 151019 w 478889"/>
                  <a:gd name="connsiteY17" fmla="*/ 694134 h 704867"/>
                  <a:gd name="connsiteX18" fmla="*/ 24812 w 478889"/>
                  <a:gd name="connsiteY18" fmla="*/ 579834 h 704867"/>
                  <a:gd name="connsiteX19" fmla="*/ 0 w 478889"/>
                  <a:gd name="connsiteY19" fmla="*/ 416735 h 704867"/>
                  <a:gd name="connsiteX20" fmla="*/ 96441 w 478889"/>
                  <a:gd name="connsiteY20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453439 w 478889"/>
                  <a:gd name="connsiteY6" fmla="*/ 426840 h 704867"/>
                  <a:gd name="connsiteX7" fmla="*/ 380810 w 478889"/>
                  <a:gd name="connsiteY7" fmla="*/ 300634 h 704867"/>
                  <a:gd name="connsiteX8" fmla="*/ 246271 w 478889"/>
                  <a:gd name="connsiteY8" fmla="*/ 252413 h 704867"/>
                  <a:gd name="connsiteX9" fmla="*/ 143876 w 478889"/>
                  <a:gd name="connsiteY9" fmla="*/ 208360 h 704867"/>
                  <a:gd name="connsiteX10" fmla="*/ 254604 w 478889"/>
                  <a:gd name="connsiteY10" fmla="*/ 0 h 704867"/>
                  <a:gd name="connsiteX11" fmla="*/ 279607 w 478889"/>
                  <a:gd name="connsiteY11" fmla="*/ 248840 h 704867"/>
                  <a:gd name="connsiteX12" fmla="*/ 401052 w 478889"/>
                  <a:gd name="connsiteY12" fmla="*/ 284559 h 704867"/>
                  <a:gd name="connsiteX13" fmla="*/ 478889 w 478889"/>
                  <a:gd name="connsiteY13" fmla="*/ 429832 h 704867"/>
                  <a:gd name="connsiteX14" fmla="*/ 443914 w 478889"/>
                  <a:gd name="connsiteY14" fmla="*/ 579835 h 704867"/>
                  <a:gd name="connsiteX15" fmla="*/ 333634 w 478889"/>
                  <a:gd name="connsiteY15" fmla="*/ 704867 h 704867"/>
                  <a:gd name="connsiteX16" fmla="*/ 151019 w 478889"/>
                  <a:gd name="connsiteY16" fmla="*/ 694134 h 704867"/>
                  <a:gd name="connsiteX17" fmla="*/ 24812 w 478889"/>
                  <a:gd name="connsiteY17" fmla="*/ 579834 h 704867"/>
                  <a:gd name="connsiteX18" fmla="*/ 0 w 478889"/>
                  <a:gd name="connsiteY18" fmla="*/ 416735 h 704867"/>
                  <a:gd name="connsiteX19" fmla="*/ 96441 w 478889"/>
                  <a:gd name="connsiteY19" fmla="*/ 300649 h 704867"/>
                  <a:gd name="connsiteX0" fmla="*/ 0 w 478889"/>
                  <a:gd name="connsiteY0" fmla="*/ 416735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453439 w 478889"/>
                  <a:gd name="connsiteY6" fmla="*/ 426840 h 704867"/>
                  <a:gd name="connsiteX7" fmla="*/ 380810 w 478889"/>
                  <a:gd name="connsiteY7" fmla="*/ 300634 h 704867"/>
                  <a:gd name="connsiteX8" fmla="*/ 246271 w 478889"/>
                  <a:gd name="connsiteY8" fmla="*/ 252413 h 704867"/>
                  <a:gd name="connsiteX9" fmla="*/ 143876 w 478889"/>
                  <a:gd name="connsiteY9" fmla="*/ 208360 h 704867"/>
                  <a:gd name="connsiteX10" fmla="*/ 254604 w 478889"/>
                  <a:gd name="connsiteY10" fmla="*/ 0 h 704867"/>
                  <a:gd name="connsiteX11" fmla="*/ 279607 w 478889"/>
                  <a:gd name="connsiteY11" fmla="*/ 248840 h 704867"/>
                  <a:gd name="connsiteX12" fmla="*/ 401052 w 478889"/>
                  <a:gd name="connsiteY12" fmla="*/ 284559 h 704867"/>
                  <a:gd name="connsiteX13" fmla="*/ 478889 w 478889"/>
                  <a:gd name="connsiteY13" fmla="*/ 429832 h 704867"/>
                  <a:gd name="connsiteX14" fmla="*/ 443914 w 478889"/>
                  <a:gd name="connsiteY14" fmla="*/ 579835 h 704867"/>
                  <a:gd name="connsiteX15" fmla="*/ 333634 w 478889"/>
                  <a:gd name="connsiteY15" fmla="*/ 704867 h 704867"/>
                  <a:gd name="connsiteX16" fmla="*/ 151019 w 478889"/>
                  <a:gd name="connsiteY16" fmla="*/ 694134 h 704867"/>
                  <a:gd name="connsiteX17" fmla="*/ 24812 w 478889"/>
                  <a:gd name="connsiteY17" fmla="*/ 579834 h 704867"/>
                  <a:gd name="connsiteX18" fmla="*/ 0 w 478889"/>
                  <a:gd name="connsiteY18" fmla="*/ 416735 h 704867"/>
                  <a:gd name="connsiteX0" fmla="*/ 0 w 454077"/>
                  <a:gd name="connsiteY0" fmla="*/ 579834 h 704867"/>
                  <a:gd name="connsiteX1" fmla="*/ 598 w 454077"/>
                  <a:gd name="connsiteY1" fmla="*/ 428625 h 704867"/>
                  <a:gd name="connsiteX2" fmla="*/ 33935 w 454077"/>
                  <a:gd name="connsiteY2" fmla="*/ 569716 h 704867"/>
                  <a:gd name="connsiteX3" fmla="*/ 144067 w 454077"/>
                  <a:gd name="connsiteY3" fmla="*/ 660202 h 704867"/>
                  <a:gd name="connsiteX4" fmla="*/ 286349 w 454077"/>
                  <a:gd name="connsiteY4" fmla="*/ 659608 h 704867"/>
                  <a:gd name="connsiteX5" fmla="*/ 398861 w 454077"/>
                  <a:gd name="connsiteY5" fmla="*/ 569119 h 704867"/>
                  <a:gd name="connsiteX6" fmla="*/ 428627 w 454077"/>
                  <a:gd name="connsiteY6" fmla="*/ 426840 h 704867"/>
                  <a:gd name="connsiteX7" fmla="*/ 355998 w 454077"/>
                  <a:gd name="connsiteY7" fmla="*/ 300634 h 704867"/>
                  <a:gd name="connsiteX8" fmla="*/ 221459 w 454077"/>
                  <a:gd name="connsiteY8" fmla="*/ 252413 h 704867"/>
                  <a:gd name="connsiteX9" fmla="*/ 119064 w 454077"/>
                  <a:gd name="connsiteY9" fmla="*/ 208360 h 704867"/>
                  <a:gd name="connsiteX10" fmla="*/ 229792 w 454077"/>
                  <a:gd name="connsiteY10" fmla="*/ 0 h 704867"/>
                  <a:gd name="connsiteX11" fmla="*/ 254795 w 454077"/>
                  <a:gd name="connsiteY11" fmla="*/ 248840 h 704867"/>
                  <a:gd name="connsiteX12" fmla="*/ 376240 w 454077"/>
                  <a:gd name="connsiteY12" fmla="*/ 284559 h 704867"/>
                  <a:gd name="connsiteX13" fmla="*/ 454077 w 454077"/>
                  <a:gd name="connsiteY13" fmla="*/ 429832 h 704867"/>
                  <a:gd name="connsiteX14" fmla="*/ 419102 w 454077"/>
                  <a:gd name="connsiteY14" fmla="*/ 579835 h 704867"/>
                  <a:gd name="connsiteX15" fmla="*/ 308822 w 454077"/>
                  <a:gd name="connsiteY15" fmla="*/ 704867 h 704867"/>
                  <a:gd name="connsiteX16" fmla="*/ 126207 w 454077"/>
                  <a:gd name="connsiteY16" fmla="*/ 694134 h 704867"/>
                  <a:gd name="connsiteX17" fmla="*/ 0 w 454077"/>
                  <a:gd name="connsiteY17" fmla="*/ 579834 h 704867"/>
                  <a:gd name="connsiteX0" fmla="*/ 4695 w 458772"/>
                  <a:gd name="connsiteY0" fmla="*/ 579834 h 704867"/>
                  <a:gd name="connsiteX1" fmla="*/ 38630 w 458772"/>
                  <a:gd name="connsiteY1" fmla="*/ 569716 h 704867"/>
                  <a:gd name="connsiteX2" fmla="*/ 148762 w 458772"/>
                  <a:gd name="connsiteY2" fmla="*/ 660202 h 704867"/>
                  <a:gd name="connsiteX3" fmla="*/ 291044 w 458772"/>
                  <a:gd name="connsiteY3" fmla="*/ 659608 h 704867"/>
                  <a:gd name="connsiteX4" fmla="*/ 403556 w 458772"/>
                  <a:gd name="connsiteY4" fmla="*/ 569119 h 704867"/>
                  <a:gd name="connsiteX5" fmla="*/ 433322 w 458772"/>
                  <a:gd name="connsiteY5" fmla="*/ 426840 h 704867"/>
                  <a:gd name="connsiteX6" fmla="*/ 360693 w 458772"/>
                  <a:gd name="connsiteY6" fmla="*/ 300634 h 704867"/>
                  <a:gd name="connsiteX7" fmla="*/ 226154 w 458772"/>
                  <a:gd name="connsiteY7" fmla="*/ 252413 h 704867"/>
                  <a:gd name="connsiteX8" fmla="*/ 123759 w 458772"/>
                  <a:gd name="connsiteY8" fmla="*/ 208360 h 704867"/>
                  <a:gd name="connsiteX9" fmla="*/ 234487 w 458772"/>
                  <a:gd name="connsiteY9" fmla="*/ 0 h 704867"/>
                  <a:gd name="connsiteX10" fmla="*/ 259490 w 458772"/>
                  <a:gd name="connsiteY10" fmla="*/ 248840 h 704867"/>
                  <a:gd name="connsiteX11" fmla="*/ 380935 w 458772"/>
                  <a:gd name="connsiteY11" fmla="*/ 284559 h 704867"/>
                  <a:gd name="connsiteX12" fmla="*/ 458772 w 458772"/>
                  <a:gd name="connsiteY12" fmla="*/ 429832 h 704867"/>
                  <a:gd name="connsiteX13" fmla="*/ 423797 w 458772"/>
                  <a:gd name="connsiteY13" fmla="*/ 579835 h 704867"/>
                  <a:gd name="connsiteX14" fmla="*/ 313517 w 458772"/>
                  <a:gd name="connsiteY14" fmla="*/ 704867 h 704867"/>
                  <a:gd name="connsiteX15" fmla="*/ 130902 w 458772"/>
                  <a:gd name="connsiteY15" fmla="*/ 694134 h 704867"/>
                  <a:gd name="connsiteX16" fmla="*/ 4695 w 458772"/>
                  <a:gd name="connsiteY16" fmla="*/ 579834 h 704867"/>
                  <a:gd name="connsiteX0" fmla="*/ 92272 w 420142"/>
                  <a:gd name="connsiteY0" fmla="*/ 694134 h 704867"/>
                  <a:gd name="connsiteX1" fmla="*/ 0 w 420142"/>
                  <a:gd name="connsiteY1" fmla="*/ 569716 h 704867"/>
                  <a:gd name="connsiteX2" fmla="*/ 110132 w 420142"/>
                  <a:gd name="connsiteY2" fmla="*/ 660202 h 704867"/>
                  <a:gd name="connsiteX3" fmla="*/ 252414 w 420142"/>
                  <a:gd name="connsiteY3" fmla="*/ 659608 h 704867"/>
                  <a:gd name="connsiteX4" fmla="*/ 364926 w 420142"/>
                  <a:gd name="connsiteY4" fmla="*/ 569119 h 704867"/>
                  <a:gd name="connsiteX5" fmla="*/ 394692 w 420142"/>
                  <a:gd name="connsiteY5" fmla="*/ 426840 h 704867"/>
                  <a:gd name="connsiteX6" fmla="*/ 322063 w 420142"/>
                  <a:gd name="connsiteY6" fmla="*/ 300634 h 704867"/>
                  <a:gd name="connsiteX7" fmla="*/ 187524 w 420142"/>
                  <a:gd name="connsiteY7" fmla="*/ 252413 h 704867"/>
                  <a:gd name="connsiteX8" fmla="*/ 85129 w 420142"/>
                  <a:gd name="connsiteY8" fmla="*/ 208360 h 704867"/>
                  <a:gd name="connsiteX9" fmla="*/ 195857 w 420142"/>
                  <a:gd name="connsiteY9" fmla="*/ 0 h 704867"/>
                  <a:gd name="connsiteX10" fmla="*/ 220860 w 420142"/>
                  <a:gd name="connsiteY10" fmla="*/ 248840 h 704867"/>
                  <a:gd name="connsiteX11" fmla="*/ 342305 w 420142"/>
                  <a:gd name="connsiteY11" fmla="*/ 284559 h 704867"/>
                  <a:gd name="connsiteX12" fmla="*/ 420142 w 420142"/>
                  <a:gd name="connsiteY12" fmla="*/ 429832 h 704867"/>
                  <a:gd name="connsiteX13" fmla="*/ 385167 w 420142"/>
                  <a:gd name="connsiteY13" fmla="*/ 579835 h 704867"/>
                  <a:gd name="connsiteX14" fmla="*/ 274887 w 420142"/>
                  <a:gd name="connsiteY14" fmla="*/ 704867 h 704867"/>
                  <a:gd name="connsiteX15" fmla="*/ 92272 w 420142"/>
                  <a:gd name="connsiteY15" fmla="*/ 694134 h 704867"/>
                  <a:gd name="connsiteX0" fmla="*/ 7143 w 335013"/>
                  <a:gd name="connsiteY0" fmla="*/ 694134 h 704867"/>
                  <a:gd name="connsiteX1" fmla="*/ 25003 w 335013"/>
                  <a:gd name="connsiteY1" fmla="*/ 660202 h 704867"/>
                  <a:gd name="connsiteX2" fmla="*/ 167285 w 335013"/>
                  <a:gd name="connsiteY2" fmla="*/ 659608 h 704867"/>
                  <a:gd name="connsiteX3" fmla="*/ 279797 w 335013"/>
                  <a:gd name="connsiteY3" fmla="*/ 569119 h 704867"/>
                  <a:gd name="connsiteX4" fmla="*/ 309563 w 335013"/>
                  <a:gd name="connsiteY4" fmla="*/ 426840 h 704867"/>
                  <a:gd name="connsiteX5" fmla="*/ 236934 w 335013"/>
                  <a:gd name="connsiteY5" fmla="*/ 300634 h 704867"/>
                  <a:gd name="connsiteX6" fmla="*/ 102395 w 335013"/>
                  <a:gd name="connsiteY6" fmla="*/ 252413 h 704867"/>
                  <a:gd name="connsiteX7" fmla="*/ 0 w 335013"/>
                  <a:gd name="connsiteY7" fmla="*/ 208360 h 704867"/>
                  <a:gd name="connsiteX8" fmla="*/ 110728 w 335013"/>
                  <a:gd name="connsiteY8" fmla="*/ 0 h 704867"/>
                  <a:gd name="connsiteX9" fmla="*/ 135731 w 335013"/>
                  <a:gd name="connsiteY9" fmla="*/ 248840 h 704867"/>
                  <a:gd name="connsiteX10" fmla="*/ 257176 w 335013"/>
                  <a:gd name="connsiteY10" fmla="*/ 284559 h 704867"/>
                  <a:gd name="connsiteX11" fmla="*/ 335013 w 335013"/>
                  <a:gd name="connsiteY11" fmla="*/ 429832 h 704867"/>
                  <a:gd name="connsiteX12" fmla="*/ 300038 w 335013"/>
                  <a:gd name="connsiteY12" fmla="*/ 579835 h 704867"/>
                  <a:gd name="connsiteX13" fmla="*/ 189758 w 335013"/>
                  <a:gd name="connsiteY13" fmla="*/ 704867 h 704867"/>
                  <a:gd name="connsiteX14" fmla="*/ 7143 w 335013"/>
                  <a:gd name="connsiteY14" fmla="*/ 694134 h 704867"/>
                  <a:gd name="connsiteX0" fmla="*/ 189758 w 335013"/>
                  <a:gd name="connsiteY0" fmla="*/ 704867 h 704867"/>
                  <a:gd name="connsiteX1" fmla="*/ 25003 w 335013"/>
                  <a:gd name="connsiteY1" fmla="*/ 660202 h 704867"/>
                  <a:gd name="connsiteX2" fmla="*/ 167285 w 335013"/>
                  <a:gd name="connsiteY2" fmla="*/ 659608 h 704867"/>
                  <a:gd name="connsiteX3" fmla="*/ 279797 w 335013"/>
                  <a:gd name="connsiteY3" fmla="*/ 569119 h 704867"/>
                  <a:gd name="connsiteX4" fmla="*/ 309563 w 335013"/>
                  <a:gd name="connsiteY4" fmla="*/ 426840 h 704867"/>
                  <a:gd name="connsiteX5" fmla="*/ 236934 w 335013"/>
                  <a:gd name="connsiteY5" fmla="*/ 300634 h 704867"/>
                  <a:gd name="connsiteX6" fmla="*/ 102395 w 335013"/>
                  <a:gd name="connsiteY6" fmla="*/ 252413 h 704867"/>
                  <a:gd name="connsiteX7" fmla="*/ 0 w 335013"/>
                  <a:gd name="connsiteY7" fmla="*/ 208360 h 704867"/>
                  <a:gd name="connsiteX8" fmla="*/ 110728 w 335013"/>
                  <a:gd name="connsiteY8" fmla="*/ 0 h 704867"/>
                  <a:gd name="connsiteX9" fmla="*/ 135731 w 335013"/>
                  <a:gd name="connsiteY9" fmla="*/ 248840 h 704867"/>
                  <a:gd name="connsiteX10" fmla="*/ 257176 w 335013"/>
                  <a:gd name="connsiteY10" fmla="*/ 284559 h 704867"/>
                  <a:gd name="connsiteX11" fmla="*/ 335013 w 335013"/>
                  <a:gd name="connsiteY11" fmla="*/ 429832 h 704867"/>
                  <a:gd name="connsiteX12" fmla="*/ 300038 w 335013"/>
                  <a:gd name="connsiteY12" fmla="*/ 579835 h 704867"/>
                  <a:gd name="connsiteX13" fmla="*/ 189758 w 335013"/>
                  <a:gd name="connsiteY13" fmla="*/ 704867 h 704867"/>
                  <a:gd name="connsiteX0" fmla="*/ 189758 w 335013"/>
                  <a:gd name="connsiteY0" fmla="*/ 704867 h 704867"/>
                  <a:gd name="connsiteX1" fmla="*/ 167285 w 335013"/>
                  <a:gd name="connsiteY1" fmla="*/ 659608 h 704867"/>
                  <a:gd name="connsiteX2" fmla="*/ 279797 w 335013"/>
                  <a:gd name="connsiteY2" fmla="*/ 569119 h 704867"/>
                  <a:gd name="connsiteX3" fmla="*/ 309563 w 335013"/>
                  <a:gd name="connsiteY3" fmla="*/ 426840 h 704867"/>
                  <a:gd name="connsiteX4" fmla="*/ 236934 w 335013"/>
                  <a:gd name="connsiteY4" fmla="*/ 300634 h 704867"/>
                  <a:gd name="connsiteX5" fmla="*/ 102395 w 335013"/>
                  <a:gd name="connsiteY5" fmla="*/ 252413 h 704867"/>
                  <a:gd name="connsiteX6" fmla="*/ 0 w 335013"/>
                  <a:gd name="connsiteY6" fmla="*/ 208360 h 704867"/>
                  <a:gd name="connsiteX7" fmla="*/ 110728 w 335013"/>
                  <a:gd name="connsiteY7" fmla="*/ 0 h 704867"/>
                  <a:gd name="connsiteX8" fmla="*/ 135731 w 335013"/>
                  <a:gd name="connsiteY8" fmla="*/ 248840 h 704867"/>
                  <a:gd name="connsiteX9" fmla="*/ 257176 w 335013"/>
                  <a:gd name="connsiteY9" fmla="*/ 284559 h 704867"/>
                  <a:gd name="connsiteX10" fmla="*/ 335013 w 335013"/>
                  <a:gd name="connsiteY10" fmla="*/ 429832 h 704867"/>
                  <a:gd name="connsiteX11" fmla="*/ 300038 w 335013"/>
                  <a:gd name="connsiteY11" fmla="*/ 579835 h 704867"/>
                  <a:gd name="connsiteX12" fmla="*/ 189758 w 335013"/>
                  <a:gd name="connsiteY12" fmla="*/ 704867 h 704867"/>
                  <a:gd name="connsiteX0" fmla="*/ 300038 w 335013"/>
                  <a:gd name="connsiteY0" fmla="*/ 579835 h 659608"/>
                  <a:gd name="connsiteX1" fmla="*/ 167285 w 335013"/>
                  <a:gd name="connsiteY1" fmla="*/ 659608 h 659608"/>
                  <a:gd name="connsiteX2" fmla="*/ 279797 w 335013"/>
                  <a:gd name="connsiteY2" fmla="*/ 569119 h 659608"/>
                  <a:gd name="connsiteX3" fmla="*/ 309563 w 335013"/>
                  <a:gd name="connsiteY3" fmla="*/ 426840 h 659608"/>
                  <a:gd name="connsiteX4" fmla="*/ 236934 w 335013"/>
                  <a:gd name="connsiteY4" fmla="*/ 300634 h 659608"/>
                  <a:gd name="connsiteX5" fmla="*/ 102395 w 335013"/>
                  <a:gd name="connsiteY5" fmla="*/ 252413 h 659608"/>
                  <a:gd name="connsiteX6" fmla="*/ 0 w 335013"/>
                  <a:gd name="connsiteY6" fmla="*/ 208360 h 659608"/>
                  <a:gd name="connsiteX7" fmla="*/ 110728 w 335013"/>
                  <a:gd name="connsiteY7" fmla="*/ 0 h 659608"/>
                  <a:gd name="connsiteX8" fmla="*/ 135731 w 335013"/>
                  <a:gd name="connsiteY8" fmla="*/ 248840 h 659608"/>
                  <a:gd name="connsiteX9" fmla="*/ 257176 w 335013"/>
                  <a:gd name="connsiteY9" fmla="*/ 284559 h 659608"/>
                  <a:gd name="connsiteX10" fmla="*/ 335013 w 335013"/>
                  <a:gd name="connsiteY10" fmla="*/ 429832 h 659608"/>
                  <a:gd name="connsiteX11" fmla="*/ 300038 w 335013"/>
                  <a:gd name="connsiteY11" fmla="*/ 579835 h 659608"/>
                  <a:gd name="connsiteX0" fmla="*/ 300038 w 335013"/>
                  <a:gd name="connsiteY0" fmla="*/ 579835 h 579835"/>
                  <a:gd name="connsiteX1" fmla="*/ 279797 w 335013"/>
                  <a:gd name="connsiteY1" fmla="*/ 569119 h 579835"/>
                  <a:gd name="connsiteX2" fmla="*/ 309563 w 335013"/>
                  <a:gd name="connsiteY2" fmla="*/ 426840 h 579835"/>
                  <a:gd name="connsiteX3" fmla="*/ 236934 w 335013"/>
                  <a:gd name="connsiteY3" fmla="*/ 300634 h 579835"/>
                  <a:gd name="connsiteX4" fmla="*/ 102395 w 335013"/>
                  <a:gd name="connsiteY4" fmla="*/ 252413 h 579835"/>
                  <a:gd name="connsiteX5" fmla="*/ 0 w 335013"/>
                  <a:gd name="connsiteY5" fmla="*/ 208360 h 579835"/>
                  <a:gd name="connsiteX6" fmla="*/ 110728 w 335013"/>
                  <a:gd name="connsiteY6" fmla="*/ 0 h 579835"/>
                  <a:gd name="connsiteX7" fmla="*/ 135731 w 335013"/>
                  <a:gd name="connsiteY7" fmla="*/ 248840 h 579835"/>
                  <a:gd name="connsiteX8" fmla="*/ 257176 w 335013"/>
                  <a:gd name="connsiteY8" fmla="*/ 284559 h 579835"/>
                  <a:gd name="connsiteX9" fmla="*/ 335013 w 335013"/>
                  <a:gd name="connsiteY9" fmla="*/ 429832 h 579835"/>
                  <a:gd name="connsiteX10" fmla="*/ 300038 w 335013"/>
                  <a:gd name="connsiteY10" fmla="*/ 579835 h 579835"/>
                  <a:gd name="connsiteX0" fmla="*/ 300038 w 335013"/>
                  <a:gd name="connsiteY0" fmla="*/ 579835 h 579835"/>
                  <a:gd name="connsiteX1" fmla="*/ 309563 w 335013"/>
                  <a:gd name="connsiteY1" fmla="*/ 426840 h 579835"/>
                  <a:gd name="connsiteX2" fmla="*/ 236934 w 335013"/>
                  <a:gd name="connsiteY2" fmla="*/ 300634 h 579835"/>
                  <a:gd name="connsiteX3" fmla="*/ 102395 w 335013"/>
                  <a:gd name="connsiteY3" fmla="*/ 252413 h 579835"/>
                  <a:gd name="connsiteX4" fmla="*/ 0 w 335013"/>
                  <a:gd name="connsiteY4" fmla="*/ 208360 h 579835"/>
                  <a:gd name="connsiteX5" fmla="*/ 110728 w 335013"/>
                  <a:gd name="connsiteY5" fmla="*/ 0 h 579835"/>
                  <a:gd name="connsiteX6" fmla="*/ 135731 w 335013"/>
                  <a:gd name="connsiteY6" fmla="*/ 248840 h 579835"/>
                  <a:gd name="connsiteX7" fmla="*/ 257176 w 335013"/>
                  <a:gd name="connsiteY7" fmla="*/ 284559 h 579835"/>
                  <a:gd name="connsiteX8" fmla="*/ 335013 w 335013"/>
                  <a:gd name="connsiteY8" fmla="*/ 429832 h 579835"/>
                  <a:gd name="connsiteX9" fmla="*/ 300038 w 335013"/>
                  <a:gd name="connsiteY9" fmla="*/ 579835 h 579835"/>
                  <a:gd name="connsiteX0" fmla="*/ 335013 w 335013"/>
                  <a:gd name="connsiteY0" fmla="*/ 429832 h 429832"/>
                  <a:gd name="connsiteX1" fmla="*/ 309563 w 335013"/>
                  <a:gd name="connsiteY1" fmla="*/ 426840 h 429832"/>
                  <a:gd name="connsiteX2" fmla="*/ 236934 w 335013"/>
                  <a:gd name="connsiteY2" fmla="*/ 300634 h 429832"/>
                  <a:gd name="connsiteX3" fmla="*/ 102395 w 335013"/>
                  <a:gd name="connsiteY3" fmla="*/ 252413 h 429832"/>
                  <a:gd name="connsiteX4" fmla="*/ 0 w 335013"/>
                  <a:gd name="connsiteY4" fmla="*/ 208360 h 429832"/>
                  <a:gd name="connsiteX5" fmla="*/ 110728 w 335013"/>
                  <a:gd name="connsiteY5" fmla="*/ 0 h 429832"/>
                  <a:gd name="connsiteX6" fmla="*/ 135731 w 335013"/>
                  <a:gd name="connsiteY6" fmla="*/ 248840 h 429832"/>
                  <a:gd name="connsiteX7" fmla="*/ 257176 w 335013"/>
                  <a:gd name="connsiteY7" fmla="*/ 284559 h 429832"/>
                  <a:gd name="connsiteX8" fmla="*/ 335013 w 335013"/>
                  <a:gd name="connsiteY8" fmla="*/ 429832 h 429832"/>
                  <a:gd name="connsiteX0" fmla="*/ 257176 w 309563"/>
                  <a:gd name="connsiteY0" fmla="*/ 284559 h 426840"/>
                  <a:gd name="connsiteX1" fmla="*/ 309563 w 309563"/>
                  <a:gd name="connsiteY1" fmla="*/ 426840 h 426840"/>
                  <a:gd name="connsiteX2" fmla="*/ 236934 w 309563"/>
                  <a:gd name="connsiteY2" fmla="*/ 300634 h 426840"/>
                  <a:gd name="connsiteX3" fmla="*/ 102395 w 309563"/>
                  <a:gd name="connsiteY3" fmla="*/ 252413 h 426840"/>
                  <a:gd name="connsiteX4" fmla="*/ 0 w 309563"/>
                  <a:gd name="connsiteY4" fmla="*/ 208360 h 426840"/>
                  <a:gd name="connsiteX5" fmla="*/ 110728 w 309563"/>
                  <a:gd name="connsiteY5" fmla="*/ 0 h 426840"/>
                  <a:gd name="connsiteX6" fmla="*/ 135731 w 309563"/>
                  <a:gd name="connsiteY6" fmla="*/ 248840 h 426840"/>
                  <a:gd name="connsiteX7" fmla="*/ 257176 w 309563"/>
                  <a:gd name="connsiteY7" fmla="*/ 284559 h 426840"/>
                  <a:gd name="connsiteX0" fmla="*/ 257176 w 257176"/>
                  <a:gd name="connsiteY0" fmla="*/ 284559 h 300634"/>
                  <a:gd name="connsiteX1" fmla="*/ 236934 w 257176"/>
                  <a:gd name="connsiteY1" fmla="*/ 300634 h 300634"/>
                  <a:gd name="connsiteX2" fmla="*/ 102395 w 257176"/>
                  <a:gd name="connsiteY2" fmla="*/ 252413 h 300634"/>
                  <a:gd name="connsiteX3" fmla="*/ 0 w 257176"/>
                  <a:gd name="connsiteY3" fmla="*/ 208360 h 300634"/>
                  <a:gd name="connsiteX4" fmla="*/ 110728 w 257176"/>
                  <a:gd name="connsiteY4" fmla="*/ 0 h 300634"/>
                  <a:gd name="connsiteX5" fmla="*/ 135731 w 257176"/>
                  <a:gd name="connsiteY5" fmla="*/ 248840 h 300634"/>
                  <a:gd name="connsiteX6" fmla="*/ 257176 w 257176"/>
                  <a:gd name="connsiteY6" fmla="*/ 284559 h 300634"/>
                  <a:gd name="connsiteX0" fmla="*/ 135731 w 236934"/>
                  <a:gd name="connsiteY0" fmla="*/ 248840 h 300634"/>
                  <a:gd name="connsiteX1" fmla="*/ 236934 w 236934"/>
                  <a:gd name="connsiteY1" fmla="*/ 300634 h 300634"/>
                  <a:gd name="connsiteX2" fmla="*/ 102395 w 236934"/>
                  <a:gd name="connsiteY2" fmla="*/ 252413 h 300634"/>
                  <a:gd name="connsiteX3" fmla="*/ 0 w 236934"/>
                  <a:gd name="connsiteY3" fmla="*/ 208360 h 300634"/>
                  <a:gd name="connsiteX4" fmla="*/ 110728 w 236934"/>
                  <a:gd name="connsiteY4" fmla="*/ 0 h 300634"/>
                  <a:gd name="connsiteX5" fmla="*/ 135731 w 236934"/>
                  <a:gd name="connsiteY5" fmla="*/ 248840 h 300634"/>
                  <a:gd name="connsiteX0" fmla="*/ 135731 w 135731"/>
                  <a:gd name="connsiteY0" fmla="*/ 248840 h 252413"/>
                  <a:gd name="connsiteX1" fmla="*/ 102395 w 135731"/>
                  <a:gd name="connsiteY1" fmla="*/ 252413 h 252413"/>
                  <a:gd name="connsiteX2" fmla="*/ 0 w 135731"/>
                  <a:gd name="connsiteY2" fmla="*/ 208360 h 252413"/>
                  <a:gd name="connsiteX3" fmla="*/ 110728 w 135731"/>
                  <a:gd name="connsiteY3" fmla="*/ 0 h 252413"/>
                  <a:gd name="connsiteX4" fmla="*/ 135731 w 135731"/>
                  <a:gd name="connsiteY4" fmla="*/ 248840 h 252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731" h="252413">
                    <a:moveTo>
                      <a:pt x="135731" y="248840"/>
                    </a:moveTo>
                    <a:lnTo>
                      <a:pt x="102395" y="252413"/>
                    </a:lnTo>
                    <a:lnTo>
                      <a:pt x="0" y="208360"/>
                    </a:lnTo>
                    <a:lnTo>
                      <a:pt x="110728" y="0"/>
                    </a:lnTo>
                    <a:lnTo>
                      <a:pt x="135731" y="24884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6" name="グループ化 345">
              <a:extLst>
                <a:ext uri="{FF2B5EF4-FFF2-40B4-BE49-F238E27FC236}">
                  <a16:creationId xmlns:a16="http://schemas.microsoft.com/office/drawing/2014/main" id="{089EDDBB-8794-624F-3BE4-0E2871B667B6}"/>
                </a:ext>
              </a:extLst>
            </p:cNvPr>
            <p:cNvGrpSpPr/>
            <p:nvPr/>
          </p:nvGrpSpPr>
          <p:grpSpPr>
            <a:xfrm>
              <a:off x="576477" y="3711245"/>
              <a:ext cx="713166" cy="558034"/>
              <a:chOff x="7557653" y="8803911"/>
              <a:chExt cx="2087302" cy="1633258"/>
            </a:xfrm>
            <a:solidFill>
              <a:srgbClr val="FFFF00"/>
            </a:solidFill>
          </p:grpSpPr>
          <p:sp>
            <p:nvSpPr>
              <p:cNvPr id="555" name="正方形/長方形 344">
                <a:extLst>
                  <a:ext uri="{FF2B5EF4-FFF2-40B4-BE49-F238E27FC236}">
                    <a16:creationId xmlns:a16="http://schemas.microsoft.com/office/drawing/2014/main" id="{E56E07CD-4386-DF2B-17C4-BF7ECAAA6140}"/>
                  </a:ext>
                </a:extLst>
              </p:cNvPr>
              <p:cNvSpPr/>
              <p:nvPr/>
            </p:nvSpPr>
            <p:spPr>
              <a:xfrm rot="10800000">
                <a:off x="8965453" y="9652828"/>
                <a:ext cx="679502" cy="784341"/>
              </a:xfrm>
              <a:custGeom>
                <a:avLst/>
                <a:gdLst>
                  <a:gd name="connsiteX0" fmla="*/ 0 w 400050"/>
                  <a:gd name="connsiteY0" fmla="*/ 0 h 186069"/>
                  <a:gd name="connsiteX1" fmla="*/ 400050 w 400050"/>
                  <a:gd name="connsiteY1" fmla="*/ 0 h 186069"/>
                  <a:gd name="connsiteX2" fmla="*/ 400050 w 400050"/>
                  <a:gd name="connsiteY2" fmla="*/ 186069 h 186069"/>
                  <a:gd name="connsiteX3" fmla="*/ 0 w 400050"/>
                  <a:gd name="connsiteY3" fmla="*/ 186069 h 186069"/>
                  <a:gd name="connsiteX4" fmla="*/ 0 w 400050"/>
                  <a:gd name="connsiteY4" fmla="*/ 0 h 186069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0 w 707231"/>
                  <a:gd name="connsiteY3" fmla="*/ 186069 h 726613"/>
                  <a:gd name="connsiteX4" fmla="*/ 0 w 707231"/>
                  <a:gd name="connsiteY4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87616 w 707231"/>
                  <a:gd name="connsiteY3" fmla="*/ 324283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63803 w 707231"/>
                  <a:gd name="connsiteY3" fmla="*/ 443345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09073 w 707231"/>
                  <a:gd name="connsiteY3" fmla="*/ 571933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233362 w 707231"/>
                  <a:gd name="connsiteY0" fmla="*/ 264319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233362 w 707231"/>
                  <a:gd name="connsiteY6" fmla="*/ 264319 h 726613"/>
                  <a:gd name="connsiteX0" fmla="*/ 233362 w 707231"/>
                  <a:gd name="connsiteY0" fmla="*/ 78250 h 540544"/>
                  <a:gd name="connsiteX1" fmla="*/ 554831 w 707231"/>
                  <a:gd name="connsiteY1" fmla="*/ 263988 h 540544"/>
                  <a:gd name="connsiteX2" fmla="*/ 707231 w 707231"/>
                  <a:gd name="connsiteY2" fmla="*/ 540544 h 540544"/>
                  <a:gd name="connsiteX3" fmla="*/ 425742 w 707231"/>
                  <a:gd name="connsiteY3" fmla="*/ 450158 h 540544"/>
                  <a:gd name="connsiteX4" fmla="*/ 163803 w 707231"/>
                  <a:gd name="connsiteY4" fmla="*/ 257276 h 540544"/>
                  <a:gd name="connsiteX5" fmla="*/ 0 w 707231"/>
                  <a:gd name="connsiteY5" fmla="*/ 0 h 540544"/>
                  <a:gd name="connsiteX6" fmla="*/ 233362 w 707231"/>
                  <a:gd name="connsiteY6" fmla="*/ 78250 h 540544"/>
                  <a:gd name="connsiteX0" fmla="*/ 233362 w 707231"/>
                  <a:gd name="connsiteY0" fmla="*/ 78250 h 540544"/>
                  <a:gd name="connsiteX1" fmla="*/ 335254 w 707231"/>
                  <a:gd name="connsiteY1" fmla="*/ 1405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33362 w 707231"/>
                  <a:gd name="connsiteY0" fmla="*/ 78250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26218 w 707231"/>
                  <a:gd name="connsiteY0" fmla="*/ 80631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707231 w 707231"/>
                  <a:gd name="connsiteY4" fmla="*/ 540544 h 540544"/>
                  <a:gd name="connsiteX5" fmla="*/ 425742 w 707231"/>
                  <a:gd name="connsiteY5" fmla="*/ 450158 h 540544"/>
                  <a:gd name="connsiteX6" fmla="*/ 147135 w 707231"/>
                  <a:gd name="connsiteY6" fmla="*/ 266801 h 540544"/>
                  <a:gd name="connsiteX7" fmla="*/ 0 w 707231"/>
                  <a:gd name="connsiteY7" fmla="*/ 0 h 540544"/>
                  <a:gd name="connsiteX8" fmla="*/ 226218 w 707231"/>
                  <a:gd name="connsiteY8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25742 w 707231"/>
                  <a:gd name="connsiteY6" fmla="*/ 450158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442410 w 707231"/>
                  <a:gd name="connsiteY5" fmla="*/ 45015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558396 w 707231"/>
                  <a:gd name="connsiteY7" fmla="*/ 499707 h 540544"/>
                  <a:gd name="connsiteX8" fmla="*/ 416217 w 707231"/>
                  <a:gd name="connsiteY8" fmla="*/ 464446 h 540544"/>
                  <a:gd name="connsiteX9" fmla="*/ 147135 w 707231"/>
                  <a:gd name="connsiteY9" fmla="*/ 266801 h 540544"/>
                  <a:gd name="connsiteX10" fmla="*/ 0 w 707231"/>
                  <a:gd name="connsiteY10" fmla="*/ 0 h 540544"/>
                  <a:gd name="connsiteX11" fmla="*/ 226218 w 707231"/>
                  <a:gd name="connsiteY11" fmla="*/ 80631 h 540544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5754 w 707231"/>
                  <a:gd name="connsiteY5" fmla="*/ 393007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3330 w 707231"/>
                  <a:gd name="connsiteY1" fmla="*/ 260254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32171 w 713184"/>
                  <a:gd name="connsiteY0" fmla="*/ 81822 h 558048"/>
                  <a:gd name="connsiteX1" fmla="*/ 179283 w 713184"/>
                  <a:gd name="connsiteY1" fmla="*/ 261445 h 558048"/>
                  <a:gd name="connsiteX2" fmla="*/ 386953 w 713184"/>
                  <a:gd name="connsiteY2" fmla="*/ 229461 h 558048"/>
                  <a:gd name="connsiteX3" fmla="*/ 407882 w 713184"/>
                  <a:gd name="connsiteY3" fmla="*/ 244179 h 558048"/>
                  <a:gd name="connsiteX4" fmla="*/ 432290 w 713184"/>
                  <a:gd name="connsiteY4" fmla="*/ 450158 h 558048"/>
                  <a:gd name="connsiteX5" fmla="*/ 529325 w 713184"/>
                  <a:gd name="connsiteY5" fmla="*/ 398960 h 558048"/>
                  <a:gd name="connsiteX6" fmla="*/ 713184 w 713184"/>
                  <a:gd name="connsiteY6" fmla="*/ 541735 h 558048"/>
                  <a:gd name="connsiteX7" fmla="*/ 673887 w 713184"/>
                  <a:gd name="connsiteY7" fmla="*/ 558048 h 558048"/>
                  <a:gd name="connsiteX8" fmla="*/ 422170 w 713184"/>
                  <a:gd name="connsiteY8" fmla="*/ 465637 h 558048"/>
                  <a:gd name="connsiteX9" fmla="*/ 153088 w 713184"/>
                  <a:gd name="connsiteY9" fmla="*/ 267992 h 558048"/>
                  <a:gd name="connsiteX10" fmla="*/ 0 w 713184"/>
                  <a:gd name="connsiteY10" fmla="*/ 0 h 558048"/>
                  <a:gd name="connsiteX11" fmla="*/ 232171 w 713184"/>
                  <a:gd name="connsiteY11" fmla="*/ 81822 h 558048"/>
                  <a:gd name="connsiteX0" fmla="*/ 232171 w 673887"/>
                  <a:gd name="connsiteY0" fmla="*/ 81822 h 558048"/>
                  <a:gd name="connsiteX1" fmla="*/ 179283 w 673887"/>
                  <a:gd name="connsiteY1" fmla="*/ 261445 h 558048"/>
                  <a:gd name="connsiteX2" fmla="*/ 386953 w 673887"/>
                  <a:gd name="connsiteY2" fmla="*/ 229461 h 558048"/>
                  <a:gd name="connsiteX3" fmla="*/ 407882 w 673887"/>
                  <a:gd name="connsiteY3" fmla="*/ 244179 h 558048"/>
                  <a:gd name="connsiteX4" fmla="*/ 432290 w 673887"/>
                  <a:gd name="connsiteY4" fmla="*/ 450158 h 558048"/>
                  <a:gd name="connsiteX5" fmla="*/ 529325 w 673887"/>
                  <a:gd name="connsiteY5" fmla="*/ 398960 h 558048"/>
                  <a:gd name="connsiteX6" fmla="*/ 673887 w 673887"/>
                  <a:gd name="connsiteY6" fmla="*/ 558048 h 558048"/>
                  <a:gd name="connsiteX7" fmla="*/ 422170 w 673887"/>
                  <a:gd name="connsiteY7" fmla="*/ 465637 h 558048"/>
                  <a:gd name="connsiteX8" fmla="*/ 153088 w 673887"/>
                  <a:gd name="connsiteY8" fmla="*/ 267992 h 558048"/>
                  <a:gd name="connsiteX9" fmla="*/ 0 w 673887"/>
                  <a:gd name="connsiteY9" fmla="*/ 0 h 558048"/>
                  <a:gd name="connsiteX10" fmla="*/ 232171 w 673887"/>
                  <a:gd name="connsiteY10" fmla="*/ 81822 h 558048"/>
                  <a:gd name="connsiteX0" fmla="*/ 232171 w 529325"/>
                  <a:gd name="connsiteY0" fmla="*/ 81822 h 465637"/>
                  <a:gd name="connsiteX1" fmla="*/ 179283 w 529325"/>
                  <a:gd name="connsiteY1" fmla="*/ 261445 h 465637"/>
                  <a:gd name="connsiteX2" fmla="*/ 386953 w 529325"/>
                  <a:gd name="connsiteY2" fmla="*/ 229461 h 465637"/>
                  <a:gd name="connsiteX3" fmla="*/ 407882 w 529325"/>
                  <a:gd name="connsiteY3" fmla="*/ 244179 h 465637"/>
                  <a:gd name="connsiteX4" fmla="*/ 432290 w 529325"/>
                  <a:gd name="connsiteY4" fmla="*/ 450158 h 465637"/>
                  <a:gd name="connsiteX5" fmla="*/ 529325 w 529325"/>
                  <a:gd name="connsiteY5" fmla="*/ 398960 h 465637"/>
                  <a:gd name="connsiteX6" fmla="*/ 422170 w 529325"/>
                  <a:gd name="connsiteY6" fmla="*/ 465637 h 465637"/>
                  <a:gd name="connsiteX7" fmla="*/ 153088 w 529325"/>
                  <a:gd name="connsiteY7" fmla="*/ 267992 h 465637"/>
                  <a:gd name="connsiteX8" fmla="*/ 0 w 529325"/>
                  <a:gd name="connsiteY8" fmla="*/ 0 h 465637"/>
                  <a:gd name="connsiteX9" fmla="*/ 232171 w 529325"/>
                  <a:gd name="connsiteY9" fmla="*/ 81822 h 465637"/>
                  <a:gd name="connsiteX0" fmla="*/ 232171 w 529325"/>
                  <a:gd name="connsiteY0" fmla="*/ 81822 h 450158"/>
                  <a:gd name="connsiteX1" fmla="*/ 179283 w 529325"/>
                  <a:gd name="connsiteY1" fmla="*/ 261445 h 450158"/>
                  <a:gd name="connsiteX2" fmla="*/ 386953 w 529325"/>
                  <a:gd name="connsiteY2" fmla="*/ 229461 h 450158"/>
                  <a:gd name="connsiteX3" fmla="*/ 407882 w 529325"/>
                  <a:gd name="connsiteY3" fmla="*/ 244179 h 450158"/>
                  <a:gd name="connsiteX4" fmla="*/ 432290 w 529325"/>
                  <a:gd name="connsiteY4" fmla="*/ 450158 h 450158"/>
                  <a:gd name="connsiteX5" fmla="*/ 529325 w 529325"/>
                  <a:gd name="connsiteY5" fmla="*/ 398960 h 450158"/>
                  <a:gd name="connsiteX6" fmla="*/ 153088 w 529325"/>
                  <a:gd name="connsiteY6" fmla="*/ 267992 h 450158"/>
                  <a:gd name="connsiteX7" fmla="*/ 0 w 529325"/>
                  <a:gd name="connsiteY7" fmla="*/ 0 h 450158"/>
                  <a:gd name="connsiteX8" fmla="*/ 232171 w 529325"/>
                  <a:gd name="connsiteY8" fmla="*/ 81822 h 450158"/>
                  <a:gd name="connsiteX0" fmla="*/ 232171 w 432290"/>
                  <a:gd name="connsiteY0" fmla="*/ 81822 h 450158"/>
                  <a:gd name="connsiteX1" fmla="*/ 179283 w 432290"/>
                  <a:gd name="connsiteY1" fmla="*/ 261445 h 450158"/>
                  <a:gd name="connsiteX2" fmla="*/ 386953 w 432290"/>
                  <a:gd name="connsiteY2" fmla="*/ 229461 h 450158"/>
                  <a:gd name="connsiteX3" fmla="*/ 407882 w 432290"/>
                  <a:gd name="connsiteY3" fmla="*/ 244179 h 450158"/>
                  <a:gd name="connsiteX4" fmla="*/ 432290 w 432290"/>
                  <a:gd name="connsiteY4" fmla="*/ 450158 h 450158"/>
                  <a:gd name="connsiteX5" fmla="*/ 153088 w 432290"/>
                  <a:gd name="connsiteY5" fmla="*/ 267992 h 450158"/>
                  <a:gd name="connsiteX6" fmla="*/ 0 w 432290"/>
                  <a:gd name="connsiteY6" fmla="*/ 0 h 450158"/>
                  <a:gd name="connsiteX7" fmla="*/ 232171 w 432290"/>
                  <a:gd name="connsiteY7" fmla="*/ 81822 h 450158"/>
                  <a:gd name="connsiteX0" fmla="*/ 232171 w 407882"/>
                  <a:gd name="connsiteY0" fmla="*/ 81822 h 267992"/>
                  <a:gd name="connsiteX1" fmla="*/ 179283 w 407882"/>
                  <a:gd name="connsiteY1" fmla="*/ 261445 h 267992"/>
                  <a:gd name="connsiteX2" fmla="*/ 386953 w 407882"/>
                  <a:gd name="connsiteY2" fmla="*/ 229461 h 267992"/>
                  <a:gd name="connsiteX3" fmla="*/ 407882 w 407882"/>
                  <a:gd name="connsiteY3" fmla="*/ 244179 h 267992"/>
                  <a:gd name="connsiteX4" fmla="*/ 153088 w 407882"/>
                  <a:gd name="connsiteY4" fmla="*/ 267992 h 267992"/>
                  <a:gd name="connsiteX5" fmla="*/ 0 w 407882"/>
                  <a:gd name="connsiteY5" fmla="*/ 0 h 267992"/>
                  <a:gd name="connsiteX6" fmla="*/ 232171 w 407882"/>
                  <a:gd name="connsiteY6" fmla="*/ 81822 h 267992"/>
                  <a:gd name="connsiteX0" fmla="*/ 232171 w 386953"/>
                  <a:gd name="connsiteY0" fmla="*/ 81822 h 267992"/>
                  <a:gd name="connsiteX1" fmla="*/ 179283 w 386953"/>
                  <a:gd name="connsiteY1" fmla="*/ 261445 h 267992"/>
                  <a:gd name="connsiteX2" fmla="*/ 386953 w 386953"/>
                  <a:gd name="connsiteY2" fmla="*/ 229461 h 267992"/>
                  <a:gd name="connsiteX3" fmla="*/ 153088 w 386953"/>
                  <a:gd name="connsiteY3" fmla="*/ 267992 h 267992"/>
                  <a:gd name="connsiteX4" fmla="*/ 0 w 386953"/>
                  <a:gd name="connsiteY4" fmla="*/ 0 h 267992"/>
                  <a:gd name="connsiteX5" fmla="*/ 232171 w 386953"/>
                  <a:gd name="connsiteY5" fmla="*/ 81822 h 267992"/>
                  <a:gd name="connsiteX0" fmla="*/ 232171 w 232171"/>
                  <a:gd name="connsiteY0" fmla="*/ 81822 h 267992"/>
                  <a:gd name="connsiteX1" fmla="*/ 179283 w 232171"/>
                  <a:gd name="connsiteY1" fmla="*/ 261445 h 267992"/>
                  <a:gd name="connsiteX2" fmla="*/ 153088 w 232171"/>
                  <a:gd name="connsiteY2" fmla="*/ 267992 h 267992"/>
                  <a:gd name="connsiteX3" fmla="*/ 0 w 232171"/>
                  <a:gd name="connsiteY3" fmla="*/ 0 h 267992"/>
                  <a:gd name="connsiteX4" fmla="*/ 232171 w 232171"/>
                  <a:gd name="connsiteY4" fmla="*/ 81822 h 267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171" h="267992">
                    <a:moveTo>
                      <a:pt x="232171" y="81822"/>
                    </a:moveTo>
                    <a:lnTo>
                      <a:pt x="179283" y="261445"/>
                    </a:lnTo>
                    <a:lnTo>
                      <a:pt x="153088" y="267992"/>
                    </a:lnTo>
                    <a:lnTo>
                      <a:pt x="0" y="0"/>
                    </a:lnTo>
                    <a:lnTo>
                      <a:pt x="232171" y="8182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6" name="正方形/長方形 344">
                <a:extLst>
                  <a:ext uri="{FF2B5EF4-FFF2-40B4-BE49-F238E27FC236}">
                    <a16:creationId xmlns:a16="http://schemas.microsoft.com/office/drawing/2014/main" id="{CDFC60DF-10BD-4489-D90A-D6ABB1CE5DE5}"/>
                  </a:ext>
                </a:extLst>
              </p:cNvPr>
              <p:cNvSpPr/>
              <p:nvPr/>
            </p:nvSpPr>
            <p:spPr>
              <a:xfrm rot="10800000">
                <a:off x="8379757" y="9074372"/>
                <a:ext cx="817149" cy="691225"/>
              </a:xfrm>
              <a:custGeom>
                <a:avLst/>
                <a:gdLst>
                  <a:gd name="connsiteX0" fmla="*/ 0 w 400050"/>
                  <a:gd name="connsiteY0" fmla="*/ 0 h 186069"/>
                  <a:gd name="connsiteX1" fmla="*/ 400050 w 400050"/>
                  <a:gd name="connsiteY1" fmla="*/ 0 h 186069"/>
                  <a:gd name="connsiteX2" fmla="*/ 400050 w 400050"/>
                  <a:gd name="connsiteY2" fmla="*/ 186069 h 186069"/>
                  <a:gd name="connsiteX3" fmla="*/ 0 w 400050"/>
                  <a:gd name="connsiteY3" fmla="*/ 186069 h 186069"/>
                  <a:gd name="connsiteX4" fmla="*/ 0 w 400050"/>
                  <a:gd name="connsiteY4" fmla="*/ 0 h 186069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0 w 707231"/>
                  <a:gd name="connsiteY3" fmla="*/ 186069 h 726613"/>
                  <a:gd name="connsiteX4" fmla="*/ 0 w 707231"/>
                  <a:gd name="connsiteY4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87616 w 707231"/>
                  <a:gd name="connsiteY3" fmla="*/ 324283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63803 w 707231"/>
                  <a:gd name="connsiteY3" fmla="*/ 443345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09073 w 707231"/>
                  <a:gd name="connsiteY3" fmla="*/ 571933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233362 w 707231"/>
                  <a:gd name="connsiteY0" fmla="*/ 264319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233362 w 707231"/>
                  <a:gd name="connsiteY6" fmla="*/ 264319 h 726613"/>
                  <a:gd name="connsiteX0" fmla="*/ 233362 w 707231"/>
                  <a:gd name="connsiteY0" fmla="*/ 78250 h 540544"/>
                  <a:gd name="connsiteX1" fmla="*/ 554831 w 707231"/>
                  <a:gd name="connsiteY1" fmla="*/ 263988 h 540544"/>
                  <a:gd name="connsiteX2" fmla="*/ 707231 w 707231"/>
                  <a:gd name="connsiteY2" fmla="*/ 540544 h 540544"/>
                  <a:gd name="connsiteX3" fmla="*/ 425742 w 707231"/>
                  <a:gd name="connsiteY3" fmla="*/ 450158 h 540544"/>
                  <a:gd name="connsiteX4" fmla="*/ 163803 w 707231"/>
                  <a:gd name="connsiteY4" fmla="*/ 257276 h 540544"/>
                  <a:gd name="connsiteX5" fmla="*/ 0 w 707231"/>
                  <a:gd name="connsiteY5" fmla="*/ 0 h 540544"/>
                  <a:gd name="connsiteX6" fmla="*/ 233362 w 707231"/>
                  <a:gd name="connsiteY6" fmla="*/ 78250 h 540544"/>
                  <a:gd name="connsiteX0" fmla="*/ 233362 w 707231"/>
                  <a:gd name="connsiteY0" fmla="*/ 78250 h 540544"/>
                  <a:gd name="connsiteX1" fmla="*/ 335254 w 707231"/>
                  <a:gd name="connsiteY1" fmla="*/ 1405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33362 w 707231"/>
                  <a:gd name="connsiteY0" fmla="*/ 78250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26218 w 707231"/>
                  <a:gd name="connsiteY0" fmla="*/ 80631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707231 w 707231"/>
                  <a:gd name="connsiteY4" fmla="*/ 540544 h 540544"/>
                  <a:gd name="connsiteX5" fmla="*/ 425742 w 707231"/>
                  <a:gd name="connsiteY5" fmla="*/ 450158 h 540544"/>
                  <a:gd name="connsiteX6" fmla="*/ 147135 w 707231"/>
                  <a:gd name="connsiteY6" fmla="*/ 266801 h 540544"/>
                  <a:gd name="connsiteX7" fmla="*/ 0 w 707231"/>
                  <a:gd name="connsiteY7" fmla="*/ 0 h 540544"/>
                  <a:gd name="connsiteX8" fmla="*/ 226218 w 707231"/>
                  <a:gd name="connsiteY8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25742 w 707231"/>
                  <a:gd name="connsiteY6" fmla="*/ 450158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442410 w 707231"/>
                  <a:gd name="connsiteY5" fmla="*/ 45015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558396 w 707231"/>
                  <a:gd name="connsiteY7" fmla="*/ 499707 h 540544"/>
                  <a:gd name="connsiteX8" fmla="*/ 416217 w 707231"/>
                  <a:gd name="connsiteY8" fmla="*/ 464446 h 540544"/>
                  <a:gd name="connsiteX9" fmla="*/ 147135 w 707231"/>
                  <a:gd name="connsiteY9" fmla="*/ 266801 h 540544"/>
                  <a:gd name="connsiteX10" fmla="*/ 0 w 707231"/>
                  <a:gd name="connsiteY10" fmla="*/ 0 h 540544"/>
                  <a:gd name="connsiteX11" fmla="*/ 226218 w 707231"/>
                  <a:gd name="connsiteY11" fmla="*/ 80631 h 540544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5754 w 707231"/>
                  <a:gd name="connsiteY5" fmla="*/ 393007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3330 w 707231"/>
                  <a:gd name="connsiteY1" fmla="*/ 260254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32171 w 713184"/>
                  <a:gd name="connsiteY0" fmla="*/ 81822 h 558048"/>
                  <a:gd name="connsiteX1" fmla="*/ 179283 w 713184"/>
                  <a:gd name="connsiteY1" fmla="*/ 261445 h 558048"/>
                  <a:gd name="connsiteX2" fmla="*/ 386953 w 713184"/>
                  <a:gd name="connsiteY2" fmla="*/ 229461 h 558048"/>
                  <a:gd name="connsiteX3" fmla="*/ 407882 w 713184"/>
                  <a:gd name="connsiteY3" fmla="*/ 244179 h 558048"/>
                  <a:gd name="connsiteX4" fmla="*/ 432290 w 713184"/>
                  <a:gd name="connsiteY4" fmla="*/ 450158 h 558048"/>
                  <a:gd name="connsiteX5" fmla="*/ 529325 w 713184"/>
                  <a:gd name="connsiteY5" fmla="*/ 398960 h 558048"/>
                  <a:gd name="connsiteX6" fmla="*/ 713184 w 713184"/>
                  <a:gd name="connsiteY6" fmla="*/ 541735 h 558048"/>
                  <a:gd name="connsiteX7" fmla="*/ 673887 w 713184"/>
                  <a:gd name="connsiteY7" fmla="*/ 558048 h 558048"/>
                  <a:gd name="connsiteX8" fmla="*/ 422170 w 713184"/>
                  <a:gd name="connsiteY8" fmla="*/ 465637 h 558048"/>
                  <a:gd name="connsiteX9" fmla="*/ 153088 w 713184"/>
                  <a:gd name="connsiteY9" fmla="*/ 267992 h 558048"/>
                  <a:gd name="connsiteX10" fmla="*/ 0 w 713184"/>
                  <a:gd name="connsiteY10" fmla="*/ 0 h 558048"/>
                  <a:gd name="connsiteX11" fmla="*/ 232171 w 713184"/>
                  <a:gd name="connsiteY11" fmla="*/ 81822 h 558048"/>
                  <a:gd name="connsiteX0" fmla="*/ 232171 w 673887"/>
                  <a:gd name="connsiteY0" fmla="*/ 81822 h 558048"/>
                  <a:gd name="connsiteX1" fmla="*/ 179283 w 673887"/>
                  <a:gd name="connsiteY1" fmla="*/ 261445 h 558048"/>
                  <a:gd name="connsiteX2" fmla="*/ 386953 w 673887"/>
                  <a:gd name="connsiteY2" fmla="*/ 229461 h 558048"/>
                  <a:gd name="connsiteX3" fmla="*/ 407882 w 673887"/>
                  <a:gd name="connsiteY3" fmla="*/ 244179 h 558048"/>
                  <a:gd name="connsiteX4" fmla="*/ 432290 w 673887"/>
                  <a:gd name="connsiteY4" fmla="*/ 450158 h 558048"/>
                  <a:gd name="connsiteX5" fmla="*/ 529325 w 673887"/>
                  <a:gd name="connsiteY5" fmla="*/ 398960 h 558048"/>
                  <a:gd name="connsiteX6" fmla="*/ 673887 w 673887"/>
                  <a:gd name="connsiteY6" fmla="*/ 558048 h 558048"/>
                  <a:gd name="connsiteX7" fmla="*/ 422170 w 673887"/>
                  <a:gd name="connsiteY7" fmla="*/ 465637 h 558048"/>
                  <a:gd name="connsiteX8" fmla="*/ 153088 w 673887"/>
                  <a:gd name="connsiteY8" fmla="*/ 267992 h 558048"/>
                  <a:gd name="connsiteX9" fmla="*/ 0 w 673887"/>
                  <a:gd name="connsiteY9" fmla="*/ 0 h 558048"/>
                  <a:gd name="connsiteX10" fmla="*/ 232171 w 673887"/>
                  <a:gd name="connsiteY10" fmla="*/ 81822 h 558048"/>
                  <a:gd name="connsiteX0" fmla="*/ 232171 w 529325"/>
                  <a:gd name="connsiteY0" fmla="*/ 81822 h 465637"/>
                  <a:gd name="connsiteX1" fmla="*/ 179283 w 529325"/>
                  <a:gd name="connsiteY1" fmla="*/ 261445 h 465637"/>
                  <a:gd name="connsiteX2" fmla="*/ 386953 w 529325"/>
                  <a:gd name="connsiteY2" fmla="*/ 229461 h 465637"/>
                  <a:gd name="connsiteX3" fmla="*/ 407882 w 529325"/>
                  <a:gd name="connsiteY3" fmla="*/ 244179 h 465637"/>
                  <a:gd name="connsiteX4" fmla="*/ 432290 w 529325"/>
                  <a:gd name="connsiteY4" fmla="*/ 450158 h 465637"/>
                  <a:gd name="connsiteX5" fmla="*/ 529325 w 529325"/>
                  <a:gd name="connsiteY5" fmla="*/ 398960 h 465637"/>
                  <a:gd name="connsiteX6" fmla="*/ 422170 w 529325"/>
                  <a:gd name="connsiteY6" fmla="*/ 465637 h 465637"/>
                  <a:gd name="connsiteX7" fmla="*/ 153088 w 529325"/>
                  <a:gd name="connsiteY7" fmla="*/ 267992 h 465637"/>
                  <a:gd name="connsiteX8" fmla="*/ 0 w 529325"/>
                  <a:gd name="connsiteY8" fmla="*/ 0 h 465637"/>
                  <a:gd name="connsiteX9" fmla="*/ 232171 w 529325"/>
                  <a:gd name="connsiteY9" fmla="*/ 81822 h 465637"/>
                  <a:gd name="connsiteX0" fmla="*/ 232171 w 432290"/>
                  <a:gd name="connsiteY0" fmla="*/ 81822 h 465637"/>
                  <a:gd name="connsiteX1" fmla="*/ 179283 w 432290"/>
                  <a:gd name="connsiteY1" fmla="*/ 261445 h 465637"/>
                  <a:gd name="connsiteX2" fmla="*/ 386953 w 432290"/>
                  <a:gd name="connsiteY2" fmla="*/ 229461 h 465637"/>
                  <a:gd name="connsiteX3" fmla="*/ 407882 w 432290"/>
                  <a:gd name="connsiteY3" fmla="*/ 244179 h 465637"/>
                  <a:gd name="connsiteX4" fmla="*/ 432290 w 432290"/>
                  <a:gd name="connsiteY4" fmla="*/ 450158 h 465637"/>
                  <a:gd name="connsiteX5" fmla="*/ 422170 w 432290"/>
                  <a:gd name="connsiteY5" fmla="*/ 465637 h 465637"/>
                  <a:gd name="connsiteX6" fmla="*/ 153088 w 432290"/>
                  <a:gd name="connsiteY6" fmla="*/ 267992 h 465637"/>
                  <a:gd name="connsiteX7" fmla="*/ 0 w 432290"/>
                  <a:gd name="connsiteY7" fmla="*/ 0 h 465637"/>
                  <a:gd name="connsiteX8" fmla="*/ 232171 w 432290"/>
                  <a:gd name="connsiteY8" fmla="*/ 81822 h 465637"/>
                  <a:gd name="connsiteX0" fmla="*/ 79083 w 279202"/>
                  <a:gd name="connsiteY0" fmla="*/ 0 h 383815"/>
                  <a:gd name="connsiteX1" fmla="*/ 26195 w 279202"/>
                  <a:gd name="connsiteY1" fmla="*/ 179623 h 383815"/>
                  <a:gd name="connsiteX2" fmla="*/ 233865 w 279202"/>
                  <a:gd name="connsiteY2" fmla="*/ 147639 h 383815"/>
                  <a:gd name="connsiteX3" fmla="*/ 254794 w 279202"/>
                  <a:gd name="connsiteY3" fmla="*/ 162357 h 383815"/>
                  <a:gd name="connsiteX4" fmla="*/ 279202 w 279202"/>
                  <a:gd name="connsiteY4" fmla="*/ 368336 h 383815"/>
                  <a:gd name="connsiteX5" fmla="*/ 269082 w 279202"/>
                  <a:gd name="connsiteY5" fmla="*/ 383815 h 383815"/>
                  <a:gd name="connsiteX6" fmla="*/ 0 w 279202"/>
                  <a:gd name="connsiteY6" fmla="*/ 186170 h 383815"/>
                  <a:gd name="connsiteX7" fmla="*/ 79083 w 279202"/>
                  <a:gd name="connsiteY7" fmla="*/ 0 h 383815"/>
                  <a:gd name="connsiteX0" fmla="*/ 0 w 279202"/>
                  <a:gd name="connsiteY0" fmla="*/ 38531 h 236176"/>
                  <a:gd name="connsiteX1" fmla="*/ 26195 w 279202"/>
                  <a:gd name="connsiteY1" fmla="*/ 31984 h 236176"/>
                  <a:gd name="connsiteX2" fmla="*/ 233865 w 279202"/>
                  <a:gd name="connsiteY2" fmla="*/ 0 h 236176"/>
                  <a:gd name="connsiteX3" fmla="*/ 254794 w 279202"/>
                  <a:gd name="connsiteY3" fmla="*/ 14718 h 236176"/>
                  <a:gd name="connsiteX4" fmla="*/ 279202 w 279202"/>
                  <a:gd name="connsiteY4" fmla="*/ 220697 h 236176"/>
                  <a:gd name="connsiteX5" fmla="*/ 269082 w 279202"/>
                  <a:gd name="connsiteY5" fmla="*/ 236176 h 236176"/>
                  <a:gd name="connsiteX6" fmla="*/ 0 w 279202"/>
                  <a:gd name="connsiteY6" fmla="*/ 38531 h 23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202" h="236176">
                    <a:moveTo>
                      <a:pt x="0" y="38531"/>
                    </a:moveTo>
                    <a:lnTo>
                      <a:pt x="26195" y="31984"/>
                    </a:lnTo>
                    <a:lnTo>
                      <a:pt x="233865" y="0"/>
                    </a:lnTo>
                    <a:lnTo>
                      <a:pt x="254794" y="14718"/>
                    </a:lnTo>
                    <a:lnTo>
                      <a:pt x="279202" y="220697"/>
                    </a:lnTo>
                    <a:lnTo>
                      <a:pt x="269082" y="236176"/>
                    </a:lnTo>
                    <a:lnTo>
                      <a:pt x="0" y="38531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7" name="正方形/長方形 344">
                <a:extLst>
                  <a:ext uri="{FF2B5EF4-FFF2-40B4-BE49-F238E27FC236}">
                    <a16:creationId xmlns:a16="http://schemas.microsoft.com/office/drawing/2014/main" id="{46188B2C-88F6-A4B5-829E-02434183D55B}"/>
                  </a:ext>
                </a:extLst>
              </p:cNvPr>
              <p:cNvSpPr/>
              <p:nvPr/>
            </p:nvSpPr>
            <p:spPr>
              <a:xfrm rot="10800000">
                <a:off x="7557653" y="8803911"/>
                <a:ext cx="851720" cy="465608"/>
              </a:xfrm>
              <a:custGeom>
                <a:avLst/>
                <a:gdLst>
                  <a:gd name="connsiteX0" fmla="*/ 0 w 400050"/>
                  <a:gd name="connsiteY0" fmla="*/ 0 h 186069"/>
                  <a:gd name="connsiteX1" fmla="*/ 400050 w 400050"/>
                  <a:gd name="connsiteY1" fmla="*/ 0 h 186069"/>
                  <a:gd name="connsiteX2" fmla="*/ 400050 w 400050"/>
                  <a:gd name="connsiteY2" fmla="*/ 186069 h 186069"/>
                  <a:gd name="connsiteX3" fmla="*/ 0 w 400050"/>
                  <a:gd name="connsiteY3" fmla="*/ 186069 h 186069"/>
                  <a:gd name="connsiteX4" fmla="*/ 0 w 400050"/>
                  <a:gd name="connsiteY4" fmla="*/ 0 h 186069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0 w 707231"/>
                  <a:gd name="connsiteY3" fmla="*/ 186069 h 726613"/>
                  <a:gd name="connsiteX4" fmla="*/ 0 w 707231"/>
                  <a:gd name="connsiteY4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87616 w 707231"/>
                  <a:gd name="connsiteY3" fmla="*/ 324283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63803 w 707231"/>
                  <a:gd name="connsiteY3" fmla="*/ 443345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09073 w 707231"/>
                  <a:gd name="connsiteY3" fmla="*/ 571933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233362 w 707231"/>
                  <a:gd name="connsiteY0" fmla="*/ 264319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233362 w 707231"/>
                  <a:gd name="connsiteY6" fmla="*/ 264319 h 726613"/>
                  <a:gd name="connsiteX0" fmla="*/ 233362 w 707231"/>
                  <a:gd name="connsiteY0" fmla="*/ 78250 h 540544"/>
                  <a:gd name="connsiteX1" fmla="*/ 554831 w 707231"/>
                  <a:gd name="connsiteY1" fmla="*/ 263988 h 540544"/>
                  <a:gd name="connsiteX2" fmla="*/ 707231 w 707231"/>
                  <a:gd name="connsiteY2" fmla="*/ 540544 h 540544"/>
                  <a:gd name="connsiteX3" fmla="*/ 425742 w 707231"/>
                  <a:gd name="connsiteY3" fmla="*/ 450158 h 540544"/>
                  <a:gd name="connsiteX4" fmla="*/ 163803 w 707231"/>
                  <a:gd name="connsiteY4" fmla="*/ 257276 h 540544"/>
                  <a:gd name="connsiteX5" fmla="*/ 0 w 707231"/>
                  <a:gd name="connsiteY5" fmla="*/ 0 h 540544"/>
                  <a:gd name="connsiteX6" fmla="*/ 233362 w 707231"/>
                  <a:gd name="connsiteY6" fmla="*/ 78250 h 540544"/>
                  <a:gd name="connsiteX0" fmla="*/ 233362 w 707231"/>
                  <a:gd name="connsiteY0" fmla="*/ 78250 h 540544"/>
                  <a:gd name="connsiteX1" fmla="*/ 335254 w 707231"/>
                  <a:gd name="connsiteY1" fmla="*/ 1405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33362 w 707231"/>
                  <a:gd name="connsiteY0" fmla="*/ 78250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26218 w 707231"/>
                  <a:gd name="connsiteY0" fmla="*/ 80631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707231 w 707231"/>
                  <a:gd name="connsiteY4" fmla="*/ 540544 h 540544"/>
                  <a:gd name="connsiteX5" fmla="*/ 425742 w 707231"/>
                  <a:gd name="connsiteY5" fmla="*/ 450158 h 540544"/>
                  <a:gd name="connsiteX6" fmla="*/ 147135 w 707231"/>
                  <a:gd name="connsiteY6" fmla="*/ 266801 h 540544"/>
                  <a:gd name="connsiteX7" fmla="*/ 0 w 707231"/>
                  <a:gd name="connsiteY7" fmla="*/ 0 h 540544"/>
                  <a:gd name="connsiteX8" fmla="*/ 226218 w 707231"/>
                  <a:gd name="connsiteY8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25742 w 707231"/>
                  <a:gd name="connsiteY6" fmla="*/ 450158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442410 w 707231"/>
                  <a:gd name="connsiteY5" fmla="*/ 45015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558396 w 707231"/>
                  <a:gd name="connsiteY7" fmla="*/ 499707 h 540544"/>
                  <a:gd name="connsiteX8" fmla="*/ 416217 w 707231"/>
                  <a:gd name="connsiteY8" fmla="*/ 464446 h 540544"/>
                  <a:gd name="connsiteX9" fmla="*/ 147135 w 707231"/>
                  <a:gd name="connsiteY9" fmla="*/ 266801 h 540544"/>
                  <a:gd name="connsiteX10" fmla="*/ 0 w 707231"/>
                  <a:gd name="connsiteY10" fmla="*/ 0 h 540544"/>
                  <a:gd name="connsiteX11" fmla="*/ 226218 w 707231"/>
                  <a:gd name="connsiteY11" fmla="*/ 80631 h 540544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5754 w 707231"/>
                  <a:gd name="connsiteY5" fmla="*/ 393007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3330 w 707231"/>
                  <a:gd name="connsiteY1" fmla="*/ 260254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32171 w 713184"/>
                  <a:gd name="connsiteY0" fmla="*/ 81822 h 558048"/>
                  <a:gd name="connsiteX1" fmla="*/ 179283 w 713184"/>
                  <a:gd name="connsiteY1" fmla="*/ 261445 h 558048"/>
                  <a:gd name="connsiteX2" fmla="*/ 386953 w 713184"/>
                  <a:gd name="connsiteY2" fmla="*/ 229461 h 558048"/>
                  <a:gd name="connsiteX3" fmla="*/ 407882 w 713184"/>
                  <a:gd name="connsiteY3" fmla="*/ 244179 h 558048"/>
                  <a:gd name="connsiteX4" fmla="*/ 432290 w 713184"/>
                  <a:gd name="connsiteY4" fmla="*/ 450158 h 558048"/>
                  <a:gd name="connsiteX5" fmla="*/ 529325 w 713184"/>
                  <a:gd name="connsiteY5" fmla="*/ 398960 h 558048"/>
                  <a:gd name="connsiteX6" fmla="*/ 713184 w 713184"/>
                  <a:gd name="connsiteY6" fmla="*/ 541735 h 558048"/>
                  <a:gd name="connsiteX7" fmla="*/ 673887 w 713184"/>
                  <a:gd name="connsiteY7" fmla="*/ 558048 h 558048"/>
                  <a:gd name="connsiteX8" fmla="*/ 422170 w 713184"/>
                  <a:gd name="connsiteY8" fmla="*/ 465637 h 558048"/>
                  <a:gd name="connsiteX9" fmla="*/ 153088 w 713184"/>
                  <a:gd name="connsiteY9" fmla="*/ 267992 h 558048"/>
                  <a:gd name="connsiteX10" fmla="*/ 0 w 713184"/>
                  <a:gd name="connsiteY10" fmla="*/ 0 h 558048"/>
                  <a:gd name="connsiteX11" fmla="*/ 232171 w 713184"/>
                  <a:gd name="connsiteY11" fmla="*/ 81822 h 558048"/>
                  <a:gd name="connsiteX0" fmla="*/ 79083 w 560096"/>
                  <a:gd name="connsiteY0" fmla="*/ 0 h 476226"/>
                  <a:gd name="connsiteX1" fmla="*/ 26195 w 560096"/>
                  <a:gd name="connsiteY1" fmla="*/ 179623 h 476226"/>
                  <a:gd name="connsiteX2" fmla="*/ 233865 w 560096"/>
                  <a:gd name="connsiteY2" fmla="*/ 147639 h 476226"/>
                  <a:gd name="connsiteX3" fmla="*/ 254794 w 560096"/>
                  <a:gd name="connsiteY3" fmla="*/ 162357 h 476226"/>
                  <a:gd name="connsiteX4" fmla="*/ 279202 w 560096"/>
                  <a:gd name="connsiteY4" fmla="*/ 368336 h 476226"/>
                  <a:gd name="connsiteX5" fmla="*/ 376237 w 560096"/>
                  <a:gd name="connsiteY5" fmla="*/ 317138 h 476226"/>
                  <a:gd name="connsiteX6" fmla="*/ 560096 w 560096"/>
                  <a:gd name="connsiteY6" fmla="*/ 459913 h 476226"/>
                  <a:gd name="connsiteX7" fmla="*/ 520799 w 560096"/>
                  <a:gd name="connsiteY7" fmla="*/ 476226 h 476226"/>
                  <a:gd name="connsiteX8" fmla="*/ 269082 w 560096"/>
                  <a:gd name="connsiteY8" fmla="*/ 383815 h 476226"/>
                  <a:gd name="connsiteX9" fmla="*/ 0 w 560096"/>
                  <a:gd name="connsiteY9" fmla="*/ 186170 h 476226"/>
                  <a:gd name="connsiteX10" fmla="*/ 79083 w 560096"/>
                  <a:gd name="connsiteY10" fmla="*/ 0 h 476226"/>
                  <a:gd name="connsiteX0" fmla="*/ 52888 w 533901"/>
                  <a:gd name="connsiteY0" fmla="*/ 0 h 476226"/>
                  <a:gd name="connsiteX1" fmla="*/ 0 w 533901"/>
                  <a:gd name="connsiteY1" fmla="*/ 179623 h 476226"/>
                  <a:gd name="connsiteX2" fmla="*/ 207670 w 533901"/>
                  <a:gd name="connsiteY2" fmla="*/ 147639 h 476226"/>
                  <a:gd name="connsiteX3" fmla="*/ 228599 w 533901"/>
                  <a:gd name="connsiteY3" fmla="*/ 162357 h 476226"/>
                  <a:gd name="connsiteX4" fmla="*/ 253007 w 533901"/>
                  <a:gd name="connsiteY4" fmla="*/ 368336 h 476226"/>
                  <a:gd name="connsiteX5" fmla="*/ 350042 w 533901"/>
                  <a:gd name="connsiteY5" fmla="*/ 317138 h 476226"/>
                  <a:gd name="connsiteX6" fmla="*/ 533901 w 533901"/>
                  <a:gd name="connsiteY6" fmla="*/ 459913 h 476226"/>
                  <a:gd name="connsiteX7" fmla="*/ 494604 w 533901"/>
                  <a:gd name="connsiteY7" fmla="*/ 476226 h 476226"/>
                  <a:gd name="connsiteX8" fmla="*/ 242887 w 533901"/>
                  <a:gd name="connsiteY8" fmla="*/ 383815 h 476226"/>
                  <a:gd name="connsiteX9" fmla="*/ 52888 w 533901"/>
                  <a:gd name="connsiteY9" fmla="*/ 0 h 476226"/>
                  <a:gd name="connsiteX0" fmla="*/ 242887 w 533901"/>
                  <a:gd name="connsiteY0" fmla="*/ 236176 h 328587"/>
                  <a:gd name="connsiteX1" fmla="*/ 0 w 533901"/>
                  <a:gd name="connsiteY1" fmla="*/ 31984 h 328587"/>
                  <a:gd name="connsiteX2" fmla="*/ 207670 w 533901"/>
                  <a:gd name="connsiteY2" fmla="*/ 0 h 328587"/>
                  <a:gd name="connsiteX3" fmla="*/ 228599 w 533901"/>
                  <a:gd name="connsiteY3" fmla="*/ 14718 h 328587"/>
                  <a:gd name="connsiteX4" fmla="*/ 253007 w 533901"/>
                  <a:gd name="connsiteY4" fmla="*/ 220697 h 328587"/>
                  <a:gd name="connsiteX5" fmla="*/ 350042 w 533901"/>
                  <a:gd name="connsiteY5" fmla="*/ 169499 h 328587"/>
                  <a:gd name="connsiteX6" fmla="*/ 533901 w 533901"/>
                  <a:gd name="connsiteY6" fmla="*/ 312274 h 328587"/>
                  <a:gd name="connsiteX7" fmla="*/ 494604 w 533901"/>
                  <a:gd name="connsiteY7" fmla="*/ 328587 h 328587"/>
                  <a:gd name="connsiteX8" fmla="*/ 242887 w 533901"/>
                  <a:gd name="connsiteY8" fmla="*/ 236176 h 328587"/>
                  <a:gd name="connsiteX0" fmla="*/ 35217 w 326231"/>
                  <a:gd name="connsiteY0" fmla="*/ 236176 h 328587"/>
                  <a:gd name="connsiteX1" fmla="*/ 0 w 326231"/>
                  <a:gd name="connsiteY1" fmla="*/ 0 h 328587"/>
                  <a:gd name="connsiteX2" fmla="*/ 20929 w 326231"/>
                  <a:gd name="connsiteY2" fmla="*/ 14718 h 328587"/>
                  <a:gd name="connsiteX3" fmla="*/ 45337 w 326231"/>
                  <a:gd name="connsiteY3" fmla="*/ 220697 h 328587"/>
                  <a:gd name="connsiteX4" fmla="*/ 142372 w 326231"/>
                  <a:gd name="connsiteY4" fmla="*/ 169499 h 328587"/>
                  <a:gd name="connsiteX5" fmla="*/ 326231 w 326231"/>
                  <a:gd name="connsiteY5" fmla="*/ 312274 h 328587"/>
                  <a:gd name="connsiteX6" fmla="*/ 286934 w 326231"/>
                  <a:gd name="connsiteY6" fmla="*/ 328587 h 328587"/>
                  <a:gd name="connsiteX7" fmla="*/ 35217 w 326231"/>
                  <a:gd name="connsiteY7" fmla="*/ 236176 h 328587"/>
                  <a:gd name="connsiteX0" fmla="*/ 14288 w 305302"/>
                  <a:gd name="connsiteY0" fmla="*/ 221458 h 313869"/>
                  <a:gd name="connsiteX1" fmla="*/ 0 w 305302"/>
                  <a:gd name="connsiteY1" fmla="*/ 0 h 313869"/>
                  <a:gd name="connsiteX2" fmla="*/ 24408 w 305302"/>
                  <a:gd name="connsiteY2" fmla="*/ 205979 h 313869"/>
                  <a:gd name="connsiteX3" fmla="*/ 121443 w 305302"/>
                  <a:gd name="connsiteY3" fmla="*/ 154781 h 313869"/>
                  <a:gd name="connsiteX4" fmla="*/ 305302 w 305302"/>
                  <a:gd name="connsiteY4" fmla="*/ 297556 h 313869"/>
                  <a:gd name="connsiteX5" fmla="*/ 266005 w 305302"/>
                  <a:gd name="connsiteY5" fmla="*/ 313869 h 313869"/>
                  <a:gd name="connsiteX6" fmla="*/ 14288 w 305302"/>
                  <a:gd name="connsiteY6" fmla="*/ 221458 h 313869"/>
                  <a:gd name="connsiteX0" fmla="*/ 0 w 291014"/>
                  <a:gd name="connsiteY0" fmla="*/ 66677 h 159088"/>
                  <a:gd name="connsiteX1" fmla="*/ 10120 w 291014"/>
                  <a:gd name="connsiteY1" fmla="*/ 51198 h 159088"/>
                  <a:gd name="connsiteX2" fmla="*/ 107155 w 291014"/>
                  <a:gd name="connsiteY2" fmla="*/ 0 h 159088"/>
                  <a:gd name="connsiteX3" fmla="*/ 291014 w 291014"/>
                  <a:gd name="connsiteY3" fmla="*/ 142775 h 159088"/>
                  <a:gd name="connsiteX4" fmla="*/ 251717 w 291014"/>
                  <a:gd name="connsiteY4" fmla="*/ 159088 h 159088"/>
                  <a:gd name="connsiteX5" fmla="*/ 0 w 291014"/>
                  <a:gd name="connsiteY5" fmla="*/ 66677 h 15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1014" h="159088">
                    <a:moveTo>
                      <a:pt x="0" y="66677"/>
                    </a:moveTo>
                    <a:lnTo>
                      <a:pt x="10120" y="51198"/>
                    </a:lnTo>
                    <a:lnTo>
                      <a:pt x="107155" y="0"/>
                    </a:lnTo>
                    <a:lnTo>
                      <a:pt x="291014" y="142775"/>
                    </a:lnTo>
                    <a:lnTo>
                      <a:pt x="251717" y="159088"/>
                    </a:lnTo>
                    <a:lnTo>
                      <a:pt x="0" y="6667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7" name="グループ化 346">
              <a:extLst>
                <a:ext uri="{FF2B5EF4-FFF2-40B4-BE49-F238E27FC236}">
                  <a16:creationId xmlns:a16="http://schemas.microsoft.com/office/drawing/2014/main" id="{29FE3E90-669A-3FAC-AC6E-1DED715CF2A4}"/>
                </a:ext>
              </a:extLst>
            </p:cNvPr>
            <p:cNvGrpSpPr/>
            <p:nvPr/>
          </p:nvGrpSpPr>
          <p:grpSpPr>
            <a:xfrm>
              <a:off x="-816612" y="3708864"/>
              <a:ext cx="1044253" cy="987739"/>
              <a:chOff x="3480347" y="8796942"/>
              <a:chExt cx="3056329" cy="2890924"/>
            </a:xfrm>
            <a:solidFill>
              <a:srgbClr val="FFFF00"/>
            </a:solidFill>
          </p:grpSpPr>
          <p:sp>
            <p:nvSpPr>
              <p:cNvPr id="550" name="正方形/長方形 409">
                <a:extLst>
                  <a:ext uri="{FF2B5EF4-FFF2-40B4-BE49-F238E27FC236}">
                    <a16:creationId xmlns:a16="http://schemas.microsoft.com/office/drawing/2014/main" id="{CE8F8D6E-DC9F-748B-A476-2ADC47BF7407}"/>
                  </a:ext>
                </a:extLst>
              </p:cNvPr>
              <p:cNvSpPr/>
              <p:nvPr/>
            </p:nvSpPr>
            <p:spPr>
              <a:xfrm rot="10800000">
                <a:off x="5665487" y="8796942"/>
                <a:ext cx="871189" cy="465591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704262 h 863344"/>
                  <a:gd name="connsiteX1" fmla="*/ 278706 w 1044278"/>
                  <a:gd name="connsiteY1" fmla="*/ 754489 h 863344"/>
                  <a:gd name="connsiteX2" fmla="*/ 313829 w 1044278"/>
                  <a:gd name="connsiteY2" fmla="*/ 549475 h 863344"/>
                  <a:gd name="connsiteX3" fmla="*/ 329307 w 1044278"/>
                  <a:gd name="connsiteY3" fmla="*/ 537569 h 863344"/>
                  <a:gd name="connsiteX4" fmla="*/ 530522 w 1044278"/>
                  <a:gd name="connsiteY4" fmla="*/ 563167 h 863344"/>
                  <a:gd name="connsiteX5" fmla="*/ 496590 w 1044278"/>
                  <a:gd name="connsiteY5" fmla="*/ 361952 h 863344"/>
                  <a:gd name="connsiteX6" fmla="*/ 510282 w 1044278"/>
                  <a:gd name="connsiteY6" fmla="*/ 342307 h 863344"/>
                  <a:gd name="connsiteX7" fmla="*/ 708236 w 1044278"/>
                  <a:gd name="connsiteY7" fmla="*/ 306417 h 863344"/>
                  <a:gd name="connsiteX8" fmla="*/ 614462 w 1044278"/>
                  <a:gd name="connsiteY8" fmla="*/ 132756 h 863344"/>
                  <a:gd name="connsiteX9" fmla="*/ 623898 w 1044278"/>
                  <a:gd name="connsiteY9" fmla="*/ 99424 h 863344"/>
                  <a:gd name="connsiteX10" fmla="*/ 792080 w 1044278"/>
                  <a:gd name="connsiteY10" fmla="*/ 6228 h 863344"/>
                  <a:gd name="connsiteX11" fmla="*/ 808534 w 1044278"/>
                  <a:gd name="connsiteY11" fmla="*/ 0 h 863344"/>
                  <a:gd name="connsiteX12" fmla="*/ 1044278 w 1044278"/>
                  <a:gd name="connsiteY12" fmla="*/ 30957 h 863344"/>
                  <a:gd name="connsiteX13" fmla="*/ 810319 w 1044278"/>
                  <a:gd name="connsiteY13" fmla="*/ 27982 h 863344"/>
                  <a:gd name="connsiteX14" fmla="*/ 741264 w 1044278"/>
                  <a:gd name="connsiteY14" fmla="*/ 308968 h 863344"/>
                  <a:gd name="connsiteX15" fmla="*/ 550764 w 1044278"/>
                  <a:gd name="connsiteY15" fmla="*/ 578050 h 863344"/>
                  <a:gd name="connsiteX16" fmla="*/ 297666 w 1044278"/>
                  <a:gd name="connsiteY16" fmla="*/ 772939 h 863344"/>
                  <a:gd name="connsiteX17" fmla="*/ 0 w 1044278"/>
                  <a:gd name="connsiteY17" fmla="*/ 863344 h 863344"/>
                  <a:gd name="connsiteX18" fmla="*/ 3521 w 1044278"/>
                  <a:gd name="connsiteY18" fmla="*/ 843101 h 863344"/>
                  <a:gd name="connsiteX19" fmla="*/ 182115 w 1044278"/>
                  <a:gd name="connsiteY19" fmla="*/ 704262 h 863344"/>
                  <a:gd name="connsiteX0" fmla="*/ 182115 w 810319"/>
                  <a:gd name="connsiteY0" fmla="*/ 704262 h 863344"/>
                  <a:gd name="connsiteX1" fmla="*/ 278706 w 810319"/>
                  <a:gd name="connsiteY1" fmla="*/ 754489 h 863344"/>
                  <a:gd name="connsiteX2" fmla="*/ 313829 w 810319"/>
                  <a:gd name="connsiteY2" fmla="*/ 549475 h 863344"/>
                  <a:gd name="connsiteX3" fmla="*/ 329307 w 810319"/>
                  <a:gd name="connsiteY3" fmla="*/ 537569 h 863344"/>
                  <a:gd name="connsiteX4" fmla="*/ 530522 w 810319"/>
                  <a:gd name="connsiteY4" fmla="*/ 563167 h 863344"/>
                  <a:gd name="connsiteX5" fmla="*/ 496590 w 810319"/>
                  <a:gd name="connsiteY5" fmla="*/ 361952 h 863344"/>
                  <a:gd name="connsiteX6" fmla="*/ 510282 w 810319"/>
                  <a:gd name="connsiteY6" fmla="*/ 342307 h 863344"/>
                  <a:gd name="connsiteX7" fmla="*/ 708236 w 810319"/>
                  <a:gd name="connsiteY7" fmla="*/ 306417 h 863344"/>
                  <a:gd name="connsiteX8" fmla="*/ 614462 w 810319"/>
                  <a:gd name="connsiteY8" fmla="*/ 132756 h 863344"/>
                  <a:gd name="connsiteX9" fmla="*/ 623898 w 810319"/>
                  <a:gd name="connsiteY9" fmla="*/ 99424 h 863344"/>
                  <a:gd name="connsiteX10" fmla="*/ 792080 w 810319"/>
                  <a:gd name="connsiteY10" fmla="*/ 6228 h 863344"/>
                  <a:gd name="connsiteX11" fmla="*/ 808534 w 810319"/>
                  <a:gd name="connsiteY11" fmla="*/ 0 h 863344"/>
                  <a:gd name="connsiteX12" fmla="*/ 810319 w 810319"/>
                  <a:gd name="connsiteY12" fmla="*/ 27982 h 863344"/>
                  <a:gd name="connsiteX13" fmla="*/ 741264 w 810319"/>
                  <a:gd name="connsiteY13" fmla="*/ 308968 h 863344"/>
                  <a:gd name="connsiteX14" fmla="*/ 550764 w 810319"/>
                  <a:gd name="connsiteY14" fmla="*/ 578050 h 863344"/>
                  <a:gd name="connsiteX15" fmla="*/ 297666 w 810319"/>
                  <a:gd name="connsiteY15" fmla="*/ 772939 h 863344"/>
                  <a:gd name="connsiteX16" fmla="*/ 0 w 810319"/>
                  <a:gd name="connsiteY16" fmla="*/ 863344 h 863344"/>
                  <a:gd name="connsiteX17" fmla="*/ 3521 w 810319"/>
                  <a:gd name="connsiteY17" fmla="*/ 843101 h 863344"/>
                  <a:gd name="connsiteX18" fmla="*/ 182115 w 810319"/>
                  <a:gd name="connsiteY18" fmla="*/ 704262 h 863344"/>
                  <a:gd name="connsiteX0" fmla="*/ 182115 w 810319"/>
                  <a:gd name="connsiteY0" fmla="*/ 698034 h 857116"/>
                  <a:gd name="connsiteX1" fmla="*/ 278706 w 810319"/>
                  <a:gd name="connsiteY1" fmla="*/ 748261 h 857116"/>
                  <a:gd name="connsiteX2" fmla="*/ 313829 w 810319"/>
                  <a:gd name="connsiteY2" fmla="*/ 543247 h 857116"/>
                  <a:gd name="connsiteX3" fmla="*/ 329307 w 810319"/>
                  <a:gd name="connsiteY3" fmla="*/ 531341 h 857116"/>
                  <a:gd name="connsiteX4" fmla="*/ 530522 w 810319"/>
                  <a:gd name="connsiteY4" fmla="*/ 556939 h 857116"/>
                  <a:gd name="connsiteX5" fmla="*/ 496590 w 810319"/>
                  <a:gd name="connsiteY5" fmla="*/ 355724 h 857116"/>
                  <a:gd name="connsiteX6" fmla="*/ 510282 w 810319"/>
                  <a:gd name="connsiteY6" fmla="*/ 336079 h 857116"/>
                  <a:gd name="connsiteX7" fmla="*/ 708236 w 810319"/>
                  <a:gd name="connsiteY7" fmla="*/ 300189 h 857116"/>
                  <a:gd name="connsiteX8" fmla="*/ 614462 w 810319"/>
                  <a:gd name="connsiteY8" fmla="*/ 126528 h 857116"/>
                  <a:gd name="connsiteX9" fmla="*/ 623898 w 810319"/>
                  <a:gd name="connsiteY9" fmla="*/ 93196 h 857116"/>
                  <a:gd name="connsiteX10" fmla="*/ 792080 w 810319"/>
                  <a:gd name="connsiteY10" fmla="*/ 0 h 857116"/>
                  <a:gd name="connsiteX11" fmla="*/ 810319 w 810319"/>
                  <a:gd name="connsiteY11" fmla="*/ 21754 h 857116"/>
                  <a:gd name="connsiteX12" fmla="*/ 741264 w 810319"/>
                  <a:gd name="connsiteY12" fmla="*/ 302740 h 857116"/>
                  <a:gd name="connsiteX13" fmla="*/ 550764 w 810319"/>
                  <a:gd name="connsiteY13" fmla="*/ 571822 h 857116"/>
                  <a:gd name="connsiteX14" fmla="*/ 297666 w 810319"/>
                  <a:gd name="connsiteY14" fmla="*/ 766711 h 857116"/>
                  <a:gd name="connsiteX15" fmla="*/ 0 w 810319"/>
                  <a:gd name="connsiteY15" fmla="*/ 857116 h 857116"/>
                  <a:gd name="connsiteX16" fmla="*/ 3521 w 810319"/>
                  <a:gd name="connsiteY16" fmla="*/ 836873 h 857116"/>
                  <a:gd name="connsiteX17" fmla="*/ 182115 w 810319"/>
                  <a:gd name="connsiteY17" fmla="*/ 698034 h 857116"/>
                  <a:gd name="connsiteX0" fmla="*/ 182115 w 810319"/>
                  <a:gd name="connsiteY0" fmla="*/ 676280 h 835362"/>
                  <a:gd name="connsiteX1" fmla="*/ 278706 w 810319"/>
                  <a:gd name="connsiteY1" fmla="*/ 726507 h 835362"/>
                  <a:gd name="connsiteX2" fmla="*/ 313829 w 810319"/>
                  <a:gd name="connsiteY2" fmla="*/ 521493 h 835362"/>
                  <a:gd name="connsiteX3" fmla="*/ 329307 w 810319"/>
                  <a:gd name="connsiteY3" fmla="*/ 509587 h 835362"/>
                  <a:gd name="connsiteX4" fmla="*/ 530522 w 810319"/>
                  <a:gd name="connsiteY4" fmla="*/ 535185 h 835362"/>
                  <a:gd name="connsiteX5" fmla="*/ 496590 w 810319"/>
                  <a:gd name="connsiteY5" fmla="*/ 333970 h 835362"/>
                  <a:gd name="connsiteX6" fmla="*/ 510282 w 810319"/>
                  <a:gd name="connsiteY6" fmla="*/ 314325 h 835362"/>
                  <a:gd name="connsiteX7" fmla="*/ 708236 w 810319"/>
                  <a:gd name="connsiteY7" fmla="*/ 278435 h 835362"/>
                  <a:gd name="connsiteX8" fmla="*/ 614462 w 810319"/>
                  <a:gd name="connsiteY8" fmla="*/ 104774 h 835362"/>
                  <a:gd name="connsiteX9" fmla="*/ 623898 w 810319"/>
                  <a:gd name="connsiteY9" fmla="*/ 71442 h 835362"/>
                  <a:gd name="connsiteX10" fmla="*/ 810319 w 810319"/>
                  <a:gd name="connsiteY10" fmla="*/ 0 h 835362"/>
                  <a:gd name="connsiteX11" fmla="*/ 741264 w 810319"/>
                  <a:gd name="connsiteY11" fmla="*/ 280986 h 835362"/>
                  <a:gd name="connsiteX12" fmla="*/ 550764 w 810319"/>
                  <a:gd name="connsiteY12" fmla="*/ 550068 h 835362"/>
                  <a:gd name="connsiteX13" fmla="*/ 297666 w 810319"/>
                  <a:gd name="connsiteY13" fmla="*/ 744957 h 835362"/>
                  <a:gd name="connsiteX14" fmla="*/ 0 w 810319"/>
                  <a:gd name="connsiteY14" fmla="*/ 835362 h 835362"/>
                  <a:gd name="connsiteX15" fmla="*/ 3521 w 810319"/>
                  <a:gd name="connsiteY15" fmla="*/ 815119 h 835362"/>
                  <a:gd name="connsiteX16" fmla="*/ 182115 w 810319"/>
                  <a:gd name="connsiteY16" fmla="*/ 676280 h 835362"/>
                  <a:gd name="connsiteX0" fmla="*/ 182115 w 741264"/>
                  <a:gd name="connsiteY0" fmla="*/ 604838 h 763920"/>
                  <a:gd name="connsiteX1" fmla="*/ 278706 w 741264"/>
                  <a:gd name="connsiteY1" fmla="*/ 655065 h 763920"/>
                  <a:gd name="connsiteX2" fmla="*/ 313829 w 741264"/>
                  <a:gd name="connsiteY2" fmla="*/ 450051 h 763920"/>
                  <a:gd name="connsiteX3" fmla="*/ 329307 w 741264"/>
                  <a:gd name="connsiteY3" fmla="*/ 438145 h 763920"/>
                  <a:gd name="connsiteX4" fmla="*/ 530522 w 741264"/>
                  <a:gd name="connsiteY4" fmla="*/ 463743 h 763920"/>
                  <a:gd name="connsiteX5" fmla="*/ 496590 w 741264"/>
                  <a:gd name="connsiteY5" fmla="*/ 262528 h 763920"/>
                  <a:gd name="connsiteX6" fmla="*/ 510282 w 741264"/>
                  <a:gd name="connsiteY6" fmla="*/ 242883 h 763920"/>
                  <a:gd name="connsiteX7" fmla="*/ 708236 w 741264"/>
                  <a:gd name="connsiteY7" fmla="*/ 206993 h 763920"/>
                  <a:gd name="connsiteX8" fmla="*/ 614462 w 741264"/>
                  <a:gd name="connsiteY8" fmla="*/ 33332 h 763920"/>
                  <a:gd name="connsiteX9" fmla="*/ 623898 w 741264"/>
                  <a:gd name="connsiteY9" fmla="*/ 0 h 763920"/>
                  <a:gd name="connsiteX10" fmla="*/ 741264 w 741264"/>
                  <a:gd name="connsiteY10" fmla="*/ 209544 h 763920"/>
                  <a:gd name="connsiteX11" fmla="*/ 550764 w 741264"/>
                  <a:gd name="connsiteY11" fmla="*/ 478626 h 763920"/>
                  <a:gd name="connsiteX12" fmla="*/ 297666 w 741264"/>
                  <a:gd name="connsiteY12" fmla="*/ 673515 h 763920"/>
                  <a:gd name="connsiteX13" fmla="*/ 0 w 741264"/>
                  <a:gd name="connsiteY13" fmla="*/ 763920 h 763920"/>
                  <a:gd name="connsiteX14" fmla="*/ 3521 w 741264"/>
                  <a:gd name="connsiteY14" fmla="*/ 743677 h 763920"/>
                  <a:gd name="connsiteX15" fmla="*/ 182115 w 741264"/>
                  <a:gd name="connsiteY15" fmla="*/ 604838 h 763920"/>
                  <a:gd name="connsiteX0" fmla="*/ 182115 w 741264"/>
                  <a:gd name="connsiteY0" fmla="*/ 571506 h 730588"/>
                  <a:gd name="connsiteX1" fmla="*/ 278706 w 741264"/>
                  <a:gd name="connsiteY1" fmla="*/ 621733 h 730588"/>
                  <a:gd name="connsiteX2" fmla="*/ 313829 w 741264"/>
                  <a:gd name="connsiteY2" fmla="*/ 416719 h 730588"/>
                  <a:gd name="connsiteX3" fmla="*/ 329307 w 741264"/>
                  <a:gd name="connsiteY3" fmla="*/ 404813 h 730588"/>
                  <a:gd name="connsiteX4" fmla="*/ 530522 w 741264"/>
                  <a:gd name="connsiteY4" fmla="*/ 430411 h 730588"/>
                  <a:gd name="connsiteX5" fmla="*/ 496590 w 741264"/>
                  <a:gd name="connsiteY5" fmla="*/ 229196 h 730588"/>
                  <a:gd name="connsiteX6" fmla="*/ 510282 w 741264"/>
                  <a:gd name="connsiteY6" fmla="*/ 209551 h 730588"/>
                  <a:gd name="connsiteX7" fmla="*/ 708236 w 741264"/>
                  <a:gd name="connsiteY7" fmla="*/ 173661 h 730588"/>
                  <a:gd name="connsiteX8" fmla="*/ 614462 w 741264"/>
                  <a:gd name="connsiteY8" fmla="*/ 0 h 730588"/>
                  <a:gd name="connsiteX9" fmla="*/ 741264 w 741264"/>
                  <a:gd name="connsiteY9" fmla="*/ 176212 h 730588"/>
                  <a:gd name="connsiteX10" fmla="*/ 550764 w 741264"/>
                  <a:gd name="connsiteY10" fmla="*/ 445294 h 730588"/>
                  <a:gd name="connsiteX11" fmla="*/ 297666 w 741264"/>
                  <a:gd name="connsiteY11" fmla="*/ 640183 h 730588"/>
                  <a:gd name="connsiteX12" fmla="*/ 0 w 741264"/>
                  <a:gd name="connsiteY12" fmla="*/ 730588 h 730588"/>
                  <a:gd name="connsiteX13" fmla="*/ 3521 w 741264"/>
                  <a:gd name="connsiteY13" fmla="*/ 710345 h 730588"/>
                  <a:gd name="connsiteX14" fmla="*/ 182115 w 741264"/>
                  <a:gd name="connsiteY14" fmla="*/ 571506 h 730588"/>
                  <a:gd name="connsiteX0" fmla="*/ 182115 w 741264"/>
                  <a:gd name="connsiteY0" fmla="*/ 397845 h 556927"/>
                  <a:gd name="connsiteX1" fmla="*/ 278706 w 741264"/>
                  <a:gd name="connsiteY1" fmla="*/ 448072 h 556927"/>
                  <a:gd name="connsiteX2" fmla="*/ 313829 w 741264"/>
                  <a:gd name="connsiteY2" fmla="*/ 243058 h 556927"/>
                  <a:gd name="connsiteX3" fmla="*/ 329307 w 741264"/>
                  <a:gd name="connsiteY3" fmla="*/ 231152 h 556927"/>
                  <a:gd name="connsiteX4" fmla="*/ 530522 w 741264"/>
                  <a:gd name="connsiteY4" fmla="*/ 256750 h 556927"/>
                  <a:gd name="connsiteX5" fmla="*/ 496590 w 741264"/>
                  <a:gd name="connsiteY5" fmla="*/ 55535 h 556927"/>
                  <a:gd name="connsiteX6" fmla="*/ 510282 w 741264"/>
                  <a:gd name="connsiteY6" fmla="*/ 35890 h 556927"/>
                  <a:gd name="connsiteX7" fmla="*/ 708236 w 741264"/>
                  <a:gd name="connsiteY7" fmla="*/ 0 h 556927"/>
                  <a:gd name="connsiteX8" fmla="*/ 741264 w 741264"/>
                  <a:gd name="connsiteY8" fmla="*/ 2551 h 556927"/>
                  <a:gd name="connsiteX9" fmla="*/ 550764 w 741264"/>
                  <a:gd name="connsiteY9" fmla="*/ 271633 h 556927"/>
                  <a:gd name="connsiteX10" fmla="*/ 297666 w 741264"/>
                  <a:gd name="connsiteY10" fmla="*/ 466522 h 556927"/>
                  <a:gd name="connsiteX11" fmla="*/ 0 w 741264"/>
                  <a:gd name="connsiteY11" fmla="*/ 556927 h 556927"/>
                  <a:gd name="connsiteX12" fmla="*/ 3521 w 741264"/>
                  <a:gd name="connsiteY12" fmla="*/ 536684 h 556927"/>
                  <a:gd name="connsiteX13" fmla="*/ 182115 w 741264"/>
                  <a:gd name="connsiteY13" fmla="*/ 397845 h 556927"/>
                  <a:gd name="connsiteX0" fmla="*/ 182115 w 708236"/>
                  <a:gd name="connsiteY0" fmla="*/ 397845 h 556927"/>
                  <a:gd name="connsiteX1" fmla="*/ 278706 w 708236"/>
                  <a:gd name="connsiteY1" fmla="*/ 448072 h 556927"/>
                  <a:gd name="connsiteX2" fmla="*/ 313829 w 708236"/>
                  <a:gd name="connsiteY2" fmla="*/ 243058 h 556927"/>
                  <a:gd name="connsiteX3" fmla="*/ 329307 w 708236"/>
                  <a:gd name="connsiteY3" fmla="*/ 231152 h 556927"/>
                  <a:gd name="connsiteX4" fmla="*/ 530522 w 708236"/>
                  <a:gd name="connsiteY4" fmla="*/ 256750 h 556927"/>
                  <a:gd name="connsiteX5" fmla="*/ 496590 w 708236"/>
                  <a:gd name="connsiteY5" fmla="*/ 55535 h 556927"/>
                  <a:gd name="connsiteX6" fmla="*/ 510282 w 708236"/>
                  <a:gd name="connsiteY6" fmla="*/ 35890 h 556927"/>
                  <a:gd name="connsiteX7" fmla="*/ 708236 w 708236"/>
                  <a:gd name="connsiteY7" fmla="*/ 0 h 556927"/>
                  <a:gd name="connsiteX8" fmla="*/ 550764 w 708236"/>
                  <a:gd name="connsiteY8" fmla="*/ 271633 h 556927"/>
                  <a:gd name="connsiteX9" fmla="*/ 297666 w 708236"/>
                  <a:gd name="connsiteY9" fmla="*/ 466522 h 556927"/>
                  <a:gd name="connsiteX10" fmla="*/ 0 w 708236"/>
                  <a:gd name="connsiteY10" fmla="*/ 556927 h 556927"/>
                  <a:gd name="connsiteX11" fmla="*/ 3521 w 708236"/>
                  <a:gd name="connsiteY11" fmla="*/ 536684 h 556927"/>
                  <a:gd name="connsiteX12" fmla="*/ 182115 w 708236"/>
                  <a:gd name="connsiteY12" fmla="*/ 397845 h 556927"/>
                  <a:gd name="connsiteX0" fmla="*/ 182115 w 550764"/>
                  <a:gd name="connsiteY0" fmla="*/ 361955 h 521037"/>
                  <a:gd name="connsiteX1" fmla="*/ 278706 w 550764"/>
                  <a:gd name="connsiteY1" fmla="*/ 412182 h 521037"/>
                  <a:gd name="connsiteX2" fmla="*/ 313829 w 550764"/>
                  <a:gd name="connsiteY2" fmla="*/ 207168 h 521037"/>
                  <a:gd name="connsiteX3" fmla="*/ 329307 w 550764"/>
                  <a:gd name="connsiteY3" fmla="*/ 195262 h 521037"/>
                  <a:gd name="connsiteX4" fmla="*/ 530522 w 550764"/>
                  <a:gd name="connsiteY4" fmla="*/ 220860 h 521037"/>
                  <a:gd name="connsiteX5" fmla="*/ 496590 w 550764"/>
                  <a:gd name="connsiteY5" fmla="*/ 19645 h 521037"/>
                  <a:gd name="connsiteX6" fmla="*/ 510282 w 550764"/>
                  <a:gd name="connsiteY6" fmla="*/ 0 h 521037"/>
                  <a:gd name="connsiteX7" fmla="*/ 550764 w 550764"/>
                  <a:gd name="connsiteY7" fmla="*/ 235743 h 521037"/>
                  <a:gd name="connsiteX8" fmla="*/ 297666 w 550764"/>
                  <a:gd name="connsiteY8" fmla="*/ 430632 h 521037"/>
                  <a:gd name="connsiteX9" fmla="*/ 0 w 550764"/>
                  <a:gd name="connsiteY9" fmla="*/ 521037 h 521037"/>
                  <a:gd name="connsiteX10" fmla="*/ 3521 w 550764"/>
                  <a:gd name="connsiteY10" fmla="*/ 500794 h 521037"/>
                  <a:gd name="connsiteX11" fmla="*/ 182115 w 550764"/>
                  <a:gd name="connsiteY11" fmla="*/ 361955 h 521037"/>
                  <a:gd name="connsiteX0" fmla="*/ 182115 w 550764"/>
                  <a:gd name="connsiteY0" fmla="*/ 342310 h 501392"/>
                  <a:gd name="connsiteX1" fmla="*/ 278706 w 550764"/>
                  <a:gd name="connsiteY1" fmla="*/ 392537 h 501392"/>
                  <a:gd name="connsiteX2" fmla="*/ 313829 w 550764"/>
                  <a:gd name="connsiteY2" fmla="*/ 187523 h 501392"/>
                  <a:gd name="connsiteX3" fmla="*/ 329307 w 550764"/>
                  <a:gd name="connsiteY3" fmla="*/ 175617 h 501392"/>
                  <a:gd name="connsiteX4" fmla="*/ 530522 w 550764"/>
                  <a:gd name="connsiteY4" fmla="*/ 201215 h 501392"/>
                  <a:gd name="connsiteX5" fmla="*/ 496590 w 550764"/>
                  <a:gd name="connsiteY5" fmla="*/ 0 h 501392"/>
                  <a:gd name="connsiteX6" fmla="*/ 550764 w 550764"/>
                  <a:gd name="connsiteY6" fmla="*/ 216098 h 501392"/>
                  <a:gd name="connsiteX7" fmla="*/ 297666 w 550764"/>
                  <a:gd name="connsiteY7" fmla="*/ 410987 h 501392"/>
                  <a:gd name="connsiteX8" fmla="*/ 0 w 550764"/>
                  <a:gd name="connsiteY8" fmla="*/ 501392 h 501392"/>
                  <a:gd name="connsiteX9" fmla="*/ 3521 w 550764"/>
                  <a:gd name="connsiteY9" fmla="*/ 481149 h 501392"/>
                  <a:gd name="connsiteX10" fmla="*/ 182115 w 550764"/>
                  <a:gd name="connsiteY10" fmla="*/ 342310 h 501392"/>
                  <a:gd name="connsiteX0" fmla="*/ 182115 w 550764"/>
                  <a:gd name="connsiteY0" fmla="*/ 166693 h 325775"/>
                  <a:gd name="connsiteX1" fmla="*/ 278706 w 550764"/>
                  <a:gd name="connsiteY1" fmla="*/ 216920 h 325775"/>
                  <a:gd name="connsiteX2" fmla="*/ 313829 w 550764"/>
                  <a:gd name="connsiteY2" fmla="*/ 11906 h 325775"/>
                  <a:gd name="connsiteX3" fmla="*/ 329307 w 550764"/>
                  <a:gd name="connsiteY3" fmla="*/ 0 h 325775"/>
                  <a:gd name="connsiteX4" fmla="*/ 530522 w 550764"/>
                  <a:gd name="connsiteY4" fmla="*/ 25598 h 325775"/>
                  <a:gd name="connsiteX5" fmla="*/ 550764 w 550764"/>
                  <a:gd name="connsiteY5" fmla="*/ 40481 h 325775"/>
                  <a:gd name="connsiteX6" fmla="*/ 297666 w 550764"/>
                  <a:gd name="connsiteY6" fmla="*/ 235370 h 325775"/>
                  <a:gd name="connsiteX7" fmla="*/ 0 w 550764"/>
                  <a:gd name="connsiteY7" fmla="*/ 325775 h 325775"/>
                  <a:gd name="connsiteX8" fmla="*/ 3521 w 550764"/>
                  <a:gd name="connsiteY8" fmla="*/ 305532 h 325775"/>
                  <a:gd name="connsiteX9" fmla="*/ 182115 w 550764"/>
                  <a:gd name="connsiteY9" fmla="*/ 166693 h 325775"/>
                  <a:gd name="connsiteX0" fmla="*/ 182115 w 530522"/>
                  <a:gd name="connsiteY0" fmla="*/ 166693 h 325775"/>
                  <a:gd name="connsiteX1" fmla="*/ 278706 w 530522"/>
                  <a:gd name="connsiteY1" fmla="*/ 216920 h 325775"/>
                  <a:gd name="connsiteX2" fmla="*/ 313829 w 530522"/>
                  <a:gd name="connsiteY2" fmla="*/ 11906 h 325775"/>
                  <a:gd name="connsiteX3" fmla="*/ 329307 w 530522"/>
                  <a:gd name="connsiteY3" fmla="*/ 0 h 325775"/>
                  <a:gd name="connsiteX4" fmla="*/ 530522 w 530522"/>
                  <a:gd name="connsiteY4" fmla="*/ 25598 h 325775"/>
                  <a:gd name="connsiteX5" fmla="*/ 297666 w 530522"/>
                  <a:gd name="connsiteY5" fmla="*/ 235370 h 325775"/>
                  <a:gd name="connsiteX6" fmla="*/ 0 w 530522"/>
                  <a:gd name="connsiteY6" fmla="*/ 325775 h 325775"/>
                  <a:gd name="connsiteX7" fmla="*/ 3521 w 530522"/>
                  <a:gd name="connsiteY7" fmla="*/ 305532 h 325775"/>
                  <a:gd name="connsiteX8" fmla="*/ 182115 w 530522"/>
                  <a:gd name="connsiteY8" fmla="*/ 166693 h 325775"/>
                  <a:gd name="connsiteX0" fmla="*/ 182115 w 329307"/>
                  <a:gd name="connsiteY0" fmla="*/ 166693 h 325775"/>
                  <a:gd name="connsiteX1" fmla="*/ 278706 w 329307"/>
                  <a:gd name="connsiteY1" fmla="*/ 216920 h 325775"/>
                  <a:gd name="connsiteX2" fmla="*/ 313829 w 329307"/>
                  <a:gd name="connsiteY2" fmla="*/ 11906 h 325775"/>
                  <a:gd name="connsiteX3" fmla="*/ 329307 w 329307"/>
                  <a:gd name="connsiteY3" fmla="*/ 0 h 325775"/>
                  <a:gd name="connsiteX4" fmla="*/ 297666 w 329307"/>
                  <a:gd name="connsiteY4" fmla="*/ 235370 h 325775"/>
                  <a:gd name="connsiteX5" fmla="*/ 0 w 329307"/>
                  <a:gd name="connsiteY5" fmla="*/ 325775 h 325775"/>
                  <a:gd name="connsiteX6" fmla="*/ 3521 w 329307"/>
                  <a:gd name="connsiteY6" fmla="*/ 305532 h 325775"/>
                  <a:gd name="connsiteX7" fmla="*/ 182115 w 329307"/>
                  <a:gd name="connsiteY7" fmla="*/ 166693 h 325775"/>
                  <a:gd name="connsiteX0" fmla="*/ 182115 w 313829"/>
                  <a:gd name="connsiteY0" fmla="*/ 154787 h 313869"/>
                  <a:gd name="connsiteX1" fmla="*/ 278706 w 313829"/>
                  <a:gd name="connsiteY1" fmla="*/ 205014 h 313869"/>
                  <a:gd name="connsiteX2" fmla="*/ 313829 w 313829"/>
                  <a:gd name="connsiteY2" fmla="*/ 0 h 313869"/>
                  <a:gd name="connsiteX3" fmla="*/ 297666 w 313829"/>
                  <a:gd name="connsiteY3" fmla="*/ 223464 h 313869"/>
                  <a:gd name="connsiteX4" fmla="*/ 0 w 313829"/>
                  <a:gd name="connsiteY4" fmla="*/ 313869 h 313869"/>
                  <a:gd name="connsiteX5" fmla="*/ 3521 w 313829"/>
                  <a:gd name="connsiteY5" fmla="*/ 293626 h 313869"/>
                  <a:gd name="connsiteX6" fmla="*/ 182115 w 313829"/>
                  <a:gd name="connsiteY6" fmla="*/ 154787 h 313869"/>
                  <a:gd name="connsiteX0" fmla="*/ 182115 w 297666"/>
                  <a:gd name="connsiteY0" fmla="*/ 0 h 159082"/>
                  <a:gd name="connsiteX1" fmla="*/ 278706 w 297666"/>
                  <a:gd name="connsiteY1" fmla="*/ 50227 h 159082"/>
                  <a:gd name="connsiteX2" fmla="*/ 297666 w 297666"/>
                  <a:gd name="connsiteY2" fmla="*/ 68677 h 159082"/>
                  <a:gd name="connsiteX3" fmla="*/ 0 w 297666"/>
                  <a:gd name="connsiteY3" fmla="*/ 159082 h 159082"/>
                  <a:gd name="connsiteX4" fmla="*/ 3521 w 297666"/>
                  <a:gd name="connsiteY4" fmla="*/ 138839 h 159082"/>
                  <a:gd name="connsiteX5" fmla="*/ 182115 w 297666"/>
                  <a:gd name="connsiteY5" fmla="*/ 0 h 15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7666" h="159082">
                    <a:moveTo>
                      <a:pt x="182115" y="0"/>
                    </a:moveTo>
                    <a:lnTo>
                      <a:pt x="278706" y="50227"/>
                    </a:lnTo>
                    <a:lnTo>
                      <a:pt x="297666" y="68677"/>
                    </a:lnTo>
                    <a:lnTo>
                      <a:pt x="0" y="159082"/>
                    </a:lnTo>
                    <a:lnTo>
                      <a:pt x="3521" y="138839"/>
                    </a:lnTo>
                    <a:lnTo>
                      <a:pt x="182115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1" name="正方形/長方形 409">
                <a:extLst>
                  <a:ext uri="{FF2B5EF4-FFF2-40B4-BE49-F238E27FC236}">
                    <a16:creationId xmlns:a16="http://schemas.microsoft.com/office/drawing/2014/main" id="{F923969B-D7A2-C20F-9A27-3A3A78F2AAEC}"/>
                  </a:ext>
                </a:extLst>
              </p:cNvPr>
              <p:cNvSpPr/>
              <p:nvPr/>
            </p:nvSpPr>
            <p:spPr>
              <a:xfrm rot="10800000">
                <a:off x="4165086" y="10355954"/>
                <a:ext cx="573221" cy="967768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934145"/>
                  <a:gd name="connsiteY0" fmla="*/ 828682 h 987764"/>
                  <a:gd name="connsiteX1" fmla="*/ 278706 w 934145"/>
                  <a:gd name="connsiteY1" fmla="*/ 878909 h 987764"/>
                  <a:gd name="connsiteX2" fmla="*/ 313829 w 934145"/>
                  <a:gd name="connsiteY2" fmla="*/ 673895 h 987764"/>
                  <a:gd name="connsiteX3" fmla="*/ 329307 w 934145"/>
                  <a:gd name="connsiteY3" fmla="*/ 661989 h 987764"/>
                  <a:gd name="connsiteX4" fmla="*/ 530522 w 934145"/>
                  <a:gd name="connsiteY4" fmla="*/ 687587 h 987764"/>
                  <a:gd name="connsiteX5" fmla="*/ 496590 w 934145"/>
                  <a:gd name="connsiteY5" fmla="*/ 486372 h 987764"/>
                  <a:gd name="connsiteX6" fmla="*/ 510282 w 934145"/>
                  <a:gd name="connsiteY6" fmla="*/ 466727 h 987764"/>
                  <a:gd name="connsiteX7" fmla="*/ 708236 w 934145"/>
                  <a:gd name="connsiteY7" fmla="*/ 430837 h 987764"/>
                  <a:gd name="connsiteX8" fmla="*/ 614462 w 934145"/>
                  <a:gd name="connsiteY8" fmla="*/ 257176 h 987764"/>
                  <a:gd name="connsiteX9" fmla="*/ 623898 w 934145"/>
                  <a:gd name="connsiteY9" fmla="*/ 223844 h 987764"/>
                  <a:gd name="connsiteX10" fmla="*/ 792080 w 934145"/>
                  <a:gd name="connsiteY10" fmla="*/ 130648 h 987764"/>
                  <a:gd name="connsiteX11" fmla="*/ 808534 w 934145"/>
                  <a:gd name="connsiteY11" fmla="*/ 124420 h 987764"/>
                  <a:gd name="connsiteX12" fmla="*/ 934145 w 934145"/>
                  <a:gd name="connsiteY12" fmla="*/ 0 h 987764"/>
                  <a:gd name="connsiteX13" fmla="*/ 810319 w 934145"/>
                  <a:gd name="connsiteY13" fmla="*/ 152402 h 987764"/>
                  <a:gd name="connsiteX14" fmla="*/ 741264 w 934145"/>
                  <a:gd name="connsiteY14" fmla="*/ 433388 h 987764"/>
                  <a:gd name="connsiteX15" fmla="*/ 550764 w 934145"/>
                  <a:gd name="connsiteY15" fmla="*/ 702470 h 987764"/>
                  <a:gd name="connsiteX16" fmla="*/ 297666 w 934145"/>
                  <a:gd name="connsiteY16" fmla="*/ 897359 h 987764"/>
                  <a:gd name="connsiteX17" fmla="*/ 0 w 934145"/>
                  <a:gd name="connsiteY17" fmla="*/ 987764 h 987764"/>
                  <a:gd name="connsiteX18" fmla="*/ 3521 w 934145"/>
                  <a:gd name="connsiteY18" fmla="*/ 967521 h 987764"/>
                  <a:gd name="connsiteX19" fmla="*/ 182115 w 934145"/>
                  <a:gd name="connsiteY19" fmla="*/ 828682 h 987764"/>
                  <a:gd name="connsiteX0" fmla="*/ 182115 w 810319"/>
                  <a:gd name="connsiteY0" fmla="*/ 704262 h 863344"/>
                  <a:gd name="connsiteX1" fmla="*/ 278706 w 810319"/>
                  <a:gd name="connsiteY1" fmla="*/ 754489 h 863344"/>
                  <a:gd name="connsiteX2" fmla="*/ 313829 w 810319"/>
                  <a:gd name="connsiteY2" fmla="*/ 549475 h 863344"/>
                  <a:gd name="connsiteX3" fmla="*/ 329307 w 810319"/>
                  <a:gd name="connsiteY3" fmla="*/ 537569 h 863344"/>
                  <a:gd name="connsiteX4" fmla="*/ 530522 w 810319"/>
                  <a:gd name="connsiteY4" fmla="*/ 563167 h 863344"/>
                  <a:gd name="connsiteX5" fmla="*/ 496590 w 810319"/>
                  <a:gd name="connsiteY5" fmla="*/ 361952 h 863344"/>
                  <a:gd name="connsiteX6" fmla="*/ 510282 w 810319"/>
                  <a:gd name="connsiteY6" fmla="*/ 342307 h 863344"/>
                  <a:gd name="connsiteX7" fmla="*/ 708236 w 810319"/>
                  <a:gd name="connsiteY7" fmla="*/ 306417 h 863344"/>
                  <a:gd name="connsiteX8" fmla="*/ 614462 w 810319"/>
                  <a:gd name="connsiteY8" fmla="*/ 132756 h 863344"/>
                  <a:gd name="connsiteX9" fmla="*/ 623898 w 810319"/>
                  <a:gd name="connsiteY9" fmla="*/ 99424 h 863344"/>
                  <a:gd name="connsiteX10" fmla="*/ 792080 w 810319"/>
                  <a:gd name="connsiteY10" fmla="*/ 6228 h 863344"/>
                  <a:gd name="connsiteX11" fmla="*/ 808534 w 810319"/>
                  <a:gd name="connsiteY11" fmla="*/ 0 h 863344"/>
                  <a:gd name="connsiteX12" fmla="*/ 810319 w 810319"/>
                  <a:gd name="connsiteY12" fmla="*/ 27982 h 863344"/>
                  <a:gd name="connsiteX13" fmla="*/ 741264 w 810319"/>
                  <a:gd name="connsiteY13" fmla="*/ 308968 h 863344"/>
                  <a:gd name="connsiteX14" fmla="*/ 550764 w 810319"/>
                  <a:gd name="connsiteY14" fmla="*/ 578050 h 863344"/>
                  <a:gd name="connsiteX15" fmla="*/ 297666 w 810319"/>
                  <a:gd name="connsiteY15" fmla="*/ 772939 h 863344"/>
                  <a:gd name="connsiteX16" fmla="*/ 0 w 810319"/>
                  <a:gd name="connsiteY16" fmla="*/ 863344 h 863344"/>
                  <a:gd name="connsiteX17" fmla="*/ 3521 w 810319"/>
                  <a:gd name="connsiteY17" fmla="*/ 843101 h 863344"/>
                  <a:gd name="connsiteX18" fmla="*/ 182115 w 810319"/>
                  <a:gd name="connsiteY18" fmla="*/ 704262 h 863344"/>
                  <a:gd name="connsiteX0" fmla="*/ 178594 w 806798"/>
                  <a:gd name="connsiteY0" fmla="*/ 704262 h 843101"/>
                  <a:gd name="connsiteX1" fmla="*/ 275185 w 806798"/>
                  <a:gd name="connsiteY1" fmla="*/ 754489 h 843101"/>
                  <a:gd name="connsiteX2" fmla="*/ 310308 w 806798"/>
                  <a:gd name="connsiteY2" fmla="*/ 549475 h 843101"/>
                  <a:gd name="connsiteX3" fmla="*/ 325786 w 806798"/>
                  <a:gd name="connsiteY3" fmla="*/ 537569 h 843101"/>
                  <a:gd name="connsiteX4" fmla="*/ 527001 w 806798"/>
                  <a:gd name="connsiteY4" fmla="*/ 563167 h 843101"/>
                  <a:gd name="connsiteX5" fmla="*/ 493069 w 806798"/>
                  <a:gd name="connsiteY5" fmla="*/ 361952 h 843101"/>
                  <a:gd name="connsiteX6" fmla="*/ 506761 w 806798"/>
                  <a:gd name="connsiteY6" fmla="*/ 342307 h 843101"/>
                  <a:gd name="connsiteX7" fmla="*/ 704715 w 806798"/>
                  <a:gd name="connsiteY7" fmla="*/ 306417 h 843101"/>
                  <a:gd name="connsiteX8" fmla="*/ 610941 w 806798"/>
                  <a:gd name="connsiteY8" fmla="*/ 132756 h 843101"/>
                  <a:gd name="connsiteX9" fmla="*/ 620377 w 806798"/>
                  <a:gd name="connsiteY9" fmla="*/ 99424 h 843101"/>
                  <a:gd name="connsiteX10" fmla="*/ 788559 w 806798"/>
                  <a:gd name="connsiteY10" fmla="*/ 6228 h 843101"/>
                  <a:gd name="connsiteX11" fmla="*/ 805013 w 806798"/>
                  <a:gd name="connsiteY11" fmla="*/ 0 h 843101"/>
                  <a:gd name="connsiteX12" fmla="*/ 806798 w 806798"/>
                  <a:gd name="connsiteY12" fmla="*/ 27982 h 843101"/>
                  <a:gd name="connsiteX13" fmla="*/ 737743 w 806798"/>
                  <a:gd name="connsiteY13" fmla="*/ 308968 h 843101"/>
                  <a:gd name="connsiteX14" fmla="*/ 547243 w 806798"/>
                  <a:gd name="connsiteY14" fmla="*/ 578050 h 843101"/>
                  <a:gd name="connsiteX15" fmla="*/ 294145 w 806798"/>
                  <a:gd name="connsiteY15" fmla="*/ 772939 h 843101"/>
                  <a:gd name="connsiteX16" fmla="*/ 0 w 806798"/>
                  <a:gd name="connsiteY16" fmla="*/ 843101 h 843101"/>
                  <a:gd name="connsiteX17" fmla="*/ 178594 w 806798"/>
                  <a:gd name="connsiteY17" fmla="*/ 704262 h 843101"/>
                  <a:gd name="connsiteX0" fmla="*/ 0 w 628204"/>
                  <a:gd name="connsiteY0" fmla="*/ 704262 h 772939"/>
                  <a:gd name="connsiteX1" fmla="*/ 96591 w 628204"/>
                  <a:gd name="connsiteY1" fmla="*/ 754489 h 772939"/>
                  <a:gd name="connsiteX2" fmla="*/ 131714 w 628204"/>
                  <a:gd name="connsiteY2" fmla="*/ 549475 h 772939"/>
                  <a:gd name="connsiteX3" fmla="*/ 147192 w 628204"/>
                  <a:gd name="connsiteY3" fmla="*/ 537569 h 772939"/>
                  <a:gd name="connsiteX4" fmla="*/ 348407 w 628204"/>
                  <a:gd name="connsiteY4" fmla="*/ 563167 h 772939"/>
                  <a:gd name="connsiteX5" fmla="*/ 314475 w 628204"/>
                  <a:gd name="connsiteY5" fmla="*/ 361952 h 772939"/>
                  <a:gd name="connsiteX6" fmla="*/ 328167 w 628204"/>
                  <a:gd name="connsiteY6" fmla="*/ 342307 h 772939"/>
                  <a:gd name="connsiteX7" fmla="*/ 526121 w 628204"/>
                  <a:gd name="connsiteY7" fmla="*/ 306417 h 772939"/>
                  <a:gd name="connsiteX8" fmla="*/ 432347 w 628204"/>
                  <a:gd name="connsiteY8" fmla="*/ 132756 h 772939"/>
                  <a:gd name="connsiteX9" fmla="*/ 441783 w 628204"/>
                  <a:gd name="connsiteY9" fmla="*/ 99424 h 772939"/>
                  <a:gd name="connsiteX10" fmla="*/ 609965 w 628204"/>
                  <a:gd name="connsiteY10" fmla="*/ 6228 h 772939"/>
                  <a:gd name="connsiteX11" fmla="*/ 626419 w 628204"/>
                  <a:gd name="connsiteY11" fmla="*/ 0 h 772939"/>
                  <a:gd name="connsiteX12" fmla="*/ 628204 w 628204"/>
                  <a:gd name="connsiteY12" fmla="*/ 27982 h 772939"/>
                  <a:gd name="connsiteX13" fmla="*/ 559149 w 628204"/>
                  <a:gd name="connsiteY13" fmla="*/ 308968 h 772939"/>
                  <a:gd name="connsiteX14" fmla="*/ 368649 w 628204"/>
                  <a:gd name="connsiteY14" fmla="*/ 578050 h 772939"/>
                  <a:gd name="connsiteX15" fmla="*/ 115551 w 628204"/>
                  <a:gd name="connsiteY15" fmla="*/ 772939 h 772939"/>
                  <a:gd name="connsiteX16" fmla="*/ 0 w 628204"/>
                  <a:gd name="connsiteY16" fmla="*/ 704262 h 772939"/>
                  <a:gd name="connsiteX0" fmla="*/ 18960 w 531613"/>
                  <a:gd name="connsiteY0" fmla="*/ 772939 h 772939"/>
                  <a:gd name="connsiteX1" fmla="*/ 0 w 531613"/>
                  <a:gd name="connsiteY1" fmla="*/ 754489 h 772939"/>
                  <a:gd name="connsiteX2" fmla="*/ 35123 w 531613"/>
                  <a:gd name="connsiteY2" fmla="*/ 549475 h 772939"/>
                  <a:gd name="connsiteX3" fmla="*/ 50601 w 531613"/>
                  <a:gd name="connsiteY3" fmla="*/ 537569 h 772939"/>
                  <a:gd name="connsiteX4" fmla="*/ 251816 w 531613"/>
                  <a:gd name="connsiteY4" fmla="*/ 563167 h 772939"/>
                  <a:gd name="connsiteX5" fmla="*/ 217884 w 531613"/>
                  <a:gd name="connsiteY5" fmla="*/ 361952 h 772939"/>
                  <a:gd name="connsiteX6" fmla="*/ 231576 w 531613"/>
                  <a:gd name="connsiteY6" fmla="*/ 342307 h 772939"/>
                  <a:gd name="connsiteX7" fmla="*/ 429530 w 531613"/>
                  <a:gd name="connsiteY7" fmla="*/ 306417 h 772939"/>
                  <a:gd name="connsiteX8" fmla="*/ 335756 w 531613"/>
                  <a:gd name="connsiteY8" fmla="*/ 132756 h 772939"/>
                  <a:gd name="connsiteX9" fmla="*/ 345192 w 531613"/>
                  <a:gd name="connsiteY9" fmla="*/ 99424 h 772939"/>
                  <a:gd name="connsiteX10" fmla="*/ 513374 w 531613"/>
                  <a:gd name="connsiteY10" fmla="*/ 6228 h 772939"/>
                  <a:gd name="connsiteX11" fmla="*/ 529828 w 531613"/>
                  <a:gd name="connsiteY11" fmla="*/ 0 h 772939"/>
                  <a:gd name="connsiteX12" fmla="*/ 531613 w 531613"/>
                  <a:gd name="connsiteY12" fmla="*/ 27982 h 772939"/>
                  <a:gd name="connsiteX13" fmla="*/ 462558 w 531613"/>
                  <a:gd name="connsiteY13" fmla="*/ 308968 h 772939"/>
                  <a:gd name="connsiteX14" fmla="*/ 272058 w 531613"/>
                  <a:gd name="connsiteY14" fmla="*/ 578050 h 772939"/>
                  <a:gd name="connsiteX15" fmla="*/ 18960 w 531613"/>
                  <a:gd name="connsiteY15" fmla="*/ 772939 h 772939"/>
                  <a:gd name="connsiteX0" fmla="*/ 0 w 512653"/>
                  <a:gd name="connsiteY0" fmla="*/ 772939 h 772939"/>
                  <a:gd name="connsiteX1" fmla="*/ 16163 w 512653"/>
                  <a:gd name="connsiteY1" fmla="*/ 549475 h 772939"/>
                  <a:gd name="connsiteX2" fmla="*/ 31641 w 512653"/>
                  <a:gd name="connsiteY2" fmla="*/ 537569 h 772939"/>
                  <a:gd name="connsiteX3" fmla="*/ 232856 w 512653"/>
                  <a:gd name="connsiteY3" fmla="*/ 563167 h 772939"/>
                  <a:gd name="connsiteX4" fmla="*/ 198924 w 512653"/>
                  <a:gd name="connsiteY4" fmla="*/ 361952 h 772939"/>
                  <a:gd name="connsiteX5" fmla="*/ 212616 w 512653"/>
                  <a:gd name="connsiteY5" fmla="*/ 342307 h 772939"/>
                  <a:gd name="connsiteX6" fmla="*/ 410570 w 512653"/>
                  <a:gd name="connsiteY6" fmla="*/ 306417 h 772939"/>
                  <a:gd name="connsiteX7" fmla="*/ 316796 w 512653"/>
                  <a:gd name="connsiteY7" fmla="*/ 132756 h 772939"/>
                  <a:gd name="connsiteX8" fmla="*/ 326232 w 512653"/>
                  <a:gd name="connsiteY8" fmla="*/ 99424 h 772939"/>
                  <a:gd name="connsiteX9" fmla="*/ 494414 w 512653"/>
                  <a:gd name="connsiteY9" fmla="*/ 6228 h 772939"/>
                  <a:gd name="connsiteX10" fmla="*/ 510868 w 512653"/>
                  <a:gd name="connsiteY10" fmla="*/ 0 h 772939"/>
                  <a:gd name="connsiteX11" fmla="*/ 512653 w 512653"/>
                  <a:gd name="connsiteY11" fmla="*/ 27982 h 772939"/>
                  <a:gd name="connsiteX12" fmla="*/ 443598 w 512653"/>
                  <a:gd name="connsiteY12" fmla="*/ 308968 h 772939"/>
                  <a:gd name="connsiteX13" fmla="*/ 253098 w 512653"/>
                  <a:gd name="connsiteY13" fmla="*/ 578050 h 772939"/>
                  <a:gd name="connsiteX14" fmla="*/ 0 w 512653"/>
                  <a:gd name="connsiteY14" fmla="*/ 772939 h 772939"/>
                  <a:gd name="connsiteX0" fmla="*/ 236935 w 496490"/>
                  <a:gd name="connsiteY0" fmla="*/ 578050 h 578050"/>
                  <a:gd name="connsiteX1" fmla="*/ 0 w 496490"/>
                  <a:gd name="connsiteY1" fmla="*/ 549475 h 578050"/>
                  <a:gd name="connsiteX2" fmla="*/ 15478 w 496490"/>
                  <a:gd name="connsiteY2" fmla="*/ 537569 h 578050"/>
                  <a:gd name="connsiteX3" fmla="*/ 216693 w 496490"/>
                  <a:gd name="connsiteY3" fmla="*/ 563167 h 578050"/>
                  <a:gd name="connsiteX4" fmla="*/ 182761 w 496490"/>
                  <a:gd name="connsiteY4" fmla="*/ 361952 h 578050"/>
                  <a:gd name="connsiteX5" fmla="*/ 196453 w 496490"/>
                  <a:gd name="connsiteY5" fmla="*/ 342307 h 578050"/>
                  <a:gd name="connsiteX6" fmla="*/ 394407 w 496490"/>
                  <a:gd name="connsiteY6" fmla="*/ 306417 h 578050"/>
                  <a:gd name="connsiteX7" fmla="*/ 300633 w 496490"/>
                  <a:gd name="connsiteY7" fmla="*/ 132756 h 578050"/>
                  <a:gd name="connsiteX8" fmla="*/ 310069 w 496490"/>
                  <a:gd name="connsiteY8" fmla="*/ 99424 h 578050"/>
                  <a:gd name="connsiteX9" fmla="*/ 478251 w 496490"/>
                  <a:gd name="connsiteY9" fmla="*/ 6228 h 578050"/>
                  <a:gd name="connsiteX10" fmla="*/ 494705 w 496490"/>
                  <a:gd name="connsiteY10" fmla="*/ 0 h 578050"/>
                  <a:gd name="connsiteX11" fmla="*/ 496490 w 496490"/>
                  <a:gd name="connsiteY11" fmla="*/ 27982 h 578050"/>
                  <a:gd name="connsiteX12" fmla="*/ 427435 w 496490"/>
                  <a:gd name="connsiteY12" fmla="*/ 308968 h 578050"/>
                  <a:gd name="connsiteX13" fmla="*/ 236935 w 496490"/>
                  <a:gd name="connsiteY13" fmla="*/ 578050 h 578050"/>
                  <a:gd name="connsiteX0" fmla="*/ 221457 w 481012"/>
                  <a:gd name="connsiteY0" fmla="*/ 578050 h 578050"/>
                  <a:gd name="connsiteX1" fmla="*/ 0 w 481012"/>
                  <a:gd name="connsiteY1" fmla="*/ 537569 h 578050"/>
                  <a:gd name="connsiteX2" fmla="*/ 201215 w 481012"/>
                  <a:gd name="connsiteY2" fmla="*/ 563167 h 578050"/>
                  <a:gd name="connsiteX3" fmla="*/ 167283 w 481012"/>
                  <a:gd name="connsiteY3" fmla="*/ 361952 h 578050"/>
                  <a:gd name="connsiteX4" fmla="*/ 180975 w 481012"/>
                  <a:gd name="connsiteY4" fmla="*/ 342307 h 578050"/>
                  <a:gd name="connsiteX5" fmla="*/ 378929 w 481012"/>
                  <a:gd name="connsiteY5" fmla="*/ 306417 h 578050"/>
                  <a:gd name="connsiteX6" fmla="*/ 285155 w 481012"/>
                  <a:gd name="connsiteY6" fmla="*/ 132756 h 578050"/>
                  <a:gd name="connsiteX7" fmla="*/ 294591 w 481012"/>
                  <a:gd name="connsiteY7" fmla="*/ 99424 h 578050"/>
                  <a:gd name="connsiteX8" fmla="*/ 462773 w 481012"/>
                  <a:gd name="connsiteY8" fmla="*/ 6228 h 578050"/>
                  <a:gd name="connsiteX9" fmla="*/ 479227 w 481012"/>
                  <a:gd name="connsiteY9" fmla="*/ 0 h 578050"/>
                  <a:gd name="connsiteX10" fmla="*/ 481012 w 481012"/>
                  <a:gd name="connsiteY10" fmla="*/ 27982 h 578050"/>
                  <a:gd name="connsiteX11" fmla="*/ 411957 w 481012"/>
                  <a:gd name="connsiteY11" fmla="*/ 308968 h 578050"/>
                  <a:gd name="connsiteX12" fmla="*/ 221457 w 481012"/>
                  <a:gd name="connsiteY12" fmla="*/ 578050 h 578050"/>
                  <a:gd name="connsiteX0" fmla="*/ 54174 w 313729"/>
                  <a:gd name="connsiteY0" fmla="*/ 578050 h 578050"/>
                  <a:gd name="connsiteX1" fmla="*/ 33932 w 313729"/>
                  <a:gd name="connsiteY1" fmla="*/ 563167 h 578050"/>
                  <a:gd name="connsiteX2" fmla="*/ 0 w 313729"/>
                  <a:gd name="connsiteY2" fmla="*/ 361952 h 578050"/>
                  <a:gd name="connsiteX3" fmla="*/ 13692 w 313729"/>
                  <a:gd name="connsiteY3" fmla="*/ 342307 h 578050"/>
                  <a:gd name="connsiteX4" fmla="*/ 211646 w 313729"/>
                  <a:gd name="connsiteY4" fmla="*/ 306417 h 578050"/>
                  <a:gd name="connsiteX5" fmla="*/ 117872 w 313729"/>
                  <a:gd name="connsiteY5" fmla="*/ 132756 h 578050"/>
                  <a:gd name="connsiteX6" fmla="*/ 127308 w 313729"/>
                  <a:gd name="connsiteY6" fmla="*/ 99424 h 578050"/>
                  <a:gd name="connsiteX7" fmla="*/ 295490 w 313729"/>
                  <a:gd name="connsiteY7" fmla="*/ 6228 h 578050"/>
                  <a:gd name="connsiteX8" fmla="*/ 311944 w 313729"/>
                  <a:gd name="connsiteY8" fmla="*/ 0 h 578050"/>
                  <a:gd name="connsiteX9" fmla="*/ 313729 w 313729"/>
                  <a:gd name="connsiteY9" fmla="*/ 27982 h 578050"/>
                  <a:gd name="connsiteX10" fmla="*/ 244674 w 313729"/>
                  <a:gd name="connsiteY10" fmla="*/ 308968 h 578050"/>
                  <a:gd name="connsiteX11" fmla="*/ 54174 w 313729"/>
                  <a:gd name="connsiteY11" fmla="*/ 578050 h 578050"/>
                  <a:gd name="connsiteX0" fmla="*/ 244674 w 313729"/>
                  <a:gd name="connsiteY0" fmla="*/ 308968 h 563167"/>
                  <a:gd name="connsiteX1" fmla="*/ 33932 w 313729"/>
                  <a:gd name="connsiteY1" fmla="*/ 563167 h 563167"/>
                  <a:gd name="connsiteX2" fmla="*/ 0 w 313729"/>
                  <a:gd name="connsiteY2" fmla="*/ 361952 h 563167"/>
                  <a:gd name="connsiteX3" fmla="*/ 13692 w 313729"/>
                  <a:gd name="connsiteY3" fmla="*/ 342307 h 563167"/>
                  <a:gd name="connsiteX4" fmla="*/ 211646 w 313729"/>
                  <a:gd name="connsiteY4" fmla="*/ 306417 h 563167"/>
                  <a:gd name="connsiteX5" fmla="*/ 117872 w 313729"/>
                  <a:gd name="connsiteY5" fmla="*/ 132756 h 563167"/>
                  <a:gd name="connsiteX6" fmla="*/ 127308 w 313729"/>
                  <a:gd name="connsiteY6" fmla="*/ 99424 h 563167"/>
                  <a:gd name="connsiteX7" fmla="*/ 295490 w 313729"/>
                  <a:gd name="connsiteY7" fmla="*/ 6228 h 563167"/>
                  <a:gd name="connsiteX8" fmla="*/ 311944 w 313729"/>
                  <a:gd name="connsiteY8" fmla="*/ 0 h 563167"/>
                  <a:gd name="connsiteX9" fmla="*/ 313729 w 313729"/>
                  <a:gd name="connsiteY9" fmla="*/ 27982 h 563167"/>
                  <a:gd name="connsiteX10" fmla="*/ 244674 w 313729"/>
                  <a:gd name="connsiteY10" fmla="*/ 308968 h 563167"/>
                  <a:gd name="connsiteX0" fmla="*/ 244674 w 313729"/>
                  <a:gd name="connsiteY0" fmla="*/ 308968 h 361952"/>
                  <a:gd name="connsiteX1" fmla="*/ 0 w 313729"/>
                  <a:gd name="connsiteY1" fmla="*/ 361952 h 361952"/>
                  <a:gd name="connsiteX2" fmla="*/ 13692 w 313729"/>
                  <a:gd name="connsiteY2" fmla="*/ 342307 h 361952"/>
                  <a:gd name="connsiteX3" fmla="*/ 211646 w 313729"/>
                  <a:gd name="connsiteY3" fmla="*/ 306417 h 361952"/>
                  <a:gd name="connsiteX4" fmla="*/ 117872 w 313729"/>
                  <a:gd name="connsiteY4" fmla="*/ 132756 h 361952"/>
                  <a:gd name="connsiteX5" fmla="*/ 127308 w 313729"/>
                  <a:gd name="connsiteY5" fmla="*/ 99424 h 361952"/>
                  <a:gd name="connsiteX6" fmla="*/ 295490 w 313729"/>
                  <a:gd name="connsiteY6" fmla="*/ 6228 h 361952"/>
                  <a:gd name="connsiteX7" fmla="*/ 311944 w 313729"/>
                  <a:gd name="connsiteY7" fmla="*/ 0 h 361952"/>
                  <a:gd name="connsiteX8" fmla="*/ 313729 w 313729"/>
                  <a:gd name="connsiteY8" fmla="*/ 27982 h 361952"/>
                  <a:gd name="connsiteX9" fmla="*/ 244674 w 313729"/>
                  <a:gd name="connsiteY9" fmla="*/ 308968 h 361952"/>
                  <a:gd name="connsiteX0" fmla="*/ 230982 w 300037"/>
                  <a:gd name="connsiteY0" fmla="*/ 308968 h 342307"/>
                  <a:gd name="connsiteX1" fmla="*/ 0 w 300037"/>
                  <a:gd name="connsiteY1" fmla="*/ 342307 h 342307"/>
                  <a:gd name="connsiteX2" fmla="*/ 197954 w 300037"/>
                  <a:gd name="connsiteY2" fmla="*/ 306417 h 342307"/>
                  <a:gd name="connsiteX3" fmla="*/ 104180 w 300037"/>
                  <a:gd name="connsiteY3" fmla="*/ 132756 h 342307"/>
                  <a:gd name="connsiteX4" fmla="*/ 113616 w 300037"/>
                  <a:gd name="connsiteY4" fmla="*/ 99424 h 342307"/>
                  <a:gd name="connsiteX5" fmla="*/ 281798 w 300037"/>
                  <a:gd name="connsiteY5" fmla="*/ 6228 h 342307"/>
                  <a:gd name="connsiteX6" fmla="*/ 298252 w 300037"/>
                  <a:gd name="connsiteY6" fmla="*/ 0 h 342307"/>
                  <a:gd name="connsiteX7" fmla="*/ 300037 w 300037"/>
                  <a:gd name="connsiteY7" fmla="*/ 27982 h 342307"/>
                  <a:gd name="connsiteX8" fmla="*/ 230982 w 300037"/>
                  <a:gd name="connsiteY8" fmla="*/ 308968 h 342307"/>
                  <a:gd name="connsiteX0" fmla="*/ 126802 w 195857"/>
                  <a:gd name="connsiteY0" fmla="*/ 308968 h 308968"/>
                  <a:gd name="connsiteX1" fmla="*/ 93774 w 195857"/>
                  <a:gd name="connsiteY1" fmla="*/ 306417 h 308968"/>
                  <a:gd name="connsiteX2" fmla="*/ 0 w 195857"/>
                  <a:gd name="connsiteY2" fmla="*/ 132756 h 308968"/>
                  <a:gd name="connsiteX3" fmla="*/ 9436 w 195857"/>
                  <a:gd name="connsiteY3" fmla="*/ 99424 h 308968"/>
                  <a:gd name="connsiteX4" fmla="*/ 177618 w 195857"/>
                  <a:gd name="connsiteY4" fmla="*/ 6228 h 308968"/>
                  <a:gd name="connsiteX5" fmla="*/ 194072 w 195857"/>
                  <a:gd name="connsiteY5" fmla="*/ 0 h 308968"/>
                  <a:gd name="connsiteX6" fmla="*/ 195857 w 195857"/>
                  <a:gd name="connsiteY6" fmla="*/ 27982 h 308968"/>
                  <a:gd name="connsiteX7" fmla="*/ 126802 w 195857"/>
                  <a:gd name="connsiteY7" fmla="*/ 308968 h 308968"/>
                  <a:gd name="connsiteX0" fmla="*/ 127887 w 195857"/>
                  <a:gd name="connsiteY0" fmla="*/ 330665 h 330665"/>
                  <a:gd name="connsiteX1" fmla="*/ 93774 w 195857"/>
                  <a:gd name="connsiteY1" fmla="*/ 306417 h 330665"/>
                  <a:gd name="connsiteX2" fmla="*/ 0 w 195857"/>
                  <a:gd name="connsiteY2" fmla="*/ 132756 h 330665"/>
                  <a:gd name="connsiteX3" fmla="*/ 9436 w 195857"/>
                  <a:gd name="connsiteY3" fmla="*/ 99424 h 330665"/>
                  <a:gd name="connsiteX4" fmla="*/ 177618 w 195857"/>
                  <a:gd name="connsiteY4" fmla="*/ 6228 h 330665"/>
                  <a:gd name="connsiteX5" fmla="*/ 194072 w 195857"/>
                  <a:gd name="connsiteY5" fmla="*/ 0 h 330665"/>
                  <a:gd name="connsiteX6" fmla="*/ 195857 w 195857"/>
                  <a:gd name="connsiteY6" fmla="*/ 27982 h 330665"/>
                  <a:gd name="connsiteX7" fmla="*/ 127887 w 195857"/>
                  <a:gd name="connsiteY7" fmla="*/ 330665 h 33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857" h="330665">
                    <a:moveTo>
                      <a:pt x="127887" y="330665"/>
                    </a:moveTo>
                    <a:lnTo>
                      <a:pt x="93774" y="306417"/>
                    </a:lnTo>
                    <a:lnTo>
                      <a:pt x="0" y="132756"/>
                    </a:lnTo>
                    <a:lnTo>
                      <a:pt x="9436" y="99424"/>
                    </a:lnTo>
                    <a:lnTo>
                      <a:pt x="177618" y="6228"/>
                    </a:lnTo>
                    <a:lnTo>
                      <a:pt x="194072" y="0"/>
                    </a:lnTo>
                    <a:lnTo>
                      <a:pt x="195857" y="27982"/>
                    </a:lnTo>
                    <a:lnTo>
                      <a:pt x="127887" y="33066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2" name="正方形/長方形 409">
                <a:extLst>
                  <a:ext uri="{FF2B5EF4-FFF2-40B4-BE49-F238E27FC236}">
                    <a16:creationId xmlns:a16="http://schemas.microsoft.com/office/drawing/2014/main" id="{75E5D1AA-8D72-25F0-B973-35A65E5A16AF}"/>
                  </a:ext>
                </a:extLst>
              </p:cNvPr>
              <p:cNvSpPr/>
              <p:nvPr/>
            </p:nvSpPr>
            <p:spPr>
              <a:xfrm rot="10800000">
                <a:off x="3480347" y="11233119"/>
                <a:ext cx="727598" cy="454747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78594 w 1040757"/>
                  <a:gd name="connsiteY0" fmla="*/ 828682 h 967521"/>
                  <a:gd name="connsiteX1" fmla="*/ 275185 w 1040757"/>
                  <a:gd name="connsiteY1" fmla="*/ 878909 h 967521"/>
                  <a:gd name="connsiteX2" fmla="*/ 310308 w 1040757"/>
                  <a:gd name="connsiteY2" fmla="*/ 673895 h 967521"/>
                  <a:gd name="connsiteX3" fmla="*/ 325786 w 1040757"/>
                  <a:gd name="connsiteY3" fmla="*/ 661989 h 967521"/>
                  <a:gd name="connsiteX4" fmla="*/ 527001 w 1040757"/>
                  <a:gd name="connsiteY4" fmla="*/ 687587 h 967521"/>
                  <a:gd name="connsiteX5" fmla="*/ 493069 w 1040757"/>
                  <a:gd name="connsiteY5" fmla="*/ 486372 h 967521"/>
                  <a:gd name="connsiteX6" fmla="*/ 506761 w 1040757"/>
                  <a:gd name="connsiteY6" fmla="*/ 466727 h 967521"/>
                  <a:gd name="connsiteX7" fmla="*/ 704715 w 1040757"/>
                  <a:gd name="connsiteY7" fmla="*/ 430837 h 967521"/>
                  <a:gd name="connsiteX8" fmla="*/ 610941 w 1040757"/>
                  <a:gd name="connsiteY8" fmla="*/ 257176 h 967521"/>
                  <a:gd name="connsiteX9" fmla="*/ 620377 w 1040757"/>
                  <a:gd name="connsiteY9" fmla="*/ 223844 h 967521"/>
                  <a:gd name="connsiteX10" fmla="*/ 788559 w 1040757"/>
                  <a:gd name="connsiteY10" fmla="*/ 130648 h 967521"/>
                  <a:gd name="connsiteX11" fmla="*/ 805013 w 1040757"/>
                  <a:gd name="connsiteY11" fmla="*/ 124420 h 967521"/>
                  <a:gd name="connsiteX12" fmla="*/ 930624 w 1040757"/>
                  <a:gd name="connsiteY12" fmla="*/ 0 h 967521"/>
                  <a:gd name="connsiteX13" fmla="*/ 1040757 w 1040757"/>
                  <a:gd name="connsiteY13" fmla="*/ 155377 h 967521"/>
                  <a:gd name="connsiteX14" fmla="*/ 806798 w 1040757"/>
                  <a:gd name="connsiteY14" fmla="*/ 152402 h 967521"/>
                  <a:gd name="connsiteX15" fmla="*/ 737743 w 1040757"/>
                  <a:gd name="connsiteY15" fmla="*/ 433388 h 967521"/>
                  <a:gd name="connsiteX16" fmla="*/ 547243 w 1040757"/>
                  <a:gd name="connsiteY16" fmla="*/ 702470 h 967521"/>
                  <a:gd name="connsiteX17" fmla="*/ 294145 w 1040757"/>
                  <a:gd name="connsiteY17" fmla="*/ 897359 h 967521"/>
                  <a:gd name="connsiteX18" fmla="*/ 0 w 1040757"/>
                  <a:gd name="connsiteY18" fmla="*/ 967521 h 967521"/>
                  <a:gd name="connsiteX19" fmla="*/ 178594 w 1040757"/>
                  <a:gd name="connsiteY19" fmla="*/ 828682 h 967521"/>
                  <a:gd name="connsiteX0" fmla="*/ 0 w 862163"/>
                  <a:gd name="connsiteY0" fmla="*/ 828682 h 897359"/>
                  <a:gd name="connsiteX1" fmla="*/ 96591 w 862163"/>
                  <a:gd name="connsiteY1" fmla="*/ 878909 h 897359"/>
                  <a:gd name="connsiteX2" fmla="*/ 131714 w 862163"/>
                  <a:gd name="connsiteY2" fmla="*/ 673895 h 897359"/>
                  <a:gd name="connsiteX3" fmla="*/ 147192 w 862163"/>
                  <a:gd name="connsiteY3" fmla="*/ 661989 h 897359"/>
                  <a:gd name="connsiteX4" fmla="*/ 348407 w 862163"/>
                  <a:gd name="connsiteY4" fmla="*/ 687587 h 897359"/>
                  <a:gd name="connsiteX5" fmla="*/ 314475 w 862163"/>
                  <a:gd name="connsiteY5" fmla="*/ 486372 h 897359"/>
                  <a:gd name="connsiteX6" fmla="*/ 328167 w 862163"/>
                  <a:gd name="connsiteY6" fmla="*/ 466727 h 897359"/>
                  <a:gd name="connsiteX7" fmla="*/ 526121 w 862163"/>
                  <a:gd name="connsiteY7" fmla="*/ 430837 h 897359"/>
                  <a:gd name="connsiteX8" fmla="*/ 432347 w 862163"/>
                  <a:gd name="connsiteY8" fmla="*/ 257176 h 897359"/>
                  <a:gd name="connsiteX9" fmla="*/ 441783 w 862163"/>
                  <a:gd name="connsiteY9" fmla="*/ 223844 h 897359"/>
                  <a:gd name="connsiteX10" fmla="*/ 609965 w 862163"/>
                  <a:gd name="connsiteY10" fmla="*/ 130648 h 897359"/>
                  <a:gd name="connsiteX11" fmla="*/ 626419 w 862163"/>
                  <a:gd name="connsiteY11" fmla="*/ 124420 h 897359"/>
                  <a:gd name="connsiteX12" fmla="*/ 752030 w 862163"/>
                  <a:gd name="connsiteY12" fmla="*/ 0 h 897359"/>
                  <a:gd name="connsiteX13" fmla="*/ 862163 w 862163"/>
                  <a:gd name="connsiteY13" fmla="*/ 155377 h 897359"/>
                  <a:gd name="connsiteX14" fmla="*/ 628204 w 862163"/>
                  <a:gd name="connsiteY14" fmla="*/ 152402 h 897359"/>
                  <a:gd name="connsiteX15" fmla="*/ 559149 w 862163"/>
                  <a:gd name="connsiteY15" fmla="*/ 433388 h 897359"/>
                  <a:gd name="connsiteX16" fmla="*/ 368649 w 862163"/>
                  <a:gd name="connsiteY16" fmla="*/ 702470 h 897359"/>
                  <a:gd name="connsiteX17" fmla="*/ 115551 w 862163"/>
                  <a:gd name="connsiteY17" fmla="*/ 897359 h 897359"/>
                  <a:gd name="connsiteX18" fmla="*/ 0 w 862163"/>
                  <a:gd name="connsiteY18" fmla="*/ 828682 h 897359"/>
                  <a:gd name="connsiteX0" fmla="*/ 18960 w 765572"/>
                  <a:gd name="connsiteY0" fmla="*/ 897359 h 897359"/>
                  <a:gd name="connsiteX1" fmla="*/ 0 w 765572"/>
                  <a:gd name="connsiteY1" fmla="*/ 878909 h 897359"/>
                  <a:gd name="connsiteX2" fmla="*/ 35123 w 765572"/>
                  <a:gd name="connsiteY2" fmla="*/ 673895 h 897359"/>
                  <a:gd name="connsiteX3" fmla="*/ 50601 w 765572"/>
                  <a:gd name="connsiteY3" fmla="*/ 661989 h 897359"/>
                  <a:gd name="connsiteX4" fmla="*/ 251816 w 765572"/>
                  <a:gd name="connsiteY4" fmla="*/ 687587 h 897359"/>
                  <a:gd name="connsiteX5" fmla="*/ 217884 w 765572"/>
                  <a:gd name="connsiteY5" fmla="*/ 486372 h 897359"/>
                  <a:gd name="connsiteX6" fmla="*/ 231576 w 765572"/>
                  <a:gd name="connsiteY6" fmla="*/ 466727 h 897359"/>
                  <a:gd name="connsiteX7" fmla="*/ 429530 w 765572"/>
                  <a:gd name="connsiteY7" fmla="*/ 430837 h 897359"/>
                  <a:gd name="connsiteX8" fmla="*/ 335756 w 765572"/>
                  <a:gd name="connsiteY8" fmla="*/ 257176 h 897359"/>
                  <a:gd name="connsiteX9" fmla="*/ 345192 w 765572"/>
                  <a:gd name="connsiteY9" fmla="*/ 223844 h 897359"/>
                  <a:gd name="connsiteX10" fmla="*/ 513374 w 765572"/>
                  <a:gd name="connsiteY10" fmla="*/ 130648 h 897359"/>
                  <a:gd name="connsiteX11" fmla="*/ 529828 w 765572"/>
                  <a:gd name="connsiteY11" fmla="*/ 124420 h 897359"/>
                  <a:gd name="connsiteX12" fmla="*/ 655439 w 765572"/>
                  <a:gd name="connsiteY12" fmla="*/ 0 h 897359"/>
                  <a:gd name="connsiteX13" fmla="*/ 765572 w 765572"/>
                  <a:gd name="connsiteY13" fmla="*/ 155377 h 897359"/>
                  <a:gd name="connsiteX14" fmla="*/ 531613 w 765572"/>
                  <a:gd name="connsiteY14" fmla="*/ 152402 h 897359"/>
                  <a:gd name="connsiteX15" fmla="*/ 462558 w 765572"/>
                  <a:gd name="connsiteY15" fmla="*/ 433388 h 897359"/>
                  <a:gd name="connsiteX16" fmla="*/ 272058 w 765572"/>
                  <a:gd name="connsiteY16" fmla="*/ 702470 h 897359"/>
                  <a:gd name="connsiteX17" fmla="*/ 18960 w 765572"/>
                  <a:gd name="connsiteY17" fmla="*/ 897359 h 897359"/>
                  <a:gd name="connsiteX0" fmla="*/ 0 w 746612"/>
                  <a:gd name="connsiteY0" fmla="*/ 897359 h 897359"/>
                  <a:gd name="connsiteX1" fmla="*/ 16163 w 746612"/>
                  <a:gd name="connsiteY1" fmla="*/ 673895 h 897359"/>
                  <a:gd name="connsiteX2" fmla="*/ 31641 w 746612"/>
                  <a:gd name="connsiteY2" fmla="*/ 661989 h 897359"/>
                  <a:gd name="connsiteX3" fmla="*/ 232856 w 746612"/>
                  <a:gd name="connsiteY3" fmla="*/ 687587 h 897359"/>
                  <a:gd name="connsiteX4" fmla="*/ 198924 w 746612"/>
                  <a:gd name="connsiteY4" fmla="*/ 486372 h 897359"/>
                  <a:gd name="connsiteX5" fmla="*/ 212616 w 746612"/>
                  <a:gd name="connsiteY5" fmla="*/ 466727 h 897359"/>
                  <a:gd name="connsiteX6" fmla="*/ 410570 w 746612"/>
                  <a:gd name="connsiteY6" fmla="*/ 430837 h 897359"/>
                  <a:gd name="connsiteX7" fmla="*/ 316796 w 746612"/>
                  <a:gd name="connsiteY7" fmla="*/ 257176 h 897359"/>
                  <a:gd name="connsiteX8" fmla="*/ 326232 w 746612"/>
                  <a:gd name="connsiteY8" fmla="*/ 223844 h 897359"/>
                  <a:gd name="connsiteX9" fmla="*/ 494414 w 746612"/>
                  <a:gd name="connsiteY9" fmla="*/ 130648 h 897359"/>
                  <a:gd name="connsiteX10" fmla="*/ 510868 w 746612"/>
                  <a:gd name="connsiteY10" fmla="*/ 124420 h 897359"/>
                  <a:gd name="connsiteX11" fmla="*/ 636479 w 746612"/>
                  <a:gd name="connsiteY11" fmla="*/ 0 h 897359"/>
                  <a:gd name="connsiteX12" fmla="*/ 746612 w 746612"/>
                  <a:gd name="connsiteY12" fmla="*/ 155377 h 897359"/>
                  <a:gd name="connsiteX13" fmla="*/ 512653 w 746612"/>
                  <a:gd name="connsiteY13" fmla="*/ 152402 h 897359"/>
                  <a:gd name="connsiteX14" fmla="*/ 443598 w 746612"/>
                  <a:gd name="connsiteY14" fmla="*/ 433388 h 897359"/>
                  <a:gd name="connsiteX15" fmla="*/ 253098 w 746612"/>
                  <a:gd name="connsiteY15" fmla="*/ 702470 h 897359"/>
                  <a:gd name="connsiteX16" fmla="*/ 0 w 746612"/>
                  <a:gd name="connsiteY16" fmla="*/ 897359 h 897359"/>
                  <a:gd name="connsiteX0" fmla="*/ 236935 w 730449"/>
                  <a:gd name="connsiteY0" fmla="*/ 702470 h 702470"/>
                  <a:gd name="connsiteX1" fmla="*/ 0 w 730449"/>
                  <a:gd name="connsiteY1" fmla="*/ 673895 h 702470"/>
                  <a:gd name="connsiteX2" fmla="*/ 15478 w 730449"/>
                  <a:gd name="connsiteY2" fmla="*/ 661989 h 702470"/>
                  <a:gd name="connsiteX3" fmla="*/ 216693 w 730449"/>
                  <a:gd name="connsiteY3" fmla="*/ 687587 h 702470"/>
                  <a:gd name="connsiteX4" fmla="*/ 182761 w 730449"/>
                  <a:gd name="connsiteY4" fmla="*/ 486372 h 702470"/>
                  <a:gd name="connsiteX5" fmla="*/ 196453 w 730449"/>
                  <a:gd name="connsiteY5" fmla="*/ 466727 h 702470"/>
                  <a:gd name="connsiteX6" fmla="*/ 394407 w 730449"/>
                  <a:gd name="connsiteY6" fmla="*/ 430837 h 702470"/>
                  <a:gd name="connsiteX7" fmla="*/ 300633 w 730449"/>
                  <a:gd name="connsiteY7" fmla="*/ 257176 h 702470"/>
                  <a:gd name="connsiteX8" fmla="*/ 310069 w 730449"/>
                  <a:gd name="connsiteY8" fmla="*/ 223844 h 702470"/>
                  <a:gd name="connsiteX9" fmla="*/ 478251 w 730449"/>
                  <a:gd name="connsiteY9" fmla="*/ 130648 h 702470"/>
                  <a:gd name="connsiteX10" fmla="*/ 494705 w 730449"/>
                  <a:gd name="connsiteY10" fmla="*/ 124420 h 702470"/>
                  <a:gd name="connsiteX11" fmla="*/ 620316 w 730449"/>
                  <a:gd name="connsiteY11" fmla="*/ 0 h 702470"/>
                  <a:gd name="connsiteX12" fmla="*/ 730449 w 730449"/>
                  <a:gd name="connsiteY12" fmla="*/ 155377 h 702470"/>
                  <a:gd name="connsiteX13" fmla="*/ 496490 w 730449"/>
                  <a:gd name="connsiteY13" fmla="*/ 152402 h 702470"/>
                  <a:gd name="connsiteX14" fmla="*/ 427435 w 730449"/>
                  <a:gd name="connsiteY14" fmla="*/ 433388 h 702470"/>
                  <a:gd name="connsiteX15" fmla="*/ 236935 w 730449"/>
                  <a:gd name="connsiteY15" fmla="*/ 702470 h 702470"/>
                  <a:gd name="connsiteX0" fmla="*/ 221457 w 714971"/>
                  <a:gd name="connsiteY0" fmla="*/ 702470 h 702470"/>
                  <a:gd name="connsiteX1" fmla="*/ 0 w 714971"/>
                  <a:gd name="connsiteY1" fmla="*/ 661989 h 702470"/>
                  <a:gd name="connsiteX2" fmla="*/ 201215 w 714971"/>
                  <a:gd name="connsiteY2" fmla="*/ 687587 h 702470"/>
                  <a:gd name="connsiteX3" fmla="*/ 167283 w 714971"/>
                  <a:gd name="connsiteY3" fmla="*/ 486372 h 702470"/>
                  <a:gd name="connsiteX4" fmla="*/ 180975 w 714971"/>
                  <a:gd name="connsiteY4" fmla="*/ 466727 h 702470"/>
                  <a:gd name="connsiteX5" fmla="*/ 378929 w 714971"/>
                  <a:gd name="connsiteY5" fmla="*/ 430837 h 702470"/>
                  <a:gd name="connsiteX6" fmla="*/ 285155 w 714971"/>
                  <a:gd name="connsiteY6" fmla="*/ 257176 h 702470"/>
                  <a:gd name="connsiteX7" fmla="*/ 294591 w 714971"/>
                  <a:gd name="connsiteY7" fmla="*/ 223844 h 702470"/>
                  <a:gd name="connsiteX8" fmla="*/ 462773 w 714971"/>
                  <a:gd name="connsiteY8" fmla="*/ 130648 h 702470"/>
                  <a:gd name="connsiteX9" fmla="*/ 479227 w 714971"/>
                  <a:gd name="connsiteY9" fmla="*/ 124420 h 702470"/>
                  <a:gd name="connsiteX10" fmla="*/ 604838 w 714971"/>
                  <a:gd name="connsiteY10" fmla="*/ 0 h 702470"/>
                  <a:gd name="connsiteX11" fmla="*/ 714971 w 714971"/>
                  <a:gd name="connsiteY11" fmla="*/ 155377 h 702470"/>
                  <a:gd name="connsiteX12" fmla="*/ 481012 w 714971"/>
                  <a:gd name="connsiteY12" fmla="*/ 152402 h 702470"/>
                  <a:gd name="connsiteX13" fmla="*/ 411957 w 714971"/>
                  <a:gd name="connsiteY13" fmla="*/ 433388 h 702470"/>
                  <a:gd name="connsiteX14" fmla="*/ 221457 w 714971"/>
                  <a:gd name="connsiteY14" fmla="*/ 702470 h 702470"/>
                  <a:gd name="connsiteX0" fmla="*/ 54174 w 547688"/>
                  <a:gd name="connsiteY0" fmla="*/ 702470 h 702470"/>
                  <a:gd name="connsiteX1" fmla="*/ 33932 w 547688"/>
                  <a:gd name="connsiteY1" fmla="*/ 687587 h 702470"/>
                  <a:gd name="connsiteX2" fmla="*/ 0 w 547688"/>
                  <a:gd name="connsiteY2" fmla="*/ 486372 h 702470"/>
                  <a:gd name="connsiteX3" fmla="*/ 13692 w 547688"/>
                  <a:gd name="connsiteY3" fmla="*/ 466727 h 702470"/>
                  <a:gd name="connsiteX4" fmla="*/ 211646 w 547688"/>
                  <a:gd name="connsiteY4" fmla="*/ 430837 h 702470"/>
                  <a:gd name="connsiteX5" fmla="*/ 117872 w 547688"/>
                  <a:gd name="connsiteY5" fmla="*/ 257176 h 702470"/>
                  <a:gd name="connsiteX6" fmla="*/ 127308 w 547688"/>
                  <a:gd name="connsiteY6" fmla="*/ 223844 h 702470"/>
                  <a:gd name="connsiteX7" fmla="*/ 295490 w 547688"/>
                  <a:gd name="connsiteY7" fmla="*/ 130648 h 702470"/>
                  <a:gd name="connsiteX8" fmla="*/ 311944 w 547688"/>
                  <a:gd name="connsiteY8" fmla="*/ 124420 h 702470"/>
                  <a:gd name="connsiteX9" fmla="*/ 437555 w 547688"/>
                  <a:gd name="connsiteY9" fmla="*/ 0 h 702470"/>
                  <a:gd name="connsiteX10" fmla="*/ 547688 w 547688"/>
                  <a:gd name="connsiteY10" fmla="*/ 155377 h 702470"/>
                  <a:gd name="connsiteX11" fmla="*/ 313729 w 547688"/>
                  <a:gd name="connsiteY11" fmla="*/ 152402 h 702470"/>
                  <a:gd name="connsiteX12" fmla="*/ 244674 w 547688"/>
                  <a:gd name="connsiteY12" fmla="*/ 433388 h 702470"/>
                  <a:gd name="connsiteX13" fmla="*/ 54174 w 547688"/>
                  <a:gd name="connsiteY13" fmla="*/ 702470 h 702470"/>
                  <a:gd name="connsiteX0" fmla="*/ 54174 w 547688"/>
                  <a:gd name="connsiteY0" fmla="*/ 702470 h 702470"/>
                  <a:gd name="connsiteX1" fmla="*/ 0 w 547688"/>
                  <a:gd name="connsiteY1" fmla="*/ 486372 h 702470"/>
                  <a:gd name="connsiteX2" fmla="*/ 13692 w 547688"/>
                  <a:gd name="connsiteY2" fmla="*/ 466727 h 702470"/>
                  <a:gd name="connsiteX3" fmla="*/ 211646 w 547688"/>
                  <a:gd name="connsiteY3" fmla="*/ 430837 h 702470"/>
                  <a:gd name="connsiteX4" fmla="*/ 117872 w 547688"/>
                  <a:gd name="connsiteY4" fmla="*/ 257176 h 702470"/>
                  <a:gd name="connsiteX5" fmla="*/ 127308 w 547688"/>
                  <a:gd name="connsiteY5" fmla="*/ 223844 h 702470"/>
                  <a:gd name="connsiteX6" fmla="*/ 295490 w 547688"/>
                  <a:gd name="connsiteY6" fmla="*/ 130648 h 702470"/>
                  <a:gd name="connsiteX7" fmla="*/ 311944 w 547688"/>
                  <a:gd name="connsiteY7" fmla="*/ 124420 h 702470"/>
                  <a:gd name="connsiteX8" fmla="*/ 437555 w 547688"/>
                  <a:gd name="connsiteY8" fmla="*/ 0 h 702470"/>
                  <a:gd name="connsiteX9" fmla="*/ 547688 w 547688"/>
                  <a:gd name="connsiteY9" fmla="*/ 155377 h 702470"/>
                  <a:gd name="connsiteX10" fmla="*/ 313729 w 547688"/>
                  <a:gd name="connsiteY10" fmla="*/ 152402 h 702470"/>
                  <a:gd name="connsiteX11" fmla="*/ 244674 w 547688"/>
                  <a:gd name="connsiteY11" fmla="*/ 433388 h 702470"/>
                  <a:gd name="connsiteX12" fmla="*/ 54174 w 547688"/>
                  <a:gd name="connsiteY12" fmla="*/ 702470 h 702470"/>
                  <a:gd name="connsiteX0" fmla="*/ 244674 w 547688"/>
                  <a:gd name="connsiteY0" fmla="*/ 433388 h 486372"/>
                  <a:gd name="connsiteX1" fmla="*/ 0 w 547688"/>
                  <a:gd name="connsiteY1" fmla="*/ 486372 h 486372"/>
                  <a:gd name="connsiteX2" fmla="*/ 13692 w 547688"/>
                  <a:gd name="connsiteY2" fmla="*/ 466727 h 486372"/>
                  <a:gd name="connsiteX3" fmla="*/ 211646 w 547688"/>
                  <a:gd name="connsiteY3" fmla="*/ 430837 h 486372"/>
                  <a:gd name="connsiteX4" fmla="*/ 117872 w 547688"/>
                  <a:gd name="connsiteY4" fmla="*/ 257176 h 486372"/>
                  <a:gd name="connsiteX5" fmla="*/ 127308 w 547688"/>
                  <a:gd name="connsiteY5" fmla="*/ 223844 h 486372"/>
                  <a:gd name="connsiteX6" fmla="*/ 295490 w 547688"/>
                  <a:gd name="connsiteY6" fmla="*/ 130648 h 486372"/>
                  <a:gd name="connsiteX7" fmla="*/ 311944 w 547688"/>
                  <a:gd name="connsiteY7" fmla="*/ 124420 h 486372"/>
                  <a:gd name="connsiteX8" fmla="*/ 437555 w 547688"/>
                  <a:gd name="connsiteY8" fmla="*/ 0 h 486372"/>
                  <a:gd name="connsiteX9" fmla="*/ 547688 w 547688"/>
                  <a:gd name="connsiteY9" fmla="*/ 155377 h 486372"/>
                  <a:gd name="connsiteX10" fmla="*/ 313729 w 547688"/>
                  <a:gd name="connsiteY10" fmla="*/ 152402 h 486372"/>
                  <a:gd name="connsiteX11" fmla="*/ 244674 w 547688"/>
                  <a:gd name="connsiteY11" fmla="*/ 433388 h 486372"/>
                  <a:gd name="connsiteX0" fmla="*/ 230982 w 533996"/>
                  <a:gd name="connsiteY0" fmla="*/ 433388 h 466727"/>
                  <a:gd name="connsiteX1" fmla="*/ 0 w 533996"/>
                  <a:gd name="connsiteY1" fmla="*/ 466727 h 466727"/>
                  <a:gd name="connsiteX2" fmla="*/ 197954 w 533996"/>
                  <a:gd name="connsiteY2" fmla="*/ 430837 h 466727"/>
                  <a:gd name="connsiteX3" fmla="*/ 104180 w 533996"/>
                  <a:gd name="connsiteY3" fmla="*/ 257176 h 466727"/>
                  <a:gd name="connsiteX4" fmla="*/ 113616 w 533996"/>
                  <a:gd name="connsiteY4" fmla="*/ 223844 h 466727"/>
                  <a:gd name="connsiteX5" fmla="*/ 281798 w 533996"/>
                  <a:gd name="connsiteY5" fmla="*/ 130648 h 466727"/>
                  <a:gd name="connsiteX6" fmla="*/ 298252 w 533996"/>
                  <a:gd name="connsiteY6" fmla="*/ 124420 h 466727"/>
                  <a:gd name="connsiteX7" fmla="*/ 423863 w 533996"/>
                  <a:gd name="connsiteY7" fmla="*/ 0 h 466727"/>
                  <a:gd name="connsiteX8" fmla="*/ 533996 w 533996"/>
                  <a:gd name="connsiteY8" fmla="*/ 155377 h 466727"/>
                  <a:gd name="connsiteX9" fmla="*/ 300037 w 533996"/>
                  <a:gd name="connsiteY9" fmla="*/ 152402 h 466727"/>
                  <a:gd name="connsiteX10" fmla="*/ 230982 w 533996"/>
                  <a:gd name="connsiteY10" fmla="*/ 433388 h 466727"/>
                  <a:gd name="connsiteX0" fmla="*/ 126802 w 429816"/>
                  <a:gd name="connsiteY0" fmla="*/ 433388 h 433388"/>
                  <a:gd name="connsiteX1" fmla="*/ 93774 w 429816"/>
                  <a:gd name="connsiteY1" fmla="*/ 430837 h 433388"/>
                  <a:gd name="connsiteX2" fmla="*/ 0 w 429816"/>
                  <a:gd name="connsiteY2" fmla="*/ 257176 h 433388"/>
                  <a:gd name="connsiteX3" fmla="*/ 9436 w 429816"/>
                  <a:gd name="connsiteY3" fmla="*/ 223844 h 433388"/>
                  <a:gd name="connsiteX4" fmla="*/ 177618 w 429816"/>
                  <a:gd name="connsiteY4" fmla="*/ 130648 h 433388"/>
                  <a:gd name="connsiteX5" fmla="*/ 194072 w 429816"/>
                  <a:gd name="connsiteY5" fmla="*/ 124420 h 433388"/>
                  <a:gd name="connsiteX6" fmla="*/ 319683 w 429816"/>
                  <a:gd name="connsiteY6" fmla="*/ 0 h 433388"/>
                  <a:gd name="connsiteX7" fmla="*/ 429816 w 429816"/>
                  <a:gd name="connsiteY7" fmla="*/ 155377 h 433388"/>
                  <a:gd name="connsiteX8" fmla="*/ 195857 w 429816"/>
                  <a:gd name="connsiteY8" fmla="*/ 152402 h 433388"/>
                  <a:gd name="connsiteX9" fmla="*/ 126802 w 429816"/>
                  <a:gd name="connsiteY9" fmla="*/ 433388 h 433388"/>
                  <a:gd name="connsiteX0" fmla="*/ 126802 w 429816"/>
                  <a:gd name="connsiteY0" fmla="*/ 433388 h 433388"/>
                  <a:gd name="connsiteX1" fmla="*/ 0 w 429816"/>
                  <a:gd name="connsiteY1" fmla="*/ 257176 h 433388"/>
                  <a:gd name="connsiteX2" fmla="*/ 9436 w 429816"/>
                  <a:gd name="connsiteY2" fmla="*/ 223844 h 433388"/>
                  <a:gd name="connsiteX3" fmla="*/ 177618 w 429816"/>
                  <a:gd name="connsiteY3" fmla="*/ 130648 h 433388"/>
                  <a:gd name="connsiteX4" fmla="*/ 194072 w 429816"/>
                  <a:gd name="connsiteY4" fmla="*/ 124420 h 433388"/>
                  <a:gd name="connsiteX5" fmla="*/ 319683 w 429816"/>
                  <a:gd name="connsiteY5" fmla="*/ 0 h 433388"/>
                  <a:gd name="connsiteX6" fmla="*/ 429816 w 429816"/>
                  <a:gd name="connsiteY6" fmla="*/ 155377 h 433388"/>
                  <a:gd name="connsiteX7" fmla="*/ 195857 w 429816"/>
                  <a:gd name="connsiteY7" fmla="*/ 152402 h 433388"/>
                  <a:gd name="connsiteX8" fmla="*/ 126802 w 429816"/>
                  <a:gd name="connsiteY8" fmla="*/ 433388 h 433388"/>
                  <a:gd name="connsiteX0" fmla="*/ 195857 w 429816"/>
                  <a:gd name="connsiteY0" fmla="*/ 152402 h 257176"/>
                  <a:gd name="connsiteX1" fmla="*/ 0 w 429816"/>
                  <a:gd name="connsiteY1" fmla="*/ 257176 h 257176"/>
                  <a:gd name="connsiteX2" fmla="*/ 9436 w 429816"/>
                  <a:gd name="connsiteY2" fmla="*/ 223844 h 257176"/>
                  <a:gd name="connsiteX3" fmla="*/ 177618 w 429816"/>
                  <a:gd name="connsiteY3" fmla="*/ 130648 h 257176"/>
                  <a:gd name="connsiteX4" fmla="*/ 194072 w 429816"/>
                  <a:gd name="connsiteY4" fmla="*/ 124420 h 257176"/>
                  <a:gd name="connsiteX5" fmla="*/ 319683 w 429816"/>
                  <a:gd name="connsiteY5" fmla="*/ 0 h 257176"/>
                  <a:gd name="connsiteX6" fmla="*/ 429816 w 429816"/>
                  <a:gd name="connsiteY6" fmla="*/ 155377 h 257176"/>
                  <a:gd name="connsiteX7" fmla="*/ 195857 w 429816"/>
                  <a:gd name="connsiteY7" fmla="*/ 152402 h 257176"/>
                  <a:gd name="connsiteX0" fmla="*/ 186421 w 420380"/>
                  <a:gd name="connsiteY0" fmla="*/ 152402 h 223844"/>
                  <a:gd name="connsiteX1" fmla="*/ 0 w 420380"/>
                  <a:gd name="connsiteY1" fmla="*/ 223844 h 223844"/>
                  <a:gd name="connsiteX2" fmla="*/ 168182 w 420380"/>
                  <a:gd name="connsiteY2" fmla="*/ 130648 h 223844"/>
                  <a:gd name="connsiteX3" fmla="*/ 184636 w 420380"/>
                  <a:gd name="connsiteY3" fmla="*/ 124420 h 223844"/>
                  <a:gd name="connsiteX4" fmla="*/ 310247 w 420380"/>
                  <a:gd name="connsiteY4" fmla="*/ 0 h 223844"/>
                  <a:gd name="connsiteX5" fmla="*/ 420380 w 420380"/>
                  <a:gd name="connsiteY5" fmla="*/ 155377 h 223844"/>
                  <a:gd name="connsiteX6" fmla="*/ 186421 w 420380"/>
                  <a:gd name="connsiteY6" fmla="*/ 152402 h 223844"/>
                  <a:gd name="connsiteX0" fmla="*/ 18239 w 252198"/>
                  <a:gd name="connsiteY0" fmla="*/ 152402 h 155377"/>
                  <a:gd name="connsiteX1" fmla="*/ 0 w 252198"/>
                  <a:gd name="connsiteY1" fmla="*/ 130648 h 155377"/>
                  <a:gd name="connsiteX2" fmla="*/ 16454 w 252198"/>
                  <a:gd name="connsiteY2" fmla="*/ 124420 h 155377"/>
                  <a:gd name="connsiteX3" fmla="*/ 142065 w 252198"/>
                  <a:gd name="connsiteY3" fmla="*/ 0 h 155377"/>
                  <a:gd name="connsiteX4" fmla="*/ 252198 w 252198"/>
                  <a:gd name="connsiteY4" fmla="*/ 155377 h 155377"/>
                  <a:gd name="connsiteX5" fmla="*/ 18239 w 252198"/>
                  <a:gd name="connsiteY5" fmla="*/ 152402 h 155377"/>
                  <a:gd name="connsiteX0" fmla="*/ 1785 w 235744"/>
                  <a:gd name="connsiteY0" fmla="*/ 152402 h 155377"/>
                  <a:gd name="connsiteX1" fmla="*/ 0 w 235744"/>
                  <a:gd name="connsiteY1" fmla="*/ 124420 h 155377"/>
                  <a:gd name="connsiteX2" fmla="*/ 125611 w 235744"/>
                  <a:gd name="connsiteY2" fmla="*/ 0 h 155377"/>
                  <a:gd name="connsiteX3" fmla="*/ 235744 w 235744"/>
                  <a:gd name="connsiteY3" fmla="*/ 155377 h 155377"/>
                  <a:gd name="connsiteX4" fmla="*/ 1785 w 235744"/>
                  <a:gd name="connsiteY4" fmla="*/ 152402 h 155377"/>
                  <a:gd name="connsiteX0" fmla="*/ 0 w 248604"/>
                  <a:gd name="connsiteY0" fmla="*/ 146707 h 155377"/>
                  <a:gd name="connsiteX1" fmla="*/ 12860 w 248604"/>
                  <a:gd name="connsiteY1" fmla="*/ 124420 h 155377"/>
                  <a:gd name="connsiteX2" fmla="*/ 138471 w 248604"/>
                  <a:gd name="connsiteY2" fmla="*/ 0 h 155377"/>
                  <a:gd name="connsiteX3" fmla="*/ 248604 w 248604"/>
                  <a:gd name="connsiteY3" fmla="*/ 155377 h 155377"/>
                  <a:gd name="connsiteX4" fmla="*/ 0 w 248604"/>
                  <a:gd name="connsiteY4" fmla="*/ 146707 h 15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604" h="155377">
                    <a:moveTo>
                      <a:pt x="0" y="146707"/>
                    </a:moveTo>
                    <a:lnTo>
                      <a:pt x="12860" y="124420"/>
                    </a:lnTo>
                    <a:lnTo>
                      <a:pt x="138471" y="0"/>
                    </a:lnTo>
                    <a:lnTo>
                      <a:pt x="248604" y="155377"/>
                    </a:lnTo>
                    <a:lnTo>
                      <a:pt x="0" y="14670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3" name="正方形/長方形 409">
                <a:extLst>
                  <a:ext uri="{FF2B5EF4-FFF2-40B4-BE49-F238E27FC236}">
                    <a16:creationId xmlns:a16="http://schemas.microsoft.com/office/drawing/2014/main" id="{3F79AE06-71DA-BCFD-32BB-22E8254487B1}"/>
                  </a:ext>
                </a:extLst>
              </p:cNvPr>
              <p:cNvSpPr/>
              <p:nvPr/>
            </p:nvSpPr>
            <p:spPr>
              <a:xfrm rot="10800000">
                <a:off x="4367191" y="9631922"/>
                <a:ext cx="716095" cy="794997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78594 w 1040757"/>
                  <a:gd name="connsiteY0" fmla="*/ 828682 h 967521"/>
                  <a:gd name="connsiteX1" fmla="*/ 275185 w 1040757"/>
                  <a:gd name="connsiteY1" fmla="*/ 878909 h 967521"/>
                  <a:gd name="connsiteX2" fmla="*/ 310308 w 1040757"/>
                  <a:gd name="connsiteY2" fmla="*/ 673895 h 967521"/>
                  <a:gd name="connsiteX3" fmla="*/ 325786 w 1040757"/>
                  <a:gd name="connsiteY3" fmla="*/ 661989 h 967521"/>
                  <a:gd name="connsiteX4" fmla="*/ 527001 w 1040757"/>
                  <a:gd name="connsiteY4" fmla="*/ 687587 h 967521"/>
                  <a:gd name="connsiteX5" fmla="*/ 493069 w 1040757"/>
                  <a:gd name="connsiteY5" fmla="*/ 486372 h 967521"/>
                  <a:gd name="connsiteX6" fmla="*/ 506761 w 1040757"/>
                  <a:gd name="connsiteY6" fmla="*/ 466727 h 967521"/>
                  <a:gd name="connsiteX7" fmla="*/ 704715 w 1040757"/>
                  <a:gd name="connsiteY7" fmla="*/ 430837 h 967521"/>
                  <a:gd name="connsiteX8" fmla="*/ 610941 w 1040757"/>
                  <a:gd name="connsiteY8" fmla="*/ 257176 h 967521"/>
                  <a:gd name="connsiteX9" fmla="*/ 620377 w 1040757"/>
                  <a:gd name="connsiteY9" fmla="*/ 223844 h 967521"/>
                  <a:gd name="connsiteX10" fmla="*/ 788559 w 1040757"/>
                  <a:gd name="connsiteY10" fmla="*/ 130648 h 967521"/>
                  <a:gd name="connsiteX11" fmla="*/ 805013 w 1040757"/>
                  <a:gd name="connsiteY11" fmla="*/ 124420 h 967521"/>
                  <a:gd name="connsiteX12" fmla="*/ 930624 w 1040757"/>
                  <a:gd name="connsiteY12" fmla="*/ 0 h 967521"/>
                  <a:gd name="connsiteX13" fmla="*/ 1040757 w 1040757"/>
                  <a:gd name="connsiteY13" fmla="*/ 155377 h 967521"/>
                  <a:gd name="connsiteX14" fmla="*/ 806798 w 1040757"/>
                  <a:gd name="connsiteY14" fmla="*/ 152402 h 967521"/>
                  <a:gd name="connsiteX15" fmla="*/ 737743 w 1040757"/>
                  <a:gd name="connsiteY15" fmla="*/ 433388 h 967521"/>
                  <a:gd name="connsiteX16" fmla="*/ 547243 w 1040757"/>
                  <a:gd name="connsiteY16" fmla="*/ 702470 h 967521"/>
                  <a:gd name="connsiteX17" fmla="*/ 294145 w 1040757"/>
                  <a:gd name="connsiteY17" fmla="*/ 897359 h 967521"/>
                  <a:gd name="connsiteX18" fmla="*/ 0 w 1040757"/>
                  <a:gd name="connsiteY18" fmla="*/ 967521 h 967521"/>
                  <a:gd name="connsiteX19" fmla="*/ 178594 w 1040757"/>
                  <a:gd name="connsiteY19" fmla="*/ 828682 h 967521"/>
                  <a:gd name="connsiteX0" fmla="*/ 0 w 862163"/>
                  <a:gd name="connsiteY0" fmla="*/ 828682 h 897359"/>
                  <a:gd name="connsiteX1" fmla="*/ 96591 w 862163"/>
                  <a:gd name="connsiteY1" fmla="*/ 878909 h 897359"/>
                  <a:gd name="connsiteX2" fmla="*/ 131714 w 862163"/>
                  <a:gd name="connsiteY2" fmla="*/ 673895 h 897359"/>
                  <a:gd name="connsiteX3" fmla="*/ 147192 w 862163"/>
                  <a:gd name="connsiteY3" fmla="*/ 661989 h 897359"/>
                  <a:gd name="connsiteX4" fmla="*/ 348407 w 862163"/>
                  <a:gd name="connsiteY4" fmla="*/ 687587 h 897359"/>
                  <a:gd name="connsiteX5" fmla="*/ 314475 w 862163"/>
                  <a:gd name="connsiteY5" fmla="*/ 486372 h 897359"/>
                  <a:gd name="connsiteX6" fmla="*/ 328167 w 862163"/>
                  <a:gd name="connsiteY6" fmla="*/ 466727 h 897359"/>
                  <a:gd name="connsiteX7" fmla="*/ 526121 w 862163"/>
                  <a:gd name="connsiteY7" fmla="*/ 430837 h 897359"/>
                  <a:gd name="connsiteX8" fmla="*/ 432347 w 862163"/>
                  <a:gd name="connsiteY8" fmla="*/ 257176 h 897359"/>
                  <a:gd name="connsiteX9" fmla="*/ 441783 w 862163"/>
                  <a:gd name="connsiteY9" fmla="*/ 223844 h 897359"/>
                  <a:gd name="connsiteX10" fmla="*/ 609965 w 862163"/>
                  <a:gd name="connsiteY10" fmla="*/ 130648 h 897359"/>
                  <a:gd name="connsiteX11" fmla="*/ 626419 w 862163"/>
                  <a:gd name="connsiteY11" fmla="*/ 124420 h 897359"/>
                  <a:gd name="connsiteX12" fmla="*/ 752030 w 862163"/>
                  <a:gd name="connsiteY12" fmla="*/ 0 h 897359"/>
                  <a:gd name="connsiteX13" fmla="*/ 862163 w 862163"/>
                  <a:gd name="connsiteY13" fmla="*/ 155377 h 897359"/>
                  <a:gd name="connsiteX14" fmla="*/ 628204 w 862163"/>
                  <a:gd name="connsiteY14" fmla="*/ 152402 h 897359"/>
                  <a:gd name="connsiteX15" fmla="*/ 559149 w 862163"/>
                  <a:gd name="connsiteY15" fmla="*/ 433388 h 897359"/>
                  <a:gd name="connsiteX16" fmla="*/ 368649 w 862163"/>
                  <a:gd name="connsiteY16" fmla="*/ 702470 h 897359"/>
                  <a:gd name="connsiteX17" fmla="*/ 115551 w 862163"/>
                  <a:gd name="connsiteY17" fmla="*/ 897359 h 897359"/>
                  <a:gd name="connsiteX18" fmla="*/ 0 w 862163"/>
                  <a:gd name="connsiteY18" fmla="*/ 828682 h 897359"/>
                  <a:gd name="connsiteX0" fmla="*/ 18960 w 765572"/>
                  <a:gd name="connsiteY0" fmla="*/ 897359 h 897359"/>
                  <a:gd name="connsiteX1" fmla="*/ 0 w 765572"/>
                  <a:gd name="connsiteY1" fmla="*/ 878909 h 897359"/>
                  <a:gd name="connsiteX2" fmla="*/ 35123 w 765572"/>
                  <a:gd name="connsiteY2" fmla="*/ 673895 h 897359"/>
                  <a:gd name="connsiteX3" fmla="*/ 50601 w 765572"/>
                  <a:gd name="connsiteY3" fmla="*/ 661989 h 897359"/>
                  <a:gd name="connsiteX4" fmla="*/ 251816 w 765572"/>
                  <a:gd name="connsiteY4" fmla="*/ 687587 h 897359"/>
                  <a:gd name="connsiteX5" fmla="*/ 217884 w 765572"/>
                  <a:gd name="connsiteY5" fmla="*/ 486372 h 897359"/>
                  <a:gd name="connsiteX6" fmla="*/ 231576 w 765572"/>
                  <a:gd name="connsiteY6" fmla="*/ 466727 h 897359"/>
                  <a:gd name="connsiteX7" fmla="*/ 429530 w 765572"/>
                  <a:gd name="connsiteY7" fmla="*/ 430837 h 897359"/>
                  <a:gd name="connsiteX8" fmla="*/ 335756 w 765572"/>
                  <a:gd name="connsiteY8" fmla="*/ 257176 h 897359"/>
                  <a:gd name="connsiteX9" fmla="*/ 345192 w 765572"/>
                  <a:gd name="connsiteY9" fmla="*/ 223844 h 897359"/>
                  <a:gd name="connsiteX10" fmla="*/ 513374 w 765572"/>
                  <a:gd name="connsiteY10" fmla="*/ 130648 h 897359"/>
                  <a:gd name="connsiteX11" fmla="*/ 529828 w 765572"/>
                  <a:gd name="connsiteY11" fmla="*/ 124420 h 897359"/>
                  <a:gd name="connsiteX12" fmla="*/ 655439 w 765572"/>
                  <a:gd name="connsiteY12" fmla="*/ 0 h 897359"/>
                  <a:gd name="connsiteX13" fmla="*/ 765572 w 765572"/>
                  <a:gd name="connsiteY13" fmla="*/ 155377 h 897359"/>
                  <a:gd name="connsiteX14" fmla="*/ 531613 w 765572"/>
                  <a:gd name="connsiteY14" fmla="*/ 152402 h 897359"/>
                  <a:gd name="connsiteX15" fmla="*/ 462558 w 765572"/>
                  <a:gd name="connsiteY15" fmla="*/ 433388 h 897359"/>
                  <a:gd name="connsiteX16" fmla="*/ 272058 w 765572"/>
                  <a:gd name="connsiteY16" fmla="*/ 702470 h 897359"/>
                  <a:gd name="connsiteX17" fmla="*/ 18960 w 765572"/>
                  <a:gd name="connsiteY17" fmla="*/ 897359 h 897359"/>
                  <a:gd name="connsiteX0" fmla="*/ 272058 w 765572"/>
                  <a:gd name="connsiteY0" fmla="*/ 702470 h 878909"/>
                  <a:gd name="connsiteX1" fmla="*/ 0 w 765572"/>
                  <a:gd name="connsiteY1" fmla="*/ 878909 h 878909"/>
                  <a:gd name="connsiteX2" fmla="*/ 35123 w 765572"/>
                  <a:gd name="connsiteY2" fmla="*/ 673895 h 878909"/>
                  <a:gd name="connsiteX3" fmla="*/ 50601 w 765572"/>
                  <a:gd name="connsiteY3" fmla="*/ 661989 h 878909"/>
                  <a:gd name="connsiteX4" fmla="*/ 251816 w 765572"/>
                  <a:gd name="connsiteY4" fmla="*/ 687587 h 878909"/>
                  <a:gd name="connsiteX5" fmla="*/ 217884 w 765572"/>
                  <a:gd name="connsiteY5" fmla="*/ 486372 h 878909"/>
                  <a:gd name="connsiteX6" fmla="*/ 231576 w 765572"/>
                  <a:gd name="connsiteY6" fmla="*/ 466727 h 878909"/>
                  <a:gd name="connsiteX7" fmla="*/ 429530 w 765572"/>
                  <a:gd name="connsiteY7" fmla="*/ 430837 h 878909"/>
                  <a:gd name="connsiteX8" fmla="*/ 335756 w 765572"/>
                  <a:gd name="connsiteY8" fmla="*/ 257176 h 878909"/>
                  <a:gd name="connsiteX9" fmla="*/ 345192 w 765572"/>
                  <a:gd name="connsiteY9" fmla="*/ 223844 h 878909"/>
                  <a:gd name="connsiteX10" fmla="*/ 513374 w 765572"/>
                  <a:gd name="connsiteY10" fmla="*/ 130648 h 878909"/>
                  <a:gd name="connsiteX11" fmla="*/ 529828 w 765572"/>
                  <a:gd name="connsiteY11" fmla="*/ 124420 h 878909"/>
                  <a:gd name="connsiteX12" fmla="*/ 655439 w 765572"/>
                  <a:gd name="connsiteY12" fmla="*/ 0 h 878909"/>
                  <a:gd name="connsiteX13" fmla="*/ 765572 w 765572"/>
                  <a:gd name="connsiteY13" fmla="*/ 155377 h 878909"/>
                  <a:gd name="connsiteX14" fmla="*/ 531613 w 765572"/>
                  <a:gd name="connsiteY14" fmla="*/ 152402 h 878909"/>
                  <a:gd name="connsiteX15" fmla="*/ 462558 w 765572"/>
                  <a:gd name="connsiteY15" fmla="*/ 433388 h 878909"/>
                  <a:gd name="connsiteX16" fmla="*/ 272058 w 765572"/>
                  <a:gd name="connsiteY16" fmla="*/ 702470 h 878909"/>
                  <a:gd name="connsiteX0" fmla="*/ 236935 w 730449"/>
                  <a:gd name="connsiteY0" fmla="*/ 702470 h 702470"/>
                  <a:gd name="connsiteX1" fmla="*/ 0 w 730449"/>
                  <a:gd name="connsiteY1" fmla="*/ 673895 h 702470"/>
                  <a:gd name="connsiteX2" fmla="*/ 15478 w 730449"/>
                  <a:gd name="connsiteY2" fmla="*/ 661989 h 702470"/>
                  <a:gd name="connsiteX3" fmla="*/ 216693 w 730449"/>
                  <a:gd name="connsiteY3" fmla="*/ 687587 h 702470"/>
                  <a:gd name="connsiteX4" fmla="*/ 182761 w 730449"/>
                  <a:gd name="connsiteY4" fmla="*/ 486372 h 702470"/>
                  <a:gd name="connsiteX5" fmla="*/ 196453 w 730449"/>
                  <a:gd name="connsiteY5" fmla="*/ 466727 h 702470"/>
                  <a:gd name="connsiteX6" fmla="*/ 394407 w 730449"/>
                  <a:gd name="connsiteY6" fmla="*/ 430837 h 702470"/>
                  <a:gd name="connsiteX7" fmla="*/ 300633 w 730449"/>
                  <a:gd name="connsiteY7" fmla="*/ 257176 h 702470"/>
                  <a:gd name="connsiteX8" fmla="*/ 310069 w 730449"/>
                  <a:gd name="connsiteY8" fmla="*/ 223844 h 702470"/>
                  <a:gd name="connsiteX9" fmla="*/ 478251 w 730449"/>
                  <a:gd name="connsiteY9" fmla="*/ 130648 h 702470"/>
                  <a:gd name="connsiteX10" fmla="*/ 494705 w 730449"/>
                  <a:gd name="connsiteY10" fmla="*/ 124420 h 702470"/>
                  <a:gd name="connsiteX11" fmla="*/ 620316 w 730449"/>
                  <a:gd name="connsiteY11" fmla="*/ 0 h 702470"/>
                  <a:gd name="connsiteX12" fmla="*/ 730449 w 730449"/>
                  <a:gd name="connsiteY12" fmla="*/ 155377 h 702470"/>
                  <a:gd name="connsiteX13" fmla="*/ 496490 w 730449"/>
                  <a:gd name="connsiteY13" fmla="*/ 152402 h 702470"/>
                  <a:gd name="connsiteX14" fmla="*/ 427435 w 730449"/>
                  <a:gd name="connsiteY14" fmla="*/ 433388 h 702470"/>
                  <a:gd name="connsiteX15" fmla="*/ 236935 w 730449"/>
                  <a:gd name="connsiteY15" fmla="*/ 702470 h 702470"/>
                  <a:gd name="connsiteX0" fmla="*/ 221457 w 714971"/>
                  <a:gd name="connsiteY0" fmla="*/ 702470 h 702470"/>
                  <a:gd name="connsiteX1" fmla="*/ 0 w 714971"/>
                  <a:gd name="connsiteY1" fmla="*/ 661989 h 702470"/>
                  <a:gd name="connsiteX2" fmla="*/ 201215 w 714971"/>
                  <a:gd name="connsiteY2" fmla="*/ 687587 h 702470"/>
                  <a:gd name="connsiteX3" fmla="*/ 167283 w 714971"/>
                  <a:gd name="connsiteY3" fmla="*/ 486372 h 702470"/>
                  <a:gd name="connsiteX4" fmla="*/ 180975 w 714971"/>
                  <a:gd name="connsiteY4" fmla="*/ 466727 h 702470"/>
                  <a:gd name="connsiteX5" fmla="*/ 378929 w 714971"/>
                  <a:gd name="connsiteY5" fmla="*/ 430837 h 702470"/>
                  <a:gd name="connsiteX6" fmla="*/ 285155 w 714971"/>
                  <a:gd name="connsiteY6" fmla="*/ 257176 h 702470"/>
                  <a:gd name="connsiteX7" fmla="*/ 294591 w 714971"/>
                  <a:gd name="connsiteY7" fmla="*/ 223844 h 702470"/>
                  <a:gd name="connsiteX8" fmla="*/ 462773 w 714971"/>
                  <a:gd name="connsiteY8" fmla="*/ 130648 h 702470"/>
                  <a:gd name="connsiteX9" fmla="*/ 479227 w 714971"/>
                  <a:gd name="connsiteY9" fmla="*/ 124420 h 702470"/>
                  <a:gd name="connsiteX10" fmla="*/ 604838 w 714971"/>
                  <a:gd name="connsiteY10" fmla="*/ 0 h 702470"/>
                  <a:gd name="connsiteX11" fmla="*/ 714971 w 714971"/>
                  <a:gd name="connsiteY11" fmla="*/ 155377 h 702470"/>
                  <a:gd name="connsiteX12" fmla="*/ 481012 w 714971"/>
                  <a:gd name="connsiteY12" fmla="*/ 152402 h 702470"/>
                  <a:gd name="connsiteX13" fmla="*/ 411957 w 714971"/>
                  <a:gd name="connsiteY13" fmla="*/ 433388 h 702470"/>
                  <a:gd name="connsiteX14" fmla="*/ 221457 w 714971"/>
                  <a:gd name="connsiteY14" fmla="*/ 702470 h 702470"/>
                  <a:gd name="connsiteX0" fmla="*/ 54174 w 547688"/>
                  <a:gd name="connsiteY0" fmla="*/ 702470 h 702470"/>
                  <a:gd name="connsiteX1" fmla="*/ 33932 w 547688"/>
                  <a:gd name="connsiteY1" fmla="*/ 687587 h 702470"/>
                  <a:gd name="connsiteX2" fmla="*/ 0 w 547688"/>
                  <a:gd name="connsiteY2" fmla="*/ 486372 h 702470"/>
                  <a:gd name="connsiteX3" fmla="*/ 13692 w 547688"/>
                  <a:gd name="connsiteY3" fmla="*/ 466727 h 702470"/>
                  <a:gd name="connsiteX4" fmla="*/ 211646 w 547688"/>
                  <a:gd name="connsiteY4" fmla="*/ 430837 h 702470"/>
                  <a:gd name="connsiteX5" fmla="*/ 117872 w 547688"/>
                  <a:gd name="connsiteY5" fmla="*/ 257176 h 702470"/>
                  <a:gd name="connsiteX6" fmla="*/ 127308 w 547688"/>
                  <a:gd name="connsiteY6" fmla="*/ 223844 h 702470"/>
                  <a:gd name="connsiteX7" fmla="*/ 295490 w 547688"/>
                  <a:gd name="connsiteY7" fmla="*/ 130648 h 702470"/>
                  <a:gd name="connsiteX8" fmla="*/ 311944 w 547688"/>
                  <a:gd name="connsiteY8" fmla="*/ 124420 h 702470"/>
                  <a:gd name="connsiteX9" fmla="*/ 437555 w 547688"/>
                  <a:gd name="connsiteY9" fmla="*/ 0 h 702470"/>
                  <a:gd name="connsiteX10" fmla="*/ 547688 w 547688"/>
                  <a:gd name="connsiteY10" fmla="*/ 155377 h 702470"/>
                  <a:gd name="connsiteX11" fmla="*/ 313729 w 547688"/>
                  <a:gd name="connsiteY11" fmla="*/ 152402 h 702470"/>
                  <a:gd name="connsiteX12" fmla="*/ 244674 w 547688"/>
                  <a:gd name="connsiteY12" fmla="*/ 433388 h 702470"/>
                  <a:gd name="connsiteX13" fmla="*/ 54174 w 547688"/>
                  <a:gd name="connsiteY13" fmla="*/ 702470 h 702470"/>
                  <a:gd name="connsiteX0" fmla="*/ 54174 w 547688"/>
                  <a:gd name="connsiteY0" fmla="*/ 578050 h 578050"/>
                  <a:gd name="connsiteX1" fmla="*/ 33932 w 547688"/>
                  <a:gd name="connsiteY1" fmla="*/ 563167 h 578050"/>
                  <a:gd name="connsiteX2" fmla="*/ 0 w 547688"/>
                  <a:gd name="connsiteY2" fmla="*/ 361952 h 578050"/>
                  <a:gd name="connsiteX3" fmla="*/ 13692 w 547688"/>
                  <a:gd name="connsiteY3" fmla="*/ 342307 h 578050"/>
                  <a:gd name="connsiteX4" fmla="*/ 211646 w 547688"/>
                  <a:gd name="connsiteY4" fmla="*/ 306417 h 578050"/>
                  <a:gd name="connsiteX5" fmla="*/ 117872 w 547688"/>
                  <a:gd name="connsiteY5" fmla="*/ 132756 h 578050"/>
                  <a:gd name="connsiteX6" fmla="*/ 127308 w 547688"/>
                  <a:gd name="connsiteY6" fmla="*/ 99424 h 578050"/>
                  <a:gd name="connsiteX7" fmla="*/ 295490 w 547688"/>
                  <a:gd name="connsiteY7" fmla="*/ 6228 h 578050"/>
                  <a:gd name="connsiteX8" fmla="*/ 311944 w 547688"/>
                  <a:gd name="connsiteY8" fmla="*/ 0 h 578050"/>
                  <a:gd name="connsiteX9" fmla="*/ 547688 w 547688"/>
                  <a:gd name="connsiteY9" fmla="*/ 30957 h 578050"/>
                  <a:gd name="connsiteX10" fmla="*/ 313729 w 547688"/>
                  <a:gd name="connsiteY10" fmla="*/ 27982 h 578050"/>
                  <a:gd name="connsiteX11" fmla="*/ 244674 w 547688"/>
                  <a:gd name="connsiteY11" fmla="*/ 308968 h 578050"/>
                  <a:gd name="connsiteX12" fmla="*/ 54174 w 547688"/>
                  <a:gd name="connsiteY12" fmla="*/ 578050 h 578050"/>
                  <a:gd name="connsiteX0" fmla="*/ 54174 w 313729"/>
                  <a:gd name="connsiteY0" fmla="*/ 578050 h 578050"/>
                  <a:gd name="connsiteX1" fmla="*/ 33932 w 313729"/>
                  <a:gd name="connsiteY1" fmla="*/ 563167 h 578050"/>
                  <a:gd name="connsiteX2" fmla="*/ 0 w 313729"/>
                  <a:gd name="connsiteY2" fmla="*/ 361952 h 578050"/>
                  <a:gd name="connsiteX3" fmla="*/ 13692 w 313729"/>
                  <a:gd name="connsiteY3" fmla="*/ 342307 h 578050"/>
                  <a:gd name="connsiteX4" fmla="*/ 211646 w 313729"/>
                  <a:gd name="connsiteY4" fmla="*/ 306417 h 578050"/>
                  <a:gd name="connsiteX5" fmla="*/ 117872 w 313729"/>
                  <a:gd name="connsiteY5" fmla="*/ 132756 h 578050"/>
                  <a:gd name="connsiteX6" fmla="*/ 127308 w 313729"/>
                  <a:gd name="connsiteY6" fmla="*/ 99424 h 578050"/>
                  <a:gd name="connsiteX7" fmla="*/ 295490 w 313729"/>
                  <a:gd name="connsiteY7" fmla="*/ 6228 h 578050"/>
                  <a:gd name="connsiteX8" fmla="*/ 311944 w 313729"/>
                  <a:gd name="connsiteY8" fmla="*/ 0 h 578050"/>
                  <a:gd name="connsiteX9" fmla="*/ 313729 w 313729"/>
                  <a:gd name="connsiteY9" fmla="*/ 27982 h 578050"/>
                  <a:gd name="connsiteX10" fmla="*/ 244674 w 313729"/>
                  <a:gd name="connsiteY10" fmla="*/ 308968 h 578050"/>
                  <a:gd name="connsiteX11" fmla="*/ 54174 w 313729"/>
                  <a:gd name="connsiteY11" fmla="*/ 578050 h 578050"/>
                  <a:gd name="connsiteX0" fmla="*/ 54174 w 313729"/>
                  <a:gd name="connsiteY0" fmla="*/ 571822 h 571822"/>
                  <a:gd name="connsiteX1" fmla="*/ 33932 w 313729"/>
                  <a:gd name="connsiteY1" fmla="*/ 556939 h 571822"/>
                  <a:gd name="connsiteX2" fmla="*/ 0 w 313729"/>
                  <a:gd name="connsiteY2" fmla="*/ 355724 h 571822"/>
                  <a:gd name="connsiteX3" fmla="*/ 13692 w 313729"/>
                  <a:gd name="connsiteY3" fmla="*/ 336079 h 571822"/>
                  <a:gd name="connsiteX4" fmla="*/ 211646 w 313729"/>
                  <a:gd name="connsiteY4" fmla="*/ 300189 h 571822"/>
                  <a:gd name="connsiteX5" fmla="*/ 117872 w 313729"/>
                  <a:gd name="connsiteY5" fmla="*/ 126528 h 571822"/>
                  <a:gd name="connsiteX6" fmla="*/ 127308 w 313729"/>
                  <a:gd name="connsiteY6" fmla="*/ 93196 h 571822"/>
                  <a:gd name="connsiteX7" fmla="*/ 295490 w 313729"/>
                  <a:gd name="connsiteY7" fmla="*/ 0 h 571822"/>
                  <a:gd name="connsiteX8" fmla="*/ 313729 w 313729"/>
                  <a:gd name="connsiteY8" fmla="*/ 21754 h 571822"/>
                  <a:gd name="connsiteX9" fmla="*/ 244674 w 313729"/>
                  <a:gd name="connsiteY9" fmla="*/ 302740 h 571822"/>
                  <a:gd name="connsiteX10" fmla="*/ 54174 w 313729"/>
                  <a:gd name="connsiteY10" fmla="*/ 571822 h 571822"/>
                  <a:gd name="connsiteX0" fmla="*/ 54174 w 313729"/>
                  <a:gd name="connsiteY0" fmla="*/ 550068 h 550068"/>
                  <a:gd name="connsiteX1" fmla="*/ 33932 w 313729"/>
                  <a:gd name="connsiteY1" fmla="*/ 535185 h 550068"/>
                  <a:gd name="connsiteX2" fmla="*/ 0 w 313729"/>
                  <a:gd name="connsiteY2" fmla="*/ 333970 h 550068"/>
                  <a:gd name="connsiteX3" fmla="*/ 13692 w 313729"/>
                  <a:gd name="connsiteY3" fmla="*/ 314325 h 550068"/>
                  <a:gd name="connsiteX4" fmla="*/ 211646 w 313729"/>
                  <a:gd name="connsiteY4" fmla="*/ 278435 h 550068"/>
                  <a:gd name="connsiteX5" fmla="*/ 117872 w 313729"/>
                  <a:gd name="connsiteY5" fmla="*/ 104774 h 550068"/>
                  <a:gd name="connsiteX6" fmla="*/ 127308 w 313729"/>
                  <a:gd name="connsiteY6" fmla="*/ 71442 h 550068"/>
                  <a:gd name="connsiteX7" fmla="*/ 313729 w 313729"/>
                  <a:gd name="connsiteY7" fmla="*/ 0 h 550068"/>
                  <a:gd name="connsiteX8" fmla="*/ 244674 w 313729"/>
                  <a:gd name="connsiteY8" fmla="*/ 280986 h 550068"/>
                  <a:gd name="connsiteX9" fmla="*/ 54174 w 313729"/>
                  <a:gd name="connsiteY9" fmla="*/ 550068 h 550068"/>
                  <a:gd name="connsiteX0" fmla="*/ 54174 w 244674"/>
                  <a:gd name="connsiteY0" fmla="*/ 478626 h 478626"/>
                  <a:gd name="connsiteX1" fmla="*/ 33932 w 244674"/>
                  <a:gd name="connsiteY1" fmla="*/ 463743 h 478626"/>
                  <a:gd name="connsiteX2" fmla="*/ 0 w 244674"/>
                  <a:gd name="connsiteY2" fmla="*/ 262528 h 478626"/>
                  <a:gd name="connsiteX3" fmla="*/ 13692 w 244674"/>
                  <a:gd name="connsiteY3" fmla="*/ 242883 h 478626"/>
                  <a:gd name="connsiteX4" fmla="*/ 211646 w 244674"/>
                  <a:gd name="connsiteY4" fmla="*/ 206993 h 478626"/>
                  <a:gd name="connsiteX5" fmla="*/ 117872 w 244674"/>
                  <a:gd name="connsiteY5" fmla="*/ 33332 h 478626"/>
                  <a:gd name="connsiteX6" fmla="*/ 127308 w 244674"/>
                  <a:gd name="connsiteY6" fmla="*/ 0 h 478626"/>
                  <a:gd name="connsiteX7" fmla="*/ 244674 w 244674"/>
                  <a:gd name="connsiteY7" fmla="*/ 209544 h 478626"/>
                  <a:gd name="connsiteX8" fmla="*/ 54174 w 244674"/>
                  <a:gd name="connsiteY8" fmla="*/ 478626 h 478626"/>
                  <a:gd name="connsiteX0" fmla="*/ 54174 w 244674"/>
                  <a:gd name="connsiteY0" fmla="*/ 445294 h 445294"/>
                  <a:gd name="connsiteX1" fmla="*/ 33932 w 244674"/>
                  <a:gd name="connsiteY1" fmla="*/ 430411 h 445294"/>
                  <a:gd name="connsiteX2" fmla="*/ 0 w 244674"/>
                  <a:gd name="connsiteY2" fmla="*/ 229196 h 445294"/>
                  <a:gd name="connsiteX3" fmla="*/ 13692 w 244674"/>
                  <a:gd name="connsiteY3" fmla="*/ 209551 h 445294"/>
                  <a:gd name="connsiteX4" fmla="*/ 211646 w 244674"/>
                  <a:gd name="connsiteY4" fmla="*/ 173661 h 445294"/>
                  <a:gd name="connsiteX5" fmla="*/ 117872 w 244674"/>
                  <a:gd name="connsiteY5" fmla="*/ 0 h 445294"/>
                  <a:gd name="connsiteX6" fmla="*/ 244674 w 244674"/>
                  <a:gd name="connsiteY6" fmla="*/ 176212 h 445294"/>
                  <a:gd name="connsiteX7" fmla="*/ 54174 w 244674"/>
                  <a:gd name="connsiteY7" fmla="*/ 445294 h 445294"/>
                  <a:gd name="connsiteX0" fmla="*/ 54174 w 244674"/>
                  <a:gd name="connsiteY0" fmla="*/ 271633 h 271633"/>
                  <a:gd name="connsiteX1" fmla="*/ 33932 w 244674"/>
                  <a:gd name="connsiteY1" fmla="*/ 256750 h 271633"/>
                  <a:gd name="connsiteX2" fmla="*/ 0 w 244674"/>
                  <a:gd name="connsiteY2" fmla="*/ 55535 h 271633"/>
                  <a:gd name="connsiteX3" fmla="*/ 13692 w 244674"/>
                  <a:gd name="connsiteY3" fmla="*/ 35890 h 271633"/>
                  <a:gd name="connsiteX4" fmla="*/ 211646 w 244674"/>
                  <a:gd name="connsiteY4" fmla="*/ 0 h 271633"/>
                  <a:gd name="connsiteX5" fmla="*/ 244674 w 244674"/>
                  <a:gd name="connsiteY5" fmla="*/ 2551 h 271633"/>
                  <a:gd name="connsiteX6" fmla="*/ 54174 w 244674"/>
                  <a:gd name="connsiteY6" fmla="*/ 271633 h 27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674" h="271633">
                    <a:moveTo>
                      <a:pt x="54174" y="271633"/>
                    </a:moveTo>
                    <a:lnTo>
                      <a:pt x="33932" y="256750"/>
                    </a:lnTo>
                    <a:lnTo>
                      <a:pt x="0" y="55535"/>
                    </a:lnTo>
                    <a:lnTo>
                      <a:pt x="13692" y="35890"/>
                    </a:lnTo>
                    <a:lnTo>
                      <a:pt x="211646" y="0"/>
                    </a:lnTo>
                    <a:lnTo>
                      <a:pt x="244674" y="2551"/>
                    </a:lnTo>
                    <a:lnTo>
                      <a:pt x="54174" y="27163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4" name="正方形/長方形 409">
                <a:extLst>
                  <a:ext uri="{FF2B5EF4-FFF2-40B4-BE49-F238E27FC236}">
                    <a16:creationId xmlns:a16="http://schemas.microsoft.com/office/drawing/2014/main" id="{6D577A66-6B7B-945E-20F4-A3E48FE03E34}"/>
                  </a:ext>
                </a:extLst>
              </p:cNvPr>
              <p:cNvSpPr/>
              <p:nvPr/>
            </p:nvSpPr>
            <p:spPr>
              <a:xfrm rot="10800000">
                <a:off x="4924734" y="9061534"/>
                <a:ext cx="796242" cy="688866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78594 w 1040757"/>
                  <a:gd name="connsiteY0" fmla="*/ 828682 h 967521"/>
                  <a:gd name="connsiteX1" fmla="*/ 275185 w 1040757"/>
                  <a:gd name="connsiteY1" fmla="*/ 878909 h 967521"/>
                  <a:gd name="connsiteX2" fmla="*/ 310308 w 1040757"/>
                  <a:gd name="connsiteY2" fmla="*/ 673895 h 967521"/>
                  <a:gd name="connsiteX3" fmla="*/ 325786 w 1040757"/>
                  <a:gd name="connsiteY3" fmla="*/ 661989 h 967521"/>
                  <a:gd name="connsiteX4" fmla="*/ 527001 w 1040757"/>
                  <a:gd name="connsiteY4" fmla="*/ 687587 h 967521"/>
                  <a:gd name="connsiteX5" fmla="*/ 493069 w 1040757"/>
                  <a:gd name="connsiteY5" fmla="*/ 486372 h 967521"/>
                  <a:gd name="connsiteX6" fmla="*/ 506761 w 1040757"/>
                  <a:gd name="connsiteY6" fmla="*/ 466727 h 967521"/>
                  <a:gd name="connsiteX7" fmla="*/ 704715 w 1040757"/>
                  <a:gd name="connsiteY7" fmla="*/ 430837 h 967521"/>
                  <a:gd name="connsiteX8" fmla="*/ 610941 w 1040757"/>
                  <a:gd name="connsiteY8" fmla="*/ 257176 h 967521"/>
                  <a:gd name="connsiteX9" fmla="*/ 620377 w 1040757"/>
                  <a:gd name="connsiteY9" fmla="*/ 223844 h 967521"/>
                  <a:gd name="connsiteX10" fmla="*/ 788559 w 1040757"/>
                  <a:gd name="connsiteY10" fmla="*/ 130648 h 967521"/>
                  <a:gd name="connsiteX11" fmla="*/ 805013 w 1040757"/>
                  <a:gd name="connsiteY11" fmla="*/ 124420 h 967521"/>
                  <a:gd name="connsiteX12" fmla="*/ 930624 w 1040757"/>
                  <a:gd name="connsiteY12" fmla="*/ 0 h 967521"/>
                  <a:gd name="connsiteX13" fmla="*/ 1040757 w 1040757"/>
                  <a:gd name="connsiteY13" fmla="*/ 155377 h 967521"/>
                  <a:gd name="connsiteX14" fmla="*/ 806798 w 1040757"/>
                  <a:gd name="connsiteY14" fmla="*/ 152402 h 967521"/>
                  <a:gd name="connsiteX15" fmla="*/ 737743 w 1040757"/>
                  <a:gd name="connsiteY15" fmla="*/ 433388 h 967521"/>
                  <a:gd name="connsiteX16" fmla="*/ 547243 w 1040757"/>
                  <a:gd name="connsiteY16" fmla="*/ 702470 h 967521"/>
                  <a:gd name="connsiteX17" fmla="*/ 294145 w 1040757"/>
                  <a:gd name="connsiteY17" fmla="*/ 897359 h 967521"/>
                  <a:gd name="connsiteX18" fmla="*/ 0 w 1040757"/>
                  <a:gd name="connsiteY18" fmla="*/ 967521 h 967521"/>
                  <a:gd name="connsiteX19" fmla="*/ 178594 w 1040757"/>
                  <a:gd name="connsiteY19" fmla="*/ 828682 h 967521"/>
                  <a:gd name="connsiteX0" fmla="*/ 0 w 862163"/>
                  <a:gd name="connsiteY0" fmla="*/ 828682 h 897359"/>
                  <a:gd name="connsiteX1" fmla="*/ 96591 w 862163"/>
                  <a:gd name="connsiteY1" fmla="*/ 878909 h 897359"/>
                  <a:gd name="connsiteX2" fmla="*/ 131714 w 862163"/>
                  <a:gd name="connsiteY2" fmla="*/ 673895 h 897359"/>
                  <a:gd name="connsiteX3" fmla="*/ 147192 w 862163"/>
                  <a:gd name="connsiteY3" fmla="*/ 661989 h 897359"/>
                  <a:gd name="connsiteX4" fmla="*/ 348407 w 862163"/>
                  <a:gd name="connsiteY4" fmla="*/ 687587 h 897359"/>
                  <a:gd name="connsiteX5" fmla="*/ 314475 w 862163"/>
                  <a:gd name="connsiteY5" fmla="*/ 486372 h 897359"/>
                  <a:gd name="connsiteX6" fmla="*/ 328167 w 862163"/>
                  <a:gd name="connsiteY6" fmla="*/ 466727 h 897359"/>
                  <a:gd name="connsiteX7" fmla="*/ 526121 w 862163"/>
                  <a:gd name="connsiteY7" fmla="*/ 430837 h 897359"/>
                  <a:gd name="connsiteX8" fmla="*/ 432347 w 862163"/>
                  <a:gd name="connsiteY8" fmla="*/ 257176 h 897359"/>
                  <a:gd name="connsiteX9" fmla="*/ 441783 w 862163"/>
                  <a:gd name="connsiteY9" fmla="*/ 223844 h 897359"/>
                  <a:gd name="connsiteX10" fmla="*/ 609965 w 862163"/>
                  <a:gd name="connsiteY10" fmla="*/ 130648 h 897359"/>
                  <a:gd name="connsiteX11" fmla="*/ 626419 w 862163"/>
                  <a:gd name="connsiteY11" fmla="*/ 124420 h 897359"/>
                  <a:gd name="connsiteX12" fmla="*/ 752030 w 862163"/>
                  <a:gd name="connsiteY12" fmla="*/ 0 h 897359"/>
                  <a:gd name="connsiteX13" fmla="*/ 862163 w 862163"/>
                  <a:gd name="connsiteY13" fmla="*/ 155377 h 897359"/>
                  <a:gd name="connsiteX14" fmla="*/ 628204 w 862163"/>
                  <a:gd name="connsiteY14" fmla="*/ 152402 h 897359"/>
                  <a:gd name="connsiteX15" fmla="*/ 559149 w 862163"/>
                  <a:gd name="connsiteY15" fmla="*/ 433388 h 897359"/>
                  <a:gd name="connsiteX16" fmla="*/ 368649 w 862163"/>
                  <a:gd name="connsiteY16" fmla="*/ 702470 h 897359"/>
                  <a:gd name="connsiteX17" fmla="*/ 115551 w 862163"/>
                  <a:gd name="connsiteY17" fmla="*/ 897359 h 897359"/>
                  <a:gd name="connsiteX18" fmla="*/ 0 w 862163"/>
                  <a:gd name="connsiteY18" fmla="*/ 828682 h 897359"/>
                  <a:gd name="connsiteX0" fmla="*/ 18960 w 765572"/>
                  <a:gd name="connsiteY0" fmla="*/ 897359 h 897359"/>
                  <a:gd name="connsiteX1" fmla="*/ 0 w 765572"/>
                  <a:gd name="connsiteY1" fmla="*/ 878909 h 897359"/>
                  <a:gd name="connsiteX2" fmla="*/ 35123 w 765572"/>
                  <a:gd name="connsiteY2" fmla="*/ 673895 h 897359"/>
                  <a:gd name="connsiteX3" fmla="*/ 50601 w 765572"/>
                  <a:gd name="connsiteY3" fmla="*/ 661989 h 897359"/>
                  <a:gd name="connsiteX4" fmla="*/ 251816 w 765572"/>
                  <a:gd name="connsiteY4" fmla="*/ 687587 h 897359"/>
                  <a:gd name="connsiteX5" fmla="*/ 217884 w 765572"/>
                  <a:gd name="connsiteY5" fmla="*/ 486372 h 897359"/>
                  <a:gd name="connsiteX6" fmla="*/ 231576 w 765572"/>
                  <a:gd name="connsiteY6" fmla="*/ 466727 h 897359"/>
                  <a:gd name="connsiteX7" fmla="*/ 429530 w 765572"/>
                  <a:gd name="connsiteY7" fmla="*/ 430837 h 897359"/>
                  <a:gd name="connsiteX8" fmla="*/ 335756 w 765572"/>
                  <a:gd name="connsiteY8" fmla="*/ 257176 h 897359"/>
                  <a:gd name="connsiteX9" fmla="*/ 345192 w 765572"/>
                  <a:gd name="connsiteY9" fmla="*/ 223844 h 897359"/>
                  <a:gd name="connsiteX10" fmla="*/ 513374 w 765572"/>
                  <a:gd name="connsiteY10" fmla="*/ 130648 h 897359"/>
                  <a:gd name="connsiteX11" fmla="*/ 529828 w 765572"/>
                  <a:gd name="connsiteY11" fmla="*/ 124420 h 897359"/>
                  <a:gd name="connsiteX12" fmla="*/ 655439 w 765572"/>
                  <a:gd name="connsiteY12" fmla="*/ 0 h 897359"/>
                  <a:gd name="connsiteX13" fmla="*/ 765572 w 765572"/>
                  <a:gd name="connsiteY13" fmla="*/ 155377 h 897359"/>
                  <a:gd name="connsiteX14" fmla="*/ 531613 w 765572"/>
                  <a:gd name="connsiteY14" fmla="*/ 152402 h 897359"/>
                  <a:gd name="connsiteX15" fmla="*/ 462558 w 765572"/>
                  <a:gd name="connsiteY15" fmla="*/ 433388 h 897359"/>
                  <a:gd name="connsiteX16" fmla="*/ 272058 w 765572"/>
                  <a:gd name="connsiteY16" fmla="*/ 702470 h 897359"/>
                  <a:gd name="connsiteX17" fmla="*/ 18960 w 765572"/>
                  <a:gd name="connsiteY17" fmla="*/ 897359 h 897359"/>
                  <a:gd name="connsiteX0" fmla="*/ 18960 w 765572"/>
                  <a:gd name="connsiteY0" fmla="*/ 772939 h 772939"/>
                  <a:gd name="connsiteX1" fmla="*/ 0 w 765572"/>
                  <a:gd name="connsiteY1" fmla="*/ 754489 h 772939"/>
                  <a:gd name="connsiteX2" fmla="*/ 35123 w 765572"/>
                  <a:gd name="connsiteY2" fmla="*/ 549475 h 772939"/>
                  <a:gd name="connsiteX3" fmla="*/ 50601 w 765572"/>
                  <a:gd name="connsiteY3" fmla="*/ 537569 h 772939"/>
                  <a:gd name="connsiteX4" fmla="*/ 251816 w 765572"/>
                  <a:gd name="connsiteY4" fmla="*/ 563167 h 772939"/>
                  <a:gd name="connsiteX5" fmla="*/ 217884 w 765572"/>
                  <a:gd name="connsiteY5" fmla="*/ 361952 h 772939"/>
                  <a:gd name="connsiteX6" fmla="*/ 231576 w 765572"/>
                  <a:gd name="connsiteY6" fmla="*/ 342307 h 772939"/>
                  <a:gd name="connsiteX7" fmla="*/ 429530 w 765572"/>
                  <a:gd name="connsiteY7" fmla="*/ 306417 h 772939"/>
                  <a:gd name="connsiteX8" fmla="*/ 335756 w 765572"/>
                  <a:gd name="connsiteY8" fmla="*/ 132756 h 772939"/>
                  <a:gd name="connsiteX9" fmla="*/ 345192 w 765572"/>
                  <a:gd name="connsiteY9" fmla="*/ 99424 h 772939"/>
                  <a:gd name="connsiteX10" fmla="*/ 513374 w 765572"/>
                  <a:gd name="connsiteY10" fmla="*/ 6228 h 772939"/>
                  <a:gd name="connsiteX11" fmla="*/ 529828 w 765572"/>
                  <a:gd name="connsiteY11" fmla="*/ 0 h 772939"/>
                  <a:gd name="connsiteX12" fmla="*/ 765572 w 765572"/>
                  <a:gd name="connsiteY12" fmla="*/ 30957 h 772939"/>
                  <a:gd name="connsiteX13" fmla="*/ 531613 w 765572"/>
                  <a:gd name="connsiteY13" fmla="*/ 27982 h 772939"/>
                  <a:gd name="connsiteX14" fmla="*/ 462558 w 765572"/>
                  <a:gd name="connsiteY14" fmla="*/ 308968 h 772939"/>
                  <a:gd name="connsiteX15" fmla="*/ 272058 w 765572"/>
                  <a:gd name="connsiteY15" fmla="*/ 578050 h 772939"/>
                  <a:gd name="connsiteX16" fmla="*/ 18960 w 765572"/>
                  <a:gd name="connsiteY16" fmla="*/ 772939 h 772939"/>
                  <a:gd name="connsiteX0" fmla="*/ 18960 w 531613"/>
                  <a:gd name="connsiteY0" fmla="*/ 772939 h 772939"/>
                  <a:gd name="connsiteX1" fmla="*/ 0 w 531613"/>
                  <a:gd name="connsiteY1" fmla="*/ 754489 h 772939"/>
                  <a:gd name="connsiteX2" fmla="*/ 35123 w 531613"/>
                  <a:gd name="connsiteY2" fmla="*/ 549475 h 772939"/>
                  <a:gd name="connsiteX3" fmla="*/ 50601 w 531613"/>
                  <a:gd name="connsiteY3" fmla="*/ 537569 h 772939"/>
                  <a:gd name="connsiteX4" fmla="*/ 251816 w 531613"/>
                  <a:gd name="connsiteY4" fmla="*/ 563167 h 772939"/>
                  <a:gd name="connsiteX5" fmla="*/ 217884 w 531613"/>
                  <a:gd name="connsiteY5" fmla="*/ 361952 h 772939"/>
                  <a:gd name="connsiteX6" fmla="*/ 231576 w 531613"/>
                  <a:gd name="connsiteY6" fmla="*/ 342307 h 772939"/>
                  <a:gd name="connsiteX7" fmla="*/ 429530 w 531613"/>
                  <a:gd name="connsiteY7" fmla="*/ 306417 h 772939"/>
                  <a:gd name="connsiteX8" fmla="*/ 335756 w 531613"/>
                  <a:gd name="connsiteY8" fmla="*/ 132756 h 772939"/>
                  <a:gd name="connsiteX9" fmla="*/ 345192 w 531613"/>
                  <a:gd name="connsiteY9" fmla="*/ 99424 h 772939"/>
                  <a:gd name="connsiteX10" fmla="*/ 513374 w 531613"/>
                  <a:gd name="connsiteY10" fmla="*/ 6228 h 772939"/>
                  <a:gd name="connsiteX11" fmla="*/ 529828 w 531613"/>
                  <a:gd name="connsiteY11" fmla="*/ 0 h 772939"/>
                  <a:gd name="connsiteX12" fmla="*/ 531613 w 531613"/>
                  <a:gd name="connsiteY12" fmla="*/ 27982 h 772939"/>
                  <a:gd name="connsiteX13" fmla="*/ 462558 w 531613"/>
                  <a:gd name="connsiteY13" fmla="*/ 308968 h 772939"/>
                  <a:gd name="connsiteX14" fmla="*/ 272058 w 531613"/>
                  <a:gd name="connsiteY14" fmla="*/ 578050 h 772939"/>
                  <a:gd name="connsiteX15" fmla="*/ 18960 w 531613"/>
                  <a:gd name="connsiteY15" fmla="*/ 772939 h 772939"/>
                  <a:gd name="connsiteX0" fmla="*/ 18960 w 529828"/>
                  <a:gd name="connsiteY0" fmla="*/ 772939 h 772939"/>
                  <a:gd name="connsiteX1" fmla="*/ 0 w 529828"/>
                  <a:gd name="connsiteY1" fmla="*/ 754489 h 772939"/>
                  <a:gd name="connsiteX2" fmla="*/ 35123 w 529828"/>
                  <a:gd name="connsiteY2" fmla="*/ 549475 h 772939"/>
                  <a:gd name="connsiteX3" fmla="*/ 50601 w 529828"/>
                  <a:gd name="connsiteY3" fmla="*/ 537569 h 772939"/>
                  <a:gd name="connsiteX4" fmla="*/ 251816 w 529828"/>
                  <a:gd name="connsiteY4" fmla="*/ 563167 h 772939"/>
                  <a:gd name="connsiteX5" fmla="*/ 217884 w 529828"/>
                  <a:gd name="connsiteY5" fmla="*/ 361952 h 772939"/>
                  <a:gd name="connsiteX6" fmla="*/ 231576 w 529828"/>
                  <a:gd name="connsiteY6" fmla="*/ 342307 h 772939"/>
                  <a:gd name="connsiteX7" fmla="*/ 429530 w 529828"/>
                  <a:gd name="connsiteY7" fmla="*/ 306417 h 772939"/>
                  <a:gd name="connsiteX8" fmla="*/ 335756 w 529828"/>
                  <a:gd name="connsiteY8" fmla="*/ 132756 h 772939"/>
                  <a:gd name="connsiteX9" fmla="*/ 345192 w 529828"/>
                  <a:gd name="connsiteY9" fmla="*/ 99424 h 772939"/>
                  <a:gd name="connsiteX10" fmla="*/ 513374 w 529828"/>
                  <a:gd name="connsiteY10" fmla="*/ 6228 h 772939"/>
                  <a:gd name="connsiteX11" fmla="*/ 529828 w 529828"/>
                  <a:gd name="connsiteY11" fmla="*/ 0 h 772939"/>
                  <a:gd name="connsiteX12" fmla="*/ 462558 w 529828"/>
                  <a:gd name="connsiteY12" fmla="*/ 308968 h 772939"/>
                  <a:gd name="connsiteX13" fmla="*/ 272058 w 529828"/>
                  <a:gd name="connsiteY13" fmla="*/ 578050 h 772939"/>
                  <a:gd name="connsiteX14" fmla="*/ 18960 w 529828"/>
                  <a:gd name="connsiteY14" fmla="*/ 772939 h 772939"/>
                  <a:gd name="connsiteX0" fmla="*/ 18960 w 529828"/>
                  <a:gd name="connsiteY0" fmla="*/ 772939 h 772939"/>
                  <a:gd name="connsiteX1" fmla="*/ 0 w 529828"/>
                  <a:gd name="connsiteY1" fmla="*/ 754489 h 772939"/>
                  <a:gd name="connsiteX2" fmla="*/ 35123 w 529828"/>
                  <a:gd name="connsiteY2" fmla="*/ 549475 h 772939"/>
                  <a:gd name="connsiteX3" fmla="*/ 50601 w 529828"/>
                  <a:gd name="connsiteY3" fmla="*/ 537569 h 772939"/>
                  <a:gd name="connsiteX4" fmla="*/ 251816 w 529828"/>
                  <a:gd name="connsiteY4" fmla="*/ 563167 h 772939"/>
                  <a:gd name="connsiteX5" fmla="*/ 217884 w 529828"/>
                  <a:gd name="connsiteY5" fmla="*/ 361952 h 772939"/>
                  <a:gd name="connsiteX6" fmla="*/ 231576 w 529828"/>
                  <a:gd name="connsiteY6" fmla="*/ 342307 h 772939"/>
                  <a:gd name="connsiteX7" fmla="*/ 429530 w 529828"/>
                  <a:gd name="connsiteY7" fmla="*/ 306417 h 772939"/>
                  <a:gd name="connsiteX8" fmla="*/ 335756 w 529828"/>
                  <a:gd name="connsiteY8" fmla="*/ 132756 h 772939"/>
                  <a:gd name="connsiteX9" fmla="*/ 345192 w 529828"/>
                  <a:gd name="connsiteY9" fmla="*/ 99424 h 772939"/>
                  <a:gd name="connsiteX10" fmla="*/ 529828 w 529828"/>
                  <a:gd name="connsiteY10" fmla="*/ 0 h 772939"/>
                  <a:gd name="connsiteX11" fmla="*/ 462558 w 529828"/>
                  <a:gd name="connsiteY11" fmla="*/ 308968 h 772939"/>
                  <a:gd name="connsiteX12" fmla="*/ 272058 w 529828"/>
                  <a:gd name="connsiteY12" fmla="*/ 578050 h 772939"/>
                  <a:gd name="connsiteX13" fmla="*/ 18960 w 529828"/>
                  <a:gd name="connsiteY13" fmla="*/ 772939 h 772939"/>
                  <a:gd name="connsiteX0" fmla="*/ 18960 w 462558"/>
                  <a:gd name="connsiteY0" fmla="*/ 673515 h 673515"/>
                  <a:gd name="connsiteX1" fmla="*/ 0 w 462558"/>
                  <a:gd name="connsiteY1" fmla="*/ 655065 h 673515"/>
                  <a:gd name="connsiteX2" fmla="*/ 35123 w 462558"/>
                  <a:gd name="connsiteY2" fmla="*/ 450051 h 673515"/>
                  <a:gd name="connsiteX3" fmla="*/ 50601 w 462558"/>
                  <a:gd name="connsiteY3" fmla="*/ 438145 h 673515"/>
                  <a:gd name="connsiteX4" fmla="*/ 251816 w 462558"/>
                  <a:gd name="connsiteY4" fmla="*/ 463743 h 673515"/>
                  <a:gd name="connsiteX5" fmla="*/ 217884 w 462558"/>
                  <a:gd name="connsiteY5" fmla="*/ 262528 h 673515"/>
                  <a:gd name="connsiteX6" fmla="*/ 231576 w 462558"/>
                  <a:gd name="connsiteY6" fmla="*/ 242883 h 673515"/>
                  <a:gd name="connsiteX7" fmla="*/ 429530 w 462558"/>
                  <a:gd name="connsiteY7" fmla="*/ 206993 h 673515"/>
                  <a:gd name="connsiteX8" fmla="*/ 335756 w 462558"/>
                  <a:gd name="connsiteY8" fmla="*/ 33332 h 673515"/>
                  <a:gd name="connsiteX9" fmla="*/ 345192 w 462558"/>
                  <a:gd name="connsiteY9" fmla="*/ 0 h 673515"/>
                  <a:gd name="connsiteX10" fmla="*/ 462558 w 462558"/>
                  <a:gd name="connsiteY10" fmla="*/ 209544 h 673515"/>
                  <a:gd name="connsiteX11" fmla="*/ 272058 w 462558"/>
                  <a:gd name="connsiteY11" fmla="*/ 478626 h 673515"/>
                  <a:gd name="connsiteX12" fmla="*/ 18960 w 462558"/>
                  <a:gd name="connsiteY12" fmla="*/ 673515 h 673515"/>
                  <a:gd name="connsiteX0" fmla="*/ 18960 w 462558"/>
                  <a:gd name="connsiteY0" fmla="*/ 640183 h 640183"/>
                  <a:gd name="connsiteX1" fmla="*/ 0 w 462558"/>
                  <a:gd name="connsiteY1" fmla="*/ 621733 h 640183"/>
                  <a:gd name="connsiteX2" fmla="*/ 35123 w 462558"/>
                  <a:gd name="connsiteY2" fmla="*/ 416719 h 640183"/>
                  <a:gd name="connsiteX3" fmla="*/ 50601 w 462558"/>
                  <a:gd name="connsiteY3" fmla="*/ 404813 h 640183"/>
                  <a:gd name="connsiteX4" fmla="*/ 251816 w 462558"/>
                  <a:gd name="connsiteY4" fmla="*/ 430411 h 640183"/>
                  <a:gd name="connsiteX5" fmla="*/ 217884 w 462558"/>
                  <a:gd name="connsiteY5" fmla="*/ 229196 h 640183"/>
                  <a:gd name="connsiteX6" fmla="*/ 231576 w 462558"/>
                  <a:gd name="connsiteY6" fmla="*/ 209551 h 640183"/>
                  <a:gd name="connsiteX7" fmla="*/ 429530 w 462558"/>
                  <a:gd name="connsiteY7" fmla="*/ 173661 h 640183"/>
                  <a:gd name="connsiteX8" fmla="*/ 335756 w 462558"/>
                  <a:gd name="connsiteY8" fmla="*/ 0 h 640183"/>
                  <a:gd name="connsiteX9" fmla="*/ 462558 w 462558"/>
                  <a:gd name="connsiteY9" fmla="*/ 176212 h 640183"/>
                  <a:gd name="connsiteX10" fmla="*/ 272058 w 462558"/>
                  <a:gd name="connsiteY10" fmla="*/ 445294 h 640183"/>
                  <a:gd name="connsiteX11" fmla="*/ 18960 w 462558"/>
                  <a:gd name="connsiteY11" fmla="*/ 640183 h 640183"/>
                  <a:gd name="connsiteX0" fmla="*/ 18960 w 462558"/>
                  <a:gd name="connsiteY0" fmla="*/ 466522 h 466522"/>
                  <a:gd name="connsiteX1" fmla="*/ 0 w 462558"/>
                  <a:gd name="connsiteY1" fmla="*/ 448072 h 466522"/>
                  <a:gd name="connsiteX2" fmla="*/ 35123 w 462558"/>
                  <a:gd name="connsiteY2" fmla="*/ 243058 h 466522"/>
                  <a:gd name="connsiteX3" fmla="*/ 50601 w 462558"/>
                  <a:gd name="connsiteY3" fmla="*/ 231152 h 466522"/>
                  <a:gd name="connsiteX4" fmla="*/ 251816 w 462558"/>
                  <a:gd name="connsiteY4" fmla="*/ 256750 h 466522"/>
                  <a:gd name="connsiteX5" fmla="*/ 217884 w 462558"/>
                  <a:gd name="connsiteY5" fmla="*/ 55535 h 466522"/>
                  <a:gd name="connsiteX6" fmla="*/ 231576 w 462558"/>
                  <a:gd name="connsiteY6" fmla="*/ 35890 h 466522"/>
                  <a:gd name="connsiteX7" fmla="*/ 429530 w 462558"/>
                  <a:gd name="connsiteY7" fmla="*/ 0 h 466522"/>
                  <a:gd name="connsiteX8" fmla="*/ 462558 w 462558"/>
                  <a:gd name="connsiteY8" fmla="*/ 2551 h 466522"/>
                  <a:gd name="connsiteX9" fmla="*/ 272058 w 462558"/>
                  <a:gd name="connsiteY9" fmla="*/ 271633 h 466522"/>
                  <a:gd name="connsiteX10" fmla="*/ 18960 w 462558"/>
                  <a:gd name="connsiteY10" fmla="*/ 466522 h 466522"/>
                  <a:gd name="connsiteX0" fmla="*/ 18960 w 462558"/>
                  <a:gd name="connsiteY0" fmla="*/ 463971 h 463971"/>
                  <a:gd name="connsiteX1" fmla="*/ 0 w 462558"/>
                  <a:gd name="connsiteY1" fmla="*/ 445521 h 463971"/>
                  <a:gd name="connsiteX2" fmla="*/ 35123 w 462558"/>
                  <a:gd name="connsiteY2" fmla="*/ 240507 h 463971"/>
                  <a:gd name="connsiteX3" fmla="*/ 50601 w 462558"/>
                  <a:gd name="connsiteY3" fmla="*/ 228601 h 463971"/>
                  <a:gd name="connsiteX4" fmla="*/ 251816 w 462558"/>
                  <a:gd name="connsiteY4" fmla="*/ 254199 h 463971"/>
                  <a:gd name="connsiteX5" fmla="*/ 217884 w 462558"/>
                  <a:gd name="connsiteY5" fmla="*/ 52984 h 463971"/>
                  <a:gd name="connsiteX6" fmla="*/ 231576 w 462558"/>
                  <a:gd name="connsiteY6" fmla="*/ 33339 h 463971"/>
                  <a:gd name="connsiteX7" fmla="*/ 462558 w 462558"/>
                  <a:gd name="connsiteY7" fmla="*/ 0 h 463971"/>
                  <a:gd name="connsiteX8" fmla="*/ 272058 w 462558"/>
                  <a:gd name="connsiteY8" fmla="*/ 269082 h 463971"/>
                  <a:gd name="connsiteX9" fmla="*/ 18960 w 462558"/>
                  <a:gd name="connsiteY9" fmla="*/ 463971 h 463971"/>
                  <a:gd name="connsiteX0" fmla="*/ 18960 w 272058"/>
                  <a:gd name="connsiteY0" fmla="*/ 430632 h 430632"/>
                  <a:gd name="connsiteX1" fmla="*/ 0 w 272058"/>
                  <a:gd name="connsiteY1" fmla="*/ 412182 h 430632"/>
                  <a:gd name="connsiteX2" fmla="*/ 35123 w 272058"/>
                  <a:gd name="connsiteY2" fmla="*/ 207168 h 430632"/>
                  <a:gd name="connsiteX3" fmla="*/ 50601 w 272058"/>
                  <a:gd name="connsiteY3" fmla="*/ 195262 h 430632"/>
                  <a:gd name="connsiteX4" fmla="*/ 251816 w 272058"/>
                  <a:gd name="connsiteY4" fmla="*/ 220860 h 430632"/>
                  <a:gd name="connsiteX5" fmla="*/ 217884 w 272058"/>
                  <a:gd name="connsiteY5" fmla="*/ 19645 h 430632"/>
                  <a:gd name="connsiteX6" fmla="*/ 231576 w 272058"/>
                  <a:gd name="connsiteY6" fmla="*/ 0 h 430632"/>
                  <a:gd name="connsiteX7" fmla="*/ 272058 w 272058"/>
                  <a:gd name="connsiteY7" fmla="*/ 235743 h 430632"/>
                  <a:gd name="connsiteX8" fmla="*/ 18960 w 272058"/>
                  <a:gd name="connsiteY8" fmla="*/ 430632 h 430632"/>
                  <a:gd name="connsiteX0" fmla="*/ 18960 w 272058"/>
                  <a:gd name="connsiteY0" fmla="*/ 410987 h 410987"/>
                  <a:gd name="connsiteX1" fmla="*/ 0 w 272058"/>
                  <a:gd name="connsiteY1" fmla="*/ 392537 h 410987"/>
                  <a:gd name="connsiteX2" fmla="*/ 35123 w 272058"/>
                  <a:gd name="connsiteY2" fmla="*/ 187523 h 410987"/>
                  <a:gd name="connsiteX3" fmla="*/ 50601 w 272058"/>
                  <a:gd name="connsiteY3" fmla="*/ 175617 h 410987"/>
                  <a:gd name="connsiteX4" fmla="*/ 251816 w 272058"/>
                  <a:gd name="connsiteY4" fmla="*/ 201215 h 410987"/>
                  <a:gd name="connsiteX5" fmla="*/ 217884 w 272058"/>
                  <a:gd name="connsiteY5" fmla="*/ 0 h 410987"/>
                  <a:gd name="connsiteX6" fmla="*/ 272058 w 272058"/>
                  <a:gd name="connsiteY6" fmla="*/ 216098 h 410987"/>
                  <a:gd name="connsiteX7" fmla="*/ 18960 w 272058"/>
                  <a:gd name="connsiteY7" fmla="*/ 410987 h 410987"/>
                  <a:gd name="connsiteX0" fmla="*/ 18960 w 272058"/>
                  <a:gd name="connsiteY0" fmla="*/ 235370 h 235370"/>
                  <a:gd name="connsiteX1" fmla="*/ 0 w 272058"/>
                  <a:gd name="connsiteY1" fmla="*/ 216920 h 235370"/>
                  <a:gd name="connsiteX2" fmla="*/ 35123 w 272058"/>
                  <a:gd name="connsiteY2" fmla="*/ 11906 h 235370"/>
                  <a:gd name="connsiteX3" fmla="*/ 50601 w 272058"/>
                  <a:gd name="connsiteY3" fmla="*/ 0 h 235370"/>
                  <a:gd name="connsiteX4" fmla="*/ 251816 w 272058"/>
                  <a:gd name="connsiteY4" fmla="*/ 25598 h 235370"/>
                  <a:gd name="connsiteX5" fmla="*/ 272058 w 272058"/>
                  <a:gd name="connsiteY5" fmla="*/ 40481 h 235370"/>
                  <a:gd name="connsiteX6" fmla="*/ 18960 w 272058"/>
                  <a:gd name="connsiteY6" fmla="*/ 235370 h 23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058" h="235370">
                    <a:moveTo>
                      <a:pt x="18960" y="235370"/>
                    </a:moveTo>
                    <a:lnTo>
                      <a:pt x="0" y="216920"/>
                    </a:lnTo>
                    <a:lnTo>
                      <a:pt x="35123" y="11906"/>
                    </a:lnTo>
                    <a:lnTo>
                      <a:pt x="50601" y="0"/>
                    </a:lnTo>
                    <a:lnTo>
                      <a:pt x="251816" y="25598"/>
                    </a:lnTo>
                    <a:lnTo>
                      <a:pt x="272058" y="40481"/>
                    </a:lnTo>
                    <a:lnTo>
                      <a:pt x="18960" y="23537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8" name="正方形/長方形 406">
              <a:extLst>
                <a:ext uri="{FF2B5EF4-FFF2-40B4-BE49-F238E27FC236}">
                  <a16:creationId xmlns:a16="http://schemas.microsoft.com/office/drawing/2014/main" id="{50DCBCD3-C963-6DFB-0F6E-F3E23D10EE51}"/>
                </a:ext>
              </a:extLst>
            </p:cNvPr>
            <p:cNvSpPr/>
            <p:nvPr/>
          </p:nvSpPr>
          <p:spPr>
            <a:xfrm>
              <a:off x="-1414001" y="1312216"/>
              <a:ext cx="478877" cy="288124"/>
            </a:xfrm>
            <a:custGeom>
              <a:avLst/>
              <a:gdLst>
                <a:gd name="connsiteX0" fmla="*/ 0 w 440789"/>
                <a:gd name="connsiteY0" fmla="*/ 0 h 406004"/>
                <a:gd name="connsiteX1" fmla="*/ 440789 w 440789"/>
                <a:gd name="connsiteY1" fmla="*/ 0 h 406004"/>
                <a:gd name="connsiteX2" fmla="*/ 440789 w 440789"/>
                <a:gd name="connsiteY2" fmla="*/ 406004 h 406004"/>
                <a:gd name="connsiteX3" fmla="*/ 0 w 440789"/>
                <a:gd name="connsiteY3" fmla="*/ 406004 h 406004"/>
                <a:gd name="connsiteX4" fmla="*/ 0 w 440789"/>
                <a:gd name="connsiteY4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0 w 495558"/>
                <a:gd name="connsiteY3" fmla="*/ 120254 h 406004"/>
                <a:gd name="connsiteX4" fmla="*/ 54769 w 495558"/>
                <a:gd name="connsiteY4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74819 w 495558"/>
                <a:gd name="connsiteY3" fmla="*/ 159527 h 406004"/>
                <a:gd name="connsiteX4" fmla="*/ 0 w 495558"/>
                <a:gd name="connsiteY4" fmla="*/ 120254 h 406004"/>
                <a:gd name="connsiteX5" fmla="*/ 54769 w 495558"/>
                <a:gd name="connsiteY5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20050 w 495558"/>
                <a:gd name="connsiteY3" fmla="*/ 264302 h 406004"/>
                <a:gd name="connsiteX4" fmla="*/ 0 w 495558"/>
                <a:gd name="connsiteY4" fmla="*/ 120254 h 406004"/>
                <a:gd name="connsiteX5" fmla="*/ 54769 w 495558"/>
                <a:gd name="connsiteY5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155782 w 495558"/>
                <a:gd name="connsiteY3" fmla="*/ 302402 h 406004"/>
                <a:gd name="connsiteX4" fmla="*/ 20050 w 495558"/>
                <a:gd name="connsiteY4" fmla="*/ 264302 h 406004"/>
                <a:gd name="connsiteX5" fmla="*/ 0 w 495558"/>
                <a:gd name="connsiteY5" fmla="*/ 120254 h 406004"/>
                <a:gd name="connsiteX6" fmla="*/ 54769 w 495558"/>
                <a:gd name="connsiteY6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139113 w 495558"/>
                <a:gd name="connsiteY3" fmla="*/ 359552 h 406004"/>
                <a:gd name="connsiteX4" fmla="*/ 20050 w 495558"/>
                <a:gd name="connsiteY4" fmla="*/ 264302 h 406004"/>
                <a:gd name="connsiteX5" fmla="*/ 0 w 495558"/>
                <a:gd name="connsiteY5" fmla="*/ 120254 h 406004"/>
                <a:gd name="connsiteX6" fmla="*/ 54769 w 495558"/>
                <a:gd name="connsiteY6" fmla="*/ 0 h 406004"/>
                <a:gd name="connsiteX0" fmla="*/ 54769 w 495558"/>
                <a:gd name="connsiteY0" fmla="*/ 0 h 359552"/>
                <a:gd name="connsiteX1" fmla="*/ 495558 w 495558"/>
                <a:gd name="connsiteY1" fmla="*/ 0 h 359552"/>
                <a:gd name="connsiteX2" fmla="*/ 283627 w 495558"/>
                <a:gd name="connsiteY2" fmla="*/ 351236 h 359552"/>
                <a:gd name="connsiteX3" fmla="*/ 139113 w 495558"/>
                <a:gd name="connsiteY3" fmla="*/ 359552 h 359552"/>
                <a:gd name="connsiteX4" fmla="*/ 20050 w 495558"/>
                <a:gd name="connsiteY4" fmla="*/ 264302 h 359552"/>
                <a:gd name="connsiteX5" fmla="*/ 0 w 495558"/>
                <a:gd name="connsiteY5" fmla="*/ 120254 h 359552"/>
                <a:gd name="connsiteX6" fmla="*/ 54769 w 495558"/>
                <a:gd name="connsiteY6" fmla="*/ 0 h 359552"/>
                <a:gd name="connsiteX0" fmla="*/ 61912 w 502701"/>
                <a:gd name="connsiteY0" fmla="*/ 0 h 359552"/>
                <a:gd name="connsiteX1" fmla="*/ 502701 w 502701"/>
                <a:gd name="connsiteY1" fmla="*/ 0 h 359552"/>
                <a:gd name="connsiteX2" fmla="*/ 290770 w 502701"/>
                <a:gd name="connsiteY2" fmla="*/ 351236 h 359552"/>
                <a:gd name="connsiteX3" fmla="*/ 146256 w 502701"/>
                <a:gd name="connsiteY3" fmla="*/ 359552 h 359552"/>
                <a:gd name="connsiteX4" fmla="*/ 27193 w 502701"/>
                <a:gd name="connsiteY4" fmla="*/ 264302 h 359552"/>
                <a:gd name="connsiteX5" fmla="*/ 0 w 502701"/>
                <a:gd name="connsiteY5" fmla="*/ 122635 h 359552"/>
                <a:gd name="connsiteX6" fmla="*/ 61912 w 502701"/>
                <a:gd name="connsiteY6" fmla="*/ 0 h 359552"/>
                <a:gd name="connsiteX0" fmla="*/ 61912 w 502701"/>
                <a:gd name="connsiteY0" fmla="*/ 0 h 359552"/>
                <a:gd name="connsiteX1" fmla="*/ 502701 w 502701"/>
                <a:gd name="connsiteY1" fmla="*/ 0 h 359552"/>
                <a:gd name="connsiteX2" fmla="*/ 391526 w 502701"/>
                <a:gd name="connsiteY2" fmla="*/ 185721 h 359552"/>
                <a:gd name="connsiteX3" fmla="*/ 290770 w 502701"/>
                <a:gd name="connsiteY3" fmla="*/ 351236 h 359552"/>
                <a:gd name="connsiteX4" fmla="*/ 146256 w 502701"/>
                <a:gd name="connsiteY4" fmla="*/ 359552 h 359552"/>
                <a:gd name="connsiteX5" fmla="*/ 27193 w 502701"/>
                <a:gd name="connsiteY5" fmla="*/ 264302 h 359552"/>
                <a:gd name="connsiteX6" fmla="*/ 0 w 502701"/>
                <a:gd name="connsiteY6" fmla="*/ 122635 h 359552"/>
                <a:gd name="connsiteX7" fmla="*/ 61912 w 502701"/>
                <a:gd name="connsiteY7" fmla="*/ 0 h 359552"/>
                <a:gd name="connsiteX0" fmla="*/ 61912 w 502701"/>
                <a:gd name="connsiteY0" fmla="*/ 0 h 359552"/>
                <a:gd name="connsiteX1" fmla="*/ 502701 w 502701"/>
                <a:gd name="connsiteY1" fmla="*/ 0 h 359552"/>
                <a:gd name="connsiteX2" fmla="*/ 405814 w 502701"/>
                <a:gd name="connsiteY2" fmla="*/ 261921 h 359552"/>
                <a:gd name="connsiteX3" fmla="*/ 290770 w 502701"/>
                <a:gd name="connsiteY3" fmla="*/ 351236 h 359552"/>
                <a:gd name="connsiteX4" fmla="*/ 146256 w 502701"/>
                <a:gd name="connsiteY4" fmla="*/ 359552 h 359552"/>
                <a:gd name="connsiteX5" fmla="*/ 27193 w 502701"/>
                <a:gd name="connsiteY5" fmla="*/ 264302 h 359552"/>
                <a:gd name="connsiteX6" fmla="*/ 0 w 502701"/>
                <a:gd name="connsiteY6" fmla="*/ 122635 h 359552"/>
                <a:gd name="connsiteX7" fmla="*/ 61912 w 502701"/>
                <a:gd name="connsiteY7" fmla="*/ 0 h 359552"/>
                <a:gd name="connsiteX0" fmla="*/ 61912 w 502701"/>
                <a:gd name="connsiteY0" fmla="*/ 0 h 360761"/>
                <a:gd name="connsiteX1" fmla="*/ 502701 w 502701"/>
                <a:gd name="connsiteY1" fmla="*/ 0 h 360761"/>
                <a:gd name="connsiteX2" fmla="*/ 405814 w 502701"/>
                <a:gd name="connsiteY2" fmla="*/ 261921 h 360761"/>
                <a:gd name="connsiteX3" fmla="*/ 293152 w 502701"/>
                <a:gd name="connsiteY3" fmla="*/ 360761 h 360761"/>
                <a:gd name="connsiteX4" fmla="*/ 146256 w 502701"/>
                <a:gd name="connsiteY4" fmla="*/ 359552 h 360761"/>
                <a:gd name="connsiteX5" fmla="*/ 27193 w 502701"/>
                <a:gd name="connsiteY5" fmla="*/ 264302 h 360761"/>
                <a:gd name="connsiteX6" fmla="*/ 0 w 502701"/>
                <a:gd name="connsiteY6" fmla="*/ 122635 h 360761"/>
                <a:gd name="connsiteX7" fmla="*/ 61912 w 502701"/>
                <a:gd name="connsiteY7" fmla="*/ 0 h 360761"/>
                <a:gd name="connsiteX0" fmla="*/ 61912 w 436026"/>
                <a:gd name="connsiteY0" fmla="*/ 0 h 360761"/>
                <a:gd name="connsiteX1" fmla="*/ 436026 w 436026"/>
                <a:gd name="connsiteY1" fmla="*/ 114300 h 360761"/>
                <a:gd name="connsiteX2" fmla="*/ 405814 w 436026"/>
                <a:gd name="connsiteY2" fmla="*/ 261921 h 360761"/>
                <a:gd name="connsiteX3" fmla="*/ 293152 w 436026"/>
                <a:gd name="connsiteY3" fmla="*/ 360761 h 360761"/>
                <a:gd name="connsiteX4" fmla="*/ 146256 w 436026"/>
                <a:gd name="connsiteY4" fmla="*/ 359552 h 360761"/>
                <a:gd name="connsiteX5" fmla="*/ 27193 w 436026"/>
                <a:gd name="connsiteY5" fmla="*/ 264302 h 360761"/>
                <a:gd name="connsiteX6" fmla="*/ 0 w 436026"/>
                <a:gd name="connsiteY6" fmla="*/ 122635 h 360761"/>
                <a:gd name="connsiteX7" fmla="*/ 61912 w 436026"/>
                <a:gd name="connsiteY7" fmla="*/ 0 h 360761"/>
                <a:gd name="connsiteX0" fmla="*/ 61912 w 436026"/>
                <a:gd name="connsiteY0" fmla="*/ 0 h 360761"/>
                <a:gd name="connsiteX1" fmla="*/ 286751 w 436026"/>
                <a:gd name="connsiteY1" fmla="*/ 61896 h 360761"/>
                <a:gd name="connsiteX2" fmla="*/ 436026 w 436026"/>
                <a:gd name="connsiteY2" fmla="*/ 114300 h 360761"/>
                <a:gd name="connsiteX3" fmla="*/ 405814 w 436026"/>
                <a:gd name="connsiteY3" fmla="*/ 261921 h 360761"/>
                <a:gd name="connsiteX4" fmla="*/ 293152 w 436026"/>
                <a:gd name="connsiteY4" fmla="*/ 360761 h 360761"/>
                <a:gd name="connsiteX5" fmla="*/ 146256 w 436026"/>
                <a:gd name="connsiteY5" fmla="*/ 359552 h 360761"/>
                <a:gd name="connsiteX6" fmla="*/ 27193 w 436026"/>
                <a:gd name="connsiteY6" fmla="*/ 264302 h 360761"/>
                <a:gd name="connsiteX7" fmla="*/ 0 w 436026"/>
                <a:gd name="connsiteY7" fmla="*/ 122635 h 360761"/>
                <a:gd name="connsiteX8" fmla="*/ 61912 w 436026"/>
                <a:gd name="connsiteY8" fmla="*/ 0 h 360761"/>
                <a:gd name="connsiteX0" fmla="*/ 61912 w 436026"/>
                <a:gd name="connsiteY0" fmla="*/ 11923 h 372684"/>
                <a:gd name="connsiteX1" fmla="*/ 367714 w 436026"/>
                <a:gd name="connsiteY1" fmla="*/ 0 h 372684"/>
                <a:gd name="connsiteX2" fmla="*/ 436026 w 436026"/>
                <a:gd name="connsiteY2" fmla="*/ 126223 h 372684"/>
                <a:gd name="connsiteX3" fmla="*/ 405814 w 436026"/>
                <a:gd name="connsiteY3" fmla="*/ 273844 h 372684"/>
                <a:gd name="connsiteX4" fmla="*/ 293152 w 436026"/>
                <a:gd name="connsiteY4" fmla="*/ 372684 h 372684"/>
                <a:gd name="connsiteX5" fmla="*/ 146256 w 436026"/>
                <a:gd name="connsiteY5" fmla="*/ 371475 h 372684"/>
                <a:gd name="connsiteX6" fmla="*/ 27193 w 436026"/>
                <a:gd name="connsiteY6" fmla="*/ 276225 h 372684"/>
                <a:gd name="connsiteX7" fmla="*/ 0 w 436026"/>
                <a:gd name="connsiteY7" fmla="*/ 134558 h 372684"/>
                <a:gd name="connsiteX8" fmla="*/ 61912 w 436026"/>
                <a:gd name="connsiteY8" fmla="*/ 11923 h 372684"/>
                <a:gd name="connsiteX0" fmla="*/ 61912 w 436026"/>
                <a:gd name="connsiteY0" fmla="*/ 11923 h 372684"/>
                <a:gd name="connsiteX1" fmla="*/ 236744 w 436026"/>
                <a:gd name="connsiteY1" fmla="*/ 0 h 372684"/>
                <a:gd name="connsiteX2" fmla="*/ 367714 w 436026"/>
                <a:gd name="connsiteY2" fmla="*/ 0 h 372684"/>
                <a:gd name="connsiteX3" fmla="*/ 436026 w 436026"/>
                <a:gd name="connsiteY3" fmla="*/ 126223 h 372684"/>
                <a:gd name="connsiteX4" fmla="*/ 405814 w 436026"/>
                <a:gd name="connsiteY4" fmla="*/ 273844 h 372684"/>
                <a:gd name="connsiteX5" fmla="*/ 293152 w 436026"/>
                <a:gd name="connsiteY5" fmla="*/ 372684 h 372684"/>
                <a:gd name="connsiteX6" fmla="*/ 146256 w 436026"/>
                <a:gd name="connsiteY6" fmla="*/ 371475 h 372684"/>
                <a:gd name="connsiteX7" fmla="*/ 27193 w 436026"/>
                <a:gd name="connsiteY7" fmla="*/ 276225 h 372684"/>
                <a:gd name="connsiteX8" fmla="*/ 0 w 436026"/>
                <a:gd name="connsiteY8" fmla="*/ 134558 h 372684"/>
                <a:gd name="connsiteX9" fmla="*/ 61912 w 436026"/>
                <a:gd name="connsiteY9" fmla="*/ 11923 h 372684"/>
                <a:gd name="connsiteX0" fmla="*/ 61912 w 436026"/>
                <a:gd name="connsiteY0" fmla="*/ 59548 h 420309"/>
                <a:gd name="connsiteX1" fmla="*/ 227219 w 436026"/>
                <a:gd name="connsiteY1" fmla="*/ 0 h 420309"/>
                <a:gd name="connsiteX2" fmla="*/ 367714 w 436026"/>
                <a:gd name="connsiteY2" fmla="*/ 47625 h 420309"/>
                <a:gd name="connsiteX3" fmla="*/ 436026 w 436026"/>
                <a:gd name="connsiteY3" fmla="*/ 173848 h 420309"/>
                <a:gd name="connsiteX4" fmla="*/ 405814 w 436026"/>
                <a:gd name="connsiteY4" fmla="*/ 321469 h 420309"/>
                <a:gd name="connsiteX5" fmla="*/ 293152 w 436026"/>
                <a:gd name="connsiteY5" fmla="*/ 420309 h 420309"/>
                <a:gd name="connsiteX6" fmla="*/ 146256 w 436026"/>
                <a:gd name="connsiteY6" fmla="*/ 419100 h 420309"/>
                <a:gd name="connsiteX7" fmla="*/ 27193 w 436026"/>
                <a:gd name="connsiteY7" fmla="*/ 323850 h 420309"/>
                <a:gd name="connsiteX8" fmla="*/ 0 w 436026"/>
                <a:gd name="connsiteY8" fmla="*/ 182183 h 420309"/>
                <a:gd name="connsiteX9" fmla="*/ 61912 w 436026"/>
                <a:gd name="connsiteY9" fmla="*/ 59548 h 420309"/>
                <a:gd name="connsiteX0" fmla="*/ 61912 w 436026"/>
                <a:gd name="connsiteY0" fmla="*/ 57167 h 417928"/>
                <a:gd name="connsiteX1" fmla="*/ 255794 w 436026"/>
                <a:gd name="connsiteY1" fmla="*/ 0 h 417928"/>
                <a:gd name="connsiteX2" fmla="*/ 367714 w 436026"/>
                <a:gd name="connsiteY2" fmla="*/ 45244 h 417928"/>
                <a:gd name="connsiteX3" fmla="*/ 436026 w 436026"/>
                <a:gd name="connsiteY3" fmla="*/ 171467 h 417928"/>
                <a:gd name="connsiteX4" fmla="*/ 405814 w 436026"/>
                <a:gd name="connsiteY4" fmla="*/ 319088 h 417928"/>
                <a:gd name="connsiteX5" fmla="*/ 293152 w 436026"/>
                <a:gd name="connsiteY5" fmla="*/ 417928 h 417928"/>
                <a:gd name="connsiteX6" fmla="*/ 146256 w 436026"/>
                <a:gd name="connsiteY6" fmla="*/ 416719 h 417928"/>
                <a:gd name="connsiteX7" fmla="*/ 27193 w 436026"/>
                <a:gd name="connsiteY7" fmla="*/ 321469 h 417928"/>
                <a:gd name="connsiteX8" fmla="*/ 0 w 436026"/>
                <a:gd name="connsiteY8" fmla="*/ 179802 h 417928"/>
                <a:gd name="connsiteX9" fmla="*/ 61912 w 436026"/>
                <a:gd name="connsiteY9" fmla="*/ 57167 h 417928"/>
                <a:gd name="connsiteX0" fmla="*/ 61912 w 436026"/>
                <a:gd name="connsiteY0" fmla="*/ 57167 h 417928"/>
                <a:gd name="connsiteX1" fmla="*/ 120063 w 436026"/>
                <a:gd name="connsiteY1" fmla="*/ 42863 h 417928"/>
                <a:gd name="connsiteX2" fmla="*/ 255794 w 436026"/>
                <a:gd name="connsiteY2" fmla="*/ 0 h 417928"/>
                <a:gd name="connsiteX3" fmla="*/ 367714 w 436026"/>
                <a:gd name="connsiteY3" fmla="*/ 45244 h 417928"/>
                <a:gd name="connsiteX4" fmla="*/ 436026 w 436026"/>
                <a:gd name="connsiteY4" fmla="*/ 171467 h 417928"/>
                <a:gd name="connsiteX5" fmla="*/ 405814 w 436026"/>
                <a:gd name="connsiteY5" fmla="*/ 319088 h 417928"/>
                <a:gd name="connsiteX6" fmla="*/ 293152 w 436026"/>
                <a:gd name="connsiteY6" fmla="*/ 417928 h 417928"/>
                <a:gd name="connsiteX7" fmla="*/ 146256 w 436026"/>
                <a:gd name="connsiteY7" fmla="*/ 416719 h 417928"/>
                <a:gd name="connsiteX8" fmla="*/ 27193 w 436026"/>
                <a:gd name="connsiteY8" fmla="*/ 321469 h 417928"/>
                <a:gd name="connsiteX9" fmla="*/ 0 w 436026"/>
                <a:gd name="connsiteY9" fmla="*/ 179802 h 417928"/>
                <a:gd name="connsiteX10" fmla="*/ 61912 w 436026"/>
                <a:gd name="connsiteY10" fmla="*/ 57167 h 417928"/>
                <a:gd name="connsiteX0" fmla="*/ 61912 w 436026"/>
                <a:gd name="connsiteY0" fmla="*/ 300054 h 660815"/>
                <a:gd name="connsiteX1" fmla="*/ 241507 w 436026"/>
                <a:gd name="connsiteY1" fmla="*/ 0 h 660815"/>
                <a:gd name="connsiteX2" fmla="*/ 255794 w 436026"/>
                <a:gd name="connsiteY2" fmla="*/ 242887 h 660815"/>
                <a:gd name="connsiteX3" fmla="*/ 367714 w 436026"/>
                <a:gd name="connsiteY3" fmla="*/ 288131 h 660815"/>
                <a:gd name="connsiteX4" fmla="*/ 436026 w 436026"/>
                <a:gd name="connsiteY4" fmla="*/ 414354 h 660815"/>
                <a:gd name="connsiteX5" fmla="*/ 405814 w 436026"/>
                <a:gd name="connsiteY5" fmla="*/ 561975 h 660815"/>
                <a:gd name="connsiteX6" fmla="*/ 293152 w 436026"/>
                <a:gd name="connsiteY6" fmla="*/ 660815 h 660815"/>
                <a:gd name="connsiteX7" fmla="*/ 146256 w 436026"/>
                <a:gd name="connsiteY7" fmla="*/ 659606 h 660815"/>
                <a:gd name="connsiteX8" fmla="*/ 27193 w 436026"/>
                <a:gd name="connsiteY8" fmla="*/ 564356 h 660815"/>
                <a:gd name="connsiteX9" fmla="*/ 0 w 436026"/>
                <a:gd name="connsiteY9" fmla="*/ 422689 h 660815"/>
                <a:gd name="connsiteX10" fmla="*/ 61912 w 436026"/>
                <a:gd name="connsiteY10" fmla="*/ 300054 h 660815"/>
                <a:gd name="connsiteX0" fmla="*/ 61912 w 436026"/>
                <a:gd name="connsiteY0" fmla="*/ 300054 h 660815"/>
                <a:gd name="connsiteX1" fmla="*/ 101013 w 436026"/>
                <a:gd name="connsiteY1" fmla="*/ 238126 h 660815"/>
                <a:gd name="connsiteX2" fmla="*/ 241507 w 436026"/>
                <a:gd name="connsiteY2" fmla="*/ 0 h 660815"/>
                <a:gd name="connsiteX3" fmla="*/ 255794 w 436026"/>
                <a:gd name="connsiteY3" fmla="*/ 242887 h 660815"/>
                <a:gd name="connsiteX4" fmla="*/ 367714 w 436026"/>
                <a:gd name="connsiteY4" fmla="*/ 288131 h 660815"/>
                <a:gd name="connsiteX5" fmla="*/ 436026 w 436026"/>
                <a:gd name="connsiteY5" fmla="*/ 414354 h 660815"/>
                <a:gd name="connsiteX6" fmla="*/ 405814 w 436026"/>
                <a:gd name="connsiteY6" fmla="*/ 561975 h 660815"/>
                <a:gd name="connsiteX7" fmla="*/ 293152 w 436026"/>
                <a:gd name="connsiteY7" fmla="*/ 660815 h 660815"/>
                <a:gd name="connsiteX8" fmla="*/ 146256 w 436026"/>
                <a:gd name="connsiteY8" fmla="*/ 659606 h 660815"/>
                <a:gd name="connsiteX9" fmla="*/ 27193 w 436026"/>
                <a:gd name="connsiteY9" fmla="*/ 564356 h 660815"/>
                <a:gd name="connsiteX10" fmla="*/ 0 w 436026"/>
                <a:gd name="connsiteY10" fmla="*/ 422689 h 660815"/>
                <a:gd name="connsiteX11" fmla="*/ 61912 w 436026"/>
                <a:gd name="connsiteY11" fmla="*/ 300054 h 660815"/>
                <a:gd name="connsiteX0" fmla="*/ 61912 w 436026"/>
                <a:gd name="connsiteY0" fmla="*/ 300054 h 660815"/>
                <a:gd name="connsiteX1" fmla="*/ 101013 w 436026"/>
                <a:gd name="connsiteY1" fmla="*/ 238126 h 660815"/>
                <a:gd name="connsiteX2" fmla="*/ 124826 w 436026"/>
                <a:gd name="connsiteY2" fmla="*/ 200026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1912 w 436026"/>
                <a:gd name="connsiteY12" fmla="*/ 300054 h 660815"/>
                <a:gd name="connsiteX0" fmla="*/ 61912 w 436026"/>
                <a:gd name="connsiteY0" fmla="*/ 300054 h 660815"/>
                <a:gd name="connsiteX1" fmla="*/ 177213 w 436026"/>
                <a:gd name="connsiteY1" fmla="*/ 428626 h 660815"/>
                <a:gd name="connsiteX2" fmla="*/ 124826 w 436026"/>
                <a:gd name="connsiteY2" fmla="*/ 200026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1912 w 436026"/>
                <a:gd name="connsiteY12" fmla="*/ 300054 h 660815"/>
                <a:gd name="connsiteX0" fmla="*/ 64293 w 436026"/>
                <a:gd name="connsiteY0" fmla="*/ 290529 h 660815"/>
                <a:gd name="connsiteX1" fmla="*/ 177213 w 436026"/>
                <a:gd name="connsiteY1" fmla="*/ 428626 h 660815"/>
                <a:gd name="connsiteX2" fmla="*/ 124826 w 436026"/>
                <a:gd name="connsiteY2" fmla="*/ 200026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4293 w 436026"/>
                <a:gd name="connsiteY12" fmla="*/ 290529 h 660815"/>
                <a:gd name="connsiteX0" fmla="*/ 64293 w 436026"/>
                <a:gd name="connsiteY0" fmla="*/ 290529 h 660815"/>
                <a:gd name="connsiteX1" fmla="*/ 177213 w 436026"/>
                <a:gd name="connsiteY1" fmla="*/ 428626 h 660815"/>
                <a:gd name="connsiteX2" fmla="*/ 122445 w 436026"/>
                <a:gd name="connsiteY2" fmla="*/ 195263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4293 w 436026"/>
                <a:gd name="connsiteY12" fmla="*/ 290529 h 660815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202407 h 667959"/>
                <a:gd name="connsiteX3" fmla="*/ 239126 w 436026"/>
                <a:gd name="connsiteY3" fmla="*/ 0 h 667959"/>
                <a:gd name="connsiteX4" fmla="*/ 255794 w 436026"/>
                <a:gd name="connsiteY4" fmla="*/ 250031 h 667959"/>
                <a:gd name="connsiteX5" fmla="*/ 367714 w 436026"/>
                <a:gd name="connsiteY5" fmla="*/ 295275 h 667959"/>
                <a:gd name="connsiteX6" fmla="*/ 436026 w 436026"/>
                <a:gd name="connsiteY6" fmla="*/ 421498 h 667959"/>
                <a:gd name="connsiteX7" fmla="*/ 405814 w 436026"/>
                <a:gd name="connsiteY7" fmla="*/ 569119 h 667959"/>
                <a:gd name="connsiteX8" fmla="*/ 293152 w 436026"/>
                <a:gd name="connsiteY8" fmla="*/ 667959 h 667959"/>
                <a:gd name="connsiteX9" fmla="*/ 146256 w 436026"/>
                <a:gd name="connsiteY9" fmla="*/ 666750 h 667959"/>
                <a:gd name="connsiteX10" fmla="*/ 27193 w 436026"/>
                <a:gd name="connsiteY10" fmla="*/ 571500 h 667959"/>
                <a:gd name="connsiteX11" fmla="*/ 0 w 436026"/>
                <a:gd name="connsiteY11" fmla="*/ 429833 h 667959"/>
                <a:gd name="connsiteX12" fmla="*/ 64293 w 436026"/>
                <a:gd name="connsiteY12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15301 w 436026"/>
                <a:gd name="connsiteY2" fmla="*/ 202407 h 667959"/>
                <a:gd name="connsiteX3" fmla="*/ 239126 w 436026"/>
                <a:gd name="connsiteY3" fmla="*/ 0 h 667959"/>
                <a:gd name="connsiteX4" fmla="*/ 255794 w 436026"/>
                <a:gd name="connsiteY4" fmla="*/ 250031 h 667959"/>
                <a:gd name="connsiteX5" fmla="*/ 367714 w 436026"/>
                <a:gd name="connsiteY5" fmla="*/ 295275 h 667959"/>
                <a:gd name="connsiteX6" fmla="*/ 436026 w 436026"/>
                <a:gd name="connsiteY6" fmla="*/ 421498 h 667959"/>
                <a:gd name="connsiteX7" fmla="*/ 405814 w 436026"/>
                <a:gd name="connsiteY7" fmla="*/ 569119 h 667959"/>
                <a:gd name="connsiteX8" fmla="*/ 293152 w 436026"/>
                <a:gd name="connsiteY8" fmla="*/ 667959 h 667959"/>
                <a:gd name="connsiteX9" fmla="*/ 146256 w 436026"/>
                <a:gd name="connsiteY9" fmla="*/ 666750 h 667959"/>
                <a:gd name="connsiteX10" fmla="*/ 27193 w 436026"/>
                <a:gd name="connsiteY10" fmla="*/ 571500 h 667959"/>
                <a:gd name="connsiteX11" fmla="*/ 0 w 436026"/>
                <a:gd name="connsiteY11" fmla="*/ 429833 h 667959"/>
                <a:gd name="connsiteX12" fmla="*/ 64293 w 436026"/>
                <a:gd name="connsiteY12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48638 w 436026"/>
                <a:gd name="connsiteY2" fmla="*/ 333376 h 667959"/>
                <a:gd name="connsiteX3" fmla="*/ 115301 w 436026"/>
                <a:gd name="connsiteY3" fmla="*/ 202407 h 667959"/>
                <a:gd name="connsiteX4" fmla="*/ 239126 w 436026"/>
                <a:gd name="connsiteY4" fmla="*/ 0 h 667959"/>
                <a:gd name="connsiteX5" fmla="*/ 255794 w 436026"/>
                <a:gd name="connsiteY5" fmla="*/ 250031 h 667959"/>
                <a:gd name="connsiteX6" fmla="*/ 367714 w 436026"/>
                <a:gd name="connsiteY6" fmla="*/ 295275 h 667959"/>
                <a:gd name="connsiteX7" fmla="*/ 436026 w 436026"/>
                <a:gd name="connsiteY7" fmla="*/ 421498 h 667959"/>
                <a:gd name="connsiteX8" fmla="*/ 405814 w 436026"/>
                <a:gd name="connsiteY8" fmla="*/ 569119 h 667959"/>
                <a:gd name="connsiteX9" fmla="*/ 293152 w 436026"/>
                <a:gd name="connsiteY9" fmla="*/ 667959 h 667959"/>
                <a:gd name="connsiteX10" fmla="*/ 146256 w 436026"/>
                <a:gd name="connsiteY10" fmla="*/ 666750 h 667959"/>
                <a:gd name="connsiteX11" fmla="*/ 27193 w 436026"/>
                <a:gd name="connsiteY11" fmla="*/ 571500 h 667959"/>
                <a:gd name="connsiteX12" fmla="*/ 0 w 436026"/>
                <a:gd name="connsiteY12" fmla="*/ 429833 h 667959"/>
                <a:gd name="connsiteX13" fmla="*/ 64293 w 436026"/>
                <a:gd name="connsiteY13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1982 w 436026"/>
                <a:gd name="connsiteY2" fmla="*/ 247651 h 667959"/>
                <a:gd name="connsiteX3" fmla="*/ 115301 w 436026"/>
                <a:gd name="connsiteY3" fmla="*/ 202407 h 667959"/>
                <a:gd name="connsiteX4" fmla="*/ 239126 w 436026"/>
                <a:gd name="connsiteY4" fmla="*/ 0 h 667959"/>
                <a:gd name="connsiteX5" fmla="*/ 255794 w 436026"/>
                <a:gd name="connsiteY5" fmla="*/ 250031 h 667959"/>
                <a:gd name="connsiteX6" fmla="*/ 367714 w 436026"/>
                <a:gd name="connsiteY6" fmla="*/ 295275 h 667959"/>
                <a:gd name="connsiteX7" fmla="*/ 436026 w 436026"/>
                <a:gd name="connsiteY7" fmla="*/ 421498 h 667959"/>
                <a:gd name="connsiteX8" fmla="*/ 405814 w 436026"/>
                <a:gd name="connsiteY8" fmla="*/ 569119 h 667959"/>
                <a:gd name="connsiteX9" fmla="*/ 293152 w 436026"/>
                <a:gd name="connsiteY9" fmla="*/ 667959 h 667959"/>
                <a:gd name="connsiteX10" fmla="*/ 146256 w 436026"/>
                <a:gd name="connsiteY10" fmla="*/ 666750 h 667959"/>
                <a:gd name="connsiteX11" fmla="*/ 27193 w 436026"/>
                <a:gd name="connsiteY11" fmla="*/ 571500 h 667959"/>
                <a:gd name="connsiteX12" fmla="*/ 0 w 436026"/>
                <a:gd name="connsiteY12" fmla="*/ 429833 h 667959"/>
                <a:gd name="connsiteX13" fmla="*/ 64293 w 436026"/>
                <a:gd name="connsiteY13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01026 w 436026"/>
                <a:gd name="connsiteY2" fmla="*/ 364332 h 667959"/>
                <a:gd name="connsiteX3" fmla="*/ 231982 w 436026"/>
                <a:gd name="connsiteY3" fmla="*/ 247651 h 667959"/>
                <a:gd name="connsiteX4" fmla="*/ 115301 w 436026"/>
                <a:gd name="connsiteY4" fmla="*/ 202407 h 667959"/>
                <a:gd name="connsiteX5" fmla="*/ 239126 w 436026"/>
                <a:gd name="connsiteY5" fmla="*/ 0 h 667959"/>
                <a:gd name="connsiteX6" fmla="*/ 255794 w 436026"/>
                <a:gd name="connsiteY6" fmla="*/ 250031 h 667959"/>
                <a:gd name="connsiteX7" fmla="*/ 367714 w 436026"/>
                <a:gd name="connsiteY7" fmla="*/ 295275 h 667959"/>
                <a:gd name="connsiteX8" fmla="*/ 436026 w 436026"/>
                <a:gd name="connsiteY8" fmla="*/ 421498 h 667959"/>
                <a:gd name="connsiteX9" fmla="*/ 405814 w 436026"/>
                <a:gd name="connsiteY9" fmla="*/ 569119 h 667959"/>
                <a:gd name="connsiteX10" fmla="*/ 293152 w 436026"/>
                <a:gd name="connsiteY10" fmla="*/ 667959 h 667959"/>
                <a:gd name="connsiteX11" fmla="*/ 146256 w 436026"/>
                <a:gd name="connsiteY11" fmla="*/ 666750 h 667959"/>
                <a:gd name="connsiteX12" fmla="*/ 27193 w 436026"/>
                <a:gd name="connsiteY12" fmla="*/ 571500 h 667959"/>
                <a:gd name="connsiteX13" fmla="*/ 0 w 436026"/>
                <a:gd name="connsiteY13" fmla="*/ 429833 h 667959"/>
                <a:gd name="connsiteX14" fmla="*/ 64293 w 436026"/>
                <a:gd name="connsiteY14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9126 w 436026"/>
                <a:gd name="connsiteY2" fmla="*/ 414338 h 667959"/>
                <a:gd name="connsiteX3" fmla="*/ 231982 w 436026"/>
                <a:gd name="connsiteY3" fmla="*/ 247651 h 667959"/>
                <a:gd name="connsiteX4" fmla="*/ 115301 w 436026"/>
                <a:gd name="connsiteY4" fmla="*/ 202407 h 667959"/>
                <a:gd name="connsiteX5" fmla="*/ 239126 w 436026"/>
                <a:gd name="connsiteY5" fmla="*/ 0 h 667959"/>
                <a:gd name="connsiteX6" fmla="*/ 255794 w 436026"/>
                <a:gd name="connsiteY6" fmla="*/ 250031 h 667959"/>
                <a:gd name="connsiteX7" fmla="*/ 367714 w 436026"/>
                <a:gd name="connsiteY7" fmla="*/ 295275 h 667959"/>
                <a:gd name="connsiteX8" fmla="*/ 436026 w 436026"/>
                <a:gd name="connsiteY8" fmla="*/ 421498 h 667959"/>
                <a:gd name="connsiteX9" fmla="*/ 405814 w 436026"/>
                <a:gd name="connsiteY9" fmla="*/ 569119 h 667959"/>
                <a:gd name="connsiteX10" fmla="*/ 293152 w 436026"/>
                <a:gd name="connsiteY10" fmla="*/ 667959 h 667959"/>
                <a:gd name="connsiteX11" fmla="*/ 146256 w 436026"/>
                <a:gd name="connsiteY11" fmla="*/ 666750 h 667959"/>
                <a:gd name="connsiteX12" fmla="*/ 27193 w 436026"/>
                <a:gd name="connsiteY12" fmla="*/ 571500 h 667959"/>
                <a:gd name="connsiteX13" fmla="*/ 0 w 436026"/>
                <a:gd name="connsiteY13" fmla="*/ 429833 h 667959"/>
                <a:gd name="connsiteX14" fmla="*/ 64293 w 436026"/>
                <a:gd name="connsiteY14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9126 w 436026"/>
                <a:gd name="connsiteY2" fmla="*/ 414338 h 667959"/>
                <a:gd name="connsiteX3" fmla="*/ 210551 w 436026"/>
                <a:gd name="connsiteY3" fmla="*/ 426245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9126 w 436026"/>
                <a:gd name="connsiteY2" fmla="*/ 414338 h 667959"/>
                <a:gd name="connsiteX3" fmla="*/ 329613 w 436026"/>
                <a:gd name="connsiteY3" fmla="*/ 335757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329613 w 436026"/>
                <a:gd name="connsiteY3" fmla="*/ 335757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239126 w 436026"/>
                <a:gd name="connsiteY3" fmla="*/ 416719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239126 w 436026"/>
                <a:gd name="connsiteY3" fmla="*/ 416719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236745 w 436026"/>
                <a:gd name="connsiteY3" fmla="*/ 411957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91501 w 436026"/>
                <a:gd name="connsiteY3" fmla="*/ 481014 h 667959"/>
                <a:gd name="connsiteX4" fmla="*/ 236745 w 436026"/>
                <a:gd name="connsiteY4" fmla="*/ 411957 h 667959"/>
                <a:gd name="connsiteX5" fmla="*/ 231982 w 436026"/>
                <a:gd name="connsiteY5" fmla="*/ 247651 h 667959"/>
                <a:gd name="connsiteX6" fmla="*/ 115301 w 436026"/>
                <a:gd name="connsiteY6" fmla="*/ 202407 h 667959"/>
                <a:gd name="connsiteX7" fmla="*/ 239126 w 436026"/>
                <a:gd name="connsiteY7" fmla="*/ 0 h 667959"/>
                <a:gd name="connsiteX8" fmla="*/ 255794 w 436026"/>
                <a:gd name="connsiteY8" fmla="*/ 250031 h 667959"/>
                <a:gd name="connsiteX9" fmla="*/ 367714 w 436026"/>
                <a:gd name="connsiteY9" fmla="*/ 295275 h 667959"/>
                <a:gd name="connsiteX10" fmla="*/ 436026 w 436026"/>
                <a:gd name="connsiteY10" fmla="*/ 421498 h 667959"/>
                <a:gd name="connsiteX11" fmla="*/ 405814 w 436026"/>
                <a:gd name="connsiteY11" fmla="*/ 569119 h 667959"/>
                <a:gd name="connsiteX12" fmla="*/ 293152 w 436026"/>
                <a:gd name="connsiteY12" fmla="*/ 667959 h 667959"/>
                <a:gd name="connsiteX13" fmla="*/ 146256 w 436026"/>
                <a:gd name="connsiteY13" fmla="*/ 666750 h 667959"/>
                <a:gd name="connsiteX14" fmla="*/ 27193 w 436026"/>
                <a:gd name="connsiteY14" fmla="*/ 571500 h 667959"/>
                <a:gd name="connsiteX15" fmla="*/ 0 w 436026"/>
                <a:gd name="connsiteY15" fmla="*/ 429833 h 667959"/>
                <a:gd name="connsiteX16" fmla="*/ 64293 w 436026"/>
                <a:gd name="connsiteY16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36745 w 436026"/>
                <a:gd name="connsiteY4" fmla="*/ 411957 h 667959"/>
                <a:gd name="connsiteX5" fmla="*/ 231982 w 436026"/>
                <a:gd name="connsiteY5" fmla="*/ 247651 h 667959"/>
                <a:gd name="connsiteX6" fmla="*/ 115301 w 436026"/>
                <a:gd name="connsiteY6" fmla="*/ 202407 h 667959"/>
                <a:gd name="connsiteX7" fmla="*/ 239126 w 436026"/>
                <a:gd name="connsiteY7" fmla="*/ 0 h 667959"/>
                <a:gd name="connsiteX8" fmla="*/ 255794 w 436026"/>
                <a:gd name="connsiteY8" fmla="*/ 250031 h 667959"/>
                <a:gd name="connsiteX9" fmla="*/ 367714 w 436026"/>
                <a:gd name="connsiteY9" fmla="*/ 295275 h 667959"/>
                <a:gd name="connsiteX10" fmla="*/ 436026 w 436026"/>
                <a:gd name="connsiteY10" fmla="*/ 421498 h 667959"/>
                <a:gd name="connsiteX11" fmla="*/ 405814 w 436026"/>
                <a:gd name="connsiteY11" fmla="*/ 569119 h 667959"/>
                <a:gd name="connsiteX12" fmla="*/ 293152 w 436026"/>
                <a:gd name="connsiteY12" fmla="*/ 667959 h 667959"/>
                <a:gd name="connsiteX13" fmla="*/ 146256 w 436026"/>
                <a:gd name="connsiteY13" fmla="*/ 666750 h 667959"/>
                <a:gd name="connsiteX14" fmla="*/ 27193 w 436026"/>
                <a:gd name="connsiteY14" fmla="*/ 571500 h 667959"/>
                <a:gd name="connsiteX15" fmla="*/ 0 w 436026"/>
                <a:gd name="connsiteY15" fmla="*/ 429833 h 667959"/>
                <a:gd name="connsiteX16" fmla="*/ 64293 w 436026"/>
                <a:gd name="connsiteY16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17694 w 436026"/>
                <a:gd name="connsiteY4" fmla="*/ 471489 h 667959"/>
                <a:gd name="connsiteX5" fmla="*/ 236745 w 436026"/>
                <a:gd name="connsiteY5" fmla="*/ 411957 h 667959"/>
                <a:gd name="connsiteX6" fmla="*/ 231982 w 436026"/>
                <a:gd name="connsiteY6" fmla="*/ 247651 h 667959"/>
                <a:gd name="connsiteX7" fmla="*/ 115301 w 436026"/>
                <a:gd name="connsiteY7" fmla="*/ 202407 h 667959"/>
                <a:gd name="connsiteX8" fmla="*/ 239126 w 436026"/>
                <a:gd name="connsiteY8" fmla="*/ 0 h 667959"/>
                <a:gd name="connsiteX9" fmla="*/ 255794 w 436026"/>
                <a:gd name="connsiteY9" fmla="*/ 250031 h 667959"/>
                <a:gd name="connsiteX10" fmla="*/ 367714 w 436026"/>
                <a:gd name="connsiteY10" fmla="*/ 295275 h 667959"/>
                <a:gd name="connsiteX11" fmla="*/ 436026 w 436026"/>
                <a:gd name="connsiteY11" fmla="*/ 421498 h 667959"/>
                <a:gd name="connsiteX12" fmla="*/ 405814 w 436026"/>
                <a:gd name="connsiteY12" fmla="*/ 569119 h 667959"/>
                <a:gd name="connsiteX13" fmla="*/ 293152 w 436026"/>
                <a:gd name="connsiteY13" fmla="*/ 667959 h 667959"/>
                <a:gd name="connsiteX14" fmla="*/ 146256 w 436026"/>
                <a:gd name="connsiteY14" fmla="*/ 666750 h 667959"/>
                <a:gd name="connsiteX15" fmla="*/ 27193 w 436026"/>
                <a:gd name="connsiteY15" fmla="*/ 571500 h 667959"/>
                <a:gd name="connsiteX16" fmla="*/ 0 w 436026"/>
                <a:gd name="connsiteY16" fmla="*/ 429833 h 667959"/>
                <a:gd name="connsiteX17" fmla="*/ 64293 w 436026"/>
                <a:gd name="connsiteY17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355806 w 436026"/>
                <a:gd name="connsiteY4" fmla="*/ 300039 h 667959"/>
                <a:gd name="connsiteX5" fmla="*/ 236745 w 436026"/>
                <a:gd name="connsiteY5" fmla="*/ 411957 h 667959"/>
                <a:gd name="connsiteX6" fmla="*/ 231982 w 436026"/>
                <a:gd name="connsiteY6" fmla="*/ 247651 h 667959"/>
                <a:gd name="connsiteX7" fmla="*/ 115301 w 436026"/>
                <a:gd name="connsiteY7" fmla="*/ 202407 h 667959"/>
                <a:gd name="connsiteX8" fmla="*/ 239126 w 436026"/>
                <a:gd name="connsiteY8" fmla="*/ 0 h 667959"/>
                <a:gd name="connsiteX9" fmla="*/ 255794 w 436026"/>
                <a:gd name="connsiteY9" fmla="*/ 250031 h 667959"/>
                <a:gd name="connsiteX10" fmla="*/ 367714 w 436026"/>
                <a:gd name="connsiteY10" fmla="*/ 295275 h 667959"/>
                <a:gd name="connsiteX11" fmla="*/ 436026 w 436026"/>
                <a:gd name="connsiteY11" fmla="*/ 421498 h 667959"/>
                <a:gd name="connsiteX12" fmla="*/ 405814 w 436026"/>
                <a:gd name="connsiteY12" fmla="*/ 569119 h 667959"/>
                <a:gd name="connsiteX13" fmla="*/ 293152 w 436026"/>
                <a:gd name="connsiteY13" fmla="*/ 667959 h 667959"/>
                <a:gd name="connsiteX14" fmla="*/ 146256 w 436026"/>
                <a:gd name="connsiteY14" fmla="*/ 666750 h 667959"/>
                <a:gd name="connsiteX15" fmla="*/ 27193 w 436026"/>
                <a:gd name="connsiteY15" fmla="*/ 571500 h 667959"/>
                <a:gd name="connsiteX16" fmla="*/ 0 w 436026"/>
                <a:gd name="connsiteY16" fmla="*/ 429833 h 667959"/>
                <a:gd name="connsiteX17" fmla="*/ 64293 w 436026"/>
                <a:gd name="connsiteY17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53413 w 436026"/>
                <a:gd name="connsiteY4" fmla="*/ 466726 h 667959"/>
                <a:gd name="connsiteX5" fmla="*/ 355806 w 436026"/>
                <a:gd name="connsiteY5" fmla="*/ 300039 h 667959"/>
                <a:gd name="connsiteX6" fmla="*/ 236745 w 436026"/>
                <a:gd name="connsiteY6" fmla="*/ 411957 h 667959"/>
                <a:gd name="connsiteX7" fmla="*/ 231982 w 436026"/>
                <a:gd name="connsiteY7" fmla="*/ 247651 h 667959"/>
                <a:gd name="connsiteX8" fmla="*/ 115301 w 436026"/>
                <a:gd name="connsiteY8" fmla="*/ 202407 h 667959"/>
                <a:gd name="connsiteX9" fmla="*/ 239126 w 436026"/>
                <a:gd name="connsiteY9" fmla="*/ 0 h 667959"/>
                <a:gd name="connsiteX10" fmla="*/ 255794 w 436026"/>
                <a:gd name="connsiteY10" fmla="*/ 250031 h 667959"/>
                <a:gd name="connsiteX11" fmla="*/ 367714 w 436026"/>
                <a:gd name="connsiteY11" fmla="*/ 295275 h 667959"/>
                <a:gd name="connsiteX12" fmla="*/ 436026 w 436026"/>
                <a:gd name="connsiteY12" fmla="*/ 421498 h 667959"/>
                <a:gd name="connsiteX13" fmla="*/ 405814 w 436026"/>
                <a:gd name="connsiteY13" fmla="*/ 569119 h 667959"/>
                <a:gd name="connsiteX14" fmla="*/ 293152 w 436026"/>
                <a:gd name="connsiteY14" fmla="*/ 667959 h 667959"/>
                <a:gd name="connsiteX15" fmla="*/ 146256 w 436026"/>
                <a:gd name="connsiteY15" fmla="*/ 666750 h 667959"/>
                <a:gd name="connsiteX16" fmla="*/ 27193 w 436026"/>
                <a:gd name="connsiteY16" fmla="*/ 571500 h 667959"/>
                <a:gd name="connsiteX17" fmla="*/ 0 w 436026"/>
                <a:gd name="connsiteY17" fmla="*/ 429833 h 667959"/>
                <a:gd name="connsiteX18" fmla="*/ 64293 w 436026"/>
                <a:gd name="connsiteY18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62938 w 436026"/>
                <a:gd name="connsiteY4" fmla="*/ 431007 h 667959"/>
                <a:gd name="connsiteX5" fmla="*/ 355806 w 436026"/>
                <a:gd name="connsiteY5" fmla="*/ 300039 h 667959"/>
                <a:gd name="connsiteX6" fmla="*/ 236745 w 436026"/>
                <a:gd name="connsiteY6" fmla="*/ 411957 h 667959"/>
                <a:gd name="connsiteX7" fmla="*/ 231982 w 436026"/>
                <a:gd name="connsiteY7" fmla="*/ 247651 h 667959"/>
                <a:gd name="connsiteX8" fmla="*/ 115301 w 436026"/>
                <a:gd name="connsiteY8" fmla="*/ 202407 h 667959"/>
                <a:gd name="connsiteX9" fmla="*/ 239126 w 436026"/>
                <a:gd name="connsiteY9" fmla="*/ 0 h 667959"/>
                <a:gd name="connsiteX10" fmla="*/ 255794 w 436026"/>
                <a:gd name="connsiteY10" fmla="*/ 250031 h 667959"/>
                <a:gd name="connsiteX11" fmla="*/ 367714 w 436026"/>
                <a:gd name="connsiteY11" fmla="*/ 295275 h 667959"/>
                <a:gd name="connsiteX12" fmla="*/ 436026 w 436026"/>
                <a:gd name="connsiteY12" fmla="*/ 421498 h 667959"/>
                <a:gd name="connsiteX13" fmla="*/ 405814 w 436026"/>
                <a:gd name="connsiteY13" fmla="*/ 569119 h 667959"/>
                <a:gd name="connsiteX14" fmla="*/ 293152 w 436026"/>
                <a:gd name="connsiteY14" fmla="*/ 667959 h 667959"/>
                <a:gd name="connsiteX15" fmla="*/ 146256 w 436026"/>
                <a:gd name="connsiteY15" fmla="*/ 666750 h 667959"/>
                <a:gd name="connsiteX16" fmla="*/ 27193 w 436026"/>
                <a:gd name="connsiteY16" fmla="*/ 571500 h 667959"/>
                <a:gd name="connsiteX17" fmla="*/ 0 w 436026"/>
                <a:gd name="connsiteY17" fmla="*/ 429833 h 667959"/>
                <a:gd name="connsiteX18" fmla="*/ 64293 w 436026"/>
                <a:gd name="connsiteY18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39126 w 436026"/>
                <a:gd name="connsiteY4" fmla="*/ 466726 h 667959"/>
                <a:gd name="connsiteX5" fmla="*/ 262938 w 436026"/>
                <a:gd name="connsiteY5" fmla="*/ 431007 h 667959"/>
                <a:gd name="connsiteX6" fmla="*/ 355806 w 436026"/>
                <a:gd name="connsiteY6" fmla="*/ 300039 h 667959"/>
                <a:gd name="connsiteX7" fmla="*/ 236745 w 436026"/>
                <a:gd name="connsiteY7" fmla="*/ 411957 h 667959"/>
                <a:gd name="connsiteX8" fmla="*/ 231982 w 436026"/>
                <a:gd name="connsiteY8" fmla="*/ 247651 h 667959"/>
                <a:gd name="connsiteX9" fmla="*/ 115301 w 436026"/>
                <a:gd name="connsiteY9" fmla="*/ 202407 h 667959"/>
                <a:gd name="connsiteX10" fmla="*/ 239126 w 436026"/>
                <a:gd name="connsiteY10" fmla="*/ 0 h 667959"/>
                <a:gd name="connsiteX11" fmla="*/ 255794 w 436026"/>
                <a:gd name="connsiteY11" fmla="*/ 250031 h 667959"/>
                <a:gd name="connsiteX12" fmla="*/ 367714 w 436026"/>
                <a:gd name="connsiteY12" fmla="*/ 295275 h 667959"/>
                <a:gd name="connsiteX13" fmla="*/ 436026 w 436026"/>
                <a:gd name="connsiteY13" fmla="*/ 421498 h 667959"/>
                <a:gd name="connsiteX14" fmla="*/ 405814 w 436026"/>
                <a:gd name="connsiteY14" fmla="*/ 569119 h 667959"/>
                <a:gd name="connsiteX15" fmla="*/ 293152 w 436026"/>
                <a:gd name="connsiteY15" fmla="*/ 667959 h 667959"/>
                <a:gd name="connsiteX16" fmla="*/ 146256 w 436026"/>
                <a:gd name="connsiteY16" fmla="*/ 666750 h 667959"/>
                <a:gd name="connsiteX17" fmla="*/ 27193 w 436026"/>
                <a:gd name="connsiteY17" fmla="*/ 571500 h 667959"/>
                <a:gd name="connsiteX18" fmla="*/ 0 w 436026"/>
                <a:gd name="connsiteY18" fmla="*/ 429833 h 667959"/>
                <a:gd name="connsiteX19" fmla="*/ 64293 w 436026"/>
                <a:gd name="connsiteY19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424864 w 436026"/>
                <a:gd name="connsiteY4" fmla="*/ 428626 h 667959"/>
                <a:gd name="connsiteX5" fmla="*/ 262938 w 436026"/>
                <a:gd name="connsiteY5" fmla="*/ 431007 h 667959"/>
                <a:gd name="connsiteX6" fmla="*/ 355806 w 436026"/>
                <a:gd name="connsiteY6" fmla="*/ 300039 h 667959"/>
                <a:gd name="connsiteX7" fmla="*/ 236745 w 436026"/>
                <a:gd name="connsiteY7" fmla="*/ 411957 h 667959"/>
                <a:gd name="connsiteX8" fmla="*/ 231982 w 436026"/>
                <a:gd name="connsiteY8" fmla="*/ 247651 h 667959"/>
                <a:gd name="connsiteX9" fmla="*/ 115301 w 436026"/>
                <a:gd name="connsiteY9" fmla="*/ 202407 h 667959"/>
                <a:gd name="connsiteX10" fmla="*/ 239126 w 436026"/>
                <a:gd name="connsiteY10" fmla="*/ 0 h 667959"/>
                <a:gd name="connsiteX11" fmla="*/ 255794 w 436026"/>
                <a:gd name="connsiteY11" fmla="*/ 250031 h 667959"/>
                <a:gd name="connsiteX12" fmla="*/ 367714 w 436026"/>
                <a:gd name="connsiteY12" fmla="*/ 295275 h 667959"/>
                <a:gd name="connsiteX13" fmla="*/ 436026 w 436026"/>
                <a:gd name="connsiteY13" fmla="*/ 421498 h 667959"/>
                <a:gd name="connsiteX14" fmla="*/ 405814 w 436026"/>
                <a:gd name="connsiteY14" fmla="*/ 569119 h 667959"/>
                <a:gd name="connsiteX15" fmla="*/ 293152 w 436026"/>
                <a:gd name="connsiteY15" fmla="*/ 667959 h 667959"/>
                <a:gd name="connsiteX16" fmla="*/ 146256 w 436026"/>
                <a:gd name="connsiteY16" fmla="*/ 666750 h 667959"/>
                <a:gd name="connsiteX17" fmla="*/ 27193 w 436026"/>
                <a:gd name="connsiteY17" fmla="*/ 571500 h 667959"/>
                <a:gd name="connsiteX18" fmla="*/ 0 w 436026"/>
                <a:gd name="connsiteY18" fmla="*/ 429833 h 667959"/>
                <a:gd name="connsiteX19" fmla="*/ 64293 w 436026"/>
                <a:gd name="connsiteY19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72463 w 436026"/>
                <a:gd name="connsiteY4" fmla="*/ 519114 h 667959"/>
                <a:gd name="connsiteX5" fmla="*/ 424864 w 436026"/>
                <a:gd name="connsiteY5" fmla="*/ 428626 h 667959"/>
                <a:gd name="connsiteX6" fmla="*/ 262938 w 436026"/>
                <a:gd name="connsiteY6" fmla="*/ 431007 h 667959"/>
                <a:gd name="connsiteX7" fmla="*/ 355806 w 436026"/>
                <a:gd name="connsiteY7" fmla="*/ 300039 h 667959"/>
                <a:gd name="connsiteX8" fmla="*/ 236745 w 436026"/>
                <a:gd name="connsiteY8" fmla="*/ 411957 h 667959"/>
                <a:gd name="connsiteX9" fmla="*/ 231982 w 436026"/>
                <a:gd name="connsiteY9" fmla="*/ 247651 h 667959"/>
                <a:gd name="connsiteX10" fmla="*/ 115301 w 436026"/>
                <a:gd name="connsiteY10" fmla="*/ 202407 h 667959"/>
                <a:gd name="connsiteX11" fmla="*/ 239126 w 436026"/>
                <a:gd name="connsiteY11" fmla="*/ 0 h 667959"/>
                <a:gd name="connsiteX12" fmla="*/ 255794 w 436026"/>
                <a:gd name="connsiteY12" fmla="*/ 250031 h 667959"/>
                <a:gd name="connsiteX13" fmla="*/ 367714 w 436026"/>
                <a:gd name="connsiteY13" fmla="*/ 295275 h 667959"/>
                <a:gd name="connsiteX14" fmla="*/ 436026 w 436026"/>
                <a:gd name="connsiteY14" fmla="*/ 421498 h 667959"/>
                <a:gd name="connsiteX15" fmla="*/ 405814 w 436026"/>
                <a:gd name="connsiteY15" fmla="*/ 569119 h 667959"/>
                <a:gd name="connsiteX16" fmla="*/ 293152 w 436026"/>
                <a:gd name="connsiteY16" fmla="*/ 667959 h 667959"/>
                <a:gd name="connsiteX17" fmla="*/ 146256 w 436026"/>
                <a:gd name="connsiteY17" fmla="*/ 666750 h 667959"/>
                <a:gd name="connsiteX18" fmla="*/ 27193 w 436026"/>
                <a:gd name="connsiteY18" fmla="*/ 571500 h 667959"/>
                <a:gd name="connsiteX19" fmla="*/ 0 w 436026"/>
                <a:gd name="connsiteY19" fmla="*/ 429833 h 667959"/>
                <a:gd name="connsiteX20" fmla="*/ 64293 w 436026"/>
                <a:gd name="connsiteY20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58176 w 436026"/>
                <a:gd name="connsiteY4" fmla="*/ 469108 h 667959"/>
                <a:gd name="connsiteX5" fmla="*/ 424864 w 436026"/>
                <a:gd name="connsiteY5" fmla="*/ 428626 h 667959"/>
                <a:gd name="connsiteX6" fmla="*/ 262938 w 436026"/>
                <a:gd name="connsiteY6" fmla="*/ 431007 h 667959"/>
                <a:gd name="connsiteX7" fmla="*/ 355806 w 436026"/>
                <a:gd name="connsiteY7" fmla="*/ 300039 h 667959"/>
                <a:gd name="connsiteX8" fmla="*/ 236745 w 436026"/>
                <a:gd name="connsiteY8" fmla="*/ 411957 h 667959"/>
                <a:gd name="connsiteX9" fmla="*/ 231982 w 436026"/>
                <a:gd name="connsiteY9" fmla="*/ 247651 h 667959"/>
                <a:gd name="connsiteX10" fmla="*/ 115301 w 436026"/>
                <a:gd name="connsiteY10" fmla="*/ 202407 h 667959"/>
                <a:gd name="connsiteX11" fmla="*/ 239126 w 436026"/>
                <a:gd name="connsiteY11" fmla="*/ 0 h 667959"/>
                <a:gd name="connsiteX12" fmla="*/ 255794 w 436026"/>
                <a:gd name="connsiteY12" fmla="*/ 250031 h 667959"/>
                <a:gd name="connsiteX13" fmla="*/ 367714 w 436026"/>
                <a:gd name="connsiteY13" fmla="*/ 295275 h 667959"/>
                <a:gd name="connsiteX14" fmla="*/ 436026 w 436026"/>
                <a:gd name="connsiteY14" fmla="*/ 421498 h 667959"/>
                <a:gd name="connsiteX15" fmla="*/ 405814 w 436026"/>
                <a:gd name="connsiteY15" fmla="*/ 569119 h 667959"/>
                <a:gd name="connsiteX16" fmla="*/ 293152 w 436026"/>
                <a:gd name="connsiteY16" fmla="*/ 667959 h 667959"/>
                <a:gd name="connsiteX17" fmla="*/ 146256 w 436026"/>
                <a:gd name="connsiteY17" fmla="*/ 666750 h 667959"/>
                <a:gd name="connsiteX18" fmla="*/ 27193 w 436026"/>
                <a:gd name="connsiteY18" fmla="*/ 571500 h 667959"/>
                <a:gd name="connsiteX19" fmla="*/ 0 w 436026"/>
                <a:gd name="connsiteY19" fmla="*/ 429833 h 667959"/>
                <a:gd name="connsiteX20" fmla="*/ 64293 w 436026"/>
                <a:gd name="connsiteY20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58176 w 436026"/>
                <a:gd name="connsiteY4" fmla="*/ 469108 h 667959"/>
                <a:gd name="connsiteX5" fmla="*/ 424864 w 436026"/>
                <a:gd name="connsiteY5" fmla="*/ 428626 h 667959"/>
                <a:gd name="connsiteX6" fmla="*/ 262938 w 436026"/>
                <a:gd name="connsiteY6" fmla="*/ 433388 h 667959"/>
                <a:gd name="connsiteX7" fmla="*/ 355806 w 436026"/>
                <a:gd name="connsiteY7" fmla="*/ 300039 h 667959"/>
                <a:gd name="connsiteX8" fmla="*/ 236745 w 436026"/>
                <a:gd name="connsiteY8" fmla="*/ 411957 h 667959"/>
                <a:gd name="connsiteX9" fmla="*/ 231982 w 436026"/>
                <a:gd name="connsiteY9" fmla="*/ 247651 h 667959"/>
                <a:gd name="connsiteX10" fmla="*/ 115301 w 436026"/>
                <a:gd name="connsiteY10" fmla="*/ 202407 h 667959"/>
                <a:gd name="connsiteX11" fmla="*/ 239126 w 436026"/>
                <a:gd name="connsiteY11" fmla="*/ 0 h 667959"/>
                <a:gd name="connsiteX12" fmla="*/ 255794 w 436026"/>
                <a:gd name="connsiteY12" fmla="*/ 250031 h 667959"/>
                <a:gd name="connsiteX13" fmla="*/ 367714 w 436026"/>
                <a:gd name="connsiteY13" fmla="*/ 295275 h 667959"/>
                <a:gd name="connsiteX14" fmla="*/ 436026 w 436026"/>
                <a:gd name="connsiteY14" fmla="*/ 421498 h 667959"/>
                <a:gd name="connsiteX15" fmla="*/ 405814 w 436026"/>
                <a:gd name="connsiteY15" fmla="*/ 569119 h 667959"/>
                <a:gd name="connsiteX16" fmla="*/ 293152 w 436026"/>
                <a:gd name="connsiteY16" fmla="*/ 667959 h 667959"/>
                <a:gd name="connsiteX17" fmla="*/ 146256 w 436026"/>
                <a:gd name="connsiteY17" fmla="*/ 666750 h 667959"/>
                <a:gd name="connsiteX18" fmla="*/ 27193 w 436026"/>
                <a:gd name="connsiteY18" fmla="*/ 571500 h 667959"/>
                <a:gd name="connsiteX19" fmla="*/ 0 w 436026"/>
                <a:gd name="connsiteY19" fmla="*/ 429833 h 667959"/>
                <a:gd name="connsiteX20" fmla="*/ 64293 w 436026"/>
                <a:gd name="connsiteY20" fmla="*/ 297673 h 667959"/>
                <a:gd name="connsiteX0" fmla="*/ 64293 w 483651"/>
                <a:gd name="connsiteY0" fmla="*/ 297673 h 667959"/>
                <a:gd name="connsiteX1" fmla="*/ 177213 w 483651"/>
                <a:gd name="connsiteY1" fmla="*/ 435770 h 667959"/>
                <a:gd name="connsiteX2" fmla="*/ 122445 w 483651"/>
                <a:gd name="connsiteY2" fmla="*/ 566738 h 667959"/>
                <a:gd name="connsiteX3" fmla="*/ 174832 w 483651"/>
                <a:gd name="connsiteY3" fmla="*/ 583408 h 667959"/>
                <a:gd name="connsiteX4" fmla="*/ 258176 w 483651"/>
                <a:gd name="connsiteY4" fmla="*/ 469108 h 667959"/>
                <a:gd name="connsiteX5" fmla="*/ 424864 w 483651"/>
                <a:gd name="connsiteY5" fmla="*/ 428626 h 667959"/>
                <a:gd name="connsiteX6" fmla="*/ 262938 w 483651"/>
                <a:gd name="connsiteY6" fmla="*/ 433388 h 667959"/>
                <a:gd name="connsiteX7" fmla="*/ 355806 w 483651"/>
                <a:gd name="connsiteY7" fmla="*/ 300039 h 667959"/>
                <a:gd name="connsiteX8" fmla="*/ 236745 w 483651"/>
                <a:gd name="connsiteY8" fmla="*/ 411957 h 667959"/>
                <a:gd name="connsiteX9" fmla="*/ 231982 w 483651"/>
                <a:gd name="connsiteY9" fmla="*/ 247651 h 667959"/>
                <a:gd name="connsiteX10" fmla="*/ 115301 w 483651"/>
                <a:gd name="connsiteY10" fmla="*/ 202407 h 667959"/>
                <a:gd name="connsiteX11" fmla="*/ 239126 w 483651"/>
                <a:gd name="connsiteY11" fmla="*/ 0 h 667959"/>
                <a:gd name="connsiteX12" fmla="*/ 255794 w 483651"/>
                <a:gd name="connsiteY12" fmla="*/ 250031 h 667959"/>
                <a:gd name="connsiteX13" fmla="*/ 367714 w 483651"/>
                <a:gd name="connsiteY13" fmla="*/ 295275 h 667959"/>
                <a:gd name="connsiteX14" fmla="*/ 483651 w 483651"/>
                <a:gd name="connsiteY14" fmla="*/ 426261 h 667959"/>
                <a:gd name="connsiteX15" fmla="*/ 405814 w 483651"/>
                <a:gd name="connsiteY15" fmla="*/ 569119 h 667959"/>
                <a:gd name="connsiteX16" fmla="*/ 293152 w 483651"/>
                <a:gd name="connsiteY16" fmla="*/ 667959 h 667959"/>
                <a:gd name="connsiteX17" fmla="*/ 146256 w 483651"/>
                <a:gd name="connsiteY17" fmla="*/ 666750 h 667959"/>
                <a:gd name="connsiteX18" fmla="*/ 27193 w 483651"/>
                <a:gd name="connsiteY18" fmla="*/ 571500 h 667959"/>
                <a:gd name="connsiteX19" fmla="*/ 0 w 483651"/>
                <a:gd name="connsiteY19" fmla="*/ 429833 h 667959"/>
                <a:gd name="connsiteX20" fmla="*/ 64293 w 483651"/>
                <a:gd name="connsiteY20" fmla="*/ 297673 h 667959"/>
                <a:gd name="connsiteX0" fmla="*/ 64293 w 483651"/>
                <a:gd name="connsiteY0" fmla="*/ 297673 h 667959"/>
                <a:gd name="connsiteX1" fmla="*/ 177213 w 483651"/>
                <a:gd name="connsiteY1" fmla="*/ 435770 h 667959"/>
                <a:gd name="connsiteX2" fmla="*/ 122445 w 483651"/>
                <a:gd name="connsiteY2" fmla="*/ 566738 h 667959"/>
                <a:gd name="connsiteX3" fmla="*/ 174832 w 483651"/>
                <a:gd name="connsiteY3" fmla="*/ 583408 h 667959"/>
                <a:gd name="connsiteX4" fmla="*/ 258176 w 483651"/>
                <a:gd name="connsiteY4" fmla="*/ 469108 h 667959"/>
                <a:gd name="connsiteX5" fmla="*/ 422482 w 483651"/>
                <a:gd name="connsiteY5" fmla="*/ 428626 h 667959"/>
                <a:gd name="connsiteX6" fmla="*/ 262938 w 483651"/>
                <a:gd name="connsiteY6" fmla="*/ 433388 h 667959"/>
                <a:gd name="connsiteX7" fmla="*/ 355806 w 483651"/>
                <a:gd name="connsiteY7" fmla="*/ 300039 h 667959"/>
                <a:gd name="connsiteX8" fmla="*/ 236745 w 483651"/>
                <a:gd name="connsiteY8" fmla="*/ 411957 h 667959"/>
                <a:gd name="connsiteX9" fmla="*/ 231982 w 483651"/>
                <a:gd name="connsiteY9" fmla="*/ 247651 h 667959"/>
                <a:gd name="connsiteX10" fmla="*/ 115301 w 483651"/>
                <a:gd name="connsiteY10" fmla="*/ 202407 h 667959"/>
                <a:gd name="connsiteX11" fmla="*/ 239126 w 483651"/>
                <a:gd name="connsiteY11" fmla="*/ 0 h 667959"/>
                <a:gd name="connsiteX12" fmla="*/ 255794 w 483651"/>
                <a:gd name="connsiteY12" fmla="*/ 250031 h 667959"/>
                <a:gd name="connsiteX13" fmla="*/ 367714 w 483651"/>
                <a:gd name="connsiteY13" fmla="*/ 295275 h 667959"/>
                <a:gd name="connsiteX14" fmla="*/ 483651 w 483651"/>
                <a:gd name="connsiteY14" fmla="*/ 426261 h 667959"/>
                <a:gd name="connsiteX15" fmla="*/ 405814 w 483651"/>
                <a:gd name="connsiteY15" fmla="*/ 569119 h 667959"/>
                <a:gd name="connsiteX16" fmla="*/ 293152 w 483651"/>
                <a:gd name="connsiteY16" fmla="*/ 667959 h 667959"/>
                <a:gd name="connsiteX17" fmla="*/ 146256 w 483651"/>
                <a:gd name="connsiteY17" fmla="*/ 666750 h 667959"/>
                <a:gd name="connsiteX18" fmla="*/ 27193 w 483651"/>
                <a:gd name="connsiteY18" fmla="*/ 571500 h 667959"/>
                <a:gd name="connsiteX19" fmla="*/ 0 w 483651"/>
                <a:gd name="connsiteY19" fmla="*/ 429833 h 667959"/>
                <a:gd name="connsiteX20" fmla="*/ 64293 w 483651"/>
                <a:gd name="connsiteY20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469108 h 667959"/>
                <a:gd name="connsiteX5" fmla="*/ 422482 w 455076"/>
                <a:gd name="connsiteY5" fmla="*/ 428626 h 667959"/>
                <a:gd name="connsiteX6" fmla="*/ 262938 w 455076"/>
                <a:gd name="connsiteY6" fmla="*/ 433388 h 667959"/>
                <a:gd name="connsiteX7" fmla="*/ 355806 w 455076"/>
                <a:gd name="connsiteY7" fmla="*/ 300039 h 667959"/>
                <a:gd name="connsiteX8" fmla="*/ 236745 w 455076"/>
                <a:gd name="connsiteY8" fmla="*/ 411957 h 667959"/>
                <a:gd name="connsiteX9" fmla="*/ 231982 w 455076"/>
                <a:gd name="connsiteY9" fmla="*/ 247651 h 667959"/>
                <a:gd name="connsiteX10" fmla="*/ 115301 w 455076"/>
                <a:gd name="connsiteY10" fmla="*/ 202407 h 667959"/>
                <a:gd name="connsiteX11" fmla="*/ 239126 w 455076"/>
                <a:gd name="connsiteY11" fmla="*/ 0 h 667959"/>
                <a:gd name="connsiteX12" fmla="*/ 255794 w 455076"/>
                <a:gd name="connsiteY12" fmla="*/ 250031 h 667959"/>
                <a:gd name="connsiteX13" fmla="*/ 367714 w 455076"/>
                <a:gd name="connsiteY13" fmla="*/ 295275 h 667959"/>
                <a:gd name="connsiteX14" fmla="*/ 455076 w 455076"/>
                <a:gd name="connsiteY14" fmla="*/ 431023 h 667959"/>
                <a:gd name="connsiteX15" fmla="*/ 405814 w 455076"/>
                <a:gd name="connsiteY15" fmla="*/ 569119 h 667959"/>
                <a:gd name="connsiteX16" fmla="*/ 293152 w 455076"/>
                <a:gd name="connsiteY16" fmla="*/ 667959 h 667959"/>
                <a:gd name="connsiteX17" fmla="*/ 146256 w 455076"/>
                <a:gd name="connsiteY17" fmla="*/ 666750 h 667959"/>
                <a:gd name="connsiteX18" fmla="*/ 27193 w 455076"/>
                <a:gd name="connsiteY18" fmla="*/ 571500 h 667959"/>
                <a:gd name="connsiteX19" fmla="*/ 0 w 455076"/>
                <a:gd name="connsiteY19" fmla="*/ 429833 h 667959"/>
                <a:gd name="connsiteX20" fmla="*/ 64293 w 455076"/>
                <a:gd name="connsiteY20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469108 h 667959"/>
                <a:gd name="connsiteX5" fmla="*/ 422482 w 455076"/>
                <a:gd name="connsiteY5" fmla="*/ 428626 h 667959"/>
                <a:gd name="connsiteX6" fmla="*/ 262938 w 455076"/>
                <a:gd name="connsiteY6" fmla="*/ 433388 h 667959"/>
                <a:gd name="connsiteX7" fmla="*/ 355806 w 455076"/>
                <a:gd name="connsiteY7" fmla="*/ 300039 h 667959"/>
                <a:gd name="connsiteX8" fmla="*/ 236745 w 455076"/>
                <a:gd name="connsiteY8" fmla="*/ 411957 h 667959"/>
                <a:gd name="connsiteX9" fmla="*/ 231982 w 455076"/>
                <a:gd name="connsiteY9" fmla="*/ 247651 h 667959"/>
                <a:gd name="connsiteX10" fmla="*/ 115301 w 455076"/>
                <a:gd name="connsiteY10" fmla="*/ 202407 h 667959"/>
                <a:gd name="connsiteX11" fmla="*/ 239126 w 455076"/>
                <a:gd name="connsiteY11" fmla="*/ 0 h 667959"/>
                <a:gd name="connsiteX12" fmla="*/ 255794 w 455076"/>
                <a:gd name="connsiteY12" fmla="*/ 250031 h 667959"/>
                <a:gd name="connsiteX13" fmla="*/ 367714 w 455076"/>
                <a:gd name="connsiteY13" fmla="*/ 295275 h 667959"/>
                <a:gd name="connsiteX14" fmla="*/ 455076 w 455076"/>
                <a:gd name="connsiteY14" fmla="*/ 431023 h 667959"/>
                <a:gd name="connsiteX15" fmla="*/ 443914 w 455076"/>
                <a:gd name="connsiteY15" fmla="*/ 592932 h 667959"/>
                <a:gd name="connsiteX16" fmla="*/ 293152 w 455076"/>
                <a:gd name="connsiteY16" fmla="*/ 667959 h 667959"/>
                <a:gd name="connsiteX17" fmla="*/ 146256 w 455076"/>
                <a:gd name="connsiteY17" fmla="*/ 666750 h 667959"/>
                <a:gd name="connsiteX18" fmla="*/ 27193 w 455076"/>
                <a:gd name="connsiteY18" fmla="*/ 571500 h 667959"/>
                <a:gd name="connsiteX19" fmla="*/ 0 w 455076"/>
                <a:gd name="connsiteY19" fmla="*/ 429833 h 667959"/>
                <a:gd name="connsiteX20" fmla="*/ 64293 w 455076"/>
                <a:gd name="connsiteY20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24838 w 455076"/>
                <a:gd name="connsiteY4" fmla="*/ 509589 h 667959"/>
                <a:gd name="connsiteX5" fmla="*/ 258176 w 455076"/>
                <a:gd name="connsiteY5" fmla="*/ 469108 h 667959"/>
                <a:gd name="connsiteX6" fmla="*/ 422482 w 455076"/>
                <a:gd name="connsiteY6" fmla="*/ 428626 h 667959"/>
                <a:gd name="connsiteX7" fmla="*/ 262938 w 455076"/>
                <a:gd name="connsiteY7" fmla="*/ 433388 h 667959"/>
                <a:gd name="connsiteX8" fmla="*/ 355806 w 455076"/>
                <a:gd name="connsiteY8" fmla="*/ 300039 h 667959"/>
                <a:gd name="connsiteX9" fmla="*/ 236745 w 455076"/>
                <a:gd name="connsiteY9" fmla="*/ 411957 h 667959"/>
                <a:gd name="connsiteX10" fmla="*/ 231982 w 455076"/>
                <a:gd name="connsiteY10" fmla="*/ 247651 h 667959"/>
                <a:gd name="connsiteX11" fmla="*/ 115301 w 455076"/>
                <a:gd name="connsiteY11" fmla="*/ 202407 h 667959"/>
                <a:gd name="connsiteX12" fmla="*/ 239126 w 455076"/>
                <a:gd name="connsiteY12" fmla="*/ 0 h 667959"/>
                <a:gd name="connsiteX13" fmla="*/ 255794 w 455076"/>
                <a:gd name="connsiteY13" fmla="*/ 250031 h 667959"/>
                <a:gd name="connsiteX14" fmla="*/ 367714 w 455076"/>
                <a:gd name="connsiteY14" fmla="*/ 295275 h 667959"/>
                <a:gd name="connsiteX15" fmla="*/ 455076 w 455076"/>
                <a:gd name="connsiteY15" fmla="*/ 431023 h 667959"/>
                <a:gd name="connsiteX16" fmla="*/ 443914 w 455076"/>
                <a:gd name="connsiteY16" fmla="*/ 592932 h 667959"/>
                <a:gd name="connsiteX17" fmla="*/ 293152 w 455076"/>
                <a:gd name="connsiteY17" fmla="*/ 667959 h 667959"/>
                <a:gd name="connsiteX18" fmla="*/ 146256 w 455076"/>
                <a:gd name="connsiteY18" fmla="*/ 666750 h 667959"/>
                <a:gd name="connsiteX19" fmla="*/ 27193 w 455076"/>
                <a:gd name="connsiteY19" fmla="*/ 571500 h 667959"/>
                <a:gd name="connsiteX20" fmla="*/ 0 w 455076"/>
                <a:gd name="connsiteY20" fmla="*/ 429833 h 667959"/>
                <a:gd name="connsiteX21" fmla="*/ 64293 w 455076"/>
                <a:gd name="connsiteY21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398669 w 455076"/>
                <a:gd name="connsiteY4" fmla="*/ 561976 h 667959"/>
                <a:gd name="connsiteX5" fmla="*/ 258176 w 455076"/>
                <a:gd name="connsiteY5" fmla="*/ 469108 h 667959"/>
                <a:gd name="connsiteX6" fmla="*/ 422482 w 455076"/>
                <a:gd name="connsiteY6" fmla="*/ 428626 h 667959"/>
                <a:gd name="connsiteX7" fmla="*/ 262938 w 455076"/>
                <a:gd name="connsiteY7" fmla="*/ 433388 h 667959"/>
                <a:gd name="connsiteX8" fmla="*/ 355806 w 455076"/>
                <a:gd name="connsiteY8" fmla="*/ 300039 h 667959"/>
                <a:gd name="connsiteX9" fmla="*/ 236745 w 455076"/>
                <a:gd name="connsiteY9" fmla="*/ 411957 h 667959"/>
                <a:gd name="connsiteX10" fmla="*/ 231982 w 455076"/>
                <a:gd name="connsiteY10" fmla="*/ 247651 h 667959"/>
                <a:gd name="connsiteX11" fmla="*/ 115301 w 455076"/>
                <a:gd name="connsiteY11" fmla="*/ 202407 h 667959"/>
                <a:gd name="connsiteX12" fmla="*/ 239126 w 455076"/>
                <a:gd name="connsiteY12" fmla="*/ 0 h 667959"/>
                <a:gd name="connsiteX13" fmla="*/ 255794 w 455076"/>
                <a:gd name="connsiteY13" fmla="*/ 250031 h 667959"/>
                <a:gd name="connsiteX14" fmla="*/ 367714 w 455076"/>
                <a:gd name="connsiteY14" fmla="*/ 295275 h 667959"/>
                <a:gd name="connsiteX15" fmla="*/ 455076 w 455076"/>
                <a:gd name="connsiteY15" fmla="*/ 431023 h 667959"/>
                <a:gd name="connsiteX16" fmla="*/ 443914 w 455076"/>
                <a:gd name="connsiteY16" fmla="*/ 592932 h 667959"/>
                <a:gd name="connsiteX17" fmla="*/ 293152 w 455076"/>
                <a:gd name="connsiteY17" fmla="*/ 667959 h 667959"/>
                <a:gd name="connsiteX18" fmla="*/ 146256 w 455076"/>
                <a:gd name="connsiteY18" fmla="*/ 666750 h 667959"/>
                <a:gd name="connsiteX19" fmla="*/ 27193 w 455076"/>
                <a:gd name="connsiteY19" fmla="*/ 571500 h 667959"/>
                <a:gd name="connsiteX20" fmla="*/ 0 w 455076"/>
                <a:gd name="connsiteY20" fmla="*/ 429833 h 667959"/>
                <a:gd name="connsiteX21" fmla="*/ 64293 w 455076"/>
                <a:gd name="connsiteY21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91513 w 455076"/>
                <a:gd name="connsiteY4" fmla="*/ 576264 h 667959"/>
                <a:gd name="connsiteX5" fmla="*/ 398669 w 455076"/>
                <a:gd name="connsiteY5" fmla="*/ 561976 h 667959"/>
                <a:gd name="connsiteX6" fmla="*/ 258176 w 455076"/>
                <a:gd name="connsiteY6" fmla="*/ 469108 h 667959"/>
                <a:gd name="connsiteX7" fmla="*/ 422482 w 455076"/>
                <a:gd name="connsiteY7" fmla="*/ 428626 h 667959"/>
                <a:gd name="connsiteX8" fmla="*/ 262938 w 455076"/>
                <a:gd name="connsiteY8" fmla="*/ 433388 h 667959"/>
                <a:gd name="connsiteX9" fmla="*/ 355806 w 455076"/>
                <a:gd name="connsiteY9" fmla="*/ 300039 h 667959"/>
                <a:gd name="connsiteX10" fmla="*/ 236745 w 455076"/>
                <a:gd name="connsiteY10" fmla="*/ 411957 h 667959"/>
                <a:gd name="connsiteX11" fmla="*/ 231982 w 455076"/>
                <a:gd name="connsiteY11" fmla="*/ 247651 h 667959"/>
                <a:gd name="connsiteX12" fmla="*/ 115301 w 455076"/>
                <a:gd name="connsiteY12" fmla="*/ 202407 h 667959"/>
                <a:gd name="connsiteX13" fmla="*/ 239126 w 455076"/>
                <a:gd name="connsiteY13" fmla="*/ 0 h 667959"/>
                <a:gd name="connsiteX14" fmla="*/ 255794 w 455076"/>
                <a:gd name="connsiteY14" fmla="*/ 250031 h 667959"/>
                <a:gd name="connsiteX15" fmla="*/ 367714 w 455076"/>
                <a:gd name="connsiteY15" fmla="*/ 295275 h 667959"/>
                <a:gd name="connsiteX16" fmla="*/ 455076 w 455076"/>
                <a:gd name="connsiteY16" fmla="*/ 431023 h 667959"/>
                <a:gd name="connsiteX17" fmla="*/ 443914 w 455076"/>
                <a:gd name="connsiteY17" fmla="*/ 592932 h 667959"/>
                <a:gd name="connsiteX18" fmla="*/ 293152 w 455076"/>
                <a:gd name="connsiteY18" fmla="*/ 667959 h 667959"/>
                <a:gd name="connsiteX19" fmla="*/ 146256 w 455076"/>
                <a:gd name="connsiteY19" fmla="*/ 666750 h 667959"/>
                <a:gd name="connsiteX20" fmla="*/ 27193 w 455076"/>
                <a:gd name="connsiteY20" fmla="*/ 571500 h 667959"/>
                <a:gd name="connsiteX21" fmla="*/ 0 w 455076"/>
                <a:gd name="connsiteY21" fmla="*/ 429833 h 667959"/>
                <a:gd name="connsiteX22" fmla="*/ 64293 w 455076"/>
                <a:gd name="connsiteY22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502446 h 667959"/>
                <a:gd name="connsiteX5" fmla="*/ 398669 w 455076"/>
                <a:gd name="connsiteY5" fmla="*/ 561976 h 667959"/>
                <a:gd name="connsiteX6" fmla="*/ 258176 w 455076"/>
                <a:gd name="connsiteY6" fmla="*/ 469108 h 667959"/>
                <a:gd name="connsiteX7" fmla="*/ 422482 w 455076"/>
                <a:gd name="connsiteY7" fmla="*/ 428626 h 667959"/>
                <a:gd name="connsiteX8" fmla="*/ 262938 w 455076"/>
                <a:gd name="connsiteY8" fmla="*/ 433388 h 667959"/>
                <a:gd name="connsiteX9" fmla="*/ 355806 w 455076"/>
                <a:gd name="connsiteY9" fmla="*/ 300039 h 667959"/>
                <a:gd name="connsiteX10" fmla="*/ 236745 w 455076"/>
                <a:gd name="connsiteY10" fmla="*/ 411957 h 667959"/>
                <a:gd name="connsiteX11" fmla="*/ 231982 w 455076"/>
                <a:gd name="connsiteY11" fmla="*/ 247651 h 667959"/>
                <a:gd name="connsiteX12" fmla="*/ 115301 w 455076"/>
                <a:gd name="connsiteY12" fmla="*/ 202407 h 667959"/>
                <a:gd name="connsiteX13" fmla="*/ 239126 w 455076"/>
                <a:gd name="connsiteY13" fmla="*/ 0 h 667959"/>
                <a:gd name="connsiteX14" fmla="*/ 255794 w 455076"/>
                <a:gd name="connsiteY14" fmla="*/ 250031 h 667959"/>
                <a:gd name="connsiteX15" fmla="*/ 367714 w 455076"/>
                <a:gd name="connsiteY15" fmla="*/ 295275 h 667959"/>
                <a:gd name="connsiteX16" fmla="*/ 455076 w 455076"/>
                <a:gd name="connsiteY16" fmla="*/ 431023 h 667959"/>
                <a:gd name="connsiteX17" fmla="*/ 443914 w 455076"/>
                <a:gd name="connsiteY17" fmla="*/ 592932 h 667959"/>
                <a:gd name="connsiteX18" fmla="*/ 293152 w 455076"/>
                <a:gd name="connsiteY18" fmla="*/ 667959 h 667959"/>
                <a:gd name="connsiteX19" fmla="*/ 146256 w 455076"/>
                <a:gd name="connsiteY19" fmla="*/ 666750 h 667959"/>
                <a:gd name="connsiteX20" fmla="*/ 27193 w 455076"/>
                <a:gd name="connsiteY20" fmla="*/ 571500 h 667959"/>
                <a:gd name="connsiteX21" fmla="*/ 0 w 455076"/>
                <a:gd name="connsiteY21" fmla="*/ 429833 h 667959"/>
                <a:gd name="connsiteX22" fmla="*/ 64293 w 455076"/>
                <a:gd name="connsiteY22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502446 h 667959"/>
                <a:gd name="connsiteX5" fmla="*/ 398669 w 455076"/>
                <a:gd name="connsiteY5" fmla="*/ 561976 h 667959"/>
                <a:gd name="connsiteX6" fmla="*/ 258176 w 455076"/>
                <a:gd name="connsiteY6" fmla="*/ 469108 h 667959"/>
                <a:gd name="connsiteX7" fmla="*/ 422482 w 455076"/>
                <a:gd name="connsiteY7" fmla="*/ 428626 h 667959"/>
                <a:gd name="connsiteX8" fmla="*/ 262938 w 455076"/>
                <a:gd name="connsiteY8" fmla="*/ 433388 h 667959"/>
                <a:gd name="connsiteX9" fmla="*/ 355806 w 455076"/>
                <a:gd name="connsiteY9" fmla="*/ 300039 h 667959"/>
                <a:gd name="connsiteX10" fmla="*/ 236745 w 455076"/>
                <a:gd name="connsiteY10" fmla="*/ 411957 h 667959"/>
                <a:gd name="connsiteX11" fmla="*/ 231982 w 455076"/>
                <a:gd name="connsiteY11" fmla="*/ 247651 h 667959"/>
                <a:gd name="connsiteX12" fmla="*/ 115301 w 455076"/>
                <a:gd name="connsiteY12" fmla="*/ 202407 h 667959"/>
                <a:gd name="connsiteX13" fmla="*/ 239126 w 455076"/>
                <a:gd name="connsiteY13" fmla="*/ 0 h 667959"/>
                <a:gd name="connsiteX14" fmla="*/ 255794 w 455076"/>
                <a:gd name="connsiteY14" fmla="*/ 250031 h 667959"/>
                <a:gd name="connsiteX15" fmla="*/ 367714 w 455076"/>
                <a:gd name="connsiteY15" fmla="*/ 295275 h 667959"/>
                <a:gd name="connsiteX16" fmla="*/ 455076 w 455076"/>
                <a:gd name="connsiteY16" fmla="*/ 431023 h 667959"/>
                <a:gd name="connsiteX17" fmla="*/ 420101 w 455076"/>
                <a:gd name="connsiteY17" fmla="*/ 581026 h 667959"/>
                <a:gd name="connsiteX18" fmla="*/ 293152 w 455076"/>
                <a:gd name="connsiteY18" fmla="*/ 667959 h 667959"/>
                <a:gd name="connsiteX19" fmla="*/ 146256 w 455076"/>
                <a:gd name="connsiteY19" fmla="*/ 666750 h 667959"/>
                <a:gd name="connsiteX20" fmla="*/ 27193 w 455076"/>
                <a:gd name="connsiteY20" fmla="*/ 571500 h 667959"/>
                <a:gd name="connsiteX21" fmla="*/ 0 w 455076"/>
                <a:gd name="connsiteY21" fmla="*/ 429833 h 667959"/>
                <a:gd name="connsiteX22" fmla="*/ 64293 w 455076"/>
                <a:gd name="connsiteY22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24838 w 455076"/>
                <a:gd name="connsiteY4" fmla="*/ 540545 h 667959"/>
                <a:gd name="connsiteX5" fmla="*/ 258176 w 455076"/>
                <a:gd name="connsiteY5" fmla="*/ 502446 h 667959"/>
                <a:gd name="connsiteX6" fmla="*/ 398669 w 455076"/>
                <a:gd name="connsiteY6" fmla="*/ 561976 h 667959"/>
                <a:gd name="connsiteX7" fmla="*/ 258176 w 455076"/>
                <a:gd name="connsiteY7" fmla="*/ 469108 h 667959"/>
                <a:gd name="connsiteX8" fmla="*/ 422482 w 455076"/>
                <a:gd name="connsiteY8" fmla="*/ 428626 h 667959"/>
                <a:gd name="connsiteX9" fmla="*/ 262938 w 455076"/>
                <a:gd name="connsiteY9" fmla="*/ 433388 h 667959"/>
                <a:gd name="connsiteX10" fmla="*/ 355806 w 455076"/>
                <a:gd name="connsiteY10" fmla="*/ 300039 h 667959"/>
                <a:gd name="connsiteX11" fmla="*/ 236745 w 455076"/>
                <a:gd name="connsiteY11" fmla="*/ 411957 h 667959"/>
                <a:gd name="connsiteX12" fmla="*/ 231982 w 455076"/>
                <a:gd name="connsiteY12" fmla="*/ 247651 h 667959"/>
                <a:gd name="connsiteX13" fmla="*/ 115301 w 455076"/>
                <a:gd name="connsiteY13" fmla="*/ 202407 h 667959"/>
                <a:gd name="connsiteX14" fmla="*/ 239126 w 455076"/>
                <a:gd name="connsiteY14" fmla="*/ 0 h 667959"/>
                <a:gd name="connsiteX15" fmla="*/ 255794 w 455076"/>
                <a:gd name="connsiteY15" fmla="*/ 250031 h 667959"/>
                <a:gd name="connsiteX16" fmla="*/ 367714 w 455076"/>
                <a:gd name="connsiteY16" fmla="*/ 295275 h 667959"/>
                <a:gd name="connsiteX17" fmla="*/ 455076 w 455076"/>
                <a:gd name="connsiteY17" fmla="*/ 431023 h 667959"/>
                <a:gd name="connsiteX18" fmla="*/ 420101 w 455076"/>
                <a:gd name="connsiteY18" fmla="*/ 581026 h 667959"/>
                <a:gd name="connsiteX19" fmla="*/ 293152 w 455076"/>
                <a:gd name="connsiteY19" fmla="*/ 667959 h 667959"/>
                <a:gd name="connsiteX20" fmla="*/ 146256 w 455076"/>
                <a:gd name="connsiteY20" fmla="*/ 666750 h 667959"/>
                <a:gd name="connsiteX21" fmla="*/ 27193 w 455076"/>
                <a:gd name="connsiteY21" fmla="*/ 571500 h 667959"/>
                <a:gd name="connsiteX22" fmla="*/ 0 w 455076"/>
                <a:gd name="connsiteY22" fmla="*/ 429833 h 667959"/>
                <a:gd name="connsiteX23" fmla="*/ 64293 w 455076"/>
                <a:gd name="connsiteY23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24838 w 455076"/>
                <a:gd name="connsiteY4" fmla="*/ 540545 h 667959"/>
                <a:gd name="connsiteX5" fmla="*/ 258176 w 455076"/>
                <a:gd name="connsiteY5" fmla="*/ 502446 h 667959"/>
                <a:gd name="connsiteX6" fmla="*/ 398669 w 455076"/>
                <a:gd name="connsiteY6" fmla="*/ 561976 h 667959"/>
                <a:gd name="connsiteX7" fmla="*/ 258176 w 455076"/>
                <a:gd name="connsiteY7" fmla="*/ 469108 h 667959"/>
                <a:gd name="connsiteX8" fmla="*/ 422482 w 455076"/>
                <a:gd name="connsiteY8" fmla="*/ 428626 h 667959"/>
                <a:gd name="connsiteX9" fmla="*/ 262938 w 455076"/>
                <a:gd name="connsiteY9" fmla="*/ 433388 h 667959"/>
                <a:gd name="connsiteX10" fmla="*/ 355806 w 455076"/>
                <a:gd name="connsiteY10" fmla="*/ 300039 h 667959"/>
                <a:gd name="connsiteX11" fmla="*/ 236745 w 455076"/>
                <a:gd name="connsiteY11" fmla="*/ 411957 h 667959"/>
                <a:gd name="connsiteX12" fmla="*/ 231982 w 455076"/>
                <a:gd name="connsiteY12" fmla="*/ 247651 h 667959"/>
                <a:gd name="connsiteX13" fmla="*/ 115301 w 455076"/>
                <a:gd name="connsiteY13" fmla="*/ 202407 h 667959"/>
                <a:gd name="connsiteX14" fmla="*/ 239126 w 455076"/>
                <a:gd name="connsiteY14" fmla="*/ 0 h 667959"/>
                <a:gd name="connsiteX15" fmla="*/ 255794 w 455076"/>
                <a:gd name="connsiteY15" fmla="*/ 250031 h 667959"/>
                <a:gd name="connsiteX16" fmla="*/ 367714 w 455076"/>
                <a:gd name="connsiteY16" fmla="*/ 295275 h 667959"/>
                <a:gd name="connsiteX17" fmla="*/ 455076 w 455076"/>
                <a:gd name="connsiteY17" fmla="*/ 431023 h 667959"/>
                <a:gd name="connsiteX18" fmla="*/ 420101 w 455076"/>
                <a:gd name="connsiteY18" fmla="*/ 581026 h 667959"/>
                <a:gd name="connsiteX19" fmla="*/ 293152 w 455076"/>
                <a:gd name="connsiteY19" fmla="*/ 667959 h 667959"/>
                <a:gd name="connsiteX20" fmla="*/ 146256 w 455076"/>
                <a:gd name="connsiteY20" fmla="*/ 666750 h 667959"/>
                <a:gd name="connsiteX21" fmla="*/ 27193 w 455076"/>
                <a:gd name="connsiteY21" fmla="*/ 571500 h 667959"/>
                <a:gd name="connsiteX22" fmla="*/ 0 w 455076"/>
                <a:gd name="connsiteY22" fmla="*/ 429833 h 667959"/>
                <a:gd name="connsiteX23" fmla="*/ 64293 w 455076"/>
                <a:gd name="connsiteY23" fmla="*/ 297673 h 667959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24838 w 455076"/>
                <a:gd name="connsiteY4" fmla="*/ 540545 h 741777"/>
                <a:gd name="connsiteX5" fmla="*/ 258176 w 455076"/>
                <a:gd name="connsiteY5" fmla="*/ 502446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93895 w 455076"/>
                <a:gd name="connsiteY4" fmla="*/ 650082 h 741777"/>
                <a:gd name="connsiteX5" fmla="*/ 258176 w 455076"/>
                <a:gd name="connsiteY5" fmla="*/ 502446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93895 w 455076"/>
                <a:gd name="connsiteY4" fmla="*/ 650082 h 741777"/>
                <a:gd name="connsiteX5" fmla="*/ 248651 w 455076"/>
                <a:gd name="connsiteY5" fmla="*/ 495302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91514 w 455076"/>
                <a:gd name="connsiteY4" fmla="*/ 650082 h 741777"/>
                <a:gd name="connsiteX5" fmla="*/ 248651 w 455076"/>
                <a:gd name="connsiteY5" fmla="*/ 495302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91514 w 455076"/>
                <a:gd name="connsiteY4" fmla="*/ 650082 h 741777"/>
                <a:gd name="connsiteX5" fmla="*/ 248651 w 455076"/>
                <a:gd name="connsiteY5" fmla="*/ 495302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29601 w 455076"/>
                <a:gd name="connsiteY4" fmla="*/ 635795 h 741777"/>
                <a:gd name="connsiteX5" fmla="*/ 291514 w 455076"/>
                <a:gd name="connsiteY5" fmla="*/ 650082 h 741777"/>
                <a:gd name="connsiteX6" fmla="*/ 248651 w 455076"/>
                <a:gd name="connsiteY6" fmla="*/ 495302 h 741777"/>
                <a:gd name="connsiteX7" fmla="*/ 398669 w 455076"/>
                <a:gd name="connsiteY7" fmla="*/ 561976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291514 w 455076"/>
                <a:gd name="connsiteY5" fmla="*/ 650082 h 741777"/>
                <a:gd name="connsiteX6" fmla="*/ 248651 w 455076"/>
                <a:gd name="connsiteY6" fmla="*/ 495302 h 741777"/>
                <a:gd name="connsiteX7" fmla="*/ 398669 w 455076"/>
                <a:gd name="connsiteY7" fmla="*/ 561976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398669 w 455076"/>
                <a:gd name="connsiteY7" fmla="*/ 561976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20063 w 455076"/>
                <a:gd name="connsiteY14" fmla="*/ 209551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20063 w 455076"/>
                <a:gd name="connsiteY14" fmla="*/ 209551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05775 w 455076"/>
                <a:gd name="connsiteY21" fmla="*/ 7048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43876 w 455076"/>
                <a:gd name="connsiteY3" fmla="*/ 676276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20063 w 455076"/>
                <a:gd name="connsiteY14" fmla="*/ 209551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05775 w 455076"/>
                <a:gd name="connsiteY21" fmla="*/ 7048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94250 w 485033"/>
                <a:gd name="connsiteY0" fmla="*/ 297673 h 741777"/>
                <a:gd name="connsiteX1" fmla="*/ 207170 w 485033"/>
                <a:gd name="connsiteY1" fmla="*/ 435770 h 741777"/>
                <a:gd name="connsiteX2" fmla="*/ 152402 w 485033"/>
                <a:gd name="connsiteY2" fmla="*/ 566738 h 741777"/>
                <a:gd name="connsiteX3" fmla="*/ 173833 w 485033"/>
                <a:gd name="connsiteY3" fmla="*/ 676276 h 741777"/>
                <a:gd name="connsiteX4" fmla="*/ 247652 w 485033"/>
                <a:gd name="connsiteY4" fmla="*/ 509589 h 741777"/>
                <a:gd name="connsiteX5" fmla="*/ 330996 w 485033"/>
                <a:gd name="connsiteY5" fmla="*/ 671514 h 741777"/>
                <a:gd name="connsiteX6" fmla="*/ 278608 w 485033"/>
                <a:gd name="connsiteY6" fmla="*/ 495302 h 741777"/>
                <a:gd name="connsiteX7" fmla="*/ 440533 w 485033"/>
                <a:gd name="connsiteY7" fmla="*/ 571501 h 741777"/>
                <a:gd name="connsiteX8" fmla="*/ 288133 w 485033"/>
                <a:gd name="connsiteY8" fmla="*/ 469108 h 741777"/>
                <a:gd name="connsiteX9" fmla="*/ 466727 w 485033"/>
                <a:gd name="connsiteY9" fmla="*/ 423864 h 741777"/>
                <a:gd name="connsiteX10" fmla="*/ 292895 w 485033"/>
                <a:gd name="connsiteY10" fmla="*/ 433388 h 741777"/>
                <a:gd name="connsiteX11" fmla="*/ 392907 w 485033"/>
                <a:gd name="connsiteY11" fmla="*/ 292895 h 741777"/>
                <a:gd name="connsiteX12" fmla="*/ 266702 w 485033"/>
                <a:gd name="connsiteY12" fmla="*/ 411957 h 741777"/>
                <a:gd name="connsiteX13" fmla="*/ 261939 w 485033"/>
                <a:gd name="connsiteY13" fmla="*/ 247651 h 741777"/>
                <a:gd name="connsiteX14" fmla="*/ 150020 w 485033"/>
                <a:gd name="connsiteY14" fmla="*/ 209551 h 741777"/>
                <a:gd name="connsiteX15" fmla="*/ 269083 w 485033"/>
                <a:gd name="connsiteY15" fmla="*/ 0 h 741777"/>
                <a:gd name="connsiteX16" fmla="*/ 285751 w 485033"/>
                <a:gd name="connsiteY16" fmla="*/ 250031 h 741777"/>
                <a:gd name="connsiteX17" fmla="*/ 407196 w 485033"/>
                <a:gd name="connsiteY17" fmla="*/ 285750 h 741777"/>
                <a:gd name="connsiteX18" fmla="*/ 485033 w 485033"/>
                <a:gd name="connsiteY18" fmla="*/ 431023 h 741777"/>
                <a:gd name="connsiteX19" fmla="*/ 450058 w 485033"/>
                <a:gd name="connsiteY19" fmla="*/ 581026 h 741777"/>
                <a:gd name="connsiteX20" fmla="*/ 363591 w 485033"/>
                <a:gd name="connsiteY20" fmla="*/ 741777 h 741777"/>
                <a:gd name="connsiteX21" fmla="*/ 135732 w 485033"/>
                <a:gd name="connsiteY21" fmla="*/ 704850 h 741777"/>
                <a:gd name="connsiteX22" fmla="*/ 0 w 485033"/>
                <a:gd name="connsiteY22" fmla="*/ 581025 h 741777"/>
                <a:gd name="connsiteX23" fmla="*/ 29957 w 485033"/>
                <a:gd name="connsiteY23" fmla="*/ 429833 h 741777"/>
                <a:gd name="connsiteX24" fmla="*/ 94250 w 485033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201027 w 533658"/>
                <a:gd name="connsiteY2" fmla="*/ 566738 h 741777"/>
                <a:gd name="connsiteX3" fmla="*/ 222458 w 533658"/>
                <a:gd name="connsiteY3" fmla="*/ 676276 h 741777"/>
                <a:gd name="connsiteX4" fmla="*/ 296277 w 533658"/>
                <a:gd name="connsiteY4" fmla="*/ 509589 h 741777"/>
                <a:gd name="connsiteX5" fmla="*/ 379621 w 533658"/>
                <a:gd name="connsiteY5" fmla="*/ 671514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201027 w 533658"/>
                <a:gd name="connsiteY2" fmla="*/ 566738 h 741777"/>
                <a:gd name="connsiteX3" fmla="*/ 222458 w 533658"/>
                <a:gd name="connsiteY3" fmla="*/ 676276 h 741777"/>
                <a:gd name="connsiteX4" fmla="*/ 296277 w 533658"/>
                <a:gd name="connsiteY4" fmla="*/ 509589 h 741777"/>
                <a:gd name="connsiteX5" fmla="*/ 374859 w 533658"/>
                <a:gd name="connsiteY5" fmla="*/ 666752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201027 w 533658"/>
                <a:gd name="connsiteY2" fmla="*/ 566738 h 741777"/>
                <a:gd name="connsiteX3" fmla="*/ 220076 w 533658"/>
                <a:gd name="connsiteY3" fmla="*/ 673894 h 741777"/>
                <a:gd name="connsiteX4" fmla="*/ 296277 w 533658"/>
                <a:gd name="connsiteY4" fmla="*/ 509589 h 741777"/>
                <a:gd name="connsiteX5" fmla="*/ 374859 w 533658"/>
                <a:gd name="connsiteY5" fmla="*/ 666752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220076 w 533658"/>
                <a:gd name="connsiteY3" fmla="*/ 673894 h 741777"/>
                <a:gd name="connsiteX4" fmla="*/ 296277 w 533658"/>
                <a:gd name="connsiteY4" fmla="*/ 509589 h 741777"/>
                <a:gd name="connsiteX5" fmla="*/ 374859 w 533658"/>
                <a:gd name="connsiteY5" fmla="*/ 666752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170071 w 533658"/>
                <a:gd name="connsiteY3" fmla="*/ 623889 h 741777"/>
                <a:gd name="connsiteX4" fmla="*/ 220076 w 533658"/>
                <a:gd name="connsiteY4" fmla="*/ 673894 h 741777"/>
                <a:gd name="connsiteX5" fmla="*/ 296277 w 533658"/>
                <a:gd name="connsiteY5" fmla="*/ 509589 h 741777"/>
                <a:gd name="connsiteX6" fmla="*/ 374859 w 533658"/>
                <a:gd name="connsiteY6" fmla="*/ 666752 h 741777"/>
                <a:gd name="connsiteX7" fmla="*/ 327233 w 533658"/>
                <a:gd name="connsiteY7" fmla="*/ 495302 h 741777"/>
                <a:gd name="connsiteX8" fmla="*/ 489158 w 533658"/>
                <a:gd name="connsiteY8" fmla="*/ 571501 h 741777"/>
                <a:gd name="connsiteX9" fmla="*/ 336758 w 533658"/>
                <a:gd name="connsiteY9" fmla="*/ 469108 h 741777"/>
                <a:gd name="connsiteX10" fmla="*/ 515352 w 533658"/>
                <a:gd name="connsiteY10" fmla="*/ 423864 h 741777"/>
                <a:gd name="connsiteX11" fmla="*/ 341520 w 533658"/>
                <a:gd name="connsiteY11" fmla="*/ 433388 h 741777"/>
                <a:gd name="connsiteX12" fmla="*/ 441532 w 533658"/>
                <a:gd name="connsiteY12" fmla="*/ 292895 h 741777"/>
                <a:gd name="connsiteX13" fmla="*/ 315327 w 533658"/>
                <a:gd name="connsiteY13" fmla="*/ 411957 h 741777"/>
                <a:gd name="connsiteX14" fmla="*/ 310564 w 533658"/>
                <a:gd name="connsiteY14" fmla="*/ 247651 h 741777"/>
                <a:gd name="connsiteX15" fmla="*/ 198645 w 533658"/>
                <a:gd name="connsiteY15" fmla="*/ 209551 h 741777"/>
                <a:gd name="connsiteX16" fmla="*/ 317708 w 533658"/>
                <a:gd name="connsiteY16" fmla="*/ 0 h 741777"/>
                <a:gd name="connsiteX17" fmla="*/ 334376 w 533658"/>
                <a:gd name="connsiteY17" fmla="*/ 250031 h 741777"/>
                <a:gd name="connsiteX18" fmla="*/ 455821 w 533658"/>
                <a:gd name="connsiteY18" fmla="*/ 285750 h 741777"/>
                <a:gd name="connsiteX19" fmla="*/ 533658 w 533658"/>
                <a:gd name="connsiteY19" fmla="*/ 431023 h 741777"/>
                <a:gd name="connsiteX20" fmla="*/ 498683 w 533658"/>
                <a:gd name="connsiteY20" fmla="*/ 581026 h 741777"/>
                <a:gd name="connsiteX21" fmla="*/ 412216 w 533658"/>
                <a:gd name="connsiteY21" fmla="*/ 741777 h 741777"/>
                <a:gd name="connsiteX22" fmla="*/ 184357 w 533658"/>
                <a:gd name="connsiteY22" fmla="*/ 704850 h 741777"/>
                <a:gd name="connsiteX23" fmla="*/ 48625 w 533658"/>
                <a:gd name="connsiteY23" fmla="*/ 581025 h 741777"/>
                <a:gd name="connsiteX24" fmla="*/ 0 w 533658"/>
                <a:gd name="connsiteY24" fmla="*/ 425070 h 741777"/>
                <a:gd name="connsiteX25" fmla="*/ 142875 w 533658"/>
                <a:gd name="connsiteY25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265321 w 533658"/>
                <a:gd name="connsiteY3" fmla="*/ 492920 h 741777"/>
                <a:gd name="connsiteX4" fmla="*/ 220076 w 533658"/>
                <a:gd name="connsiteY4" fmla="*/ 673894 h 741777"/>
                <a:gd name="connsiteX5" fmla="*/ 296277 w 533658"/>
                <a:gd name="connsiteY5" fmla="*/ 509589 h 741777"/>
                <a:gd name="connsiteX6" fmla="*/ 374859 w 533658"/>
                <a:gd name="connsiteY6" fmla="*/ 666752 h 741777"/>
                <a:gd name="connsiteX7" fmla="*/ 327233 w 533658"/>
                <a:gd name="connsiteY7" fmla="*/ 495302 h 741777"/>
                <a:gd name="connsiteX8" fmla="*/ 489158 w 533658"/>
                <a:gd name="connsiteY8" fmla="*/ 571501 h 741777"/>
                <a:gd name="connsiteX9" fmla="*/ 336758 w 533658"/>
                <a:gd name="connsiteY9" fmla="*/ 469108 h 741777"/>
                <a:gd name="connsiteX10" fmla="*/ 515352 w 533658"/>
                <a:gd name="connsiteY10" fmla="*/ 423864 h 741777"/>
                <a:gd name="connsiteX11" fmla="*/ 341520 w 533658"/>
                <a:gd name="connsiteY11" fmla="*/ 433388 h 741777"/>
                <a:gd name="connsiteX12" fmla="*/ 441532 w 533658"/>
                <a:gd name="connsiteY12" fmla="*/ 292895 h 741777"/>
                <a:gd name="connsiteX13" fmla="*/ 315327 w 533658"/>
                <a:gd name="connsiteY13" fmla="*/ 411957 h 741777"/>
                <a:gd name="connsiteX14" fmla="*/ 310564 w 533658"/>
                <a:gd name="connsiteY14" fmla="*/ 247651 h 741777"/>
                <a:gd name="connsiteX15" fmla="*/ 198645 w 533658"/>
                <a:gd name="connsiteY15" fmla="*/ 209551 h 741777"/>
                <a:gd name="connsiteX16" fmla="*/ 317708 w 533658"/>
                <a:gd name="connsiteY16" fmla="*/ 0 h 741777"/>
                <a:gd name="connsiteX17" fmla="*/ 334376 w 533658"/>
                <a:gd name="connsiteY17" fmla="*/ 250031 h 741777"/>
                <a:gd name="connsiteX18" fmla="*/ 455821 w 533658"/>
                <a:gd name="connsiteY18" fmla="*/ 285750 h 741777"/>
                <a:gd name="connsiteX19" fmla="*/ 533658 w 533658"/>
                <a:gd name="connsiteY19" fmla="*/ 431023 h 741777"/>
                <a:gd name="connsiteX20" fmla="*/ 498683 w 533658"/>
                <a:gd name="connsiteY20" fmla="*/ 581026 h 741777"/>
                <a:gd name="connsiteX21" fmla="*/ 412216 w 533658"/>
                <a:gd name="connsiteY21" fmla="*/ 741777 h 741777"/>
                <a:gd name="connsiteX22" fmla="*/ 184357 w 533658"/>
                <a:gd name="connsiteY22" fmla="*/ 704850 h 741777"/>
                <a:gd name="connsiteX23" fmla="*/ 48625 w 533658"/>
                <a:gd name="connsiteY23" fmla="*/ 581025 h 741777"/>
                <a:gd name="connsiteX24" fmla="*/ 0 w 533658"/>
                <a:gd name="connsiteY24" fmla="*/ 425070 h 741777"/>
                <a:gd name="connsiteX25" fmla="*/ 142875 w 533658"/>
                <a:gd name="connsiteY25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181977 w 533658"/>
                <a:gd name="connsiteY3" fmla="*/ 500064 h 741777"/>
                <a:gd name="connsiteX4" fmla="*/ 265321 w 533658"/>
                <a:gd name="connsiteY4" fmla="*/ 492920 h 741777"/>
                <a:gd name="connsiteX5" fmla="*/ 220076 w 533658"/>
                <a:gd name="connsiteY5" fmla="*/ 673894 h 741777"/>
                <a:gd name="connsiteX6" fmla="*/ 296277 w 533658"/>
                <a:gd name="connsiteY6" fmla="*/ 509589 h 741777"/>
                <a:gd name="connsiteX7" fmla="*/ 374859 w 533658"/>
                <a:gd name="connsiteY7" fmla="*/ 666752 h 741777"/>
                <a:gd name="connsiteX8" fmla="*/ 327233 w 533658"/>
                <a:gd name="connsiteY8" fmla="*/ 495302 h 741777"/>
                <a:gd name="connsiteX9" fmla="*/ 489158 w 533658"/>
                <a:gd name="connsiteY9" fmla="*/ 571501 h 741777"/>
                <a:gd name="connsiteX10" fmla="*/ 336758 w 533658"/>
                <a:gd name="connsiteY10" fmla="*/ 469108 h 741777"/>
                <a:gd name="connsiteX11" fmla="*/ 515352 w 533658"/>
                <a:gd name="connsiteY11" fmla="*/ 423864 h 741777"/>
                <a:gd name="connsiteX12" fmla="*/ 341520 w 533658"/>
                <a:gd name="connsiteY12" fmla="*/ 433388 h 741777"/>
                <a:gd name="connsiteX13" fmla="*/ 441532 w 533658"/>
                <a:gd name="connsiteY13" fmla="*/ 292895 h 741777"/>
                <a:gd name="connsiteX14" fmla="*/ 315327 w 533658"/>
                <a:gd name="connsiteY14" fmla="*/ 411957 h 741777"/>
                <a:gd name="connsiteX15" fmla="*/ 310564 w 533658"/>
                <a:gd name="connsiteY15" fmla="*/ 247651 h 741777"/>
                <a:gd name="connsiteX16" fmla="*/ 198645 w 533658"/>
                <a:gd name="connsiteY16" fmla="*/ 209551 h 741777"/>
                <a:gd name="connsiteX17" fmla="*/ 317708 w 533658"/>
                <a:gd name="connsiteY17" fmla="*/ 0 h 741777"/>
                <a:gd name="connsiteX18" fmla="*/ 334376 w 533658"/>
                <a:gd name="connsiteY18" fmla="*/ 250031 h 741777"/>
                <a:gd name="connsiteX19" fmla="*/ 455821 w 533658"/>
                <a:gd name="connsiteY19" fmla="*/ 285750 h 741777"/>
                <a:gd name="connsiteX20" fmla="*/ 533658 w 533658"/>
                <a:gd name="connsiteY20" fmla="*/ 431023 h 741777"/>
                <a:gd name="connsiteX21" fmla="*/ 498683 w 533658"/>
                <a:gd name="connsiteY21" fmla="*/ 581026 h 741777"/>
                <a:gd name="connsiteX22" fmla="*/ 412216 w 533658"/>
                <a:gd name="connsiteY22" fmla="*/ 741777 h 741777"/>
                <a:gd name="connsiteX23" fmla="*/ 184357 w 533658"/>
                <a:gd name="connsiteY23" fmla="*/ 704850 h 741777"/>
                <a:gd name="connsiteX24" fmla="*/ 48625 w 533658"/>
                <a:gd name="connsiteY24" fmla="*/ 581025 h 741777"/>
                <a:gd name="connsiteX25" fmla="*/ 0 w 533658"/>
                <a:gd name="connsiteY25" fmla="*/ 425070 h 741777"/>
                <a:gd name="connsiteX26" fmla="*/ 142875 w 533658"/>
                <a:gd name="connsiteY26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117683 w 533658"/>
                <a:gd name="connsiteY3" fmla="*/ 566739 h 741777"/>
                <a:gd name="connsiteX4" fmla="*/ 265321 w 533658"/>
                <a:gd name="connsiteY4" fmla="*/ 492920 h 741777"/>
                <a:gd name="connsiteX5" fmla="*/ 220076 w 533658"/>
                <a:gd name="connsiteY5" fmla="*/ 673894 h 741777"/>
                <a:gd name="connsiteX6" fmla="*/ 296277 w 533658"/>
                <a:gd name="connsiteY6" fmla="*/ 509589 h 741777"/>
                <a:gd name="connsiteX7" fmla="*/ 374859 w 533658"/>
                <a:gd name="connsiteY7" fmla="*/ 666752 h 741777"/>
                <a:gd name="connsiteX8" fmla="*/ 327233 w 533658"/>
                <a:gd name="connsiteY8" fmla="*/ 495302 h 741777"/>
                <a:gd name="connsiteX9" fmla="*/ 489158 w 533658"/>
                <a:gd name="connsiteY9" fmla="*/ 571501 h 741777"/>
                <a:gd name="connsiteX10" fmla="*/ 336758 w 533658"/>
                <a:gd name="connsiteY10" fmla="*/ 469108 h 741777"/>
                <a:gd name="connsiteX11" fmla="*/ 515352 w 533658"/>
                <a:gd name="connsiteY11" fmla="*/ 423864 h 741777"/>
                <a:gd name="connsiteX12" fmla="*/ 341520 w 533658"/>
                <a:gd name="connsiteY12" fmla="*/ 433388 h 741777"/>
                <a:gd name="connsiteX13" fmla="*/ 441532 w 533658"/>
                <a:gd name="connsiteY13" fmla="*/ 292895 h 741777"/>
                <a:gd name="connsiteX14" fmla="*/ 315327 w 533658"/>
                <a:gd name="connsiteY14" fmla="*/ 411957 h 741777"/>
                <a:gd name="connsiteX15" fmla="*/ 310564 w 533658"/>
                <a:gd name="connsiteY15" fmla="*/ 247651 h 741777"/>
                <a:gd name="connsiteX16" fmla="*/ 198645 w 533658"/>
                <a:gd name="connsiteY16" fmla="*/ 209551 h 741777"/>
                <a:gd name="connsiteX17" fmla="*/ 317708 w 533658"/>
                <a:gd name="connsiteY17" fmla="*/ 0 h 741777"/>
                <a:gd name="connsiteX18" fmla="*/ 334376 w 533658"/>
                <a:gd name="connsiteY18" fmla="*/ 250031 h 741777"/>
                <a:gd name="connsiteX19" fmla="*/ 455821 w 533658"/>
                <a:gd name="connsiteY19" fmla="*/ 285750 h 741777"/>
                <a:gd name="connsiteX20" fmla="*/ 533658 w 533658"/>
                <a:gd name="connsiteY20" fmla="*/ 431023 h 741777"/>
                <a:gd name="connsiteX21" fmla="*/ 498683 w 533658"/>
                <a:gd name="connsiteY21" fmla="*/ 581026 h 741777"/>
                <a:gd name="connsiteX22" fmla="*/ 412216 w 533658"/>
                <a:gd name="connsiteY22" fmla="*/ 741777 h 741777"/>
                <a:gd name="connsiteX23" fmla="*/ 184357 w 533658"/>
                <a:gd name="connsiteY23" fmla="*/ 704850 h 741777"/>
                <a:gd name="connsiteX24" fmla="*/ 48625 w 533658"/>
                <a:gd name="connsiteY24" fmla="*/ 581025 h 741777"/>
                <a:gd name="connsiteX25" fmla="*/ 0 w 533658"/>
                <a:gd name="connsiteY25" fmla="*/ 425070 h 741777"/>
                <a:gd name="connsiteX26" fmla="*/ 142875 w 533658"/>
                <a:gd name="connsiteY26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117683 w 533658"/>
                <a:gd name="connsiteY3" fmla="*/ 566739 h 741777"/>
                <a:gd name="connsiteX4" fmla="*/ 265321 w 533658"/>
                <a:gd name="connsiteY4" fmla="*/ 492920 h 741777"/>
                <a:gd name="connsiteX5" fmla="*/ 220076 w 533658"/>
                <a:gd name="connsiteY5" fmla="*/ 673894 h 741777"/>
                <a:gd name="connsiteX6" fmla="*/ 296277 w 533658"/>
                <a:gd name="connsiteY6" fmla="*/ 509589 h 741777"/>
                <a:gd name="connsiteX7" fmla="*/ 374859 w 533658"/>
                <a:gd name="connsiteY7" fmla="*/ 666752 h 741777"/>
                <a:gd name="connsiteX8" fmla="*/ 327233 w 533658"/>
                <a:gd name="connsiteY8" fmla="*/ 495302 h 741777"/>
                <a:gd name="connsiteX9" fmla="*/ 489158 w 533658"/>
                <a:gd name="connsiteY9" fmla="*/ 571501 h 741777"/>
                <a:gd name="connsiteX10" fmla="*/ 336758 w 533658"/>
                <a:gd name="connsiteY10" fmla="*/ 469108 h 741777"/>
                <a:gd name="connsiteX11" fmla="*/ 515352 w 533658"/>
                <a:gd name="connsiteY11" fmla="*/ 423864 h 741777"/>
                <a:gd name="connsiteX12" fmla="*/ 341520 w 533658"/>
                <a:gd name="connsiteY12" fmla="*/ 433388 h 741777"/>
                <a:gd name="connsiteX13" fmla="*/ 441532 w 533658"/>
                <a:gd name="connsiteY13" fmla="*/ 292895 h 741777"/>
                <a:gd name="connsiteX14" fmla="*/ 315327 w 533658"/>
                <a:gd name="connsiteY14" fmla="*/ 411957 h 741777"/>
                <a:gd name="connsiteX15" fmla="*/ 310564 w 533658"/>
                <a:gd name="connsiteY15" fmla="*/ 247651 h 741777"/>
                <a:gd name="connsiteX16" fmla="*/ 198645 w 533658"/>
                <a:gd name="connsiteY16" fmla="*/ 209551 h 741777"/>
                <a:gd name="connsiteX17" fmla="*/ 317708 w 533658"/>
                <a:gd name="connsiteY17" fmla="*/ 0 h 741777"/>
                <a:gd name="connsiteX18" fmla="*/ 334376 w 533658"/>
                <a:gd name="connsiteY18" fmla="*/ 250031 h 741777"/>
                <a:gd name="connsiteX19" fmla="*/ 455821 w 533658"/>
                <a:gd name="connsiteY19" fmla="*/ 285750 h 741777"/>
                <a:gd name="connsiteX20" fmla="*/ 533658 w 533658"/>
                <a:gd name="connsiteY20" fmla="*/ 431023 h 741777"/>
                <a:gd name="connsiteX21" fmla="*/ 498683 w 533658"/>
                <a:gd name="connsiteY21" fmla="*/ 581026 h 741777"/>
                <a:gd name="connsiteX22" fmla="*/ 412216 w 533658"/>
                <a:gd name="connsiteY22" fmla="*/ 741777 h 741777"/>
                <a:gd name="connsiteX23" fmla="*/ 184357 w 533658"/>
                <a:gd name="connsiteY23" fmla="*/ 704850 h 741777"/>
                <a:gd name="connsiteX24" fmla="*/ 48625 w 533658"/>
                <a:gd name="connsiteY24" fmla="*/ 581025 h 741777"/>
                <a:gd name="connsiteX25" fmla="*/ 0 w 533658"/>
                <a:gd name="connsiteY25" fmla="*/ 425070 h 741777"/>
                <a:gd name="connsiteX26" fmla="*/ 142875 w 533658"/>
                <a:gd name="connsiteY26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84346 w 533658"/>
                <a:gd name="connsiteY3" fmla="*/ 509589 h 741777"/>
                <a:gd name="connsiteX4" fmla="*/ 117683 w 533658"/>
                <a:gd name="connsiteY4" fmla="*/ 566739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246271 w 533658"/>
                <a:gd name="connsiteY3" fmla="*/ 466726 h 741777"/>
                <a:gd name="connsiteX4" fmla="*/ 117683 w 533658"/>
                <a:gd name="connsiteY4" fmla="*/ 566739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246271 w 533658"/>
                <a:gd name="connsiteY3" fmla="*/ 466726 h 741777"/>
                <a:gd name="connsiteX4" fmla="*/ 103395 w 533658"/>
                <a:gd name="connsiteY4" fmla="*/ 569121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72440 w 533658"/>
                <a:gd name="connsiteY2" fmla="*/ 423863 h 741777"/>
                <a:gd name="connsiteX3" fmla="*/ 246271 w 533658"/>
                <a:gd name="connsiteY3" fmla="*/ 466726 h 741777"/>
                <a:gd name="connsiteX4" fmla="*/ 103395 w 533658"/>
                <a:gd name="connsiteY4" fmla="*/ 569121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60534 w 533658"/>
                <a:gd name="connsiteY2" fmla="*/ 423863 h 741777"/>
                <a:gd name="connsiteX3" fmla="*/ 246271 w 533658"/>
                <a:gd name="connsiteY3" fmla="*/ 466726 h 741777"/>
                <a:gd name="connsiteX4" fmla="*/ 103395 w 533658"/>
                <a:gd name="connsiteY4" fmla="*/ 569121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60534 w 533658"/>
                <a:gd name="connsiteY2" fmla="*/ 423863 h 741777"/>
                <a:gd name="connsiteX3" fmla="*/ 246271 w 533658"/>
                <a:gd name="connsiteY3" fmla="*/ 466726 h 741777"/>
                <a:gd name="connsiteX4" fmla="*/ 101014 w 533658"/>
                <a:gd name="connsiteY4" fmla="*/ 576265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60534 w 533658"/>
                <a:gd name="connsiteY2" fmla="*/ 423863 h 741777"/>
                <a:gd name="connsiteX3" fmla="*/ 246271 w 533658"/>
                <a:gd name="connsiteY3" fmla="*/ 466726 h 741777"/>
                <a:gd name="connsiteX4" fmla="*/ 101014 w 533658"/>
                <a:gd name="connsiteY4" fmla="*/ 576265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7241 w 533658"/>
                <a:gd name="connsiteY8" fmla="*/ 678659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94250 w 485033"/>
                <a:gd name="connsiteY0" fmla="*/ 297673 h 741777"/>
                <a:gd name="connsiteX1" fmla="*/ 207170 w 485033"/>
                <a:gd name="connsiteY1" fmla="*/ 435770 h 741777"/>
                <a:gd name="connsiteX2" fmla="*/ 11909 w 485033"/>
                <a:gd name="connsiteY2" fmla="*/ 423863 h 741777"/>
                <a:gd name="connsiteX3" fmla="*/ 197646 w 485033"/>
                <a:gd name="connsiteY3" fmla="*/ 466726 h 741777"/>
                <a:gd name="connsiteX4" fmla="*/ 52389 w 485033"/>
                <a:gd name="connsiteY4" fmla="*/ 576265 h 741777"/>
                <a:gd name="connsiteX5" fmla="*/ 216696 w 485033"/>
                <a:gd name="connsiteY5" fmla="*/ 492920 h 741777"/>
                <a:gd name="connsiteX6" fmla="*/ 171451 w 485033"/>
                <a:gd name="connsiteY6" fmla="*/ 673894 h 741777"/>
                <a:gd name="connsiteX7" fmla="*/ 247652 w 485033"/>
                <a:gd name="connsiteY7" fmla="*/ 509589 h 741777"/>
                <a:gd name="connsiteX8" fmla="*/ 328616 w 485033"/>
                <a:gd name="connsiteY8" fmla="*/ 678659 h 741777"/>
                <a:gd name="connsiteX9" fmla="*/ 278608 w 485033"/>
                <a:gd name="connsiteY9" fmla="*/ 495302 h 741777"/>
                <a:gd name="connsiteX10" fmla="*/ 440533 w 485033"/>
                <a:gd name="connsiteY10" fmla="*/ 571501 h 741777"/>
                <a:gd name="connsiteX11" fmla="*/ 288133 w 485033"/>
                <a:gd name="connsiteY11" fmla="*/ 469108 h 741777"/>
                <a:gd name="connsiteX12" fmla="*/ 466727 w 485033"/>
                <a:gd name="connsiteY12" fmla="*/ 423864 h 741777"/>
                <a:gd name="connsiteX13" fmla="*/ 292895 w 485033"/>
                <a:gd name="connsiteY13" fmla="*/ 433388 h 741777"/>
                <a:gd name="connsiteX14" fmla="*/ 392907 w 485033"/>
                <a:gd name="connsiteY14" fmla="*/ 292895 h 741777"/>
                <a:gd name="connsiteX15" fmla="*/ 266702 w 485033"/>
                <a:gd name="connsiteY15" fmla="*/ 411957 h 741777"/>
                <a:gd name="connsiteX16" fmla="*/ 261939 w 485033"/>
                <a:gd name="connsiteY16" fmla="*/ 247651 h 741777"/>
                <a:gd name="connsiteX17" fmla="*/ 150020 w 485033"/>
                <a:gd name="connsiteY17" fmla="*/ 209551 h 741777"/>
                <a:gd name="connsiteX18" fmla="*/ 269083 w 485033"/>
                <a:gd name="connsiteY18" fmla="*/ 0 h 741777"/>
                <a:gd name="connsiteX19" fmla="*/ 285751 w 485033"/>
                <a:gd name="connsiteY19" fmla="*/ 250031 h 741777"/>
                <a:gd name="connsiteX20" fmla="*/ 407196 w 485033"/>
                <a:gd name="connsiteY20" fmla="*/ 285750 h 741777"/>
                <a:gd name="connsiteX21" fmla="*/ 485033 w 485033"/>
                <a:gd name="connsiteY21" fmla="*/ 431023 h 741777"/>
                <a:gd name="connsiteX22" fmla="*/ 450058 w 485033"/>
                <a:gd name="connsiteY22" fmla="*/ 581026 h 741777"/>
                <a:gd name="connsiteX23" fmla="*/ 363591 w 485033"/>
                <a:gd name="connsiteY23" fmla="*/ 741777 h 741777"/>
                <a:gd name="connsiteX24" fmla="*/ 135732 w 485033"/>
                <a:gd name="connsiteY24" fmla="*/ 704850 h 741777"/>
                <a:gd name="connsiteX25" fmla="*/ 0 w 485033"/>
                <a:gd name="connsiteY25" fmla="*/ 581025 h 741777"/>
                <a:gd name="connsiteX26" fmla="*/ 6144 w 485033"/>
                <a:gd name="connsiteY26" fmla="*/ 417926 h 741777"/>
                <a:gd name="connsiteX27" fmla="*/ 94250 w 485033"/>
                <a:gd name="connsiteY27" fmla="*/ 297673 h 741777"/>
                <a:gd name="connsiteX0" fmla="*/ 88106 w 478889"/>
                <a:gd name="connsiteY0" fmla="*/ 297673 h 741777"/>
                <a:gd name="connsiteX1" fmla="*/ 201026 w 478889"/>
                <a:gd name="connsiteY1" fmla="*/ 435770 h 741777"/>
                <a:gd name="connsiteX2" fmla="*/ 5765 w 478889"/>
                <a:gd name="connsiteY2" fmla="*/ 423863 h 741777"/>
                <a:gd name="connsiteX3" fmla="*/ 191502 w 478889"/>
                <a:gd name="connsiteY3" fmla="*/ 466726 h 741777"/>
                <a:gd name="connsiteX4" fmla="*/ 46245 w 478889"/>
                <a:gd name="connsiteY4" fmla="*/ 576265 h 741777"/>
                <a:gd name="connsiteX5" fmla="*/ 210552 w 478889"/>
                <a:gd name="connsiteY5" fmla="*/ 492920 h 741777"/>
                <a:gd name="connsiteX6" fmla="*/ 165307 w 478889"/>
                <a:gd name="connsiteY6" fmla="*/ 673894 h 741777"/>
                <a:gd name="connsiteX7" fmla="*/ 241508 w 478889"/>
                <a:gd name="connsiteY7" fmla="*/ 509589 h 741777"/>
                <a:gd name="connsiteX8" fmla="*/ 322472 w 478889"/>
                <a:gd name="connsiteY8" fmla="*/ 678659 h 741777"/>
                <a:gd name="connsiteX9" fmla="*/ 272464 w 478889"/>
                <a:gd name="connsiteY9" fmla="*/ 495302 h 741777"/>
                <a:gd name="connsiteX10" fmla="*/ 434389 w 478889"/>
                <a:gd name="connsiteY10" fmla="*/ 571501 h 741777"/>
                <a:gd name="connsiteX11" fmla="*/ 281989 w 478889"/>
                <a:gd name="connsiteY11" fmla="*/ 469108 h 741777"/>
                <a:gd name="connsiteX12" fmla="*/ 460583 w 478889"/>
                <a:gd name="connsiteY12" fmla="*/ 423864 h 741777"/>
                <a:gd name="connsiteX13" fmla="*/ 286751 w 478889"/>
                <a:gd name="connsiteY13" fmla="*/ 433388 h 741777"/>
                <a:gd name="connsiteX14" fmla="*/ 386763 w 478889"/>
                <a:gd name="connsiteY14" fmla="*/ 292895 h 741777"/>
                <a:gd name="connsiteX15" fmla="*/ 260558 w 478889"/>
                <a:gd name="connsiteY15" fmla="*/ 411957 h 741777"/>
                <a:gd name="connsiteX16" fmla="*/ 255795 w 478889"/>
                <a:gd name="connsiteY16" fmla="*/ 247651 h 741777"/>
                <a:gd name="connsiteX17" fmla="*/ 143876 w 478889"/>
                <a:gd name="connsiteY17" fmla="*/ 209551 h 741777"/>
                <a:gd name="connsiteX18" fmla="*/ 262939 w 478889"/>
                <a:gd name="connsiteY18" fmla="*/ 0 h 741777"/>
                <a:gd name="connsiteX19" fmla="*/ 279607 w 478889"/>
                <a:gd name="connsiteY19" fmla="*/ 250031 h 741777"/>
                <a:gd name="connsiteX20" fmla="*/ 401052 w 478889"/>
                <a:gd name="connsiteY20" fmla="*/ 285750 h 741777"/>
                <a:gd name="connsiteX21" fmla="*/ 478889 w 478889"/>
                <a:gd name="connsiteY21" fmla="*/ 431023 h 741777"/>
                <a:gd name="connsiteX22" fmla="*/ 443914 w 478889"/>
                <a:gd name="connsiteY22" fmla="*/ 581026 h 741777"/>
                <a:gd name="connsiteX23" fmla="*/ 357447 w 478889"/>
                <a:gd name="connsiteY23" fmla="*/ 741777 h 741777"/>
                <a:gd name="connsiteX24" fmla="*/ 129588 w 478889"/>
                <a:gd name="connsiteY24" fmla="*/ 704850 h 741777"/>
                <a:gd name="connsiteX25" fmla="*/ 24812 w 478889"/>
                <a:gd name="connsiteY25" fmla="*/ 581025 h 741777"/>
                <a:gd name="connsiteX26" fmla="*/ 0 w 478889"/>
                <a:gd name="connsiteY26" fmla="*/ 417926 h 741777"/>
                <a:gd name="connsiteX27" fmla="*/ 88106 w 478889"/>
                <a:gd name="connsiteY27" fmla="*/ 297673 h 741777"/>
                <a:gd name="connsiteX0" fmla="*/ 88106 w 478889"/>
                <a:gd name="connsiteY0" fmla="*/ 297673 h 741777"/>
                <a:gd name="connsiteX1" fmla="*/ 201026 w 478889"/>
                <a:gd name="connsiteY1" fmla="*/ 435770 h 741777"/>
                <a:gd name="connsiteX2" fmla="*/ 5765 w 478889"/>
                <a:gd name="connsiteY2" fmla="*/ 423863 h 741777"/>
                <a:gd name="connsiteX3" fmla="*/ 191502 w 478889"/>
                <a:gd name="connsiteY3" fmla="*/ 466726 h 741777"/>
                <a:gd name="connsiteX4" fmla="*/ 46245 w 478889"/>
                <a:gd name="connsiteY4" fmla="*/ 576265 h 741777"/>
                <a:gd name="connsiteX5" fmla="*/ 210552 w 478889"/>
                <a:gd name="connsiteY5" fmla="*/ 492920 h 741777"/>
                <a:gd name="connsiteX6" fmla="*/ 165307 w 478889"/>
                <a:gd name="connsiteY6" fmla="*/ 673894 h 741777"/>
                <a:gd name="connsiteX7" fmla="*/ 241508 w 478889"/>
                <a:gd name="connsiteY7" fmla="*/ 509589 h 741777"/>
                <a:gd name="connsiteX8" fmla="*/ 322472 w 478889"/>
                <a:gd name="connsiteY8" fmla="*/ 678659 h 741777"/>
                <a:gd name="connsiteX9" fmla="*/ 272464 w 478889"/>
                <a:gd name="connsiteY9" fmla="*/ 495302 h 741777"/>
                <a:gd name="connsiteX10" fmla="*/ 434389 w 478889"/>
                <a:gd name="connsiteY10" fmla="*/ 571501 h 741777"/>
                <a:gd name="connsiteX11" fmla="*/ 281989 w 478889"/>
                <a:gd name="connsiteY11" fmla="*/ 469108 h 741777"/>
                <a:gd name="connsiteX12" fmla="*/ 460583 w 478889"/>
                <a:gd name="connsiteY12" fmla="*/ 423864 h 741777"/>
                <a:gd name="connsiteX13" fmla="*/ 286751 w 478889"/>
                <a:gd name="connsiteY13" fmla="*/ 433388 h 741777"/>
                <a:gd name="connsiteX14" fmla="*/ 386763 w 478889"/>
                <a:gd name="connsiteY14" fmla="*/ 292895 h 741777"/>
                <a:gd name="connsiteX15" fmla="*/ 260558 w 478889"/>
                <a:gd name="connsiteY15" fmla="*/ 411957 h 741777"/>
                <a:gd name="connsiteX16" fmla="*/ 255795 w 478889"/>
                <a:gd name="connsiteY16" fmla="*/ 247651 h 741777"/>
                <a:gd name="connsiteX17" fmla="*/ 143876 w 478889"/>
                <a:gd name="connsiteY17" fmla="*/ 209551 h 741777"/>
                <a:gd name="connsiteX18" fmla="*/ 262939 w 478889"/>
                <a:gd name="connsiteY18" fmla="*/ 0 h 741777"/>
                <a:gd name="connsiteX19" fmla="*/ 279607 w 478889"/>
                <a:gd name="connsiteY19" fmla="*/ 250031 h 741777"/>
                <a:gd name="connsiteX20" fmla="*/ 401052 w 478889"/>
                <a:gd name="connsiteY20" fmla="*/ 285750 h 741777"/>
                <a:gd name="connsiteX21" fmla="*/ 478889 w 478889"/>
                <a:gd name="connsiteY21" fmla="*/ 431023 h 741777"/>
                <a:gd name="connsiteX22" fmla="*/ 443914 w 478889"/>
                <a:gd name="connsiteY22" fmla="*/ 581026 h 741777"/>
                <a:gd name="connsiteX23" fmla="*/ 357447 w 478889"/>
                <a:gd name="connsiteY23" fmla="*/ 741777 h 741777"/>
                <a:gd name="connsiteX24" fmla="*/ 151019 w 478889"/>
                <a:gd name="connsiteY24" fmla="*/ 695325 h 741777"/>
                <a:gd name="connsiteX25" fmla="*/ 24812 w 478889"/>
                <a:gd name="connsiteY25" fmla="*/ 581025 h 741777"/>
                <a:gd name="connsiteX26" fmla="*/ 0 w 478889"/>
                <a:gd name="connsiteY26" fmla="*/ 417926 h 741777"/>
                <a:gd name="connsiteX27" fmla="*/ 88106 w 478889"/>
                <a:gd name="connsiteY27" fmla="*/ 297673 h 741777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9589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81989 w 478889"/>
                <a:gd name="connsiteY11" fmla="*/ 469108 h 706058"/>
                <a:gd name="connsiteX12" fmla="*/ 460583 w 478889"/>
                <a:gd name="connsiteY12" fmla="*/ 423864 h 706058"/>
                <a:gd name="connsiteX13" fmla="*/ 286751 w 478889"/>
                <a:gd name="connsiteY13" fmla="*/ 433388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2446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81989 w 478889"/>
                <a:gd name="connsiteY11" fmla="*/ 469108 h 706058"/>
                <a:gd name="connsiteX12" fmla="*/ 460583 w 478889"/>
                <a:gd name="connsiteY12" fmla="*/ 423864 h 706058"/>
                <a:gd name="connsiteX13" fmla="*/ 286751 w 478889"/>
                <a:gd name="connsiteY13" fmla="*/ 433388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2446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79607 w 478889"/>
                <a:gd name="connsiteY11" fmla="*/ 461965 h 706058"/>
                <a:gd name="connsiteX12" fmla="*/ 460583 w 478889"/>
                <a:gd name="connsiteY12" fmla="*/ 423864 h 706058"/>
                <a:gd name="connsiteX13" fmla="*/ 286751 w 478889"/>
                <a:gd name="connsiteY13" fmla="*/ 433388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2446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79607 w 478889"/>
                <a:gd name="connsiteY11" fmla="*/ 461965 h 706058"/>
                <a:gd name="connsiteX12" fmla="*/ 460583 w 478889"/>
                <a:gd name="connsiteY12" fmla="*/ 423864 h 706058"/>
                <a:gd name="connsiteX13" fmla="*/ 279608 w 478889"/>
                <a:gd name="connsiteY13" fmla="*/ 435770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5795 w 478889"/>
                <a:gd name="connsiteY16" fmla="*/ 242889 h 701296"/>
                <a:gd name="connsiteX17" fmla="*/ 143876 w 478889"/>
                <a:gd name="connsiteY17" fmla="*/ 204789 h 701296"/>
                <a:gd name="connsiteX18" fmla="*/ 255795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88106 w 478889"/>
                <a:gd name="connsiteY27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5795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88106 w 478889"/>
                <a:gd name="connsiteY27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88106 w 478889"/>
                <a:gd name="connsiteY27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62940 w 478889"/>
                <a:gd name="connsiteY19" fmla="*/ 133352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88106 w 478889"/>
                <a:gd name="connsiteY28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88106 w 478889"/>
                <a:gd name="connsiteY28" fmla="*/ 292911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78429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49868 w 478889"/>
                <a:gd name="connsiteY12" fmla="*/ 421483 h 701296"/>
                <a:gd name="connsiteX13" fmla="*/ 279608 w 478889"/>
                <a:gd name="connsiteY13" fmla="*/ 431008 h 701296"/>
                <a:gd name="connsiteX14" fmla="*/ 378429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25459 w 478889"/>
                <a:gd name="connsiteY10" fmla="*/ 564358 h 701296"/>
                <a:gd name="connsiteX11" fmla="*/ 279607 w 478889"/>
                <a:gd name="connsiteY11" fmla="*/ 457203 h 701296"/>
                <a:gd name="connsiteX12" fmla="*/ 449868 w 478889"/>
                <a:gd name="connsiteY12" fmla="*/ 421483 h 701296"/>
                <a:gd name="connsiteX13" fmla="*/ 279608 w 478889"/>
                <a:gd name="connsiteY13" fmla="*/ 431008 h 701296"/>
                <a:gd name="connsiteX14" fmla="*/ 378429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18900 w 478889"/>
                <a:gd name="connsiteY8" fmla="*/ 660800 h 701296"/>
                <a:gd name="connsiteX9" fmla="*/ 272464 w 478889"/>
                <a:gd name="connsiteY9" fmla="*/ 490540 h 701296"/>
                <a:gd name="connsiteX10" fmla="*/ 425459 w 478889"/>
                <a:gd name="connsiteY10" fmla="*/ 564358 h 701296"/>
                <a:gd name="connsiteX11" fmla="*/ 279607 w 478889"/>
                <a:gd name="connsiteY11" fmla="*/ 457203 h 701296"/>
                <a:gd name="connsiteX12" fmla="*/ 449868 w 478889"/>
                <a:gd name="connsiteY12" fmla="*/ 421483 h 701296"/>
                <a:gd name="connsiteX13" fmla="*/ 279608 w 478889"/>
                <a:gd name="connsiteY13" fmla="*/ 431008 h 701296"/>
                <a:gd name="connsiteX14" fmla="*/ 378429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16519 w 478889"/>
                <a:gd name="connsiteY8" fmla="*/ 656038 h 701296"/>
                <a:gd name="connsiteX9" fmla="*/ 272464 w 478889"/>
                <a:gd name="connsiteY9" fmla="*/ 490540 h 701296"/>
                <a:gd name="connsiteX10" fmla="*/ 425459 w 478889"/>
                <a:gd name="connsiteY10" fmla="*/ 564358 h 701296"/>
                <a:gd name="connsiteX11" fmla="*/ 279607 w 478889"/>
                <a:gd name="connsiteY11" fmla="*/ 457203 h 701296"/>
                <a:gd name="connsiteX12" fmla="*/ 449868 w 478889"/>
                <a:gd name="connsiteY12" fmla="*/ 421483 h 701296"/>
                <a:gd name="connsiteX13" fmla="*/ 279608 w 478889"/>
                <a:gd name="connsiteY13" fmla="*/ 431008 h 701296"/>
                <a:gd name="connsiteX14" fmla="*/ 378429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6498 w 478889"/>
                <a:gd name="connsiteY6" fmla="*/ 660202 h 701296"/>
                <a:gd name="connsiteX7" fmla="*/ 241508 w 478889"/>
                <a:gd name="connsiteY7" fmla="*/ 497684 h 701296"/>
                <a:gd name="connsiteX8" fmla="*/ 316519 w 478889"/>
                <a:gd name="connsiteY8" fmla="*/ 656038 h 701296"/>
                <a:gd name="connsiteX9" fmla="*/ 272464 w 478889"/>
                <a:gd name="connsiteY9" fmla="*/ 490540 h 701296"/>
                <a:gd name="connsiteX10" fmla="*/ 425459 w 478889"/>
                <a:gd name="connsiteY10" fmla="*/ 564358 h 701296"/>
                <a:gd name="connsiteX11" fmla="*/ 279607 w 478889"/>
                <a:gd name="connsiteY11" fmla="*/ 457203 h 701296"/>
                <a:gd name="connsiteX12" fmla="*/ 449868 w 478889"/>
                <a:gd name="connsiteY12" fmla="*/ 421483 h 701296"/>
                <a:gd name="connsiteX13" fmla="*/ 279608 w 478889"/>
                <a:gd name="connsiteY13" fmla="*/ 431008 h 701296"/>
                <a:gd name="connsiteX14" fmla="*/ 378429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8284 w 478889"/>
                <a:gd name="connsiteY6" fmla="*/ 656630 h 701296"/>
                <a:gd name="connsiteX7" fmla="*/ 241508 w 478889"/>
                <a:gd name="connsiteY7" fmla="*/ 497684 h 701296"/>
                <a:gd name="connsiteX8" fmla="*/ 316519 w 478889"/>
                <a:gd name="connsiteY8" fmla="*/ 656038 h 701296"/>
                <a:gd name="connsiteX9" fmla="*/ 272464 w 478889"/>
                <a:gd name="connsiteY9" fmla="*/ 490540 h 701296"/>
                <a:gd name="connsiteX10" fmla="*/ 425459 w 478889"/>
                <a:gd name="connsiteY10" fmla="*/ 564358 h 701296"/>
                <a:gd name="connsiteX11" fmla="*/ 279607 w 478889"/>
                <a:gd name="connsiteY11" fmla="*/ 457203 h 701296"/>
                <a:gd name="connsiteX12" fmla="*/ 449868 w 478889"/>
                <a:gd name="connsiteY12" fmla="*/ 421483 h 701296"/>
                <a:gd name="connsiteX13" fmla="*/ 279608 w 478889"/>
                <a:gd name="connsiteY13" fmla="*/ 431008 h 701296"/>
                <a:gd name="connsiteX14" fmla="*/ 378429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53984 w 478889"/>
                <a:gd name="connsiteY4" fmla="*/ 568527 h 701296"/>
                <a:gd name="connsiteX5" fmla="*/ 210552 w 478889"/>
                <a:gd name="connsiteY5" fmla="*/ 488158 h 701296"/>
                <a:gd name="connsiteX6" fmla="*/ 168284 w 478889"/>
                <a:gd name="connsiteY6" fmla="*/ 656630 h 701296"/>
                <a:gd name="connsiteX7" fmla="*/ 241508 w 478889"/>
                <a:gd name="connsiteY7" fmla="*/ 497684 h 701296"/>
                <a:gd name="connsiteX8" fmla="*/ 316519 w 478889"/>
                <a:gd name="connsiteY8" fmla="*/ 656038 h 701296"/>
                <a:gd name="connsiteX9" fmla="*/ 272464 w 478889"/>
                <a:gd name="connsiteY9" fmla="*/ 490540 h 701296"/>
                <a:gd name="connsiteX10" fmla="*/ 425459 w 478889"/>
                <a:gd name="connsiteY10" fmla="*/ 564358 h 701296"/>
                <a:gd name="connsiteX11" fmla="*/ 279607 w 478889"/>
                <a:gd name="connsiteY11" fmla="*/ 457203 h 701296"/>
                <a:gd name="connsiteX12" fmla="*/ 449868 w 478889"/>
                <a:gd name="connsiteY12" fmla="*/ 421483 h 701296"/>
                <a:gd name="connsiteX13" fmla="*/ 279608 w 478889"/>
                <a:gd name="connsiteY13" fmla="*/ 431008 h 701296"/>
                <a:gd name="connsiteX14" fmla="*/ 378429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22434 w 478889"/>
                <a:gd name="connsiteY2" fmla="*/ 419101 h 701296"/>
                <a:gd name="connsiteX3" fmla="*/ 191502 w 478889"/>
                <a:gd name="connsiteY3" fmla="*/ 461964 h 701296"/>
                <a:gd name="connsiteX4" fmla="*/ 53984 w 478889"/>
                <a:gd name="connsiteY4" fmla="*/ 568527 h 701296"/>
                <a:gd name="connsiteX5" fmla="*/ 210552 w 478889"/>
                <a:gd name="connsiteY5" fmla="*/ 488158 h 701296"/>
                <a:gd name="connsiteX6" fmla="*/ 168284 w 478889"/>
                <a:gd name="connsiteY6" fmla="*/ 656630 h 701296"/>
                <a:gd name="connsiteX7" fmla="*/ 241508 w 478889"/>
                <a:gd name="connsiteY7" fmla="*/ 497684 h 701296"/>
                <a:gd name="connsiteX8" fmla="*/ 316519 w 478889"/>
                <a:gd name="connsiteY8" fmla="*/ 656038 h 701296"/>
                <a:gd name="connsiteX9" fmla="*/ 272464 w 478889"/>
                <a:gd name="connsiteY9" fmla="*/ 490540 h 701296"/>
                <a:gd name="connsiteX10" fmla="*/ 425459 w 478889"/>
                <a:gd name="connsiteY10" fmla="*/ 564358 h 701296"/>
                <a:gd name="connsiteX11" fmla="*/ 279607 w 478889"/>
                <a:gd name="connsiteY11" fmla="*/ 457203 h 701296"/>
                <a:gd name="connsiteX12" fmla="*/ 449868 w 478889"/>
                <a:gd name="connsiteY12" fmla="*/ 421483 h 701296"/>
                <a:gd name="connsiteX13" fmla="*/ 279608 w 478889"/>
                <a:gd name="connsiteY13" fmla="*/ 431008 h 701296"/>
                <a:gd name="connsiteX14" fmla="*/ 378429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1002 h 694150"/>
                <a:gd name="connsiteX1" fmla="*/ 201026 w 478889"/>
                <a:gd name="connsiteY1" fmla="*/ 423862 h 694150"/>
                <a:gd name="connsiteX2" fmla="*/ 22434 w 478889"/>
                <a:gd name="connsiteY2" fmla="*/ 411955 h 694150"/>
                <a:gd name="connsiteX3" fmla="*/ 191502 w 478889"/>
                <a:gd name="connsiteY3" fmla="*/ 454818 h 694150"/>
                <a:gd name="connsiteX4" fmla="*/ 53984 w 478889"/>
                <a:gd name="connsiteY4" fmla="*/ 561381 h 694150"/>
                <a:gd name="connsiteX5" fmla="*/ 210552 w 478889"/>
                <a:gd name="connsiteY5" fmla="*/ 481012 h 694150"/>
                <a:gd name="connsiteX6" fmla="*/ 168284 w 478889"/>
                <a:gd name="connsiteY6" fmla="*/ 649484 h 694150"/>
                <a:gd name="connsiteX7" fmla="*/ 241508 w 478889"/>
                <a:gd name="connsiteY7" fmla="*/ 490538 h 694150"/>
                <a:gd name="connsiteX8" fmla="*/ 316519 w 478889"/>
                <a:gd name="connsiteY8" fmla="*/ 648892 h 694150"/>
                <a:gd name="connsiteX9" fmla="*/ 272464 w 478889"/>
                <a:gd name="connsiteY9" fmla="*/ 483394 h 694150"/>
                <a:gd name="connsiteX10" fmla="*/ 425459 w 478889"/>
                <a:gd name="connsiteY10" fmla="*/ 557212 h 694150"/>
                <a:gd name="connsiteX11" fmla="*/ 279607 w 478889"/>
                <a:gd name="connsiteY11" fmla="*/ 450057 h 694150"/>
                <a:gd name="connsiteX12" fmla="*/ 449868 w 478889"/>
                <a:gd name="connsiteY12" fmla="*/ 414337 h 694150"/>
                <a:gd name="connsiteX13" fmla="*/ 279608 w 478889"/>
                <a:gd name="connsiteY13" fmla="*/ 423862 h 694150"/>
                <a:gd name="connsiteX14" fmla="*/ 378429 w 478889"/>
                <a:gd name="connsiteY14" fmla="*/ 280987 h 694150"/>
                <a:gd name="connsiteX15" fmla="*/ 260558 w 478889"/>
                <a:gd name="connsiteY15" fmla="*/ 400049 h 694150"/>
                <a:gd name="connsiteX16" fmla="*/ 248652 w 478889"/>
                <a:gd name="connsiteY16" fmla="*/ 237529 h 694150"/>
                <a:gd name="connsiteX17" fmla="*/ 143876 w 478889"/>
                <a:gd name="connsiteY17" fmla="*/ 197643 h 694150"/>
                <a:gd name="connsiteX18" fmla="*/ 270083 w 478889"/>
                <a:gd name="connsiteY18" fmla="*/ 0 h 694150"/>
                <a:gd name="connsiteX19" fmla="*/ 279607 w 478889"/>
                <a:gd name="connsiteY19" fmla="*/ 238123 h 694150"/>
                <a:gd name="connsiteX20" fmla="*/ 401052 w 478889"/>
                <a:gd name="connsiteY20" fmla="*/ 273842 h 694150"/>
                <a:gd name="connsiteX21" fmla="*/ 478889 w 478889"/>
                <a:gd name="connsiteY21" fmla="*/ 419115 h 694150"/>
                <a:gd name="connsiteX22" fmla="*/ 443914 w 478889"/>
                <a:gd name="connsiteY22" fmla="*/ 569118 h 694150"/>
                <a:gd name="connsiteX23" fmla="*/ 333634 w 478889"/>
                <a:gd name="connsiteY23" fmla="*/ 694150 h 694150"/>
                <a:gd name="connsiteX24" fmla="*/ 151019 w 478889"/>
                <a:gd name="connsiteY24" fmla="*/ 683417 h 694150"/>
                <a:gd name="connsiteX25" fmla="*/ 24812 w 478889"/>
                <a:gd name="connsiteY25" fmla="*/ 569117 h 694150"/>
                <a:gd name="connsiteX26" fmla="*/ 0 w 478889"/>
                <a:gd name="connsiteY26" fmla="*/ 406018 h 694150"/>
                <a:gd name="connsiteX27" fmla="*/ 92868 w 478889"/>
                <a:gd name="connsiteY27" fmla="*/ 281002 h 694150"/>
                <a:gd name="connsiteX0" fmla="*/ 92868 w 478889"/>
                <a:gd name="connsiteY0" fmla="*/ 83359 h 496507"/>
                <a:gd name="connsiteX1" fmla="*/ 201026 w 478889"/>
                <a:gd name="connsiteY1" fmla="*/ 226219 h 496507"/>
                <a:gd name="connsiteX2" fmla="*/ 22434 w 478889"/>
                <a:gd name="connsiteY2" fmla="*/ 214312 h 496507"/>
                <a:gd name="connsiteX3" fmla="*/ 191502 w 478889"/>
                <a:gd name="connsiteY3" fmla="*/ 257175 h 496507"/>
                <a:gd name="connsiteX4" fmla="*/ 53984 w 478889"/>
                <a:gd name="connsiteY4" fmla="*/ 363738 h 496507"/>
                <a:gd name="connsiteX5" fmla="*/ 210552 w 478889"/>
                <a:gd name="connsiteY5" fmla="*/ 283369 h 496507"/>
                <a:gd name="connsiteX6" fmla="*/ 168284 w 478889"/>
                <a:gd name="connsiteY6" fmla="*/ 451841 h 496507"/>
                <a:gd name="connsiteX7" fmla="*/ 241508 w 478889"/>
                <a:gd name="connsiteY7" fmla="*/ 292895 h 496507"/>
                <a:gd name="connsiteX8" fmla="*/ 316519 w 478889"/>
                <a:gd name="connsiteY8" fmla="*/ 451249 h 496507"/>
                <a:gd name="connsiteX9" fmla="*/ 272464 w 478889"/>
                <a:gd name="connsiteY9" fmla="*/ 285751 h 496507"/>
                <a:gd name="connsiteX10" fmla="*/ 425459 w 478889"/>
                <a:gd name="connsiteY10" fmla="*/ 359569 h 496507"/>
                <a:gd name="connsiteX11" fmla="*/ 279607 w 478889"/>
                <a:gd name="connsiteY11" fmla="*/ 252414 h 496507"/>
                <a:gd name="connsiteX12" fmla="*/ 449868 w 478889"/>
                <a:gd name="connsiteY12" fmla="*/ 216694 h 496507"/>
                <a:gd name="connsiteX13" fmla="*/ 279608 w 478889"/>
                <a:gd name="connsiteY13" fmla="*/ 226219 h 496507"/>
                <a:gd name="connsiteX14" fmla="*/ 378429 w 478889"/>
                <a:gd name="connsiteY14" fmla="*/ 83344 h 496507"/>
                <a:gd name="connsiteX15" fmla="*/ 260558 w 478889"/>
                <a:gd name="connsiteY15" fmla="*/ 202406 h 496507"/>
                <a:gd name="connsiteX16" fmla="*/ 248652 w 478889"/>
                <a:gd name="connsiteY16" fmla="*/ 39886 h 496507"/>
                <a:gd name="connsiteX17" fmla="*/ 143876 w 478889"/>
                <a:gd name="connsiteY17" fmla="*/ 0 h 496507"/>
                <a:gd name="connsiteX18" fmla="*/ 279607 w 478889"/>
                <a:gd name="connsiteY18" fmla="*/ 40480 h 496507"/>
                <a:gd name="connsiteX19" fmla="*/ 401052 w 478889"/>
                <a:gd name="connsiteY19" fmla="*/ 76199 h 496507"/>
                <a:gd name="connsiteX20" fmla="*/ 478889 w 478889"/>
                <a:gd name="connsiteY20" fmla="*/ 221472 h 496507"/>
                <a:gd name="connsiteX21" fmla="*/ 443914 w 478889"/>
                <a:gd name="connsiteY21" fmla="*/ 371475 h 496507"/>
                <a:gd name="connsiteX22" fmla="*/ 333634 w 478889"/>
                <a:gd name="connsiteY22" fmla="*/ 496507 h 496507"/>
                <a:gd name="connsiteX23" fmla="*/ 151019 w 478889"/>
                <a:gd name="connsiteY23" fmla="*/ 485774 h 496507"/>
                <a:gd name="connsiteX24" fmla="*/ 24812 w 478889"/>
                <a:gd name="connsiteY24" fmla="*/ 371474 h 496507"/>
                <a:gd name="connsiteX25" fmla="*/ 0 w 478889"/>
                <a:gd name="connsiteY25" fmla="*/ 208375 h 496507"/>
                <a:gd name="connsiteX26" fmla="*/ 92868 w 478889"/>
                <a:gd name="connsiteY26" fmla="*/ 83359 h 496507"/>
                <a:gd name="connsiteX0" fmla="*/ 92868 w 478889"/>
                <a:gd name="connsiteY0" fmla="*/ 43473 h 456621"/>
                <a:gd name="connsiteX1" fmla="*/ 201026 w 478889"/>
                <a:gd name="connsiteY1" fmla="*/ 186333 h 456621"/>
                <a:gd name="connsiteX2" fmla="*/ 22434 w 478889"/>
                <a:gd name="connsiteY2" fmla="*/ 174426 h 456621"/>
                <a:gd name="connsiteX3" fmla="*/ 191502 w 478889"/>
                <a:gd name="connsiteY3" fmla="*/ 217289 h 456621"/>
                <a:gd name="connsiteX4" fmla="*/ 53984 w 478889"/>
                <a:gd name="connsiteY4" fmla="*/ 323852 h 456621"/>
                <a:gd name="connsiteX5" fmla="*/ 210552 w 478889"/>
                <a:gd name="connsiteY5" fmla="*/ 243483 h 456621"/>
                <a:gd name="connsiteX6" fmla="*/ 168284 w 478889"/>
                <a:gd name="connsiteY6" fmla="*/ 411955 h 456621"/>
                <a:gd name="connsiteX7" fmla="*/ 241508 w 478889"/>
                <a:gd name="connsiteY7" fmla="*/ 253009 h 456621"/>
                <a:gd name="connsiteX8" fmla="*/ 316519 w 478889"/>
                <a:gd name="connsiteY8" fmla="*/ 411363 h 456621"/>
                <a:gd name="connsiteX9" fmla="*/ 272464 w 478889"/>
                <a:gd name="connsiteY9" fmla="*/ 245865 h 456621"/>
                <a:gd name="connsiteX10" fmla="*/ 425459 w 478889"/>
                <a:gd name="connsiteY10" fmla="*/ 319683 h 456621"/>
                <a:gd name="connsiteX11" fmla="*/ 279607 w 478889"/>
                <a:gd name="connsiteY11" fmla="*/ 212528 h 456621"/>
                <a:gd name="connsiteX12" fmla="*/ 449868 w 478889"/>
                <a:gd name="connsiteY12" fmla="*/ 176808 h 456621"/>
                <a:gd name="connsiteX13" fmla="*/ 279608 w 478889"/>
                <a:gd name="connsiteY13" fmla="*/ 186333 h 456621"/>
                <a:gd name="connsiteX14" fmla="*/ 378429 w 478889"/>
                <a:gd name="connsiteY14" fmla="*/ 43458 h 456621"/>
                <a:gd name="connsiteX15" fmla="*/ 260558 w 478889"/>
                <a:gd name="connsiteY15" fmla="*/ 162520 h 456621"/>
                <a:gd name="connsiteX16" fmla="*/ 248652 w 478889"/>
                <a:gd name="connsiteY16" fmla="*/ 0 h 456621"/>
                <a:gd name="connsiteX17" fmla="*/ 279607 w 478889"/>
                <a:gd name="connsiteY17" fmla="*/ 594 h 456621"/>
                <a:gd name="connsiteX18" fmla="*/ 401052 w 478889"/>
                <a:gd name="connsiteY18" fmla="*/ 36313 h 456621"/>
                <a:gd name="connsiteX19" fmla="*/ 478889 w 478889"/>
                <a:gd name="connsiteY19" fmla="*/ 181586 h 456621"/>
                <a:gd name="connsiteX20" fmla="*/ 443914 w 478889"/>
                <a:gd name="connsiteY20" fmla="*/ 331589 h 456621"/>
                <a:gd name="connsiteX21" fmla="*/ 333634 w 478889"/>
                <a:gd name="connsiteY21" fmla="*/ 456621 h 456621"/>
                <a:gd name="connsiteX22" fmla="*/ 151019 w 478889"/>
                <a:gd name="connsiteY22" fmla="*/ 445888 h 456621"/>
                <a:gd name="connsiteX23" fmla="*/ 24812 w 478889"/>
                <a:gd name="connsiteY23" fmla="*/ 331588 h 456621"/>
                <a:gd name="connsiteX24" fmla="*/ 0 w 478889"/>
                <a:gd name="connsiteY24" fmla="*/ 168489 h 456621"/>
                <a:gd name="connsiteX25" fmla="*/ 92868 w 478889"/>
                <a:gd name="connsiteY25" fmla="*/ 43473 h 456621"/>
                <a:gd name="connsiteX0" fmla="*/ 92868 w 478889"/>
                <a:gd name="connsiteY0" fmla="*/ 42879 h 456027"/>
                <a:gd name="connsiteX1" fmla="*/ 201026 w 478889"/>
                <a:gd name="connsiteY1" fmla="*/ 185739 h 456027"/>
                <a:gd name="connsiteX2" fmla="*/ 22434 w 478889"/>
                <a:gd name="connsiteY2" fmla="*/ 173832 h 456027"/>
                <a:gd name="connsiteX3" fmla="*/ 191502 w 478889"/>
                <a:gd name="connsiteY3" fmla="*/ 216695 h 456027"/>
                <a:gd name="connsiteX4" fmla="*/ 53984 w 478889"/>
                <a:gd name="connsiteY4" fmla="*/ 323258 h 456027"/>
                <a:gd name="connsiteX5" fmla="*/ 210552 w 478889"/>
                <a:gd name="connsiteY5" fmla="*/ 242889 h 456027"/>
                <a:gd name="connsiteX6" fmla="*/ 168284 w 478889"/>
                <a:gd name="connsiteY6" fmla="*/ 411361 h 456027"/>
                <a:gd name="connsiteX7" fmla="*/ 241508 w 478889"/>
                <a:gd name="connsiteY7" fmla="*/ 252415 h 456027"/>
                <a:gd name="connsiteX8" fmla="*/ 316519 w 478889"/>
                <a:gd name="connsiteY8" fmla="*/ 410769 h 456027"/>
                <a:gd name="connsiteX9" fmla="*/ 272464 w 478889"/>
                <a:gd name="connsiteY9" fmla="*/ 245271 h 456027"/>
                <a:gd name="connsiteX10" fmla="*/ 425459 w 478889"/>
                <a:gd name="connsiteY10" fmla="*/ 319089 h 456027"/>
                <a:gd name="connsiteX11" fmla="*/ 279607 w 478889"/>
                <a:gd name="connsiteY11" fmla="*/ 211934 h 456027"/>
                <a:gd name="connsiteX12" fmla="*/ 449868 w 478889"/>
                <a:gd name="connsiteY12" fmla="*/ 176214 h 456027"/>
                <a:gd name="connsiteX13" fmla="*/ 279608 w 478889"/>
                <a:gd name="connsiteY13" fmla="*/ 185739 h 456027"/>
                <a:gd name="connsiteX14" fmla="*/ 378429 w 478889"/>
                <a:gd name="connsiteY14" fmla="*/ 42864 h 456027"/>
                <a:gd name="connsiteX15" fmla="*/ 260558 w 478889"/>
                <a:gd name="connsiteY15" fmla="*/ 161926 h 456027"/>
                <a:gd name="connsiteX16" fmla="*/ 279607 w 478889"/>
                <a:gd name="connsiteY16" fmla="*/ 0 h 456027"/>
                <a:gd name="connsiteX17" fmla="*/ 401052 w 478889"/>
                <a:gd name="connsiteY17" fmla="*/ 35719 h 456027"/>
                <a:gd name="connsiteX18" fmla="*/ 478889 w 478889"/>
                <a:gd name="connsiteY18" fmla="*/ 180992 h 456027"/>
                <a:gd name="connsiteX19" fmla="*/ 443914 w 478889"/>
                <a:gd name="connsiteY19" fmla="*/ 330995 h 456027"/>
                <a:gd name="connsiteX20" fmla="*/ 333634 w 478889"/>
                <a:gd name="connsiteY20" fmla="*/ 456027 h 456027"/>
                <a:gd name="connsiteX21" fmla="*/ 151019 w 478889"/>
                <a:gd name="connsiteY21" fmla="*/ 445294 h 456027"/>
                <a:gd name="connsiteX22" fmla="*/ 24812 w 478889"/>
                <a:gd name="connsiteY22" fmla="*/ 330994 h 456027"/>
                <a:gd name="connsiteX23" fmla="*/ 0 w 478889"/>
                <a:gd name="connsiteY23" fmla="*/ 167895 h 456027"/>
                <a:gd name="connsiteX24" fmla="*/ 92868 w 478889"/>
                <a:gd name="connsiteY24" fmla="*/ 42879 h 456027"/>
                <a:gd name="connsiteX0" fmla="*/ 92868 w 478889"/>
                <a:gd name="connsiteY0" fmla="*/ 7160 h 420308"/>
                <a:gd name="connsiteX1" fmla="*/ 201026 w 478889"/>
                <a:gd name="connsiteY1" fmla="*/ 150020 h 420308"/>
                <a:gd name="connsiteX2" fmla="*/ 22434 w 478889"/>
                <a:gd name="connsiteY2" fmla="*/ 138113 h 420308"/>
                <a:gd name="connsiteX3" fmla="*/ 191502 w 478889"/>
                <a:gd name="connsiteY3" fmla="*/ 180976 h 420308"/>
                <a:gd name="connsiteX4" fmla="*/ 53984 w 478889"/>
                <a:gd name="connsiteY4" fmla="*/ 287539 h 420308"/>
                <a:gd name="connsiteX5" fmla="*/ 210552 w 478889"/>
                <a:gd name="connsiteY5" fmla="*/ 207170 h 420308"/>
                <a:gd name="connsiteX6" fmla="*/ 168284 w 478889"/>
                <a:gd name="connsiteY6" fmla="*/ 375642 h 420308"/>
                <a:gd name="connsiteX7" fmla="*/ 241508 w 478889"/>
                <a:gd name="connsiteY7" fmla="*/ 216696 h 420308"/>
                <a:gd name="connsiteX8" fmla="*/ 316519 w 478889"/>
                <a:gd name="connsiteY8" fmla="*/ 375050 h 420308"/>
                <a:gd name="connsiteX9" fmla="*/ 272464 w 478889"/>
                <a:gd name="connsiteY9" fmla="*/ 209552 h 420308"/>
                <a:gd name="connsiteX10" fmla="*/ 425459 w 478889"/>
                <a:gd name="connsiteY10" fmla="*/ 283370 h 420308"/>
                <a:gd name="connsiteX11" fmla="*/ 279607 w 478889"/>
                <a:gd name="connsiteY11" fmla="*/ 176215 h 420308"/>
                <a:gd name="connsiteX12" fmla="*/ 449868 w 478889"/>
                <a:gd name="connsiteY12" fmla="*/ 140495 h 420308"/>
                <a:gd name="connsiteX13" fmla="*/ 279608 w 478889"/>
                <a:gd name="connsiteY13" fmla="*/ 150020 h 420308"/>
                <a:gd name="connsiteX14" fmla="*/ 378429 w 478889"/>
                <a:gd name="connsiteY14" fmla="*/ 7145 h 420308"/>
                <a:gd name="connsiteX15" fmla="*/ 260558 w 478889"/>
                <a:gd name="connsiteY15" fmla="*/ 126207 h 420308"/>
                <a:gd name="connsiteX16" fmla="*/ 401052 w 478889"/>
                <a:gd name="connsiteY16" fmla="*/ 0 h 420308"/>
                <a:gd name="connsiteX17" fmla="*/ 478889 w 478889"/>
                <a:gd name="connsiteY17" fmla="*/ 145273 h 420308"/>
                <a:gd name="connsiteX18" fmla="*/ 443914 w 478889"/>
                <a:gd name="connsiteY18" fmla="*/ 295276 h 420308"/>
                <a:gd name="connsiteX19" fmla="*/ 333634 w 478889"/>
                <a:gd name="connsiteY19" fmla="*/ 420308 h 420308"/>
                <a:gd name="connsiteX20" fmla="*/ 151019 w 478889"/>
                <a:gd name="connsiteY20" fmla="*/ 409575 h 420308"/>
                <a:gd name="connsiteX21" fmla="*/ 24812 w 478889"/>
                <a:gd name="connsiteY21" fmla="*/ 295275 h 420308"/>
                <a:gd name="connsiteX22" fmla="*/ 0 w 478889"/>
                <a:gd name="connsiteY22" fmla="*/ 132176 h 420308"/>
                <a:gd name="connsiteX23" fmla="*/ 92868 w 478889"/>
                <a:gd name="connsiteY23" fmla="*/ 7160 h 420308"/>
                <a:gd name="connsiteX0" fmla="*/ 92868 w 478889"/>
                <a:gd name="connsiteY0" fmla="*/ 7160 h 420308"/>
                <a:gd name="connsiteX1" fmla="*/ 201026 w 478889"/>
                <a:gd name="connsiteY1" fmla="*/ 150020 h 420308"/>
                <a:gd name="connsiteX2" fmla="*/ 22434 w 478889"/>
                <a:gd name="connsiteY2" fmla="*/ 138113 h 420308"/>
                <a:gd name="connsiteX3" fmla="*/ 191502 w 478889"/>
                <a:gd name="connsiteY3" fmla="*/ 180976 h 420308"/>
                <a:gd name="connsiteX4" fmla="*/ 53984 w 478889"/>
                <a:gd name="connsiteY4" fmla="*/ 287539 h 420308"/>
                <a:gd name="connsiteX5" fmla="*/ 210552 w 478889"/>
                <a:gd name="connsiteY5" fmla="*/ 207170 h 420308"/>
                <a:gd name="connsiteX6" fmla="*/ 168284 w 478889"/>
                <a:gd name="connsiteY6" fmla="*/ 375642 h 420308"/>
                <a:gd name="connsiteX7" fmla="*/ 241508 w 478889"/>
                <a:gd name="connsiteY7" fmla="*/ 216696 h 420308"/>
                <a:gd name="connsiteX8" fmla="*/ 316519 w 478889"/>
                <a:gd name="connsiteY8" fmla="*/ 375050 h 420308"/>
                <a:gd name="connsiteX9" fmla="*/ 272464 w 478889"/>
                <a:gd name="connsiteY9" fmla="*/ 209552 h 420308"/>
                <a:gd name="connsiteX10" fmla="*/ 425459 w 478889"/>
                <a:gd name="connsiteY10" fmla="*/ 283370 h 420308"/>
                <a:gd name="connsiteX11" fmla="*/ 279607 w 478889"/>
                <a:gd name="connsiteY11" fmla="*/ 176215 h 420308"/>
                <a:gd name="connsiteX12" fmla="*/ 449868 w 478889"/>
                <a:gd name="connsiteY12" fmla="*/ 140495 h 420308"/>
                <a:gd name="connsiteX13" fmla="*/ 279608 w 478889"/>
                <a:gd name="connsiteY13" fmla="*/ 150020 h 420308"/>
                <a:gd name="connsiteX14" fmla="*/ 378429 w 478889"/>
                <a:gd name="connsiteY14" fmla="*/ 7145 h 420308"/>
                <a:gd name="connsiteX15" fmla="*/ 401052 w 478889"/>
                <a:gd name="connsiteY15" fmla="*/ 0 h 420308"/>
                <a:gd name="connsiteX16" fmla="*/ 478889 w 478889"/>
                <a:gd name="connsiteY16" fmla="*/ 145273 h 420308"/>
                <a:gd name="connsiteX17" fmla="*/ 443914 w 478889"/>
                <a:gd name="connsiteY17" fmla="*/ 295276 h 420308"/>
                <a:gd name="connsiteX18" fmla="*/ 333634 w 478889"/>
                <a:gd name="connsiteY18" fmla="*/ 420308 h 420308"/>
                <a:gd name="connsiteX19" fmla="*/ 151019 w 478889"/>
                <a:gd name="connsiteY19" fmla="*/ 409575 h 420308"/>
                <a:gd name="connsiteX20" fmla="*/ 24812 w 478889"/>
                <a:gd name="connsiteY20" fmla="*/ 295275 h 420308"/>
                <a:gd name="connsiteX21" fmla="*/ 0 w 478889"/>
                <a:gd name="connsiteY21" fmla="*/ 132176 h 420308"/>
                <a:gd name="connsiteX22" fmla="*/ 92868 w 478889"/>
                <a:gd name="connsiteY22" fmla="*/ 7160 h 420308"/>
                <a:gd name="connsiteX0" fmla="*/ 92868 w 478889"/>
                <a:gd name="connsiteY0" fmla="*/ 7160 h 420308"/>
                <a:gd name="connsiteX1" fmla="*/ 22434 w 478889"/>
                <a:gd name="connsiteY1" fmla="*/ 138113 h 420308"/>
                <a:gd name="connsiteX2" fmla="*/ 191502 w 478889"/>
                <a:gd name="connsiteY2" fmla="*/ 180976 h 420308"/>
                <a:gd name="connsiteX3" fmla="*/ 53984 w 478889"/>
                <a:gd name="connsiteY3" fmla="*/ 287539 h 420308"/>
                <a:gd name="connsiteX4" fmla="*/ 210552 w 478889"/>
                <a:gd name="connsiteY4" fmla="*/ 207170 h 420308"/>
                <a:gd name="connsiteX5" fmla="*/ 168284 w 478889"/>
                <a:gd name="connsiteY5" fmla="*/ 375642 h 420308"/>
                <a:gd name="connsiteX6" fmla="*/ 241508 w 478889"/>
                <a:gd name="connsiteY6" fmla="*/ 216696 h 420308"/>
                <a:gd name="connsiteX7" fmla="*/ 316519 w 478889"/>
                <a:gd name="connsiteY7" fmla="*/ 375050 h 420308"/>
                <a:gd name="connsiteX8" fmla="*/ 272464 w 478889"/>
                <a:gd name="connsiteY8" fmla="*/ 209552 h 420308"/>
                <a:gd name="connsiteX9" fmla="*/ 425459 w 478889"/>
                <a:gd name="connsiteY9" fmla="*/ 283370 h 420308"/>
                <a:gd name="connsiteX10" fmla="*/ 279607 w 478889"/>
                <a:gd name="connsiteY10" fmla="*/ 176215 h 420308"/>
                <a:gd name="connsiteX11" fmla="*/ 449868 w 478889"/>
                <a:gd name="connsiteY11" fmla="*/ 140495 h 420308"/>
                <a:gd name="connsiteX12" fmla="*/ 279608 w 478889"/>
                <a:gd name="connsiteY12" fmla="*/ 150020 h 420308"/>
                <a:gd name="connsiteX13" fmla="*/ 378429 w 478889"/>
                <a:gd name="connsiteY13" fmla="*/ 7145 h 420308"/>
                <a:gd name="connsiteX14" fmla="*/ 401052 w 478889"/>
                <a:gd name="connsiteY14" fmla="*/ 0 h 420308"/>
                <a:gd name="connsiteX15" fmla="*/ 478889 w 478889"/>
                <a:gd name="connsiteY15" fmla="*/ 145273 h 420308"/>
                <a:gd name="connsiteX16" fmla="*/ 443914 w 478889"/>
                <a:gd name="connsiteY16" fmla="*/ 295276 h 420308"/>
                <a:gd name="connsiteX17" fmla="*/ 333634 w 478889"/>
                <a:gd name="connsiteY17" fmla="*/ 420308 h 420308"/>
                <a:gd name="connsiteX18" fmla="*/ 151019 w 478889"/>
                <a:gd name="connsiteY18" fmla="*/ 409575 h 420308"/>
                <a:gd name="connsiteX19" fmla="*/ 24812 w 478889"/>
                <a:gd name="connsiteY19" fmla="*/ 295275 h 420308"/>
                <a:gd name="connsiteX20" fmla="*/ 0 w 478889"/>
                <a:gd name="connsiteY20" fmla="*/ 132176 h 420308"/>
                <a:gd name="connsiteX21" fmla="*/ 92868 w 478889"/>
                <a:gd name="connsiteY21" fmla="*/ 7160 h 420308"/>
                <a:gd name="connsiteX0" fmla="*/ 0 w 478889"/>
                <a:gd name="connsiteY0" fmla="*/ 132176 h 420308"/>
                <a:gd name="connsiteX1" fmla="*/ 22434 w 478889"/>
                <a:gd name="connsiteY1" fmla="*/ 138113 h 420308"/>
                <a:gd name="connsiteX2" fmla="*/ 191502 w 478889"/>
                <a:gd name="connsiteY2" fmla="*/ 180976 h 420308"/>
                <a:gd name="connsiteX3" fmla="*/ 53984 w 478889"/>
                <a:gd name="connsiteY3" fmla="*/ 287539 h 420308"/>
                <a:gd name="connsiteX4" fmla="*/ 210552 w 478889"/>
                <a:gd name="connsiteY4" fmla="*/ 207170 h 420308"/>
                <a:gd name="connsiteX5" fmla="*/ 168284 w 478889"/>
                <a:gd name="connsiteY5" fmla="*/ 375642 h 420308"/>
                <a:gd name="connsiteX6" fmla="*/ 241508 w 478889"/>
                <a:gd name="connsiteY6" fmla="*/ 216696 h 420308"/>
                <a:gd name="connsiteX7" fmla="*/ 316519 w 478889"/>
                <a:gd name="connsiteY7" fmla="*/ 375050 h 420308"/>
                <a:gd name="connsiteX8" fmla="*/ 272464 w 478889"/>
                <a:gd name="connsiteY8" fmla="*/ 209552 h 420308"/>
                <a:gd name="connsiteX9" fmla="*/ 425459 w 478889"/>
                <a:gd name="connsiteY9" fmla="*/ 283370 h 420308"/>
                <a:gd name="connsiteX10" fmla="*/ 279607 w 478889"/>
                <a:gd name="connsiteY10" fmla="*/ 176215 h 420308"/>
                <a:gd name="connsiteX11" fmla="*/ 449868 w 478889"/>
                <a:gd name="connsiteY11" fmla="*/ 140495 h 420308"/>
                <a:gd name="connsiteX12" fmla="*/ 279608 w 478889"/>
                <a:gd name="connsiteY12" fmla="*/ 150020 h 420308"/>
                <a:gd name="connsiteX13" fmla="*/ 378429 w 478889"/>
                <a:gd name="connsiteY13" fmla="*/ 7145 h 420308"/>
                <a:gd name="connsiteX14" fmla="*/ 401052 w 478889"/>
                <a:gd name="connsiteY14" fmla="*/ 0 h 420308"/>
                <a:gd name="connsiteX15" fmla="*/ 478889 w 478889"/>
                <a:gd name="connsiteY15" fmla="*/ 145273 h 420308"/>
                <a:gd name="connsiteX16" fmla="*/ 443914 w 478889"/>
                <a:gd name="connsiteY16" fmla="*/ 295276 h 420308"/>
                <a:gd name="connsiteX17" fmla="*/ 333634 w 478889"/>
                <a:gd name="connsiteY17" fmla="*/ 420308 h 420308"/>
                <a:gd name="connsiteX18" fmla="*/ 151019 w 478889"/>
                <a:gd name="connsiteY18" fmla="*/ 409575 h 420308"/>
                <a:gd name="connsiteX19" fmla="*/ 24812 w 478889"/>
                <a:gd name="connsiteY19" fmla="*/ 295275 h 420308"/>
                <a:gd name="connsiteX20" fmla="*/ 0 w 478889"/>
                <a:gd name="connsiteY20" fmla="*/ 132176 h 420308"/>
                <a:gd name="connsiteX0" fmla="*/ 0 w 478889"/>
                <a:gd name="connsiteY0" fmla="*/ 125031 h 413163"/>
                <a:gd name="connsiteX1" fmla="*/ 22434 w 478889"/>
                <a:gd name="connsiteY1" fmla="*/ 130968 h 413163"/>
                <a:gd name="connsiteX2" fmla="*/ 191502 w 478889"/>
                <a:gd name="connsiteY2" fmla="*/ 173831 h 413163"/>
                <a:gd name="connsiteX3" fmla="*/ 53984 w 478889"/>
                <a:gd name="connsiteY3" fmla="*/ 280394 h 413163"/>
                <a:gd name="connsiteX4" fmla="*/ 210552 w 478889"/>
                <a:gd name="connsiteY4" fmla="*/ 200025 h 413163"/>
                <a:gd name="connsiteX5" fmla="*/ 168284 w 478889"/>
                <a:gd name="connsiteY5" fmla="*/ 368497 h 413163"/>
                <a:gd name="connsiteX6" fmla="*/ 241508 w 478889"/>
                <a:gd name="connsiteY6" fmla="*/ 209551 h 413163"/>
                <a:gd name="connsiteX7" fmla="*/ 316519 w 478889"/>
                <a:gd name="connsiteY7" fmla="*/ 367905 h 413163"/>
                <a:gd name="connsiteX8" fmla="*/ 272464 w 478889"/>
                <a:gd name="connsiteY8" fmla="*/ 202407 h 413163"/>
                <a:gd name="connsiteX9" fmla="*/ 425459 w 478889"/>
                <a:gd name="connsiteY9" fmla="*/ 276225 h 413163"/>
                <a:gd name="connsiteX10" fmla="*/ 279607 w 478889"/>
                <a:gd name="connsiteY10" fmla="*/ 169070 h 413163"/>
                <a:gd name="connsiteX11" fmla="*/ 449868 w 478889"/>
                <a:gd name="connsiteY11" fmla="*/ 133350 h 413163"/>
                <a:gd name="connsiteX12" fmla="*/ 279608 w 478889"/>
                <a:gd name="connsiteY12" fmla="*/ 142875 h 413163"/>
                <a:gd name="connsiteX13" fmla="*/ 378429 w 478889"/>
                <a:gd name="connsiteY13" fmla="*/ 0 h 413163"/>
                <a:gd name="connsiteX14" fmla="*/ 412959 w 478889"/>
                <a:gd name="connsiteY14" fmla="*/ 28575 h 413163"/>
                <a:gd name="connsiteX15" fmla="*/ 478889 w 478889"/>
                <a:gd name="connsiteY15" fmla="*/ 138128 h 413163"/>
                <a:gd name="connsiteX16" fmla="*/ 443914 w 478889"/>
                <a:gd name="connsiteY16" fmla="*/ 288131 h 413163"/>
                <a:gd name="connsiteX17" fmla="*/ 333634 w 478889"/>
                <a:gd name="connsiteY17" fmla="*/ 413163 h 413163"/>
                <a:gd name="connsiteX18" fmla="*/ 151019 w 478889"/>
                <a:gd name="connsiteY18" fmla="*/ 402430 h 413163"/>
                <a:gd name="connsiteX19" fmla="*/ 24812 w 478889"/>
                <a:gd name="connsiteY19" fmla="*/ 288130 h 413163"/>
                <a:gd name="connsiteX20" fmla="*/ 0 w 478889"/>
                <a:gd name="connsiteY20" fmla="*/ 125031 h 413163"/>
                <a:gd name="connsiteX0" fmla="*/ 0 w 478889"/>
                <a:gd name="connsiteY0" fmla="*/ 113125 h 401257"/>
                <a:gd name="connsiteX1" fmla="*/ 22434 w 478889"/>
                <a:gd name="connsiteY1" fmla="*/ 119062 h 401257"/>
                <a:gd name="connsiteX2" fmla="*/ 191502 w 478889"/>
                <a:gd name="connsiteY2" fmla="*/ 161925 h 401257"/>
                <a:gd name="connsiteX3" fmla="*/ 53984 w 478889"/>
                <a:gd name="connsiteY3" fmla="*/ 268488 h 401257"/>
                <a:gd name="connsiteX4" fmla="*/ 210552 w 478889"/>
                <a:gd name="connsiteY4" fmla="*/ 188119 h 401257"/>
                <a:gd name="connsiteX5" fmla="*/ 168284 w 478889"/>
                <a:gd name="connsiteY5" fmla="*/ 356591 h 401257"/>
                <a:gd name="connsiteX6" fmla="*/ 241508 w 478889"/>
                <a:gd name="connsiteY6" fmla="*/ 197645 h 401257"/>
                <a:gd name="connsiteX7" fmla="*/ 316519 w 478889"/>
                <a:gd name="connsiteY7" fmla="*/ 355999 h 401257"/>
                <a:gd name="connsiteX8" fmla="*/ 272464 w 478889"/>
                <a:gd name="connsiteY8" fmla="*/ 190501 h 401257"/>
                <a:gd name="connsiteX9" fmla="*/ 425459 w 478889"/>
                <a:gd name="connsiteY9" fmla="*/ 264319 h 401257"/>
                <a:gd name="connsiteX10" fmla="*/ 279607 w 478889"/>
                <a:gd name="connsiteY10" fmla="*/ 157164 h 401257"/>
                <a:gd name="connsiteX11" fmla="*/ 449868 w 478889"/>
                <a:gd name="connsiteY11" fmla="*/ 121444 h 401257"/>
                <a:gd name="connsiteX12" fmla="*/ 279608 w 478889"/>
                <a:gd name="connsiteY12" fmla="*/ 130969 h 401257"/>
                <a:gd name="connsiteX13" fmla="*/ 378429 w 478889"/>
                <a:gd name="connsiteY13" fmla="*/ 0 h 401257"/>
                <a:gd name="connsiteX14" fmla="*/ 412959 w 478889"/>
                <a:gd name="connsiteY14" fmla="*/ 16669 h 401257"/>
                <a:gd name="connsiteX15" fmla="*/ 478889 w 478889"/>
                <a:gd name="connsiteY15" fmla="*/ 126222 h 401257"/>
                <a:gd name="connsiteX16" fmla="*/ 443914 w 478889"/>
                <a:gd name="connsiteY16" fmla="*/ 276225 h 401257"/>
                <a:gd name="connsiteX17" fmla="*/ 333634 w 478889"/>
                <a:gd name="connsiteY17" fmla="*/ 401257 h 401257"/>
                <a:gd name="connsiteX18" fmla="*/ 151019 w 478889"/>
                <a:gd name="connsiteY18" fmla="*/ 390524 h 401257"/>
                <a:gd name="connsiteX19" fmla="*/ 24812 w 478889"/>
                <a:gd name="connsiteY19" fmla="*/ 276224 h 401257"/>
                <a:gd name="connsiteX20" fmla="*/ 0 w 478889"/>
                <a:gd name="connsiteY20" fmla="*/ 113125 h 401257"/>
                <a:gd name="connsiteX0" fmla="*/ 0 w 478889"/>
                <a:gd name="connsiteY0" fmla="*/ 96456 h 384588"/>
                <a:gd name="connsiteX1" fmla="*/ 22434 w 478889"/>
                <a:gd name="connsiteY1" fmla="*/ 102393 h 384588"/>
                <a:gd name="connsiteX2" fmla="*/ 191502 w 478889"/>
                <a:gd name="connsiteY2" fmla="*/ 145256 h 384588"/>
                <a:gd name="connsiteX3" fmla="*/ 53984 w 478889"/>
                <a:gd name="connsiteY3" fmla="*/ 251819 h 384588"/>
                <a:gd name="connsiteX4" fmla="*/ 210552 w 478889"/>
                <a:gd name="connsiteY4" fmla="*/ 171450 h 384588"/>
                <a:gd name="connsiteX5" fmla="*/ 168284 w 478889"/>
                <a:gd name="connsiteY5" fmla="*/ 339922 h 384588"/>
                <a:gd name="connsiteX6" fmla="*/ 241508 w 478889"/>
                <a:gd name="connsiteY6" fmla="*/ 180976 h 384588"/>
                <a:gd name="connsiteX7" fmla="*/ 316519 w 478889"/>
                <a:gd name="connsiteY7" fmla="*/ 339330 h 384588"/>
                <a:gd name="connsiteX8" fmla="*/ 272464 w 478889"/>
                <a:gd name="connsiteY8" fmla="*/ 173832 h 384588"/>
                <a:gd name="connsiteX9" fmla="*/ 425459 w 478889"/>
                <a:gd name="connsiteY9" fmla="*/ 247650 h 384588"/>
                <a:gd name="connsiteX10" fmla="*/ 279607 w 478889"/>
                <a:gd name="connsiteY10" fmla="*/ 140495 h 384588"/>
                <a:gd name="connsiteX11" fmla="*/ 449868 w 478889"/>
                <a:gd name="connsiteY11" fmla="*/ 104775 h 384588"/>
                <a:gd name="connsiteX12" fmla="*/ 279608 w 478889"/>
                <a:gd name="connsiteY12" fmla="*/ 114300 h 384588"/>
                <a:gd name="connsiteX13" fmla="*/ 412959 w 478889"/>
                <a:gd name="connsiteY13" fmla="*/ 0 h 384588"/>
                <a:gd name="connsiteX14" fmla="*/ 478889 w 478889"/>
                <a:gd name="connsiteY14" fmla="*/ 109553 h 384588"/>
                <a:gd name="connsiteX15" fmla="*/ 443914 w 478889"/>
                <a:gd name="connsiteY15" fmla="*/ 259556 h 384588"/>
                <a:gd name="connsiteX16" fmla="*/ 333634 w 478889"/>
                <a:gd name="connsiteY16" fmla="*/ 384588 h 384588"/>
                <a:gd name="connsiteX17" fmla="*/ 151019 w 478889"/>
                <a:gd name="connsiteY17" fmla="*/ 373855 h 384588"/>
                <a:gd name="connsiteX18" fmla="*/ 24812 w 478889"/>
                <a:gd name="connsiteY18" fmla="*/ 259555 h 384588"/>
                <a:gd name="connsiteX19" fmla="*/ 0 w 478889"/>
                <a:gd name="connsiteY19" fmla="*/ 96456 h 384588"/>
                <a:gd name="connsiteX0" fmla="*/ 0 w 478889"/>
                <a:gd name="connsiteY0" fmla="*/ 0 h 288132"/>
                <a:gd name="connsiteX1" fmla="*/ 22434 w 478889"/>
                <a:gd name="connsiteY1" fmla="*/ 5937 h 288132"/>
                <a:gd name="connsiteX2" fmla="*/ 191502 w 478889"/>
                <a:gd name="connsiteY2" fmla="*/ 48800 h 288132"/>
                <a:gd name="connsiteX3" fmla="*/ 53984 w 478889"/>
                <a:gd name="connsiteY3" fmla="*/ 155363 h 288132"/>
                <a:gd name="connsiteX4" fmla="*/ 210552 w 478889"/>
                <a:gd name="connsiteY4" fmla="*/ 74994 h 288132"/>
                <a:gd name="connsiteX5" fmla="*/ 168284 w 478889"/>
                <a:gd name="connsiteY5" fmla="*/ 243466 h 288132"/>
                <a:gd name="connsiteX6" fmla="*/ 241508 w 478889"/>
                <a:gd name="connsiteY6" fmla="*/ 84520 h 288132"/>
                <a:gd name="connsiteX7" fmla="*/ 316519 w 478889"/>
                <a:gd name="connsiteY7" fmla="*/ 242874 h 288132"/>
                <a:gd name="connsiteX8" fmla="*/ 272464 w 478889"/>
                <a:gd name="connsiteY8" fmla="*/ 77376 h 288132"/>
                <a:gd name="connsiteX9" fmla="*/ 425459 w 478889"/>
                <a:gd name="connsiteY9" fmla="*/ 151194 h 288132"/>
                <a:gd name="connsiteX10" fmla="*/ 279607 w 478889"/>
                <a:gd name="connsiteY10" fmla="*/ 44039 h 288132"/>
                <a:gd name="connsiteX11" fmla="*/ 449868 w 478889"/>
                <a:gd name="connsiteY11" fmla="*/ 8319 h 288132"/>
                <a:gd name="connsiteX12" fmla="*/ 279608 w 478889"/>
                <a:gd name="connsiteY12" fmla="*/ 17844 h 288132"/>
                <a:gd name="connsiteX13" fmla="*/ 478889 w 478889"/>
                <a:gd name="connsiteY13" fmla="*/ 13097 h 288132"/>
                <a:gd name="connsiteX14" fmla="*/ 443914 w 478889"/>
                <a:gd name="connsiteY14" fmla="*/ 163100 h 288132"/>
                <a:gd name="connsiteX15" fmla="*/ 333634 w 478889"/>
                <a:gd name="connsiteY15" fmla="*/ 288132 h 288132"/>
                <a:gd name="connsiteX16" fmla="*/ 151019 w 478889"/>
                <a:gd name="connsiteY16" fmla="*/ 277399 h 288132"/>
                <a:gd name="connsiteX17" fmla="*/ 24812 w 478889"/>
                <a:gd name="connsiteY17" fmla="*/ 163099 h 288132"/>
                <a:gd name="connsiteX18" fmla="*/ 0 w 478889"/>
                <a:gd name="connsiteY18" fmla="*/ 0 h 288132"/>
                <a:gd name="connsiteX0" fmla="*/ 0 w 478889"/>
                <a:gd name="connsiteY0" fmla="*/ 0 h 288132"/>
                <a:gd name="connsiteX1" fmla="*/ 22434 w 478889"/>
                <a:gd name="connsiteY1" fmla="*/ 5937 h 288132"/>
                <a:gd name="connsiteX2" fmla="*/ 191502 w 478889"/>
                <a:gd name="connsiteY2" fmla="*/ 48800 h 288132"/>
                <a:gd name="connsiteX3" fmla="*/ 53984 w 478889"/>
                <a:gd name="connsiteY3" fmla="*/ 155363 h 288132"/>
                <a:gd name="connsiteX4" fmla="*/ 210552 w 478889"/>
                <a:gd name="connsiteY4" fmla="*/ 74994 h 288132"/>
                <a:gd name="connsiteX5" fmla="*/ 168284 w 478889"/>
                <a:gd name="connsiteY5" fmla="*/ 243466 h 288132"/>
                <a:gd name="connsiteX6" fmla="*/ 241508 w 478889"/>
                <a:gd name="connsiteY6" fmla="*/ 84520 h 288132"/>
                <a:gd name="connsiteX7" fmla="*/ 316519 w 478889"/>
                <a:gd name="connsiteY7" fmla="*/ 242874 h 288132"/>
                <a:gd name="connsiteX8" fmla="*/ 272464 w 478889"/>
                <a:gd name="connsiteY8" fmla="*/ 77376 h 288132"/>
                <a:gd name="connsiteX9" fmla="*/ 425459 w 478889"/>
                <a:gd name="connsiteY9" fmla="*/ 151194 h 288132"/>
                <a:gd name="connsiteX10" fmla="*/ 279607 w 478889"/>
                <a:gd name="connsiteY10" fmla="*/ 44039 h 288132"/>
                <a:gd name="connsiteX11" fmla="*/ 449868 w 478889"/>
                <a:gd name="connsiteY11" fmla="*/ 8319 h 288132"/>
                <a:gd name="connsiteX12" fmla="*/ 478889 w 478889"/>
                <a:gd name="connsiteY12" fmla="*/ 13097 h 288132"/>
                <a:gd name="connsiteX13" fmla="*/ 443914 w 478889"/>
                <a:gd name="connsiteY13" fmla="*/ 163100 h 288132"/>
                <a:gd name="connsiteX14" fmla="*/ 333634 w 478889"/>
                <a:gd name="connsiteY14" fmla="*/ 288132 h 288132"/>
                <a:gd name="connsiteX15" fmla="*/ 151019 w 478889"/>
                <a:gd name="connsiteY15" fmla="*/ 277399 h 288132"/>
                <a:gd name="connsiteX16" fmla="*/ 24812 w 478889"/>
                <a:gd name="connsiteY16" fmla="*/ 163099 h 288132"/>
                <a:gd name="connsiteX17" fmla="*/ 0 w 478889"/>
                <a:gd name="connsiteY17" fmla="*/ 0 h 2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8889" h="288132">
                  <a:moveTo>
                    <a:pt x="0" y="0"/>
                  </a:moveTo>
                  <a:lnTo>
                    <a:pt x="22434" y="5937"/>
                  </a:lnTo>
                  <a:lnTo>
                    <a:pt x="191502" y="48800"/>
                  </a:lnTo>
                  <a:lnTo>
                    <a:pt x="53984" y="155363"/>
                  </a:lnTo>
                  <a:lnTo>
                    <a:pt x="210552" y="74994"/>
                  </a:lnTo>
                  <a:lnTo>
                    <a:pt x="168284" y="243466"/>
                  </a:lnTo>
                  <a:lnTo>
                    <a:pt x="241508" y="84520"/>
                  </a:lnTo>
                  <a:lnTo>
                    <a:pt x="316519" y="242874"/>
                  </a:lnTo>
                  <a:lnTo>
                    <a:pt x="272464" y="77376"/>
                  </a:lnTo>
                  <a:lnTo>
                    <a:pt x="425459" y="151194"/>
                  </a:lnTo>
                  <a:lnTo>
                    <a:pt x="279607" y="44039"/>
                  </a:lnTo>
                  <a:lnTo>
                    <a:pt x="449868" y="8319"/>
                  </a:lnTo>
                  <a:lnTo>
                    <a:pt x="478889" y="13097"/>
                  </a:lnTo>
                  <a:lnTo>
                    <a:pt x="443914" y="163100"/>
                  </a:lnTo>
                  <a:lnTo>
                    <a:pt x="333634" y="288132"/>
                  </a:lnTo>
                  <a:lnTo>
                    <a:pt x="151019" y="277399"/>
                  </a:lnTo>
                  <a:lnTo>
                    <a:pt x="24812" y="163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正方形/長方形 409">
              <a:extLst>
                <a:ext uri="{FF2B5EF4-FFF2-40B4-BE49-F238E27FC236}">
                  <a16:creationId xmlns:a16="http://schemas.microsoft.com/office/drawing/2014/main" id="{3E3D331D-2E8F-C462-8AEF-967CC2E4BC17}"/>
                </a:ext>
              </a:extLst>
            </p:cNvPr>
            <p:cNvSpPr/>
            <p:nvPr/>
          </p:nvSpPr>
          <p:spPr>
            <a:xfrm>
              <a:off x="-729371" y="1477691"/>
              <a:ext cx="266465" cy="250009"/>
            </a:xfrm>
            <a:custGeom>
              <a:avLst/>
              <a:gdLst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577514 w 577514"/>
                <a:gd name="connsiteY2" fmla="*/ 1064039 h 1064039"/>
                <a:gd name="connsiteX3" fmla="*/ 0 w 577514"/>
                <a:gd name="connsiteY3" fmla="*/ 1064039 h 1064039"/>
                <a:gd name="connsiteX4" fmla="*/ 0 w 577514"/>
                <a:gd name="connsiteY4" fmla="*/ 0 h 1064039"/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284620 w 577514"/>
                <a:gd name="connsiteY2" fmla="*/ 985458 h 1064039"/>
                <a:gd name="connsiteX3" fmla="*/ 0 w 577514"/>
                <a:gd name="connsiteY3" fmla="*/ 1064039 h 1064039"/>
                <a:gd name="connsiteX4" fmla="*/ 0 w 577514"/>
                <a:gd name="connsiteY4" fmla="*/ 0 h 1064039"/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371031 w 577514"/>
                <a:gd name="connsiteY2" fmla="*/ 704844 h 1064039"/>
                <a:gd name="connsiteX3" fmla="*/ 284620 w 577514"/>
                <a:gd name="connsiteY3" fmla="*/ 985458 h 1064039"/>
                <a:gd name="connsiteX4" fmla="*/ 0 w 577514"/>
                <a:gd name="connsiteY4" fmla="*/ 1064039 h 1064039"/>
                <a:gd name="connsiteX5" fmla="*/ 0 w 577514"/>
                <a:gd name="connsiteY5" fmla="*/ 0 h 1064039"/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537718 w 577514"/>
                <a:gd name="connsiteY2" fmla="*/ 792951 h 1064039"/>
                <a:gd name="connsiteX3" fmla="*/ 284620 w 577514"/>
                <a:gd name="connsiteY3" fmla="*/ 985458 h 1064039"/>
                <a:gd name="connsiteX4" fmla="*/ 0 w 577514"/>
                <a:gd name="connsiteY4" fmla="*/ 1064039 h 1064039"/>
                <a:gd name="connsiteX5" fmla="*/ 0 w 577514"/>
                <a:gd name="connsiteY5" fmla="*/ 0 h 1064039"/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547243 w 577514"/>
                <a:gd name="connsiteY2" fmla="*/ 521488 h 1064039"/>
                <a:gd name="connsiteX3" fmla="*/ 537718 w 577514"/>
                <a:gd name="connsiteY3" fmla="*/ 792951 h 1064039"/>
                <a:gd name="connsiteX4" fmla="*/ 284620 w 577514"/>
                <a:gd name="connsiteY4" fmla="*/ 985458 h 1064039"/>
                <a:gd name="connsiteX5" fmla="*/ 0 w 577514"/>
                <a:gd name="connsiteY5" fmla="*/ 1064039 h 1064039"/>
                <a:gd name="connsiteX6" fmla="*/ 0 w 577514"/>
                <a:gd name="connsiteY6" fmla="*/ 0 h 1064039"/>
                <a:gd name="connsiteX0" fmla="*/ 0 w 718693"/>
                <a:gd name="connsiteY0" fmla="*/ 0 h 1064039"/>
                <a:gd name="connsiteX1" fmla="*/ 577514 w 718693"/>
                <a:gd name="connsiteY1" fmla="*/ 0 h 1064039"/>
                <a:gd name="connsiteX2" fmla="*/ 718693 w 718693"/>
                <a:gd name="connsiteY2" fmla="*/ 531013 h 1064039"/>
                <a:gd name="connsiteX3" fmla="*/ 537718 w 718693"/>
                <a:gd name="connsiteY3" fmla="*/ 792951 h 1064039"/>
                <a:gd name="connsiteX4" fmla="*/ 284620 w 718693"/>
                <a:gd name="connsiteY4" fmla="*/ 985458 h 1064039"/>
                <a:gd name="connsiteX5" fmla="*/ 0 w 718693"/>
                <a:gd name="connsiteY5" fmla="*/ 1064039 h 1064039"/>
                <a:gd name="connsiteX6" fmla="*/ 0 w 718693"/>
                <a:gd name="connsiteY6" fmla="*/ 0 h 1064039"/>
                <a:gd name="connsiteX0" fmla="*/ 0 w 718693"/>
                <a:gd name="connsiteY0" fmla="*/ 0 h 1064039"/>
                <a:gd name="connsiteX1" fmla="*/ 577514 w 718693"/>
                <a:gd name="connsiteY1" fmla="*/ 0 h 1064039"/>
                <a:gd name="connsiteX2" fmla="*/ 642493 w 718693"/>
                <a:gd name="connsiteY2" fmla="*/ 257169 h 1064039"/>
                <a:gd name="connsiteX3" fmla="*/ 718693 w 718693"/>
                <a:gd name="connsiteY3" fmla="*/ 531013 h 1064039"/>
                <a:gd name="connsiteX4" fmla="*/ 537718 w 718693"/>
                <a:gd name="connsiteY4" fmla="*/ 792951 h 1064039"/>
                <a:gd name="connsiteX5" fmla="*/ 284620 w 718693"/>
                <a:gd name="connsiteY5" fmla="*/ 985458 h 1064039"/>
                <a:gd name="connsiteX6" fmla="*/ 0 w 718693"/>
                <a:gd name="connsiteY6" fmla="*/ 1064039 h 1064039"/>
                <a:gd name="connsiteX7" fmla="*/ 0 w 718693"/>
                <a:gd name="connsiteY7" fmla="*/ 0 h 1064039"/>
                <a:gd name="connsiteX0" fmla="*/ 0 w 804418"/>
                <a:gd name="connsiteY0" fmla="*/ 0 h 1064039"/>
                <a:gd name="connsiteX1" fmla="*/ 577514 w 804418"/>
                <a:gd name="connsiteY1" fmla="*/ 0 h 1064039"/>
                <a:gd name="connsiteX2" fmla="*/ 804418 w 804418"/>
                <a:gd name="connsiteY2" fmla="*/ 226212 h 1064039"/>
                <a:gd name="connsiteX3" fmla="*/ 718693 w 804418"/>
                <a:gd name="connsiteY3" fmla="*/ 531013 h 1064039"/>
                <a:gd name="connsiteX4" fmla="*/ 537718 w 804418"/>
                <a:gd name="connsiteY4" fmla="*/ 792951 h 1064039"/>
                <a:gd name="connsiteX5" fmla="*/ 284620 w 804418"/>
                <a:gd name="connsiteY5" fmla="*/ 985458 h 1064039"/>
                <a:gd name="connsiteX6" fmla="*/ 0 w 804418"/>
                <a:gd name="connsiteY6" fmla="*/ 1064039 h 1064039"/>
                <a:gd name="connsiteX7" fmla="*/ 0 w 804418"/>
                <a:gd name="connsiteY7" fmla="*/ 0 h 1064039"/>
                <a:gd name="connsiteX0" fmla="*/ 0 w 804418"/>
                <a:gd name="connsiteY0" fmla="*/ 0 h 1064039"/>
                <a:gd name="connsiteX1" fmla="*/ 620377 w 804418"/>
                <a:gd name="connsiteY1" fmla="*/ 323850 h 1064039"/>
                <a:gd name="connsiteX2" fmla="*/ 804418 w 804418"/>
                <a:gd name="connsiteY2" fmla="*/ 226212 h 1064039"/>
                <a:gd name="connsiteX3" fmla="*/ 718693 w 804418"/>
                <a:gd name="connsiteY3" fmla="*/ 531013 h 1064039"/>
                <a:gd name="connsiteX4" fmla="*/ 537718 w 804418"/>
                <a:gd name="connsiteY4" fmla="*/ 792951 h 1064039"/>
                <a:gd name="connsiteX5" fmla="*/ 284620 w 804418"/>
                <a:gd name="connsiteY5" fmla="*/ 985458 h 1064039"/>
                <a:gd name="connsiteX6" fmla="*/ 0 w 804418"/>
                <a:gd name="connsiteY6" fmla="*/ 1064039 h 1064039"/>
                <a:gd name="connsiteX7" fmla="*/ 0 w 804418"/>
                <a:gd name="connsiteY7" fmla="*/ 0 h 1064039"/>
                <a:gd name="connsiteX0" fmla="*/ 178594 w 804418"/>
                <a:gd name="connsiteY0" fmla="*/ 702476 h 837827"/>
                <a:gd name="connsiteX1" fmla="*/ 620377 w 804418"/>
                <a:gd name="connsiteY1" fmla="*/ 97638 h 837827"/>
                <a:gd name="connsiteX2" fmla="*/ 804418 w 804418"/>
                <a:gd name="connsiteY2" fmla="*/ 0 h 837827"/>
                <a:gd name="connsiteX3" fmla="*/ 718693 w 804418"/>
                <a:gd name="connsiteY3" fmla="*/ 304801 h 837827"/>
                <a:gd name="connsiteX4" fmla="*/ 537718 w 804418"/>
                <a:gd name="connsiteY4" fmla="*/ 566739 h 837827"/>
                <a:gd name="connsiteX5" fmla="*/ 284620 w 804418"/>
                <a:gd name="connsiteY5" fmla="*/ 759246 h 837827"/>
                <a:gd name="connsiteX6" fmla="*/ 0 w 804418"/>
                <a:gd name="connsiteY6" fmla="*/ 837827 h 837827"/>
                <a:gd name="connsiteX7" fmla="*/ 178594 w 804418"/>
                <a:gd name="connsiteY7" fmla="*/ 702476 h 837827"/>
                <a:gd name="connsiteX0" fmla="*/ 178594 w 804418"/>
                <a:gd name="connsiteY0" fmla="*/ 702476 h 837827"/>
                <a:gd name="connsiteX1" fmla="*/ 604392 w 804418"/>
                <a:gd name="connsiteY1" fmla="*/ 121445 h 837827"/>
                <a:gd name="connsiteX2" fmla="*/ 620377 w 804418"/>
                <a:gd name="connsiteY2" fmla="*/ 97638 h 837827"/>
                <a:gd name="connsiteX3" fmla="*/ 804418 w 804418"/>
                <a:gd name="connsiteY3" fmla="*/ 0 h 837827"/>
                <a:gd name="connsiteX4" fmla="*/ 718693 w 804418"/>
                <a:gd name="connsiteY4" fmla="*/ 304801 h 837827"/>
                <a:gd name="connsiteX5" fmla="*/ 537718 w 804418"/>
                <a:gd name="connsiteY5" fmla="*/ 566739 h 837827"/>
                <a:gd name="connsiteX6" fmla="*/ 284620 w 804418"/>
                <a:gd name="connsiteY6" fmla="*/ 759246 h 837827"/>
                <a:gd name="connsiteX7" fmla="*/ 0 w 804418"/>
                <a:gd name="connsiteY7" fmla="*/ 837827 h 837827"/>
                <a:gd name="connsiteX8" fmla="*/ 178594 w 804418"/>
                <a:gd name="connsiteY8" fmla="*/ 702476 h 837827"/>
                <a:gd name="connsiteX0" fmla="*/ 178594 w 804418"/>
                <a:gd name="connsiteY0" fmla="*/ 702476 h 837827"/>
                <a:gd name="connsiteX1" fmla="*/ 573436 w 804418"/>
                <a:gd name="connsiteY1" fmla="*/ 169070 h 837827"/>
                <a:gd name="connsiteX2" fmla="*/ 604392 w 804418"/>
                <a:gd name="connsiteY2" fmla="*/ 121445 h 837827"/>
                <a:gd name="connsiteX3" fmla="*/ 620377 w 804418"/>
                <a:gd name="connsiteY3" fmla="*/ 97638 h 837827"/>
                <a:gd name="connsiteX4" fmla="*/ 804418 w 804418"/>
                <a:gd name="connsiteY4" fmla="*/ 0 h 837827"/>
                <a:gd name="connsiteX5" fmla="*/ 718693 w 804418"/>
                <a:gd name="connsiteY5" fmla="*/ 304801 h 837827"/>
                <a:gd name="connsiteX6" fmla="*/ 537718 w 804418"/>
                <a:gd name="connsiteY6" fmla="*/ 566739 h 837827"/>
                <a:gd name="connsiteX7" fmla="*/ 284620 w 804418"/>
                <a:gd name="connsiteY7" fmla="*/ 759246 h 837827"/>
                <a:gd name="connsiteX8" fmla="*/ 0 w 804418"/>
                <a:gd name="connsiteY8" fmla="*/ 837827 h 837827"/>
                <a:gd name="connsiteX9" fmla="*/ 178594 w 804418"/>
                <a:gd name="connsiteY9" fmla="*/ 702476 h 837827"/>
                <a:gd name="connsiteX0" fmla="*/ 178594 w 804418"/>
                <a:gd name="connsiteY0" fmla="*/ 702476 h 837827"/>
                <a:gd name="connsiteX1" fmla="*/ 706786 w 804418"/>
                <a:gd name="connsiteY1" fmla="*/ 295276 h 837827"/>
                <a:gd name="connsiteX2" fmla="*/ 604392 w 804418"/>
                <a:gd name="connsiteY2" fmla="*/ 121445 h 837827"/>
                <a:gd name="connsiteX3" fmla="*/ 620377 w 804418"/>
                <a:gd name="connsiteY3" fmla="*/ 97638 h 837827"/>
                <a:gd name="connsiteX4" fmla="*/ 804418 w 804418"/>
                <a:gd name="connsiteY4" fmla="*/ 0 h 837827"/>
                <a:gd name="connsiteX5" fmla="*/ 718693 w 804418"/>
                <a:gd name="connsiteY5" fmla="*/ 304801 h 837827"/>
                <a:gd name="connsiteX6" fmla="*/ 537718 w 804418"/>
                <a:gd name="connsiteY6" fmla="*/ 566739 h 837827"/>
                <a:gd name="connsiteX7" fmla="*/ 284620 w 804418"/>
                <a:gd name="connsiteY7" fmla="*/ 759246 h 837827"/>
                <a:gd name="connsiteX8" fmla="*/ 0 w 804418"/>
                <a:gd name="connsiteY8" fmla="*/ 837827 h 837827"/>
                <a:gd name="connsiteX9" fmla="*/ 178594 w 804418"/>
                <a:gd name="connsiteY9" fmla="*/ 702476 h 837827"/>
                <a:gd name="connsiteX0" fmla="*/ 178594 w 804418"/>
                <a:gd name="connsiteY0" fmla="*/ 702476 h 837827"/>
                <a:gd name="connsiteX1" fmla="*/ 706786 w 804418"/>
                <a:gd name="connsiteY1" fmla="*/ 295276 h 837827"/>
                <a:gd name="connsiteX2" fmla="*/ 604392 w 804418"/>
                <a:gd name="connsiteY2" fmla="*/ 121445 h 837827"/>
                <a:gd name="connsiteX3" fmla="*/ 620377 w 804418"/>
                <a:gd name="connsiteY3" fmla="*/ 97638 h 837827"/>
                <a:gd name="connsiteX4" fmla="*/ 804418 w 804418"/>
                <a:gd name="connsiteY4" fmla="*/ 0 h 837827"/>
                <a:gd name="connsiteX5" fmla="*/ 737743 w 804418"/>
                <a:gd name="connsiteY5" fmla="*/ 307182 h 837827"/>
                <a:gd name="connsiteX6" fmla="*/ 537718 w 804418"/>
                <a:gd name="connsiteY6" fmla="*/ 566739 h 837827"/>
                <a:gd name="connsiteX7" fmla="*/ 284620 w 804418"/>
                <a:gd name="connsiteY7" fmla="*/ 759246 h 837827"/>
                <a:gd name="connsiteX8" fmla="*/ 0 w 804418"/>
                <a:gd name="connsiteY8" fmla="*/ 837827 h 837827"/>
                <a:gd name="connsiteX9" fmla="*/ 178594 w 804418"/>
                <a:gd name="connsiteY9" fmla="*/ 702476 h 837827"/>
                <a:gd name="connsiteX0" fmla="*/ 178594 w 804418"/>
                <a:gd name="connsiteY0" fmla="*/ 702476 h 837827"/>
                <a:gd name="connsiteX1" fmla="*/ 656780 w 804418"/>
                <a:gd name="connsiteY1" fmla="*/ 338139 h 837827"/>
                <a:gd name="connsiteX2" fmla="*/ 706786 w 804418"/>
                <a:gd name="connsiteY2" fmla="*/ 295276 h 837827"/>
                <a:gd name="connsiteX3" fmla="*/ 604392 w 804418"/>
                <a:gd name="connsiteY3" fmla="*/ 121445 h 837827"/>
                <a:gd name="connsiteX4" fmla="*/ 620377 w 804418"/>
                <a:gd name="connsiteY4" fmla="*/ 97638 h 837827"/>
                <a:gd name="connsiteX5" fmla="*/ 804418 w 804418"/>
                <a:gd name="connsiteY5" fmla="*/ 0 h 837827"/>
                <a:gd name="connsiteX6" fmla="*/ 737743 w 804418"/>
                <a:gd name="connsiteY6" fmla="*/ 307182 h 837827"/>
                <a:gd name="connsiteX7" fmla="*/ 537718 w 804418"/>
                <a:gd name="connsiteY7" fmla="*/ 566739 h 837827"/>
                <a:gd name="connsiteX8" fmla="*/ 284620 w 804418"/>
                <a:gd name="connsiteY8" fmla="*/ 759246 h 837827"/>
                <a:gd name="connsiteX9" fmla="*/ 0 w 804418"/>
                <a:gd name="connsiteY9" fmla="*/ 837827 h 837827"/>
                <a:gd name="connsiteX10" fmla="*/ 178594 w 804418"/>
                <a:gd name="connsiteY10" fmla="*/ 702476 h 837827"/>
                <a:gd name="connsiteX0" fmla="*/ 178594 w 804418"/>
                <a:gd name="connsiteY0" fmla="*/ 702476 h 837827"/>
                <a:gd name="connsiteX1" fmla="*/ 506761 w 804418"/>
                <a:gd name="connsiteY1" fmla="*/ 340521 h 837827"/>
                <a:gd name="connsiteX2" fmla="*/ 706786 w 804418"/>
                <a:gd name="connsiteY2" fmla="*/ 295276 h 837827"/>
                <a:gd name="connsiteX3" fmla="*/ 604392 w 804418"/>
                <a:gd name="connsiteY3" fmla="*/ 121445 h 837827"/>
                <a:gd name="connsiteX4" fmla="*/ 620377 w 804418"/>
                <a:gd name="connsiteY4" fmla="*/ 97638 h 837827"/>
                <a:gd name="connsiteX5" fmla="*/ 804418 w 804418"/>
                <a:gd name="connsiteY5" fmla="*/ 0 h 837827"/>
                <a:gd name="connsiteX6" fmla="*/ 737743 w 804418"/>
                <a:gd name="connsiteY6" fmla="*/ 307182 h 837827"/>
                <a:gd name="connsiteX7" fmla="*/ 537718 w 804418"/>
                <a:gd name="connsiteY7" fmla="*/ 566739 h 837827"/>
                <a:gd name="connsiteX8" fmla="*/ 284620 w 804418"/>
                <a:gd name="connsiteY8" fmla="*/ 759246 h 837827"/>
                <a:gd name="connsiteX9" fmla="*/ 0 w 804418"/>
                <a:gd name="connsiteY9" fmla="*/ 837827 h 837827"/>
                <a:gd name="connsiteX10" fmla="*/ 178594 w 804418"/>
                <a:gd name="connsiteY10" fmla="*/ 702476 h 837827"/>
                <a:gd name="connsiteX0" fmla="*/ 178594 w 804418"/>
                <a:gd name="connsiteY0" fmla="*/ 702476 h 837827"/>
                <a:gd name="connsiteX1" fmla="*/ 506761 w 804418"/>
                <a:gd name="connsiteY1" fmla="*/ 340521 h 837827"/>
                <a:gd name="connsiteX2" fmla="*/ 711549 w 804418"/>
                <a:gd name="connsiteY2" fmla="*/ 304801 h 837827"/>
                <a:gd name="connsiteX3" fmla="*/ 604392 w 804418"/>
                <a:gd name="connsiteY3" fmla="*/ 121445 h 837827"/>
                <a:gd name="connsiteX4" fmla="*/ 620377 w 804418"/>
                <a:gd name="connsiteY4" fmla="*/ 97638 h 837827"/>
                <a:gd name="connsiteX5" fmla="*/ 804418 w 804418"/>
                <a:gd name="connsiteY5" fmla="*/ 0 h 837827"/>
                <a:gd name="connsiteX6" fmla="*/ 737743 w 804418"/>
                <a:gd name="connsiteY6" fmla="*/ 307182 h 837827"/>
                <a:gd name="connsiteX7" fmla="*/ 537718 w 804418"/>
                <a:gd name="connsiteY7" fmla="*/ 566739 h 837827"/>
                <a:gd name="connsiteX8" fmla="*/ 284620 w 804418"/>
                <a:gd name="connsiteY8" fmla="*/ 759246 h 837827"/>
                <a:gd name="connsiteX9" fmla="*/ 0 w 804418"/>
                <a:gd name="connsiteY9" fmla="*/ 837827 h 837827"/>
                <a:gd name="connsiteX10" fmla="*/ 178594 w 804418"/>
                <a:gd name="connsiteY10" fmla="*/ 702476 h 837827"/>
                <a:gd name="connsiteX0" fmla="*/ 178594 w 804418"/>
                <a:gd name="connsiteY0" fmla="*/ 702476 h 837827"/>
                <a:gd name="connsiteX1" fmla="*/ 466280 w 804418"/>
                <a:gd name="connsiteY1" fmla="*/ 378620 h 837827"/>
                <a:gd name="connsiteX2" fmla="*/ 506761 w 804418"/>
                <a:gd name="connsiteY2" fmla="*/ 340521 h 837827"/>
                <a:gd name="connsiteX3" fmla="*/ 711549 w 804418"/>
                <a:gd name="connsiteY3" fmla="*/ 304801 h 837827"/>
                <a:gd name="connsiteX4" fmla="*/ 604392 w 804418"/>
                <a:gd name="connsiteY4" fmla="*/ 121445 h 837827"/>
                <a:gd name="connsiteX5" fmla="*/ 620377 w 804418"/>
                <a:gd name="connsiteY5" fmla="*/ 97638 h 837827"/>
                <a:gd name="connsiteX6" fmla="*/ 804418 w 804418"/>
                <a:gd name="connsiteY6" fmla="*/ 0 h 837827"/>
                <a:gd name="connsiteX7" fmla="*/ 737743 w 804418"/>
                <a:gd name="connsiteY7" fmla="*/ 307182 h 837827"/>
                <a:gd name="connsiteX8" fmla="*/ 537718 w 804418"/>
                <a:gd name="connsiteY8" fmla="*/ 566739 h 837827"/>
                <a:gd name="connsiteX9" fmla="*/ 284620 w 804418"/>
                <a:gd name="connsiteY9" fmla="*/ 759246 h 837827"/>
                <a:gd name="connsiteX10" fmla="*/ 0 w 804418"/>
                <a:gd name="connsiteY10" fmla="*/ 837827 h 837827"/>
                <a:gd name="connsiteX11" fmla="*/ 178594 w 804418"/>
                <a:gd name="connsiteY11" fmla="*/ 702476 h 837827"/>
                <a:gd name="connsiteX0" fmla="*/ 178594 w 804418"/>
                <a:gd name="connsiteY0" fmla="*/ 702476 h 837827"/>
                <a:gd name="connsiteX1" fmla="*/ 490092 w 804418"/>
                <a:gd name="connsiteY1" fmla="*/ 357189 h 837827"/>
                <a:gd name="connsiteX2" fmla="*/ 506761 w 804418"/>
                <a:gd name="connsiteY2" fmla="*/ 340521 h 837827"/>
                <a:gd name="connsiteX3" fmla="*/ 711549 w 804418"/>
                <a:gd name="connsiteY3" fmla="*/ 304801 h 837827"/>
                <a:gd name="connsiteX4" fmla="*/ 604392 w 804418"/>
                <a:gd name="connsiteY4" fmla="*/ 121445 h 837827"/>
                <a:gd name="connsiteX5" fmla="*/ 620377 w 804418"/>
                <a:gd name="connsiteY5" fmla="*/ 97638 h 837827"/>
                <a:gd name="connsiteX6" fmla="*/ 804418 w 804418"/>
                <a:gd name="connsiteY6" fmla="*/ 0 h 837827"/>
                <a:gd name="connsiteX7" fmla="*/ 737743 w 804418"/>
                <a:gd name="connsiteY7" fmla="*/ 307182 h 837827"/>
                <a:gd name="connsiteX8" fmla="*/ 537718 w 804418"/>
                <a:gd name="connsiteY8" fmla="*/ 566739 h 837827"/>
                <a:gd name="connsiteX9" fmla="*/ 284620 w 804418"/>
                <a:gd name="connsiteY9" fmla="*/ 759246 h 837827"/>
                <a:gd name="connsiteX10" fmla="*/ 0 w 804418"/>
                <a:gd name="connsiteY10" fmla="*/ 837827 h 837827"/>
                <a:gd name="connsiteX11" fmla="*/ 178594 w 804418"/>
                <a:gd name="connsiteY11" fmla="*/ 702476 h 837827"/>
                <a:gd name="connsiteX0" fmla="*/ 178594 w 804418"/>
                <a:gd name="connsiteY0" fmla="*/ 702476 h 837827"/>
                <a:gd name="connsiteX1" fmla="*/ 490092 w 804418"/>
                <a:gd name="connsiteY1" fmla="*/ 357189 h 837827"/>
                <a:gd name="connsiteX2" fmla="*/ 506761 w 804418"/>
                <a:gd name="connsiteY2" fmla="*/ 340521 h 837827"/>
                <a:gd name="connsiteX3" fmla="*/ 711549 w 804418"/>
                <a:gd name="connsiteY3" fmla="*/ 304801 h 837827"/>
                <a:gd name="connsiteX4" fmla="*/ 604392 w 804418"/>
                <a:gd name="connsiteY4" fmla="*/ 121445 h 837827"/>
                <a:gd name="connsiteX5" fmla="*/ 620377 w 804418"/>
                <a:gd name="connsiteY5" fmla="*/ 97638 h 837827"/>
                <a:gd name="connsiteX6" fmla="*/ 804418 w 804418"/>
                <a:gd name="connsiteY6" fmla="*/ 0 h 837827"/>
                <a:gd name="connsiteX7" fmla="*/ 737743 w 804418"/>
                <a:gd name="connsiteY7" fmla="*/ 307182 h 837827"/>
                <a:gd name="connsiteX8" fmla="*/ 547243 w 804418"/>
                <a:gd name="connsiteY8" fmla="*/ 576264 h 837827"/>
                <a:gd name="connsiteX9" fmla="*/ 284620 w 804418"/>
                <a:gd name="connsiteY9" fmla="*/ 759246 h 837827"/>
                <a:gd name="connsiteX10" fmla="*/ 0 w 804418"/>
                <a:gd name="connsiteY10" fmla="*/ 837827 h 837827"/>
                <a:gd name="connsiteX11" fmla="*/ 178594 w 804418"/>
                <a:gd name="connsiteY11" fmla="*/ 702476 h 837827"/>
                <a:gd name="connsiteX0" fmla="*/ 178594 w 804418"/>
                <a:gd name="connsiteY0" fmla="*/ 702476 h 837827"/>
                <a:gd name="connsiteX1" fmla="*/ 432942 w 804418"/>
                <a:gd name="connsiteY1" fmla="*/ 421482 h 837827"/>
                <a:gd name="connsiteX2" fmla="*/ 490092 w 804418"/>
                <a:gd name="connsiteY2" fmla="*/ 357189 h 837827"/>
                <a:gd name="connsiteX3" fmla="*/ 506761 w 804418"/>
                <a:gd name="connsiteY3" fmla="*/ 340521 h 837827"/>
                <a:gd name="connsiteX4" fmla="*/ 711549 w 804418"/>
                <a:gd name="connsiteY4" fmla="*/ 304801 h 837827"/>
                <a:gd name="connsiteX5" fmla="*/ 604392 w 804418"/>
                <a:gd name="connsiteY5" fmla="*/ 121445 h 837827"/>
                <a:gd name="connsiteX6" fmla="*/ 620377 w 804418"/>
                <a:gd name="connsiteY6" fmla="*/ 97638 h 837827"/>
                <a:gd name="connsiteX7" fmla="*/ 804418 w 804418"/>
                <a:gd name="connsiteY7" fmla="*/ 0 h 837827"/>
                <a:gd name="connsiteX8" fmla="*/ 737743 w 804418"/>
                <a:gd name="connsiteY8" fmla="*/ 307182 h 837827"/>
                <a:gd name="connsiteX9" fmla="*/ 547243 w 804418"/>
                <a:gd name="connsiteY9" fmla="*/ 576264 h 837827"/>
                <a:gd name="connsiteX10" fmla="*/ 284620 w 804418"/>
                <a:gd name="connsiteY10" fmla="*/ 759246 h 837827"/>
                <a:gd name="connsiteX11" fmla="*/ 0 w 804418"/>
                <a:gd name="connsiteY11" fmla="*/ 837827 h 837827"/>
                <a:gd name="connsiteX12" fmla="*/ 178594 w 804418"/>
                <a:gd name="connsiteY12" fmla="*/ 702476 h 837827"/>
                <a:gd name="connsiteX0" fmla="*/ 178594 w 804418"/>
                <a:gd name="connsiteY0" fmla="*/ 702476 h 837827"/>
                <a:gd name="connsiteX1" fmla="*/ 530573 w 804418"/>
                <a:gd name="connsiteY1" fmla="*/ 561976 h 837827"/>
                <a:gd name="connsiteX2" fmla="*/ 490092 w 804418"/>
                <a:gd name="connsiteY2" fmla="*/ 357189 h 837827"/>
                <a:gd name="connsiteX3" fmla="*/ 506761 w 804418"/>
                <a:gd name="connsiteY3" fmla="*/ 340521 h 837827"/>
                <a:gd name="connsiteX4" fmla="*/ 711549 w 804418"/>
                <a:gd name="connsiteY4" fmla="*/ 304801 h 837827"/>
                <a:gd name="connsiteX5" fmla="*/ 604392 w 804418"/>
                <a:gd name="connsiteY5" fmla="*/ 121445 h 837827"/>
                <a:gd name="connsiteX6" fmla="*/ 620377 w 804418"/>
                <a:gd name="connsiteY6" fmla="*/ 97638 h 837827"/>
                <a:gd name="connsiteX7" fmla="*/ 804418 w 804418"/>
                <a:gd name="connsiteY7" fmla="*/ 0 h 837827"/>
                <a:gd name="connsiteX8" fmla="*/ 737743 w 804418"/>
                <a:gd name="connsiteY8" fmla="*/ 307182 h 837827"/>
                <a:gd name="connsiteX9" fmla="*/ 547243 w 804418"/>
                <a:gd name="connsiteY9" fmla="*/ 576264 h 837827"/>
                <a:gd name="connsiteX10" fmla="*/ 284620 w 804418"/>
                <a:gd name="connsiteY10" fmla="*/ 759246 h 837827"/>
                <a:gd name="connsiteX11" fmla="*/ 0 w 804418"/>
                <a:gd name="connsiteY11" fmla="*/ 837827 h 837827"/>
                <a:gd name="connsiteX12" fmla="*/ 178594 w 804418"/>
                <a:gd name="connsiteY12" fmla="*/ 702476 h 837827"/>
                <a:gd name="connsiteX0" fmla="*/ 178594 w 804418"/>
                <a:gd name="connsiteY0" fmla="*/ 702476 h 837827"/>
                <a:gd name="connsiteX1" fmla="*/ 382936 w 804418"/>
                <a:gd name="connsiteY1" fmla="*/ 616745 h 837827"/>
                <a:gd name="connsiteX2" fmla="*/ 530573 w 804418"/>
                <a:gd name="connsiteY2" fmla="*/ 561976 h 837827"/>
                <a:gd name="connsiteX3" fmla="*/ 490092 w 804418"/>
                <a:gd name="connsiteY3" fmla="*/ 357189 h 837827"/>
                <a:gd name="connsiteX4" fmla="*/ 506761 w 804418"/>
                <a:gd name="connsiteY4" fmla="*/ 340521 h 837827"/>
                <a:gd name="connsiteX5" fmla="*/ 711549 w 804418"/>
                <a:gd name="connsiteY5" fmla="*/ 304801 h 837827"/>
                <a:gd name="connsiteX6" fmla="*/ 604392 w 804418"/>
                <a:gd name="connsiteY6" fmla="*/ 121445 h 837827"/>
                <a:gd name="connsiteX7" fmla="*/ 620377 w 804418"/>
                <a:gd name="connsiteY7" fmla="*/ 97638 h 837827"/>
                <a:gd name="connsiteX8" fmla="*/ 804418 w 804418"/>
                <a:gd name="connsiteY8" fmla="*/ 0 h 837827"/>
                <a:gd name="connsiteX9" fmla="*/ 737743 w 804418"/>
                <a:gd name="connsiteY9" fmla="*/ 307182 h 837827"/>
                <a:gd name="connsiteX10" fmla="*/ 547243 w 804418"/>
                <a:gd name="connsiteY10" fmla="*/ 576264 h 837827"/>
                <a:gd name="connsiteX11" fmla="*/ 284620 w 804418"/>
                <a:gd name="connsiteY11" fmla="*/ 759246 h 837827"/>
                <a:gd name="connsiteX12" fmla="*/ 0 w 804418"/>
                <a:gd name="connsiteY12" fmla="*/ 837827 h 837827"/>
                <a:gd name="connsiteX13" fmla="*/ 178594 w 804418"/>
                <a:gd name="connsiteY13" fmla="*/ 702476 h 837827"/>
                <a:gd name="connsiteX0" fmla="*/ 178594 w 804418"/>
                <a:gd name="connsiteY0" fmla="*/ 702476 h 837827"/>
                <a:gd name="connsiteX1" fmla="*/ 335311 w 804418"/>
                <a:gd name="connsiteY1" fmla="*/ 526258 h 837827"/>
                <a:gd name="connsiteX2" fmla="*/ 530573 w 804418"/>
                <a:gd name="connsiteY2" fmla="*/ 561976 h 837827"/>
                <a:gd name="connsiteX3" fmla="*/ 490092 w 804418"/>
                <a:gd name="connsiteY3" fmla="*/ 357189 h 837827"/>
                <a:gd name="connsiteX4" fmla="*/ 506761 w 804418"/>
                <a:gd name="connsiteY4" fmla="*/ 340521 h 837827"/>
                <a:gd name="connsiteX5" fmla="*/ 711549 w 804418"/>
                <a:gd name="connsiteY5" fmla="*/ 304801 h 837827"/>
                <a:gd name="connsiteX6" fmla="*/ 604392 w 804418"/>
                <a:gd name="connsiteY6" fmla="*/ 121445 h 837827"/>
                <a:gd name="connsiteX7" fmla="*/ 620377 w 804418"/>
                <a:gd name="connsiteY7" fmla="*/ 97638 h 837827"/>
                <a:gd name="connsiteX8" fmla="*/ 804418 w 804418"/>
                <a:gd name="connsiteY8" fmla="*/ 0 h 837827"/>
                <a:gd name="connsiteX9" fmla="*/ 737743 w 804418"/>
                <a:gd name="connsiteY9" fmla="*/ 307182 h 837827"/>
                <a:gd name="connsiteX10" fmla="*/ 547243 w 804418"/>
                <a:gd name="connsiteY10" fmla="*/ 576264 h 837827"/>
                <a:gd name="connsiteX11" fmla="*/ 284620 w 804418"/>
                <a:gd name="connsiteY11" fmla="*/ 759246 h 837827"/>
                <a:gd name="connsiteX12" fmla="*/ 0 w 804418"/>
                <a:gd name="connsiteY12" fmla="*/ 837827 h 837827"/>
                <a:gd name="connsiteX13" fmla="*/ 178594 w 804418"/>
                <a:gd name="connsiteY13" fmla="*/ 702476 h 837827"/>
                <a:gd name="connsiteX0" fmla="*/ 178594 w 804418"/>
                <a:gd name="connsiteY0" fmla="*/ 702476 h 837827"/>
                <a:gd name="connsiteX1" fmla="*/ 325786 w 804418"/>
                <a:gd name="connsiteY1" fmla="*/ 535783 h 837827"/>
                <a:gd name="connsiteX2" fmla="*/ 530573 w 804418"/>
                <a:gd name="connsiteY2" fmla="*/ 561976 h 837827"/>
                <a:gd name="connsiteX3" fmla="*/ 490092 w 804418"/>
                <a:gd name="connsiteY3" fmla="*/ 357189 h 837827"/>
                <a:gd name="connsiteX4" fmla="*/ 506761 w 804418"/>
                <a:gd name="connsiteY4" fmla="*/ 340521 h 837827"/>
                <a:gd name="connsiteX5" fmla="*/ 711549 w 804418"/>
                <a:gd name="connsiteY5" fmla="*/ 304801 h 837827"/>
                <a:gd name="connsiteX6" fmla="*/ 604392 w 804418"/>
                <a:gd name="connsiteY6" fmla="*/ 121445 h 837827"/>
                <a:gd name="connsiteX7" fmla="*/ 620377 w 804418"/>
                <a:gd name="connsiteY7" fmla="*/ 97638 h 837827"/>
                <a:gd name="connsiteX8" fmla="*/ 804418 w 804418"/>
                <a:gd name="connsiteY8" fmla="*/ 0 h 837827"/>
                <a:gd name="connsiteX9" fmla="*/ 737743 w 804418"/>
                <a:gd name="connsiteY9" fmla="*/ 307182 h 837827"/>
                <a:gd name="connsiteX10" fmla="*/ 547243 w 804418"/>
                <a:gd name="connsiteY10" fmla="*/ 576264 h 837827"/>
                <a:gd name="connsiteX11" fmla="*/ 284620 w 804418"/>
                <a:gd name="connsiteY11" fmla="*/ 759246 h 837827"/>
                <a:gd name="connsiteX12" fmla="*/ 0 w 804418"/>
                <a:gd name="connsiteY12" fmla="*/ 837827 h 837827"/>
                <a:gd name="connsiteX13" fmla="*/ 178594 w 804418"/>
                <a:gd name="connsiteY13" fmla="*/ 702476 h 837827"/>
                <a:gd name="connsiteX0" fmla="*/ 178594 w 804418"/>
                <a:gd name="connsiteY0" fmla="*/ 702476 h 837827"/>
                <a:gd name="connsiteX1" fmla="*/ 240061 w 804418"/>
                <a:gd name="connsiteY1" fmla="*/ 631032 h 837827"/>
                <a:gd name="connsiteX2" fmla="*/ 325786 w 804418"/>
                <a:gd name="connsiteY2" fmla="*/ 535783 h 837827"/>
                <a:gd name="connsiteX3" fmla="*/ 530573 w 804418"/>
                <a:gd name="connsiteY3" fmla="*/ 561976 h 837827"/>
                <a:gd name="connsiteX4" fmla="*/ 490092 w 804418"/>
                <a:gd name="connsiteY4" fmla="*/ 357189 h 837827"/>
                <a:gd name="connsiteX5" fmla="*/ 506761 w 804418"/>
                <a:gd name="connsiteY5" fmla="*/ 340521 h 837827"/>
                <a:gd name="connsiteX6" fmla="*/ 711549 w 804418"/>
                <a:gd name="connsiteY6" fmla="*/ 304801 h 837827"/>
                <a:gd name="connsiteX7" fmla="*/ 604392 w 804418"/>
                <a:gd name="connsiteY7" fmla="*/ 121445 h 837827"/>
                <a:gd name="connsiteX8" fmla="*/ 620377 w 804418"/>
                <a:gd name="connsiteY8" fmla="*/ 97638 h 837827"/>
                <a:gd name="connsiteX9" fmla="*/ 804418 w 804418"/>
                <a:gd name="connsiteY9" fmla="*/ 0 h 837827"/>
                <a:gd name="connsiteX10" fmla="*/ 737743 w 804418"/>
                <a:gd name="connsiteY10" fmla="*/ 307182 h 837827"/>
                <a:gd name="connsiteX11" fmla="*/ 547243 w 804418"/>
                <a:gd name="connsiteY11" fmla="*/ 576264 h 837827"/>
                <a:gd name="connsiteX12" fmla="*/ 284620 w 804418"/>
                <a:gd name="connsiteY12" fmla="*/ 759246 h 837827"/>
                <a:gd name="connsiteX13" fmla="*/ 0 w 804418"/>
                <a:gd name="connsiteY13" fmla="*/ 837827 h 837827"/>
                <a:gd name="connsiteX14" fmla="*/ 178594 w 804418"/>
                <a:gd name="connsiteY14" fmla="*/ 702476 h 837827"/>
                <a:gd name="connsiteX0" fmla="*/ 178594 w 804418"/>
                <a:gd name="connsiteY0" fmla="*/ 702476 h 837827"/>
                <a:gd name="connsiteX1" fmla="*/ 306736 w 804418"/>
                <a:gd name="connsiteY1" fmla="*/ 542926 h 837827"/>
                <a:gd name="connsiteX2" fmla="*/ 325786 w 804418"/>
                <a:gd name="connsiteY2" fmla="*/ 535783 h 837827"/>
                <a:gd name="connsiteX3" fmla="*/ 530573 w 804418"/>
                <a:gd name="connsiteY3" fmla="*/ 561976 h 837827"/>
                <a:gd name="connsiteX4" fmla="*/ 490092 w 804418"/>
                <a:gd name="connsiteY4" fmla="*/ 357189 h 837827"/>
                <a:gd name="connsiteX5" fmla="*/ 506761 w 804418"/>
                <a:gd name="connsiteY5" fmla="*/ 340521 h 837827"/>
                <a:gd name="connsiteX6" fmla="*/ 711549 w 804418"/>
                <a:gd name="connsiteY6" fmla="*/ 304801 h 837827"/>
                <a:gd name="connsiteX7" fmla="*/ 604392 w 804418"/>
                <a:gd name="connsiteY7" fmla="*/ 121445 h 837827"/>
                <a:gd name="connsiteX8" fmla="*/ 620377 w 804418"/>
                <a:gd name="connsiteY8" fmla="*/ 97638 h 837827"/>
                <a:gd name="connsiteX9" fmla="*/ 804418 w 804418"/>
                <a:gd name="connsiteY9" fmla="*/ 0 h 837827"/>
                <a:gd name="connsiteX10" fmla="*/ 737743 w 804418"/>
                <a:gd name="connsiteY10" fmla="*/ 307182 h 837827"/>
                <a:gd name="connsiteX11" fmla="*/ 547243 w 804418"/>
                <a:gd name="connsiteY11" fmla="*/ 576264 h 837827"/>
                <a:gd name="connsiteX12" fmla="*/ 284620 w 804418"/>
                <a:gd name="connsiteY12" fmla="*/ 759246 h 837827"/>
                <a:gd name="connsiteX13" fmla="*/ 0 w 804418"/>
                <a:gd name="connsiteY13" fmla="*/ 837827 h 837827"/>
                <a:gd name="connsiteX14" fmla="*/ 178594 w 804418"/>
                <a:gd name="connsiteY14" fmla="*/ 702476 h 837827"/>
                <a:gd name="connsiteX0" fmla="*/ 178594 w 804418"/>
                <a:gd name="connsiteY0" fmla="*/ 702476 h 837827"/>
                <a:gd name="connsiteX1" fmla="*/ 254349 w 804418"/>
                <a:gd name="connsiteY1" fmla="*/ 614364 h 837827"/>
                <a:gd name="connsiteX2" fmla="*/ 306736 w 804418"/>
                <a:gd name="connsiteY2" fmla="*/ 542926 h 837827"/>
                <a:gd name="connsiteX3" fmla="*/ 325786 w 804418"/>
                <a:gd name="connsiteY3" fmla="*/ 535783 h 837827"/>
                <a:gd name="connsiteX4" fmla="*/ 530573 w 804418"/>
                <a:gd name="connsiteY4" fmla="*/ 561976 h 837827"/>
                <a:gd name="connsiteX5" fmla="*/ 490092 w 804418"/>
                <a:gd name="connsiteY5" fmla="*/ 357189 h 837827"/>
                <a:gd name="connsiteX6" fmla="*/ 506761 w 804418"/>
                <a:gd name="connsiteY6" fmla="*/ 340521 h 837827"/>
                <a:gd name="connsiteX7" fmla="*/ 711549 w 804418"/>
                <a:gd name="connsiteY7" fmla="*/ 304801 h 837827"/>
                <a:gd name="connsiteX8" fmla="*/ 604392 w 804418"/>
                <a:gd name="connsiteY8" fmla="*/ 121445 h 837827"/>
                <a:gd name="connsiteX9" fmla="*/ 620377 w 804418"/>
                <a:gd name="connsiteY9" fmla="*/ 97638 h 837827"/>
                <a:gd name="connsiteX10" fmla="*/ 804418 w 804418"/>
                <a:gd name="connsiteY10" fmla="*/ 0 h 837827"/>
                <a:gd name="connsiteX11" fmla="*/ 737743 w 804418"/>
                <a:gd name="connsiteY11" fmla="*/ 307182 h 837827"/>
                <a:gd name="connsiteX12" fmla="*/ 547243 w 804418"/>
                <a:gd name="connsiteY12" fmla="*/ 576264 h 837827"/>
                <a:gd name="connsiteX13" fmla="*/ 284620 w 804418"/>
                <a:gd name="connsiteY13" fmla="*/ 759246 h 837827"/>
                <a:gd name="connsiteX14" fmla="*/ 0 w 804418"/>
                <a:gd name="connsiteY14" fmla="*/ 837827 h 837827"/>
                <a:gd name="connsiteX15" fmla="*/ 178594 w 804418"/>
                <a:gd name="connsiteY15" fmla="*/ 702476 h 837827"/>
                <a:gd name="connsiteX0" fmla="*/ 178594 w 804418"/>
                <a:gd name="connsiteY0" fmla="*/ 702476 h 837827"/>
                <a:gd name="connsiteX1" fmla="*/ 254349 w 804418"/>
                <a:gd name="connsiteY1" fmla="*/ 614364 h 837827"/>
                <a:gd name="connsiteX2" fmla="*/ 306736 w 804418"/>
                <a:gd name="connsiteY2" fmla="*/ 542926 h 837827"/>
                <a:gd name="connsiteX3" fmla="*/ 325786 w 804418"/>
                <a:gd name="connsiteY3" fmla="*/ 535783 h 837827"/>
                <a:gd name="connsiteX4" fmla="*/ 530573 w 804418"/>
                <a:gd name="connsiteY4" fmla="*/ 561976 h 837827"/>
                <a:gd name="connsiteX5" fmla="*/ 490092 w 804418"/>
                <a:gd name="connsiteY5" fmla="*/ 357189 h 837827"/>
                <a:gd name="connsiteX6" fmla="*/ 506761 w 804418"/>
                <a:gd name="connsiteY6" fmla="*/ 340521 h 837827"/>
                <a:gd name="connsiteX7" fmla="*/ 711549 w 804418"/>
                <a:gd name="connsiteY7" fmla="*/ 304801 h 837827"/>
                <a:gd name="connsiteX8" fmla="*/ 604392 w 804418"/>
                <a:gd name="connsiteY8" fmla="*/ 121445 h 837827"/>
                <a:gd name="connsiteX9" fmla="*/ 620377 w 804418"/>
                <a:gd name="connsiteY9" fmla="*/ 97638 h 837827"/>
                <a:gd name="connsiteX10" fmla="*/ 804418 w 804418"/>
                <a:gd name="connsiteY10" fmla="*/ 0 h 837827"/>
                <a:gd name="connsiteX11" fmla="*/ 737743 w 804418"/>
                <a:gd name="connsiteY11" fmla="*/ 307182 h 837827"/>
                <a:gd name="connsiteX12" fmla="*/ 547243 w 804418"/>
                <a:gd name="connsiteY12" fmla="*/ 576264 h 837827"/>
                <a:gd name="connsiteX13" fmla="*/ 294145 w 804418"/>
                <a:gd name="connsiteY13" fmla="*/ 771153 h 837827"/>
                <a:gd name="connsiteX14" fmla="*/ 0 w 804418"/>
                <a:gd name="connsiteY14" fmla="*/ 837827 h 837827"/>
                <a:gd name="connsiteX15" fmla="*/ 178594 w 804418"/>
                <a:gd name="connsiteY15" fmla="*/ 702476 h 837827"/>
                <a:gd name="connsiteX0" fmla="*/ 178594 w 804418"/>
                <a:gd name="connsiteY0" fmla="*/ 702476 h 837827"/>
                <a:gd name="connsiteX1" fmla="*/ 280543 w 804418"/>
                <a:gd name="connsiteY1" fmla="*/ 747714 h 837827"/>
                <a:gd name="connsiteX2" fmla="*/ 306736 w 804418"/>
                <a:gd name="connsiteY2" fmla="*/ 542926 h 837827"/>
                <a:gd name="connsiteX3" fmla="*/ 325786 w 804418"/>
                <a:gd name="connsiteY3" fmla="*/ 535783 h 837827"/>
                <a:gd name="connsiteX4" fmla="*/ 530573 w 804418"/>
                <a:gd name="connsiteY4" fmla="*/ 561976 h 837827"/>
                <a:gd name="connsiteX5" fmla="*/ 490092 w 804418"/>
                <a:gd name="connsiteY5" fmla="*/ 357189 h 837827"/>
                <a:gd name="connsiteX6" fmla="*/ 506761 w 804418"/>
                <a:gd name="connsiteY6" fmla="*/ 340521 h 837827"/>
                <a:gd name="connsiteX7" fmla="*/ 711549 w 804418"/>
                <a:gd name="connsiteY7" fmla="*/ 304801 h 837827"/>
                <a:gd name="connsiteX8" fmla="*/ 604392 w 804418"/>
                <a:gd name="connsiteY8" fmla="*/ 121445 h 837827"/>
                <a:gd name="connsiteX9" fmla="*/ 620377 w 804418"/>
                <a:gd name="connsiteY9" fmla="*/ 97638 h 837827"/>
                <a:gd name="connsiteX10" fmla="*/ 804418 w 804418"/>
                <a:gd name="connsiteY10" fmla="*/ 0 h 837827"/>
                <a:gd name="connsiteX11" fmla="*/ 737743 w 804418"/>
                <a:gd name="connsiteY11" fmla="*/ 307182 h 837827"/>
                <a:gd name="connsiteX12" fmla="*/ 547243 w 804418"/>
                <a:gd name="connsiteY12" fmla="*/ 576264 h 837827"/>
                <a:gd name="connsiteX13" fmla="*/ 294145 w 804418"/>
                <a:gd name="connsiteY13" fmla="*/ 771153 h 837827"/>
                <a:gd name="connsiteX14" fmla="*/ 0 w 804418"/>
                <a:gd name="connsiteY14" fmla="*/ 837827 h 837827"/>
                <a:gd name="connsiteX15" fmla="*/ 178594 w 804418"/>
                <a:gd name="connsiteY15" fmla="*/ 702476 h 837827"/>
                <a:gd name="connsiteX0" fmla="*/ 178594 w 804418"/>
                <a:gd name="connsiteY0" fmla="*/ 702476 h 837827"/>
                <a:gd name="connsiteX1" fmla="*/ 280543 w 804418"/>
                <a:gd name="connsiteY1" fmla="*/ 747714 h 837827"/>
                <a:gd name="connsiteX2" fmla="*/ 306736 w 804418"/>
                <a:gd name="connsiteY2" fmla="*/ 542926 h 837827"/>
                <a:gd name="connsiteX3" fmla="*/ 325786 w 804418"/>
                <a:gd name="connsiteY3" fmla="*/ 535783 h 837827"/>
                <a:gd name="connsiteX4" fmla="*/ 530573 w 804418"/>
                <a:gd name="connsiteY4" fmla="*/ 561976 h 837827"/>
                <a:gd name="connsiteX5" fmla="*/ 490092 w 804418"/>
                <a:gd name="connsiteY5" fmla="*/ 357189 h 837827"/>
                <a:gd name="connsiteX6" fmla="*/ 506761 w 804418"/>
                <a:gd name="connsiteY6" fmla="*/ 340521 h 837827"/>
                <a:gd name="connsiteX7" fmla="*/ 711549 w 804418"/>
                <a:gd name="connsiteY7" fmla="*/ 304801 h 837827"/>
                <a:gd name="connsiteX8" fmla="*/ 604392 w 804418"/>
                <a:gd name="connsiteY8" fmla="*/ 121445 h 837827"/>
                <a:gd name="connsiteX9" fmla="*/ 620377 w 804418"/>
                <a:gd name="connsiteY9" fmla="*/ 97638 h 837827"/>
                <a:gd name="connsiteX10" fmla="*/ 804418 w 804418"/>
                <a:gd name="connsiteY10" fmla="*/ 0 h 837827"/>
                <a:gd name="connsiteX11" fmla="*/ 794892 w 804418"/>
                <a:gd name="connsiteY11" fmla="*/ 45245 h 837827"/>
                <a:gd name="connsiteX12" fmla="*/ 737743 w 804418"/>
                <a:gd name="connsiteY12" fmla="*/ 307182 h 837827"/>
                <a:gd name="connsiteX13" fmla="*/ 547243 w 804418"/>
                <a:gd name="connsiteY13" fmla="*/ 576264 h 837827"/>
                <a:gd name="connsiteX14" fmla="*/ 294145 w 804418"/>
                <a:gd name="connsiteY14" fmla="*/ 771153 h 837827"/>
                <a:gd name="connsiteX15" fmla="*/ 0 w 804418"/>
                <a:gd name="connsiteY15" fmla="*/ 837827 h 837827"/>
                <a:gd name="connsiteX16" fmla="*/ 178594 w 804418"/>
                <a:gd name="connsiteY16" fmla="*/ 702476 h 837827"/>
                <a:gd name="connsiteX0" fmla="*/ 178594 w 813942"/>
                <a:gd name="connsiteY0" fmla="*/ 702476 h 837827"/>
                <a:gd name="connsiteX1" fmla="*/ 280543 w 813942"/>
                <a:gd name="connsiteY1" fmla="*/ 747714 h 837827"/>
                <a:gd name="connsiteX2" fmla="*/ 306736 w 813942"/>
                <a:gd name="connsiteY2" fmla="*/ 542926 h 837827"/>
                <a:gd name="connsiteX3" fmla="*/ 325786 w 813942"/>
                <a:gd name="connsiteY3" fmla="*/ 535783 h 837827"/>
                <a:gd name="connsiteX4" fmla="*/ 530573 w 813942"/>
                <a:gd name="connsiteY4" fmla="*/ 561976 h 837827"/>
                <a:gd name="connsiteX5" fmla="*/ 490092 w 813942"/>
                <a:gd name="connsiteY5" fmla="*/ 357189 h 837827"/>
                <a:gd name="connsiteX6" fmla="*/ 506761 w 813942"/>
                <a:gd name="connsiteY6" fmla="*/ 340521 h 837827"/>
                <a:gd name="connsiteX7" fmla="*/ 711549 w 813942"/>
                <a:gd name="connsiteY7" fmla="*/ 304801 h 837827"/>
                <a:gd name="connsiteX8" fmla="*/ 604392 w 813942"/>
                <a:gd name="connsiteY8" fmla="*/ 121445 h 837827"/>
                <a:gd name="connsiteX9" fmla="*/ 620377 w 813942"/>
                <a:gd name="connsiteY9" fmla="*/ 97638 h 837827"/>
                <a:gd name="connsiteX10" fmla="*/ 804418 w 813942"/>
                <a:gd name="connsiteY10" fmla="*/ 0 h 837827"/>
                <a:gd name="connsiteX11" fmla="*/ 813942 w 813942"/>
                <a:gd name="connsiteY11" fmla="*/ 66676 h 837827"/>
                <a:gd name="connsiteX12" fmla="*/ 737743 w 813942"/>
                <a:gd name="connsiteY12" fmla="*/ 307182 h 837827"/>
                <a:gd name="connsiteX13" fmla="*/ 547243 w 813942"/>
                <a:gd name="connsiteY13" fmla="*/ 576264 h 837827"/>
                <a:gd name="connsiteX14" fmla="*/ 294145 w 813942"/>
                <a:gd name="connsiteY14" fmla="*/ 771153 h 837827"/>
                <a:gd name="connsiteX15" fmla="*/ 0 w 813942"/>
                <a:gd name="connsiteY15" fmla="*/ 837827 h 837827"/>
                <a:gd name="connsiteX16" fmla="*/ 178594 w 813942"/>
                <a:gd name="connsiteY16" fmla="*/ 702476 h 837827"/>
                <a:gd name="connsiteX0" fmla="*/ 178594 w 813942"/>
                <a:gd name="connsiteY0" fmla="*/ 702476 h 837827"/>
                <a:gd name="connsiteX1" fmla="*/ 280543 w 813942"/>
                <a:gd name="connsiteY1" fmla="*/ 747714 h 837827"/>
                <a:gd name="connsiteX2" fmla="*/ 306736 w 813942"/>
                <a:gd name="connsiteY2" fmla="*/ 542926 h 837827"/>
                <a:gd name="connsiteX3" fmla="*/ 325786 w 813942"/>
                <a:gd name="connsiteY3" fmla="*/ 535783 h 837827"/>
                <a:gd name="connsiteX4" fmla="*/ 530573 w 813942"/>
                <a:gd name="connsiteY4" fmla="*/ 561976 h 837827"/>
                <a:gd name="connsiteX5" fmla="*/ 490092 w 813942"/>
                <a:gd name="connsiteY5" fmla="*/ 357189 h 837827"/>
                <a:gd name="connsiteX6" fmla="*/ 506761 w 813942"/>
                <a:gd name="connsiteY6" fmla="*/ 340521 h 837827"/>
                <a:gd name="connsiteX7" fmla="*/ 711549 w 813942"/>
                <a:gd name="connsiteY7" fmla="*/ 304801 h 837827"/>
                <a:gd name="connsiteX8" fmla="*/ 604392 w 813942"/>
                <a:gd name="connsiteY8" fmla="*/ 121445 h 837827"/>
                <a:gd name="connsiteX9" fmla="*/ 620377 w 813942"/>
                <a:gd name="connsiteY9" fmla="*/ 97638 h 837827"/>
                <a:gd name="connsiteX10" fmla="*/ 804418 w 813942"/>
                <a:gd name="connsiteY10" fmla="*/ 0 h 837827"/>
                <a:gd name="connsiteX11" fmla="*/ 813942 w 813942"/>
                <a:gd name="connsiteY11" fmla="*/ 66676 h 837827"/>
                <a:gd name="connsiteX12" fmla="*/ 811561 w 813942"/>
                <a:gd name="connsiteY12" fmla="*/ 28576 h 837827"/>
                <a:gd name="connsiteX13" fmla="*/ 737743 w 813942"/>
                <a:gd name="connsiteY13" fmla="*/ 307182 h 837827"/>
                <a:gd name="connsiteX14" fmla="*/ 547243 w 813942"/>
                <a:gd name="connsiteY14" fmla="*/ 576264 h 837827"/>
                <a:gd name="connsiteX15" fmla="*/ 294145 w 813942"/>
                <a:gd name="connsiteY15" fmla="*/ 771153 h 837827"/>
                <a:gd name="connsiteX16" fmla="*/ 0 w 813942"/>
                <a:gd name="connsiteY16" fmla="*/ 837827 h 837827"/>
                <a:gd name="connsiteX17" fmla="*/ 178594 w 813942"/>
                <a:gd name="connsiteY17" fmla="*/ 702476 h 837827"/>
                <a:gd name="connsiteX0" fmla="*/ 178594 w 813942"/>
                <a:gd name="connsiteY0" fmla="*/ 702476 h 837827"/>
                <a:gd name="connsiteX1" fmla="*/ 280543 w 813942"/>
                <a:gd name="connsiteY1" fmla="*/ 747714 h 837827"/>
                <a:gd name="connsiteX2" fmla="*/ 306736 w 813942"/>
                <a:gd name="connsiteY2" fmla="*/ 542926 h 837827"/>
                <a:gd name="connsiteX3" fmla="*/ 325786 w 813942"/>
                <a:gd name="connsiteY3" fmla="*/ 535783 h 837827"/>
                <a:gd name="connsiteX4" fmla="*/ 530573 w 813942"/>
                <a:gd name="connsiteY4" fmla="*/ 561976 h 837827"/>
                <a:gd name="connsiteX5" fmla="*/ 490092 w 813942"/>
                <a:gd name="connsiteY5" fmla="*/ 357189 h 837827"/>
                <a:gd name="connsiteX6" fmla="*/ 506761 w 813942"/>
                <a:gd name="connsiteY6" fmla="*/ 340521 h 837827"/>
                <a:gd name="connsiteX7" fmla="*/ 711549 w 813942"/>
                <a:gd name="connsiteY7" fmla="*/ 304801 h 837827"/>
                <a:gd name="connsiteX8" fmla="*/ 604392 w 813942"/>
                <a:gd name="connsiteY8" fmla="*/ 121445 h 837827"/>
                <a:gd name="connsiteX9" fmla="*/ 620377 w 813942"/>
                <a:gd name="connsiteY9" fmla="*/ 97638 h 837827"/>
                <a:gd name="connsiteX10" fmla="*/ 804418 w 813942"/>
                <a:gd name="connsiteY10" fmla="*/ 0 h 837827"/>
                <a:gd name="connsiteX11" fmla="*/ 813942 w 813942"/>
                <a:gd name="connsiteY11" fmla="*/ 66676 h 837827"/>
                <a:gd name="connsiteX12" fmla="*/ 802036 w 813942"/>
                <a:gd name="connsiteY12" fmla="*/ 71439 h 837827"/>
                <a:gd name="connsiteX13" fmla="*/ 737743 w 813942"/>
                <a:gd name="connsiteY13" fmla="*/ 307182 h 837827"/>
                <a:gd name="connsiteX14" fmla="*/ 547243 w 813942"/>
                <a:gd name="connsiteY14" fmla="*/ 576264 h 837827"/>
                <a:gd name="connsiteX15" fmla="*/ 294145 w 813942"/>
                <a:gd name="connsiteY15" fmla="*/ 771153 h 837827"/>
                <a:gd name="connsiteX16" fmla="*/ 0 w 813942"/>
                <a:gd name="connsiteY16" fmla="*/ 837827 h 837827"/>
                <a:gd name="connsiteX17" fmla="*/ 178594 w 813942"/>
                <a:gd name="connsiteY17" fmla="*/ 702476 h 837827"/>
                <a:gd name="connsiteX0" fmla="*/ 178594 w 842517"/>
                <a:gd name="connsiteY0" fmla="*/ 702476 h 837827"/>
                <a:gd name="connsiteX1" fmla="*/ 280543 w 842517"/>
                <a:gd name="connsiteY1" fmla="*/ 747714 h 837827"/>
                <a:gd name="connsiteX2" fmla="*/ 306736 w 842517"/>
                <a:gd name="connsiteY2" fmla="*/ 542926 h 837827"/>
                <a:gd name="connsiteX3" fmla="*/ 325786 w 842517"/>
                <a:gd name="connsiteY3" fmla="*/ 535783 h 837827"/>
                <a:gd name="connsiteX4" fmla="*/ 530573 w 842517"/>
                <a:gd name="connsiteY4" fmla="*/ 561976 h 837827"/>
                <a:gd name="connsiteX5" fmla="*/ 490092 w 842517"/>
                <a:gd name="connsiteY5" fmla="*/ 357189 h 837827"/>
                <a:gd name="connsiteX6" fmla="*/ 506761 w 842517"/>
                <a:gd name="connsiteY6" fmla="*/ 340521 h 837827"/>
                <a:gd name="connsiteX7" fmla="*/ 711549 w 842517"/>
                <a:gd name="connsiteY7" fmla="*/ 304801 h 837827"/>
                <a:gd name="connsiteX8" fmla="*/ 604392 w 842517"/>
                <a:gd name="connsiteY8" fmla="*/ 121445 h 837827"/>
                <a:gd name="connsiteX9" fmla="*/ 620377 w 842517"/>
                <a:gd name="connsiteY9" fmla="*/ 97638 h 837827"/>
                <a:gd name="connsiteX10" fmla="*/ 804418 w 842517"/>
                <a:gd name="connsiteY10" fmla="*/ 0 h 837827"/>
                <a:gd name="connsiteX11" fmla="*/ 813942 w 842517"/>
                <a:gd name="connsiteY11" fmla="*/ 66676 h 837827"/>
                <a:gd name="connsiteX12" fmla="*/ 842517 w 842517"/>
                <a:gd name="connsiteY12" fmla="*/ 176214 h 837827"/>
                <a:gd name="connsiteX13" fmla="*/ 737743 w 842517"/>
                <a:gd name="connsiteY13" fmla="*/ 307182 h 837827"/>
                <a:gd name="connsiteX14" fmla="*/ 547243 w 842517"/>
                <a:gd name="connsiteY14" fmla="*/ 576264 h 837827"/>
                <a:gd name="connsiteX15" fmla="*/ 294145 w 842517"/>
                <a:gd name="connsiteY15" fmla="*/ 771153 h 837827"/>
                <a:gd name="connsiteX16" fmla="*/ 0 w 842517"/>
                <a:gd name="connsiteY16" fmla="*/ 837827 h 837827"/>
                <a:gd name="connsiteX17" fmla="*/ 178594 w 842517"/>
                <a:gd name="connsiteY17" fmla="*/ 702476 h 837827"/>
                <a:gd name="connsiteX0" fmla="*/ 178594 w 1040161"/>
                <a:gd name="connsiteY0" fmla="*/ 702476 h 837827"/>
                <a:gd name="connsiteX1" fmla="*/ 280543 w 1040161"/>
                <a:gd name="connsiteY1" fmla="*/ 747714 h 837827"/>
                <a:gd name="connsiteX2" fmla="*/ 306736 w 1040161"/>
                <a:gd name="connsiteY2" fmla="*/ 542926 h 837827"/>
                <a:gd name="connsiteX3" fmla="*/ 325786 w 1040161"/>
                <a:gd name="connsiteY3" fmla="*/ 535783 h 837827"/>
                <a:gd name="connsiteX4" fmla="*/ 530573 w 1040161"/>
                <a:gd name="connsiteY4" fmla="*/ 561976 h 837827"/>
                <a:gd name="connsiteX5" fmla="*/ 490092 w 1040161"/>
                <a:gd name="connsiteY5" fmla="*/ 357189 h 837827"/>
                <a:gd name="connsiteX6" fmla="*/ 506761 w 1040161"/>
                <a:gd name="connsiteY6" fmla="*/ 340521 h 837827"/>
                <a:gd name="connsiteX7" fmla="*/ 711549 w 1040161"/>
                <a:gd name="connsiteY7" fmla="*/ 304801 h 837827"/>
                <a:gd name="connsiteX8" fmla="*/ 604392 w 1040161"/>
                <a:gd name="connsiteY8" fmla="*/ 121445 h 837827"/>
                <a:gd name="connsiteX9" fmla="*/ 620377 w 1040161"/>
                <a:gd name="connsiteY9" fmla="*/ 97638 h 837827"/>
                <a:gd name="connsiteX10" fmla="*/ 804418 w 1040161"/>
                <a:gd name="connsiteY10" fmla="*/ 0 h 837827"/>
                <a:gd name="connsiteX11" fmla="*/ 1040161 w 1040161"/>
                <a:gd name="connsiteY11" fmla="*/ 23814 h 837827"/>
                <a:gd name="connsiteX12" fmla="*/ 842517 w 1040161"/>
                <a:gd name="connsiteY12" fmla="*/ 176214 h 837827"/>
                <a:gd name="connsiteX13" fmla="*/ 737743 w 1040161"/>
                <a:gd name="connsiteY13" fmla="*/ 307182 h 837827"/>
                <a:gd name="connsiteX14" fmla="*/ 547243 w 1040161"/>
                <a:gd name="connsiteY14" fmla="*/ 576264 h 837827"/>
                <a:gd name="connsiteX15" fmla="*/ 294145 w 1040161"/>
                <a:gd name="connsiteY15" fmla="*/ 771153 h 837827"/>
                <a:gd name="connsiteX16" fmla="*/ 0 w 1040161"/>
                <a:gd name="connsiteY16" fmla="*/ 837827 h 837827"/>
                <a:gd name="connsiteX17" fmla="*/ 178594 w 1040161"/>
                <a:gd name="connsiteY17" fmla="*/ 702476 h 837827"/>
                <a:gd name="connsiteX0" fmla="*/ 178594 w 1040161"/>
                <a:gd name="connsiteY0" fmla="*/ 702476 h 837827"/>
                <a:gd name="connsiteX1" fmla="*/ 280543 w 1040161"/>
                <a:gd name="connsiteY1" fmla="*/ 747714 h 837827"/>
                <a:gd name="connsiteX2" fmla="*/ 306736 w 1040161"/>
                <a:gd name="connsiteY2" fmla="*/ 542926 h 837827"/>
                <a:gd name="connsiteX3" fmla="*/ 325786 w 1040161"/>
                <a:gd name="connsiteY3" fmla="*/ 535783 h 837827"/>
                <a:gd name="connsiteX4" fmla="*/ 530573 w 1040161"/>
                <a:gd name="connsiteY4" fmla="*/ 561976 h 837827"/>
                <a:gd name="connsiteX5" fmla="*/ 490092 w 1040161"/>
                <a:gd name="connsiteY5" fmla="*/ 357189 h 837827"/>
                <a:gd name="connsiteX6" fmla="*/ 506761 w 1040161"/>
                <a:gd name="connsiteY6" fmla="*/ 340521 h 837827"/>
                <a:gd name="connsiteX7" fmla="*/ 711549 w 1040161"/>
                <a:gd name="connsiteY7" fmla="*/ 304801 h 837827"/>
                <a:gd name="connsiteX8" fmla="*/ 604392 w 1040161"/>
                <a:gd name="connsiteY8" fmla="*/ 121445 h 837827"/>
                <a:gd name="connsiteX9" fmla="*/ 620377 w 1040161"/>
                <a:gd name="connsiteY9" fmla="*/ 97638 h 837827"/>
                <a:gd name="connsiteX10" fmla="*/ 804418 w 1040161"/>
                <a:gd name="connsiteY10" fmla="*/ 0 h 837827"/>
                <a:gd name="connsiteX11" fmla="*/ 1040161 w 1040161"/>
                <a:gd name="connsiteY11" fmla="*/ 23814 h 837827"/>
                <a:gd name="connsiteX12" fmla="*/ 806798 w 1040161"/>
                <a:gd name="connsiteY12" fmla="*/ 26196 h 837827"/>
                <a:gd name="connsiteX13" fmla="*/ 737743 w 1040161"/>
                <a:gd name="connsiteY13" fmla="*/ 307182 h 837827"/>
                <a:gd name="connsiteX14" fmla="*/ 547243 w 1040161"/>
                <a:gd name="connsiteY14" fmla="*/ 576264 h 837827"/>
                <a:gd name="connsiteX15" fmla="*/ 294145 w 1040161"/>
                <a:gd name="connsiteY15" fmla="*/ 771153 h 837827"/>
                <a:gd name="connsiteX16" fmla="*/ 0 w 1040161"/>
                <a:gd name="connsiteY16" fmla="*/ 837827 h 837827"/>
                <a:gd name="connsiteX17" fmla="*/ 178594 w 1040161"/>
                <a:gd name="connsiteY17" fmla="*/ 702476 h 837827"/>
                <a:gd name="connsiteX0" fmla="*/ 178594 w 1040161"/>
                <a:gd name="connsiteY0" fmla="*/ 702476 h 837827"/>
                <a:gd name="connsiteX1" fmla="*/ 280543 w 1040161"/>
                <a:gd name="connsiteY1" fmla="*/ 747714 h 837827"/>
                <a:gd name="connsiteX2" fmla="*/ 306736 w 1040161"/>
                <a:gd name="connsiteY2" fmla="*/ 542926 h 837827"/>
                <a:gd name="connsiteX3" fmla="*/ 325786 w 1040161"/>
                <a:gd name="connsiteY3" fmla="*/ 535783 h 837827"/>
                <a:gd name="connsiteX4" fmla="*/ 530573 w 1040161"/>
                <a:gd name="connsiteY4" fmla="*/ 561976 h 837827"/>
                <a:gd name="connsiteX5" fmla="*/ 490092 w 1040161"/>
                <a:gd name="connsiteY5" fmla="*/ 357189 h 837827"/>
                <a:gd name="connsiteX6" fmla="*/ 506761 w 1040161"/>
                <a:gd name="connsiteY6" fmla="*/ 340521 h 837827"/>
                <a:gd name="connsiteX7" fmla="*/ 711549 w 1040161"/>
                <a:gd name="connsiteY7" fmla="*/ 304801 h 837827"/>
                <a:gd name="connsiteX8" fmla="*/ 604392 w 1040161"/>
                <a:gd name="connsiteY8" fmla="*/ 121445 h 837827"/>
                <a:gd name="connsiteX9" fmla="*/ 620377 w 1040161"/>
                <a:gd name="connsiteY9" fmla="*/ 97638 h 837827"/>
                <a:gd name="connsiteX10" fmla="*/ 804418 w 1040161"/>
                <a:gd name="connsiteY10" fmla="*/ 0 h 837827"/>
                <a:gd name="connsiteX11" fmla="*/ 859186 w 1040161"/>
                <a:gd name="connsiteY11" fmla="*/ 1 h 837827"/>
                <a:gd name="connsiteX12" fmla="*/ 1040161 w 1040161"/>
                <a:gd name="connsiteY12" fmla="*/ 23814 h 837827"/>
                <a:gd name="connsiteX13" fmla="*/ 806798 w 1040161"/>
                <a:gd name="connsiteY13" fmla="*/ 26196 h 837827"/>
                <a:gd name="connsiteX14" fmla="*/ 737743 w 1040161"/>
                <a:gd name="connsiteY14" fmla="*/ 307182 h 837827"/>
                <a:gd name="connsiteX15" fmla="*/ 547243 w 1040161"/>
                <a:gd name="connsiteY15" fmla="*/ 576264 h 837827"/>
                <a:gd name="connsiteX16" fmla="*/ 294145 w 1040161"/>
                <a:gd name="connsiteY16" fmla="*/ 771153 h 837827"/>
                <a:gd name="connsiteX17" fmla="*/ 0 w 1040161"/>
                <a:gd name="connsiteY17" fmla="*/ 837827 h 837827"/>
                <a:gd name="connsiteX18" fmla="*/ 178594 w 1040161"/>
                <a:gd name="connsiteY18" fmla="*/ 702476 h 837827"/>
                <a:gd name="connsiteX0" fmla="*/ 178594 w 1040161"/>
                <a:gd name="connsiteY0" fmla="*/ 828682 h 964033"/>
                <a:gd name="connsiteX1" fmla="*/ 280543 w 1040161"/>
                <a:gd name="connsiteY1" fmla="*/ 873920 h 964033"/>
                <a:gd name="connsiteX2" fmla="*/ 306736 w 1040161"/>
                <a:gd name="connsiteY2" fmla="*/ 669132 h 964033"/>
                <a:gd name="connsiteX3" fmla="*/ 325786 w 1040161"/>
                <a:gd name="connsiteY3" fmla="*/ 661989 h 964033"/>
                <a:gd name="connsiteX4" fmla="*/ 530573 w 1040161"/>
                <a:gd name="connsiteY4" fmla="*/ 688182 h 964033"/>
                <a:gd name="connsiteX5" fmla="*/ 490092 w 1040161"/>
                <a:gd name="connsiteY5" fmla="*/ 483395 h 964033"/>
                <a:gd name="connsiteX6" fmla="*/ 506761 w 1040161"/>
                <a:gd name="connsiteY6" fmla="*/ 466727 h 964033"/>
                <a:gd name="connsiteX7" fmla="*/ 711549 w 1040161"/>
                <a:gd name="connsiteY7" fmla="*/ 431007 h 964033"/>
                <a:gd name="connsiteX8" fmla="*/ 604392 w 1040161"/>
                <a:gd name="connsiteY8" fmla="*/ 247651 h 964033"/>
                <a:gd name="connsiteX9" fmla="*/ 620377 w 1040161"/>
                <a:gd name="connsiteY9" fmla="*/ 223844 h 964033"/>
                <a:gd name="connsiteX10" fmla="*/ 804418 w 1040161"/>
                <a:gd name="connsiteY10" fmla="*/ 126206 h 964033"/>
                <a:gd name="connsiteX11" fmla="*/ 930624 w 1040161"/>
                <a:gd name="connsiteY11" fmla="*/ 0 h 964033"/>
                <a:gd name="connsiteX12" fmla="*/ 1040161 w 1040161"/>
                <a:gd name="connsiteY12" fmla="*/ 150020 h 964033"/>
                <a:gd name="connsiteX13" fmla="*/ 806798 w 1040161"/>
                <a:gd name="connsiteY13" fmla="*/ 152402 h 964033"/>
                <a:gd name="connsiteX14" fmla="*/ 737743 w 1040161"/>
                <a:gd name="connsiteY14" fmla="*/ 433388 h 964033"/>
                <a:gd name="connsiteX15" fmla="*/ 547243 w 1040161"/>
                <a:gd name="connsiteY15" fmla="*/ 702470 h 964033"/>
                <a:gd name="connsiteX16" fmla="*/ 294145 w 1040161"/>
                <a:gd name="connsiteY16" fmla="*/ 897359 h 964033"/>
                <a:gd name="connsiteX17" fmla="*/ 0 w 1040161"/>
                <a:gd name="connsiteY17" fmla="*/ 964033 h 964033"/>
                <a:gd name="connsiteX18" fmla="*/ 178594 w 1040161"/>
                <a:gd name="connsiteY18" fmla="*/ 828682 h 964033"/>
                <a:gd name="connsiteX0" fmla="*/ 178594 w 1042543"/>
                <a:gd name="connsiteY0" fmla="*/ 828682 h 964033"/>
                <a:gd name="connsiteX1" fmla="*/ 280543 w 1042543"/>
                <a:gd name="connsiteY1" fmla="*/ 873920 h 964033"/>
                <a:gd name="connsiteX2" fmla="*/ 306736 w 1042543"/>
                <a:gd name="connsiteY2" fmla="*/ 669132 h 964033"/>
                <a:gd name="connsiteX3" fmla="*/ 325786 w 1042543"/>
                <a:gd name="connsiteY3" fmla="*/ 661989 h 964033"/>
                <a:gd name="connsiteX4" fmla="*/ 530573 w 1042543"/>
                <a:gd name="connsiteY4" fmla="*/ 688182 h 964033"/>
                <a:gd name="connsiteX5" fmla="*/ 490092 w 1042543"/>
                <a:gd name="connsiteY5" fmla="*/ 483395 h 964033"/>
                <a:gd name="connsiteX6" fmla="*/ 506761 w 1042543"/>
                <a:gd name="connsiteY6" fmla="*/ 466727 h 964033"/>
                <a:gd name="connsiteX7" fmla="*/ 711549 w 1042543"/>
                <a:gd name="connsiteY7" fmla="*/ 431007 h 964033"/>
                <a:gd name="connsiteX8" fmla="*/ 604392 w 1042543"/>
                <a:gd name="connsiteY8" fmla="*/ 247651 h 964033"/>
                <a:gd name="connsiteX9" fmla="*/ 620377 w 1042543"/>
                <a:gd name="connsiteY9" fmla="*/ 223844 h 964033"/>
                <a:gd name="connsiteX10" fmla="*/ 804418 w 1042543"/>
                <a:gd name="connsiteY10" fmla="*/ 126206 h 964033"/>
                <a:gd name="connsiteX11" fmla="*/ 930624 w 1042543"/>
                <a:gd name="connsiteY11" fmla="*/ 0 h 964033"/>
                <a:gd name="connsiteX12" fmla="*/ 1042543 w 1042543"/>
                <a:gd name="connsiteY12" fmla="*/ 157163 h 964033"/>
                <a:gd name="connsiteX13" fmla="*/ 806798 w 1042543"/>
                <a:gd name="connsiteY13" fmla="*/ 152402 h 964033"/>
                <a:gd name="connsiteX14" fmla="*/ 737743 w 1042543"/>
                <a:gd name="connsiteY14" fmla="*/ 433388 h 964033"/>
                <a:gd name="connsiteX15" fmla="*/ 547243 w 1042543"/>
                <a:gd name="connsiteY15" fmla="*/ 702470 h 964033"/>
                <a:gd name="connsiteX16" fmla="*/ 294145 w 1042543"/>
                <a:gd name="connsiteY16" fmla="*/ 897359 h 964033"/>
                <a:gd name="connsiteX17" fmla="*/ 0 w 1042543"/>
                <a:gd name="connsiteY17" fmla="*/ 964033 h 964033"/>
                <a:gd name="connsiteX18" fmla="*/ 178594 w 1042543"/>
                <a:gd name="connsiteY18" fmla="*/ 828682 h 964033"/>
                <a:gd name="connsiteX0" fmla="*/ 178594 w 1042543"/>
                <a:gd name="connsiteY0" fmla="*/ 828682 h 964033"/>
                <a:gd name="connsiteX1" fmla="*/ 280543 w 1042543"/>
                <a:gd name="connsiteY1" fmla="*/ 873920 h 964033"/>
                <a:gd name="connsiteX2" fmla="*/ 306736 w 1042543"/>
                <a:gd name="connsiteY2" fmla="*/ 669132 h 964033"/>
                <a:gd name="connsiteX3" fmla="*/ 325786 w 1042543"/>
                <a:gd name="connsiteY3" fmla="*/ 661989 h 964033"/>
                <a:gd name="connsiteX4" fmla="*/ 530573 w 1042543"/>
                <a:gd name="connsiteY4" fmla="*/ 688182 h 964033"/>
                <a:gd name="connsiteX5" fmla="*/ 490092 w 1042543"/>
                <a:gd name="connsiteY5" fmla="*/ 483395 h 964033"/>
                <a:gd name="connsiteX6" fmla="*/ 506761 w 1042543"/>
                <a:gd name="connsiteY6" fmla="*/ 466727 h 964033"/>
                <a:gd name="connsiteX7" fmla="*/ 711549 w 1042543"/>
                <a:gd name="connsiteY7" fmla="*/ 431007 h 964033"/>
                <a:gd name="connsiteX8" fmla="*/ 604392 w 1042543"/>
                <a:gd name="connsiteY8" fmla="*/ 247651 h 964033"/>
                <a:gd name="connsiteX9" fmla="*/ 620377 w 1042543"/>
                <a:gd name="connsiteY9" fmla="*/ 223844 h 964033"/>
                <a:gd name="connsiteX10" fmla="*/ 796679 w 1042543"/>
                <a:gd name="connsiteY10" fmla="*/ 127397 h 964033"/>
                <a:gd name="connsiteX11" fmla="*/ 930624 w 1042543"/>
                <a:gd name="connsiteY11" fmla="*/ 0 h 964033"/>
                <a:gd name="connsiteX12" fmla="*/ 1042543 w 1042543"/>
                <a:gd name="connsiteY12" fmla="*/ 157163 h 964033"/>
                <a:gd name="connsiteX13" fmla="*/ 806798 w 1042543"/>
                <a:gd name="connsiteY13" fmla="*/ 152402 h 964033"/>
                <a:gd name="connsiteX14" fmla="*/ 737743 w 1042543"/>
                <a:gd name="connsiteY14" fmla="*/ 433388 h 964033"/>
                <a:gd name="connsiteX15" fmla="*/ 547243 w 1042543"/>
                <a:gd name="connsiteY15" fmla="*/ 702470 h 964033"/>
                <a:gd name="connsiteX16" fmla="*/ 294145 w 1042543"/>
                <a:gd name="connsiteY16" fmla="*/ 897359 h 964033"/>
                <a:gd name="connsiteX17" fmla="*/ 0 w 1042543"/>
                <a:gd name="connsiteY17" fmla="*/ 964033 h 964033"/>
                <a:gd name="connsiteX18" fmla="*/ 178594 w 1042543"/>
                <a:gd name="connsiteY18" fmla="*/ 828682 h 964033"/>
                <a:gd name="connsiteX0" fmla="*/ 178594 w 1042543"/>
                <a:gd name="connsiteY0" fmla="*/ 828682 h 964033"/>
                <a:gd name="connsiteX1" fmla="*/ 280543 w 1042543"/>
                <a:gd name="connsiteY1" fmla="*/ 873920 h 964033"/>
                <a:gd name="connsiteX2" fmla="*/ 306736 w 1042543"/>
                <a:gd name="connsiteY2" fmla="*/ 669132 h 964033"/>
                <a:gd name="connsiteX3" fmla="*/ 325786 w 1042543"/>
                <a:gd name="connsiteY3" fmla="*/ 661989 h 964033"/>
                <a:gd name="connsiteX4" fmla="*/ 530573 w 1042543"/>
                <a:gd name="connsiteY4" fmla="*/ 688182 h 964033"/>
                <a:gd name="connsiteX5" fmla="*/ 490092 w 1042543"/>
                <a:gd name="connsiteY5" fmla="*/ 483395 h 964033"/>
                <a:gd name="connsiteX6" fmla="*/ 506761 w 1042543"/>
                <a:gd name="connsiteY6" fmla="*/ 466727 h 964033"/>
                <a:gd name="connsiteX7" fmla="*/ 711549 w 1042543"/>
                <a:gd name="connsiteY7" fmla="*/ 431007 h 964033"/>
                <a:gd name="connsiteX8" fmla="*/ 604392 w 1042543"/>
                <a:gd name="connsiteY8" fmla="*/ 247651 h 964033"/>
                <a:gd name="connsiteX9" fmla="*/ 620377 w 1042543"/>
                <a:gd name="connsiteY9" fmla="*/ 223844 h 964033"/>
                <a:gd name="connsiteX10" fmla="*/ 794298 w 1042543"/>
                <a:gd name="connsiteY10" fmla="*/ 126206 h 964033"/>
                <a:gd name="connsiteX11" fmla="*/ 930624 w 1042543"/>
                <a:gd name="connsiteY11" fmla="*/ 0 h 964033"/>
                <a:gd name="connsiteX12" fmla="*/ 1042543 w 1042543"/>
                <a:gd name="connsiteY12" fmla="*/ 157163 h 964033"/>
                <a:gd name="connsiteX13" fmla="*/ 806798 w 1042543"/>
                <a:gd name="connsiteY13" fmla="*/ 152402 h 964033"/>
                <a:gd name="connsiteX14" fmla="*/ 737743 w 1042543"/>
                <a:gd name="connsiteY14" fmla="*/ 433388 h 964033"/>
                <a:gd name="connsiteX15" fmla="*/ 547243 w 1042543"/>
                <a:gd name="connsiteY15" fmla="*/ 702470 h 964033"/>
                <a:gd name="connsiteX16" fmla="*/ 294145 w 1042543"/>
                <a:gd name="connsiteY16" fmla="*/ 897359 h 964033"/>
                <a:gd name="connsiteX17" fmla="*/ 0 w 1042543"/>
                <a:gd name="connsiteY17" fmla="*/ 964033 h 964033"/>
                <a:gd name="connsiteX18" fmla="*/ 178594 w 1042543"/>
                <a:gd name="connsiteY18" fmla="*/ 828682 h 964033"/>
                <a:gd name="connsiteX0" fmla="*/ 178594 w 1038376"/>
                <a:gd name="connsiteY0" fmla="*/ 828682 h 964033"/>
                <a:gd name="connsiteX1" fmla="*/ 280543 w 1038376"/>
                <a:gd name="connsiteY1" fmla="*/ 873920 h 964033"/>
                <a:gd name="connsiteX2" fmla="*/ 306736 w 1038376"/>
                <a:gd name="connsiteY2" fmla="*/ 669132 h 964033"/>
                <a:gd name="connsiteX3" fmla="*/ 325786 w 1038376"/>
                <a:gd name="connsiteY3" fmla="*/ 661989 h 964033"/>
                <a:gd name="connsiteX4" fmla="*/ 530573 w 1038376"/>
                <a:gd name="connsiteY4" fmla="*/ 688182 h 964033"/>
                <a:gd name="connsiteX5" fmla="*/ 490092 w 1038376"/>
                <a:gd name="connsiteY5" fmla="*/ 483395 h 964033"/>
                <a:gd name="connsiteX6" fmla="*/ 506761 w 1038376"/>
                <a:gd name="connsiteY6" fmla="*/ 466727 h 964033"/>
                <a:gd name="connsiteX7" fmla="*/ 711549 w 1038376"/>
                <a:gd name="connsiteY7" fmla="*/ 431007 h 964033"/>
                <a:gd name="connsiteX8" fmla="*/ 604392 w 1038376"/>
                <a:gd name="connsiteY8" fmla="*/ 247651 h 964033"/>
                <a:gd name="connsiteX9" fmla="*/ 620377 w 1038376"/>
                <a:gd name="connsiteY9" fmla="*/ 223844 h 964033"/>
                <a:gd name="connsiteX10" fmla="*/ 794298 w 1038376"/>
                <a:gd name="connsiteY10" fmla="*/ 126206 h 964033"/>
                <a:gd name="connsiteX11" fmla="*/ 930624 w 1038376"/>
                <a:gd name="connsiteY11" fmla="*/ 0 h 964033"/>
                <a:gd name="connsiteX12" fmla="*/ 1038376 w 1038376"/>
                <a:gd name="connsiteY12" fmla="*/ 151210 h 964033"/>
                <a:gd name="connsiteX13" fmla="*/ 806798 w 1038376"/>
                <a:gd name="connsiteY13" fmla="*/ 152402 h 964033"/>
                <a:gd name="connsiteX14" fmla="*/ 737743 w 1038376"/>
                <a:gd name="connsiteY14" fmla="*/ 433388 h 964033"/>
                <a:gd name="connsiteX15" fmla="*/ 547243 w 1038376"/>
                <a:gd name="connsiteY15" fmla="*/ 702470 h 964033"/>
                <a:gd name="connsiteX16" fmla="*/ 294145 w 1038376"/>
                <a:gd name="connsiteY16" fmla="*/ 897359 h 964033"/>
                <a:gd name="connsiteX17" fmla="*/ 0 w 1038376"/>
                <a:gd name="connsiteY17" fmla="*/ 964033 h 964033"/>
                <a:gd name="connsiteX18" fmla="*/ 178594 w 1038376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30573 w 1038971"/>
                <a:gd name="connsiteY4" fmla="*/ 688182 h 964033"/>
                <a:gd name="connsiteX5" fmla="*/ 490092 w 1038971"/>
                <a:gd name="connsiteY5" fmla="*/ 483395 h 964033"/>
                <a:gd name="connsiteX6" fmla="*/ 506761 w 1038971"/>
                <a:gd name="connsiteY6" fmla="*/ 466727 h 964033"/>
                <a:gd name="connsiteX7" fmla="*/ 711549 w 1038971"/>
                <a:gd name="connsiteY7" fmla="*/ 431007 h 964033"/>
                <a:gd name="connsiteX8" fmla="*/ 604392 w 1038971"/>
                <a:gd name="connsiteY8" fmla="*/ 247651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30573 w 1038971"/>
                <a:gd name="connsiteY4" fmla="*/ 688182 h 964033"/>
                <a:gd name="connsiteX5" fmla="*/ 490092 w 1038971"/>
                <a:gd name="connsiteY5" fmla="*/ 483395 h 964033"/>
                <a:gd name="connsiteX6" fmla="*/ 506761 w 1038971"/>
                <a:gd name="connsiteY6" fmla="*/ 466727 h 964033"/>
                <a:gd name="connsiteX7" fmla="*/ 711549 w 1038971"/>
                <a:gd name="connsiteY7" fmla="*/ 431007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30573 w 1038971"/>
                <a:gd name="connsiteY4" fmla="*/ 688182 h 964033"/>
                <a:gd name="connsiteX5" fmla="*/ 490092 w 1038971"/>
                <a:gd name="connsiteY5" fmla="*/ 483395 h 964033"/>
                <a:gd name="connsiteX6" fmla="*/ 506761 w 1038971"/>
                <a:gd name="connsiteY6" fmla="*/ 466727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30573 w 1038971"/>
                <a:gd name="connsiteY4" fmla="*/ 688182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72704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8637 w 1038971"/>
                <a:gd name="connsiteY1" fmla="*/ 880469 h 964033"/>
                <a:gd name="connsiteX2" fmla="*/ 306736 w 1038971"/>
                <a:gd name="connsiteY2" fmla="*/ 672704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8637 w 1038971"/>
                <a:gd name="connsiteY1" fmla="*/ 880469 h 964033"/>
                <a:gd name="connsiteX2" fmla="*/ 306736 w 1038971"/>
                <a:gd name="connsiteY2" fmla="*/ 678062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8637 w 1038971"/>
                <a:gd name="connsiteY1" fmla="*/ 880469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6897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6897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3540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6897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3540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4405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6897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3540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4405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1321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5790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3540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4405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1321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5790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17727 w 1038971"/>
                <a:gd name="connsiteY4" fmla="*/ 690588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4405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1321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5790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17727 w 1038971"/>
                <a:gd name="connsiteY4" fmla="*/ 690588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1453 w 1038971"/>
                <a:gd name="connsiteY7" fmla="*/ 429758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1321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930624"/>
                <a:gd name="connsiteY0" fmla="*/ 828682 h 964033"/>
                <a:gd name="connsiteX1" fmla="*/ 266851 w 930624"/>
                <a:gd name="connsiteY1" fmla="*/ 875790 h 964033"/>
                <a:gd name="connsiteX2" fmla="*/ 306736 w 930624"/>
                <a:gd name="connsiteY2" fmla="*/ 676872 h 964033"/>
                <a:gd name="connsiteX3" fmla="*/ 325786 w 930624"/>
                <a:gd name="connsiteY3" fmla="*/ 661989 h 964033"/>
                <a:gd name="connsiteX4" fmla="*/ 517727 w 930624"/>
                <a:gd name="connsiteY4" fmla="*/ 690588 h 964033"/>
                <a:gd name="connsiteX5" fmla="*/ 490092 w 930624"/>
                <a:gd name="connsiteY5" fmla="*/ 483395 h 964033"/>
                <a:gd name="connsiteX6" fmla="*/ 504380 w 930624"/>
                <a:gd name="connsiteY6" fmla="*/ 463750 h 964033"/>
                <a:gd name="connsiteX7" fmla="*/ 701453 w 930624"/>
                <a:gd name="connsiteY7" fmla="*/ 429758 h 964033"/>
                <a:gd name="connsiteX8" fmla="*/ 610345 w 930624"/>
                <a:gd name="connsiteY8" fmla="*/ 248247 h 964033"/>
                <a:gd name="connsiteX9" fmla="*/ 620377 w 930624"/>
                <a:gd name="connsiteY9" fmla="*/ 223844 h 964033"/>
                <a:gd name="connsiteX10" fmla="*/ 791321 w 930624"/>
                <a:gd name="connsiteY10" fmla="*/ 126206 h 964033"/>
                <a:gd name="connsiteX11" fmla="*/ 930624 w 930624"/>
                <a:gd name="connsiteY11" fmla="*/ 0 h 964033"/>
                <a:gd name="connsiteX12" fmla="*/ 806798 w 930624"/>
                <a:gd name="connsiteY12" fmla="*/ 152402 h 964033"/>
                <a:gd name="connsiteX13" fmla="*/ 737743 w 930624"/>
                <a:gd name="connsiteY13" fmla="*/ 433388 h 964033"/>
                <a:gd name="connsiteX14" fmla="*/ 547243 w 930624"/>
                <a:gd name="connsiteY14" fmla="*/ 702470 h 964033"/>
                <a:gd name="connsiteX15" fmla="*/ 294145 w 930624"/>
                <a:gd name="connsiteY15" fmla="*/ 897359 h 964033"/>
                <a:gd name="connsiteX16" fmla="*/ 0 w 930624"/>
                <a:gd name="connsiteY16" fmla="*/ 964033 h 964033"/>
                <a:gd name="connsiteX17" fmla="*/ 178594 w 930624"/>
                <a:gd name="connsiteY17" fmla="*/ 828682 h 964033"/>
                <a:gd name="connsiteX0" fmla="*/ 178594 w 806798"/>
                <a:gd name="connsiteY0" fmla="*/ 702476 h 837827"/>
                <a:gd name="connsiteX1" fmla="*/ 266851 w 806798"/>
                <a:gd name="connsiteY1" fmla="*/ 749584 h 837827"/>
                <a:gd name="connsiteX2" fmla="*/ 306736 w 806798"/>
                <a:gd name="connsiteY2" fmla="*/ 550666 h 837827"/>
                <a:gd name="connsiteX3" fmla="*/ 325786 w 806798"/>
                <a:gd name="connsiteY3" fmla="*/ 535783 h 837827"/>
                <a:gd name="connsiteX4" fmla="*/ 517727 w 806798"/>
                <a:gd name="connsiteY4" fmla="*/ 564382 h 837827"/>
                <a:gd name="connsiteX5" fmla="*/ 490092 w 806798"/>
                <a:gd name="connsiteY5" fmla="*/ 357189 h 837827"/>
                <a:gd name="connsiteX6" fmla="*/ 504380 w 806798"/>
                <a:gd name="connsiteY6" fmla="*/ 337544 h 837827"/>
                <a:gd name="connsiteX7" fmla="*/ 701453 w 806798"/>
                <a:gd name="connsiteY7" fmla="*/ 303552 h 837827"/>
                <a:gd name="connsiteX8" fmla="*/ 610345 w 806798"/>
                <a:gd name="connsiteY8" fmla="*/ 122041 h 837827"/>
                <a:gd name="connsiteX9" fmla="*/ 620377 w 806798"/>
                <a:gd name="connsiteY9" fmla="*/ 97638 h 837827"/>
                <a:gd name="connsiteX10" fmla="*/ 791321 w 806798"/>
                <a:gd name="connsiteY10" fmla="*/ 0 h 837827"/>
                <a:gd name="connsiteX11" fmla="*/ 806798 w 806798"/>
                <a:gd name="connsiteY11" fmla="*/ 26196 h 837827"/>
                <a:gd name="connsiteX12" fmla="*/ 737743 w 806798"/>
                <a:gd name="connsiteY12" fmla="*/ 307182 h 837827"/>
                <a:gd name="connsiteX13" fmla="*/ 547243 w 806798"/>
                <a:gd name="connsiteY13" fmla="*/ 576264 h 837827"/>
                <a:gd name="connsiteX14" fmla="*/ 294145 w 806798"/>
                <a:gd name="connsiteY14" fmla="*/ 771153 h 837827"/>
                <a:gd name="connsiteX15" fmla="*/ 0 w 806798"/>
                <a:gd name="connsiteY15" fmla="*/ 837827 h 837827"/>
                <a:gd name="connsiteX16" fmla="*/ 178594 w 806798"/>
                <a:gd name="connsiteY16" fmla="*/ 702476 h 837827"/>
                <a:gd name="connsiteX0" fmla="*/ 178594 w 806798"/>
                <a:gd name="connsiteY0" fmla="*/ 676280 h 811631"/>
                <a:gd name="connsiteX1" fmla="*/ 266851 w 806798"/>
                <a:gd name="connsiteY1" fmla="*/ 723388 h 811631"/>
                <a:gd name="connsiteX2" fmla="*/ 306736 w 806798"/>
                <a:gd name="connsiteY2" fmla="*/ 524470 h 811631"/>
                <a:gd name="connsiteX3" fmla="*/ 325786 w 806798"/>
                <a:gd name="connsiteY3" fmla="*/ 509587 h 811631"/>
                <a:gd name="connsiteX4" fmla="*/ 517727 w 806798"/>
                <a:gd name="connsiteY4" fmla="*/ 538186 h 811631"/>
                <a:gd name="connsiteX5" fmla="*/ 490092 w 806798"/>
                <a:gd name="connsiteY5" fmla="*/ 330993 h 811631"/>
                <a:gd name="connsiteX6" fmla="*/ 504380 w 806798"/>
                <a:gd name="connsiteY6" fmla="*/ 311348 h 811631"/>
                <a:gd name="connsiteX7" fmla="*/ 701453 w 806798"/>
                <a:gd name="connsiteY7" fmla="*/ 277356 h 811631"/>
                <a:gd name="connsiteX8" fmla="*/ 610345 w 806798"/>
                <a:gd name="connsiteY8" fmla="*/ 95845 h 811631"/>
                <a:gd name="connsiteX9" fmla="*/ 620377 w 806798"/>
                <a:gd name="connsiteY9" fmla="*/ 71442 h 811631"/>
                <a:gd name="connsiteX10" fmla="*/ 806798 w 806798"/>
                <a:gd name="connsiteY10" fmla="*/ 0 h 811631"/>
                <a:gd name="connsiteX11" fmla="*/ 737743 w 806798"/>
                <a:gd name="connsiteY11" fmla="*/ 280986 h 811631"/>
                <a:gd name="connsiteX12" fmla="*/ 547243 w 806798"/>
                <a:gd name="connsiteY12" fmla="*/ 550068 h 811631"/>
                <a:gd name="connsiteX13" fmla="*/ 294145 w 806798"/>
                <a:gd name="connsiteY13" fmla="*/ 744957 h 811631"/>
                <a:gd name="connsiteX14" fmla="*/ 0 w 806798"/>
                <a:gd name="connsiteY14" fmla="*/ 811631 h 811631"/>
                <a:gd name="connsiteX15" fmla="*/ 178594 w 806798"/>
                <a:gd name="connsiteY15" fmla="*/ 676280 h 811631"/>
                <a:gd name="connsiteX0" fmla="*/ 178594 w 737743"/>
                <a:gd name="connsiteY0" fmla="*/ 604838 h 740189"/>
                <a:gd name="connsiteX1" fmla="*/ 266851 w 737743"/>
                <a:gd name="connsiteY1" fmla="*/ 651946 h 740189"/>
                <a:gd name="connsiteX2" fmla="*/ 306736 w 737743"/>
                <a:gd name="connsiteY2" fmla="*/ 453028 h 740189"/>
                <a:gd name="connsiteX3" fmla="*/ 325786 w 737743"/>
                <a:gd name="connsiteY3" fmla="*/ 438145 h 740189"/>
                <a:gd name="connsiteX4" fmla="*/ 517727 w 737743"/>
                <a:gd name="connsiteY4" fmla="*/ 466744 h 740189"/>
                <a:gd name="connsiteX5" fmla="*/ 490092 w 737743"/>
                <a:gd name="connsiteY5" fmla="*/ 259551 h 740189"/>
                <a:gd name="connsiteX6" fmla="*/ 504380 w 737743"/>
                <a:gd name="connsiteY6" fmla="*/ 239906 h 740189"/>
                <a:gd name="connsiteX7" fmla="*/ 701453 w 737743"/>
                <a:gd name="connsiteY7" fmla="*/ 205914 h 740189"/>
                <a:gd name="connsiteX8" fmla="*/ 610345 w 737743"/>
                <a:gd name="connsiteY8" fmla="*/ 24403 h 740189"/>
                <a:gd name="connsiteX9" fmla="*/ 620377 w 737743"/>
                <a:gd name="connsiteY9" fmla="*/ 0 h 740189"/>
                <a:gd name="connsiteX10" fmla="*/ 737743 w 737743"/>
                <a:gd name="connsiteY10" fmla="*/ 209544 h 740189"/>
                <a:gd name="connsiteX11" fmla="*/ 547243 w 737743"/>
                <a:gd name="connsiteY11" fmla="*/ 478626 h 740189"/>
                <a:gd name="connsiteX12" fmla="*/ 294145 w 737743"/>
                <a:gd name="connsiteY12" fmla="*/ 673515 h 740189"/>
                <a:gd name="connsiteX13" fmla="*/ 0 w 737743"/>
                <a:gd name="connsiteY13" fmla="*/ 740189 h 740189"/>
                <a:gd name="connsiteX14" fmla="*/ 178594 w 737743"/>
                <a:gd name="connsiteY14" fmla="*/ 604838 h 740189"/>
                <a:gd name="connsiteX0" fmla="*/ 178594 w 737743"/>
                <a:gd name="connsiteY0" fmla="*/ 580435 h 715786"/>
                <a:gd name="connsiteX1" fmla="*/ 266851 w 737743"/>
                <a:gd name="connsiteY1" fmla="*/ 627543 h 715786"/>
                <a:gd name="connsiteX2" fmla="*/ 306736 w 737743"/>
                <a:gd name="connsiteY2" fmla="*/ 428625 h 715786"/>
                <a:gd name="connsiteX3" fmla="*/ 325786 w 737743"/>
                <a:gd name="connsiteY3" fmla="*/ 413742 h 715786"/>
                <a:gd name="connsiteX4" fmla="*/ 517727 w 737743"/>
                <a:gd name="connsiteY4" fmla="*/ 442341 h 715786"/>
                <a:gd name="connsiteX5" fmla="*/ 490092 w 737743"/>
                <a:gd name="connsiteY5" fmla="*/ 235148 h 715786"/>
                <a:gd name="connsiteX6" fmla="*/ 504380 w 737743"/>
                <a:gd name="connsiteY6" fmla="*/ 215503 h 715786"/>
                <a:gd name="connsiteX7" fmla="*/ 701453 w 737743"/>
                <a:gd name="connsiteY7" fmla="*/ 181511 h 715786"/>
                <a:gd name="connsiteX8" fmla="*/ 610345 w 737743"/>
                <a:gd name="connsiteY8" fmla="*/ 0 h 715786"/>
                <a:gd name="connsiteX9" fmla="*/ 737743 w 737743"/>
                <a:gd name="connsiteY9" fmla="*/ 185141 h 715786"/>
                <a:gd name="connsiteX10" fmla="*/ 547243 w 737743"/>
                <a:gd name="connsiteY10" fmla="*/ 454223 h 715786"/>
                <a:gd name="connsiteX11" fmla="*/ 294145 w 737743"/>
                <a:gd name="connsiteY11" fmla="*/ 649112 h 715786"/>
                <a:gd name="connsiteX12" fmla="*/ 0 w 737743"/>
                <a:gd name="connsiteY12" fmla="*/ 715786 h 715786"/>
                <a:gd name="connsiteX13" fmla="*/ 178594 w 737743"/>
                <a:gd name="connsiteY13" fmla="*/ 580435 h 715786"/>
                <a:gd name="connsiteX0" fmla="*/ 178594 w 737743"/>
                <a:gd name="connsiteY0" fmla="*/ 398924 h 534275"/>
                <a:gd name="connsiteX1" fmla="*/ 266851 w 737743"/>
                <a:gd name="connsiteY1" fmla="*/ 446032 h 534275"/>
                <a:gd name="connsiteX2" fmla="*/ 306736 w 737743"/>
                <a:gd name="connsiteY2" fmla="*/ 247114 h 534275"/>
                <a:gd name="connsiteX3" fmla="*/ 325786 w 737743"/>
                <a:gd name="connsiteY3" fmla="*/ 232231 h 534275"/>
                <a:gd name="connsiteX4" fmla="*/ 517727 w 737743"/>
                <a:gd name="connsiteY4" fmla="*/ 260830 h 534275"/>
                <a:gd name="connsiteX5" fmla="*/ 490092 w 737743"/>
                <a:gd name="connsiteY5" fmla="*/ 53637 h 534275"/>
                <a:gd name="connsiteX6" fmla="*/ 504380 w 737743"/>
                <a:gd name="connsiteY6" fmla="*/ 33992 h 534275"/>
                <a:gd name="connsiteX7" fmla="*/ 701453 w 737743"/>
                <a:gd name="connsiteY7" fmla="*/ 0 h 534275"/>
                <a:gd name="connsiteX8" fmla="*/ 737743 w 737743"/>
                <a:gd name="connsiteY8" fmla="*/ 3630 h 534275"/>
                <a:gd name="connsiteX9" fmla="*/ 547243 w 737743"/>
                <a:gd name="connsiteY9" fmla="*/ 272712 h 534275"/>
                <a:gd name="connsiteX10" fmla="*/ 294145 w 737743"/>
                <a:gd name="connsiteY10" fmla="*/ 467601 h 534275"/>
                <a:gd name="connsiteX11" fmla="*/ 0 w 737743"/>
                <a:gd name="connsiteY11" fmla="*/ 534275 h 534275"/>
                <a:gd name="connsiteX12" fmla="*/ 178594 w 737743"/>
                <a:gd name="connsiteY12" fmla="*/ 398924 h 534275"/>
                <a:gd name="connsiteX0" fmla="*/ 178594 w 701453"/>
                <a:gd name="connsiteY0" fmla="*/ 398924 h 534275"/>
                <a:gd name="connsiteX1" fmla="*/ 266851 w 701453"/>
                <a:gd name="connsiteY1" fmla="*/ 446032 h 534275"/>
                <a:gd name="connsiteX2" fmla="*/ 306736 w 701453"/>
                <a:gd name="connsiteY2" fmla="*/ 247114 h 534275"/>
                <a:gd name="connsiteX3" fmla="*/ 325786 w 701453"/>
                <a:gd name="connsiteY3" fmla="*/ 232231 h 534275"/>
                <a:gd name="connsiteX4" fmla="*/ 517727 w 701453"/>
                <a:gd name="connsiteY4" fmla="*/ 260830 h 534275"/>
                <a:gd name="connsiteX5" fmla="*/ 490092 w 701453"/>
                <a:gd name="connsiteY5" fmla="*/ 53637 h 534275"/>
                <a:gd name="connsiteX6" fmla="*/ 504380 w 701453"/>
                <a:gd name="connsiteY6" fmla="*/ 33992 h 534275"/>
                <a:gd name="connsiteX7" fmla="*/ 701453 w 701453"/>
                <a:gd name="connsiteY7" fmla="*/ 0 h 534275"/>
                <a:gd name="connsiteX8" fmla="*/ 547243 w 701453"/>
                <a:gd name="connsiteY8" fmla="*/ 272712 h 534275"/>
                <a:gd name="connsiteX9" fmla="*/ 294145 w 701453"/>
                <a:gd name="connsiteY9" fmla="*/ 467601 h 534275"/>
                <a:gd name="connsiteX10" fmla="*/ 0 w 701453"/>
                <a:gd name="connsiteY10" fmla="*/ 534275 h 534275"/>
                <a:gd name="connsiteX11" fmla="*/ 178594 w 701453"/>
                <a:gd name="connsiteY11" fmla="*/ 398924 h 534275"/>
                <a:gd name="connsiteX0" fmla="*/ 178594 w 547243"/>
                <a:gd name="connsiteY0" fmla="*/ 364932 h 500283"/>
                <a:gd name="connsiteX1" fmla="*/ 266851 w 547243"/>
                <a:gd name="connsiteY1" fmla="*/ 412040 h 500283"/>
                <a:gd name="connsiteX2" fmla="*/ 306736 w 547243"/>
                <a:gd name="connsiteY2" fmla="*/ 213122 h 500283"/>
                <a:gd name="connsiteX3" fmla="*/ 325786 w 547243"/>
                <a:gd name="connsiteY3" fmla="*/ 198239 h 500283"/>
                <a:gd name="connsiteX4" fmla="*/ 517727 w 547243"/>
                <a:gd name="connsiteY4" fmla="*/ 226838 h 500283"/>
                <a:gd name="connsiteX5" fmla="*/ 490092 w 547243"/>
                <a:gd name="connsiteY5" fmla="*/ 19645 h 500283"/>
                <a:gd name="connsiteX6" fmla="*/ 504380 w 547243"/>
                <a:gd name="connsiteY6" fmla="*/ 0 h 500283"/>
                <a:gd name="connsiteX7" fmla="*/ 547243 w 547243"/>
                <a:gd name="connsiteY7" fmla="*/ 238720 h 500283"/>
                <a:gd name="connsiteX8" fmla="*/ 294145 w 547243"/>
                <a:gd name="connsiteY8" fmla="*/ 433609 h 500283"/>
                <a:gd name="connsiteX9" fmla="*/ 0 w 547243"/>
                <a:gd name="connsiteY9" fmla="*/ 500283 h 500283"/>
                <a:gd name="connsiteX10" fmla="*/ 178594 w 547243"/>
                <a:gd name="connsiteY10" fmla="*/ 364932 h 500283"/>
                <a:gd name="connsiteX0" fmla="*/ 178594 w 547243"/>
                <a:gd name="connsiteY0" fmla="*/ 345287 h 480638"/>
                <a:gd name="connsiteX1" fmla="*/ 266851 w 547243"/>
                <a:gd name="connsiteY1" fmla="*/ 392395 h 480638"/>
                <a:gd name="connsiteX2" fmla="*/ 306736 w 547243"/>
                <a:gd name="connsiteY2" fmla="*/ 193477 h 480638"/>
                <a:gd name="connsiteX3" fmla="*/ 325786 w 547243"/>
                <a:gd name="connsiteY3" fmla="*/ 178594 h 480638"/>
                <a:gd name="connsiteX4" fmla="*/ 517727 w 547243"/>
                <a:gd name="connsiteY4" fmla="*/ 207193 h 480638"/>
                <a:gd name="connsiteX5" fmla="*/ 490092 w 547243"/>
                <a:gd name="connsiteY5" fmla="*/ 0 h 480638"/>
                <a:gd name="connsiteX6" fmla="*/ 547243 w 547243"/>
                <a:gd name="connsiteY6" fmla="*/ 219075 h 480638"/>
                <a:gd name="connsiteX7" fmla="*/ 294145 w 547243"/>
                <a:gd name="connsiteY7" fmla="*/ 413964 h 480638"/>
                <a:gd name="connsiteX8" fmla="*/ 0 w 547243"/>
                <a:gd name="connsiteY8" fmla="*/ 480638 h 480638"/>
                <a:gd name="connsiteX9" fmla="*/ 178594 w 547243"/>
                <a:gd name="connsiteY9" fmla="*/ 345287 h 480638"/>
                <a:gd name="connsiteX0" fmla="*/ 178594 w 547243"/>
                <a:gd name="connsiteY0" fmla="*/ 166693 h 302044"/>
                <a:gd name="connsiteX1" fmla="*/ 266851 w 547243"/>
                <a:gd name="connsiteY1" fmla="*/ 213801 h 302044"/>
                <a:gd name="connsiteX2" fmla="*/ 306736 w 547243"/>
                <a:gd name="connsiteY2" fmla="*/ 14883 h 302044"/>
                <a:gd name="connsiteX3" fmla="*/ 325786 w 547243"/>
                <a:gd name="connsiteY3" fmla="*/ 0 h 302044"/>
                <a:gd name="connsiteX4" fmla="*/ 517727 w 547243"/>
                <a:gd name="connsiteY4" fmla="*/ 28599 h 302044"/>
                <a:gd name="connsiteX5" fmla="*/ 547243 w 547243"/>
                <a:gd name="connsiteY5" fmla="*/ 40481 h 302044"/>
                <a:gd name="connsiteX6" fmla="*/ 294145 w 547243"/>
                <a:gd name="connsiteY6" fmla="*/ 235370 h 302044"/>
                <a:gd name="connsiteX7" fmla="*/ 0 w 547243"/>
                <a:gd name="connsiteY7" fmla="*/ 302044 h 302044"/>
                <a:gd name="connsiteX8" fmla="*/ 178594 w 547243"/>
                <a:gd name="connsiteY8" fmla="*/ 166693 h 302044"/>
                <a:gd name="connsiteX0" fmla="*/ 0 w 368649"/>
                <a:gd name="connsiteY0" fmla="*/ 166693 h 235370"/>
                <a:gd name="connsiteX1" fmla="*/ 88257 w 368649"/>
                <a:gd name="connsiteY1" fmla="*/ 213801 h 235370"/>
                <a:gd name="connsiteX2" fmla="*/ 128142 w 368649"/>
                <a:gd name="connsiteY2" fmla="*/ 14883 h 235370"/>
                <a:gd name="connsiteX3" fmla="*/ 147192 w 368649"/>
                <a:gd name="connsiteY3" fmla="*/ 0 h 235370"/>
                <a:gd name="connsiteX4" fmla="*/ 339133 w 368649"/>
                <a:gd name="connsiteY4" fmla="*/ 28599 h 235370"/>
                <a:gd name="connsiteX5" fmla="*/ 368649 w 368649"/>
                <a:gd name="connsiteY5" fmla="*/ 40481 h 235370"/>
                <a:gd name="connsiteX6" fmla="*/ 115551 w 368649"/>
                <a:gd name="connsiteY6" fmla="*/ 235370 h 235370"/>
                <a:gd name="connsiteX7" fmla="*/ 0 w 368649"/>
                <a:gd name="connsiteY7" fmla="*/ 166693 h 235370"/>
                <a:gd name="connsiteX0" fmla="*/ 27294 w 280392"/>
                <a:gd name="connsiteY0" fmla="*/ 235370 h 235370"/>
                <a:gd name="connsiteX1" fmla="*/ 0 w 280392"/>
                <a:gd name="connsiteY1" fmla="*/ 213801 h 235370"/>
                <a:gd name="connsiteX2" fmla="*/ 39885 w 280392"/>
                <a:gd name="connsiteY2" fmla="*/ 14883 h 235370"/>
                <a:gd name="connsiteX3" fmla="*/ 58935 w 280392"/>
                <a:gd name="connsiteY3" fmla="*/ 0 h 235370"/>
                <a:gd name="connsiteX4" fmla="*/ 250876 w 280392"/>
                <a:gd name="connsiteY4" fmla="*/ 28599 h 235370"/>
                <a:gd name="connsiteX5" fmla="*/ 280392 w 280392"/>
                <a:gd name="connsiteY5" fmla="*/ 40481 h 235370"/>
                <a:gd name="connsiteX6" fmla="*/ 27294 w 280392"/>
                <a:gd name="connsiteY6" fmla="*/ 235370 h 235370"/>
                <a:gd name="connsiteX0" fmla="*/ 0 w 280761"/>
                <a:gd name="connsiteY0" fmla="*/ 250015 h 250015"/>
                <a:gd name="connsiteX1" fmla="*/ 369 w 280761"/>
                <a:gd name="connsiteY1" fmla="*/ 213801 h 250015"/>
                <a:gd name="connsiteX2" fmla="*/ 40254 w 280761"/>
                <a:gd name="connsiteY2" fmla="*/ 14883 h 250015"/>
                <a:gd name="connsiteX3" fmla="*/ 59304 w 280761"/>
                <a:gd name="connsiteY3" fmla="*/ 0 h 250015"/>
                <a:gd name="connsiteX4" fmla="*/ 251245 w 280761"/>
                <a:gd name="connsiteY4" fmla="*/ 28599 h 250015"/>
                <a:gd name="connsiteX5" fmla="*/ 280761 w 280761"/>
                <a:gd name="connsiteY5" fmla="*/ 40481 h 250015"/>
                <a:gd name="connsiteX6" fmla="*/ 0 w 280761"/>
                <a:gd name="connsiteY6" fmla="*/ 250015 h 250015"/>
                <a:gd name="connsiteX0" fmla="*/ 0 w 266473"/>
                <a:gd name="connsiteY0" fmla="*/ 250015 h 250015"/>
                <a:gd name="connsiteX1" fmla="*/ 369 w 266473"/>
                <a:gd name="connsiteY1" fmla="*/ 213801 h 250015"/>
                <a:gd name="connsiteX2" fmla="*/ 40254 w 266473"/>
                <a:gd name="connsiteY2" fmla="*/ 14883 h 250015"/>
                <a:gd name="connsiteX3" fmla="*/ 59304 w 266473"/>
                <a:gd name="connsiteY3" fmla="*/ 0 h 250015"/>
                <a:gd name="connsiteX4" fmla="*/ 251245 w 266473"/>
                <a:gd name="connsiteY4" fmla="*/ 28599 h 250015"/>
                <a:gd name="connsiteX5" fmla="*/ 266473 w 266473"/>
                <a:gd name="connsiteY5" fmla="*/ 59531 h 250015"/>
                <a:gd name="connsiteX6" fmla="*/ 0 w 266473"/>
                <a:gd name="connsiteY6" fmla="*/ 250015 h 25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473" h="250015">
                  <a:moveTo>
                    <a:pt x="0" y="250015"/>
                  </a:moveTo>
                  <a:lnTo>
                    <a:pt x="369" y="213801"/>
                  </a:lnTo>
                  <a:lnTo>
                    <a:pt x="40254" y="14883"/>
                  </a:lnTo>
                  <a:lnTo>
                    <a:pt x="59304" y="0"/>
                  </a:lnTo>
                  <a:lnTo>
                    <a:pt x="251245" y="28599"/>
                  </a:lnTo>
                  <a:lnTo>
                    <a:pt x="266473" y="59531"/>
                  </a:lnTo>
                  <a:lnTo>
                    <a:pt x="0" y="250015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0" name="正方形/長方形 409">
              <a:extLst>
                <a:ext uri="{FF2B5EF4-FFF2-40B4-BE49-F238E27FC236}">
                  <a16:creationId xmlns:a16="http://schemas.microsoft.com/office/drawing/2014/main" id="{AFEF3736-64AB-DA4C-AD6F-C12FBE4B672F}"/>
                </a:ext>
              </a:extLst>
            </p:cNvPr>
            <p:cNvSpPr/>
            <p:nvPr/>
          </p:nvSpPr>
          <p:spPr>
            <a:xfrm>
              <a:off x="-995847" y="1644381"/>
              <a:ext cx="294137" cy="135347"/>
            </a:xfrm>
            <a:custGeom>
              <a:avLst/>
              <a:gdLst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577514 w 577514"/>
                <a:gd name="connsiteY2" fmla="*/ 1064039 h 1064039"/>
                <a:gd name="connsiteX3" fmla="*/ 0 w 577514"/>
                <a:gd name="connsiteY3" fmla="*/ 1064039 h 1064039"/>
                <a:gd name="connsiteX4" fmla="*/ 0 w 577514"/>
                <a:gd name="connsiteY4" fmla="*/ 0 h 1064039"/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284620 w 577514"/>
                <a:gd name="connsiteY2" fmla="*/ 985458 h 1064039"/>
                <a:gd name="connsiteX3" fmla="*/ 0 w 577514"/>
                <a:gd name="connsiteY3" fmla="*/ 1064039 h 1064039"/>
                <a:gd name="connsiteX4" fmla="*/ 0 w 577514"/>
                <a:gd name="connsiteY4" fmla="*/ 0 h 1064039"/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371031 w 577514"/>
                <a:gd name="connsiteY2" fmla="*/ 704844 h 1064039"/>
                <a:gd name="connsiteX3" fmla="*/ 284620 w 577514"/>
                <a:gd name="connsiteY3" fmla="*/ 985458 h 1064039"/>
                <a:gd name="connsiteX4" fmla="*/ 0 w 577514"/>
                <a:gd name="connsiteY4" fmla="*/ 1064039 h 1064039"/>
                <a:gd name="connsiteX5" fmla="*/ 0 w 577514"/>
                <a:gd name="connsiteY5" fmla="*/ 0 h 1064039"/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537718 w 577514"/>
                <a:gd name="connsiteY2" fmla="*/ 792951 h 1064039"/>
                <a:gd name="connsiteX3" fmla="*/ 284620 w 577514"/>
                <a:gd name="connsiteY3" fmla="*/ 985458 h 1064039"/>
                <a:gd name="connsiteX4" fmla="*/ 0 w 577514"/>
                <a:gd name="connsiteY4" fmla="*/ 1064039 h 1064039"/>
                <a:gd name="connsiteX5" fmla="*/ 0 w 577514"/>
                <a:gd name="connsiteY5" fmla="*/ 0 h 1064039"/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547243 w 577514"/>
                <a:gd name="connsiteY2" fmla="*/ 521488 h 1064039"/>
                <a:gd name="connsiteX3" fmla="*/ 537718 w 577514"/>
                <a:gd name="connsiteY3" fmla="*/ 792951 h 1064039"/>
                <a:gd name="connsiteX4" fmla="*/ 284620 w 577514"/>
                <a:gd name="connsiteY4" fmla="*/ 985458 h 1064039"/>
                <a:gd name="connsiteX5" fmla="*/ 0 w 577514"/>
                <a:gd name="connsiteY5" fmla="*/ 1064039 h 1064039"/>
                <a:gd name="connsiteX6" fmla="*/ 0 w 577514"/>
                <a:gd name="connsiteY6" fmla="*/ 0 h 1064039"/>
                <a:gd name="connsiteX0" fmla="*/ 0 w 718693"/>
                <a:gd name="connsiteY0" fmla="*/ 0 h 1064039"/>
                <a:gd name="connsiteX1" fmla="*/ 577514 w 718693"/>
                <a:gd name="connsiteY1" fmla="*/ 0 h 1064039"/>
                <a:gd name="connsiteX2" fmla="*/ 718693 w 718693"/>
                <a:gd name="connsiteY2" fmla="*/ 531013 h 1064039"/>
                <a:gd name="connsiteX3" fmla="*/ 537718 w 718693"/>
                <a:gd name="connsiteY3" fmla="*/ 792951 h 1064039"/>
                <a:gd name="connsiteX4" fmla="*/ 284620 w 718693"/>
                <a:gd name="connsiteY4" fmla="*/ 985458 h 1064039"/>
                <a:gd name="connsiteX5" fmla="*/ 0 w 718693"/>
                <a:gd name="connsiteY5" fmla="*/ 1064039 h 1064039"/>
                <a:gd name="connsiteX6" fmla="*/ 0 w 718693"/>
                <a:gd name="connsiteY6" fmla="*/ 0 h 1064039"/>
                <a:gd name="connsiteX0" fmla="*/ 0 w 718693"/>
                <a:gd name="connsiteY0" fmla="*/ 0 h 1064039"/>
                <a:gd name="connsiteX1" fmla="*/ 577514 w 718693"/>
                <a:gd name="connsiteY1" fmla="*/ 0 h 1064039"/>
                <a:gd name="connsiteX2" fmla="*/ 642493 w 718693"/>
                <a:gd name="connsiteY2" fmla="*/ 257169 h 1064039"/>
                <a:gd name="connsiteX3" fmla="*/ 718693 w 718693"/>
                <a:gd name="connsiteY3" fmla="*/ 531013 h 1064039"/>
                <a:gd name="connsiteX4" fmla="*/ 537718 w 718693"/>
                <a:gd name="connsiteY4" fmla="*/ 792951 h 1064039"/>
                <a:gd name="connsiteX5" fmla="*/ 284620 w 718693"/>
                <a:gd name="connsiteY5" fmla="*/ 985458 h 1064039"/>
                <a:gd name="connsiteX6" fmla="*/ 0 w 718693"/>
                <a:gd name="connsiteY6" fmla="*/ 1064039 h 1064039"/>
                <a:gd name="connsiteX7" fmla="*/ 0 w 718693"/>
                <a:gd name="connsiteY7" fmla="*/ 0 h 1064039"/>
                <a:gd name="connsiteX0" fmla="*/ 0 w 804418"/>
                <a:gd name="connsiteY0" fmla="*/ 0 h 1064039"/>
                <a:gd name="connsiteX1" fmla="*/ 577514 w 804418"/>
                <a:gd name="connsiteY1" fmla="*/ 0 h 1064039"/>
                <a:gd name="connsiteX2" fmla="*/ 804418 w 804418"/>
                <a:gd name="connsiteY2" fmla="*/ 226212 h 1064039"/>
                <a:gd name="connsiteX3" fmla="*/ 718693 w 804418"/>
                <a:gd name="connsiteY3" fmla="*/ 531013 h 1064039"/>
                <a:gd name="connsiteX4" fmla="*/ 537718 w 804418"/>
                <a:gd name="connsiteY4" fmla="*/ 792951 h 1064039"/>
                <a:gd name="connsiteX5" fmla="*/ 284620 w 804418"/>
                <a:gd name="connsiteY5" fmla="*/ 985458 h 1064039"/>
                <a:gd name="connsiteX6" fmla="*/ 0 w 804418"/>
                <a:gd name="connsiteY6" fmla="*/ 1064039 h 1064039"/>
                <a:gd name="connsiteX7" fmla="*/ 0 w 804418"/>
                <a:gd name="connsiteY7" fmla="*/ 0 h 1064039"/>
                <a:gd name="connsiteX0" fmla="*/ 0 w 804418"/>
                <a:gd name="connsiteY0" fmla="*/ 0 h 1064039"/>
                <a:gd name="connsiteX1" fmla="*/ 620377 w 804418"/>
                <a:gd name="connsiteY1" fmla="*/ 323850 h 1064039"/>
                <a:gd name="connsiteX2" fmla="*/ 804418 w 804418"/>
                <a:gd name="connsiteY2" fmla="*/ 226212 h 1064039"/>
                <a:gd name="connsiteX3" fmla="*/ 718693 w 804418"/>
                <a:gd name="connsiteY3" fmla="*/ 531013 h 1064039"/>
                <a:gd name="connsiteX4" fmla="*/ 537718 w 804418"/>
                <a:gd name="connsiteY4" fmla="*/ 792951 h 1064039"/>
                <a:gd name="connsiteX5" fmla="*/ 284620 w 804418"/>
                <a:gd name="connsiteY5" fmla="*/ 985458 h 1064039"/>
                <a:gd name="connsiteX6" fmla="*/ 0 w 804418"/>
                <a:gd name="connsiteY6" fmla="*/ 1064039 h 1064039"/>
                <a:gd name="connsiteX7" fmla="*/ 0 w 804418"/>
                <a:gd name="connsiteY7" fmla="*/ 0 h 1064039"/>
                <a:gd name="connsiteX0" fmla="*/ 178594 w 804418"/>
                <a:gd name="connsiteY0" fmla="*/ 702476 h 837827"/>
                <a:gd name="connsiteX1" fmla="*/ 620377 w 804418"/>
                <a:gd name="connsiteY1" fmla="*/ 97638 h 837827"/>
                <a:gd name="connsiteX2" fmla="*/ 804418 w 804418"/>
                <a:gd name="connsiteY2" fmla="*/ 0 h 837827"/>
                <a:gd name="connsiteX3" fmla="*/ 718693 w 804418"/>
                <a:gd name="connsiteY3" fmla="*/ 304801 h 837827"/>
                <a:gd name="connsiteX4" fmla="*/ 537718 w 804418"/>
                <a:gd name="connsiteY4" fmla="*/ 566739 h 837827"/>
                <a:gd name="connsiteX5" fmla="*/ 284620 w 804418"/>
                <a:gd name="connsiteY5" fmla="*/ 759246 h 837827"/>
                <a:gd name="connsiteX6" fmla="*/ 0 w 804418"/>
                <a:gd name="connsiteY6" fmla="*/ 837827 h 837827"/>
                <a:gd name="connsiteX7" fmla="*/ 178594 w 804418"/>
                <a:gd name="connsiteY7" fmla="*/ 702476 h 837827"/>
                <a:gd name="connsiteX0" fmla="*/ 178594 w 804418"/>
                <a:gd name="connsiteY0" fmla="*/ 702476 h 837827"/>
                <a:gd name="connsiteX1" fmla="*/ 604392 w 804418"/>
                <a:gd name="connsiteY1" fmla="*/ 121445 h 837827"/>
                <a:gd name="connsiteX2" fmla="*/ 620377 w 804418"/>
                <a:gd name="connsiteY2" fmla="*/ 97638 h 837827"/>
                <a:gd name="connsiteX3" fmla="*/ 804418 w 804418"/>
                <a:gd name="connsiteY3" fmla="*/ 0 h 837827"/>
                <a:gd name="connsiteX4" fmla="*/ 718693 w 804418"/>
                <a:gd name="connsiteY4" fmla="*/ 304801 h 837827"/>
                <a:gd name="connsiteX5" fmla="*/ 537718 w 804418"/>
                <a:gd name="connsiteY5" fmla="*/ 566739 h 837827"/>
                <a:gd name="connsiteX6" fmla="*/ 284620 w 804418"/>
                <a:gd name="connsiteY6" fmla="*/ 759246 h 837827"/>
                <a:gd name="connsiteX7" fmla="*/ 0 w 804418"/>
                <a:gd name="connsiteY7" fmla="*/ 837827 h 837827"/>
                <a:gd name="connsiteX8" fmla="*/ 178594 w 804418"/>
                <a:gd name="connsiteY8" fmla="*/ 702476 h 837827"/>
                <a:gd name="connsiteX0" fmla="*/ 178594 w 804418"/>
                <a:gd name="connsiteY0" fmla="*/ 702476 h 837827"/>
                <a:gd name="connsiteX1" fmla="*/ 573436 w 804418"/>
                <a:gd name="connsiteY1" fmla="*/ 169070 h 837827"/>
                <a:gd name="connsiteX2" fmla="*/ 604392 w 804418"/>
                <a:gd name="connsiteY2" fmla="*/ 121445 h 837827"/>
                <a:gd name="connsiteX3" fmla="*/ 620377 w 804418"/>
                <a:gd name="connsiteY3" fmla="*/ 97638 h 837827"/>
                <a:gd name="connsiteX4" fmla="*/ 804418 w 804418"/>
                <a:gd name="connsiteY4" fmla="*/ 0 h 837827"/>
                <a:gd name="connsiteX5" fmla="*/ 718693 w 804418"/>
                <a:gd name="connsiteY5" fmla="*/ 304801 h 837827"/>
                <a:gd name="connsiteX6" fmla="*/ 537718 w 804418"/>
                <a:gd name="connsiteY6" fmla="*/ 566739 h 837827"/>
                <a:gd name="connsiteX7" fmla="*/ 284620 w 804418"/>
                <a:gd name="connsiteY7" fmla="*/ 759246 h 837827"/>
                <a:gd name="connsiteX8" fmla="*/ 0 w 804418"/>
                <a:gd name="connsiteY8" fmla="*/ 837827 h 837827"/>
                <a:gd name="connsiteX9" fmla="*/ 178594 w 804418"/>
                <a:gd name="connsiteY9" fmla="*/ 702476 h 837827"/>
                <a:gd name="connsiteX0" fmla="*/ 178594 w 804418"/>
                <a:gd name="connsiteY0" fmla="*/ 702476 h 837827"/>
                <a:gd name="connsiteX1" fmla="*/ 706786 w 804418"/>
                <a:gd name="connsiteY1" fmla="*/ 295276 h 837827"/>
                <a:gd name="connsiteX2" fmla="*/ 604392 w 804418"/>
                <a:gd name="connsiteY2" fmla="*/ 121445 h 837827"/>
                <a:gd name="connsiteX3" fmla="*/ 620377 w 804418"/>
                <a:gd name="connsiteY3" fmla="*/ 97638 h 837827"/>
                <a:gd name="connsiteX4" fmla="*/ 804418 w 804418"/>
                <a:gd name="connsiteY4" fmla="*/ 0 h 837827"/>
                <a:gd name="connsiteX5" fmla="*/ 718693 w 804418"/>
                <a:gd name="connsiteY5" fmla="*/ 304801 h 837827"/>
                <a:gd name="connsiteX6" fmla="*/ 537718 w 804418"/>
                <a:gd name="connsiteY6" fmla="*/ 566739 h 837827"/>
                <a:gd name="connsiteX7" fmla="*/ 284620 w 804418"/>
                <a:gd name="connsiteY7" fmla="*/ 759246 h 837827"/>
                <a:gd name="connsiteX8" fmla="*/ 0 w 804418"/>
                <a:gd name="connsiteY8" fmla="*/ 837827 h 837827"/>
                <a:gd name="connsiteX9" fmla="*/ 178594 w 804418"/>
                <a:gd name="connsiteY9" fmla="*/ 702476 h 837827"/>
                <a:gd name="connsiteX0" fmla="*/ 178594 w 804418"/>
                <a:gd name="connsiteY0" fmla="*/ 702476 h 837827"/>
                <a:gd name="connsiteX1" fmla="*/ 706786 w 804418"/>
                <a:gd name="connsiteY1" fmla="*/ 295276 h 837827"/>
                <a:gd name="connsiteX2" fmla="*/ 604392 w 804418"/>
                <a:gd name="connsiteY2" fmla="*/ 121445 h 837827"/>
                <a:gd name="connsiteX3" fmla="*/ 620377 w 804418"/>
                <a:gd name="connsiteY3" fmla="*/ 97638 h 837827"/>
                <a:gd name="connsiteX4" fmla="*/ 804418 w 804418"/>
                <a:gd name="connsiteY4" fmla="*/ 0 h 837827"/>
                <a:gd name="connsiteX5" fmla="*/ 737743 w 804418"/>
                <a:gd name="connsiteY5" fmla="*/ 307182 h 837827"/>
                <a:gd name="connsiteX6" fmla="*/ 537718 w 804418"/>
                <a:gd name="connsiteY6" fmla="*/ 566739 h 837827"/>
                <a:gd name="connsiteX7" fmla="*/ 284620 w 804418"/>
                <a:gd name="connsiteY7" fmla="*/ 759246 h 837827"/>
                <a:gd name="connsiteX8" fmla="*/ 0 w 804418"/>
                <a:gd name="connsiteY8" fmla="*/ 837827 h 837827"/>
                <a:gd name="connsiteX9" fmla="*/ 178594 w 804418"/>
                <a:gd name="connsiteY9" fmla="*/ 702476 h 837827"/>
                <a:gd name="connsiteX0" fmla="*/ 178594 w 804418"/>
                <a:gd name="connsiteY0" fmla="*/ 702476 h 837827"/>
                <a:gd name="connsiteX1" fmla="*/ 656780 w 804418"/>
                <a:gd name="connsiteY1" fmla="*/ 338139 h 837827"/>
                <a:gd name="connsiteX2" fmla="*/ 706786 w 804418"/>
                <a:gd name="connsiteY2" fmla="*/ 295276 h 837827"/>
                <a:gd name="connsiteX3" fmla="*/ 604392 w 804418"/>
                <a:gd name="connsiteY3" fmla="*/ 121445 h 837827"/>
                <a:gd name="connsiteX4" fmla="*/ 620377 w 804418"/>
                <a:gd name="connsiteY4" fmla="*/ 97638 h 837827"/>
                <a:gd name="connsiteX5" fmla="*/ 804418 w 804418"/>
                <a:gd name="connsiteY5" fmla="*/ 0 h 837827"/>
                <a:gd name="connsiteX6" fmla="*/ 737743 w 804418"/>
                <a:gd name="connsiteY6" fmla="*/ 307182 h 837827"/>
                <a:gd name="connsiteX7" fmla="*/ 537718 w 804418"/>
                <a:gd name="connsiteY7" fmla="*/ 566739 h 837827"/>
                <a:gd name="connsiteX8" fmla="*/ 284620 w 804418"/>
                <a:gd name="connsiteY8" fmla="*/ 759246 h 837827"/>
                <a:gd name="connsiteX9" fmla="*/ 0 w 804418"/>
                <a:gd name="connsiteY9" fmla="*/ 837827 h 837827"/>
                <a:gd name="connsiteX10" fmla="*/ 178594 w 804418"/>
                <a:gd name="connsiteY10" fmla="*/ 702476 h 837827"/>
                <a:gd name="connsiteX0" fmla="*/ 178594 w 804418"/>
                <a:gd name="connsiteY0" fmla="*/ 702476 h 837827"/>
                <a:gd name="connsiteX1" fmla="*/ 506761 w 804418"/>
                <a:gd name="connsiteY1" fmla="*/ 340521 h 837827"/>
                <a:gd name="connsiteX2" fmla="*/ 706786 w 804418"/>
                <a:gd name="connsiteY2" fmla="*/ 295276 h 837827"/>
                <a:gd name="connsiteX3" fmla="*/ 604392 w 804418"/>
                <a:gd name="connsiteY3" fmla="*/ 121445 h 837827"/>
                <a:gd name="connsiteX4" fmla="*/ 620377 w 804418"/>
                <a:gd name="connsiteY4" fmla="*/ 97638 h 837827"/>
                <a:gd name="connsiteX5" fmla="*/ 804418 w 804418"/>
                <a:gd name="connsiteY5" fmla="*/ 0 h 837827"/>
                <a:gd name="connsiteX6" fmla="*/ 737743 w 804418"/>
                <a:gd name="connsiteY6" fmla="*/ 307182 h 837827"/>
                <a:gd name="connsiteX7" fmla="*/ 537718 w 804418"/>
                <a:gd name="connsiteY7" fmla="*/ 566739 h 837827"/>
                <a:gd name="connsiteX8" fmla="*/ 284620 w 804418"/>
                <a:gd name="connsiteY8" fmla="*/ 759246 h 837827"/>
                <a:gd name="connsiteX9" fmla="*/ 0 w 804418"/>
                <a:gd name="connsiteY9" fmla="*/ 837827 h 837827"/>
                <a:gd name="connsiteX10" fmla="*/ 178594 w 804418"/>
                <a:gd name="connsiteY10" fmla="*/ 702476 h 837827"/>
                <a:gd name="connsiteX0" fmla="*/ 178594 w 804418"/>
                <a:gd name="connsiteY0" fmla="*/ 702476 h 837827"/>
                <a:gd name="connsiteX1" fmla="*/ 506761 w 804418"/>
                <a:gd name="connsiteY1" fmla="*/ 340521 h 837827"/>
                <a:gd name="connsiteX2" fmla="*/ 711549 w 804418"/>
                <a:gd name="connsiteY2" fmla="*/ 304801 h 837827"/>
                <a:gd name="connsiteX3" fmla="*/ 604392 w 804418"/>
                <a:gd name="connsiteY3" fmla="*/ 121445 h 837827"/>
                <a:gd name="connsiteX4" fmla="*/ 620377 w 804418"/>
                <a:gd name="connsiteY4" fmla="*/ 97638 h 837827"/>
                <a:gd name="connsiteX5" fmla="*/ 804418 w 804418"/>
                <a:gd name="connsiteY5" fmla="*/ 0 h 837827"/>
                <a:gd name="connsiteX6" fmla="*/ 737743 w 804418"/>
                <a:gd name="connsiteY6" fmla="*/ 307182 h 837827"/>
                <a:gd name="connsiteX7" fmla="*/ 537718 w 804418"/>
                <a:gd name="connsiteY7" fmla="*/ 566739 h 837827"/>
                <a:gd name="connsiteX8" fmla="*/ 284620 w 804418"/>
                <a:gd name="connsiteY8" fmla="*/ 759246 h 837827"/>
                <a:gd name="connsiteX9" fmla="*/ 0 w 804418"/>
                <a:gd name="connsiteY9" fmla="*/ 837827 h 837827"/>
                <a:gd name="connsiteX10" fmla="*/ 178594 w 804418"/>
                <a:gd name="connsiteY10" fmla="*/ 702476 h 837827"/>
                <a:gd name="connsiteX0" fmla="*/ 178594 w 804418"/>
                <a:gd name="connsiteY0" fmla="*/ 702476 h 837827"/>
                <a:gd name="connsiteX1" fmla="*/ 466280 w 804418"/>
                <a:gd name="connsiteY1" fmla="*/ 378620 h 837827"/>
                <a:gd name="connsiteX2" fmla="*/ 506761 w 804418"/>
                <a:gd name="connsiteY2" fmla="*/ 340521 h 837827"/>
                <a:gd name="connsiteX3" fmla="*/ 711549 w 804418"/>
                <a:gd name="connsiteY3" fmla="*/ 304801 h 837827"/>
                <a:gd name="connsiteX4" fmla="*/ 604392 w 804418"/>
                <a:gd name="connsiteY4" fmla="*/ 121445 h 837827"/>
                <a:gd name="connsiteX5" fmla="*/ 620377 w 804418"/>
                <a:gd name="connsiteY5" fmla="*/ 97638 h 837827"/>
                <a:gd name="connsiteX6" fmla="*/ 804418 w 804418"/>
                <a:gd name="connsiteY6" fmla="*/ 0 h 837827"/>
                <a:gd name="connsiteX7" fmla="*/ 737743 w 804418"/>
                <a:gd name="connsiteY7" fmla="*/ 307182 h 837827"/>
                <a:gd name="connsiteX8" fmla="*/ 537718 w 804418"/>
                <a:gd name="connsiteY8" fmla="*/ 566739 h 837827"/>
                <a:gd name="connsiteX9" fmla="*/ 284620 w 804418"/>
                <a:gd name="connsiteY9" fmla="*/ 759246 h 837827"/>
                <a:gd name="connsiteX10" fmla="*/ 0 w 804418"/>
                <a:gd name="connsiteY10" fmla="*/ 837827 h 837827"/>
                <a:gd name="connsiteX11" fmla="*/ 178594 w 804418"/>
                <a:gd name="connsiteY11" fmla="*/ 702476 h 837827"/>
                <a:gd name="connsiteX0" fmla="*/ 178594 w 804418"/>
                <a:gd name="connsiteY0" fmla="*/ 702476 h 837827"/>
                <a:gd name="connsiteX1" fmla="*/ 490092 w 804418"/>
                <a:gd name="connsiteY1" fmla="*/ 357189 h 837827"/>
                <a:gd name="connsiteX2" fmla="*/ 506761 w 804418"/>
                <a:gd name="connsiteY2" fmla="*/ 340521 h 837827"/>
                <a:gd name="connsiteX3" fmla="*/ 711549 w 804418"/>
                <a:gd name="connsiteY3" fmla="*/ 304801 h 837827"/>
                <a:gd name="connsiteX4" fmla="*/ 604392 w 804418"/>
                <a:gd name="connsiteY4" fmla="*/ 121445 h 837827"/>
                <a:gd name="connsiteX5" fmla="*/ 620377 w 804418"/>
                <a:gd name="connsiteY5" fmla="*/ 97638 h 837827"/>
                <a:gd name="connsiteX6" fmla="*/ 804418 w 804418"/>
                <a:gd name="connsiteY6" fmla="*/ 0 h 837827"/>
                <a:gd name="connsiteX7" fmla="*/ 737743 w 804418"/>
                <a:gd name="connsiteY7" fmla="*/ 307182 h 837827"/>
                <a:gd name="connsiteX8" fmla="*/ 537718 w 804418"/>
                <a:gd name="connsiteY8" fmla="*/ 566739 h 837827"/>
                <a:gd name="connsiteX9" fmla="*/ 284620 w 804418"/>
                <a:gd name="connsiteY9" fmla="*/ 759246 h 837827"/>
                <a:gd name="connsiteX10" fmla="*/ 0 w 804418"/>
                <a:gd name="connsiteY10" fmla="*/ 837827 h 837827"/>
                <a:gd name="connsiteX11" fmla="*/ 178594 w 804418"/>
                <a:gd name="connsiteY11" fmla="*/ 702476 h 837827"/>
                <a:gd name="connsiteX0" fmla="*/ 178594 w 804418"/>
                <a:gd name="connsiteY0" fmla="*/ 702476 h 837827"/>
                <a:gd name="connsiteX1" fmla="*/ 490092 w 804418"/>
                <a:gd name="connsiteY1" fmla="*/ 357189 h 837827"/>
                <a:gd name="connsiteX2" fmla="*/ 506761 w 804418"/>
                <a:gd name="connsiteY2" fmla="*/ 340521 h 837827"/>
                <a:gd name="connsiteX3" fmla="*/ 711549 w 804418"/>
                <a:gd name="connsiteY3" fmla="*/ 304801 h 837827"/>
                <a:gd name="connsiteX4" fmla="*/ 604392 w 804418"/>
                <a:gd name="connsiteY4" fmla="*/ 121445 h 837827"/>
                <a:gd name="connsiteX5" fmla="*/ 620377 w 804418"/>
                <a:gd name="connsiteY5" fmla="*/ 97638 h 837827"/>
                <a:gd name="connsiteX6" fmla="*/ 804418 w 804418"/>
                <a:gd name="connsiteY6" fmla="*/ 0 h 837827"/>
                <a:gd name="connsiteX7" fmla="*/ 737743 w 804418"/>
                <a:gd name="connsiteY7" fmla="*/ 307182 h 837827"/>
                <a:gd name="connsiteX8" fmla="*/ 547243 w 804418"/>
                <a:gd name="connsiteY8" fmla="*/ 576264 h 837827"/>
                <a:gd name="connsiteX9" fmla="*/ 284620 w 804418"/>
                <a:gd name="connsiteY9" fmla="*/ 759246 h 837827"/>
                <a:gd name="connsiteX10" fmla="*/ 0 w 804418"/>
                <a:gd name="connsiteY10" fmla="*/ 837827 h 837827"/>
                <a:gd name="connsiteX11" fmla="*/ 178594 w 804418"/>
                <a:gd name="connsiteY11" fmla="*/ 702476 h 837827"/>
                <a:gd name="connsiteX0" fmla="*/ 178594 w 804418"/>
                <a:gd name="connsiteY0" fmla="*/ 702476 h 837827"/>
                <a:gd name="connsiteX1" fmla="*/ 432942 w 804418"/>
                <a:gd name="connsiteY1" fmla="*/ 421482 h 837827"/>
                <a:gd name="connsiteX2" fmla="*/ 490092 w 804418"/>
                <a:gd name="connsiteY2" fmla="*/ 357189 h 837827"/>
                <a:gd name="connsiteX3" fmla="*/ 506761 w 804418"/>
                <a:gd name="connsiteY3" fmla="*/ 340521 h 837827"/>
                <a:gd name="connsiteX4" fmla="*/ 711549 w 804418"/>
                <a:gd name="connsiteY4" fmla="*/ 304801 h 837827"/>
                <a:gd name="connsiteX5" fmla="*/ 604392 w 804418"/>
                <a:gd name="connsiteY5" fmla="*/ 121445 h 837827"/>
                <a:gd name="connsiteX6" fmla="*/ 620377 w 804418"/>
                <a:gd name="connsiteY6" fmla="*/ 97638 h 837827"/>
                <a:gd name="connsiteX7" fmla="*/ 804418 w 804418"/>
                <a:gd name="connsiteY7" fmla="*/ 0 h 837827"/>
                <a:gd name="connsiteX8" fmla="*/ 737743 w 804418"/>
                <a:gd name="connsiteY8" fmla="*/ 307182 h 837827"/>
                <a:gd name="connsiteX9" fmla="*/ 547243 w 804418"/>
                <a:gd name="connsiteY9" fmla="*/ 576264 h 837827"/>
                <a:gd name="connsiteX10" fmla="*/ 284620 w 804418"/>
                <a:gd name="connsiteY10" fmla="*/ 759246 h 837827"/>
                <a:gd name="connsiteX11" fmla="*/ 0 w 804418"/>
                <a:gd name="connsiteY11" fmla="*/ 837827 h 837827"/>
                <a:gd name="connsiteX12" fmla="*/ 178594 w 804418"/>
                <a:gd name="connsiteY12" fmla="*/ 702476 h 837827"/>
                <a:gd name="connsiteX0" fmla="*/ 178594 w 804418"/>
                <a:gd name="connsiteY0" fmla="*/ 702476 h 837827"/>
                <a:gd name="connsiteX1" fmla="*/ 530573 w 804418"/>
                <a:gd name="connsiteY1" fmla="*/ 561976 h 837827"/>
                <a:gd name="connsiteX2" fmla="*/ 490092 w 804418"/>
                <a:gd name="connsiteY2" fmla="*/ 357189 h 837827"/>
                <a:gd name="connsiteX3" fmla="*/ 506761 w 804418"/>
                <a:gd name="connsiteY3" fmla="*/ 340521 h 837827"/>
                <a:gd name="connsiteX4" fmla="*/ 711549 w 804418"/>
                <a:gd name="connsiteY4" fmla="*/ 304801 h 837827"/>
                <a:gd name="connsiteX5" fmla="*/ 604392 w 804418"/>
                <a:gd name="connsiteY5" fmla="*/ 121445 h 837827"/>
                <a:gd name="connsiteX6" fmla="*/ 620377 w 804418"/>
                <a:gd name="connsiteY6" fmla="*/ 97638 h 837827"/>
                <a:gd name="connsiteX7" fmla="*/ 804418 w 804418"/>
                <a:gd name="connsiteY7" fmla="*/ 0 h 837827"/>
                <a:gd name="connsiteX8" fmla="*/ 737743 w 804418"/>
                <a:gd name="connsiteY8" fmla="*/ 307182 h 837827"/>
                <a:gd name="connsiteX9" fmla="*/ 547243 w 804418"/>
                <a:gd name="connsiteY9" fmla="*/ 576264 h 837827"/>
                <a:gd name="connsiteX10" fmla="*/ 284620 w 804418"/>
                <a:gd name="connsiteY10" fmla="*/ 759246 h 837827"/>
                <a:gd name="connsiteX11" fmla="*/ 0 w 804418"/>
                <a:gd name="connsiteY11" fmla="*/ 837827 h 837827"/>
                <a:gd name="connsiteX12" fmla="*/ 178594 w 804418"/>
                <a:gd name="connsiteY12" fmla="*/ 702476 h 837827"/>
                <a:gd name="connsiteX0" fmla="*/ 178594 w 804418"/>
                <a:gd name="connsiteY0" fmla="*/ 702476 h 837827"/>
                <a:gd name="connsiteX1" fmla="*/ 382936 w 804418"/>
                <a:gd name="connsiteY1" fmla="*/ 616745 h 837827"/>
                <a:gd name="connsiteX2" fmla="*/ 530573 w 804418"/>
                <a:gd name="connsiteY2" fmla="*/ 561976 h 837827"/>
                <a:gd name="connsiteX3" fmla="*/ 490092 w 804418"/>
                <a:gd name="connsiteY3" fmla="*/ 357189 h 837827"/>
                <a:gd name="connsiteX4" fmla="*/ 506761 w 804418"/>
                <a:gd name="connsiteY4" fmla="*/ 340521 h 837827"/>
                <a:gd name="connsiteX5" fmla="*/ 711549 w 804418"/>
                <a:gd name="connsiteY5" fmla="*/ 304801 h 837827"/>
                <a:gd name="connsiteX6" fmla="*/ 604392 w 804418"/>
                <a:gd name="connsiteY6" fmla="*/ 121445 h 837827"/>
                <a:gd name="connsiteX7" fmla="*/ 620377 w 804418"/>
                <a:gd name="connsiteY7" fmla="*/ 97638 h 837827"/>
                <a:gd name="connsiteX8" fmla="*/ 804418 w 804418"/>
                <a:gd name="connsiteY8" fmla="*/ 0 h 837827"/>
                <a:gd name="connsiteX9" fmla="*/ 737743 w 804418"/>
                <a:gd name="connsiteY9" fmla="*/ 307182 h 837827"/>
                <a:gd name="connsiteX10" fmla="*/ 547243 w 804418"/>
                <a:gd name="connsiteY10" fmla="*/ 576264 h 837827"/>
                <a:gd name="connsiteX11" fmla="*/ 284620 w 804418"/>
                <a:gd name="connsiteY11" fmla="*/ 759246 h 837827"/>
                <a:gd name="connsiteX12" fmla="*/ 0 w 804418"/>
                <a:gd name="connsiteY12" fmla="*/ 837827 h 837827"/>
                <a:gd name="connsiteX13" fmla="*/ 178594 w 804418"/>
                <a:gd name="connsiteY13" fmla="*/ 702476 h 837827"/>
                <a:gd name="connsiteX0" fmla="*/ 178594 w 804418"/>
                <a:gd name="connsiteY0" fmla="*/ 702476 h 837827"/>
                <a:gd name="connsiteX1" fmla="*/ 335311 w 804418"/>
                <a:gd name="connsiteY1" fmla="*/ 526258 h 837827"/>
                <a:gd name="connsiteX2" fmla="*/ 530573 w 804418"/>
                <a:gd name="connsiteY2" fmla="*/ 561976 h 837827"/>
                <a:gd name="connsiteX3" fmla="*/ 490092 w 804418"/>
                <a:gd name="connsiteY3" fmla="*/ 357189 h 837827"/>
                <a:gd name="connsiteX4" fmla="*/ 506761 w 804418"/>
                <a:gd name="connsiteY4" fmla="*/ 340521 h 837827"/>
                <a:gd name="connsiteX5" fmla="*/ 711549 w 804418"/>
                <a:gd name="connsiteY5" fmla="*/ 304801 h 837827"/>
                <a:gd name="connsiteX6" fmla="*/ 604392 w 804418"/>
                <a:gd name="connsiteY6" fmla="*/ 121445 h 837827"/>
                <a:gd name="connsiteX7" fmla="*/ 620377 w 804418"/>
                <a:gd name="connsiteY7" fmla="*/ 97638 h 837827"/>
                <a:gd name="connsiteX8" fmla="*/ 804418 w 804418"/>
                <a:gd name="connsiteY8" fmla="*/ 0 h 837827"/>
                <a:gd name="connsiteX9" fmla="*/ 737743 w 804418"/>
                <a:gd name="connsiteY9" fmla="*/ 307182 h 837827"/>
                <a:gd name="connsiteX10" fmla="*/ 547243 w 804418"/>
                <a:gd name="connsiteY10" fmla="*/ 576264 h 837827"/>
                <a:gd name="connsiteX11" fmla="*/ 284620 w 804418"/>
                <a:gd name="connsiteY11" fmla="*/ 759246 h 837827"/>
                <a:gd name="connsiteX12" fmla="*/ 0 w 804418"/>
                <a:gd name="connsiteY12" fmla="*/ 837827 h 837827"/>
                <a:gd name="connsiteX13" fmla="*/ 178594 w 804418"/>
                <a:gd name="connsiteY13" fmla="*/ 702476 h 837827"/>
                <a:gd name="connsiteX0" fmla="*/ 178594 w 804418"/>
                <a:gd name="connsiteY0" fmla="*/ 702476 h 837827"/>
                <a:gd name="connsiteX1" fmla="*/ 325786 w 804418"/>
                <a:gd name="connsiteY1" fmla="*/ 535783 h 837827"/>
                <a:gd name="connsiteX2" fmla="*/ 530573 w 804418"/>
                <a:gd name="connsiteY2" fmla="*/ 561976 h 837827"/>
                <a:gd name="connsiteX3" fmla="*/ 490092 w 804418"/>
                <a:gd name="connsiteY3" fmla="*/ 357189 h 837827"/>
                <a:gd name="connsiteX4" fmla="*/ 506761 w 804418"/>
                <a:gd name="connsiteY4" fmla="*/ 340521 h 837827"/>
                <a:gd name="connsiteX5" fmla="*/ 711549 w 804418"/>
                <a:gd name="connsiteY5" fmla="*/ 304801 h 837827"/>
                <a:gd name="connsiteX6" fmla="*/ 604392 w 804418"/>
                <a:gd name="connsiteY6" fmla="*/ 121445 h 837827"/>
                <a:gd name="connsiteX7" fmla="*/ 620377 w 804418"/>
                <a:gd name="connsiteY7" fmla="*/ 97638 h 837827"/>
                <a:gd name="connsiteX8" fmla="*/ 804418 w 804418"/>
                <a:gd name="connsiteY8" fmla="*/ 0 h 837827"/>
                <a:gd name="connsiteX9" fmla="*/ 737743 w 804418"/>
                <a:gd name="connsiteY9" fmla="*/ 307182 h 837827"/>
                <a:gd name="connsiteX10" fmla="*/ 547243 w 804418"/>
                <a:gd name="connsiteY10" fmla="*/ 576264 h 837827"/>
                <a:gd name="connsiteX11" fmla="*/ 284620 w 804418"/>
                <a:gd name="connsiteY11" fmla="*/ 759246 h 837827"/>
                <a:gd name="connsiteX12" fmla="*/ 0 w 804418"/>
                <a:gd name="connsiteY12" fmla="*/ 837827 h 837827"/>
                <a:gd name="connsiteX13" fmla="*/ 178594 w 804418"/>
                <a:gd name="connsiteY13" fmla="*/ 702476 h 837827"/>
                <a:gd name="connsiteX0" fmla="*/ 178594 w 804418"/>
                <a:gd name="connsiteY0" fmla="*/ 702476 h 837827"/>
                <a:gd name="connsiteX1" fmla="*/ 240061 w 804418"/>
                <a:gd name="connsiteY1" fmla="*/ 631032 h 837827"/>
                <a:gd name="connsiteX2" fmla="*/ 325786 w 804418"/>
                <a:gd name="connsiteY2" fmla="*/ 535783 h 837827"/>
                <a:gd name="connsiteX3" fmla="*/ 530573 w 804418"/>
                <a:gd name="connsiteY3" fmla="*/ 561976 h 837827"/>
                <a:gd name="connsiteX4" fmla="*/ 490092 w 804418"/>
                <a:gd name="connsiteY4" fmla="*/ 357189 h 837827"/>
                <a:gd name="connsiteX5" fmla="*/ 506761 w 804418"/>
                <a:gd name="connsiteY5" fmla="*/ 340521 h 837827"/>
                <a:gd name="connsiteX6" fmla="*/ 711549 w 804418"/>
                <a:gd name="connsiteY6" fmla="*/ 304801 h 837827"/>
                <a:gd name="connsiteX7" fmla="*/ 604392 w 804418"/>
                <a:gd name="connsiteY7" fmla="*/ 121445 h 837827"/>
                <a:gd name="connsiteX8" fmla="*/ 620377 w 804418"/>
                <a:gd name="connsiteY8" fmla="*/ 97638 h 837827"/>
                <a:gd name="connsiteX9" fmla="*/ 804418 w 804418"/>
                <a:gd name="connsiteY9" fmla="*/ 0 h 837827"/>
                <a:gd name="connsiteX10" fmla="*/ 737743 w 804418"/>
                <a:gd name="connsiteY10" fmla="*/ 307182 h 837827"/>
                <a:gd name="connsiteX11" fmla="*/ 547243 w 804418"/>
                <a:gd name="connsiteY11" fmla="*/ 576264 h 837827"/>
                <a:gd name="connsiteX12" fmla="*/ 284620 w 804418"/>
                <a:gd name="connsiteY12" fmla="*/ 759246 h 837827"/>
                <a:gd name="connsiteX13" fmla="*/ 0 w 804418"/>
                <a:gd name="connsiteY13" fmla="*/ 837827 h 837827"/>
                <a:gd name="connsiteX14" fmla="*/ 178594 w 804418"/>
                <a:gd name="connsiteY14" fmla="*/ 702476 h 837827"/>
                <a:gd name="connsiteX0" fmla="*/ 178594 w 804418"/>
                <a:gd name="connsiteY0" fmla="*/ 702476 h 837827"/>
                <a:gd name="connsiteX1" fmla="*/ 306736 w 804418"/>
                <a:gd name="connsiteY1" fmla="*/ 542926 h 837827"/>
                <a:gd name="connsiteX2" fmla="*/ 325786 w 804418"/>
                <a:gd name="connsiteY2" fmla="*/ 535783 h 837827"/>
                <a:gd name="connsiteX3" fmla="*/ 530573 w 804418"/>
                <a:gd name="connsiteY3" fmla="*/ 561976 h 837827"/>
                <a:gd name="connsiteX4" fmla="*/ 490092 w 804418"/>
                <a:gd name="connsiteY4" fmla="*/ 357189 h 837827"/>
                <a:gd name="connsiteX5" fmla="*/ 506761 w 804418"/>
                <a:gd name="connsiteY5" fmla="*/ 340521 h 837827"/>
                <a:gd name="connsiteX6" fmla="*/ 711549 w 804418"/>
                <a:gd name="connsiteY6" fmla="*/ 304801 h 837827"/>
                <a:gd name="connsiteX7" fmla="*/ 604392 w 804418"/>
                <a:gd name="connsiteY7" fmla="*/ 121445 h 837827"/>
                <a:gd name="connsiteX8" fmla="*/ 620377 w 804418"/>
                <a:gd name="connsiteY8" fmla="*/ 97638 h 837827"/>
                <a:gd name="connsiteX9" fmla="*/ 804418 w 804418"/>
                <a:gd name="connsiteY9" fmla="*/ 0 h 837827"/>
                <a:gd name="connsiteX10" fmla="*/ 737743 w 804418"/>
                <a:gd name="connsiteY10" fmla="*/ 307182 h 837827"/>
                <a:gd name="connsiteX11" fmla="*/ 547243 w 804418"/>
                <a:gd name="connsiteY11" fmla="*/ 576264 h 837827"/>
                <a:gd name="connsiteX12" fmla="*/ 284620 w 804418"/>
                <a:gd name="connsiteY12" fmla="*/ 759246 h 837827"/>
                <a:gd name="connsiteX13" fmla="*/ 0 w 804418"/>
                <a:gd name="connsiteY13" fmla="*/ 837827 h 837827"/>
                <a:gd name="connsiteX14" fmla="*/ 178594 w 804418"/>
                <a:gd name="connsiteY14" fmla="*/ 702476 h 837827"/>
                <a:gd name="connsiteX0" fmla="*/ 178594 w 804418"/>
                <a:gd name="connsiteY0" fmla="*/ 702476 h 837827"/>
                <a:gd name="connsiteX1" fmla="*/ 254349 w 804418"/>
                <a:gd name="connsiteY1" fmla="*/ 614364 h 837827"/>
                <a:gd name="connsiteX2" fmla="*/ 306736 w 804418"/>
                <a:gd name="connsiteY2" fmla="*/ 542926 h 837827"/>
                <a:gd name="connsiteX3" fmla="*/ 325786 w 804418"/>
                <a:gd name="connsiteY3" fmla="*/ 535783 h 837827"/>
                <a:gd name="connsiteX4" fmla="*/ 530573 w 804418"/>
                <a:gd name="connsiteY4" fmla="*/ 561976 h 837827"/>
                <a:gd name="connsiteX5" fmla="*/ 490092 w 804418"/>
                <a:gd name="connsiteY5" fmla="*/ 357189 h 837827"/>
                <a:gd name="connsiteX6" fmla="*/ 506761 w 804418"/>
                <a:gd name="connsiteY6" fmla="*/ 340521 h 837827"/>
                <a:gd name="connsiteX7" fmla="*/ 711549 w 804418"/>
                <a:gd name="connsiteY7" fmla="*/ 304801 h 837827"/>
                <a:gd name="connsiteX8" fmla="*/ 604392 w 804418"/>
                <a:gd name="connsiteY8" fmla="*/ 121445 h 837827"/>
                <a:gd name="connsiteX9" fmla="*/ 620377 w 804418"/>
                <a:gd name="connsiteY9" fmla="*/ 97638 h 837827"/>
                <a:gd name="connsiteX10" fmla="*/ 804418 w 804418"/>
                <a:gd name="connsiteY10" fmla="*/ 0 h 837827"/>
                <a:gd name="connsiteX11" fmla="*/ 737743 w 804418"/>
                <a:gd name="connsiteY11" fmla="*/ 307182 h 837827"/>
                <a:gd name="connsiteX12" fmla="*/ 547243 w 804418"/>
                <a:gd name="connsiteY12" fmla="*/ 576264 h 837827"/>
                <a:gd name="connsiteX13" fmla="*/ 284620 w 804418"/>
                <a:gd name="connsiteY13" fmla="*/ 759246 h 837827"/>
                <a:gd name="connsiteX14" fmla="*/ 0 w 804418"/>
                <a:gd name="connsiteY14" fmla="*/ 837827 h 837827"/>
                <a:gd name="connsiteX15" fmla="*/ 178594 w 804418"/>
                <a:gd name="connsiteY15" fmla="*/ 702476 h 837827"/>
                <a:gd name="connsiteX0" fmla="*/ 178594 w 804418"/>
                <a:gd name="connsiteY0" fmla="*/ 702476 h 837827"/>
                <a:gd name="connsiteX1" fmla="*/ 254349 w 804418"/>
                <a:gd name="connsiteY1" fmla="*/ 614364 h 837827"/>
                <a:gd name="connsiteX2" fmla="*/ 306736 w 804418"/>
                <a:gd name="connsiteY2" fmla="*/ 542926 h 837827"/>
                <a:gd name="connsiteX3" fmla="*/ 325786 w 804418"/>
                <a:gd name="connsiteY3" fmla="*/ 535783 h 837827"/>
                <a:gd name="connsiteX4" fmla="*/ 530573 w 804418"/>
                <a:gd name="connsiteY4" fmla="*/ 561976 h 837827"/>
                <a:gd name="connsiteX5" fmla="*/ 490092 w 804418"/>
                <a:gd name="connsiteY5" fmla="*/ 357189 h 837827"/>
                <a:gd name="connsiteX6" fmla="*/ 506761 w 804418"/>
                <a:gd name="connsiteY6" fmla="*/ 340521 h 837827"/>
                <a:gd name="connsiteX7" fmla="*/ 711549 w 804418"/>
                <a:gd name="connsiteY7" fmla="*/ 304801 h 837827"/>
                <a:gd name="connsiteX8" fmla="*/ 604392 w 804418"/>
                <a:gd name="connsiteY8" fmla="*/ 121445 h 837827"/>
                <a:gd name="connsiteX9" fmla="*/ 620377 w 804418"/>
                <a:gd name="connsiteY9" fmla="*/ 97638 h 837827"/>
                <a:gd name="connsiteX10" fmla="*/ 804418 w 804418"/>
                <a:gd name="connsiteY10" fmla="*/ 0 h 837827"/>
                <a:gd name="connsiteX11" fmla="*/ 737743 w 804418"/>
                <a:gd name="connsiteY11" fmla="*/ 307182 h 837827"/>
                <a:gd name="connsiteX12" fmla="*/ 547243 w 804418"/>
                <a:gd name="connsiteY12" fmla="*/ 576264 h 837827"/>
                <a:gd name="connsiteX13" fmla="*/ 294145 w 804418"/>
                <a:gd name="connsiteY13" fmla="*/ 771153 h 837827"/>
                <a:gd name="connsiteX14" fmla="*/ 0 w 804418"/>
                <a:gd name="connsiteY14" fmla="*/ 837827 h 837827"/>
                <a:gd name="connsiteX15" fmla="*/ 178594 w 804418"/>
                <a:gd name="connsiteY15" fmla="*/ 702476 h 837827"/>
                <a:gd name="connsiteX0" fmla="*/ 178594 w 804418"/>
                <a:gd name="connsiteY0" fmla="*/ 702476 h 837827"/>
                <a:gd name="connsiteX1" fmla="*/ 280543 w 804418"/>
                <a:gd name="connsiteY1" fmla="*/ 747714 h 837827"/>
                <a:gd name="connsiteX2" fmla="*/ 306736 w 804418"/>
                <a:gd name="connsiteY2" fmla="*/ 542926 h 837827"/>
                <a:gd name="connsiteX3" fmla="*/ 325786 w 804418"/>
                <a:gd name="connsiteY3" fmla="*/ 535783 h 837827"/>
                <a:gd name="connsiteX4" fmla="*/ 530573 w 804418"/>
                <a:gd name="connsiteY4" fmla="*/ 561976 h 837827"/>
                <a:gd name="connsiteX5" fmla="*/ 490092 w 804418"/>
                <a:gd name="connsiteY5" fmla="*/ 357189 h 837827"/>
                <a:gd name="connsiteX6" fmla="*/ 506761 w 804418"/>
                <a:gd name="connsiteY6" fmla="*/ 340521 h 837827"/>
                <a:gd name="connsiteX7" fmla="*/ 711549 w 804418"/>
                <a:gd name="connsiteY7" fmla="*/ 304801 h 837827"/>
                <a:gd name="connsiteX8" fmla="*/ 604392 w 804418"/>
                <a:gd name="connsiteY8" fmla="*/ 121445 h 837827"/>
                <a:gd name="connsiteX9" fmla="*/ 620377 w 804418"/>
                <a:gd name="connsiteY9" fmla="*/ 97638 h 837827"/>
                <a:gd name="connsiteX10" fmla="*/ 804418 w 804418"/>
                <a:gd name="connsiteY10" fmla="*/ 0 h 837827"/>
                <a:gd name="connsiteX11" fmla="*/ 737743 w 804418"/>
                <a:gd name="connsiteY11" fmla="*/ 307182 h 837827"/>
                <a:gd name="connsiteX12" fmla="*/ 547243 w 804418"/>
                <a:gd name="connsiteY12" fmla="*/ 576264 h 837827"/>
                <a:gd name="connsiteX13" fmla="*/ 294145 w 804418"/>
                <a:gd name="connsiteY13" fmla="*/ 771153 h 837827"/>
                <a:gd name="connsiteX14" fmla="*/ 0 w 804418"/>
                <a:gd name="connsiteY14" fmla="*/ 837827 h 837827"/>
                <a:gd name="connsiteX15" fmla="*/ 178594 w 804418"/>
                <a:gd name="connsiteY15" fmla="*/ 702476 h 837827"/>
                <a:gd name="connsiteX0" fmla="*/ 178594 w 804418"/>
                <a:gd name="connsiteY0" fmla="*/ 702476 h 837827"/>
                <a:gd name="connsiteX1" fmla="*/ 280543 w 804418"/>
                <a:gd name="connsiteY1" fmla="*/ 747714 h 837827"/>
                <a:gd name="connsiteX2" fmla="*/ 306736 w 804418"/>
                <a:gd name="connsiteY2" fmla="*/ 542926 h 837827"/>
                <a:gd name="connsiteX3" fmla="*/ 325786 w 804418"/>
                <a:gd name="connsiteY3" fmla="*/ 535783 h 837827"/>
                <a:gd name="connsiteX4" fmla="*/ 530573 w 804418"/>
                <a:gd name="connsiteY4" fmla="*/ 561976 h 837827"/>
                <a:gd name="connsiteX5" fmla="*/ 490092 w 804418"/>
                <a:gd name="connsiteY5" fmla="*/ 357189 h 837827"/>
                <a:gd name="connsiteX6" fmla="*/ 506761 w 804418"/>
                <a:gd name="connsiteY6" fmla="*/ 340521 h 837827"/>
                <a:gd name="connsiteX7" fmla="*/ 711549 w 804418"/>
                <a:gd name="connsiteY7" fmla="*/ 304801 h 837827"/>
                <a:gd name="connsiteX8" fmla="*/ 604392 w 804418"/>
                <a:gd name="connsiteY8" fmla="*/ 121445 h 837827"/>
                <a:gd name="connsiteX9" fmla="*/ 620377 w 804418"/>
                <a:gd name="connsiteY9" fmla="*/ 97638 h 837827"/>
                <a:gd name="connsiteX10" fmla="*/ 804418 w 804418"/>
                <a:gd name="connsiteY10" fmla="*/ 0 h 837827"/>
                <a:gd name="connsiteX11" fmla="*/ 794892 w 804418"/>
                <a:gd name="connsiteY11" fmla="*/ 45245 h 837827"/>
                <a:gd name="connsiteX12" fmla="*/ 737743 w 804418"/>
                <a:gd name="connsiteY12" fmla="*/ 307182 h 837827"/>
                <a:gd name="connsiteX13" fmla="*/ 547243 w 804418"/>
                <a:gd name="connsiteY13" fmla="*/ 576264 h 837827"/>
                <a:gd name="connsiteX14" fmla="*/ 294145 w 804418"/>
                <a:gd name="connsiteY14" fmla="*/ 771153 h 837827"/>
                <a:gd name="connsiteX15" fmla="*/ 0 w 804418"/>
                <a:gd name="connsiteY15" fmla="*/ 837827 h 837827"/>
                <a:gd name="connsiteX16" fmla="*/ 178594 w 804418"/>
                <a:gd name="connsiteY16" fmla="*/ 702476 h 837827"/>
                <a:gd name="connsiteX0" fmla="*/ 178594 w 813942"/>
                <a:gd name="connsiteY0" fmla="*/ 702476 h 837827"/>
                <a:gd name="connsiteX1" fmla="*/ 280543 w 813942"/>
                <a:gd name="connsiteY1" fmla="*/ 747714 h 837827"/>
                <a:gd name="connsiteX2" fmla="*/ 306736 w 813942"/>
                <a:gd name="connsiteY2" fmla="*/ 542926 h 837827"/>
                <a:gd name="connsiteX3" fmla="*/ 325786 w 813942"/>
                <a:gd name="connsiteY3" fmla="*/ 535783 h 837827"/>
                <a:gd name="connsiteX4" fmla="*/ 530573 w 813942"/>
                <a:gd name="connsiteY4" fmla="*/ 561976 h 837827"/>
                <a:gd name="connsiteX5" fmla="*/ 490092 w 813942"/>
                <a:gd name="connsiteY5" fmla="*/ 357189 h 837827"/>
                <a:gd name="connsiteX6" fmla="*/ 506761 w 813942"/>
                <a:gd name="connsiteY6" fmla="*/ 340521 h 837827"/>
                <a:gd name="connsiteX7" fmla="*/ 711549 w 813942"/>
                <a:gd name="connsiteY7" fmla="*/ 304801 h 837827"/>
                <a:gd name="connsiteX8" fmla="*/ 604392 w 813942"/>
                <a:gd name="connsiteY8" fmla="*/ 121445 h 837827"/>
                <a:gd name="connsiteX9" fmla="*/ 620377 w 813942"/>
                <a:gd name="connsiteY9" fmla="*/ 97638 h 837827"/>
                <a:gd name="connsiteX10" fmla="*/ 804418 w 813942"/>
                <a:gd name="connsiteY10" fmla="*/ 0 h 837827"/>
                <a:gd name="connsiteX11" fmla="*/ 813942 w 813942"/>
                <a:gd name="connsiteY11" fmla="*/ 66676 h 837827"/>
                <a:gd name="connsiteX12" fmla="*/ 737743 w 813942"/>
                <a:gd name="connsiteY12" fmla="*/ 307182 h 837827"/>
                <a:gd name="connsiteX13" fmla="*/ 547243 w 813942"/>
                <a:gd name="connsiteY13" fmla="*/ 576264 h 837827"/>
                <a:gd name="connsiteX14" fmla="*/ 294145 w 813942"/>
                <a:gd name="connsiteY14" fmla="*/ 771153 h 837827"/>
                <a:gd name="connsiteX15" fmla="*/ 0 w 813942"/>
                <a:gd name="connsiteY15" fmla="*/ 837827 h 837827"/>
                <a:gd name="connsiteX16" fmla="*/ 178594 w 813942"/>
                <a:gd name="connsiteY16" fmla="*/ 702476 h 837827"/>
                <a:gd name="connsiteX0" fmla="*/ 178594 w 813942"/>
                <a:gd name="connsiteY0" fmla="*/ 702476 h 837827"/>
                <a:gd name="connsiteX1" fmla="*/ 280543 w 813942"/>
                <a:gd name="connsiteY1" fmla="*/ 747714 h 837827"/>
                <a:gd name="connsiteX2" fmla="*/ 306736 w 813942"/>
                <a:gd name="connsiteY2" fmla="*/ 542926 h 837827"/>
                <a:gd name="connsiteX3" fmla="*/ 325786 w 813942"/>
                <a:gd name="connsiteY3" fmla="*/ 535783 h 837827"/>
                <a:gd name="connsiteX4" fmla="*/ 530573 w 813942"/>
                <a:gd name="connsiteY4" fmla="*/ 561976 h 837827"/>
                <a:gd name="connsiteX5" fmla="*/ 490092 w 813942"/>
                <a:gd name="connsiteY5" fmla="*/ 357189 h 837827"/>
                <a:gd name="connsiteX6" fmla="*/ 506761 w 813942"/>
                <a:gd name="connsiteY6" fmla="*/ 340521 h 837827"/>
                <a:gd name="connsiteX7" fmla="*/ 711549 w 813942"/>
                <a:gd name="connsiteY7" fmla="*/ 304801 h 837827"/>
                <a:gd name="connsiteX8" fmla="*/ 604392 w 813942"/>
                <a:gd name="connsiteY8" fmla="*/ 121445 h 837827"/>
                <a:gd name="connsiteX9" fmla="*/ 620377 w 813942"/>
                <a:gd name="connsiteY9" fmla="*/ 97638 h 837827"/>
                <a:gd name="connsiteX10" fmla="*/ 804418 w 813942"/>
                <a:gd name="connsiteY10" fmla="*/ 0 h 837827"/>
                <a:gd name="connsiteX11" fmla="*/ 813942 w 813942"/>
                <a:gd name="connsiteY11" fmla="*/ 66676 h 837827"/>
                <a:gd name="connsiteX12" fmla="*/ 811561 w 813942"/>
                <a:gd name="connsiteY12" fmla="*/ 28576 h 837827"/>
                <a:gd name="connsiteX13" fmla="*/ 737743 w 813942"/>
                <a:gd name="connsiteY13" fmla="*/ 307182 h 837827"/>
                <a:gd name="connsiteX14" fmla="*/ 547243 w 813942"/>
                <a:gd name="connsiteY14" fmla="*/ 576264 h 837827"/>
                <a:gd name="connsiteX15" fmla="*/ 294145 w 813942"/>
                <a:gd name="connsiteY15" fmla="*/ 771153 h 837827"/>
                <a:gd name="connsiteX16" fmla="*/ 0 w 813942"/>
                <a:gd name="connsiteY16" fmla="*/ 837827 h 837827"/>
                <a:gd name="connsiteX17" fmla="*/ 178594 w 813942"/>
                <a:gd name="connsiteY17" fmla="*/ 702476 h 837827"/>
                <a:gd name="connsiteX0" fmla="*/ 178594 w 813942"/>
                <a:gd name="connsiteY0" fmla="*/ 702476 h 837827"/>
                <a:gd name="connsiteX1" fmla="*/ 280543 w 813942"/>
                <a:gd name="connsiteY1" fmla="*/ 747714 h 837827"/>
                <a:gd name="connsiteX2" fmla="*/ 306736 w 813942"/>
                <a:gd name="connsiteY2" fmla="*/ 542926 h 837827"/>
                <a:gd name="connsiteX3" fmla="*/ 325786 w 813942"/>
                <a:gd name="connsiteY3" fmla="*/ 535783 h 837827"/>
                <a:gd name="connsiteX4" fmla="*/ 530573 w 813942"/>
                <a:gd name="connsiteY4" fmla="*/ 561976 h 837827"/>
                <a:gd name="connsiteX5" fmla="*/ 490092 w 813942"/>
                <a:gd name="connsiteY5" fmla="*/ 357189 h 837827"/>
                <a:gd name="connsiteX6" fmla="*/ 506761 w 813942"/>
                <a:gd name="connsiteY6" fmla="*/ 340521 h 837827"/>
                <a:gd name="connsiteX7" fmla="*/ 711549 w 813942"/>
                <a:gd name="connsiteY7" fmla="*/ 304801 h 837827"/>
                <a:gd name="connsiteX8" fmla="*/ 604392 w 813942"/>
                <a:gd name="connsiteY8" fmla="*/ 121445 h 837827"/>
                <a:gd name="connsiteX9" fmla="*/ 620377 w 813942"/>
                <a:gd name="connsiteY9" fmla="*/ 97638 h 837827"/>
                <a:gd name="connsiteX10" fmla="*/ 804418 w 813942"/>
                <a:gd name="connsiteY10" fmla="*/ 0 h 837827"/>
                <a:gd name="connsiteX11" fmla="*/ 813942 w 813942"/>
                <a:gd name="connsiteY11" fmla="*/ 66676 h 837827"/>
                <a:gd name="connsiteX12" fmla="*/ 802036 w 813942"/>
                <a:gd name="connsiteY12" fmla="*/ 71439 h 837827"/>
                <a:gd name="connsiteX13" fmla="*/ 737743 w 813942"/>
                <a:gd name="connsiteY13" fmla="*/ 307182 h 837827"/>
                <a:gd name="connsiteX14" fmla="*/ 547243 w 813942"/>
                <a:gd name="connsiteY14" fmla="*/ 576264 h 837827"/>
                <a:gd name="connsiteX15" fmla="*/ 294145 w 813942"/>
                <a:gd name="connsiteY15" fmla="*/ 771153 h 837827"/>
                <a:gd name="connsiteX16" fmla="*/ 0 w 813942"/>
                <a:gd name="connsiteY16" fmla="*/ 837827 h 837827"/>
                <a:gd name="connsiteX17" fmla="*/ 178594 w 813942"/>
                <a:gd name="connsiteY17" fmla="*/ 702476 h 837827"/>
                <a:gd name="connsiteX0" fmla="*/ 178594 w 842517"/>
                <a:gd name="connsiteY0" fmla="*/ 702476 h 837827"/>
                <a:gd name="connsiteX1" fmla="*/ 280543 w 842517"/>
                <a:gd name="connsiteY1" fmla="*/ 747714 h 837827"/>
                <a:gd name="connsiteX2" fmla="*/ 306736 w 842517"/>
                <a:gd name="connsiteY2" fmla="*/ 542926 h 837827"/>
                <a:gd name="connsiteX3" fmla="*/ 325786 w 842517"/>
                <a:gd name="connsiteY3" fmla="*/ 535783 h 837827"/>
                <a:gd name="connsiteX4" fmla="*/ 530573 w 842517"/>
                <a:gd name="connsiteY4" fmla="*/ 561976 h 837827"/>
                <a:gd name="connsiteX5" fmla="*/ 490092 w 842517"/>
                <a:gd name="connsiteY5" fmla="*/ 357189 h 837827"/>
                <a:gd name="connsiteX6" fmla="*/ 506761 w 842517"/>
                <a:gd name="connsiteY6" fmla="*/ 340521 h 837827"/>
                <a:gd name="connsiteX7" fmla="*/ 711549 w 842517"/>
                <a:gd name="connsiteY7" fmla="*/ 304801 h 837827"/>
                <a:gd name="connsiteX8" fmla="*/ 604392 w 842517"/>
                <a:gd name="connsiteY8" fmla="*/ 121445 h 837827"/>
                <a:gd name="connsiteX9" fmla="*/ 620377 w 842517"/>
                <a:gd name="connsiteY9" fmla="*/ 97638 h 837827"/>
                <a:gd name="connsiteX10" fmla="*/ 804418 w 842517"/>
                <a:gd name="connsiteY10" fmla="*/ 0 h 837827"/>
                <a:gd name="connsiteX11" fmla="*/ 813942 w 842517"/>
                <a:gd name="connsiteY11" fmla="*/ 66676 h 837827"/>
                <a:gd name="connsiteX12" fmla="*/ 842517 w 842517"/>
                <a:gd name="connsiteY12" fmla="*/ 176214 h 837827"/>
                <a:gd name="connsiteX13" fmla="*/ 737743 w 842517"/>
                <a:gd name="connsiteY13" fmla="*/ 307182 h 837827"/>
                <a:gd name="connsiteX14" fmla="*/ 547243 w 842517"/>
                <a:gd name="connsiteY14" fmla="*/ 576264 h 837827"/>
                <a:gd name="connsiteX15" fmla="*/ 294145 w 842517"/>
                <a:gd name="connsiteY15" fmla="*/ 771153 h 837827"/>
                <a:gd name="connsiteX16" fmla="*/ 0 w 842517"/>
                <a:gd name="connsiteY16" fmla="*/ 837827 h 837827"/>
                <a:gd name="connsiteX17" fmla="*/ 178594 w 842517"/>
                <a:gd name="connsiteY17" fmla="*/ 702476 h 837827"/>
                <a:gd name="connsiteX0" fmla="*/ 178594 w 1040161"/>
                <a:gd name="connsiteY0" fmla="*/ 702476 h 837827"/>
                <a:gd name="connsiteX1" fmla="*/ 280543 w 1040161"/>
                <a:gd name="connsiteY1" fmla="*/ 747714 h 837827"/>
                <a:gd name="connsiteX2" fmla="*/ 306736 w 1040161"/>
                <a:gd name="connsiteY2" fmla="*/ 542926 h 837827"/>
                <a:gd name="connsiteX3" fmla="*/ 325786 w 1040161"/>
                <a:gd name="connsiteY3" fmla="*/ 535783 h 837827"/>
                <a:gd name="connsiteX4" fmla="*/ 530573 w 1040161"/>
                <a:gd name="connsiteY4" fmla="*/ 561976 h 837827"/>
                <a:gd name="connsiteX5" fmla="*/ 490092 w 1040161"/>
                <a:gd name="connsiteY5" fmla="*/ 357189 h 837827"/>
                <a:gd name="connsiteX6" fmla="*/ 506761 w 1040161"/>
                <a:gd name="connsiteY6" fmla="*/ 340521 h 837827"/>
                <a:gd name="connsiteX7" fmla="*/ 711549 w 1040161"/>
                <a:gd name="connsiteY7" fmla="*/ 304801 h 837827"/>
                <a:gd name="connsiteX8" fmla="*/ 604392 w 1040161"/>
                <a:gd name="connsiteY8" fmla="*/ 121445 h 837827"/>
                <a:gd name="connsiteX9" fmla="*/ 620377 w 1040161"/>
                <a:gd name="connsiteY9" fmla="*/ 97638 h 837827"/>
                <a:gd name="connsiteX10" fmla="*/ 804418 w 1040161"/>
                <a:gd name="connsiteY10" fmla="*/ 0 h 837827"/>
                <a:gd name="connsiteX11" fmla="*/ 1040161 w 1040161"/>
                <a:gd name="connsiteY11" fmla="*/ 23814 h 837827"/>
                <a:gd name="connsiteX12" fmla="*/ 842517 w 1040161"/>
                <a:gd name="connsiteY12" fmla="*/ 176214 h 837827"/>
                <a:gd name="connsiteX13" fmla="*/ 737743 w 1040161"/>
                <a:gd name="connsiteY13" fmla="*/ 307182 h 837827"/>
                <a:gd name="connsiteX14" fmla="*/ 547243 w 1040161"/>
                <a:gd name="connsiteY14" fmla="*/ 576264 h 837827"/>
                <a:gd name="connsiteX15" fmla="*/ 294145 w 1040161"/>
                <a:gd name="connsiteY15" fmla="*/ 771153 h 837827"/>
                <a:gd name="connsiteX16" fmla="*/ 0 w 1040161"/>
                <a:gd name="connsiteY16" fmla="*/ 837827 h 837827"/>
                <a:gd name="connsiteX17" fmla="*/ 178594 w 1040161"/>
                <a:gd name="connsiteY17" fmla="*/ 702476 h 837827"/>
                <a:gd name="connsiteX0" fmla="*/ 178594 w 1040161"/>
                <a:gd name="connsiteY0" fmla="*/ 702476 h 837827"/>
                <a:gd name="connsiteX1" fmla="*/ 280543 w 1040161"/>
                <a:gd name="connsiteY1" fmla="*/ 747714 h 837827"/>
                <a:gd name="connsiteX2" fmla="*/ 306736 w 1040161"/>
                <a:gd name="connsiteY2" fmla="*/ 542926 h 837827"/>
                <a:gd name="connsiteX3" fmla="*/ 325786 w 1040161"/>
                <a:gd name="connsiteY3" fmla="*/ 535783 h 837827"/>
                <a:gd name="connsiteX4" fmla="*/ 530573 w 1040161"/>
                <a:gd name="connsiteY4" fmla="*/ 561976 h 837827"/>
                <a:gd name="connsiteX5" fmla="*/ 490092 w 1040161"/>
                <a:gd name="connsiteY5" fmla="*/ 357189 h 837827"/>
                <a:gd name="connsiteX6" fmla="*/ 506761 w 1040161"/>
                <a:gd name="connsiteY6" fmla="*/ 340521 h 837827"/>
                <a:gd name="connsiteX7" fmla="*/ 711549 w 1040161"/>
                <a:gd name="connsiteY7" fmla="*/ 304801 h 837827"/>
                <a:gd name="connsiteX8" fmla="*/ 604392 w 1040161"/>
                <a:gd name="connsiteY8" fmla="*/ 121445 h 837827"/>
                <a:gd name="connsiteX9" fmla="*/ 620377 w 1040161"/>
                <a:gd name="connsiteY9" fmla="*/ 97638 h 837827"/>
                <a:gd name="connsiteX10" fmla="*/ 804418 w 1040161"/>
                <a:gd name="connsiteY10" fmla="*/ 0 h 837827"/>
                <a:gd name="connsiteX11" fmla="*/ 1040161 w 1040161"/>
                <a:gd name="connsiteY11" fmla="*/ 23814 h 837827"/>
                <a:gd name="connsiteX12" fmla="*/ 806798 w 1040161"/>
                <a:gd name="connsiteY12" fmla="*/ 26196 h 837827"/>
                <a:gd name="connsiteX13" fmla="*/ 737743 w 1040161"/>
                <a:gd name="connsiteY13" fmla="*/ 307182 h 837827"/>
                <a:gd name="connsiteX14" fmla="*/ 547243 w 1040161"/>
                <a:gd name="connsiteY14" fmla="*/ 576264 h 837827"/>
                <a:gd name="connsiteX15" fmla="*/ 294145 w 1040161"/>
                <a:gd name="connsiteY15" fmla="*/ 771153 h 837827"/>
                <a:gd name="connsiteX16" fmla="*/ 0 w 1040161"/>
                <a:gd name="connsiteY16" fmla="*/ 837827 h 837827"/>
                <a:gd name="connsiteX17" fmla="*/ 178594 w 1040161"/>
                <a:gd name="connsiteY17" fmla="*/ 702476 h 837827"/>
                <a:gd name="connsiteX0" fmla="*/ 178594 w 1040161"/>
                <a:gd name="connsiteY0" fmla="*/ 702476 h 837827"/>
                <a:gd name="connsiteX1" fmla="*/ 280543 w 1040161"/>
                <a:gd name="connsiteY1" fmla="*/ 747714 h 837827"/>
                <a:gd name="connsiteX2" fmla="*/ 306736 w 1040161"/>
                <a:gd name="connsiteY2" fmla="*/ 542926 h 837827"/>
                <a:gd name="connsiteX3" fmla="*/ 325786 w 1040161"/>
                <a:gd name="connsiteY3" fmla="*/ 535783 h 837827"/>
                <a:gd name="connsiteX4" fmla="*/ 530573 w 1040161"/>
                <a:gd name="connsiteY4" fmla="*/ 561976 h 837827"/>
                <a:gd name="connsiteX5" fmla="*/ 490092 w 1040161"/>
                <a:gd name="connsiteY5" fmla="*/ 357189 h 837827"/>
                <a:gd name="connsiteX6" fmla="*/ 506761 w 1040161"/>
                <a:gd name="connsiteY6" fmla="*/ 340521 h 837827"/>
                <a:gd name="connsiteX7" fmla="*/ 711549 w 1040161"/>
                <a:gd name="connsiteY7" fmla="*/ 304801 h 837827"/>
                <a:gd name="connsiteX8" fmla="*/ 604392 w 1040161"/>
                <a:gd name="connsiteY8" fmla="*/ 121445 h 837827"/>
                <a:gd name="connsiteX9" fmla="*/ 620377 w 1040161"/>
                <a:gd name="connsiteY9" fmla="*/ 97638 h 837827"/>
                <a:gd name="connsiteX10" fmla="*/ 804418 w 1040161"/>
                <a:gd name="connsiteY10" fmla="*/ 0 h 837827"/>
                <a:gd name="connsiteX11" fmla="*/ 859186 w 1040161"/>
                <a:gd name="connsiteY11" fmla="*/ 1 h 837827"/>
                <a:gd name="connsiteX12" fmla="*/ 1040161 w 1040161"/>
                <a:gd name="connsiteY12" fmla="*/ 23814 h 837827"/>
                <a:gd name="connsiteX13" fmla="*/ 806798 w 1040161"/>
                <a:gd name="connsiteY13" fmla="*/ 26196 h 837827"/>
                <a:gd name="connsiteX14" fmla="*/ 737743 w 1040161"/>
                <a:gd name="connsiteY14" fmla="*/ 307182 h 837827"/>
                <a:gd name="connsiteX15" fmla="*/ 547243 w 1040161"/>
                <a:gd name="connsiteY15" fmla="*/ 576264 h 837827"/>
                <a:gd name="connsiteX16" fmla="*/ 294145 w 1040161"/>
                <a:gd name="connsiteY16" fmla="*/ 771153 h 837827"/>
                <a:gd name="connsiteX17" fmla="*/ 0 w 1040161"/>
                <a:gd name="connsiteY17" fmla="*/ 837827 h 837827"/>
                <a:gd name="connsiteX18" fmla="*/ 178594 w 1040161"/>
                <a:gd name="connsiteY18" fmla="*/ 702476 h 837827"/>
                <a:gd name="connsiteX0" fmla="*/ 178594 w 1040161"/>
                <a:gd name="connsiteY0" fmla="*/ 828682 h 964033"/>
                <a:gd name="connsiteX1" fmla="*/ 280543 w 1040161"/>
                <a:gd name="connsiteY1" fmla="*/ 873920 h 964033"/>
                <a:gd name="connsiteX2" fmla="*/ 306736 w 1040161"/>
                <a:gd name="connsiteY2" fmla="*/ 669132 h 964033"/>
                <a:gd name="connsiteX3" fmla="*/ 325786 w 1040161"/>
                <a:gd name="connsiteY3" fmla="*/ 661989 h 964033"/>
                <a:gd name="connsiteX4" fmla="*/ 530573 w 1040161"/>
                <a:gd name="connsiteY4" fmla="*/ 688182 h 964033"/>
                <a:gd name="connsiteX5" fmla="*/ 490092 w 1040161"/>
                <a:gd name="connsiteY5" fmla="*/ 483395 h 964033"/>
                <a:gd name="connsiteX6" fmla="*/ 506761 w 1040161"/>
                <a:gd name="connsiteY6" fmla="*/ 466727 h 964033"/>
                <a:gd name="connsiteX7" fmla="*/ 711549 w 1040161"/>
                <a:gd name="connsiteY7" fmla="*/ 431007 h 964033"/>
                <a:gd name="connsiteX8" fmla="*/ 604392 w 1040161"/>
                <a:gd name="connsiteY8" fmla="*/ 247651 h 964033"/>
                <a:gd name="connsiteX9" fmla="*/ 620377 w 1040161"/>
                <a:gd name="connsiteY9" fmla="*/ 223844 h 964033"/>
                <a:gd name="connsiteX10" fmla="*/ 804418 w 1040161"/>
                <a:gd name="connsiteY10" fmla="*/ 126206 h 964033"/>
                <a:gd name="connsiteX11" fmla="*/ 930624 w 1040161"/>
                <a:gd name="connsiteY11" fmla="*/ 0 h 964033"/>
                <a:gd name="connsiteX12" fmla="*/ 1040161 w 1040161"/>
                <a:gd name="connsiteY12" fmla="*/ 150020 h 964033"/>
                <a:gd name="connsiteX13" fmla="*/ 806798 w 1040161"/>
                <a:gd name="connsiteY13" fmla="*/ 152402 h 964033"/>
                <a:gd name="connsiteX14" fmla="*/ 737743 w 1040161"/>
                <a:gd name="connsiteY14" fmla="*/ 433388 h 964033"/>
                <a:gd name="connsiteX15" fmla="*/ 547243 w 1040161"/>
                <a:gd name="connsiteY15" fmla="*/ 702470 h 964033"/>
                <a:gd name="connsiteX16" fmla="*/ 294145 w 1040161"/>
                <a:gd name="connsiteY16" fmla="*/ 897359 h 964033"/>
                <a:gd name="connsiteX17" fmla="*/ 0 w 1040161"/>
                <a:gd name="connsiteY17" fmla="*/ 964033 h 964033"/>
                <a:gd name="connsiteX18" fmla="*/ 178594 w 1040161"/>
                <a:gd name="connsiteY18" fmla="*/ 828682 h 964033"/>
                <a:gd name="connsiteX0" fmla="*/ 178594 w 1042543"/>
                <a:gd name="connsiteY0" fmla="*/ 828682 h 964033"/>
                <a:gd name="connsiteX1" fmla="*/ 280543 w 1042543"/>
                <a:gd name="connsiteY1" fmla="*/ 873920 h 964033"/>
                <a:gd name="connsiteX2" fmla="*/ 306736 w 1042543"/>
                <a:gd name="connsiteY2" fmla="*/ 669132 h 964033"/>
                <a:gd name="connsiteX3" fmla="*/ 325786 w 1042543"/>
                <a:gd name="connsiteY3" fmla="*/ 661989 h 964033"/>
                <a:gd name="connsiteX4" fmla="*/ 530573 w 1042543"/>
                <a:gd name="connsiteY4" fmla="*/ 688182 h 964033"/>
                <a:gd name="connsiteX5" fmla="*/ 490092 w 1042543"/>
                <a:gd name="connsiteY5" fmla="*/ 483395 h 964033"/>
                <a:gd name="connsiteX6" fmla="*/ 506761 w 1042543"/>
                <a:gd name="connsiteY6" fmla="*/ 466727 h 964033"/>
                <a:gd name="connsiteX7" fmla="*/ 711549 w 1042543"/>
                <a:gd name="connsiteY7" fmla="*/ 431007 h 964033"/>
                <a:gd name="connsiteX8" fmla="*/ 604392 w 1042543"/>
                <a:gd name="connsiteY8" fmla="*/ 247651 h 964033"/>
                <a:gd name="connsiteX9" fmla="*/ 620377 w 1042543"/>
                <a:gd name="connsiteY9" fmla="*/ 223844 h 964033"/>
                <a:gd name="connsiteX10" fmla="*/ 804418 w 1042543"/>
                <a:gd name="connsiteY10" fmla="*/ 126206 h 964033"/>
                <a:gd name="connsiteX11" fmla="*/ 930624 w 1042543"/>
                <a:gd name="connsiteY11" fmla="*/ 0 h 964033"/>
                <a:gd name="connsiteX12" fmla="*/ 1042543 w 1042543"/>
                <a:gd name="connsiteY12" fmla="*/ 157163 h 964033"/>
                <a:gd name="connsiteX13" fmla="*/ 806798 w 1042543"/>
                <a:gd name="connsiteY13" fmla="*/ 152402 h 964033"/>
                <a:gd name="connsiteX14" fmla="*/ 737743 w 1042543"/>
                <a:gd name="connsiteY14" fmla="*/ 433388 h 964033"/>
                <a:gd name="connsiteX15" fmla="*/ 547243 w 1042543"/>
                <a:gd name="connsiteY15" fmla="*/ 702470 h 964033"/>
                <a:gd name="connsiteX16" fmla="*/ 294145 w 1042543"/>
                <a:gd name="connsiteY16" fmla="*/ 897359 h 964033"/>
                <a:gd name="connsiteX17" fmla="*/ 0 w 1042543"/>
                <a:gd name="connsiteY17" fmla="*/ 964033 h 964033"/>
                <a:gd name="connsiteX18" fmla="*/ 178594 w 1042543"/>
                <a:gd name="connsiteY18" fmla="*/ 828682 h 964033"/>
                <a:gd name="connsiteX0" fmla="*/ 178594 w 1042543"/>
                <a:gd name="connsiteY0" fmla="*/ 828682 h 964033"/>
                <a:gd name="connsiteX1" fmla="*/ 280543 w 1042543"/>
                <a:gd name="connsiteY1" fmla="*/ 873920 h 964033"/>
                <a:gd name="connsiteX2" fmla="*/ 306736 w 1042543"/>
                <a:gd name="connsiteY2" fmla="*/ 669132 h 964033"/>
                <a:gd name="connsiteX3" fmla="*/ 325786 w 1042543"/>
                <a:gd name="connsiteY3" fmla="*/ 661989 h 964033"/>
                <a:gd name="connsiteX4" fmla="*/ 530573 w 1042543"/>
                <a:gd name="connsiteY4" fmla="*/ 688182 h 964033"/>
                <a:gd name="connsiteX5" fmla="*/ 490092 w 1042543"/>
                <a:gd name="connsiteY5" fmla="*/ 483395 h 964033"/>
                <a:gd name="connsiteX6" fmla="*/ 506761 w 1042543"/>
                <a:gd name="connsiteY6" fmla="*/ 466727 h 964033"/>
                <a:gd name="connsiteX7" fmla="*/ 711549 w 1042543"/>
                <a:gd name="connsiteY7" fmla="*/ 431007 h 964033"/>
                <a:gd name="connsiteX8" fmla="*/ 604392 w 1042543"/>
                <a:gd name="connsiteY8" fmla="*/ 247651 h 964033"/>
                <a:gd name="connsiteX9" fmla="*/ 620377 w 1042543"/>
                <a:gd name="connsiteY9" fmla="*/ 223844 h 964033"/>
                <a:gd name="connsiteX10" fmla="*/ 796679 w 1042543"/>
                <a:gd name="connsiteY10" fmla="*/ 127397 h 964033"/>
                <a:gd name="connsiteX11" fmla="*/ 930624 w 1042543"/>
                <a:gd name="connsiteY11" fmla="*/ 0 h 964033"/>
                <a:gd name="connsiteX12" fmla="*/ 1042543 w 1042543"/>
                <a:gd name="connsiteY12" fmla="*/ 157163 h 964033"/>
                <a:gd name="connsiteX13" fmla="*/ 806798 w 1042543"/>
                <a:gd name="connsiteY13" fmla="*/ 152402 h 964033"/>
                <a:gd name="connsiteX14" fmla="*/ 737743 w 1042543"/>
                <a:gd name="connsiteY14" fmla="*/ 433388 h 964033"/>
                <a:gd name="connsiteX15" fmla="*/ 547243 w 1042543"/>
                <a:gd name="connsiteY15" fmla="*/ 702470 h 964033"/>
                <a:gd name="connsiteX16" fmla="*/ 294145 w 1042543"/>
                <a:gd name="connsiteY16" fmla="*/ 897359 h 964033"/>
                <a:gd name="connsiteX17" fmla="*/ 0 w 1042543"/>
                <a:gd name="connsiteY17" fmla="*/ 964033 h 964033"/>
                <a:gd name="connsiteX18" fmla="*/ 178594 w 1042543"/>
                <a:gd name="connsiteY18" fmla="*/ 828682 h 964033"/>
                <a:gd name="connsiteX0" fmla="*/ 178594 w 1042543"/>
                <a:gd name="connsiteY0" fmla="*/ 828682 h 964033"/>
                <a:gd name="connsiteX1" fmla="*/ 280543 w 1042543"/>
                <a:gd name="connsiteY1" fmla="*/ 873920 h 964033"/>
                <a:gd name="connsiteX2" fmla="*/ 306736 w 1042543"/>
                <a:gd name="connsiteY2" fmla="*/ 669132 h 964033"/>
                <a:gd name="connsiteX3" fmla="*/ 325786 w 1042543"/>
                <a:gd name="connsiteY3" fmla="*/ 661989 h 964033"/>
                <a:gd name="connsiteX4" fmla="*/ 530573 w 1042543"/>
                <a:gd name="connsiteY4" fmla="*/ 688182 h 964033"/>
                <a:gd name="connsiteX5" fmla="*/ 490092 w 1042543"/>
                <a:gd name="connsiteY5" fmla="*/ 483395 h 964033"/>
                <a:gd name="connsiteX6" fmla="*/ 506761 w 1042543"/>
                <a:gd name="connsiteY6" fmla="*/ 466727 h 964033"/>
                <a:gd name="connsiteX7" fmla="*/ 711549 w 1042543"/>
                <a:gd name="connsiteY7" fmla="*/ 431007 h 964033"/>
                <a:gd name="connsiteX8" fmla="*/ 604392 w 1042543"/>
                <a:gd name="connsiteY8" fmla="*/ 247651 h 964033"/>
                <a:gd name="connsiteX9" fmla="*/ 620377 w 1042543"/>
                <a:gd name="connsiteY9" fmla="*/ 223844 h 964033"/>
                <a:gd name="connsiteX10" fmla="*/ 794298 w 1042543"/>
                <a:gd name="connsiteY10" fmla="*/ 126206 h 964033"/>
                <a:gd name="connsiteX11" fmla="*/ 930624 w 1042543"/>
                <a:gd name="connsiteY11" fmla="*/ 0 h 964033"/>
                <a:gd name="connsiteX12" fmla="*/ 1042543 w 1042543"/>
                <a:gd name="connsiteY12" fmla="*/ 157163 h 964033"/>
                <a:gd name="connsiteX13" fmla="*/ 806798 w 1042543"/>
                <a:gd name="connsiteY13" fmla="*/ 152402 h 964033"/>
                <a:gd name="connsiteX14" fmla="*/ 737743 w 1042543"/>
                <a:gd name="connsiteY14" fmla="*/ 433388 h 964033"/>
                <a:gd name="connsiteX15" fmla="*/ 547243 w 1042543"/>
                <a:gd name="connsiteY15" fmla="*/ 702470 h 964033"/>
                <a:gd name="connsiteX16" fmla="*/ 294145 w 1042543"/>
                <a:gd name="connsiteY16" fmla="*/ 897359 h 964033"/>
                <a:gd name="connsiteX17" fmla="*/ 0 w 1042543"/>
                <a:gd name="connsiteY17" fmla="*/ 964033 h 964033"/>
                <a:gd name="connsiteX18" fmla="*/ 178594 w 1042543"/>
                <a:gd name="connsiteY18" fmla="*/ 828682 h 964033"/>
                <a:gd name="connsiteX0" fmla="*/ 178594 w 1038376"/>
                <a:gd name="connsiteY0" fmla="*/ 828682 h 964033"/>
                <a:gd name="connsiteX1" fmla="*/ 280543 w 1038376"/>
                <a:gd name="connsiteY1" fmla="*/ 873920 h 964033"/>
                <a:gd name="connsiteX2" fmla="*/ 306736 w 1038376"/>
                <a:gd name="connsiteY2" fmla="*/ 669132 h 964033"/>
                <a:gd name="connsiteX3" fmla="*/ 325786 w 1038376"/>
                <a:gd name="connsiteY3" fmla="*/ 661989 h 964033"/>
                <a:gd name="connsiteX4" fmla="*/ 530573 w 1038376"/>
                <a:gd name="connsiteY4" fmla="*/ 688182 h 964033"/>
                <a:gd name="connsiteX5" fmla="*/ 490092 w 1038376"/>
                <a:gd name="connsiteY5" fmla="*/ 483395 h 964033"/>
                <a:gd name="connsiteX6" fmla="*/ 506761 w 1038376"/>
                <a:gd name="connsiteY6" fmla="*/ 466727 h 964033"/>
                <a:gd name="connsiteX7" fmla="*/ 711549 w 1038376"/>
                <a:gd name="connsiteY7" fmla="*/ 431007 h 964033"/>
                <a:gd name="connsiteX8" fmla="*/ 604392 w 1038376"/>
                <a:gd name="connsiteY8" fmla="*/ 247651 h 964033"/>
                <a:gd name="connsiteX9" fmla="*/ 620377 w 1038376"/>
                <a:gd name="connsiteY9" fmla="*/ 223844 h 964033"/>
                <a:gd name="connsiteX10" fmla="*/ 794298 w 1038376"/>
                <a:gd name="connsiteY10" fmla="*/ 126206 h 964033"/>
                <a:gd name="connsiteX11" fmla="*/ 930624 w 1038376"/>
                <a:gd name="connsiteY11" fmla="*/ 0 h 964033"/>
                <a:gd name="connsiteX12" fmla="*/ 1038376 w 1038376"/>
                <a:gd name="connsiteY12" fmla="*/ 151210 h 964033"/>
                <a:gd name="connsiteX13" fmla="*/ 806798 w 1038376"/>
                <a:gd name="connsiteY13" fmla="*/ 152402 h 964033"/>
                <a:gd name="connsiteX14" fmla="*/ 737743 w 1038376"/>
                <a:gd name="connsiteY14" fmla="*/ 433388 h 964033"/>
                <a:gd name="connsiteX15" fmla="*/ 547243 w 1038376"/>
                <a:gd name="connsiteY15" fmla="*/ 702470 h 964033"/>
                <a:gd name="connsiteX16" fmla="*/ 294145 w 1038376"/>
                <a:gd name="connsiteY16" fmla="*/ 897359 h 964033"/>
                <a:gd name="connsiteX17" fmla="*/ 0 w 1038376"/>
                <a:gd name="connsiteY17" fmla="*/ 964033 h 964033"/>
                <a:gd name="connsiteX18" fmla="*/ 178594 w 1038376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30573 w 1038971"/>
                <a:gd name="connsiteY4" fmla="*/ 688182 h 964033"/>
                <a:gd name="connsiteX5" fmla="*/ 490092 w 1038971"/>
                <a:gd name="connsiteY5" fmla="*/ 483395 h 964033"/>
                <a:gd name="connsiteX6" fmla="*/ 506761 w 1038971"/>
                <a:gd name="connsiteY6" fmla="*/ 466727 h 964033"/>
                <a:gd name="connsiteX7" fmla="*/ 711549 w 1038971"/>
                <a:gd name="connsiteY7" fmla="*/ 431007 h 964033"/>
                <a:gd name="connsiteX8" fmla="*/ 604392 w 1038971"/>
                <a:gd name="connsiteY8" fmla="*/ 247651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30573 w 1038971"/>
                <a:gd name="connsiteY4" fmla="*/ 688182 h 964033"/>
                <a:gd name="connsiteX5" fmla="*/ 490092 w 1038971"/>
                <a:gd name="connsiteY5" fmla="*/ 483395 h 964033"/>
                <a:gd name="connsiteX6" fmla="*/ 506761 w 1038971"/>
                <a:gd name="connsiteY6" fmla="*/ 466727 h 964033"/>
                <a:gd name="connsiteX7" fmla="*/ 711549 w 1038971"/>
                <a:gd name="connsiteY7" fmla="*/ 431007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30573 w 1038971"/>
                <a:gd name="connsiteY4" fmla="*/ 688182 h 964033"/>
                <a:gd name="connsiteX5" fmla="*/ 490092 w 1038971"/>
                <a:gd name="connsiteY5" fmla="*/ 483395 h 964033"/>
                <a:gd name="connsiteX6" fmla="*/ 506761 w 1038971"/>
                <a:gd name="connsiteY6" fmla="*/ 466727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30573 w 1038971"/>
                <a:gd name="connsiteY4" fmla="*/ 688182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72704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8637 w 1038971"/>
                <a:gd name="connsiteY1" fmla="*/ 880469 h 964033"/>
                <a:gd name="connsiteX2" fmla="*/ 306736 w 1038971"/>
                <a:gd name="connsiteY2" fmla="*/ 672704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8637 w 1038971"/>
                <a:gd name="connsiteY1" fmla="*/ 880469 h 964033"/>
                <a:gd name="connsiteX2" fmla="*/ 306736 w 1038971"/>
                <a:gd name="connsiteY2" fmla="*/ 678062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8637 w 1038971"/>
                <a:gd name="connsiteY1" fmla="*/ 880469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6897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6897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3540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6897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3540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4405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6897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3540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4405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1321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5790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3540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4405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1321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5790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17727 w 1038971"/>
                <a:gd name="connsiteY4" fmla="*/ 690588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4405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1321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5790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17727 w 1038971"/>
                <a:gd name="connsiteY4" fmla="*/ 690588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1453 w 1038971"/>
                <a:gd name="connsiteY7" fmla="*/ 429758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1321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702476 h 837827"/>
                <a:gd name="connsiteX1" fmla="*/ 266851 w 1038971"/>
                <a:gd name="connsiteY1" fmla="*/ 749584 h 837827"/>
                <a:gd name="connsiteX2" fmla="*/ 306736 w 1038971"/>
                <a:gd name="connsiteY2" fmla="*/ 550666 h 837827"/>
                <a:gd name="connsiteX3" fmla="*/ 325786 w 1038971"/>
                <a:gd name="connsiteY3" fmla="*/ 535783 h 837827"/>
                <a:gd name="connsiteX4" fmla="*/ 517727 w 1038971"/>
                <a:gd name="connsiteY4" fmla="*/ 564382 h 837827"/>
                <a:gd name="connsiteX5" fmla="*/ 490092 w 1038971"/>
                <a:gd name="connsiteY5" fmla="*/ 357189 h 837827"/>
                <a:gd name="connsiteX6" fmla="*/ 504380 w 1038971"/>
                <a:gd name="connsiteY6" fmla="*/ 337544 h 837827"/>
                <a:gd name="connsiteX7" fmla="*/ 701453 w 1038971"/>
                <a:gd name="connsiteY7" fmla="*/ 303552 h 837827"/>
                <a:gd name="connsiteX8" fmla="*/ 610345 w 1038971"/>
                <a:gd name="connsiteY8" fmla="*/ 122041 h 837827"/>
                <a:gd name="connsiteX9" fmla="*/ 620377 w 1038971"/>
                <a:gd name="connsiteY9" fmla="*/ 97638 h 837827"/>
                <a:gd name="connsiteX10" fmla="*/ 791321 w 1038971"/>
                <a:gd name="connsiteY10" fmla="*/ 0 h 837827"/>
                <a:gd name="connsiteX11" fmla="*/ 1038971 w 1038971"/>
                <a:gd name="connsiteY11" fmla="*/ 24409 h 837827"/>
                <a:gd name="connsiteX12" fmla="*/ 806798 w 1038971"/>
                <a:gd name="connsiteY12" fmla="*/ 26196 h 837827"/>
                <a:gd name="connsiteX13" fmla="*/ 737743 w 1038971"/>
                <a:gd name="connsiteY13" fmla="*/ 307182 h 837827"/>
                <a:gd name="connsiteX14" fmla="*/ 547243 w 1038971"/>
                <a:gd name="connsiteY14" fmla="*/ 576264 h 837827"/>
                <a:gd name="connsiteX15" fmla="*/ 294145 w 1038971"/>
                <a:gd name="connsiteY15" fmla="*/ 771153 h 837827"/>
                <a:gd name="connsiteX16" fmla="*/ 0 w 1038971"/>
                <a:gd name="connsiteY16" fmla="*/ 837827 h 837827"/>
                <a:gd name="connsiteX17" fmla="*/ 178594 w 1038971"/>
                <a:gd name="connsiteY17" fmla="*/ 702476 h 837827"/>
                <a:gd name="connsiteX0" fmla="*/ 178594 w 806798"/>
                <a:gd name="connsiteY0" fmla="*/ 702476 h 837827"/>
                <a:gd name="connsiteX1" fmla="*/ 266851 w 806798"/>
                <a:gd name="connsiteY1" fmla="*/ 749584 h 837827"/>
                <a:gd name="connsiteX2" fmla="*/ 306736 w 806798"/>
                <a:gd name="connsiteY2" fmla="*/ 550666 h 837827"/>
                <a:gd name="connsiteX3" fmla="*/ 325786 w 806798"/>
                <a:gd name="connsiteY3" fmla="*/ 535783 h 837827"/>
                <a:gd name="connsiteX4" fmla="*/ 517727 w 806798"/>
                <a:gd name="connsiteY4" fmla="*/ 564382 h 837827"/>
                <a:gd name="connsiteX5" fmla="*/ 490092 w 806798"/>
                <a:gd name="connsiteY5" fmla="*/ 357189 h 837827"/>
                <a:gd name="connsiteX6" fmla="*/ 504380 w 806798"/>
                <a:gd name="connsiteY6" fmla="*/ 337544 h 837827"/>
                <a:gd name="connsiteX7" fmla="*/ 701453 w 806798"/>
                <a:gd name="connsiteY7" fmla="*/ 303552 h 837827"/>
                <a:gd name="connsiteX8" fmla="*/ 610345 w 806798"/>
                <a:gd name="connsiteY8" fmla="*/ 122041 h 837827"/>
                <a:gd name="connsiteX9" fmla="*/ 620377 w 806798"/>
                <a:gd name="connsiteY9" fmla="*/ 97638 h 837827"/>
                <a:gd name="connsiteX10" fmla="*/ 791321 w 806798"/>
                <a:gd name="connsiteY10" fmla="*/ 0 h 837827"/>
                <a:gd name="connsiteX11" fmla="*/ 806798 w 806798"/>
                <a:gd name="connsiteY11" fmla="*/ 26196 h 837827"/>
                <a:gd name="connsiteX12" fmla="*/ 737743 w 806798"/>
                <a:gd name="connsiteY12" fmla="*/ 307182 h 837827"/>
                <a:gd name="connsiteX13" fmla="*/ 547243 w 806798"/>
                <a:gd name="connsiteY13" fmla="*/ 576264 h 837827"/>
                <a:gd name="connsiteX14" fmla="*/ 294145 w 806798"/>
                <a:gd name="connsiteY14" fmla="*/ 771153 h 837827"/>
                <a:gd name="connsiteX15" fmla="*/ 0 w 806798"/>
                <a:gd name="connsiteY15" fmla="*/ 837827 h 837827"/>
                <a:gd name="connsiteX16" fmla="*/ 178594 w 806798"/>
                <a:gd name="connsiteY16" fmla="*/ 702476 h 837827"/>
                <a:gd name="connsiteX0" fmla="*/ 178594 w 806798"/>
                <a:gd name="connsiteY0" fmla="*/ 676280 h 811631"/>
                <a:gd name="connsiteX1" fmla="*/ 266851 w 806798"/>
                <a:gd name="connsiteY1" fmla="*/ 723388 h 811631"/>
                <a:gd name="connsiteX2" fmla="*/ 306736 w 806798"/>
                <a:gd name="connsiteY2" fmla="*/ 524470 h 811631"/>
                <a:gd name="connsiteX3" fmla="*/ 325786 w 806798"/>
                <a:gd name="connsiteY3" fmla="*/ 509587 h 811631"/>
                <a:gd name="connsiteX4" fmla="*/ 517727 w 806798"/>
                <a:gd name="connsiteY4" fmla="*/ 538186 h 811631"/>
                <a:gd name="connsiteX5" fmla="*/ 490092 w 806798"/>
                <a:gd name="connsiteY5" fmla="*/ 330993 h 811631"/>
                <a:gd name="connsiteX6" fmla="*/ 504380 w 806798"/>
                <a:gd name="connsiteY6" fmla="*/ 311348 h 811631"/>
                <a:gd name="connsiteX7" fmla="*/ 701453 w 806798"/>
                <a:gd name="connsiteY7" fmla="*/ 277356 h 811631"/>
                <a:gd name="connsiteX8" fmla="*/ 610345 w 806798"/>
                <a:gd name="connsiteY8" fmla="*/ 95845 h 811631"/>
                <a:gd name="connsiteX9" fmla="*/ 620377 w 806798"/>
                <a:gd name="connsiteY9" fmla="*/ 71442 h 811631"/>
                <a:gd name="connsiteX10" fmla="*/ 806798 w 806798"/>
                <a:gd name="connsiteY10" fmla="*/ 0 h 811631"/>
                <a:gd name="connsiteX11" fmla="*/ 737743 w 806798"/>
                <a:gd name="connsiteY11" fmla="*/ 280986 h 811631"/>
                <a:gd name="connsiteX12" fmla="*/ 547243 w 806798"/>
                <a:gd name="connsiteY12" fmla="*/ 550068 h 811631"/>
                <a:gd name="connsiteX13" fmla="*/ 294145 w 806798"/>
                <a:gd name="connsiteY13" fmla="*/ 744957 h 811631"/>
                <a:gd name="connsiteX14" fmla="*/ 0 w 806798"/>
                <a:gd name="connsiteY14" fmla="*/ 811631 h 811631"/>
                <a:gd name="connsiteX15" fmla="*/ 178594 w 806798"/>
                <a:gd name="connsiteY15" fmla="*/ 676280 h 811631"/>
                <a:gd name="connsiteX0" fmla="*/ 178594 w 737743"/>
                <a:gd name="connsiteY0" fmla="*/ 604838 h 740189"/>
                <a:gd name="connsiteX1" fmla="*/ 266851 w 737743"/>
                <a:gd name="connsiteY1" fmla="*/ 651946 h 740189"/>
                <a:gd name="connsiteX2" fmla="*/ 306736 w 737743"/>
                <a:gd name="connsiteY2" fmla="*/ 453028 h 740189"/>
                <a:gd name="connsiteX3" fmla="*/ 325786 w 737743"/>
                <a:gd name="connsiteY3" fmla="*/ 438145 h 740189"/>
                <a:gd name="connsiteX4" fmla="*/ 517727 w 737743"/>
                <a:gd name="connsiteY4" fmla="*/ 466744 h 740189"/>
                <a:gd name="connsiteX5" fmla="*/ 490092 w 737743"/>
                <a:gd name="connsiteY5" fmla="*/ 259551 h 740189"/>
                <a:gd name="connsiteX6" fmla="*/ 504380 w 737743"/>
                <a:gd name="connsiteY6" fmla="*/ 239906 h 740189"/>
                <a:gd name="connsiteX7" fmla="*/ 701453 w 737743"/>
                <a:gd name="connsiteY7" fmla="*/ 205914 h 740189"/>
                <a:gd name="connsiteX8" fmla="*/ 610345 w 737743"/>
                <a:gd name="connsiteY8" fmla="*/ 24403 h 740189"/>
                <a:gd name="connsiteX9" fmla="*/ 620377 w 737743"/>
                <a:gd name="connsiteY9" fmla="*/ 0 h 740189"/>
                <a:gd name="connsiteX10" fmla="*/ 737743 w 737743"/>
                <a:gd name="connsiteY10" fmla="*/ 209544 h 740189"/>
                <a:gd name="connsiteX11" fmla="*/ 547243 w 737743"/>
                <a:gd name="connsiteY11" fmla="*/ 478626 h 740189"/>
                <a:gd name="connsiteX12" fmla="*/ 294145 w 737743"/>
                <a:gd name="connsiteY12" fmla="*/ 673515 h 740189"/>
                <a:gd name="connsiteX13" fmla="*/ 0 w 737743"/>
                <a:gd name="connsiteY13" fmla="*/ 740189 h 740189"/>
                <a:gd name="connsiteX14" fmla="*/ 178594 w 737743"/>
                <a:gd name="connsiteY14" fmla="*/ 604838 h 740189"/>
                <a:gd name="connsiteX0" fmla="*/ 178594 w 737743"/>
                <a:gd name="connsiteY0" fmla="*/ 580435 h 715786"/>
                <a:gd name="connsiteX1" fmla="*/ 266851 w 737743"/>
                <a:gd name="connsiteY1" fmla="*/ 627543 h 715786"/>
                <a:gd name="connsiteX2" fmla="*/ 306736 w 737743"/>
                <a:gd name="connsiteY2" fmla="*/ 428625 h 715786"/>
                <a:gd name="connsiteX3" fmla="*/ 325786 w 737743"/>
                <a:gd name="connsiteY3" fmla="*/ 413742 h 715786"/>
                <a:gd name="connsiteX4" fmla="*/ 517727 w 737743"/>
                <a:gd name="connsiteY4" fmla="*/ 442341 h 715786"/>
                <a:gd name="connsiteX5" fmla="*/ 490092 w 737743"/>
                <a:gd name="connsiteY5" fmla="*/ 235148 h 715786"/>
                <a:gd name="connsiteX6" fmla="*/ 504380 w 737743"/>
                <a:gd name="connsiteY6" fmla="*/ 215503 h 715786"/>
                <a:gd name="connsiteX7" fmla="*/ 701453 w 737743"/>
                <a:gd name="connsiteY7" fmla="*/ 181511 h 715786"/>
                <a:gd name="connsiteX8" fmla="*/ 610345 w 737743"/>
                <a:gd name="connsiteY8" fmla="*/ 0 h 715786"/>
                <a:gd name="connsiteX9" fmla="*/ 737743 w 737743"/>
                <a:gd name="connsiteY9" fmla="*/ 185141 h 715786"/>
                <a:gd name="connsiteX10" fmla="*/ 547243 w 737743"/>
                <a:gd name="connsiteY10" fmla="*/ 454223 h 715786"/>
                <a:gd name="connsiteX11" fmla="*/ 294145 w 737743"/>
                <a:gd name="connsiteY11" fmla="*/ 649112 h 715786"/>
                <a:gd name="connsiteX12" fmla="*/ 0 w 737743"/>
                <a:gd name="connsiteY12" fmla="*/ 715786 h 715786"/>
                <a:gd name="connsiteX13" fmla="*/ 178594 w 737743"/>
                <a:gd name="connsiteY13" fmla="*/ 580435 h 715786"/>
                <a:gd name="connsiteX0" fmla="*/ 178594 w 737743"/>
                <a:gd name="connsiteY0" fmla="*/ 398924 h 534275"/>
                <a:gd name="connsiteX1" fmla="*/ 266851 w 737743"/>
                <a:gd name="connsiteY1" fmla="*/ 446032 h 534275"/>
                <a:gd name="connsiteX2" fmla="*/ 306736 w 737743"/>
                <a:gd name="connsiteY2" fmla="*/ 247114 h 534275"/>
                <a:gd name="connsiteX3" fmla="*/ 325786 w 737743"/>
                <a:gd name="connsiteY3" fmla="*/ 232231 h 534275"/>
                <a:gd name="connsiteX4" fmla="*/ 517727 w 737743"/>
                <a:gd name="connsiteY4" fmla="*/ 260830 h 534275"/>
                <a:gd name="connsiteX5" fmla="*/ 490092 w 737743"/>
                <a:gd name="connsiteY5" fmla="*/ 53637 h 534275"/>
                <a:gd name="connsiteX6" fmla="*/ 504380 w 737743"/>
                <a:gd name="connsiteY6" fmla="*/ 33992 h 534275"/>
                <a:gd name="connsiteX7" fmla="*/ 701453 w 737743"/>
                <a:gd name="connsiteY7" fmla="*/ 0 h 534275"/>
                <a:gd name="connsiteX8" fmla="*/ 737743 w 737743"/>
                <a:gd name="connsiteY8" fmla="*/ 3630 h 534275"/>
                <a:gd name="connsiteX9" fmla="*/ 547243 w 737743"/>
                <a:gd name="connsiteY9" fmla="*/ 272712 h 534275"/>
                <a:gd name="connsiteX10" fmla="*/ 294145 w 737743"/>
                <a:gd name="connsiteY10" fmla="*/ 467601 h 534275"/>
                <a:gd name="connsiteX11" fmla="*/ 0 w 737743"/>
                <a:gd name="connsiteY11" fmla="*/ 534275 h 534275"/>
                <a:gd name="connsiteX12" fmla="*/ 178594 w 737743"/>
                <a:gd name="connsiteY12" fmla="*/ 398924 h 534275"/>
                <a:gd name="connsiteX0" fmla="*/ 178594 w 701453"/>
                <a:gd name="connsiteY0" fmla="*/ 398924 h 534275"/>
                <a:gd name="connsiteX1" fmla="*/ 266851 w 701453"/>
                <a:gd name="connsiteY1" fmla="*/ 446032 h 534275"/>
                <a:gd name="connsiteX2" fmla="*/ 306736 w 701453"/>
                <a:gd name="connsiteY2" fmla="*/ 247114 h 534275"/>
                <a:gd name="connsiteX3" fmla="*/ 325786 w 701453"/>
                <a:gd name="connsiteY3" fmla="*/ 232231 h 534275"/>
                <a:gd name="connsiteX4" fmla="*/ 517727 w 701453"/>
                <a:gd name="connsiteY4" fmla="*/ 260830 h 534275"/>
                <a:gd name="connsiteX5" fmla="*/ 490092 w 701453"/>
                <a:gd name="connsiteY5" fmla="*/ 53637 h 534275"/>
                <a:gd name="connsiteX6" fmla="*/ 504380 w 701453"/>
                <a:gd name="connsiteY6" fmla="*/ 33992 h 534275"/>
                <a:gd name="connsiteX7" fmla="*/ 701453 w 701453"/>
                <a:gd name="connsiteY7" fmla="*/ 0 h 534275"/>
                <a:gd name="connsiteX8" fmla="*/ 547243 w 701453"/>
                <a:gd name="connsiteY8" fmla="*/ 272712 h 534275"/>
                <a:gd name="connsiteX9" fmla="*/ 294145 w 701453"/>
                <a:gd name="connsiteY9" fmla="*/ 467601 h 534275"/>
                <a:gd name="connsiteX10" fmla="*/ 0 w 701453"/>
                <a:gd name="connsiteY10" fmla="*/ 534275 h 534275"/>
                <a:gd name="connsiteX11" fmla="*/ 178594 w 701453"/>
                <a:gd name="connsiteY11" fmla="*/ 398924 h 534275"/>
                <a:gd name="connsiteX0" fmla="*/ 178594 w 547243"/>
                <a:gd name="connsiteY0" fmla="*/ 364932 h 500283"/>
                <a:gd name="connsiteX1" fmla="*/ 266851 w 547243"/>
                <a:gd name="connsiteY1" fmla="*/ 412040 h 500283"/>
                <a:gd name="connsiteX2" fmla="*/ 306736 w 547243"/>
                <a:gd name="connsiteY2" fmla="*/ 213122 h 500283"/>
                <a:gd name="connsiteX3" fmla="*/ 325786 w 547243"/>
                <a:gd name="connsiteY3" fmla="*/ 198239 h 500283"/>
                <a:gd name="connsiteX4" fmla="*/ 517727 w 547243"/>
                <a:gd name="connsiteY4" fmla="*/ 226838 h 500283"/>
                <a:gd name="connsiteX5" fmla="*/ 490092 w 547243"/>
                <a:gd name="connsiteY5" fmla="*/ 19645 h 500283"/>
                <a:gd name="connsiteX6" fmla="*/ 504380 w 547243"/>
                <a:gd name="connsiteY6" fmla="*/ 0 h 500283"/>
                <a:gd name="connsiteX7" fmla="*/ 547243 w 547243"/>
                <a:gd name="connsiteY7" fmla="*/ 238720 h 500283"/>
                <a:gd name="connsiteX8" fmla="*/ 294145 w 547243"/>
                <a:gd name="connsiteY8" fmla="*/ 433609 h 500283"/>
                <a:gd name="connsiteX9" fmla="*/ 0 w 547243"/>
                <a:gd name="connsiteY9" fmla="*/ 500283 h 500283"/>
                <a:gd name="connsiteX10" fmla="*/ 178594 w 547243"/>
                <a:gd name="connsiteY10" fmla="*/ 364932 h 500283"/>
                <a:gd name="connsiteX0" fmla="*/ 178594 w 547243"/>
                <a:gd name="connsiteY0" fmla="*/ 345287 h 480638"/>
                <a:gd name="connsiteX1" fmla="*/ 266851 w 547243"/>
                <a:gd name="connsiteY1" fmla="*/ 392395 h 480638"/>
                <a:gd name="connsiteX2" fmla="*/ 306736 w 547243"/>
                <a:gd name="connsiteY2" fmla="*/ 193477 h 480638"/>
                <a:gd name="connsiteX3" fmla="*/ 325786 w 547243"/>
                <a:gd name="connsiteY3" fmla="*/ 178594 h 480638"/>
                <a:gd name="connsiteX4" fmla="*/ 517727 w 547243"/>
                <a:gd name="connsiteY4" fmla="*/ 207193 h 480638"/>
                <a:gd name="connsiteX5" fmla="*/ 490092 w 547243"/>
                <a:gd name="connsiteY5" fmla="*/ 0 h 480638"/>
                <a:gd name="connsiteX6" fmla="*/ 547243 w 547243"/>
                <a:gd name="connsiteY6" fmla="*/ 219075 h 480638"/>
                <a:gd name="connsiteX7" fmla="*/ 294145 w 547243"/>
                <a:gd name="connsiteY7" fmla="*/ 413964 h 480638"/>
                <a:gd name="connsiteX8" fmla="*/ 0 w 547243"/>
                <a:gd name="connsiteY8" fmla="*/ 480638 h 480638"/>
                <a:gd name="connsiteX9" fmla="*/ 178594 w 547243"/>
                <a:gd name="connsiteY9" fmla="*/ 345287 h 480638"/>
                <a:gd name="connsiteX0" fmla="*/ 178594 w 547243"/>
                <a:gd name="connsiteY0" fmla="*/ 166693 h 302044"/>
                <a:gd name="connsiteX1" fmla="*/ 266851 w 547243"/>
                <a:gd name="connsiteY1" fmla="*/ 213801 h 302044"/>
                <a:gd name="connsiteX2" fmla="*/ 306736 w 547243"/>
                <a:gd name="connsiteY2" fmla="*/ 14883 h 302044"/>
                <a:gd name="connsiteX3" fmla="*/ 325786 w 547243"/>
                <a:gd name="connsiteY3" fmla="*/ 0 h 302044"/>
                <a:gd name="connsiteX4" fmla="*/ 517727 w 547243"/>
                <a:gd name="connsiteY4" fmla="*/ 28599 h 302044"/>
                <a:gd name="connsiteX5" fmla="*/ 547243 w 547243"/>
                <a:gd name="connsiteY5" fmla="*/ 40481 h 302044"/>
                <a:gd name="connsiteX6" fmla="*/ 294145 w 547243"/>
                <a:gd name="connsiteY6" fmla="*/ 235370 h 302044"/>
                <a:gd name="connsiteX7" fmla="*/ 0 w 547243"/>
                <a:gd name="connsiteY7" fmla="*/ 302044 h 302044"/>
                <a:gd name="connsiteX8" fmla="*/ 178594 w 547243"/>
                <a:gd name="connsiteY8" fmla="*/ 166693 h 302044"/>
                <a:gd name="connsiteX0" fmla="*/ 517727 w 547243"/>
                <a:gd name="connsiteY0" fmla="*/ 14465 h 287910"/>
                <a:gd name="connsiteX1" fmla="*/ 547243 w 547243"/>
                <a:gd name="connsiteY1" fmla="*/ 26347 h 287910"/>
                <a:gd name="connsiteX2" fmla="*/ 294145 w 547243"/>
                <a:gd name="connsiteY2" fmla="*/ 221236 h 287910"/>
                <a:gd name="connsiteX3" fmla="*/ 0 w 547243"/>
                <a:gd name="connsiteY3" fmla="*/ 287910 h 287910"/>
                <a:gd name="connsiteX4" fmla="*/ 178594 w 547243"/>
                <a:gd name="connsiteY4" fmla="*/ 152559 h 287910"/>
                <a:gd name="connsiteX5" fmla="*/ 266851 w 547243"/>
                <a:gd name="connsiteY5" fmla="*/ 199667 h 287910"/>
                <a:gd name="connsiteX6" fmla="*/ 306736 w 547243"/>
                <a:gd name="connsiteY6" fmla="*/ 749 h 287910"/>
                <a:gd name="connsiteX7" fmla="*/ 357029 w 547243"/>
                <a:gd name="connsiteY7" fmla="*/ 17109 h 287910"/>
                <a:gd name="connsiteX0" fmla="*/ 517727 w 517727"/>
                <a:gd name="connsiteY0" fmla="*/ 14465 h 287910"/>
                <a:gd name="connsiteX1" fmla="*/ 294145 w 517727"/>
                <a:gd name="connsiteY1" fmla="*/ 221236 h 287910"/>
                <a:gd name="connsiteX2" fmla="*/ 0 w 517727"/>
                <a:gd name="connsiteY2" fmla="*/ 287910 h 287910"/>
                <a:gd name="connsiteX3" fmla="*/ 178594 w 517727"/>
                <a:gd name="connsiteY3" fmla="*/ 152559 h 287910"/>
                <a:gd name="connsiteX4" fmla="*/ 266851 w 517727"/>
                <a:gd name="connsiteY4" fmla="*/ 199667 h 287910"/>
                <a:gd name="connsiteX5" fmla="*/ 306736 w 517727"/>
                <a:gd name="connsiteY5" fmla="*/ 749 h 287910"/>
                <a:gd name="connsiteX6" fmla="*/ 357029 w 517727"/>
                <a:gd name="connsiteY6" fmla="*/ 17109 h 287910"/>
                <a:gd name="connsiteX0" fmla="*/ 294145 w 357029"/>
                <a:gd name="connsiteY0" fmla="*/ 221236 h 287910"/>
                <a:gd name="connsiteX1" fmla="*/ 0 w 357029"/>
                <a:gd name="connsiteY1" fmla="*/ 287910 h 287910"/>
                <a:gd name="connsiteX2" fmla="*/ 178594 w 357029"/>
                <a:gd name="connsiteY2" fmla="*/ 152559 h 287910"/>
                <a:gd name="connsiteX3" fmla="*/ 266851 w 357029"/>
                <a:gd name="connsiteY3" fmla="*/ 199667 h 287910"/>
                <a:gd name="connsiteX4" fmla="*/ 306736 w 357029"/>
                <a:gd name="connsiteY4" fmla="*/ 749 h 287910"/>
                <a:gd name="connsiteX5" fmla="*/ 357029 w 357029"/>
                <a:gd name="connsiteY5" fmla="*/ 17109 h 287910"/>
                <a:gd name="connsiteX0" fmla="*/ 294145 w 306736"/>
                <a:gd name="connsiteY0" fmla="*/ 220487 h 287161"/>
                <a:gd name="connsiteX1" fmla="*/ 0 w 306736"/>
                <a:gd name="connsiteY1" fmla="*/ 287161 h 287161"/>
                <a:gd name="connsiteX2" fmla="*/ 178594 w 306736"/>
                <a:gd name="connsiteY2" fmla="*/ 151810 h 287161"/>
                <a:gd name="connsiteX3" fmla="*/ 266851 w 306736"/>
                <a:gd name="connsiteY3" fmla="*/ 198918 h 287161"/>
                <a:gd name="connsiteX4" fmla="*/ 306736 w 306736"/>
                <a:gd name="connsiteY4" fmla="*/ 0 h 287161"/>
                <a:gd name="connsiteX0" fmla="*/ 294145 w 294145"/>
                <a:gd name="connsiteY0" fmla="*/ 68677 h 135351"/>
                <a:gd name="connsiteX1" fmla="*/ 0 w 294145"/>
                <a:gd name="connsiteY1" fmla="*/ 135351 h 135351"/>
                <a:gd name="connsiteX2" fmla="*/ 178594 w 294145"/>
                <a:gd name="connsiteY2" fmla="*/ 0 h 135351"/>
                <a:gd name="connsiteX3" fmla="*/ 266851 w 294145"/>
                <a:gd name="connsiteY3" fmla="*/ 47108 h 13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145" h="135351">
                  <a:moveTo>
                    <a:pt x="294145" y="68677"/>
                  </a:moveTo>
                  <a:lnTo>
                    <a:pt x="0" y="135351"/>
                  </a:lnTo>
                  <a:lnTo>
                    <a:pt x="178594" y="0"/>
                  </a:lnTo>
                  <a:lnTo>
                    <a:pt x="266851" y="47108"/>
                  </a:lnTo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1" name="正方形/長方形 344">
              <a:extLst>
                <a:ext uri="{FF2B5EF4-FFF2-40B4-BE49-F238E27FC236}">
                  <a16:creationId xmlns:a16="http://schemas.microsoft.com/office/drawing/2014/main" id="{8FC4A3A1-A787-119C-02D6-0A003290CC8E}"/>
                </a:ext>
              </a:extLst>
            </p:cNvPr>
            <p:cNvSpPr/>
            <p:nvPr/>
          </p:nvSpPr>
          <p:spPr>
            <a:xfrm>
              <a:off x="-1639211" y="1637230"/>
              <a:ext cx="291006" cy="147533"/>
            </a:xfrm>
            <a:custGeom>
              <a:avLst/>
              <a:gdLst>
                <a:gd name="connsiteX0" fmla="*/ 0 w 400050"/>
                <a:gd name="connsiteY0" fmla="*/ 0 h 186069"/>
                <a:gd name="connsiteX1" fmla="*/ 400050 w 400050"/>
                <a:gd name="connsiteY1" fmla="*/ 0 h 186069"/>
                <a:gd name="connsiteX2" fmla="*/ 400050 w 400050"/>
                <a:gd name="connsiteY2" fmla="*/ 186069 h 186069"/>
                <a:gd name="connsiteX3" fmla="*/ 0 w 400050"/>
                <a:gd name="connsiteY3" fmla="*/ 186069 h 186069"/>
                <a:gd name="connsiteX4" fmla="*/ 0 w 400050"/>
                <a:gd name="connsiteY4" fmla="*/ 0 h 186069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0 w 707231"/>
                <a:gd name="connsiteY3" fmla="*/ 186069 h 726613"/>
                <a:gd name="connsiteX4" fmla="*/ 0 w 707231"/>
                <a:gd name="connsiteY4" fmla="*/ 0 h 726613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187616 w 707231"/>
                <a:gd name="connsiteY3" fmla="*/ 324283 h 726613"/>
                <a:gd name="connsiteX4" fmla="*/ 0 w 707231"/>
                <a:gd name="connsiteY4" fmla="*/ 186069 h 726613"/>
                <a:gd name="connsiteX5" fmla="*/ 0 w 707231"/>
                <a:gd name="connsiteY5" fmla="*/ 0 h 726613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163803 w 707231"/>
                <a:gd name="connsiteY3" fmla="*/ 443345 h 726613"/>
                <a:gd name="connsiteX4" fmla="*/ 0 w 707231"/>
                <a:gd name="connsiteY4" fmla="*/ 186069 h 726613"/>
                <a:gd name="connsiteX5" fmla="*/ 0 w 707231"/>
                <a:gd name="connsiteY5" fmla="*/ 0 h 726613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409073 w 707231"/>
                <a:gd name="connsiteY3" fmla="*/ 571933 h 726613"/>
                <a:gd name="connsiteX4" fmla="*/ 163803 w 707231"/>
                <a:gd name="connsiteY4" fmla="*/ 443345 h 726613"/>
                <a:gd name="connsiteX5" fmla="*/ 0 w 707231"/>
                <a:gd name="connsiteY5" fmla="*/ 186069 h 726613"/>
                <a:gd name="connsiteX6" fmla="*/ 0 w 707231"/>
                <a:gd name="connsiteY6" fmla="*/ 0 h 726613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425742 w 707231"/>
                <a:gd name="connsiteY3" fmla="*/ 636227 h 726613"/>
                <a:gd name="connsiteX4" fmla="*/ 163803 w 707231"/>
                <a:gd name="connsiteY4" fmla="*/ 443345 h 726613"/>
                <a:gd name="connsiteX5" fmla="*/ 0 w 707231"/>
                <a:gd name="connsiteY5" fmla="*/ 186069 h 726613"/>
                <a:gd name="connsiteX6" fmla="*/ 0 w 707231"/>
                <a:gd name="connsiteY6" fmla="*/ 0 h 726613"/>
                <a:gd name="connsiteX0" fmla="*/ 233362 w 707231"/>
                <a:gd name="connsiteY0" fmla="*/ 264319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425742 w 707231"/>
                <a:gd name="connsiteY3" fmla="*/ 636227 h 726613"/>
                <a:gd name="connsiteX4" fmla="*/ 163803 w 707231"/>
                <a:gd name="connsiteY4" fmla="*/ 443345 h 726613"/>
                <a:gd name="connsiteX5" fmla="*/ 0 w 707231"/>
                <a:gd name="connsiteY5" fmla="*/ 186069 h 726613"/>
                <a:gd name="connsiteX6" fmla="*/ 233362 w 707231"/>
                <a:gd name="connsiteY6" fmla="*/ 264319 h 726613"/>
                <a:gd name="connsiteX0" fmla="*/ 233362 w 707231"/>
                <a:gd name="connsiteY0" fmla="*/ 78250 h 540544"/>
                <a:gd name="connsiteX1" fmla="*/ 554831 w 707231"/>
                <a:gd name="connsiteY1" fmla="*/ 263988 h 540544"/>
                <a:gd name="connsiteX2" fmla="*/ 707231 w 707231"/>
                <a:gd name="connsiteY2" fmla="*/ 540544 h 540544"/>
                <a:gd name="connsiteX3" fmla="*/ 425742 w 707231"/>
                <a:gd name="connsiteY3" fmla="*/ 450158 h 540544"/>
                <a:gd name="connsiteX4" fmla="*/ 163803 w 707231"/>
                <a:gd name="connsiteY4" fmla="*/ 257276 h 540544"/>
                <a:gd name="connsiteX5" fmla="*/ 0 w 707231"/>
                <a:gd name="connsiteY5" fmla="*/ 0 h 540544"/>
                <a:gd name="connsiteX6" fmla="*/ 233362 w 707231"/>
                <a:gd name="connsiteY6" fmla="*/ 78250 h 540544"/>
                <a:gd name="connsiteX0" fmla="*/ 233362 w 707231"/>
                <a:gd name="connsiteY0" fmla="*/ 78250 h 540544"/>
                <a:gd name="connsiteX1" fmla="*/ 335254 w 707231"/>
                <a:gd name="connsiteY1" fmla="*/ 140595 h 540544"/>
                <a:gd name="connsiteX2" fmla="*/ 554831 w 707231"/>
                <a:gd name="connsiteY2" fmla="*/ 263988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33362 w 707231"/>
                <a:gd name="connsiteY7" fmla="*/ 78250 h 540544"/>
                <a:gd name="connsiteX0" fmla="*/ 233362 w 707231"/>
                <a:gd name="connsiteY0" fmla="*/ 78250 h 540544"/>
                <a:gd name="connsiteX1" fmla="*/ 180473 w 707231"/>
                <a:gd name="connsiteY1" fmla="*/ 254895 h 540544"/>
                <a:gd name="connsiteX2" fmla="*/ 554831 w 707231"/>
                <a:gd name="connsiteY2" fmla="*/ 263988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33362 w 707231"/>
                <a:gd name="connsiteY7" fmla="*/ 78250 h 540544"/>
                <a:gd name="connsiteX0" fmla="*/ 226218 w 707231"/>
                <a:gd name="connsiteY0" fmla="*/ 80631 h 540544"/>
                <a:gd name="connsiteX1" fmla="*/ 180473 w 707231"/>
                <a:gd name="connsiteY1" fmla="*/ 254895 h 540544"/>
                <a:gd name="connsiteX2" fmla="*/ 554831 w 707231"/>
                <a:gd name="connsiteY2" fmla="*/ 263988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554831 w 707231"/>
                <a:gd name="connsiteY2" fmla="*/ 263988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47135 w 707231"/>
                <a:gd name="connsiteY5" fmla="*/ 266801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47135 w 707231"/>
                <a:gd name="connsiteY5" fmla="*/ 266801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707231 w 707231"/>
                <a:gd name="connsiteY4" fmla="*/ 540544 h 540544"/>
                <a:gd name="connsiteX5" fmla="*/ 425742 w 707231"/>
                <a:gd name="connsiteY5" fmla="*/ 450158 h 540544"/>
                <a:gd name="connsiteX6" fmla="*/ 147135 w 707231"/>
                <a:gd name="connsiteY6" fmla="*/ 266801 h 540544"/>
                <a:gd name="connsiteX7" fmla="*/ 0 w 707231"/>
                <a:gd name="connsiteY7" fmla="*/ 0 h 540544"/>
                <a:gd name="connsiteX8" fmla="*/ 226218 w 707231"/>
                <a:gd name="connsiteY8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44791 w 707231"/>
                <a:gd name="connsiteY4" fmla="*/ 285851 h 540544"/>
                <a:gd name="connsiteX5" fmla="*/ 707231 w 707231"/>
                <a:gd name="connsiteY5" fmla="*/ 540544 h 540544"/>
                <a:gd name="connsiteX6" fmla="*/ 425742 w 707231"/>
                <a:gd name="connsiteY6" fmla="*/ 450158 h 540544"/>
                <a:gd name="connsiteX7" fmla="*/ 147135 w 707231"/>
                <a:gd name="connsiteY7" fmla="*/ 266801 h 540544"/>
                <a:gd name="connsiteX8" fmla="*/ 0 w 707231"/>
                <a:gd name="connsiteY8" fmla="*/ 0 h 540544"/>
                <a:gd name="connsiteX9" fmla="*/ 226218 w 707231"/>
                <a:gd name="connsiteY9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44791 w 707231"/>
                <a:gd name="connsiteY4" fmla="*/ 285851 h 540544"/>
                <a:gd name="connsiteX5" fmla="*/ 707231 w 707231"/>
                <a:gd name="connsiteY5" fmla="*/ 540544 h 540544"/>
                <a:gd name="connsiteX6" fmla="*/ 416217 w 707231"/>
                <a:gd name="connsiteY6" fmla="*/ 464446 h 540544"/>
                <a:gd name="connsiteX7" fmla="*/ 147135 w 707231"/>
                <a:gd name="connsiteY7" fmla="*/ 266801 h 540544"/>
                <a:gd name="connsiteX8" fmla="*/ 0 w 707231"/>
                <a:gd name="connsiteY8" fmla="*/ 0 h 540544"/>
                <a:gd name="connsiteX9" fmla="*/ 226218 w 707231"/>
                <a:gd name="connsiteY9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3360 w 707231"/>
                <a:gd name="connsiteY4" fmla="*/ 447776 h 540544"/>
                <a:gd name="connsiteX5" fmla="*/ 707231 w 707231"/>
                <a:gd name="connsiteY5" fmla="*/ 540544 h 540544"/>
                <a:gd name="connsiteX6" fmla="*/ 416217 w 707231"/>
                <a:gd name="connsiteY6" fmla="*/ 464446 h 540544"/>
                <a:gd name="connsiteX7" fmla="*/ 147135 w 707231"/>
                <a:gd name="connsiteY7" fmla="*/ 266801 h 540544"/>
                <a:gd name="connsiteX8" fmla="*/ 0 w 707231"/>
                <a:gd name="connsiteY8" fmla="*/ 0 h 540544"/>
                <a:gd name="connsiteX9" fmla="*/ 226218 w 707231"/>
                <a:gd name="connsiteY9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3360 w 707231"/>
                <a:gd name="connsiteY4" fmla="*/ 447776 h 540544"/>
                <a:gd name="connsiteX5" fmla="*/ 442410 w 707231"/>
                <a:gd name="connsiteY5" fmla="*/ 45015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3360 w 707231"/>
                <a:gd name="connsiteY4" fmla="*/ 447776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75711 w 707231"/>
                <a:gd name="connsiteY1" fmla="*/ 257277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3360 w 707231"/>
                <a:gd name="connsiteY4" fmla="*/ 447776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75711 w 707231"/>
                <a:gd name="connsiteY1" fmla="*/ 257277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0384 w 707231"/>
                <a:gd name="connsiteY4" fmla="*/ 443014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64400 w 707231"/>
                <a:gd name="connsiteY1" fmla="*/ 251919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0384 w 707231"/>
                <a:gd name="connsiteY4" fmla="*/ 443014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64995 w 707231"/>
                <a:gd name="connsiteY1" fmla="*/ 251919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0384 w 707231"/>
                <a:gd name="connsiteY4" fmla="*/ 443014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33362 w 714375"/>
                <a:gd name="connsiteY0" fmla="*/ 83608 h 543521"/>
                <a:gd name="connsiteX1" fmla="*/ 172139 w 714375"/>
                <a:gd name="connsiteY1" fmla="*/ 254896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7528 w 714375"/>
                <a:gd name="connsiteY4" fmla="*/ 445991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233362 w 714375"/>
                <a:gd name="connsiteY0" fmla="*/ 83608 h 543521"/>
                <a:gd name="connsiteX1" fmla="*/ 173330 w 714375"/>
                <a:gd name="connsiteY1" fmla="*/ 254896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7528 w 714375"/>
                <a:gd name="connsiteY4" fmla="*/ 445991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233362 w 714375"/>
                <a:gd name="connsiteY0" fmla="*/ 83608 h 543521"/>
                <a:gd name="connsiteX1" fmla="*/ 174437 w 714375"/>
                <a:gd name="connsiteY1" fmla="*/ 254527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7528 w 714375"/>
                <a:gd name="connsiteY4" fmla="*/ 445991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233362 w 714375"/>
                <a:gd name="connsiteY0" fmla="*/ 83608 h 543521"/>
                <a:gd name="connsiteX1" fmla="*/ 176282 w 714375"/>
                <a:gd name="connsiteY1" fmla="*/ 253051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7528 w 714375"/>
                <a:gd name="connsiteY4" fmla="*/ 445991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233362 w 714375"/>
                <a:gd name="connsiteY0" fmla="*/ 83608 h 543521"/>
                <a:gd name="connsiteX1" fmla="*/ 176282 w 714375"/>
                <a:gd name="connsiteY1" fmla="*/ 253051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8266 w 714375"/>
                <a:gd name="connsiteY4" fmla="*/ 443777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79083 w 560096"/>
                <a:gd name="connsiteY0" fmla="*/ 0 h 459913"/>
                <a:gd name="connsiteX1" fmla="*/ 22003 w 560096"/>
                <a:gd name="connsiteY1" fmla="*/ 169443 h 459913"/>
                <a:gd name="connsiteX2" fmla="*/ 233865 w 560096"/>
                <a:gd name="connsiteY2" fmla="*/ 147639 h 459913"/>
                <a:gd name="connsiteX3" fmla="*/ 254794 w 560096"/>
                <a:gd name="connsiteY3" fmla="*/ 162357 h 459913"/>
                <a:gd name="connsiteX4" fmla="*/ 273987 w 560096"/>
                <a:gd name="connsiteY4" fmla="*/ 360169 h 459913"/>
                <a:gd name="connsiteX5" fmla="*/ 378619 w 560096"/>
                <a:gd name="connsiteY5" fmla="*/ 312376 h 459913"/>
                <a:gd name="connsiteX6" fmla="*/ 560096 w 560096"/>
                <a:gd name="connsiteY6" fmla="*/ 459913 h 459913"/>
                <a:gd name="connsiteX7" fmla="*/ 269082 w 560096"/>
                <a:gd name="connsiteY7" fmla="*/ 383815 h 459913"/>
                <a:gd name="connsiteX8" fmla="*/ 0 w 560096"/>
                <a:gd name="connsiteY8" fmla="*/ 186170 h 459913"/>
                <a:gd name="connsiteX9" fmla="*/ 79083 w 560096"/>
                <a:gd name="connsiteY9" fmla="*/ 0 h 459913"/>
                <a:gd name="connsiteX0" fmla="*/ 0 w 560096"/>
                <a:gd name="connsiteY0" fmla="*/ 38531 h 312274"/>
                <a:gd name="connsiteX1" fmla="*/ 22003 w 560096"/>
                <a:gd name="connsiteY1" fmla="*/ 21804 h 312274"/>
                <a:gd name="connsiteX2" fmla="*/ 233865 w 560096"/>
                <a:gd name="connsiteY2" fmla="*/ 0 h 312274"/>
                <a:gd name="connsiteX3" fmla="*/ 254794 w 560096"/>
                <a:gd name="connsiteY3" fmla="*/ 14718 h 312274"/>
                <a:gd name="connsiteX4" fmla="*/ 273987 w 560096"/>
                <a:gd name="connsiteY4" fmla="*/ 212530 h 312274"/>
                <a:gd name="connsiteX5" fmla="*/ 378619 w 560096"/>
                <a:gd name="connsiteY5" fmla="*/ 164737 h 312274"/>
                <a:gd name="connsiteX6" fmla="*/ 560096 w 560096"/>
                <a:gd name="connsiteY6" fmla="*/ 312274 h 312274"/>
                <a:gd name="connsiteX7" fmla="*/ 269082 w 560096"/>
                <a:gd name="connsiteY7" fmla="*/ 236176 h 312274"/>
                <a:gd name="connsiteX8" fmla="*/ 0 w 560096"/>
                <a:gd name="connsiteY8" fmla="*/ 38531 h 312274"/>
                <a:gd name="connsiteX0" fmla="*/ 247079 w 538093"/>
                <a:gd name="connsiteY0" fmla="*/ 236176 h 312274"/>
                <a:gd name="connsiteX1" fmla="*/ 0 w 538093"/>
                <a:gd name="connsiteY1" fmla="*/ 21804 h 312274"/>
                <a:gd name="connsiteX2" fmla="*/ 211862 w 538093"/>
                <a:gd name="connsiteY2" fmla="*/ 0 h 312274"/>
                <a:gd name="connsiteX3" fmla="*/ 232791 w 538093"/>
                <a:gd name="connsiteY3" fmla="*/ 14718 h 312274"/>
                <a:gd name="connsiteX4" fmla="*/ 251984 w 538093"/>
                <a:gd name="connsiteY4" fmla="*/ 212530 h 312274"/>
                <a:gd name="connsiteX5" fmla="*/ 356616 w 538093"/>
                <a:gd name="connsiteY5" fmla="*/ 164737 h 312274"/>
                <a:gd name="connsiteX6" fmla="*/ 538093 w 538093"/>
                <a:gd name="connsiteY6" fmla="*/ 312274 h 312274"/>
                <a:gd name="connsiteX7" fmla="*/ 247079 w 538093"/>
                <a:gd name="connsiteY7" fmla="*/ 236176 h 312274"/>
                <a:gd name="connsiteX0" fmla="*/ 35217 w 326231"/>
                <a:gd name="connsiteY0" fmla="*/ 236176 h 312274"/>
                <a:gd name="connsiteX1" fmla="*/ 0 w 326231"/>
                <a:gd name="connsiteY1" fmla="*/ 0 h 312274"/>
                <a:gd name="connsiteX2" fmla="*/ 20929 w 326231"/>
                <a:gd name="connsiteY2" fmla="*/ 14718 h 312274"/>
                <a:gd name="connsiteX3" fmla="*/ 40122 w 326231"/>
                <a:gd name="connsiteY3" fmla="*/ 212530 h 312274"/>
                <a:gd name="connsiteX4" fmla="*/ 144754 w 326231"/>
                <a:gd name="connsiteY4" fmla="*/ 164737 h 312274"/>
                <a:gd name="connsiteX5" fmla="*/ 326231 w 326231"/>
                <a:gd name="connsiteY5" fmla="*/ 312274 h 312274"/>
                <a:gd name="connsiteX6" fmla="*/ 35217 w 326231"/>
                <a:gd name="connsiteY6" fmla="*/ 236176 h 312274"/>
                <a:gd name="connsiteX0" fmla="*/ 14288 w 305302"/>
                <a:gd name="connsiteY0" fmla="*/ 221458 h 297556"/>
                <a:gd name="connsiteX1" fmla="*/ 0 w 305302"/>
                <a:gd name="connsiteY1" fmla="*/ 0 h 297556"/>
                <a:gd name="connsiteX2" fmla="*/ 19193 w 305302"/>
                <a:gd name="connsiteY2" fmla="*/ 197812 h 297556"/>
                <a:gd name="connsiteX3" fmla="*/ 123825 w 305302"/>
                <a:gd name="connsiteY3" fmla="*/ 150019 h 297556"/>
                <a:gd name="connsiteX4" fmla="*/ 305302 w 305302"/>
                <a:gd name="connsiteY4" fmla="*/ 297556 h 297556"/>
                <a:gd name="connsiteX5" fmla="*/ 14288 w 305302"/>
                <a:gd name="connsiteY5" fmla="*/ 221458 h 297556"/>
                <a:gd name="connsiteX0" fmla="*/ 0 w 291014"/>
                <a:gd name="connsiteY0" fmla="*/ 71439 h 147537"/>
                <a:gd name="connsiteX1" fmla="*/ 4905 w 291014"/>
                <a:gd name="connsiteY1" fmla="*/ 47793 h 147537"/>
                <a:gd name="connsiteX2" fmla="*/ 109537 w 291014"/>
                <a:gd name="connsiteY2" fmla="*/ 0 h 147537"/>
                <a:gd name="connsiteX3" fmla="*/ 291014 w 291014"/>
                <a:gd name="connsiteY3" fmla="*/ 147537 h 147537"/>
                <a:gd name="connsiteX4" fmla="*/ 0 w 291014"/>
                <a:gd name="connsiteY4" fmla="*/ 71439 h 1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14" h="147537">
                  <a:moveTo>
                    <a:pt x="0" y="71439"/>
                  </a:moveTo>
                  <a:lnTo>
                    <a:pt x="4905" y="47793"/>
                  </a:lnTo>
                  <a:lnTo>
                    <a:pt x="109537" y="0"/>
                  </a:lnTo>
                  <a:lnTo>
                    <a:pt x="291014" y="147537"/>
                  </a:lnTo>
                  <a:lnTo>
                    <a:pt x="0" y="71439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正方形/長方形 344">
              <a:extLst>
                <a:ext uri="{FF2B5EF4-FFF2-40B4-BE49-F238E27FC236}">
                  <a16:creationId xmlns:a16="http://schemas.microsoft.com/office/drawing/2014/main" id="{DAEF9AC6-5A37-60AA-528D-0F74B36A817D}"/>
                </a:ext>
              </a:extLst>
            </p:cNvPr>
            <p:cNvSpPr/>
            <p:nvPr/>
          </p:nvSpPr>
          <p:spPr>
            <a:xfrm>
              <a:off x="-1886856" y="1472497"/>
              <a:ext cx="252549" cy="236170"/>
            </a:xfrm>
            <a:custGeom>
              <a:avLst/>
              <a:gdLst>
                <a:gd name="connsiteX0" fmla="*/ 0 w 400050"/>
                <a:gd name="connsiteY0" fmla="*/ 0 h 186069"/>
                <a:gd name="connsiteX1" fmla="*/ 400050 w 400050"/>
                <a:gd name="connsiteY1" fmla="*/ 0 h 186069"/>
                <a:gd name="connsiteX2" fmla="*/ 400050 w 400050"/>
                <a:gd name="connsiteY2" fmla="*/ 186069 h 186069"/>
                <a:gd name="connsiteX3" fmla="*/ 0 w 400050"/>
                <a:gd name="connsiteY3" fmla="*/ 186069 h 186069"/>
                <a:gd name="connsiteX4" fmla="*/ 0 w 400050"/>
                <a:gd name="connsiteY4" fmla="*/ 0 h 186069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0 w 707231"/>
                <a:gd name="connsiteY3" fmla="*/ 186069 h 726613"/>
                <a:gd name="connsiteX4" fmla="*/ 0 w 707231"/>
                <a:gd name="connsiteY4" fmla="*/ 0 h 726613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187616 w 707231"/>
                <a:gd name="connsiteY3" fmla="*/ 324283 h 726613"/>
                <a:gd name="connsiteX4" fmla="*/ 0 w 707231"/>
                <a:gd name="connsiteY4" fmla="*/ 186069 h 726613"/>
                <a:gd name="connsiteX5" fmla="*/ 0 w 707231"/>
                <a:gd name="connsiteY5" fmla="*/ 0 h 726613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163803 w 707231"/>
                <a:gd name="connsiteY3" fmla="*/ 443345 h 726613"/>
                <a:gd name="connsiteX4" fmla="*/ 0 w 707231"/>
                <a:gd name="connsiteY4" fmla="*/ 186069 h 726613"/>
                <a:gd name="connsiteX5" fmla="*/ 0 w 707231"/>
                <a:gd name="connsiteY5" fmla="*/ 0 h 726613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409073 w 707231"/>
                <a:gd name="connsiteY3" fmla="*/ 571933 h 726613"/>
                <a:gd name="connsiteX4" fmla="*/ 163803 w 707231"/>
                <a:gd name="connsiteY4" fmla="*/ 443345 h 726613"/>
                <a:gd name="connsiteX5" fmla="*/ 0 w 707231"/>
                <a:gd name="connsiteY5" fmla="*/ 186069 h 726613"/>
                <a:gd name="connsiteX6" fmla="*/ 0 w 707231"/>
                <a:gd name="connsiteY6" fmla="*/ 0 h 726613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425742 w 707231"/>
                <a:gd name="connsiteY3" fmla="*/ 636227 h 726613"/>
                <a:gd name="connsiteX4" fmla="*/ 163803 w 707231"/>
                <a:gd name="connsiteY4" fmla="*/ 443345 h 726613"/>
                <a:gd name="connsiteX5" fmla="*/ 0 w 707231"/>
                <a:gd name="connsiteY5" fmla="*/ 186069 h 726613"/>
                <a:gd name="connsiteX6" fmla="*/ 0 w 707231"/>
                <a:gd name="connsiteY6" fmla="*/ 0 h 726613"/>
                <a:gd name="connsiteX0" fmla="*/ 233362 w 707231"/>
                <a:gd name="connsiteY0" fmla="*/ 264319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425742 w 707231"/>
                <a:gd name="connsiteY3" fmla="*/ 636227 h 726613"/>
                <a:gd name="connsiteX4" fmla="*/ 163803 w 707231"/>
                <a:gd name="connsiteY4" fmla="*/ 443345 h 726613"/>
                <a:gd name="connsiteX5" fmla="*/ 0 w 707231"/>
                <a:gd name="connsiteY5" fmla="*/ 186069 h 726613"/>
                <a:gd name="connsiteX6" fmla="*/ 233362 w 707231"/>
                <a:gd name="connsiteY6" fmla="*/ 264319 h 726613"/>
                <a:gd name="connsiteX0" fmla="*/ 233362 w 707231"/>
                <a:gd name="connsiteY0" fmla="*/ 78250 h 540544"/>
                <a:gd name="connsiteX1" fmla="*/ 554831 w 707231"/>
                <a:gd name="connsiteY1" fmla="*/ 263988 h 540544"/>
                <a:gd name="connsiteX2" fmla="*/ 707231 w 707231"/>
                <a:gd name="connsiteY2" fmla="*/ 540544 h 540544"/>
                <a:gd name="connsiteX3" fmla="*/ 425742 w 707231"/>
                <a:gd name="connsiteY3" fmla="*/ 450158 h 540544"/>
                <a:gd name="connsiteX4" fmla="*/ 163803 w 707231"/>
                <a:gd name="connsiteY4" fmla="*/ 257276 h 540544"/>
                <a:gd name="connsiteX5" fmla="*/ 0 w 707231"/>
                <a:gd name="connsiteY5" fmla="*/ 0 h 540544"/>
                <a:gd name="connsiteX6" fmla="*/ 233362 w 707231"/>
                <a:gd name="connsiteY6" fmla="*/ 78250 h 540544"/>
                <a:gd name="connsiteX0" fmla="*/ 233362 w 707231"/>
                <a:gd name="connsiteY0" fmla="*/ 78250 h 540544"/>
                <a:gd name="connsiteX1" fmla="*/ 335254 w 707231"/>
                <a:gd name="connsiteY1" fmla="*/ 140595 h 540544"/>
                <a:gd name="connsiteX2" fmla="*/ 554831 w 707231"/>
                <a:gd name="connsiteY2" fmla="*/ 263988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33362 w 707231"/>
                <a:gd name="connsiteY7" fmla="*/ 78250 h 540544"/>
                <a:gd name="connsiteX0" fmla="*/ 233362 w 707231"/>
                <a:gd name="connsiteY0" fmla="*/ 78250 h 540544"/>
                <a:gd name="connsiteX1" fmla="*/ 180473 w 707231"/>
                <a:gd name="connsiteY1" fmla="*/ 254895 h 540544"/>
                <a:gd name="connsiteX2" fmla="*/ 554831 w 707231"/>
                <a:gd name="connsiteY2" fmla="*/ 263988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33362 w 707231"/>
                <a:gd name="connsiteY7" fmla="*/ 78250 h 540544"/>
                <a:gd name="connsiteX0" fmla="*/ 226218 w 707231"/>
                <a:gd name="connsiteY0" fmla="*/ 80631 h 540544"/>
                <a:gd name="connsiteX1" fmla="*/ 180473 w 707231"/>
                <a:gd name="connsiteY1" fmla="*/ 254895 h 540544"/>
                <a:gd name="connsiteX2" fmla="*/ 554831 w 707231"/>
                <a:gd name="connsiteY2" fmla="*/ 263988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554831 w 707231"/>
                <a:gd name="connsiteY2" fmla="*/ 263988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47135 w 707231"/>
                <a:gd name="connsiteY5" fmla="*/ 266801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47135 w 707231"/>
                <a:gd name="connsiteY5" fmla="*/ 266801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707231 w 707231"/>
                <a:gd name="connsiteY4" fmla="*/ 540544 h 540544"/>
                <a:gd name="connsiteX5" fmla="*/ 425742 w 707231"/>
                <a:gd name="connsiteY5" fmla="*/ 450158 h 540544"/>
                <a:gd name="connsiteX6" fmla="*/ 147135 w 707231"/>
                <a:gd name="connsiteY6" fmla="*/ 266801 h 540544"/>
                <a:gd name="connsiteX7" fmla="*/ 0 w 707231"/>
                <a:gd name="connsiteY7" fmla="*/ 0 h 540544"/>
                <a:gd name="connsiteX8" fmla="*/ 226218 w 707231"/>
                <a:gd name="connsiteY8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44791 w 707231"/>
                <a:gd name="connsiteY4" fmla="*/ 285851 h 540544"/>
                <a:gd name="connsiteX5" fmla="*/ 707231 w 707231"/>
                <a:gd name="connsiteY5" fmla="*/ 540544 h 540544"/>
                <a:gd name="connsiteX6" fmla="*/ 425742 w 707231"/>
                <a:gd name="connsiteY6" fmla="*/ 450158 h 540544"/>
                <a:gd name="connsiteX7" fmla="*/ 147135 w 707231"/>
                <a:gd name="connsiteY7" fmla="*/ 266801 h 540544"/>
                <a:gd name="connsiteX8" fmla="*/ 0 w 707231"/>
                <a:gd name="connsiteY8" fmla="*/ 0 h 540544"/>
                <a:gd name="connsiteX9" fmla="*/ 226218 w 707231"/>
                <a:gd name="connsiteY9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44791 w 707231"/>
                <a:gd name="connsiteY4" fmla="*/ 285851 h 540544"/>
                <a:gd name="connsiteX5" fmla="*/ 707231 w 707231"/>
                <a:gd name="connsiteY5" fmla="*/ 540544 h 540544"/>
                <a:gd name="connsiteX6" fmla="*/ 416217 w 707231"/>
                <a:gd name="connsiteY6" fmla="*/ 464446 h 540544"/>
                <a:gd name="connsiteX7" fmla="*/ 147135 w 707231"/>
                <a:gd name="connsiteY7" fmla="*/ 266801 h 540544"/>
                <a:gd name="connsiteX8" fmla="*/ 0 w 707231"/>
                <a:gd name="connsiteY8" fmla="*/ 0 h 540544"/>
                <a:gd name="connsiteX9" fmla="*/ 226218 w 707231"/>
                <a:gd name="connsiteY9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3360 w 707231"/>
                <a:gd name="connsiteY4" fmla="*/ 447776 h 540544"/>
                <a:gd name="connsiteX5" fmla="*/ 707231 w 707231"/>
                <a:gd name="connsiteY5" fmla="*/ 540544 h 540544"/>
                <a:gd name="connsiteX6" fmla="*/ 416217 w 707231"/>
                <a:gd name="connsiteY6" fmla="*/ 464446 h 540544"/>
                <a:gd name="connsiteX7" fmla="*/ 147135 w 707231"/>
                <a:gd name="connsiteY7" fmla="*/ 266801 h 540544"/>
                <a:gd name="connsiteX8" fmla="*/ 0 w 707231"/>
                <a:gd name="connsiteY8" fmla="*/ 0 h 540544"/>
                <a:gd name="connsiteX9" fmla="*/ 226218 w 707231"/>
                <a:gd name="connsiteY9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3360 w 707231"/>
                <a:gd name="connsiteY4" fmla="*/ 447776 h 540544"/>
                <a:gd name="connsiteX5" fmla="*/ 442410 w 707231"/>
                <a:gd name="connsiteY5" fmla="*/ 45015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3360 w 707231"/>
                <a:gd name="connsiteY4" fmla="*/ 447776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75711 w 707231"/>
                <a:gd name="connsiteY1" fmla="*/ 257277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3360 w 707231"/>
                <a:gd name="connsiteY4" fmla="*/ 447776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75711 w 707231"/>
                <a:gd name="connsiteY1" fmla="*/ 257277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0384 w 707231"/>
                <a:gd name="connsiteY4" fmla="*/ 443014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64400 w 707231"/>
                <a:gd name="connsiteY1" fmla="*/ 251919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0384 w 707231"/>
                <a:gd name="connsiteY4" fmla="*/ 443014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64995 w 707231"/>
                <a:gd name="connsiteY1" fmla="*/ 251919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0384 w 707231"/>
                <a:gd name="connsiteY4" fmla="*/ 443014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33362 w 714375"/>
                <a:gd name="connsiteY0" fmla="*/ 83608 h 543521"/>
                <a:gd name="connsiteX1" fmla="*/ 172139 w 714375"/>
                <a:gd name="connsiteY1" fmla="*/ 254896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7528 w 714375"/>
                <a:gd name="connsiteY4" fmla="*/ 445991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233362 w 714375"/>
                <a:gd name="connsiteY0" fmla="*/ 83608 h 543521"/>
                <a:gd name="connsiteX1" fmla="*/ 173330 w 714375"/>
                <a:gd name="connsiteY1" fmla="*/ 254896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7528 w 714375"/>
                <a:gd name="connsiteY4" fmla="*/ 445991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233362 w 714375"/>
                <a:gd name="connsiteY0" fmla="*/ 83608 h 543521"/>
                <a:gd name="connsiteX1" fmla="*/ 174437 w 714375"/>
                <a:gd name="connsiteY1" fmla="*/ 254527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7528 w 714375"/>
                <a:gd name="connsiteY4" fmla="*/ 445991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233362 w 714375"/>
                <a:gd name="connsiteY0" fmla="*/ 83608 h 543521"/>
                <a:gd name="connsiteX1" fmla="*/ 176282 w 714375"/>
                <a:gd name="connsiteY1" fmla="*/ 253051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7528 w 714375"/>
                <a:gd name="connsiteY4" fmla="*/ 445991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233362 w 714375"/>
                <a:gd name="connsiteY0" fmla="*/ 83608 h 543521"/>
                <a:gd name="connsiteX1" fmla="*/ 176282 w 714375"/>
                <a:gd name="connsiteY1" fmla="*/ 253051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8266 w 714375"/>
                <a:gd name="connsiteY4" fmla="*/ 443777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79083 w 560096"/>
                <a:gd name="connsiteY0" fmla="*/ 0 h 459913"/>
                <a:gd name="connsiteX1" fmla="*/ 22003 w 560096"/>
                <a:gd name="connsiteY1" fmla="*/ 169443 h 459913"/>
                <a:gd name="connsiteX2" fmla="*/ 233865 w 560096"/>
                <a:gd name="connsiteY2" fmla="*/ 147639 h 459913"/>
                <a:gd name="connsiteX3" fmla="*/ 254794 w 560096"/>
                <a:gd name="connsiteY3" fmla="*/ 162357 h 459913"/>
                <a:gd name="connsiteX4" fmla="*/ 273987 w 560096"/>
                <a:gd name="connsiteY4" fmla="*/ 360169 h 459913"/>
                <a:gd name="connsiteX5" fmla="*/ 378619 w 560096"/>
                <a:gd name="connsiteY5" fmla="*/ 312376 h 459913"/>
                <a:gd name="connsiteX6" fmla="*/ 560096 w 560096"/>
                <a:gd name="connsiteY6" fmla="*/ 459913 h 459913"/>
                <a:gd name="connsiteX7" fmla="*/ 269082 w 560096"/>
                <a:gd name="connsiteY7" fmla="*/ 383815 h 459913"/>
                <a:gd name="connsiteX8" fmla="*/ 0 w 560096"/>
                <a:gd name="connsiteY8" fmla="*/ 186170 h 459913"/>
                <a:gd name="connsiteX9" fmla="*/ 79083 w 560096"/>
                <a:gd name="connsiteY9" fmla="*/ 0 h 459913"/>
                <a:gd name="connsiteX0" fmla="*/ 0 w 560096"/>
                <a:gd name="connsiteY0" fmla="*/ 38531 h 312274"/>
                <a:gd name="connsiteX1" fmla="*/ 22003 w 560096"/>
                <a:gd name="connsiteY1" fmla="*/ 21804 h 312274"/>
                <a:gd name="connsiteX2" fmla="*/ 233865 w 560096"/>
                <a:gd name="connsiteY2" fmla="*/ 0 h 312274"/>
                <a:gd name="connsiteX3" fmla="*/ 254794 w 560096"/>
                <a:gd name="connsiteY3" fmla="*/ 14718 h 312274"/>
                <a:gd name="connsiteX4" fmla="*/ 273987 w 560096"/>
                <a:gd name="connsiteY4" fmla="*/ 212530 h 312274"/>
                <a:gd name="connsiteX5" fmla="*/ 378619 w 560096"/>
                <a:gd name="connsiteY5" fmla="*/ 164737 h 312274"/>
                <a:gd name="connsiteX6" fmla="*/ 560096 w 560096"/>
                <a:gd name="connsiteY6" fmla="*/ 312274 h 312274"/>
                <a:gd name="connsiteX7" fmla="*/ 269082 w 560096"/>
                <a:gd name="connsiteY7" fmla="*/ 236176 h 312274"/>
                <a:gd name="connsiteX8" fmla="*/ 0 w 560096"/>
                <a:gd name="connsiteY8" fmla="*/ 38531 h 312274"/>
                <a:gd name="connsiteX0" fmla="*/ 0 w 378619"/>
                <a:gd name="connsiteY0" fmla="*/ 38531 h 236176"/>
                <a:gd name="connsiteX1" fmla="*/ 22003 w 378619"/>
                <a:gd name="connsiteY1" fmla="*/ 21804 h 236176"/>
                <a:gd name="connsiteX2" fmla="*/ 233865 w 378619"/>
                <a:gd name="connsiteY2" fmla="*/ 0 h 236176"/>
                <a:gd name="connsiteX3" fmla="*/ 254794 w 378619"/>
                <a:gd name="connsiteY3" fmla="*/ 14718 h 236176"/>
                <a:gd name="connsiteX4" fmla="*/ 273987 w 378619"/>
                <a:gd name="connsiteY4" fmla="*/ 212530 h 236176"/>
                <a:gd name="connsiteX5" fmla="*/ 378619 w 378619"/>
                <a:gd name="connsiteY5" fmla="*/ 164737 h 236176"/>
                <a:gd name="connsiteX6" fmla="*/ 269082 w 378619"/>
                <a:gd name="connsiteY6" fmla="*/ 236176 h 236176"/>
                <a:gd name="connsiteX7" fmla="*/ 0 w 378619"/>
                <a:gd name="connsiteY7" fmla="*/ 38531 h 236176"/>
                <a:gd name="connsiteX0" fmla="*/ 0 w 273987"/>
                <a:gd name="connsiteY0" fmla="*/ 38531 h 236176"/>
                <a:gd name="connsiteX1" fmla="*/ 22003 w 273987"/>
                <a:gd name="connsiteY1" fmla="*/ 21804 h 236176"/>
                <a:gd name="connsiteX2" fmla="*/ 233865 w 273987"/>
                <a:gd name="connsiteY2" fmla="*/ 0 h 236176"/>
                <a:gd name="connsiteX3" fmla="*/ 254794 w 273987"/>
                <a:gd name="connsiteY3" fmla="*/ 14718 h 236176"/>
                <a:gd name="connsiteX4" fmla="*/ 273987 w 273987"/>
                <a:gd name="connsiteY4" fmla="*/ 212530 h 236176"/>
                <a:gd name="connsiteX5" fmla="*/ 269082 w 273987"/>
                <a:gd name="connsiteY5" fmla="*/ 236176 h 236176"/>
                <a:gd name="connsiteX6" fmla="*/ 0 w 273987"/>
                <a:gd name="connsiteY6" fmla="*/ 38531 h 236176"/>
                <a:gd name="connsiteX0" fmla="*/ 0 w 252555"/>
                <a:gd name="connsiteY0" fmla="*/ 52819 h 236176"/>
                <a:gd name="connsiteX1" fmla="*/ 571 w 252555"/>
                <a:gd name="connsiteY1" fmla="*/ 21804 h 236176"/>
                <a:gd name="connsiteX2" fmla="*/ 212433 w 252555"/>
                <a:gd name="connsiteY2" fmla="*/ 0 h 236176"/>
                <a:gd name="connsiteX3" fmla="*/ 233362 w 252555"/>
                <a:gd name="connsiteY3" fmla="*/ 14718 h 236176"/>
                <a:gd name="connsiteX4" fmla="*/ 252555 w 252555"/>
                <a:gd name="connsiteY4" fmla="*/ 212530 h 236176"/>
                <a:gd name="connsiteX5" fmla="*/ 247650 w 252555"/>
                <a:gd name="connsiteY5" fmla="*/ 236176 h 236176"/>
                <a:gd name="connsiteX6" fmla="*/ 0 w 252555"/>
                <a:gd name="connsiteY6" fmla="*/ 52819 h 23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555" h="236176">
                  <a:moveTo>
                    <a:pt x="0" y="52819"/>
                  </a:moveTo>
                  <a:cubicBezTo>
                    <a:pt x="190" y="42481"/>
                    <a:pt x="381" y="32142"/>
                    <a:pt x="571" y="21804"/>
                  </a:cubicBezTo>
                  <a:lnTo>
                    <a:pt x="212433" y="0"/>
                  </a:lnTo>
                  <a:lnTo>
                    <a:pt x="233362" y="14718"/>
                  </a:lnTo>
                  <a:lnTo>
                    <a:pt x="252555" y="212530"/>
                  </a:lnTo>
                  <a:lnTo>
                    <a:pt x="247650" y="236176"/>
                  </a:lnTo>
                  <a:lnTo>
                    <a:pt x="0" y="52819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正方形/長方形 406">
              <a:extLst>
                <a:ext uri="{FF2B5EF4-FFF2-40B4-BE49-F238E27FC236}">
                  <a16:creationId xmlns:a16="http://schemas.microsoft.com/office/drawing/2014/main" id="{ADC10EEC-2C26-2AB8-B205-2A6709967617}"/>
                </a:ext>
              </a:extLst>
            </p:cNvPr>
            <p:cNvSpPr/>
            <p:nvPr/>
          </p:nvSpPr>
          <p:spPr>
            <a:xfrm>
              <a:off x="-1203932" y="3794022"/>
              <a:ext cx="160018" cy="203607"/>
            </a:xfrm>
            <a:custGeom>
              <a:avLst/>
              <a:gdLst>
                <a:gd name="connsiteX0" fmla="*/ 0 w 440789"/>
                <a:gd name="connsiteY0" fmla="*/ 0 h 406004"/>
                <a:gd name="connsiteX1" fmla="*/ 440789 w 440789"/>
                <a:gd name="connsiteY1" fmla="*/ 0 h 406004"/>
                <a:gd name="connsiteX2" fmla="*/ 440789 w 440789"/>
                <a:gd name="connsiteY2" fmla="*/ 406004 h 406004"/>
                <a:gd name="connsiteX3" fmla="*/ 0 w 440789"/>
                <a:gd name="connsiteY3" fmla="*/ 406004 h 406004"/>
                <a:gd name="connsiteX4" fmla="*/ 0 w 440789"/>
                <a:gd name="connsiteY4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0 w 495558"/>
                <a:gd name="connsiteY3" fmla="*/ 120254 h 406004"/>
                <a:gd name="connsiteX4" fmla="*/ 54769 w 495558"/>
                <a:gd name="connsiteY4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74819 w 495558"/>
                <a:gd name="connsiteY3" fmla="*/ 159527 h 406004"/>
                <a:gd name="connsiteX4" fmla="*/ 0 w 495558"/>
                <a:gd name="connsiteY4" fmla="*/ 120254 h 406004"/>
                <a:gd name="connsiteX5" fmla="*/ 54769 w 495558"/>
                <a:gd name="connsiteY5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20050 w 495558"/>
                <a:gd name="connsiteY3" fmla="*/ 264302 h 406004"/>
                <a:gd name="connsiteX4" fmla="*/ 0 w 495558"/>
                <a:gd name="connsiteY4" fmla="*/ 120254 h 406004"/>
                <a:gd name="connsiteX5" fmla="*/ 54769 w 495558"/>
                <a:gd name="connsiteY5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155782 w 495558"/>
                <a:gd name="connsiteY3" fmla="*/ 302402 h 406004"/>
                <a:gd name="connsiteX4" fmla="*/ 20050 w 495558"/>
                <a:gd name="connsiteY4" fmla="*/ 264302 h 406004"/>
                <a:gd name="connsiteX5" fmla="*/ 0 w 495558"/>
                <a:gd name="connsiteY5" fmla="*/ 120254 h 406004"/>
                <a:gd name="connsiteX6" fmla="*/ 54769 w 495558"/>
                <a:gd name="connsiteY6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139113 w 495558"/>
                <a:gd name="connsiteY3" fmla="*/ 359552 h 406004"/>
                <a:gd name="connsiteX4" fmla="*/ 20050 w 495558"/>
                <a:gd name="connsiteY4" fmla="*/ 264302 h 406004"/>
                <a:gd name="connsiteX5" fmla="*/ 0 w 495558"/>
                <a:gd name="connsiteY5" fmla="*/ 120254 h 406004"/>
                <a:gd name="connsiteX6" fmla="*/ 54769 w 495558"/>
                <a:gd name="connsiteY6" fmla="*/ 0 h 406004"/>
                <a:gd name="connsiteX0" fmla="*/ 54769 w 495558"/>
                <a:gd name="connsiteY0" fmla="*/ 0 h 359552"/>
                <a:gd name="connsiteX1" fmla="*/ 495558 w 495558"/>
                <a:gd name="connsiteY1" fmla="*/ 0 h 359552"/>
                <a:gd name="connsiteX2" fmla="*/ 283627 w 495558"/>
                <a:gd name="connsiteY2" fmla="*/ 351236 h 359552"/>
                <a:gd name="connsiteX3" fmla="*/ 139113 w 495558"/>
                <a:gd name="connsiteY3" fmla="*/ 359552 h 359552"/>
                <a:gd name="connsiteX4" fmla="*/ 20050 w 495558"/>
                <a:gd name="connsiteY4" fmla="*/ 264302 h 359552"/>
                <a:gd name="connsiteX5" fmla="*/ 0 w 495558"/>
                <a:gd name="connsiteY5" fmla="*/ 120254 h 359552"/>
                <a:gd name="connsiteX6" fmla="*/ 54769 w 495558"/>
                <a:gd name="connsiteY6" fmla="*/ 0 h 359552"/>
                <a:gd name="connsiteX0" fmla="*/ 61912 w 502701"/>
                <a:gd name="connsiteY0" fmla="*/ 0 h 359552"/>
                <a:gd name="connsiteX1" fmla="*/ 502701 w 502701"/>
                <a:gd name="connsiteY1" fmla="*/ 0 h 359552"/>
                <a:gd name="connsiteX2" fmla="*/ 290770 w 502701"/>
                <a:gd name="connsiteY2" fmla="*/ 351236 h 359552"/>
                <a:gd name="connsiteX3" fmla="*/ 146256 w 502701"/>
                <a:gd name="connsiteY3" fmla="*/ 359552 h 359552"/>
                <a:gd name="connsiteX4" fmla="*/ 27193 w 502701"/>
                <a:gd name="connsiteY4" fmla="*/ 264302 h 359552"/>
                <a:gd name="connsiteX5" fmla="*/ 0 w 502701"/>
                <a:gd name="connsiteY5" fmla="*/ 122635 h 359552"/>
                <a:gd name="connsiteX6" fmla="*/ 61912 w 502701"/>
                <a:gd name="connsiteY6" fmla="*/ 0 h 359552"/>
                <a:gd name="connsiteX0" fmla="*/ 61912 w 502701"/>
                <a:gd name="connsiteY0" fmla="*/ 0 h 359552"/>
                <a:gd name="connsiteX1" fmla="*/ 502701 w 502701"/>
                <a:gd name="connsiteY1" fmla="*/ 0 h 359552"/>
                <a:gd name="connsiteX2" fmla="*/ 391526 w 502701"/>
                <a:gd name="connsiteY2" fmla="*/ 185721 h 359552"/>
                <a:gd name="connsiteX3" fmla="*/ 290770 w 502701"/>
                <a:gd name="connsiteY3" fmla="*/ 351236 h 359552"/>
                <a:gd name="connsiteX4" fmla="*/ 146256 w 502701"/>
                <a:gd name="connsiteY4" fmla="*/ 359552 h 359552"/>
                <a:gd name="connsiteX5" fmla="*/ 27193 w 502701"/>
                <a:gd name="connsiteY5" fmla="*/ 264302 h 359552"/>
                <a:gd name="connsiteX6" fmla="*/ 0 w 502701"/>
                <a:gd name="connsiteY6" fmla="*/ 122635 h 359552"/>
                <a:gd name="connsiteX7" fmla="*/ 61912 w 502701"/>
                <a:gd name="connsiteY7" fmla="*/ 0 h 359552"/>
                <a:gd name="connsiteX0" fmla="*/ 61912 w 502701"/>
                <a:gd name="connsiteY0" fmla="*/ 0 h 359552"/>
                <a:gd name="connsiteX1" fmla="*/ 502701 w 502701"/>
                <a:gd name="connsiteY1" fmla="*/ 0 h 359552"/>
                <a:gd name="connsiteX2" fmla="*/ 405814 w 502701"/>
                <a:gd name="connsiteY2" fmla="*/ 261921 h 359552"/>
                <a:gd name="connsiteX3" fmla="*/ 290770 w 502701"/>
                <a:gd name="connsiteY3" fmla="*/ 351236 h 359552"/>
                <a:gd name="connsiteX4" fmla="*/ 146256 w 502701"/>
                <a:gd name="connsiteY4" fmla="*/ 359552 h 359552"/>
                <a:gd name="connsiteX5" fmla="*/ 27193 w 502701"/>
                <a:gd name="connsiteY5" fmla="*/ 264302 h 359552"/>
                <a:gd name="connsiteX6" fmla="*/ 0 w 502701"/>
                <a:gd name="connsiteY6" fmla="*/ 122635 h 359552"/>
                <a:gd name="connsiteX7" fmla="*/ 61912 w 502701"/>
                <a:gd name="connsiteY7" fmla="*/ 0 h 359552"/>
                <a:gd name="connsiteX0" fmla="*/ 61912 w 502701"/>
                <a:gd name="connsiteY0" fmla="*/ 0 h 360761"/>
                <a:gd name="connsiteX1" fmla="*/ 502701 w 502701"/>
                <a:gd name="connsiteY1" fmla="*/ 0 h 360761"/>
                <a:gd name="connsiteX2" fmla="*/ 405814 w 502701"/>
                <a:gd name="connsiteY2" fmla="*/ 261921 h 360761"/>
                <a:gd name="connsiteX3" fmla="*/ 293152 w 502701"/>
                <a:gd name="connsiteY3" fmla="*/ 360761 h 360761"/>
                <a:gd name="connsiteX4" fmla="*/ 146256 w 502701"/>
                <a:gd name="connsiteY4" fmla="*/ 359552 h 360761"/>
                <a:gd name="connsiteX5" fmla="*/ 27193 w 502701"/>
                <a:gd name="connsiteY5" fmla="*/ 264302 h 360761"/>
                <a:gd name="connsiteX6" fmla="*/ 0 w 502701"/>
                <a:gd name="connsiteY6" fmla="*/ 122635 h 360761"/>
                <a:gd name="connsiteX7" fmla="*/ 61912 w 502701"/>
                <a:gd name="connsiteY7" fmla="*/ 0 h 360761"/>
                <a:gd name="connsiteX0" fmla="*/ 61912 w 436026"/>
                <a:gd name="connsiteY0" fmla="*/ 0 h 360761"/>
                <a:gd name="connsiteX1" fmla="*/ 436026 w 436026"/>
                <a:gd name="connsiteY1" fmla="*/ 114300 h 360761"/>
                <a:gd name="connsiteX2" fmla="*/ 405814 w 436026"/>
                <a:gd name="connsiteY2" fmla="*/ 261921 h 360761"/>
                <a:gd name="connsiteX3" fmla="*/ 293152 w 436026"/>
                <a:gd name="connsiteY3" fmla="*/ 360761 h 360761"/>
                <a:gd name="connsiteX4" fmla="*/ 146256 w 436026"/>
                <a:gd name="connsiteY4" fmla="*/ 359552 h 360761"/>
                <a:gd name="connsiteX5" fmla="*/ 27193 w 436026"/>
                <a:gd name="connsiteY5" fmla="*/ 264302 h 360761"/>
                <a:gd name="connsiteX6" fmla="*/ 0 w 436026"/>
                <a:gd name="connsiteY6" fmla="*/ 122635 h 360761"/>
                <a:gd name="connsiteX7" fmla="*/ 61912 w 436026"/>
                <a:gd name="connsiteY7" fmla="*/ 0 h 360761"/>
                <a:gd name="connsiteX0" fmla="*/ 61912 w 436026"/>
                <a:gd name="connsiteY0" fmla="*/ 0 h 360761"/>
                <a:gd name="connsiteX1" fmla="*/ 286751 w 436026"/>
                <a:gd name="connsiteY1" fmla="*/ 61896 h 360761"/>
                <a:gd name="connsiteX2" fmla="*/ 436026 w 436026"/>
                <a:gd name="connsiteY2" fmla="*/ 114300 h 360761"/>
                <a:gd name="connsiteX3" fmla="*/ 405814 w 436026"/>
                <a:gd name="connsiteY3" fmla="*/ 261921 h 360761"/>
                <a:gd name="connsiteX4" fmla="*/ 293152 w 436026"/>
                <a:gd name="connsiteY4" fmla="*/ 360761 h 360761"/>
                <a:gd name="connsiteX5" fmla="*/ 146256 w 436026"/>
                <a:gd name="connsiteY5" fmla="*/ 359552 h 360761"/>
                <a:gd name="connsiteX6" fmla="*/ 27193 w 436026"/>
                <a:gd name="connsiteY6" fmla="*/ 264302 h 360761"/>
                <a:gd name="connsiteX7" fmla="*/ 0 w 436026"/>
                <a:gd name="connsiteY7" fmla="*/ 122635 h 360761"/>
                <a:gd name="connsiteX8" fmla="*/ 61912 w 436026"/>
                <a:gd name="connsiteY8" fmla="*/ 0 h 360761"/>
                <a:gd name="connsiteX0" fmla="*/ 61912 w 436026"/>
                <a:gd name="connsiteY0" fmla="*/ 11923 h 372684"/>
                <a:gd name="connsiteX1" fmla="*/ 367714 w 436026"/>
                <a:gd name="connsiteY1" fmla="*/ 0 h 372684"/>
                <a:gd name="connsiteX2" fmla="*/ 436026 w 436026"/>
                <a:gd name="connsiteY2" fmla="*/ 126223 h 372684"/>
                <a:gd name="connsiteX3" fmla="*/ 405814 w 436026"/>
                <a:gd name="connsiteY3" fmla="*/ 273844 h 372684"/>
                <a:gd name="connsiteX4" fmla="*/ 293152 w 436026"/>
                <a:gd name="connsiteY4" fmla="*/ 372684 h 372684"/>
                <a:gd name="connsiteX5" fmla="*/ 146256 w 436026"/>
                <a:gd name="connsiteY5" fmla="*/ 371475 h 372684"/>
                <a:gd name="connsiteX6" fmla="*/ 27193 w 436026"/>
                <a:gd name="connsiteY6" fmla="*/ 276225 h 372684"/>
                <a:gd name="connsiteX7" fmla="*/ 0 w 436026"/>
                <a:gd name="connsiteY7" fmla="*/ 134558 h 372684"/>
                <a:gd name="connsiteX8" fmla="*/ 61912 w 436026"/>
                <a:gd name="connsiteY8" fmla="*/ 11923 h 372684"/>
                <a:gd name="connsiteX0" fmla="*/ 61912 w 436026"/>
                <a:gd name="connsiteY0" fmla="*/ 11923 h 372684"/>
                <a:gd name="connsiteX1" fmla="*/ 236744 w 436026"/>
                <a:gd name="connsiteY1" fmla="*/ 0 h 372684"/>
                <a:gd name="connsiteX2" fmla="*/ 367714 w 436026"/>
                <a:gd name="connsiteY2" fmla="*/ 0 h 372684"/>
                <a:gd name="connsiteX3" fmla="*/ 436026 w 436026"/>
                <a:gd name="connsiteY3" fmla="*/ 126223 h 372684"/>
                <a:gd name="connsiteX4" fmla="*/ 405814 w 436026"/>
                <a:gd name="connsiteY4" fmla="*/ 273844 h 372684"/>
                <a:gd name="connsiteX5" fmla="*/ 293152 w 436026"/>
                <a:gd name="connsiteY5" fmla="*/ 372684 h 372684"/>
                <a:gd name="connsiteX6" fmla="*/ 146256 w 436026"/>
                <a:gd name="connsiteY6" fmla="*/ 371475 h 372684"/>
                <a:gd name="connsiteX7" fmla="*/ 27193 w 436026"/>
                <a:gd name="connsiteY7" fmla="*/ 276225 h 372684"/>
                <a:gd name="connsiteX8" fmla="*/ 0 w 436026"/>
                <a:gd name="connsiteY8" fmla="*/ 134558 h 372684"/>
                <a:gd name="connsiteX9" fmla="*/ 61912 w 436026"/>
                <a:gd name="connsiteY9" fmla="*/ 11923 h 372684"/>
                <a:gd name="connsiteX0" fmla="*/ 61912 w 436026"/>
                <a:gd name="connsiteY0" fmla="*/ 59548 h 420309"/>
                <a:gd name="connsiteX1" fmla="*/ 227219 w 436026"/>
                <a:gd name="connsiteY1" fmla="*/ 0 h 420309"/>
                <a:gd name="connsiteX2" fmla="*/ 367714 w 436026"/>
                <a:gd name="connsiteY2" fmla="*/ 47625 h 420309"/>
                <a:gd name="connsiteX3" fmla="*/ 436026 w 436026"/>
                <a:gd name="connsiteY3" fmla="*/ 173848 h 420309"/>
                <a:gd name="connsiteX4" fmla="*/ 405814 w 436026"/>
                <a:gd name="connsiteY4" fmla="*/ 321469 h 420309"/>
                <a:gd name="connsiteX5" fmla="*/ 293152 w 436026"/>
                <a:gd name="connsiteY5" fmla="*/ 420309 h 420309"/>
                <a:gd name="connsiteX6" fmla="*/ 146256 w 436026"/>
                <a:gd name="connsiteY6" fmla="*/ 419100 h 420309"/>
                <a:gd name="connsiteX7" fmla="*/ 27193 w 436026"/>
                <a:gd name="connsiteY7" fmla="*/ 323850 h 420309"/>
                <a:gd name="connsiteX8" fmla="*/ 0 w 436026"/>
                <a:gd name="connsiteY8" fmla="*/ 182183 h 420309"/>
                <a:gd name="connsiteX9" fmla="*/ 61912 w 436026"/>
                <a:gd name="connsiteY9" fmla="*/ 59548 h 420309"/>
                <a:gd name="connsiteX0" fmla="*/ 61912 w 436026"/>
                <a:gd name="connsiteY0" fmla="*/ 57167 h 417928"/>
                <a:gd name="connsiteX1" fmla="*/ 255794 w 436026"/>
                <a:gd name="connsiteY1" fmla="*/ 0 h 417928"/>
                <a:gd name="connsiteX2" fmla="*/ 367714 w 436026"/>
                <a:gd name="connsiteY2" fmla="*/ 45244 h 417928"/>
                <a:gd name="connsiteX3" fmla="*/ 436026 w 436026"/>
                <a:gd name="connsiteY3" fmla="*/ 171467 h 417928"/>
                <a:gd name="connsiteX4" fmla="*/ 405814 w 436026"/>
                <a:gd name="connsiteY4" fmla="*/ 319088 h 417928"/>
                <a:gd name="connsiteX5" fmla="*/ 293152 w 436026"/>
                <a:gd name="connsiteY5" fmla="*/ 417928 h 417928"/>
                <a:gd name="connsiteX6" fmla="*/ 146256 w 436026"/>
                <a:gd name="connsiteY6" fmla="*/ 416719 h 417928"/>
                <a:gd name="connsiteX7" fmla="*/ 27193 w 436026"/>
                <a:gd name="connsiteY7" fmla="*/ 321469 h 417928"/>
                <a:gd name="connsiteX8" fmla="*/ 0 w 436026"/>
                <a:gd name="connsiteY8" fmla="*/ 179802 h 417928"/>
                <a:gd name="connsiteX9" fmla="*/ 61912 w 436026"/>
                <a:gd name="connsiteY9" fmla="*/ 57167 h 417928"/>
                <a:gd name="connsiteX0" fmla="*/ 61912 w 436026"/>
                <a:gd name="connsiteY0" fmla="*/ 57167 h 417928"/>
                <a:gd name="connsiteX1" fmla="*/ 120063 w 436026"/>
                <a:gd name="connsiteY1" fmla="*/ 42863 h 417928"/>
                <a:gd name="connsiteX2" fmla="*/ 255794 w 436026"/>
                <a:gd name="connsiteY2" fmla="*/ 0 h 417928"/>
                <a:gd name="connsiteX3" fmla="*/ 367714 w 436026"/>
                <a:gd name="connsiteY3" fmla="*/ 45244 h 417928"/>
                <a:gd name="connsiteX4" fmla="*/ 436026 w 436026"/>
                <a:gd name="connsiteY4" fmla="*/ 171467 h 417928"/>
                <a:gd name="connsiteX5" fmla="*/ 405814 w 436026"/>
                <a:gd name="connsiteY5" fmla="*/ 319088 h 417928"/>
                <a:gd name="connsiteX6" fmla="*/ 293152 w 436026"/>
                <a:gd name="connsiteY6" fmla="*/ 417928 h 417928"/>
                <a:gd name="connsiteX7" fmla="*/ 146256 w 436026"/>
                <a:gd name="connsiteY7" fmla="*/ 416719 h 417928"/>
                <a:gd name="connsiteX8" fmla="*/ 27193 w 436026"/>
                <a:gd name="connsiteY8" fmla="*/ 321469 h 417928"/>
                <a:gd name="connsiteX9" fmla="*/ 0 w 436026"/>
                <a:gd name="connsiteY9" fmla="*/ 179802 h 417928"/>
                <a:gd name="connsiteX10" fmla="*/ 61912 w 436026"/>
                <a:gd name="connsiteY10" fmla="*/ 57167 h 417928"/>
                <a:gd name="connsiteX0" fmla="*/ 61912 w 436026"/>
                <a:gd name="connsiteY0" fmla="*/ 300054 h 660815"/>
                <a:gd name="connsiteX1" fmla="*/ 241507 w 436026"/>
                <a:gd name="connsiteY1" fmla="*/ 0 h 660815"/>
                <a:gd name="connsiteX2" fmla="*/ 255794 w 436026"/>
                <a:gd name="connsiteY2" fmla="*/ 242887 h 660815"/>
                <a:gd name="connsiteX3" fmla="*/ 367714 w 436026"/>
                <a:gd name="connsiteY3" fmla="*/ 288131 h 660815"/>
                <a:gd name="connsiteX4" fmla="*/ 436026 w 436026"/>
                <a:gd name="connsiteY4" fmla="*/ 414354 h 660815"/>
                <a:gd name="connsiteX5" fmla="*/ 405814 w 436026"/>
                <a:gd name="connsiteY5" fmla="*/ 561975 h 660815"/>
                <a:gd name="connsiteX6" fmla="*/ 293152 w 436026"/>
                <a:gd name="connsiteY6" fmla="*/ 660815 h 660815"/>
                <a:gd name="connsiteX7" fmla="*/ 146256 w 436026"/>
                <a:gd name="connsiteY7" fmla="*/ 659606 h 660815"/>
                <a:gd name="connsiteX8" fmla="*/ 27193 w 436026"/>
                <a:gd name="connsiteY8" fmla="*/ 564356 h 660815"/>
                <a:gd name="connsiteX9" fmla="*/ 0 w 436026"/>
                <a:gd name="connsiteY9" fmla="*/ 422689 h 660815"/>
                <a:gd name="connsiteX10" fmla="*/ 61912 w 436026"/>
                <a:gd name="connsiteY10" fmla="*/ 300054 h 660815"/>
                <a:gd name="connsiteX0" fmla="*/ 61912 w 436026"/>
                <a:gd name="connsiteY0" fmla="*/ 300054 h 660815"/>
                <a:gd name="connsiteX1" fmla="*/ 101013 w 436026"/>
                <a:gd name="connsiteY1" fmla="*/ 238126 h 660815"/>
                <a:gd name="connsiteX2" fmla="*/ 241507 w 436026"/>
                <a:gd name="connsiteY2" fmla="*/ 0 h 660815"/>
                <a:gd name="connsiteX3" fmla="*/ 255794 w 436026"/>
                <a:gd name="connsiteY3" fmla="*/ 242887 h 660815"/>
                <a:gd name="connsiteX4" fmla="*/ 367714 w 436026"/>
                <a:gd name="connsiteY4" fmla="*/ 288131 h 660815"/>
                <a:gd name="connsiteX5" fmla="*/ 436026 w 436026"/>
                <a:gd name="connsiteY5" fmla="*/ 414354 h 660815"/>
                <a:gd name="connsiteX6" fmla="*/ 405814 w 436026"/>
                <a:gd name="connsiteY6" fmla="*/ 561975 h 660815"/>
                <a:gd name="connsiteX7" fmla="*/ 293152 w 436026"/>
                <a:gd name="connsiteY7" fmla="*/ 660815 h 660815"/>
                <a:gd name="connsiteX8" fmla="*/ 146256 w 436026"/>
                <a:gd name="connsiteY8" fmla="*/ 659606 h 660815"/>
                <a:gd name="connsiteX9" fmla="*/ 27193 w 436026"/>
                <a:gd name="connsiteY9" fmla="*/ 564356 h 660815"/>
                <a:gd name="connsiteX10" fmla="*/ 0 w 436026"/>
                <a:gd name="connsiteY10" fmla="*/ 422689 h 660815"/>
                <a:gd name="connsiteX11" fmla="*/ 61912 w 436026"/>
                <a:gd name="connsiteY11" fmla="*/ 300054 h 660815"/>
                <a:gd name="connsiteX0" fmla="*/ 61912 w 436026"/>
                <a:gd name="connsiteY0" fmla="*/ 300054 h 660815"/>
                <a:gd name="connsiteX1" fmla="*/ 101013 w 436026"/>
                <a:gd name="connsiteY1" fmla="*/ 238126 h 660815"/>
                <a:gd name="connsiteX2" fmla="*/ 124826 w 436026"/>
                <a:gd name="connsiteY2" fmla="*/ 200026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1912 w 436026"/>
                <a:gd name="connsiteY12" fmla="*/ 300054 h 660815"/>
                <a:gd name="connsiteX0" fmla="*/ 61912 w 436026"/>
                <a:gd name="connsiteY0" fmla="*/ 300054 h 660815"/>
                <a:gd name="connsiteX1" fmla="*/ 177213 w 436026"/>
                <a:gd name="connsiteY1" fmla="*/ 428626 h 660815"/>
                <a:gd name="connsiteX2" fmla="*/ 124826 w 436026"/>
                <a:gd name="connsiteY2" fmla="*/ 200026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1912 w 436026"/>
                <a:gd name="connsiteY12" fmla="*/ 300054 h 660815"/>
                <a:gd name="connsiteX0" fmla="*/ 64293 w 436026"/>
                <a:gd name="connsiteY0" fmla="*/ 290529 h 660815"/>
                <a:gd name="connsiteX1" fmla="*/ 177213 w 436026"/>
                <a:gd name="connsiteY1" fmla="*/ 428626 h 660815"/>
                <a:gd name="connsiteX2" fmla="*/ 124826 w 436026"/>
                <a:gd name="connsiteY2" fmla="*/ 200026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4293 w 436026"/>
                <a:gd name="connsiteY12" fmla="*/ 290529 h 660815"/>
                <a:gd name="connsiteX0" fmla="*/ 64293 w 436026"/>
                <a:gd name="connsiteY0" fmla="*/ 290529 h 660815"/>
                <a:gd name="connsiteX1" fmla="*/ 177213 w 436026"/>
                <a:gd name="connsiteY1" fmla="*/ 428626 h 660815"/>
                <a:gd name="connsiteX2" fmla="*/ 122445 w 436026"/>
                <a:gd name="connsiteY2" fmla="*/ 195263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4293 w 436026"/>
                <a:gd name="connsiteY12" fmla="*/ 290529 h 660815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202407 h 667959"/>
                <a:gd name="connsiteX3" fmla="*/ 239126 w 436026"/>
                <a:gd name="connsiteY3" fmla="*/ 0 h 667959"/>
                <a:gd name="connsiteX4" fmla="*/ 255794 w 436026"/>
                <a:gd name="connsiteY4" fmla="*/ 250031 h 667959"/>
                <a:gd name="connsiteX5" fmla="*/ 367714 w 436026"/>
                <a:gd name="connsiteY5" fmla="*/ 295275 h 667959"/>
                <a:gd name="connsiteX6" fmla="*/ 436026 w 436026"/>
                <a:gd name="connsiteY6" fmla="*/ 421498 h 667959"/>
                <a:gd name="connsiteX7" fmla="*/ 405814 w 436026"/>
                <a:gd name="connsiteY7" fmla="*/ 569119 h 667959"/>
                <a:gd name="connsiteX8" fmla="*/ 293152 w 436026"/>
                <a:gd name="connsiteY8" fmla="*/ 667959 h 667959"/>
                <a:gd name="connsiteX9" fmla="*/ 146256 w 436026"/>
                <a:gd name="connsiteY9" fmla="*/ 666750 h 667959"/>
                <a:gd name="connsiteX10" fmla="*/ 27193 w 436026"/>
                <a:gd name="connsiteY10" fmla="*/ 571500 h 667959"/>
                <a:gd name="connsiteX11" fmla="*/ 0 w 436026"/>
                <a:gd name="connsiteY11" fmla="*/ 429833 h 667959"/>
                <a:gd name="connsiteX12" fmla="*/ 64293 w 436026"/>
                <a:gd name="connsiteY12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15301 w 436026"/>
                <a:gd name="connsiteY2" fmla="*/ 202407 h 667959"/>
                <a:gd name="connsiteX3" fmla="*/ 239126 w 436026"/>
                <a:gd name="connsiteY3" fmla="*/ 0 h 667959"/>
                <a:gd name="connsiteX4" fmla="*/ 255794 w 436026"/>
                <a:gd name="connsiteY4" fmla="*/ 250031 h 667959"/>
                <a:gd name="connsiteX5" fmla="*/ 367714 w 436026"/>
                <a:gd name="connsiteY5" fmla="*/ 295275 h 667959"/>
                <a:gd name="connsiteX6" fmla="*/ 436026 w 436026"/>
                <a:gd name="connsiteY6" fmla="*/ 421498 h 667959"/>
                <a:gd name="connsiteX7" fmla="*/ 405814 w 436026"/>
                <a:gd name="connsiteY7" fmla="*/ 569119 h 667959"/>
                <a:gd name="connsiteX8" fmla="*/ 293152 w 436026"/>
                <a:gd name="connsiteY8" fmla="*/ 667959 h 667959"/>
                <a:gd name="connsiteX9" fmla="*/ 146256 w 436026"/>
                <a:gd name="connsiteY9" fmla="*/ 666750 h 667959"/>
                <a:gd name="connsiteX10" fmla="*/ 27193 w 436026"/>
                <a:gd name="connsiteY10" fmla="*/ 571500 h 667959"/>
                <a:gd name="connsiteX11" fmla="*/ 0 w 436026"/>
                <a:gd name="connsiteY11" fmla="*/ 429833 h 667959"/>
                <a:gd name="connsiteX12" fmla="*/ 64293 w 436026"/>
                <a:gd name="connsiteY12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48638 w 436026"/>
                <a:gd name="connsiteY2" fmla="*/ 333376 h 667959"/>
                <a:gd name="connsiteX3" fmla="*/ 115301 w 436026"/>
                <a:gd name="connsiteY3" fmla="*/ 202407 h 667959"/>
                <a:gd name="connsiteX4" fmla="*/ 239126 w 436026"/>
                <a:gd name="connsiteY4" fmla="*/ 0 h 667959"/>
                <a:gd name="connsiteX5" fmla="*/ 255794 w 436026"/>
                <a:gd name="connsiteY5" fmla="*/ 250031 h 667959"/>
                <a:gd name="connsiteX6" fmla="*/ 367714 w 436026"/>
                <a:gd name="connsiteY6" fmla="*/ 295275 h 667959"/>
                <a:gd name="connsiteX7" fmla="*/ 436026 w 436026"/>
                <a:gd name="connsiteY7" fmla="*/ 421498 h 667959"/>
                <a:gd name="connsiteX8" fmla="*/ 405814 w 436026"/>
                <a:gd name="connsiteY8" fmla="*/ 569119 h 667959"/>
                <a:gd name="connsiteX9" fmla="*/ 293152 w 436026"/>
                <a:gd name="connsiteY9" fmla="*/ 667959 h 667959"/>
                <a:gd name="connsiteX10" fmla="*/ 146256 w 436026"/>
                <a:gd name="connsiteY10" fmla="*/ 666750 h 667959"/>
                <a:gd name="connsiteX11" fmla="*/ 27193 w 436026"/>
                <a:gd name="connsiteY11" fmla="*/ 571500 h 667959"/>
                <a:gd name="connsiteX12" fmla="*/ 0 w 436026"/>
                <a:gd name="connsiteY12" fmla="*/ 429833 h 667959"/>
                <a:gd name="connsiteX13" fmla="*/ 64293 w 436026"/>
                <a:gd name="connsiteY13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1982 w 436026"/>
                <a:gd name="connsiteY2" fmla="*/ 247651 h 667959"/>
                <a:gd name="connsiteX3" fmla="*/ 115301 w 436026"/>
                <a:gd name="connsiteY3" fmla="*/ 202407 h 667959"/>
                <a:gd name="connsiteX4" fmla="*/ 239126 w 436026"/>
                <a:gd name="connsiteY4" fmla="*/ 0 h 667959"/>
                <a:gd name="connsiteX5" fmla="*/ 255794 w 436026"/>
                <a:gd name="connsiteY5" fmla="*/ 250031 h 667959"/>
                <a:gd name="connsiteX6" fmla="*/ 367714 w 436026"/>
                <a:gd name="connsiteY6" fmla="*/ 295275 h 667959"/>
                <a:gd name="connsiteX7" fmla="*/ 436026 w 436026"/>
                <a:gd name="connsiteY7" fmla="*/ 421498 h 667959"/>
                <a:gd name="connsiteX8" fmla="*/ 405814 w 436026"/>
                <a:gd name="connsiteY8" fmla="*/ 569119 h 667959"/>
                <a:gd name="connsiteX9" fmla="*/ 293152 w 436026"/>
                <a:gd name="connsiteY9" fmla="*/ 667959 h 667959"/>
                <a:gd name="connsiteX10" fmla="*/ 146256 w 436026"/>
                <a:gd name="connsiteY10" fmla="*/ 666750 h 667959"/>
                <a:gd name="connsiteX11" fmla="*/ 27193 w 436026"/>
                <a:gd name="connsiteY11" fmla="*/ 571500 h 667959"/>
                <a:gd name="connsiteX12" fmla="*/ 0 w 436026"/>
                <a:gd name="connsiteY12" fmla="*/ 429833 h 667959"/>
                <a:gd name="connsiteX13" fmla="*/ 64293 w 436026"/>
                <a:gd name="connsiteY13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01026 w 436026"/>
                <a:gd name="connsiteY2" fmla="*/ 364332 h 667959"/>
                <a:gd name="connsiteX3" fmla="*/ 231982 w 436026"/>
                <a:gd name="connsiteY3" fmla="*/ 247651 h 667959"/>
                <a:gd name="connsiteX4" fmla="*/ 115301 w 436026"/>
                <a:gd name="connsiteY4" fmla="*/ 202407 h 667959"/>
                <a:gd name="connsiteX5" fmla="*/ 239126 w 436026"/>
                <a:gd name="connsiteY5" fmla="*/ 0 h 667959"/>
                <a:gd name="connsiteX6" fmla="*/ 255794 w 436026"/>
                <a:gd name="connsiteY6" fmla="*/ 250031 h 667959"/>
                <a:gd name="connsiteX7" fmla="*/ 367714 w 436026"/>
                <a:gd name="connsiteY7" fmla="*/ 295275 h 667959"/>
                <a:gd name="connsiteX8" fmla="*/ 436026 w 436026"/>
                <a:gd name="connsiteY8" fmla="*/ 421498 h 667959"/>
                <a:gd name="connsiteX9" fmla="*/ 405814 w 436026"/>
                <a:gd name="connsiteY9" fmla="*/ 569119 h 667959"/>
                <a:gd name="connsiteX10" fmla="*/ 293152 w 436026"/>
                <a:gd name="connsiteY10" fmla="*/ 667959 h 667959"/>
                <a:gd name="connsiteX11" fmla="*/ 146256 w 436026"/>
                <a:gd name="connsiteY11" fmla="*/ 666750 h 667959"/>
                <a:gd name="connsiteX12" fmla="*/ 27193 w 436026"/>
                <a:gd name="connsiteY12" fmla="*/ 571500 h 667959"/>
                <a:gd name="connsiteX13" fmla="*/ 0 w 436026"/>
                <a:gd name="connsiteY13" fmla="*/ 429833 h 667959"/>
                <a:gd name="connsiteX14" fmla="*/ 64293 w 436026"/>
                <a:gd name="connsiteY14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9126 w 436026"/>
                <a:gd name="connsiteY2" fmla="*/ 414338 h 667959"/>
                <a:gd name="connsiteX3" fmla="*/ 231982 w 436026"/>
                <a:gd name="connsiteY3" fmla="*/ 247651 h 667959"/>
                <a:gd name="connsiteX4" fmla="*/ 115301 w 436026"/>
                <a:gd name="connsiteY4" fmla="*/ 202407 h 667959"/>
                <a:gd name="connsiteX5" fmla="*/ 239126 w 436026"/>
                <a:gd name="connsiteY5" fmla="*/ 0 h 667959"/>
                <a:gd name="connsiteX6" fmla="*/ 255794 w 436026"/>
                <a:gd name="connsiteY6" fmla="*/ 250031 h 667959"/>
                <a:gd name="connsiteX7" fmla="*/ 367714 w 436026"/>
                <a:gd name="connsiteY7" fmla="*/ 295275 h 667959"/>
                <a:gd name="connsiteX8" fmla="*/ 436026 w 436026"/>
                <a:gd name="connsiteY8" fmla="*/ 421498 h 667959"/>
                <a:gd name="connsiteX9" fmla="*/ 405814 w 436026"/>
                <a:gd name="connsiteY9" fmla="*/ 569119 h 667959"/>
                <a:gd name="connsiteX10" fmla="*/ 293152 w 436026"/>
                <a:gd name="connsiteY10" fmla="*/ 667959 h 667959"/>
                <a:gd name="connsiteX11" fmla="*/ 146256 w 436026"/>
                <a:gd name="connsiteY11" fmla="*/ 666750 h 667959"/>
                <a:gd name="connsiteX12" fmla="*/ 27193 w 436026"/>
                <a:gd name="connsiteY12" fmla="*/ 571500 h 667959"/>
                <a:gd name="connsiteX13" fmla="*/ 0 w 436026"/>
                <a:gd name="connsiteY13" fmla="*/ 429833 h 667959"/>
                <a:gd name="connsiteX14" fmla="*/ 64293 w 436026"/>
                <a:gd name="connsiteY14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9126 w 436026"/>
                <a:gd name="connsiteY2" fmla="*/ 414338 h 667959"/>
                <a:gd name="connsiteX3" fmla="*/ 210551 w 436026"/>
                <a:gd name="connsiteY3" fmla="*/ 426245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9126 w 436026"/>
                <a:gd name="connsiteY2" fmla="*/ 414338 h 667959"/>
                <a:gd name="connsiteX3" fmla="*/ 329613 w 436026"/>
                <a:gd name="connsiteY3" fmla="*/ 335757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329613 w 436026"/>
                <a:gd name="connsiteY3" fmla="*/ 335757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239126 w 436026"/>
                <a:gd name="connsiteY3" fmla="*/ 416719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239126 w 436026"/>
                <a:gd name="connsiteY3" fmla="*/ 416719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236745 w 436026"/>
                <a:gd name="connsiteY3" fmla="*/ 411957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91501 w 436026"/>
                <a:gd name="connsiteY3" fmla="*/ 481014 h 667959"/>
                <a:gd name="connsiteX4" fmla="*/ 236745 w 436026"/>
                <a:gd name="connsiteY4" fmla="*/ 411957 h 667959"/>
                <a:gd name="connsiteX5" fmla="*/ 231982 w 436026"/>
                <a:gd name="connsiteY5" fmla="*/ 247651 h 667959"/>
                <a:gd name="connsiteX6" fmla="*/ 115301 w 436026"/>
                <a:gd name="connsiteY6" fmla="*/ 202407 h 667959"/>
                <a:gd name="connsiteX7" fmla="*/ 239126 w 436026"/>
                <a:gd name="connsiteY7" fmla="*/ 0 h 667959"/>
                <a:gd name="connsiteX8" fmla="*/ 255794 w 436026"/>
                <a:gd name="connsiteY8" fmla="*/ 250031 h 667959"/>
                <a:gd name="connsiteX9" fmla="*/ 367714 w 436026"/>
                <a:gd name="connsiteY9" fmla="*/ 295275 h 667959"/>
                <a:gd name="connsiteX10" fmla="*/ 436026 w 436026"/>
                <a:gd name="connsiteY10" fmla="*/ 421498 h 667959"/>
                <a:gd name="connsiteX11" fmla="*/ 405814 w 436026"/>
                <a:gd name="connsiteY11" fmla="*/ 569119 h 667959"/>
                <a:gd name="connsiteX12" fmla="*/ 293152 w 436026"/>
                <a:gd name="connsiteY12" fmla="*/ 667959 h 667959"/>
                <a:gd name="connsiteX13" fmla="*/ 146256 w 436026"/>
                <a:gd name="connsiteY13" fmla="*/ 666750 h 667959"/>
                <a:gd name="connsiteX14" fmla="*/ 27193 w 436026"/>
                <a:gd name="connsiteY14" fmla="*/ 571500 h 667959"/>
                <a:gd name="connsiteX15" fmla="*/ 0 w 436026"/>
                <a:gd name="connsiteY15" fmla="*/ 429833 h 667959"/>
                <a:gd name="connsiteX16" fmla="*/ 64293 w 436026"/>
                <a:gd name="connsiteY16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36745 w 436026"/>
                <a:gd name="connsiteY4" fmla="*/ 411957 h 667959"/>
                <a:gd name="connsiteX5" fmla="*/ 231982 w 436026"/>
                <a:gd name="connsiteY5" fmla="*/ 247651 h 667959"/>
                <a:gd name="connsiteX6" fmla="*/ 115301 w 436026"/>
                <a:gd name="connsiteY6" fmla="*/ 202407 h 667959"/>
                <a:gd name="connsiteX7" fmla="*/ 239126 w 436026"/>
                <a:gd name="connsiteY7" fmla="*/ 0 h 667959"/>
                <a:gd name="connsiteX8" fmla="*/ 255794 w 436026"/>
                <a:gd name="connsiteY8" fmla="*/ 250031 h 667959"/>
                <a:gd name="connsiteX9" fmla="*/ 367714 w 436026"/>
                <a:gd name="connsiteY9" fmla="*/ 295275 h 667959"/>
                <a:gd name="connsiteX10" fmla="*/ 436026 w 436026"/>
                <a:gd name="connsiteY10" fmla="*/ 421498 h 667959"/>
                <a:gd name="connsiteX11" fmla="*/ 405814 w 436026"/>
                <a:gd name="connsiteY11" fmla="*/ 569119 h 667959"/>
                <a:gd name="connsiteX12" fmla="*/ 293152 w 436026"/>
                <a:gd name="connsiteY12" fmla="*/ 667959 h 667959"/>
                <a:gd name="connsiteX13" fmla="*/ 146256 w 436026"/>
                <a:gd name="connsiteY13" fmla="*/ 666750 h 667959"/>
                <a:gd name="connsiteX14" fmla="*/ 27193 w 436026"/>
                <a:gd name="connsiteY14" fmla="*/ 571500 h 667959"/>
                <a:gd name="connsiteX15" fmla="*/ 0 w 436026"/>
                <a:gd name="connsiteY15" fmla="*/ 429833 h 667959"/>
                <a:gd name="connsiteX16" fmla="*/ 64293 w 436026"/>
                <a:gd name="connsiteY16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17694 w 436026"/>
                <a:gd name="connsiteY4" fmla="*/ 471489 h 667959"/>
                <a:gd name="connsiteX5" fmla="*/ 236745 w 436026"/>
                <a:gd name="connsiteY5" fmla="*/ 411957 h 667959"/>
                <a:gd name="connsiteX6" fmla="*/ 231982 w 436026"/>
                <a:gd name="connsiteY6" fmla="*/ 247651 h 667959"/>
                <a:gd name="connsiteX7" fmla="*/ 115301 w 436026"/>
                <a:gd name="connsiteY7" fmla="*/ 202407 h 667959"/>
                <a:gd name="connsiteX8" fmla="*/ 239126 w 436026"/>
                <a:gd name="connsiteY8" fmla="*/ 0 h 667959"/>
                <a:gd name="connsiteX9" fmla="*/ 255794 w 436026"/>
                <a:gd name="connsiteY9" fmla="*/ 250031 h 667959"/>
                <a:gd name="connsiteX10" fmla="*/ 367714 w 436026"/>
                <a:gd name="connsiteY10" fmla="*/ 295275 h 667959"/>
                <a:gd name="connsiteX11" fmla="*/ 436026 w 436026"/>
                <a:gd name="connsiteY11" fmla="*/ 421498 h 667959"/>
                <a:gd name="connsiteX12" fmla="*/ 405814 w 436026"/>
                <a:gd name="connsiteY12" fmla="*/ 569119 h 667959"/>
                <a:gd name="connsiteX13" fmla="*/ 293152 w 436026"/>
                <a:gd name="connsiteY13" fmla="*/ 667959 h 667959"/>
                <a:gd name="connsiteX14" fmla="*/ 146256 w 436026"/>
                <a:gd name="connsiteY14" fmla="*/ 666750 h 667959"/>
                <a:gd name="connsiteX15" fmla="*/ 27193 w 436026"/>
                <a:gd name="connsiteY15" fmla="*/ 571500 h 667959"/>
                <a:gd name="connsiteX16" fmla="*/ 0 w 436026"/>
                <a:gd name="connsiteY16" fmla="*/ 429833 h 667959"/>
                <a:gd name="connsiteX17" fmla="*/ 64293 w 436026"/>
                <a:gd name="connsiteY17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355806 w 436026"/>
                <a:gd name="connsiteY4" fmla="*/ 300039 h 667959"/>
                <a:gd name="connsiteX5" fmla="*/ 236745 w 436026"/>
                <a:gd name="connsiteY5" fmla="*/ 411957 h 667959"/>
                <a:gd name="connsiteX6" fmla="*/ 231982 w 436026"/>
                <a:gd name="connsiteY6" fmla="*/ 247651 h 667959"/>
                <a:gd name="connsiteX7" fmla="*/ 115301 w 436026"/>
                <a:gd name="connsiteY7" fmla="*/ 202407 h 667959"/>
                <a:gd name="connsiteX8" fmla="*/ 239126 w 436026"/>
                <a:gd name="connsiteY8" fmla="*/ 0 h 667959"/>
                <a:gd name="connsiteX9" fmla="*/ 255794 w 436026"/>
                <a:gd name="connsiteY9" fmla="*/ 250031 h 667959"/>
                <a:gd name="connsiteX10" fmla="*/ 367714 w 436026"/>
                <a:gd name="connsiteY10" fmla="*/ 295275 h 667959"/>
                <a:gd name="connsiteX11" fmla="*/ 436026 w 436026"/>
                <a:gd name="connsiteY11" fmla="*/ 421498 h 667959"/>
                <a:gd name="connsiteX12" fmla="*/ 405814 w 436026"/>
                <a:gd name="connsiteY12" fmla="*/ 569119 h 667959"/>
                <a:gd name="connsiteX13" fmla="*/ 293152 w 436026"/>
                <a:gd name="connsiteY13" fmla="*/ 667959 h 667959"/>
                <a:gd name="connsiteX14" fmla="*/ 146256 w 436026"/>
                <a:gd name="connsiteY14" fmla="*/ 666750 h 667959"/>
                <a:gd name="connsiteX15" fmla="*/ 27193 w 436026"/>
                <a:gd name="connsiteY15" fmla="*/ 571500 h 667959"/>
                <a:gd name="connsiteX16" fmla="*/ 0 w 436026"/>
                <a:gd name="connsiteY16" fmla="*/ 429833 h 667959"/>
                <a:gd name="connsiteX17" fmla="*/ 64293 w 436026"/>
                <a:gd name="connsiteY17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53413 w 436026"/>
                <a:gd name="connsiteY4" fmla="*/ 466726 h 667959"/>
                <a:gd name="connsiteX5" fmla="*/ 355806 w 436026"/>
                <a:gd name="connsiteY5" fmla="*/ 300039 h 667959"/>
                <a:gd name="connsiteX6" fmla="*/ 236745 w 436026"/>
                <a:gd name="connsiteY6" fmla="*/ 411957 h 667959"/>
                <a:gd name="connsiteX7" fmla="*/ 231982 w 436026"/>
                <a:gd name="connsiteY7" fmla="*/ 247651 h 667959"/>
                <a:gd name="connsiteX8" fmla="*/ 115301 w 436026"/>
                <a:gd name="connsiteY8" fmla="*/ 202407 h 667959"/>
                <a:gd name="connsiteX9" fmla="*/ 239126 w 436026"/>
                <a:gd name="connsiteY9" fmla="*/ 0 h 667959"/>
                <a:gd name="connsiteX10" fmla="*/ 255794 w 436026"/>
                <a:gd name="connsiteY10" fmla="*/ 250031 h 667959"/>
                <a:gd name="connsiteX11" fmla="*/ 367714 w 436026"/>
                <a:gd name="connsiteY11" fmla="*/ 295275 h 667959"/>
                <a:gd name="connsiteX12" fmla="*/ 436026 w 436026"/>
                <a:gd name="connsiteY12" fmla="*/ 421498 h 667959"/>
                <a:gd name="connsiteX13" fmla="*/ 405814 w 436026"/>
                <a:gd name="connsiteY13" fmla="*/ 569119 h 667959"/>
                <a:gd name="connsiteX14" fmla="*/ 293152 w 436026"/>
                <a:gd name="connsiteY14" fmla="*/ 667959 h 667959"/>
                <a:gd name="connsiteX15" fmla="*/ 146256 w 436026"/>
                <a:gd name="connsiteY15" fmla="*/ 666750 h 667959"/>
                <a:gd name="connsiteX16" fmla="*/ 27193 w 436026"/>
                <a:gd name="connsiteY16" fmla="*/ 571500 h 667959"/>
                <a:gd name="connsiteX17" fmla="*/ 0 w 436026"/>
                <a:gd name="connsiteY17" fmla="*/ 429833 h 667959"/>
                <a:gd name="connsiteX18" fmla="*/ 64293 w 436026"/>
                <a:gd name="connsiteY18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62938 w 436026"/>
                <a:gd name="connsiteY4" fmla="*/ 431007 h 667959"/>
                <a:gd name="connsiteX5" fmla="*/ 355806 w 436026"/>
                <a:gd name="connsiteY5" fmla="*/ 300039 h 667959"/>
                <a:gd name="connsiteX6" fmla="*/ 236745 w 436026"/>
                <a:gd name="connsiteY6" fmla="*/ 411957 h 667959"/>
                <a:gd name="connsiteX7" fmla="*/ 231982 w 436026"/>
                <a:gd name="connsiteY7" fmla="*/ 247651 h 667959"/>
                <a:gd name="connsiteX8" fmla="*/ 115301 w 436026"/>
                <a:gd name="connsiteY8" fmla="*/ 202407 h 667959"/>
                <a:gd name="connsiteX9" fmla="*/ 239126 w 436026"/>
                <a:gd name="connsiteY9" fmla="*/ 0 h 667959"/>
                <a:gd name="connsiteX10" fmla="*/ 255794 w 436026"/>
                <a:gd name="connsiteY10" fmla="*/ 250031 h 667959"/>
                <a:gd name="connsiteX11" fmla="*/ 367714 w 436026"/>
                <a:gd name="connsiteY11" fmla="*/ 295275 h 667959"/>
                <a:gd name="connsiteX12" fmla="*/ 436026 w 436026"/>
                <a:gd name="connsiteY12" fmla="*/ 421498 h 667959"/>
                <a:gd name="connsiteX13" fmla="*/ 405814 w 436026"/>
                <a:gd name="connsiteY13" fmla="*/ 569119 h 667959"/>
                <a:gd name="connsiteX14" fmla="*/ 293152 w 436026"/>
                <a:gd name="connsiteY14" fmla="*/ 667959 h 667959"/>
                <a:gd name="connsiteX15" fmla="*/ 146256 w 436026"/>
                <a:gd name="connsiteY15" fmla="*/ 666750 h 667959"/>
                <a:gd name="connsiteX16" fmla="*/ 27193 w 436026"/>
                <a:gd name="connsiteY16" fmla="*/ 571500 h 667959"/>
                <a:gd name="connsiteX17" fmla="*/ 0 w 436026"/>
                <a:gd name="connsiteY17" fmla="*/ 429833 h 667959"/>
                <a:gd name="connsiteX18" fmla="*/ 64293 w 436026"/>
                <a:gd name="connsiteY18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39126 w 436026"/>
                <a:gd name="connsiteY4" fmla="*/ 466726 h 667959"/>
                <a:gd name="connsiteX5" fmla="*/ 262938 w 436026"/>
                <a:gd name="connsiteY5" fmla="*/ 431007 h 667959"/>
                <a:gd name="connsiteX6" fmla="*/ 355806 w 436026"/>
                <a:gd name="connsiteY6" fmla="*/ 300039 h 667959"/>
                <a:gd name="connsiteX7" fmla="*/ 236745 w 436026"/>
                <a:gd name="connsiteY7" fmla="*/ 411957 h 667959"/>
                <a:gd name="connsiteX8" fmla="*/ 231982 w 436026"/>
                <a:gd name="connsiteY8" fmla="*/ 247651 h 667959"/>
                <a:gd name="connsiteX9" fmla="*/ 115301 w 436026"/>
                <a:gd name="connsiteY9" fmla="*/ 202407 h 667959"/>
                <a:gd name="connsiteX10" fmla="*/ 239126 w 436026"/>
                <a:gd name="connsiteY10" fmla="*/ 0 h 667959"/>
                <a:gd name="connsiteX11" fmla="*/ 255794 w 436026"/>
                <a:gd name="connsiteY11" fmla="*/ 250031 h 667959"/>
                <a:gd name="connsiteX12" fmla="*/ 367714 w 436026"/>
                <a:gd name="connsiteY12" fmla="*/ 295275 h 667959"/>
                <a:gd name="connsiteX13" fmla="*/ 436026 w 436026"/>
                <a:gd name="connsiteY13" fmla="*/ 421498 h 667959"/>
                <a:gd name="connsiteX14" fmla="*/ 405814 w 436026"/>
                <a:gd name="connsiteY14" fmla="*/ 569119 h 667959"/>
                <a:gd name="connsiteX15" fmla="*/ 293152 w 436026"/>
                <a:gd name="connsiteY15" fmla="*/ 667959 h 667959"/>
                <a:gd name="connsiteX16" fmla="*/ 146256 w 436026"/>
                <a:gd name="connsiteY16" fmla="*/ 666750 h 667959"/>
                <a:gd name="connsiteX17" fmla="*/ 27193 w 436026"/>
                <a:gd name="connsiteY17" fmla="*/ 571500 h 667959"/>
                <a:gd name="connsiteX18" fmla="*/ 0 w 436026"/>
                <a:gd name="connsiteY18" fmla="*/ 429833 h 667959"/>
                <a:gd name="connsiteX19" fmla="*/ 64293 w 436026"/>
                <a:gd name="connsiteY19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424864 w 436026"/>
                <a:gd name="connsiteY4" fmla="*/ 428626 h 667959"/>
                <a:gd name="connsiteX5" fmla="*/ 262938 w 436026"/>
                <a:gd name="connsiteY5" fmla="*/ 431007 h 667959"/>
                <a:gd name="connsiteX6" fmla="*/ 355806 w 436026"/>
                <a:gd name="connsiteY6" fmla="*/ 300039 h 667959"/>
                <a:gd name="connsiteX7" fmla="*/ 236745 w 436026"/>
                <a:gd name="connsiteY7" fmla="*/ 411957 h 667959"/>
                <a:gd name="connsiteX8" fmla="*/ 231982 w 436026"/>
                <a:gd name="connsiteY8" fmla="*/ 247651 h 667959"/>
                <a:gd name="connsiteX9" fmla="*/ 115301 w 436026"/>
                <a:gd name="connsiteY9" fmla="*/ 202407 h 667959"/>
                <a:gd name="connsiteX10" fmla="*/ 239126 w 436026"/>
                <a:gd name="connsiteY10" fmla="*/ 0 h 667959"/>
                <a:gd name="connsiteX11" fmla="*/ 255794 w 436026"/>
                <a:gd name="connsiteY11" fmla="*/ 250031 h 667959"/>
                <a:gd name="connsiteX12" fmla="*/ 367714 w 436026"/>
                <a:gd name="connsiteY12" fmla="*/ 295275 h 667959"/>
                <a:gd name="connsiteX13" fmla="*/ 436026 w 436026"/>
                <a:gd name="connsiteY13" fmla="*/ 421498 h 667959"/>
                <a:gd name="connsiteX14" fmla="*/ 405814 w 436026"/>
                <a:gd name="connsiteY14" fmla="*/ 569119 h 667959"/>
                <a:gd name="connsiteX15" fmla="*/ 293152 w 436026"/>
                <a:gd name="connsiteY15" fmla="*/ 667959 h 667959"/>
                <a:gd name="connsiteX16" fmla="*/ 146256 w 436026"/>
                <a:gd name="connsiteY16" fmla="*/ 666750 h 667959"/>
                <a:gd name="connsiteX17" fmla="*/ 27193 w 436026"/>
                <a:gd name="connsiteY17" fmla="*/ 571500 h 667959"/>
                <a:gd name="connsiteX18" fmla="*/ 0 w 436026"/>
                <a:gd name="connsiteY18" fmla="*/ 429833 h 667959"/>
                <a:gd name="connsiteX19" fmla="*/ 64293 w 436026"/>
                <a:gd name="connsiteY19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72463 w 436026"/>
                <a:gd name="connsiteY4" fmla="*/ 519114 h 667959"/>
                <a:gd name="connsiteX5" fmla="*/ 424864 w 436026"/>
                <a:gd name="connsiteY5" fmla="*/ 428626 h 667959"/>
                <a:gd name="connsiteX6" fmla="*/ 262938 w 436026"/>
                <a:gd name="connsiteY6" fmla="*/ 431007 h 667959"/>
                <a:gd name="connsiteX7" fmla="*/ 355806 w 436026"/>
                <a:gd name="connsiteY7" fmla="*/ 300039 h 667959"/>
                <a:gd name="connsiteX8" fmla="*/ 236745 w 436026"/>
                <a:gd name="connsiteY8" fmla="*/ 411957 h 667959"/>
                <a:gd name="connsiteX9" fmla="*/ 231982 w 436026"/>
                <a:gd name="connsiteY9" fmla="*/ 247651 h 667959"/>
                <a:gd name="connsiteX10" fmla="*/ 115301 w 436026"/>
                <a:gd name="connsiteY10" fmla="*/ 202407 h 667959"/>
                <a:gd name="connsiteX11" fmla="*/ 239126 w 436026"/>
                <a:gd name="connsiteY11" fmla="*/ 0 h 667959"/>
                <a:gd name="connsiteX12" fmla="*/ 255794 w 436026"/>
                <a:gd name="connsiteY12" fmla="*/ 250031 h 667959"/>
                <a:gd name="connsiteX13" fmla="*/ 367714 w 436026"/>
                <a:gd name="connsiteY13" fmla="*/ 295275 h 667959"/>
                <a:gd name="connsiteX14" fmla="*/ 436026 w 436026"/>
                <a:gd name="connsiteY14" fmla="*/ 421498 h 667959"/>
                <a:gd name="connsiteX15" fmla="*/ 405814 w 436026"/>
                <a:gd name="connsiteY15" fmla="*/ 569119 h 667959"/>
                <a:gd name="connsiteX16" fmla="*/ 293152 w 436026"/>
                <a:gd name="connsiteY16" fmla="*/ 667959 h 667959"/>
                <a:gd name="connsiteX17" fmla="*/ 146256 w 436026"/>
                <a:gd name="connsiteY17" fmla="*/ 666750 h 667959"/>
                <a:gd name="connsiteX18" fmla="*/ 27193 w 436026"/>
                <a:gd name="connsiteY18" fmla="*/ 571500 h 667959"/>
                <a:gd name="connsiteX19" fmla="*/ 0 w 436026"/>
                <a:gd name="connsiteY19" fmla="*/ 429833 h 667959"/>
                <a:gd name="connsiteX20" fmla="*/ 64293 w 436026"/>
                <a:gd name="connsiteY20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58176 w 436026"/>
                <a:gd name="connsiteY4" fmla="*/ 469108 h 667959"/>
                <a:gd name="connsiteX5" fmla="*/ 424864 w 436026"/>
                <a:gd name="connsiteY5" fmla="*/ 428626 h 667959"/>
                <a:gd name="connsiteX6" fmla="*/ 262938 w 436026"/>
                <a:gd name="connsiteY6" fmla="*/ 431007 h 667959"/>
                <a:gd name="connsiteX7" fmla="*/ 355806 w 436026"/>
                <a:gd name="connsiteY7" fmla="*/ 300039 h 667959"/>
                <a:gd name="connsiteX8" fmla="*/ 236745 w 436026"/>
                <a:gd name="connsiteY8" fmla="*/ 411957 h 667959"/>
                <a:gd name="connsiteX9" fmla="*/ 231982 w 436026"/>
                <a:gd name="connsiteY9" fmla="*/ 247651 h 667959"/>
                <a:gd name="connsiteX10" fmla="*/ 115301 w 436026"/>
                <a:gd name="connsiteY10" fmla="*/ 202407 h 667959"/>
                <a:gd name="connsiteX11" fmla="*/ 239126 w 436026"/>
                <a:gd name="connsiteY11" fmla="*/ 0 h 667959"/>
                <a:gd name="connsiteX12" fmla="*/ 255794 w 436026"/>
                <a:gd name="connsiteY12" fmla="*/ 250031 h 667959"/>
                <a:gd name="connsiteX13" fmla="*/ 367714 w 436026"/>
                <a:gd name="connsiteY13" fmla="*/ 295275 h 667959"/>
                <a:gd name="connsiteX14" fmla="*/ 436026 w 436026"/>
                <a:gd name="connsiteY14" fmla="*/ 421498 h 667959"/>
                <a:gd name="connsiteX15" fmla="*/ 405814 w 436026"/>
                <a:gd name="connsiteY15" fmla="*/ 569119 h 667959"/>
                <a:gd name="connsiteX16" fmla="*/ 293152 w 436026"/>
                <a:gd name="connsiteY16" fmla="*/ 667959 h 667959"/>
                <a:gd name="connsiteX17" fmla="*/ 146256 w 436026"/>
                <a:gd name="connsiteY17" fmla="*/ 666750 h 667959"/>
                <a:gd name="connsiteX18" fmla="*/ 27193 w 436026"/>
                <a:gd name="connsiteY18" fmla="*/ 571500 h 667959"/>
                <a:gd name="connsiteX19" fmla="*/ 0 w 436026"/>
                <a:gd name="connsiteY19" fmla="*/ 429833 h 667959"/>
                <a:gd name="connsiteX20" fmla="*/ 64293 w 436026"/>
                <a:gd name="connsiteY20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58176 w 436026"/>
                <a:gd name="connsiteY4" fmla="*/ 469108 h 667959"/>
                <a:gd name="connsiteX5" fmla="*/ 424864 w 436026"/>
                <a:gd name="connsiteY5" fmla="*/ 428626 h 667959"/>
                <a:gd name="connsiteX6" fmla="*/ 262938 w 436026"/>
                <a:gd name="connsiteY6" fmla="*/ 433388 h 667959"/>
                <a:gd name="connsiteX7" fmla="*/ 355806 w 436026"/>
                <a:gd name="connsiteY7" fmla="*/ 300039 h 667959"/>
                <a:gd name="connsiteX8" fmla="*/ 236745 w 436026"/>
                <a:gd name="connsiteY8" fmla="*/ 411957 h 667959"/>
                <a:gd name="connsiteX9" fmla="*/ 231982 w 436026"/>
                <a:gd name="connsiteY9" fmla="*/ 247651 h 667959"/>
                <a:gd name="connsiteX10" fmla="*/ 115301 w 436026"/>
                <a:gd name="connsiteY10" fmla="*/ 202407 h 667959"/>
                <a:gd name="connsiteX11" fmla="*/ 239126 w 436026"/>
                <a:gd name="connsiteY11" fmla="*/ 0 h 667959"/>
                <a:gd name="connsiteX12" fmla="*/ 255794 w 436026"/>
                <a:gd name="connsiteY12" fmla="*/ 250031 h 667959"/>
                <a:gd name="connsiteX13" fmla="*/ 367714 w 436026"/>
                <a:gd name="connsiteY13" fmla="*/ 295275 h 667959"/>
                <a:gd name="connsiteX14" fmla="*/ 436026 w 436026"/>
                <a:gd name="connsiteY14" fmla="*/ 421498 h 667959"/>
                <a:gd name="connsiteX15" fmla="*/ 405814 w 436026"/>
                <a:gd name="connsiteY15" fmla="*/ 569119 h 667959"/>
                <a:gd name="connsiteX16" fmla="*/ 293152 w 436026"/>
                <a:gd name="connsiteY16" fmla="*/ 667959 h 667959"/>
                <a:gd name="connsiteX17" fmla="*/ 146256 w 436026"/>
                <a:gd name="connsiteY17" fmla="*/ 666750 h 667959"/>
                <a:gd name="connsiteX18" fmla="*/ 27193 w 436026"/>
                <a:gd name="connsiteY18" fmla="*/ 571500 h 667959"/>
                <a:gd name="connsiteX19" fmla="*/ 0 w 436026"/>
                <a:gd name="connsiteY19" fmla="*/ 429833 h 667959"/>
                <a:gd name="connsiteX20" fmla="*/ 64293 w 436026"/>
                <a:gd name="connsiteY20" fmla="*/ 297673 h 667959"/>
                <a:gd name="connsiteX0" fmla="*/ 64293 w 483651"/>
                <a:gd name="connsiteY0" fmla="*/ 297673 h 667959"/>
                <a:gd name="connsiteX1" fmla="*/ 177213 w 483651"/>
                <a:gd name="connsiteY1" fmla="*/ 435770 h 667959"/>
                <a:gd name="connsiteX2" fmla="*/ 122445 w 483651"/>
                <a:gd name="connsiteY2" fmla="*/ 566738 h 667959"/>
                <a:gd name="connsiteX3" fmla="*/ 174832 w 483651"/>
                <a:gd name="connsiteY3" fmla="*/ 583408 h 667959"/>
                <a:gd name="connsiteX4" fmla="*/ 258176 w 483651"/>
                <a:gd name="connsiteY4" fmla="*/ 469108 h 667959"/>
                <a:gd name="connsiteX5" fmla="*/ 424864 w 483651"/>
                <a:gd name="connsiteY5" fmla="*/ 428626 h 667959"/>
                <a:gd name="connsiteX6" fmla="*/ 262938 w 483651"/>
                <a:gd name="connsiteY6" fmla="*/ 433388 h 667959"/>
                <a:gd name="connsiteX7" fmla="*/ 355806 w 483651"/>
                <a:gd name="connsiteY7" fmla="*/ 300039 h 667959"/>
                <a:gd name="connsiteX8" fmla="*/ 236745 w 483651"/>
                <a:gd name="connsiteY8" fmla="*/ 411957 h 667959"/>
                <a:gd name="connsiteX9" fmla="*/ 231982 w 483651"/>
                <a:gd name="connsiteY9" fmla="*/ 247651 h 667959"/>
                <a:gd name="connsiteX10" fmla="*/ 115301 w 483651"/>
                <a:gd name="connsiteY10" fmla="*/ 202407 h 667959"/>
                <a:gd name="connsiteX11" fmla="*/ 239126 w 483651"/>
                <a:gd name="connsiteY11" fmla="*/ 0 h 667959"/>
                <a:gd name="connsiteX12" fmla="*/ 255794 w 483651"/>
                <a:gd name="connsiteY12" fmla="*/ 250031 h 667959"/>
                <a:gd name="connsiteX13" fmla="*/ 367714 w 483651"/>
                <a:gd name="connsiteY13" fmla="*/ 295275 h 667959"/>
                <a:gd name="connsiteX14" fmla="*/ 483651 w 483651"/>
                <a:gd name="connsiteY14" fmla="*/ 426261 h 667959"/>
                <a:gd name="connsiteX15" fmla="*/ 405814 w 483651"/>
                <a:gd name="connsiteY15" fmla="*/ 569119 h 667959"/>
                <a:gd name="connsiteX16" fmla="*/ 293152 w 483651"/>
                <a:gd name="connsiteY16" fmla="*/ 667959 h 667959"/>
                <a:gd name="connsiteX17" fmla="*/ 146256 w 483651"/>
                <a:gd name="connsiteY17" fmla="*/ 666750 h 667959"/>
                <a:gd name="connsiteX18" fmla="*/ 27193 w 483651"/>
                <a:gd name="connsiteY18" fmla="*/ 571500 h 667959"/>
                <a:gd name="connsiteX19" fmla="*/ 0 w 483651"/>
                <a:gd name="connsiteY19" fmla="*/ 429833 h 667959"/>
                <a:gd name="connsiteX20" fmla="*/ 64293 w 483651"/>
                <a:gd name="connsiteY20" fmla="*/ 297673 h 667959"/>
                <a:gd name="connsiteX0" fmla="*/ 64293 w 483651"/>
                <a:gd name="connsiteY0" fmla="*/ 297673 h 667959"/>
                <a:gd name="connsiteX1" fmla="*/ 177213 w 483651"/>
                <a:gd name="connsiteY1" fmla="*/ 435770 h 667959"/>
                <a:gd name="connsiteX2" fmla="*/ 122445 w 483651"/>
                <a:gd name="connsiteY2" fmla="*/ 566738 h 667959"/>
                <a:gd name="connsiteX3" fmla="*/ 174832 w 483651"/>
                <a:gd name="connsiteY3" fmla="*/ 583408 h 667959"/>
                <a:gd name="connsiteX4" fmla="*/ 258176 w 483651"/>
                <a:gd name="connsiteY4" fmla="*/ 469108 h 667959"/>
                <a:gd name="connsiteX5" fmla="*/ 422482 w 483651"/>
                <a:gd name="connsiteY5" fmla="*/ 428626 h 667959"/>
                <a:gd name="connsiteX6" fmla="*/ 262938 w 483651"/>
                <a:gd name="connsiteY6" fmla="*/ 433388 h 667959"/>
                <a:gd name="connsiteX7" fmla="*/ 355806 w 483651"/>
                <a:gd name="connsiteY7" fmla="*/ 300039 h 667959"/>
                <a:gd name="connsiteX8" fmla="*/ 236745 w 483651"/>
                <a:gd name="connsiteY8" fmla="*/ 411957 h 667959"/>
                <a:gd name="connsiteX9" fmla="*/ 231982 w 483651"/>
                <a:gd name="connsiteY9" fmla="*/ 247651 h 667959"/>
                <a:gd name="connsiteX10" fmla="*/ 115301 w 483651"/>
                <a:gd name="connsiteY10" fmla="*/ 202407 h 667959"/>
                <a:gd name="connsiteX11" fmla="*/ 239126 w 483651"/>
                <a:gd name="connsiteY11" fmla="*/ 0 h 667959"/>
                <a:gd name="connsiteX12" fmla="*/ 255794 w 483651"/>
                <a:gd name="connsiteY12" fmla="*/ 250031 h 667959"/>
                <a:gd name="connsiteX13" fmla="*/ 367714 w 483651"/>
                <a:gd name="connsiteY13" fmla="*/ 295275 h 667959"/>
                <a:gd name="connsiteX14" fmla="*/ 483651 w 483651"/>
                <a:gd name="connsiteY14" fmla="*/ 426261 h 667959"/>
                <a:gd name="connsiteX15" fmla="*/ 405814 w 483651"/>
                <a:gd name="connsiteY15" fmla="*/ 569119 h 667959"/>
                <a:gd name="connsiteX16" fmla="*/ 293152 w 483651"/>
                <a:gd name="connsiteY16" fmla="*/ 667959 h 667959"/>
                <a:gd name="connsiteX17" fmla="*/ 146256 w 483651"/>
                <a:gd name="connsiteY17" fmla="*/ 666750 h 667959"/>
                <a:gd name="connsiteX18" fmla="*/ 27193 w 483651"/>
                <a:gd name="connsiteY18" fmla="*/ 571500 h 667959"/>
                <a:gd name="connsiteX19" fmla="*/ 0 w 483651"/>
                <a:gd name="connsiteY19" fmla="*/ 429833 h 667959"/>
                <a:gd name="connsiteX20" fmla="*/ 64293 w 483651"/>
                <a:gd name="connsiteY20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469108 h 667959"/>
                <a:gd name="connsiteX5" fmla="*/ 422482 w 455076"/>
                <a:gd name="connsiteY5" fmla="*/ 428626 h 667959"/>
                <a:gd name="connsiteX6" fmla="*/ 262938 w 455076"/>
                <a:gd name="connsiteY6" fmla="*/ 433388 h 667959"/>
                <a:gd name="connsiteX7" fmla="*/ 355806 w 455076"/>
                <a:gd name="connsiteY7" fmla="*/ 300039 h 667959"/>
                <a:gd name="connsiteX8" fmla="*/ 236745 w 455076"/>
                <a:gd name="connsiteY8" fmla="*/ 411957 h 667959"/>
                <a:gd name="connsiteX9" fmla="*/ 231982 w 455076"/>
                <a:gd name="connsiteY9" fmla="*/ 247651 h 667959"/>
                <a:gd name="connsiteX10" fmla="*/ 115301 w 455076"/>
                <a:gd name="connsiteY10" fmla="*/ 202407 h 667959"/>
                <a:gd name="connsiteX11" fmla="*/ 239126 w 455076"/>
                <a:gd name="connsiteY11" fmla="*/ 0 h 667959"/>
                <a:gd name="connsiteX12" fmla="*/ 255794 w 455076"/>
                <a:gd name="connsiteY12" fmla="*/ 250031 h 667959"/>
                <a:gd name="connsiteX13" fmla="*/ 367714 w 455076"/>
                <a:gd name="connsiteY13" fmla="*/ 295275 h 667959"/>
                <a:gd name="connsiteX14" fmla="*/ 455076 w 455076"/>
                <a:gd name="connsiteY14" fmla="*/ 431023 h 667959"/>
                <a:gd name="connsiteX15" fmla="*/ 405814 w 455076"/>
                <a:gd name="connsiteY15" fmla="*/ 569119 h 667959"/>
                <a:gd name="connsiteX16" fmla="*/ 293152 w 455076"/>
                <a:gd name="connsiteY16" fmla="*/ 667959 h 667959"/>
                <a:gd name="connsiteX17" fmla="*/ 146256 w 455076"/>
                <a:gd name="connsiteY17" fmla="*/ 666750 h 667959"/>
                <a:gd name="connsiteX18" fmla="*/ 27193 w 455076"/>
                <a:gd name="connsiteY18" fmla="*/ 571500 h 667959"/>
                <a:gd name="connsiteX19" fmla="*/ 0 w 455076"/>
                <a:gd name="connsiteY19" fmla="*/ 429833 h 667959"/>
                <a:gd name="connsiteX20" fmla="*/ 64293 w 455076"/>
                <a:gd name="connsiteY20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469108 h 667959"/>
                <a:gd name="connsiteX5" fmla="*/ 422482 w 455076"/>
                <a:gd name="connsiteY5" fmla="*/ 428626 h 667959"/>
                <a:gd name="connsiteX6" fmla="*/ 262938 w 455076"/>
                <a:gd name="connsiteY6" fmla="*/ 433388 h 667959"/>
                <a:gd name="connsiteX7" fmla="*/ 355806 w 455076"/>
                <a:gd name="connsiteY7" fmla="*/ 300039 h 667959"/>
                <a:gd name="connsiteX8" fmla="*/ 236745 w 455076"/>
                <a:gd name="connsiteY8" fmla="*/ 411957 h 667959"/>
                <a:gd name="connsiteX9" fmla="*/ 231982 w 455076"/>
                <a:gd name="connsiteY9" fmla="*/ 247651 h 667959"/>
                <a:gd name="connsiteX10" fmla="*/ 115301 w 455076"/>
                <a:gd name="connsiteY10" fmla="*/ 202407 h 667959"/>
                <a:gd name="connsiteX11" fmla="*/ 239126 w 455076"/>
                <a:gd name="connsiteY11" fmla="*/ 0 h 667959"/>
                <a:gd name="connsiteX12" fmla="*/ 255794 w 455076"/>
                <a:gd name="connsiteY12" fmla="*/ 250031 h 667959"/>
                <a:gd name="connsiteX13" fmla="*/ 367714 w 455076"/>
                <a:gd name="connsiteY13" fmla="*/ 295275 h 667959"/>
                <a:gd name="connsiteX14" fmla="*/ 455076 w 455076"/>
                <a:gd name="connsiteY14" fmla="*/ 431023 h 667959"/>
                <a:gd name="connsiteX15" fmla="*/ 443914 w 455076"/>
                <a:gd name="connsiteY15" fmla="*/ 592932 h 667959"/>
                <a:gd name="connsiteX16" fmla="*/ 293152 w 455076"/>
                <a:gd name="connsiteY16" fmla="*/ 667959 h 667959"/>
                <a:gd name="connsiteX17" fmla="*/ 146256 w 455076"/>
                <a:gd name="connsiteY17" fmla="*/ 666750 h 667959"/>
                <a:gd name="connsiteX18" fmla="*/ 27193 w 455076"/>
                <a:gd name="connsiteY18" fmla="*/ 571500 h 667959"/>
                <a:gd name="connsiteX19" fmla="*/ 0 w 455076"/>
                <a:gd name="connsiteY19" fmla="*/ 429833 h 667959"/>
                <a:gd name="connsiteX20" fmla="*/ 64293 w 455076"/>
                <a:gd name="connsiteY20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24838 w 455076"/>
                <a:gd name="connsiteY4" fmla="*/ 509589 h 667959"/>
                <a:gd name="connsiteX5" fmla="*/ 258176 w 455076"/>
                <a:gd name="connsiteY5" fmla="*/ 469108 h 667959"/>
                <a:gd name="connsiteX6" fmla="*/ 422482 w 455076"/>
                <a:gd name="connsiteY6" fmla="*/ 428626 h 667959"/>
                <a:gd name="connsiteX7" fmla="*/ 262938 w 455076"/>
                <a:gd name="connsiteY7" fmla="*/ 433388 h 667959"/>
                <a:gd name="connsiteX8" fmla="*/ 355806 w 455076"/>
                <a:gd name="connsiteY8" fmla="*/ 300039 h 667959"/>
                <a:gd name="connsiteX9" fmla="*/ 236745 w 455076"/>
                <a:gd name="connsiteY9" fmla="*/ 411957 h 667959"/>
                <a:gd name="connsiteX10" fmla="*/ 231982 w 455076"/>
                <a:gd name="connsiteY10" fmla="*/ 247651 h 667959"/>
                <a:gd name="connsiteX11" fmla="*/ 115301 w 455076"/>
                <a:gd name="connsiteY11" fmla="*/ 202407 h 667959"/>
                <a:gd name="connsiteX12" fmla="*/ 239126 w 455076"/>
                <a:gd name="connsiteY12" fmla="*/ 0 h 667959"/>
                <a:gd name="connsiteX13" fmla="*/ 255794 w 455076"/>
                <a:gd name="connsiteY13" fmla="*/ 250031 h 667959"/>
                <a:gd name="connsiteX14" fmla="*/ 367714 w 455076"/>
                <a:gd name="connsiteY14" fmla="*/ 295275 h 667959"/>
                <a:gd name="connsiteX15" fmla="*/ 455076 w 455076"/>
                <a:gd name="connsiteY15" fmla="*/ 431023 h 667959"/>
                <a:gd name="connsiteX16" fmla="*/ 443914 w 455076"/>
                <a:gd name="connsiteY16" fmla="*/ 592932 h 667959"/>
                <a:gd name="connsiteX17" fmla="*/ 293152 w 455076"/>
                <a:gd name="connsiteY17" fmla="*/ 667959 h 667959"/>
                <a:gd name="connsiteX18" fmla="*/ 146256 w 455076"/>
                <a:gd name="connsiteY18" fmla="*/ 666750 h 667959"/>
                <a:gd name="connsiteX19" fmla="*/ 27193 w 455076"/>
                <a:gd name="connsiteY19" fmla="*/ 571500 h 667959"/>
                <a:gd name="connsiteX20" fmla="*/ 0 w 455076"/>
                <a:gd name="connsiteY20" fmla="*/ 429833 h 667959"/>
                <a:gd name="connsiteX21" fmla="*/ 64293 w 455076"/>
                <a:gd name="connsiteY21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398669 w 455076"/>
                <a:gd name="connsiteY4" fmla="*/ 561976 h 667959"/>
                <a:gd name="connsiteX5" fmla="*/ 258176 w 455076"/>
                <a:gd name="connsiteY5" fmla="*/ 469108 h 667959"/>
                <a:gd name="connsiteX6" fmla="*/ 422482 w 455076"/>
                <a:gd name="connsiteY6" fmla="*/ 428626 h 667959"/>
                <a:gd name="connsiteX7" fmla="*/ 262938 w 455076"/>
                <a:gd name="connsiteY7" fmla="*/ 433388 h 667959"/>
                <a:gd name="connsiteX8" fmla="*/ 355806 w 455076"/>
                <a:gd name="connsiteY8" fmla="*/ 300039 h 667959"/>
                <a:gd name="connsiteX9" fmla="*/ 236745 w 455076"/>
                <a:gd name="connsiteY9" fmla="*/ 411957 h 667959"/>
                <a:gd name="connsiteX10" fmla="*/ 231982 w 455076"/>
                <a:gd name="connsiteY10" fmla="*/ 247651 h 667959"/>
                <a:gd name="connsiteX11" fmla="*/ 115301 w 455076"/>
                <a:gd name="connsiteY11" fmla="*/ 202407 h 667959"/>
                <a:gd name="connsiteX12" fmla="*/ 239126 w 455076"/>
                <a:gd name="connsiteY12" fmla="*/ 0 h 667959"/>
                <a:gd name="connsiteX13" fmla="*/ 255794 w 455076"/>
                <a:gd name="connsiteY13" fmla="*/ 250031 h 667959"/>
                <a:gd name="connsiteX14" fmla="*/ 367714 w 455076"/>
                <a:gd name="connsiteY14" fmla="*/ 295275 h 667959"/>
                <a:gd name="connsiteX15" fmla="*/ 455076 w 455076"/>
                <a:gd name="connsiteY15" fmla="*/ 431023 h 667959"/>
                <a:gd name="connsiteX16" fmla="*/ 443914 w 455076"/>
                <a:gd name="connsiteY16" fmla="*/ 592932 h 667959"/>
                <a:gd name="connsiteX17" fmla="*/ 293152 w 455076"/>
                <a:gd name="connsiteY17" fmla="*/ 667959 h 667959"/>
                <a:gd name="connsiteX18" fmla="*/ 146256 w 455076"/>
                <a:gd name="connsiteY18" fmla="*/ 666750 h 667959"/>
                <a:gd name="connsiteX19" fmla="*/ 27193 w 455076"/>
                <a:gd name="connsiteY19" fmla="*/ 571500 h 667959"/>
                <a:gd name="connsiteX20" fmla="*/ 0 w 455076"/>
                <a:gd name="connsiteY20" fmla="*/ 429833 h 667959"/>
                <a:gd name="connsiteX21" fmla="*/ 64293 w 455076"/>
                <a:gd name="connsiteY21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91513 w 455076"/>
                <a:gd name="connsiteY4" fmla="*/ 576264 h 667959"/>
                <a:gd name="connsiteX5" fmla="*/ 398669 w 455076"/>
                <a:gd name="connsiteY5" fmla="*/ 561976 h 667959"/>
                <a:gd name="connsiteX6" fmla="*/ 258176 w 455076"/>
                <a:gd name="connsiteY6" fmla="*/ 469108 h 667959"/>
                <a:gd name="connsiteX7" fmla="*/ 422482 w 455076"/>
                <a:gd name="connsiteY7" fmla="*/ 428626 h 667959"/>
                <a:gd name="connsiteX8" fmla="*/ 262938 w 455076"/>
                <a:gd name="connsiteY8" fmla="*/ 433388 h 667959"/>
                <a:gd name="connsiteX9" fmla="*/ 355806 w 455076"/>
                <a:gd name="connsiteY9" fmla="*/ 300039 h 667959"/>
                <a:gd name="connsiteX10" fmla="*/ 236745 w 455076"/>
                <a:gd name="connsiteY10" fmla="*/ 411957 h 667959"/>
                <a:gd name="connsiteX11" fmla="*/ 231982 w 455076"/>
                <a:gd name="connsiteY11" fmla="*/ 247651 h 667959"/>
                <a:gd name="connsiteX12" fmla="*/ 115301 w 455076"/>
                <a:gd name="connsiteY12" fmla="*/ 202407 h 667959"/>
                <a:gd name="connsiteX13" fmla="*/ 239126 w 455076"/>
                <a:gd name="connsiteY13" fmla="*/ 0 h 667959"/>
                <a:gd name="connsiteX14" fmla="*/ 255794 w 455076"/>
                <a:gd name="connsiteY14" fmla="*/ 250031 h 667959"/>
                <a:gd name="connsiteX15" fmla="*/ 367714 w 455076"/>
                <a:gd name="connsiteY15" fmla="*/ 295275 h 667959"/>
                <a:gd name="connsiteX16" fmla="*/ 455076 w 455076"/>
                <a:gd name="connsiteY16" fmla="*/ 431023 h 667959"/>
                <a:gd name="connsiteX17" fmla="*/ 443914 w 455076"/>
                <a:gd name="connsiteY17" fmla="*/ 592932 h 667959"/>
                <a:gd name="connsiteX18" fmla="*/ 293152 w 455076"/>
                <a:gd name="connsiteY18" fmla="*/ 667959 h 667959"/>
                <a:gd name="connsiteX19" fmla="*/ 146256 w 455076"/>
                <a:gd name="connsiteY19" fmla="*/ 666750 h 667959"/>
                <a:gd name="connsiteX20" fmla="*/ 27193 w 455076"/>
                <a:gd name="connsiteY20" fmla="*/ 571500 h 667959"/>
                <a:gd name="connsiteX21" fmla="*/ 0 w 455076"/>
                <a:gd name="connsiteY21" fmla="*/ 429833 h 667959"/>
                <a:gd name="connsiteX22" fmla="*/ 64293 w 455076"/>
                <a:gd name="connsiteY22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502446 h 667959"/>
                <a:gd name="connsiteX5" fmla="*/ 398669 w 455076"/>
                <a:gd name="connsiteY5" fmla="*/ 561976 h 667959"/>
                <a:gd name="connsiteX6" fmla="*/ 258176 w 455076"/>
                <a:gd name="connsiteY6" fmla="*/ 469108 h 667959"/>
                <a:gd name="connsiteX7" fmla="*/ 422482 w 455076"/>
                <a:gd name="connsiteY7" fmla="*/ 428626 h 667959"/>
                <a:gd name="connsiteX8" fmla="*/ 262938 w 455076"/>
                <a:gd name="connsiteY8" fmla="*/ 433388 h 667959"/>
                <a:gd name="connsiteX9" fmla="*/ 355806 w 455076"/>
                <a:gd name="connsiteY9" fmla="*/ 300039 h 667959"/>
                <a:gd name="connsiteX10" fmla="*/ 236745 w 455076"/>
                <a:gd name="connsiteY10" fmla="*/ 411957 h 667959"/>
                <a:gd name="connsiteX11" fmla="*/ 231982 w 455076"/>
                <a:gd name="connsiteY11" fmla="*/ 247651 h 667959"/>
                <a:gd name="connsiteX12" fmla="*/ 115301 w 455076"/>
                <a:gd name="connsiteY12" fmla="*/ 202407 h 667959"/>
                <a:gd name="connsiteX13" fmla="*/ 239126 w 455076"/>
                <a:gd name="connsiteY13" fmla="*/ 0 h 667959"/>
                <a:gd name="connsiteX14" fmla="*/ 255794 w 455076"/>
                <a:gd name="connsiteY14" fmla="*/ 250031 h 667959"/>
                <a:gd name="connsiteX15" fmla="*/ 367714 w 455076"/>
                <a:gd name="connsiteY15" fmla="*/ 295275 h 667959"/>
                <a:gd name="connsiteX16" fmla="*/ 455076 w 455076"/>
                <a:gd name="connsiteY16" fmla="*/ 431023 h 667959"/>
                <a:gd name="connsiteX17" fmla="*/ 443914 w 455076"/>
                <a:gd name="connsiteY17" fmla="*/ 592932 h 667959"/>
                <a:gd name="connsiteX18" fmla="*/ 293152 w 455076"/>
                <a:gd name="connsiteY18" fmla="*/ 667959 h 667959"/>
                <a:gd name="connsiteX19" fmla="*/ 146256 w 455076"/>
                <a:gd name="connsiteY19" fmla="*/ 666750 h 667959"/>
                <a:gd name="connsiteX20" fmla="*/ 27193 w 455076"/>
                <a:gd name="connsiteY20" fmla="*/ 571500 h 667959"/>
                <a:gd name="connsiteX21" fmla="*/ 0 w 455076"/>
                <a:gd name="connsiteY21" fmla="*/ 429833 h 667959"/>
                <a:gd name="connsiteX22" fmla="*/ 64293 w 455076"/>
                <a:gd name="connsiteY22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502446 h 667959"/>
                <a:gd name="connsiteX5" fmla="*/ 398669 w 455076"/>
                <a:gd name="connsiteY5" fmla="*/ 561976 h 667959"/>
                <a:gd name="connsiteX6" fmla="*/ 258176 w 455076"/>
                <a:gd name="connsiteY6" fmla="*/ 469108 h 667959"/>
                <a:gd name="connsiteX7" fmla="*/ 422482 w 455076"/>
                <a:gd name="connsiteY7" fmla="*/ 428626 h 667959"/>
                <a:gd name="connsiteX8" fmla="*/ 262938 w 455076"/>
                <a:gd name="connsiteY8" fmla="*/ 433388 h 667959"/>
                <a:gd name="connsiteX9" fmla="*/ 355806 w 455076"/>
                <a:gd name="connsiteY9" fmla="*/ 300039 h 667959"/>
                <a:gd name="connsiteX10" fmla="*/ 236745 w 455076"/>
                <a:gd name="connsiteY10" fmla="*/ 411957 h 667959"/>
                <a:gd name="connsiteX11" fmla="*/ 231982 w 455076"/>
                <a:gd name="connsiteY11" fmla="*/ 247651 h 667959"/>
                <a:gd name="connsiteX12" fmla="*/ 115301 w 455076"/>
                <a:gd name="connsiteY12" fmla="*/ 202407 h 667959"/>
                <a:gd name="connsiteX13" fmla="*/ 239126 w 455076"/>
                <a:gd name="connsiteY13" fmla="*/ 0 h 667959"/>
                <a:gd name="connsiteX14" fmla="*/ 255794 w 455076"/>
                <a:gd name="connsiteY14" fmla="*/ 250031 h 667959"/>
                <a:gd name="connsiteX15" fmla="*/ 367714 w 455076"/>
                <a:gd name="connsiteY15" fmla="*/ 295275 h 667959"/>
                <a:gd name="connsiteX16" fmla="*/ 455076 w 455076"/>
                <a:gd name="connsiteY16" fmla="*/ 431023 h 667959"/>
                <a:gd name="connsiteX17" fmla="*/ 420101 w 455076"/>
                <a:gd name="connsiteY17" fmla="*/ 581026 h 667959"/>
                <a:gd name="connsiteX18" fmla="*/ 293152 w 455076"/>
                <a:gd name="connsiteY18" fmla="*/ 667959 h 667959"/>
                <a:gd name="connsiteX19" fmla="*/ 146256 w 455076"/>
                <a:gd name="connsiteY19" fmla="*/ 666750 h 667959"/>
                <a:gd name="connsiteX20" fmla="*/ 27193 w 455076"/>
                <a:gd name="connsiteY20" fmla="*/ 571500 h 667959"/>
                <a:gd name="connsiteX21" fmla="*/ 0 w 455076"/>
                <a:gd name="connsiteY21" fmla="*/ 429833 h 667959"/>
                <a:gd name="connsiteX22" fmla="*/ 64293 w 455076"/>
                <a:gd name="connsiteY22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24838 w 455076"/>
                <a:gd name="connsiteY4" fmla="*/ 540545 h 667959"/>
                <a:gd name="connsiteX5" fmla="*/ 258176 w 455076"/>
                <a:gd name="connsiteY5" fmla="*/ 502446 h 667959"/>
                <a:gd name="connsiteX6" fmla="*/ 398669 w 455076"/>
                <a:gd name="connsiteY6" fmla="*/ 561976 h 667959"/>
                <a:gd name="connsiteX7" fmla="*/ 258176 w 455076"/>
                <a:gd name="connsiteY7" fmla="*/ 469108 h 667959"/>
                <a:gd name="connsiteX8" fmla="*/ 422482 w 455076"/>
                <a:gd name="connsiteY8" fmla="*/ 428626 h 667959"/>
                <a:gd name="connsiteX9" fmla="*/ 262938 w 455076"/>
                <a:gd name="connsiteY9" fmla="*/ 433388 h 667959"/>
                <a:gd name="connsiteX10" fmla="*/ 355806 w 455076"/>
                <a:gd name="connsiteY10" fmla="*/ 300039 h 667959"/>
                <a:gd name="connsiteX11" fmla="*/ 236745 w 455076"/>
                <a:gd name="connsiteY11" fmla="*/ 411957 h 667959"/>
                <a:gd name="connsiteX12" fmla="*/ 231982 w 455076"/>
                <a:gd name="connsiteY12" fmla="*/ 247651 h 667959"/>
                <a:gd name="connsiteX13" fmla="*/ 115301 w 455076"/>
                <a:gd name="connsiteY13" fmla="*/ 202407 h 667959"/>
                <a:gd name="connsiteX14" fmla="*/ 239126 w 455076"/>
                <a:gd name="connsiteY14" fmla="*/ 0 h 667959"/>
                <a:gd name="connsiteX15" fmla="*/ 255794 w 455076"/>
                <a:gd name="connsiteY15" fmla="*/ 250031 h 667959"/>
                <a:gd name="connsiteX16" fmla="*/ 367714 w 455076"/>
                <a:gd name="connsiteY16" fmla="*/ 295275 h 667959"/>
                <a:gd name="connsiteX17" fmla="*/ 455076 w 455076"/>
                <a:gd name="connsiteY17" fmla="*/ 431023 h 667959"/>
                <a:gd name="connsiteX18" fmla="*/ 420101 w 455076"/>
                <a:gd name="connsiteY18" fmla="*/ 581026 h 667959"/>
                <a:gd name="connsiteX19" fmla="*/ 293152 w 455076"/>
                <a:gd name="connsiteY19" fmla="*/ 667959 h 667959"/>
                <a:gd name="connsiteX20" fmla="*/ 146256 w 455076"/>
                <a:gd name="connsiteY20" fmla="*/ 666750 h 667959"/>
                <a:gd name="connsiteX21" fmla="*/ 27193 w 455076"/>
                <a:gd name="connsiteY21" fmla="*/ 571500 h 667959"/>
                <a:gd name="connsiteX22" fmla="*/ 0 w 455076"/>
                <a:gd name="connsiteY22" fmla="*/ 429833 h 667959"/>
                <a:gd name="connsiteX23" fmla="*/ 64293 w 455076"/>
                <a:gd name="connsiteY23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24838 w 455076"/>
                <a:gd name="connsiteY4" fmla="*/ 540545 h 667959"/>
                <a:gd name="connsiteX5" fmla="*/ 258176 w 455076"/>
                <a:gd name="connsiteY5" fmla="*/ 502446 h 667959"/>
                <a:gd name="connsiteX6" fmla="*/ 398669 w 455076"/>
                <a:gd name="connsiteY6" fmla="*/ 561976 h 667959"/>
                <a:gd name="connsiteX7" fmla="*/ 258176 w 455076"/>
                <a:gd name="connsiteY7" fmla="*/ 469108 h 667959"/>
                <a:gd name="connsiteX8" fmla="*/ 422482 w 455076"/>
                <a:gd name="connsiteY8" fmla="*/ 428626 h 667959"/>
                <a:gd name="connsiteX9" fmla="*/ 262938 w 455076"/>
                <a:gd name="connsiteY9" fmla="*/ 433388 h 667959"/>
                <a:gd name="connsiteX10" fmla="*/ 355806 w 455076"/>
                <a:gd name="connsiteY10" fmla="*/ 300039 h 667959"/>
                <a:gd name="connsiteX11" fmla="*/ 236745 w 455076"/>
                <a:gd name="connsiteY11" fmla="*/ 411957 h 667959"/>
                <a:gd name="connsiteX12" fmla="*/ 231982 w 455076"/>
                <a:gd name="connsiteY12" fmla="*/ 247651 h 667959"/>
                <a:gd name="connsiteX13" fmla="*/ 115301 w 455076"/>
                <a:gd name="connsiteY13" fmla="*/ 202407 h 667959"/>
                <a:gd name="connsiteX14" fmla="*/ 239126 w 455076"/>
                <a:gd name="connsiteY14" fmla="*/ 0 h 667959"/>
                <a:gd name="connsiteX15" fmla="*/ 255794 w 455076"/>
                <a:gd name="connsiteY15" fmla="*/ 250031 h 667959"/>
                <a:gd name="connsiteX16" fmla="*/ 367714 w 455076"/>
                <a:gd name="connsiteY16" fmla="*/ 295275 h 667959"/>
                <a:gd name="connsiteX17" fmla="*/ 455076 w 455076"/>
                <a:gd name="connsiteY17" fmla="*/ 431023 h 667959"/>
                <a:gd name="connsiteX18" fmla="*/ 420101 w 455076"/>
                <a:gd name="connsiteY18" fmla="*/ 581026 h 667959"/>
                <a:gd name="connsiteX19" fmla="*/ 293152 w 455076"/>
                <a:gd name="connsiteY19" fmla="*/ 667959 h 667959"/>
                <a:gd name="connsiteX20" fmla="*/ 146256 w 455076"/>
                <a:gd name="connsiteY20" fmla="*/ 666750 h 667959"/>
                <a:gd name="connsiteX21" fmla="*/ 27193 w 455076"/>
                <a:gd name="connsiteY21" fmla="*/ 571500 h 667959"/>
                <a:gd name="connsiteX22" fmla="*/ 0 w 455076"/>
                <a:gd name="connsiteY22" fmla="*/ 429833 h 667959"/>
                <a:gd name="connsiteX23" fmla="*/ 64293 w 455076"/>
                <a:gd name="connsiteY23" fmla="*/ 297673 h 667959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24838 w 455076"/>
                <a:gd name="connsiteY4" fmla="*/ 540545 h 741777"/>
                <a:gd name="connsiteX5" fmla="*/ 258176 w 455076"/>
                <a:gd name="connsiteY5" fmla="*/ 502446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93895 w 455076"/>
                <a:gd name="connsiteY4" fmla="*/ 650082 h 741777"/>
                <a:gd name="connsiteX5" fmla="*/ 258176 w 455076"/>
                <a:gd name="connsiteY5" fmla="*/ 502446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93895 w 455076"/>
                <a:gd name="connsiteY4" fmla="*/ 650082 h 741777"/>
                <a:gd name="connsiteX5" fmla="*/ 248651 w 455076"/>
                <a:gd name="connsiteY5" fmla="*/ 495302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91514 w 455076"/>
                <a:gd name="connsiteY4" fmla="*/ 650082 h 741777"/>
                <a:gd name="connsiteX5" fmla="*/ 248651 w 455076"/>
                <a:gd name="connsiteY5" fmla="*/ 495302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91514 w 455076"/>
                <a:gd name="connsiteY4" fmla="*/ 650082 h 741777"/>
                <a:gd name="connsiteX5" fmla="*/ 248651 w 455076"/>
                <a:gd name="connsiteY5" fmla="*/ 495302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29601 w 455076"/>
                <a:gd name="connsiteY4" fmla="*/ 635795 h 741777"/>
                <a:gd name="connsiteX5" fmla="*/ 291514 w 455076"/>
                <a:gd name="connsiteY5" fmla="*/ 650082 h 741777"/>
                <a:gd name="connsiteX6" fmla="*/ 248651 w 455076"/>
                <a:gd name="connsiteY6" fmla="*/ 495302 h 741777"/>
                <a:gd name="connsiteX7" fmla="*/ 398669 w 455076"/>
                <a:gd name="connsiteY7" fmla="*/ 561976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291514 w 455076"/>
                <a:gd name="connsiteY5" fmla="*/ 650082 h 741777"/>
                <a:gd name="connsiteX6" fmla="*/ 248651 w 455076"/>
                <a:gd name="connsiteY6" fmla="*/ 495302 h 741777"/>
                <a:gd name="connsiteX7" fmla="*/ 398669 w 455076"/>
                <a:gd name="connsiteY7" fmla="*/ 561976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398669 w 455076"/>
                <a:gd name="connsiteY7" fmla="*/ 561976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20063 w 455076"/>
                <a:gd name="connsiteY14" fmla="*/ 209551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20063 w 455076"/>
                <a:gd name="connsiteY14" fmla="*/ 209551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05775 w 455076"/>
                <a:gd name="connsiteY21" fmla="*/ 7048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43876 w 455076"/>
                <a:gd name="connsiteY3" fmla="*/ 676276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20063 w 455076"/>
                <a:gd name="connsiteY14" fmla="*/ 209551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05775 w 455076"/>
                <a:gd name="connsiteY21" fmla="*/ 7048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94250 w 485033"/>
                <a:gd name="connsiteY0" fmla="*/ 297673 h 741777"/>
                <a:gd name="connsiteX1" fmla="*/ 207170 w 485033"/>
                <a:gd name="connsiteY1" fmla="*/ 435770 h 741777"/>
                <a:gd name="connsiteX2" fmla="*/ 152402 w 485033"/>
                <a:gd name="connsiteY2" fmla="*/ 566738 h 741777"/>
                <a:gd name="connsiteX3" fmla="*/ 173833 w 485033"/>
                <a:gd name="connsiteY3" fmla="*/ 676276 h 741777"/>
                <a:gd name="connsiteX4" fmla="*/ 247652 w 485033"/>
                <a:gd name="connsiteY4" fmla="*/ 509589 h 741777"/>
                <a:gd name="connsiteX5" fmla="*/ 330996 w 485033"/>
                <a:gd name="connsiteY5" fmla="*/ 671514 h 741777"/>
                <a:gd name="connsiteX6" fmla="*/ 278608 w 485033"/>
                <a:gd name="connsiteY6" fmla="*/ 495302 h 741777"/>
                <a:gd name="connsiteX7" fmla="*/ 440533 w 485033"/>
                <a:gd name="connsiteY7" fmla="*/ 571501 h 741777"/>
                <a:gd name="connsiteX8" fmla="*/ 288133 w 485033"/>
                <a:gd name="connsiteY8" fmla="*/ 469108 h 741777"/>
                <a:gd name="connsiteX9" fmla="*/ 466727 w 485033"/>
                <a:gd name="connsiteY9" fmla="*/ 423864 h 741777"/>
                <a:gd name="connsiteX10" fmla="*/ 292895 w 485033"/>
                <a:gd name="connsiteY10" fmla="*/ 433388 h 741777"/>
                <a:gd name="connsiteX11" fmla="*/ 392907 w 485033"/>
                <a:gd name="connsiteY11" fmla="*/ 292895 h 741777"/>
                <a:gd name="connsiteX12" fmla="*/ 266702 w 485033"/>
                <a:gd name="connsiteY12" fmla="*/ 411957 h 741777"/>
                <a:gd name="connsiteX13" fmla="*/ 261939 w 485033"/>
                <a:gd name="connsiteY13" fmla="*/ 247651 h 741777"/>
                <a:gd name="connsiteX14" fmla="*/ 150020 w 485033"/>
                <a:gd name="connsiteY14" fmla="*/ 209551 h 741777"/>
                <a:gd name="connsiteX15" fmla="*/ 269083 w 485033"/>
                <a:gd name="connsiteY15" fmla="*/ 0 h 741777"/>
                <a:gd name="connsiteX16" fmla="*/ 285751 w 485033"/>
                <a:gd name="connsiteY16" fmla="*/ 250031 h 741777"/>
                <a:gd name="connsiteX17" fmla="*/ 407196 w 485033"/>
                <a:gd name="connsiteY17" fmla="*/ 285750 h 741777"/>
                <a:gd name="connsiteX18" fmla="*/ 485033 w 485033"/>
                <a:gd name="connsiteY18" fmla="*/ 431023 h 741777"/>
                <a:gd name="connsiteX19" fmla="*/ 450058 w 485033"/>
                <a:gd name="connsiteY19" fmla="*/ 581026 h 741777"/>
                <a:gd name="connsiteX20" fmla="*/ 363591 w 485033"/>
                <a:gd name="connsiteY20" fmla="*/ 741777 h 741777"/>
                <a:gd name="connsiteX21" fmla="*/ 135732 w 485033"/>
                <a:gd name="connsiteY21" fmla="*/ 704850 h 741777"/>
                <a:gd name="connsiteX22" fmla="*/ 0 w 485033"/>
                <a:gd name="connsiteY22" fmla="*/ 581025 h 741777"/>
                <a:gd name="connsiteX23" fmla="*/ 29957 w 485033"/>
                <a:gd name="connsiteY23" fmla="*/ 429833 h 741777"/>
                <a:gd name="connsiteX24" fmla="*/ 94250 w 485033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201027 w 533658"/>
                <a:gd name="connsiteY2" fmla="*/ 566738 h 741777"/>
                <a:gd name="connsiteX3" fmla="*/ 222458 w 533658"/>
                <a:gd name="connsiteY3" fmla="*/ 676276 h 741777"/>
                <a:gd name="connsiteX4" fmla="*/ 296277 w 533658"/>
                <a:gd name="connsiteY4" fmla="*/ 509589 h 741777"/>
                <a:gd name="connsiteX5" fmla="*/ 379621 w 533658"/>
                <a:gd name="connsiteY5" fmla="*/ 671514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201027 w 533658"/>
                <a:gd name="connsiteY2" fmla="*/ 566738 h 741777"/>
                <a:gd name="connsiteX3" fmla="*/ 222458 w 533658"/>
                <a:gd name="connsiteY3" fmla="*/ 676276 h 741777"/>
                <a:gd name="connsiteX4" fmla="*/ 296277 w 533658"/>
                <a:gd name="connsiteY4" fmla="*/ 509589 h 741777"/>
                <a:gd name="connsiteX5" fmla="*/ 374859 w 533658"/>
                <a:gd name="connsiteY5" fmla="*/ 666752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201027 w 533658"/>
                <a:gd name="connsiteY2" fmla="*/ 566738 h 741777"/>
                <a:gd name="connsiteX3" fmla="*/ 220076 w 533658"/>
                <a:gd name="connsiteY3" fmla="*/ 673894 h 741777"/>
                <a:gd name="connsiteX4" fmla="*/ 296277 w 533658"/>
                <a:gd name="connsiteY4" fmla="*/ 509589 h 741777"/>
                <a:gd name="connsiteX5" fmla="*/ 374859 w 533658"/>
                <a:gd name="connsiteY5" fmla="*/ 666752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220076 w 533658"/>
                <a:gd name="connsiteY3" fmla="*/ 673894 h 741777"/>
                <a:gd name="connsiteX4" fmla="*/ 296277 w 533658"/>
                <a:gd name="connsiteY4" fmla="*/ 509589 h 741777"/>
                <a:gd name="connsiteX5" fmla="*/ 374859 w 533658"/>
                <a:gd name="connsiteY5" fmla="*/ 666752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170071 w 533658"/>
                <a:gd name="connsiteY3" fmla="*/ 623889 h 741777"/>
                <a:gd name="connsiteX4" fmla="*/ 220076 w 533658"/>
                <a:gd name="connsiteY4" fmla="*/ 673894 h 741777"/>
                <a:gd name="connsiteX5" fmla="*/ 296277 w 533658"/>
                <a:gd name="connsiteY5" fmla="*/ 509589 h 741777"/>
                <a:gd name="connsiteX6" fmla="*/ 374859 w 533658"/>
                <a:gd name="connsiteY6" fmla="*/ 666752 h 741777"/>
                <a:gd name="connsiteX7" fmla="*/ 327233 w 533658"/>
                <a:gd name="connsiteY7" fmla="*/ 495302 h 741777"/>
                <a:gd name="connsiteX8" fmla="*/ 489158 w 533658"/>
                <a:gd name="connsiteY8" fmla="*/ 571501 h 741777"/>
                <a:gd name="connsiteX9" fmla="*/ 336758 w 533658"/>
                <a:gd name="connsiteY9" fmla="*/ 469108 h 741777"/>
                <a:gd name="connsiteX10" fmla="*/ 515352 w 533658"/>
                <a:gd name="connsiteY10" fmla="*/ 423864 h 741777"/>
                <a:gd name="connsiteX11" fmla="*/ 341520 w 533658"/>
                <a:gd name="connsiteY11" fmla="*/ 433388 h 741777"/>
                <a:gd name="connsiteX12" fmla="*/ 441532 w 533658"/>
                <a:gd name="connsiteY12" fmla="*/ 292895 h 741777"/>
                <a:gd name="connsiteX13" fmla="*/ 315327 w 533658"/>
                <a:gd name="connsiteY13" fmla="*/ 411957 h 741777"/>
                <a:gd name="connsiteX14" fmla="*/ 310564 w 533658"/>
                <a:gd name="connsiteY14" fmla="*/ 247651 h 741777"/>
                <a:gd name="connsiteX15" fmla="*/ 198645 w 533658"/>
                <a:gd name="connsiteY15" fmla="*/ 209551 h 741777"/>
                <a:gd name="connsiteX16" fmla="*/ 317708 w 533658"/>
                <a:gd name="connsiteY16" fmla="*/ 0 h 741777"/>
                <a:gd name="connsiteX17" fmla="*/ 334376 w 533658"/>
                <a:gd name="connsiteY17" fmla="*/ 250031 h 741777"/>
                <a:gd name="connsiteX18" fmla="*/ 455821 w 533658"/>
                <a:gd name="connsiteY18" fmla="*/ 285750 h 741777"/>
                <a:gd name="connsiteX19" fmla="*/ 533658 w 533658"/>
                <a:gd name="connsiteY19" fmla="*/ 431023 h 741777"/>
                <a:gd name="connsiteX20" fmla="*/ 498683 w 533658"/>
                <a:gd name="connsiteY20" fmla="*/ 581026 h 741777"/>
                <a:gd name="connsiteX21" fmla="*/ 412216 w 533658"/>
                <a:gd name="connsiteY21" fmla="*/ 741777 h 741777"/>
                <a:gd name="connsiteX22" fmla="*/ 184357 w 533658"/>
                <a:gd name="connsiteY22" fmla="*/ 704850 h 741777"/>
                <a:gd name="connsiteX23" fmla="*/ 48625 w 533658"/>
                <a:gd name="connsiteY23" fmla="*/ 581025 h 741777"/>
                <a:gd name="connsiteX24" fmla="*/ 0 w 533658"/>
                <a:gd name="connsiteY24" fmla="*/ 425070 h 741777"/>
                <a:gd name="connsiteX25" fmla="*/ 142875 w 533658"/>
                <a:gd name="connsiteY25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265321 w 533658"/>
                <a:gd name="connsiteY3" fmla="*/ 492920 h 741777"/>
                <a:gd name="connsiteX4" fmla="*/ 220076 w 533658"/>
                <a:gd name="connsiteY4" fmla="*/ 673894 h 741777"/>
                <a:gd name="connsiteX5" fmla="*/ 296277 w 533658"/>
                <a:gd name="connsiteY5" fmla="*/ 509589 h 741777"/>
                <a:gd name="connsiteX6" fmla="*/ 374859 w 533658"/>
                <a:gd name="connsiteY6" fmla="*/ 666752 h 741777"/>
                <a:gd name="connsiteX7" fmla="*/ 327233 w 533658"/>
                <a:gd name="connsiteY7" fmla="*/ 495302 h 741777"/>
                <a:gd name="connsiteX8" fmla="*/ 489158 w 533658"/>
                <a:gd name="connsiteY8" fmla="*/ 571501 h 741777"/>
                <a:gd name="connsiteX9" fmla="*/ 336758 w 533658"/>
                <a:gd name="connsiteY9" fmla="*/ 469108 h 741777"/>
                <a:gd name="connsiteX10" fmla="*/ 515352 w 533658"/>
                <a:gd name="connsiteY10" fmla="*/ 423864 h 741777"/>
                <a:gd name="connsiteX11" fmla="*/ 341520 w 533658"/>
                <a:gd name="connsiteY11" fmla="*/ 433388 h 741777"/>
                <a:gd name="connsiteX12" fmla="*/ 441532 w 533658"/>
                <a:gd name="connsiteY12" fmla="*/ 292895 h 741777"/>
                <a:gd name="connsiteX13" fmla="*/ 315327 w 533658"/>
                <a:gd name="connsiteY13" fmla="*/ 411957 h 741777"/>
                <a:gd name="connsiteX14" fmla="*/ 310564 w 533658"/>
                <a:gd name="connsiteY14" fmla="*/ 247651 h 741777"/>
                <a:gd name="connsiteX15" fmla="*/ 198645 w 533658"/>
                <a:gd name="connsiteY15" fmla="*/ 209551 h 741777"/>
                <a:gd name="connsiteX16" fmla="*/ 317708 w 533658"/>
                <a:gd name="connsiteY16" fmla="*/ 0 h 741777"/>
                <a:gd name="connsiteX17" fmla="*/ 334376 w 533658"/>
                <a:gd name="connsiteY17" fmla="*/ 250031 h 741777"/>
                <a:gd name="connsiteX18" fmla="*/ 455821 w 533658"/>
                <a:gd name="connsiteY18" fmla="*/ 285750 h 741777"/>
                <a:gd name="connsiteX19" fmla="*/ 533658 w 533658"/>
                <a:gd name="connsiteY19" fmla="*/ 431023 h 741777"/>
                <a:gd name="connsiteX20" fmla="*/ 498683 w 533658"/>
                <a:gd name="connsiteY20" fmla="*/ 581026 h 741777"/>
                <a:gd name="connsiteX21" fmla="*/ 412216 w 533658"/>
                <a:gd name="connsiteY21" fmla="*/ 741777 h 741777"/>
                <a:gd name="connsiteX22" fmla="*/ 184357 w 533658"/>
                <a:gd name="connsiteY22" fmla="*/ 704850 h 741777"/>
                <a:gd name="connsiteX23" fmla="*/ 48625 w 533658"/>
                <a:gd name="connsiteY23" fmla="*/ 581025 h 741777"/>
                <a:gd name="connsiteX24" fmla="*/ 0 w 533658"/>
                <a:gd name="connsiteY24" fmla="*/ 425070 h 741777"/>
                <a:gd name="connsiteX25" fmla="*/ 142875 w 533658"/>
                <a:gd name="connsiteY25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181977 w 533658"/>
                <a:gd name="connsiteY3" fmla="*/ 500064 h 741777"/>
                <a:gd name="connsiteX4" fmla="*/ 265321 w 533658"/>
                <a:gd name="connsiteY4" fmla="*/ 492920 h 741777"/>
                <a:gd name="connsiteX5" fmla="*/ 220076 w 533658"/>
                <a:gd name="connsiteY5" fmla="*/ 673894 h 741777"/>
                <a:gd name="connsiteX6" fmla="*/ 296277 w 533658"/>
                <a:gd name="connsiteY6" fmla="*/ 509589 h 741777"/>
                <a:gd name="connsiteX7" fmla="*/ 374859 w 533658"/>
                <a:gd name="connsiteY7" fmla="*/ 666752 h 741777"/>
                <a:gd name="connsiteX8" fmla="*/ 327233 w 533658"/>
                <a:gd name="connsiteY8" fmla="*/ 495302 h 741777"/>
                <a:gd name="connsiteX9" fmla="*/ 489158 w 533658"/>
                <a:gd name="connsiteY9" fmla="*/ 571501 h 741777"/>
                <a:gd name="connsiteX10" fmla="*/ 336758 w 533658"/>
                <a:gd name="connsiteY10" fmla="*/ 469108 h 741777"/>
                <a:gd name="connsiteX11" fmla="*/ 515352 w 533658"/>
                <a:gd name="connsiteY11" fmla="*/ 423864 h 741777"/>
                <a:gd name="connsiteX12" fmla="*/ 341520 w 533658"/>
                <a:gd name="connsiteY12" fmla="*/ 433388 h 741777"/>
                <a:gd name="connsiteX13" fmla="*/ 441532 w 533658"/>
                <a:gd name="connsiteY13" fmla="*/ 292895 h 741777"/>
                <a:gd name="connsiteX14" fmla="*/ 315327 w 533658"/>
                <a:gd name="connsiteY14" fmla="*/ 411957 h 741777"/>
                <a:gd name="connsiteX15" fmla="*/ 310564 w 533658"/>
                <a:gd name="connsiteY15" fmla="*/ 247651 h 741777"/>
                <a:gd name="connsiteX16" fmla="*/ 198645 w 533658"/>
                <a:gd name="connsiteY16" fmla="*/ 209551 h 741777"/>
                <a:gd name="connsiteX17" fmla="*/ 317708 w 533658"/>
                <a:gd name="connsiteY17" fmla="*/ 0 h 741777"/>
                <a:gd name="connsiteX18" fmla="*/ 334376 w 533658"/>
                <a:gd name="connsiteY18" fmla="*/ 250031 h 741777"/>
                <a:gd name="connsiteX19" fmla="*/ 455821 w 533658"/>
                <a:gd name="connsiteY19" fmla="*/ 285750 h 741777"/>
                <a:gd name="connsiteX20" fmla="*/ 533658 w 533658"/>
                <a:gd name="connsiteY20" fmla="*/ 431023 h 741777"/>
                <a:gd name="connsiteX21" fmla="*/ 498683 w 533658"/>
                <a:gd name="connsiteY21" fmla="*/ 581026 h 741777"/>
                <a:gd name="connsiteX22" fmla="*/ 412216 w 533658"/>
                <a:gd name="connsiteY22" fmla="*/ 741777 h 741777"/>
                <a:gd name="connsiteX23" fmla="*/ 184357 w 533658"/>
                <a:gd name="connsiteY23" fmla="*/ 704850 h 741777"/>
                <a:gd name="connsiteX24" fmla="*/ 48625 w 533658"/>
                <a:gd name="connsiteY24" fmla="*/ 581025 h 741777"/>
                <a:gd name="connsiteX25" fmla="*/ 0 w 533658"/>
                <a:gd name="connsiteY25" fmla="*/ 425070 h 741777"/>
                <a:gd name="connsiteX26" fmla="*/ 142875 w 533658"/>
                <a:gd name="connsiteY26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117683 w 533658"/>
                <a:gd name="connsiteY3" fmla="*/ 566739 h 741777"/>
                <a:gd name="connsiteX4" fmla="*/ 265321 w 533658"/>
                <a:gd name="connsiteY4" fmla="*/ 492920 h 741777"/>
                <a:gd name="connsiteX5" fmla="*/ 220076 w 533658"/>
                <a:gd name="connsiteY5" fmla="*/ 673894 h 741777"/>
                <a:gd name="connsiteX6" fmla="*/ 296277 w 533658"/>
                <a:gd name="connsiteY6" fmla="*/ 509589 h 741777"/>
                <a:gd name="connsiteX7" fmla="*/ 374859 w 533658"/>
                <a:gd name="connsiteY7" fmla="*/ 666752 h 741777"/>
                <a:gd name="connsiteX8" fmla="*/ 327233 w 533658"/>
                <a:gd name="connsiteY8" fmla="*/ 495302 h 741777"/>
                <a:gd name="connsiteX9" fmla="*/ 489158 w 533658"/>
                <a:gd name="connsiteY9" fmla="*/ 571501 h 741777"/>
                <a:gd name="connsiteX10" fmla="*/ 336758 w 533658"/>
                <a:gd name="connsiteY10" fmla="*/ 469108 h 741777"/>
                <a:gd name="connsiteX11" fmla="*/ 515352 w 533658"/>
                <a:gd name="connsiteY11" fmla="*/ 423864 h 741777"/>
                <a:gd name="connsiteX12" fmla="*/ 341520 w 533658"/>
                <a:gd name="connsiteY12" fmla="*/ 433388 h 741777"/>
                <a:gd name="connsiteX13" fmla="*/ 441532 w 533658"/>
                <a:gd name="connsiteY13" fmla="*/ 292895 h 741777"/>
                <a:gd name="connsiteX14" fmla="*/ 315327 w 533658"/>
                <a:gd name="connsiteY14" fmla="*/ 411957 h 741777"/>
                <a:gd name="connsiteX15" fmla="*/ 310564 w 533658"/>
                <a:gd name="connsiteY15" fmla="*/ 247651 h 741777"/>
                <a:gd name="connsiteX16" fmla="*/ 198645 w 533658"/>
                <a:gd name="connsiteY16" fmla="*/ 209551 h 741777"/>
                <a:gd name="connsiteX17" fmla="*/ 317708 w 533658"/>
                <a:gd name="connsiteY17" fmla="*/ 0 h 741777"/>
                <a:gd name="connsiteX18" fmla="*/ 334376 w 533658"/>
                <a:gd name="connsiteY18" fmla="*/ 250031 h 741777"/>
                <a:gd name="connsiteX19" fmla="*/ 455821 w 533658"/>
                <a:gd name="connsiteY19" fmla="*/ 285750 h 741777"/>
                <a:gd name="connsiteX20" fmla="*/ 533658 w 533658"/>
                <a:gd name="connsiteY20" fmla="*/ 431023 h 741777"/>
                <a:gd name="connsiteX21" fmla="*/ 498683 w 533658"/>
                <a:gd name="connsiteY21" fmla="*/ 581026 h 741777"/>
                <a:gd name="connsiteX22" fmla="*/ 412216 w 533658"/>
                <a:gd name="connsiteY22" fmla="*/ 741777 h 741777"/>
                <a:gd name="connsiteX23" fmla="*/ 184357 w 533658"/>
                <a:gd name="connsiteY23" fmla="*/ 704850 h 741777"/>
                <a:gd name="connsiteX24" fmla="*/ 48625 w 533658"/>
                <a:gd name="connsiteY24" fmla="*/ 581025 h 741777"/>
                <a:gd name="connsiteX25" fmla="*/ 0 w 533658"/>
                <a:gd name="connsiteY25" fmla="*/ 425070 h 741777"/>
                <a:gd name="connsiteX26" fmla="*/ 142875 w 533658"/>
                <a:gd name="connsiteY26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117683 w 533658"/>
                <a:gd name="connsiteY3" fmla="*/ 566739 h 741777"/>
                <a:gd name="connsiteX4" fmla="*/ 265321 w 533658"/>
                <a:gd name="connsiteY4" fmla="*/ 492920 h 741777"/>
                <a:gd name="connsiteX5" fmla="*/ 220076 w 533658"/>
                <a:gd name="connsiteY5" fmla="*/ 673894 h 741777"/>
                <a:gd name="connsiteX6" fmla="*/ 296277 w 533658"/>
                <a:gd name="connsiteY6" fmla="*/ 509589 h 741777"/>
                <a:gd name="connsiteX7" fmla="*/ 374859 w 533658"/>
                <a:gd name="connsiteY7" fmla="*/ 666752 h 741777"/>
                <a:gd name="connsiteX8" fmla="*/ 327233 w 533658"/>
                <a:gd name="connsiteY8" fmla="*/ 495302 h 741777"/>
                <a:gd name="connsiteX9" fmla="*/ 489158 w 533658"/>
                <a:gd name="connsiteY9" fmla="*/ 571501 h 741777"/>
                <a:gd name="connsiteX10" fmla="*/ 336758 w 533658"/>
                <a:gd name="connsiteY10" fmla="*/ 469108 h 741777"/>
                <a:gd name="connsiteX11" fmla="*/ 515352 w 533658"/>
                <a:gd name="connsiteY11" fmla="*/ 423864 h 741777"/>
                <a:gd name="connsiteX12" fmla="*/ 341520 w 533658"/>
                <a:gd name="connsiteY12" fmla="*/ 433388 h 741777"/>
                <a:gd name="connsiteX13" fmla="*/ 441532 w 533658"/>
                <a:gd name="connsiteY13" fmla="*/ 292895 h 741777"/>
                <a:gd name="connsiteX14" fmla="*/ 315327 w 533658"/>
                <a:gd name="connsiteY14" fmla="*/ 411957 h 741777"/>
                <a:gd name="connsiteX15" fmla="*/ 310564 w 533658"/>
                <a:gd name="connsiteY15" fmla="*/ 247651 h 741777"/>
                <a:gd name="connsiteX16" fmla="*/ 198645 w 533658"/>
                <a:gd name="connsiteY16" fmla="*/ 209551 h 741777"/>
                <a:gd name="connsiteX17" fmla="*/ 317708 w 533658"/>
                <a:gd name="connsiteY17" fmla="*/ 0 h 741777"/>
                <a:gd name="connsiteX18" fmla="*/ 334376 w 533658"/>
                <a:gd name="connsiteY18" fmla="*/ 250031 h 741777"/>
                <a:gd name="connsiteX19" fmla="*/ 455821 w 533658"/>
                <a:gd name="connsiteY19" fmla="*/ 285750 h 741777"/>
                <a:gd name="connsiteX20" fmla="*/ 533658 w 533658"/>
                <a:gd name="connsiteY20" fmla="*/ 431023 h 741777"/>
                <a:gd name="connsiteX21" fmla="*/ 498683 w 533658"/>
                <a:gd name="connsiteY21" fmla="*/ 581026 h 741777"/>
                <a:gd name="connsiteX22" fmla="*/ 412216 w 533658"/>
                <a:gd name="connsiteY22" fmla="*/ 741777 h 741777"/>
                <a:gd name="connsiteX23" fmla="*/ 184357 w 533658"/>
                <a:gd name="connsiteY23" fmla="*/ 704850 h 741777"/>
                <a:gd name="connsiteX24" fmla="*/ 48625 w 533658"/>
                <a:gd name="connsiteY24" fmla="*/ 581025 h 741777"/>
                <a:gd name="connsiteX25" fmla="*/ 0 w 533658"/>
                <a:gd name="connsiteY25" fmla="*/ 425070 h 741777"/>
                <a:gd name="connsiteX26" fmla="*/ 142875 w 533658"/>
                <a:gd name="connsiteY26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84346 w 533658"/>
                <a:gd name="connsiteY3" fmla="*/ 509589 h 741777"/>
                <a:gd name="connsiteX4" fmla="*/ 117683 w 533658"/>
                <a:gd name="connsiteY4" fmla="*/ 566739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246271 w 533658"/>
                <a:gd name="connsiteY3" fmla="*/ 466726 h 741777"/>
                <a:gd name="connsiteX4" fmla="*/ 117683 w 533658"/>
                <a:gd name="connsiteY4" fmla="*/ 566739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246271 w 533658"/>
                <a:gd name="connsiteY3" fmla="*/ 466726 h 741777"/>
                <a:gd name="connsiteX4" fmla="*/ 103395 w 533658"/>
                <a:gd name="connsiteY4" fmla="*/ 569121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72440 w 533658"/>
                <a:gd name="connsiteY2" fmla="*/ 423863 h 741777"/>
                <a:gd name="connsiteX3" fmla="*/ 246271 w 533658"/>
                <a:gd name="connsiteY3" fmla="*/ 466726 h 741777"/>
                <a:gd name="connsiteX4" fmla="*/ 103395 w 533658"/>
                <a:gd name="connsiteY4" fmla="*/ 569121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60534 w 533658"/>
                <a:gd name="connsiteY2" fmla="*/ 423863 h 741777"/>
                <a:gd name="connsiteX3" fmla="*/ 246271 w 533658"/>
                <a:gd name="connsiteY3" fmla="*/ 466726 h 741777"/>
                <a:gd name="connsiteX4" fmla="*/ 103395 w 533658"/>
                <a:gd name="connsiteY4" fmla="*/ 569121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60534 w 533658"/>
                <a:gd name="connsiteY2" fmla="*/ 423863 h 741777"/>
                <a:gd name="connsiteX3" fmla="*/ 246271 w 533658"/>
                <a:gd name="connsiteY3" fmla="*/ 466726 h 741777"/>
                <a:gd name="connsiteX4" fmla="*/ 101014 w 533658"/>
                <a:gd name="connsiteY4" fmla="*/ 576265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60534 w 533658"/>
                <a:gd name="connsiteY2" fmla="*/ 423863 h 741777"/>
                <a:gd name="connsiteX3" fmla="*/ 246271 w 533658"/>
                <a:gd name="connsiteY3" fmla="*/ 466726 h 741777"/>
                <a:gd name="connsiteX4" fmla="*/ 101014 w 533658"/>
                <a:gd name="connsiteY4" fmla="*/ 576265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7241 w 533658"/>
                <a:gd name="connsiteY8" fmla="*/ 678659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94250 w 485033"/>
                <a:gd name="connsiteY0" fmla="*/ 297673 h 741777"/>
                <a:gd name="connsiteX1" fmla="*/ 207170 w 485033"/>
                <a:gd name="connsiteY1" fmla="*/ 435770 h 741777"/>
                <a:gd name="connsiteX2" fmla="*/ 11909 w 485033"/>
                <a:gd name="connsiteY2" fmla="*/ 423863 h 741777"/>
                <a:gd name="connsiteX3" fmla="*/ 197646 w 485033"/>
                <a:gd name="connsiteY3" fmla="*/ 466726 h 741777"/>
                <a:gd name="connsiteX4" fmla="*/ 52389 w 485033"/>
                <a:gd name="connsiteY4" fmla="*/ 576265 h 741777"/>
                <a:gd name="connsiteX5" fmla="*/ 216696 w 485033"/>
                <a:gd name="connsiteY5" fmla="*/ 492920 h 741777"/>
                <a:gd name="connsiteX6" fmla="*/ 171451 w 485033"/>
                <a:gd name="connsiteY6" fmla="*/ 673894 h 741777"/>
                <a:gd name="connsiteX7" fmla="*/ 247652 w 485033"/>
                <a:gd name="connsiteY7" fmla="*/ 509589 h 741777"/>
                <a:gd name="connsiteX8" fmla="*/ 328616 w 485033"/>
                <a:gd name="connsiteY8" fmla="*/ 678659 h 741777"/>
                <a:gd name="connsiteX9" fmla="*/ 278608 w 485033"/>
                <a:gd name="connsiteY9" fmla="*/ 495302 h 741777"/>
                <a:gd name="connsiteX10" fmla="*/ 440533 w 485033"/>
                <a:gd name="connsiteY10" fmla="*/ 571501 h 741777"/>
                <a:gd name="connsiteX11" fmla="*/ 288133 w 485033"/>
                <a:gd name="connsiteY11" fmla="*/ 469108 h 741777"/>
                <a:gd name="connsiteX12" fmla="*/ 466727 w 485033"/>
                <a:gd name="connsiteY12" fmla="*/ 423864 h 741777"/>
                <a:gd name="connsiteX13" fmla="*/ 292895 w 485033"/>
                <a:gd name="connsiteY13" fmla="*/ 433388 h 741777"/>
                <a:gd name="connsiteX14" fmla="*/ 392907 w 485033"/>
                <a:gd name="connsiteY14" fmla="*/ 292895 h 741777"/>
                <a:gd name="connsiteX15" fmla="*/ 266702 w 485033"/>
                <a:gd name="connsiteY15" fmla="*/ 411957 h 741777"/>
                <a:gd name="connsiteX16" fmla="*/ 261939 w 485033"/>
                <a:gd name="connsiteY16" fmla="*/ 247651 h 741777"/>
                <a:gd name="connsiteX17" fmla="*/ 150020 w 485033"/>
                <a:gd name="connsiteY17" fmla="*/ 209551 h 741777"/>
                <a:gd name="connsiteX18" fmla="*/ 269083 w 485033"/>
                <a:gd name="connsiteY18" fmla="*/ 0 h 741777"/>
                <a:gd name="connsiteX19" fmla="*/ 285751 w 485033"/>
                <a:gd name="connsiteY19" fmla="*/ 250031 h 741777"/>
                <a:gd name="connsiteX20" fmla="*/ 407196 w 485033"/>
                <a:gd name="connsiteY20" fmla="*/ 285750 h 741777"/>
                <a:gd name="connsiteX21" fmla="*/ 485033 w 485033"/>
                <a:gd name="connsiteY21" fmla="*/ 431023 h 741777"/>
                <a:gd name="connsiteX22" fmla="*/ 450058 w 485033"/>
                <a:gd name="connsiteY22" fmla="*/ 581026 h 741777"/>
                <a:gd name="connsiteX23" fmla="*/ 363591 w 485033"/>
                <a:gd name="connsiteY23" fmla="*/ 741777 h 741777"/>
                <a:gd name="connsiteX24" fmla="*/ 135732 w 485033"/>
                <a:gd name="connsiteY24" fmla="*/ 704850 h 741777"/>
                <a:gd name="connsiteX25" fmla="*/ 0 w 485033"/>
                <a:gd name="connsiteY25" fmla="*/ 581025 h 741777"/>
                <a:gd name="connsiteX26" fmla="*/ 6144 w 485033"/>
                <a:gd name="connsiteY26" fmla="*/ 417926 h 741777"/>
                <a:gd name="connsiteX27" fmla="*/ 94250 w 485033"/>
                <a:gd name="connsiteY27" fmla="*/ 297673 h 741777"/>
                <a:gd name="connsiteX0" fmla="*/ 88106 w 478889"/>
                <a:gd name="connsiteY0" fmla="*/ 297673 h 741777"/>
                <a:gd name="connsiteX1" fmla="*/ 201026 w 478889"/>
                <a:gd name="connsiteY1" fmla="*/ 435770 h 741777"/>
                <a:gd name="connsiteX2" fmla="*/ 5765 w 478889"/>
                <a:gd name="connsiteY2" fmla="*/ 423863 h 741777"/>
                <a:gd name="connsiteX3" fmla="*/ 191502 w 478889"/>
                <a:gd name="connsiteY3" fmla="*/ 466726 h 741777"/>
                <a:gd name="connsiteX4" fmla="*/ 46245 w 478889"/>
                <a:gd name="connsiteY4" fmla="*/ 576265 h 741777"/>
                <a:gd name="connsiteX5" fmla="*/ 210552 w 478889"/>
                <a:gd name="connsiteY5" fmla="*/ 492920 h 741777"/>
                <a:gd name="connsiteX6" fmla="*/ 165307 w 478889"/>
                <a:gd name="connsiteY6" fmla="*/ 673894 h 741777"/>
                <a:gd name="connsiteX7" fmla="*/ 241508 w 478889"/>
                <a:gd name="connsiteY7" fmla="*/ 509589 h 741777"/>
                <a:gd name="connsiteX8" fmla="*/ 322472 w 478889"/>
                <a:gd name="connsiteY8" fmla="*/ 678659 h 741777"/>
                <a:gd name="connsiteX9" fmla="*/ 272464 w 478889"/>
                <a:gd name="connsiteY9" fmla="*/ 495302 h 741777"/>
                <a:gd name="connsiteX10" fmla="*/ 434389 w 478889"/>
                <a:gd name="connsiteY10" fmla="*/ 571501 h 741777"/>
                <a:gd name="connsiteX11" fmla="*/ 281989 w 478889"/>
                <a:gd name="connsiteY11" fmla="*/ 469108 h 741777"/>
                <a:gd name="connsiteX12" fmla="*/ 460583 w 478889"/>
                <a:gd name="connsiteY12" fmla="*/ 423864 h 741777"/>
                <a:gd name="connsiteX13" fmla="*/ 286751 w 478889"/>
                <a:gd name="connsiteY13" fmla="*/ 433388 h 741777"/>
                <a:gd name="connsiteX14" fmla="*/ 386763 w 478889"/>
                <a:gd name="connsiteY14" fmla="*/ 292895 h 741777"/>
                <a:gd name="connsiteX15" fmla="*/ 260558 w 478889"/>
                <a:gd name="connsiteY15" fmla="*/ 411957 h 741777"/>
                <a:gd name="connsiteX16" fmla="*/ 255795 w 478889"/>
                <a:gd name="connsiteY16" fmla="*/ 247651 h 741777"/>
                <a:gd name="connsiteX17" fmla="*/ 143876 w 478889"/>
                <a:gd name="connsiteY17" fmla="*/ 209551 h 741777"/>
                <a:gd name="connsiteX18" fmla="*/ 262939 w 478889"/>
                <a:gd name="connsiteY18" fmla="*/ 0 h 741777"/>
                <a:gd name="connsiteX19" fmla="*/ 279607 w 478889"/>
                <a:gd name="connsiteY19" fmla="*/ 250031 h 741777"/>
                <a:gd name="connsiteX20" fmla="*/ 401052 w 478889"/>
                <a:gd name="connsiteY20" fmla="*/ 285750 h 741777"/>
                <a:gd name="connsiteX21" fmla="*/ 478889 w 478889"/>
                <a:gd name="connsiteY21" fmla="*/ 431023 h 741777"/>
                <a:gd name="connsiteX22" fmla="*/ 443914 w 478889"/>
                <a:gd name="connsiteY22" fmla="*/ 581026 h 741777"/>
                <a:gd name="connsiteX23" fmla="*/ 357447 w 478889"/>
                <a:gd name="connsiteY23" fmla="*/ 741777 h 741777"/>
                <a:gd name="connsiteX24" fmla="*/ 129588 w 478889"/>
                <a:gd name="connsiteY24" fmla="*/ 704850 h 741777"/>
                <a:gd name="connsiteX25" fmla="*/ 24812 w 478889"/>
                <a:gd name="connsiteY25" fmla="*/ 581025 h 741777"/>
                <a:gd name="connsiteX26" fmla="*/ 0 w 478889"/>
                <a:gd name="connsiteY26" fmla="*/ 417926 h 741777"/>
                <a:gd name="connsiteX27" fmla="*/ 88106 w 478889"/>
                <a:gd name="connsiteY27" fmla="*/ 297673 h 741777"/>
                <a:gd name="connsiteX0" fmla="*/ 88106 w 478889"/>
                <a:gd name="connsiteY0" fmla="*/ 297673 h 741777"/>
                <a:gd name="connsiteX1" fmla="*/ 201026 w 478889"/>
                <a:gd name="connsiteY1" fmla="*/ 435770 h 741777"/>
                <a:gd name="connsiteX2" fmla="*/ 5765 w 478889"/>
                <a:gd name="connsiteY2" fmla="*/ 423863 h 741777"/>
                <a:gd name="connsiteX3" fmla="*/ 191502 w 478889"/>
                <a:gd name="connsiteY3" fmla="*/ 466726 h 741777"/>
                <a:gd name="connsiteX4" fmla="*/ 46245 w 478889"/>
                <a:gd name="connsiteY4" fmla="*/ 576265 h 741777"/>
                <a:gd name="connsiteX5" fmla="*/ 210552 w 478889"/>
                <a:gd name="connsiteY5" fmla="*/ 492920 h 741777"/>
                <a:gd name="connsiteX6" fmla="*/ 165307 w 478889"/>
                <a:gd name="connsiteY6" fmla="*/ 673894 h 741777"/>
                <a:gd name="connsiteX7" fmla="*/ 241508 w 478889"/>
                <a:gd name="connsiteY7" fmla="*/ 509589 h 741777"/>
                <a:gd name="connsiteX8" fmla="*/ 322472 w 478889"/>
                <a:gd name="connsiteY8" fmla="*/ 678659 h 741777"/>
                <a:gd name="connsiteX9" fmla="*/ 272464 w 478889"/>
                <a:gd name="connsiteY9" fmla="*/ 495302 h 741777"/>
                <a:gd name="connsiteX10" fmla="*/ 434389 w 478889"/>
                <a:gd name="connsiteY10" fmla="*/ 571501 h 741777"/>
                <a:gd name="connsiteX11" fmla="*/ 281989 w 478889"/>
                <a:gd name="connsiteY11" fmla="*/ 469108 h 741777"/>
                <a:gd name="connsiteX12" fmla="*/ 460583 w 478889"/>
                <a:gd name="connsiteY12" fmla="*/ 423864 h 741777"/>
                <a:gd name="connsiteX13" fmla="*/ 286751 w 478889"/>
                <a:gd name="connsiteY13" fmla="*/ 433388 h 741777"/>
                <a:gd name="connsiteX14" fmla="*/ 386763 w 478889"/>
                <a:gd name="connsiteY14" fmla="*/ 292895 h 741777"/>
                <a:gd name="connsiteX15" fmla="*/ 260558 w 478889"/>
                <a:gd name="connsiteY15" fmla="*/ 411957 h 741777"/>
                <a:gd name="connsiteX16" fmla="*/ 255795 w 478889"/>
                <a:gd name="connsiteY16" fmla="*/ 247651 h 741777"/>
                <a:gd name="connsiteX17" fmla="*/ 143876 w 478889"/>
                <a:gd name="connsiteY17" fmla="*/ 209551 h 741777"/>
                <a:gd name="connsiteX18" fmla="*/ 262939 w 478889"/>
                <a:gd name="connsiteY18" fmla="*/ 0 h 741777"/>
                <a:gd name="connsiteX19" fmla="*/ 279607 w 478889"/>
                <a:gd name="connsiteY19" fmla="*/ 250031 h 741777"/>
                <a:gd name="connsiteX20" fmla="*/ 401052 w 478889"/>
                <a:gd name="connsiteY20" fmla="*/ 285750 h 741777"/>
                <a:gd name="connsiteX21" fmla="*/ 478889 w 478889"/>
                <a:gd name="connsiteY21" fmla="*/ 431023 h 741777"/>
                <a:gd name="connsiteX22" fmla="*/ 443914 w 478889"/>
                <a:gd name="connsiteY22" fmla="*/ 581026 h 741777"/>
                <a:gd name="connsiteX23" fmla="*/ 357447 w 478889"/>
                <a:gd name="connsiteY23" fmla="*/ 741777 h 741777"/>
                <a:gd name="connsiteX24" fmla="*/ 151019 w 478889"/>
                <a:gd name="connsiteY24" fmla="*/ 695325 h 741777"/>
                <a:gd name="connsiteX25" fmla="*/ 24812 w 478889"/>
                <a:gd name="connsiteY25" fmla="*/ 581025 h 741777"/>
                <a:gd name="connsiteX26" fmla="*/ 0 w 478889"/>
                <a:gd name="connsiteY26" fmla="*/ 417926 h 741777"/>
                <a:gd name="connsiteX27" fmla="*/ 88106 w 478889"/>
                <a:gd name="connsiteY27" fmla="*/ 297673 h 741777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9589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81989 w 478889"/>
                <a:gd name="connsiteY11" fmla="*/ 469108 h 706058"/>
                <a:gd name="connsiteX12" fmla="*/ 460583 w 478889"/>
                <a:gd name="connsiteY12" fmla="*/ 423864 h 706058"/>
                <a:gd name="connsiteX13" fmla="*/ 286751 w 478889"/>
                <a:gd name="connsiteY13" fmla="*/ 433388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2446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81989 w 478889"/>
                <a:gd name="connsiteY11" fmla="*/ 469108 h 706058"/>
                <a:gd name="connsiteX12" fmla="*/ 460583 w 478889"/>
                <a:gd name="connsiteY12" fmla="*/ 423864 h 706058"/>
                <a:gd name="connsiteX13" fmla="*/ 286751 w 478889"/>
                <a:gd name="connsiteY13" fmla="*/ 433388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2446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79607 w 478889"/>
                <a:gd name="connsiteY11" fmla="*/ 461965 h 706058"/>
                <a:gd name="connsiteX12" fmla="*/ 460583 w 478889"/>
                <a:gd name="connsiteY12" fmla="*/ 423864 h 706058"/>
                <a:gd name="connsiteX13" fmla="*/ 286751 w 478889"/>
                <a:gd name="connsiteY13" fmla="*/ 433388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2446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79607 w 478889"/>
                <a:gd name="connsiteY11" fmla="*/ 461965 h 706058"/>
                <a:gd name="connsiteX12" fmla="*/ 460583 w 478889"/>
                <a:gd name="connsiteY12" fmla="*/ 423864 h 706058"/>
                <a:gd name="connsiteX13" fmla="*/ 279608 w 478889"/>
                <a:gd name="connsiteY13" fmla="*/ 435770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5795 w 478889"/>
                <a:gd name="connsiteY16" fmla="*/ 242889 h 701296"/>
                <a:gd name="connsiteX17" fmla="*/ 143876 w 478889"/>
                <a:gd name="connsiteY17" fmla="*/ 204789 h 701296"/>
                <a:gd name="connsiteX18" fmla="*/ 255795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88106 w 478889"/>
                <a:gd name="connsiteY27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5795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88106 w 478889"/>
                <a:gd name="connsiteY27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88106 w 478889"/>
                <a:gd name="connsiteY27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62940 w 478889"/>
                <a:gd name="connsiteY19" fmla="*/ 133352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88106 w 478889"/>
                <a:gd name="connsiteY28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88106 w 478889"/>
                <a:gd name="connsiteY28" fmla="*/ 292911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92868 w 478889"/>
                <a:gd name="connsiteY27" fmla="*/ 288148 h 701296"/>
                <a:gd name="connsiteX0" fmla="*/ 92868 w 478889"/>
                <a:gd name="connsiteY0" fmla="*/ 83359 h 496507"/>
                <a:gd name="connsiteX1" fmla="*/ 201026 w 478889"/>
                <a:gd name="connsiteY1" fmla="*/ 226219 h 496507"/>
                <a:gd name="connsiteX2" fmla="*/ 5765 w 478889"/>
                <a:gd name="connsiteY2" fmla="*/ 214312 h 496507"/>
                <a:gd name="connsiteX3" fmla="*/ 191502 w 478889"/>
                <a:gd name="connsiteY3" fmla="*/ 257175 h 496507"/>
                <a:gd name="connsiteX4" fmla="*/ 46245 w 478889"/>
                <a:gd name="connsiteY4" fmla="*/ 366714 h 496507"/>
                <a:gd name="connsiteX5" fmla="*/ 210552 w 478889"/>
                <a:gd name="connsiteY5" fmla="*/ 283369 h 496507"/>
                <a:gd name="connsiteX6" fmla="*/ 165307 w 478889"/>
                <a:gd name="connsiteY6" fmla="*/ 464343 h 496507"/>
                <a:gd name="connsiteX7" fmla="*/ 241508 w 478889"/>
                <a:gd name="connsiteY7" fmla="*/ 292895 h 496507"/>
                <a:gd name="connsiteX8" fmla="*/ 322472 w 478889"/>
                <a:gd name="connsiteY8" fmla="*/ 469108 h 496507"/>
                <a:gd name="connsiteX9" fmla="*/ 272464 w 478889"/>
                <a:gd name="connsiteY9" fmla="*/ 285751 h 496507"/>
                <a:gd name="connsiteX10" fmla="*/ 434389 w 478889"/>
                <a:gd name="connsiteY10" fmla="*/ 361950 h 496507"/>
                <a:gd name="connsiteX11" fmla="*/ 279607 w 478889"/>
                <a:gd name="connsiteY11" fmla="*/ 252414 h 496507"/>
                <a:gd name="connsiteX12" fmla="*/ 460583 w 478889"/>
                <a:gd name="connsiteY12" fmla="*/ 214313 h 496507"/>
                <a:gd name="connsiteX13" fmla="*/ 279608 w 478889"/>
                <a:gd name="connsiteY13" fmla="*/ 226219 h 496507"/>
                <a:gd name="connsiteX14" fmla="*/ 386763 w 478889"/>
                <a:gd name="connsiteY14" fmla="*/ 83344 h 496507"/>
                <a:gd name="connsiteX15" fmla="*/ 260558 w 478889"/>
                <a:gd name="connsiteY15" fmla="*/ 202406 h 496507"/>
                <a:gd name="connsiteX16" fmla="*/ 253414 w 478889"/>
                <a:gd name="connsiteY16" fmla="*/ 42862 h 496507"/>
                <a:gd name="connsiteX17" fmla="*/ 143876 w 478889"/>
                <a:gd name="connsiteY17" fmla="*/ 0 h 496507"/>
                <a:gd name="connsiteX18" fmla="*/ 279607 w 478889"/>
                <a:gd name="connsiteY18" fmla="*/ 40480 h 496507"/>
                <a:gd name="connsiteX19" fmla="*/ 401052 w 478889"/>
                <a:gd name="connsiteY19" fmla="*/ 76199 h 496507"/>
                <a:gd name="connsiteX20" fmla="*/ 478889 w 478889"/>
                <a:gd name="connsiteY20" fmla="*/ 221472 h 496507"/>
                <a:gd name="connsiteX21" fmla="*/ 443914 w 478889"/>
                <a:gd name="connsiteY21" fmla="*/ 371475 h 496507"/>
                <a:gd name="connsiteX22" fmla="*/ 333634 w 478889"/>
                <a:gd name="connsiteY22" fmla="*/ 496507 h 496507"/>
                <a:gd name="connsiteX23" fmla="*/ 151019 w 478889"/>
                <a:gd name="connsiteY23" fmla="*/ 485774 h 496507"/>
                <a:gd name="connsiteX24" fmla="*/ 24812 w 478889"/>
                <a:gd name="connsiteY24" fmla="*/ 371474 h 496507"/>
                <a:gd name="connsiteX25" fmla="*/ 0 w 478889"/>
                <a:gd name="connsiteY25" fmla="*/ 208375 h 496507"/>
                <a:gd name="connsiteX26" fmla="*/ 92868 w 478889"/>
                <a:gd name="connsiteY26" fmla="*/ 83359 h 496507"/>
                <a:gd name="connsiteX0" fmla="*/ 92868 w 478889"/>
                <a:gd name="connsiteY0" fmla="*/ 42879 h 456027"/>
                <a:gd name="connsiteX1" fmla="*/ 201026 w 478889"/>
                <a:gd name="connsiteY1" fmla="*/ 185739 h 456027"/>
                <a:gd name="connsiteX2" fmla="*/ 5765 w 478889"/>
                <a:gd name="connsiteY2" fmla="*/ 173832 h 456027"/>
                <a:gd name="connsiteX3" fmla="*/ 191502 w 478889"/>
                <a:gd name="connsiteY3" fmla="*/ 216695 h 456027"/>
                <a:gd name="connsiteX4" fmla="*/ 46245 w 478889"/>
                <a:gd name="connsiteY4" fmla="*/ 326234 h 456027"/>
                <a:gd name="connsiteX5" fmla="*/ 210552 w 478889"/>
                <a:gd name="connsiteY5" fmla="*/ 242889 h 456027"/>
                <a:gd name="connsiteX6" fmla="*/ 165307 w 478889"/>
                <a:gd name="connsiteY6" fmla="*/ 423863 h 456027"/>
                <a:gd name="connsiteX7" fmla="*/ 241508 w 478889"/>
                <a:gd name="connsiteY7" fmla="*/ 252415 h 456027"/>
                <a:gd name="connsiteX8" fmla="*/ 322472 w 478889"/>
                <a:gd name="connsiteY8" fmla="*/ 428628 h 456027"/>
                <a:gd name="connsiteX9" fmla="*/ 272464 w 478889"/>
                <a:gd name="connsiteY9" fmla="*/ 245271 h 456027"/>
                <a:gd name="connsiteX10" fmla="*/ 434389 w 478889"/>
                <a:gd name="connsiteY10" fmla="*/ 321470 h 456027"/>
                <a:gd name="connsiteX11" fmla="*/ 279607 w 478889"/>
                <a:gd name="connsiteY11" fmla="*/ 211934 h 456027"/>
                <a:gd name="connsiteX12" fmla="*/ 460583 w 478889"/>
                <a:gd name="connsiteY12" fmla="*/ 173833 h 456027"/>
                <a:gd name="connsiteX13" fmla="*/ 279608 w 478889"/>
                <a:gd name="connsiteY13" fmla="*/ 185739 h 456027"/>
                <a:gd name="connsiteX14" fmla="*/ 386763 w 478889"/>
                <a:gd name="connsiteY14" fmla="*/ 42864 h 456027"/>
                <a:gd name="connsiteX15" fmla="*/ 260558 w 478889"/>
                <a:gd name="connsiteY15" fmla="*/ 161926 h 456027"/>
                <a:gd name="connsiteX16" fmla="*/ 253414 w 478889"/>
                <a:gd name="connsiteY16" fmla="*/ 2382 h 456027"/>
                <a:gd name="connsiteX17" fmla="*/ 279607 w 478889"/>
                <a:gd name="connsiteY17" fmla="*/ 0 h 456027"/>
                <a:gd name="connsiteX18" fmla="*/ 401052 w 478889"/>
                <a:gd name="connsiteY18" fmla="*/ 35719 h 456027"/>
                <a:gd name="connsiteX19" fmla="*/ 478889 w 478889"/>
                <a:gd name="connsiteY19" fmla="*/ 180992 h 456027"/>
                <a:gd name="connsiteX20" fmla="*/ 443914 w 478889"/>
                <a:gd name="connsiteY20" fmla="*/ 330995 h 456027"/>
                <a:gd name="connsiteX21" fmla="*/ 333634 w 478889"/>
                <a:gd name="connsiteY21" fmla="*/ 456027 h 456027"/>
                <a:gd name="connsiteX22" fmla="*/ 151019 w 478889"/>
                <a:gd name="connsiteY22" fmla="*/ 445294 h 456027"/>
                <a:gd name="connsiteX23" fmla="*/ 24812 w 478889"/>
                <a:gd name="connsiteY23" fmla="*/ 330994 h 456027"/>
                <a:gd name="connsiteX24" fmla="*/ 0 w 478889"/>
                <a:gd name="connsiteY24" fmla="*/ 167895 h 456027"/>
                <a:gd name="connsiteX25" fmla="*/ 92868 w 478889"/>
                <a:gd name="connsiteY25" fmla="*/ 42879 h 456027"/>
                <a:gd name="connsiteX0" fmla="*/ 92868 w 478889"/>
                <a:gd name="connsiteY0" fmla="*/ 42879 h 456027"/>
                <a:gd name="connsiteX1" fmla="*/ 201026 w 478889"/>
                <a:gd name="connsiteY1" fmla="*/ 185739 h 456027"/>
                <a:gd name="connsiteX2" fmla="*/ 5765 w 478889"/>
                <a:gd name="connsiteY2" fmla="*/ 173832 h 456027"/>
                <a:gd name="connsiteX3" fmla="*/ 191502 w 478889"/>
                <a:gd name="connsiteY3" fmla="*/ 216695 h 456027"/>
                <a:gd name="connsiteX4" fmla="*/ 46245 w 478889"/>
                <a:gd name="connsiteY4" fmla="*/ 326234 h 456027"/>
                <a:gd name="connsiteX5" fmla="*/ 210552 w 478889"/>
                <a:gd name="connsiteY5" fmla="*/ 242889 h 456027"/>
                <a:gd name="connsiteX6" fmla="*/ 165307 w 478889"/>
                <a:gd name="connsiteY6" fmla="*/ 423863 h 456027"/>
                <a:gd name="connsiteX7" fmla="*/ 241508 w 478889"/>
                <a:gd name="connsiteY7" fmla="*/ 252415 h 456027"/>
                <a:gd name="connsiteX8" fmla="*/ 322472 w 478889"/>
                <a:gd name="connsiteY8" fmla="*/ 428628 h 456027"/>
                <a:gd name="connsiteX9" fmla="*/ 272464 w 478889"/>
                <a:gd name="connsiteY9" fmla="*/ 245271 h 456027"/>
                <a:gd name="connsiteX10" fmla="*/ 434389 w 478889"/>
                <a:gd name="connsiteY10" fmla="*/ 321470 h 456027"/>
                <a:gd name="connsiteX11" fmla="*/ 279607 w 478889"/>
                <a:gd name="connsiteY11" fmla="*/ 211934 h 456027"/>
                <a:gd name="connsiteX12" fmla="*/ 460583 w 478889"/>
                <a:gd name="connsiteY12" fmla="*/ 173833 h 456027"/>
                <a:gd name="connsiteX13" fmla="*/ 279608 w 478889"/>
                <a:gd name="connsiteY13" fmla="*/ 185739 h 456027"/>
                <a:gd name="connsiteX14" fmla="*/ 386763 w 478889"/>
                <a:gd name="connsiteY14" fmla="*/ 42864 h 456027"/>
                <a:gd name="connsiteX15" fmla="*/ 260558 w 478889"/>
                <a:gd name="connsiteY15" fmla="*/ 161926 h 456027"/>
                <a:gd name="connsiteX16" fmla="*/ 279607 w 478889"/>
                <a:gd name="connsiteY16" fmla="*/ 0 h 456027"/>
                <a:gd name="connsiteX17" fmla="*/ 401052 w 478889"/>
                <a:gd name="connsiteY17" fmla="*/ 35719 h 456027"/>
                <a:gd name="connsiteX18" fmla="*/ 478889 w 478889"/>
                <a:gd name="connsiteY18" fmla="*/ 180992 h 456027"/>
                <a:gd name="connsiteX19" fmla="*/ 443914 w 478889"/>
                <a:gd name="connsiteY19" fmla="*/ 330995 h 456027"/>
                <a:gd name="connsiteX20" fmla="*/ 333634 w 478889"/>
                <a:gd name="connsiteY20" fmla="*/ 456027 h 456027"/>
                <a:gd name="connsiteX21" fmla="*/ 151019 w 478889"/>
                <a:gd name="connsiteY21" fmla="*/ 445294 h 456027"/>
                <a:gd name="connsiteX22" fmla="*/ 24812 w 478889"/>
                <a:gd name="connsiteY22" fmla="*/ 330994 h 456027"/>
                <a:gd name="connsiteX23" fmla="*/ 0 w 478889"/>
                <a:gd name="connsiteY23" fmla="*/ 167895 h 456027"/>
                <a:gd name="connsiteX24" fmla="*/ 92868 w 478889"/>
                <a:gd name="connsiteY24" fmla="*/ 42879 h 456027"/>
                <a:gd name="connsiteX0" fmla="*/ 92868 w 478889"/>
                <a:gd name="connsiteY0" fmla="*/ 7160 h 420308"/>
                <a:gd name="connsiteX1" fmla="*/ 201026 w 478889"/>
                <a:gd name="connsiteY1" fmla="*/ 150020 h 420308"/>
                <a:gd name="connsiteX2" fmla="*/ 5765 w 478889"/>
                <a:gd name="connsiteY2" fmla="*/ 138113 h 420308"/>
                <a:gd name="connsiteX3" fmla="*/ 191502 w 478889"/>
                <a:gd name="connsiteY3" fmla="*/ 180976 h 420308"/>
                <a:gd name="connsiteX4" fmla="*/ 46245 w 478889"/>
                <a:gd name="connsiteY4" fmla="*/ 290515 h 420308"/>
                <a:gd name="connsiteX5" fmla="*/ 210552 w 478889"/>
                <a:gd name="connsiteY5" fmla="*/ 207170 h 420308"/>
                <a:gd name="connsiteX6" fmla="*/ 165307 w 478889"/>
                <a:gd name="connsiteY6" fmla="*/ 388144 h 420308"/>
                <a:gd name="connsiteX7" fmla="*/ 241508 w 478889"/>
                <a:gd name="connsiteY7" fmla="*/ 216696 h 420308"/>
                <a:gd name="connsiteX8" fmla="*/ 322472 w 478889"/>
                <a:gd name="connsiteY8" fmla="*/ 392909 h 420308"/>
                <a:gd name="connsiteX9" fmla="*/ 272464 w 478889"/>
                <a:gd name="connsiteY9" fmla="*/ 209552 h 420308"/>
                <a:gd name="connsiteX10" fmla="*/ 434389 w 478889"/>
                <a:gd name="connsiteY10" fmla="*/ 285751 h 420308"/>
                <a:gd name="connsiteX11" fmla="*/ 279607 w 478889"/>
                <a:gd name="connsiteY11" fmla="*/ 176215 h 420308"/>
                <a:gd name="connsiteX12" fmla="*/ 460583 w 478889"/>
                <a:gd name="connsiteY12" fmla="*/ 138114 h 420308"/>
                <a:gd name="connsiteX13" fmla="*/ 279608 w 478889"/>
                <a:gd name="connsiteY13" fmla="*/ 150020 h 420308"/>
                <a:gd name="connsiteX14" fmla="*/ 386763 w 478889"/>
                <a:gd name="connsiteY14" fmla="*/ 7145 h 420308"/>
                <a:gd name="connsiteX15" fmla="*/ 260558 w 478889"/>
                <a:gd name="connsiteY15" fmla="*/ 126207 h 420308"/>
                <a:gd name="connsiteX16" fmla="*/ 401052 w 478889"/>
                <a:gd name="connsiteY16" fmla="*/ 0 h 420308"/>
                <a:gd name="connsiteX17" fmla="*/ 478889 w 478889"/>
                <a:gd name="connsiteY17" fmla="*/ 145273 h 420308"/>
                <a:gd name="connsiteX18" fmla="*/ 443914 w 478889"/>
                <a:gd name="connsiteY18" fmla="*/ 295276 h 420308"/>
                <a:gd name="connsiteX19" fmla="*/ 333634 w 478889"/>
                <a:gd name="connsiteY19" fmla="*/ 420308 h 420308"/>
                <a:gd name="connsiteX20" fmla="*/ 151019 w 478889"/>
                <a:gd name="connsiteY20" fmla="*/ 409575 h 420308"/>
                <a:gd name="connsiteX21" fmla="*/ 24812 w 478889"/>
                <a:gd name="connsiteY21" fmla="*/ 295275 h 420308"/>
                <a:gd name="connsiteX22" fmla="*/ 0 w 478889"/>
                <a:gd name="connsiteY22" fmla="*/ 132176 h 420308"/>
                <a:gd name="connsiteX23" fmla="*/ 92868 w 478889"/>
                <a:gd name="connsiteY23" fmla="*/ 7160 h 420308"/>
                <a:gd name="connsiteX0" fmla="*/ 92868 w 478889"/>
                <a:gd name="connsiteY0" fmla="*/ 7160 h 420308"/>
                <a:gd name="connsiteX1" fmla="*/ 201026 w 478889"/>
                <a:gd name="connsiteY1" fmla="*/ 150020 h 420308"/>
                <a:gd name="connsiteX2" fmla="*/ 5765 w 478889"/>
                <a:gd name="connsiteY2" fmla="*/ 138113 h 420308"/>
                <a:gd name="connsiteX3" fmla="*/ 191502 w 478889"/>
                <a:gd name="connsiteY3" fmla="*/ 180976 h 420308"/>
                <a:gd name="connsiteX4" fmla="*/ 46245 w 478889"/>
                <a:gd name="connsiteY4" fmla="*/ 290515 h 420308"/>
                <a:gd name="connsiteX5" fmla="*/ 210552 w 478889"/>
                <a:gd name="connsiteY5" fmla="*/ 207170 h 420308"/>
                <a:gd name="connsiteX6" fmla="*/ 165307 w 478889"/>
                <a:gd name="connsiteY6" fmla="*/ 388144 h 420308"/>
                <a:gd name="connsiteX7" fmla="*/ 241508 w 478889"/>
                <a:gd name="connsiteY7" fmla="*/ 216696 h 420308"/>
                <a:gd name="connsiteX8" fmla="*/ 322472 w 478889"/>
                <a:gd name="connsiteY8" fmla="*/ 392909 h 420308"/>
                <a:gd name="connsiteX9" fmla="*/ 272464 w 478889"/>
                <a:gd name="connsiteY9" fmla="*/ 209552 h 420308"/>
                <a:gd name="connsiteX10" fmla="*/ 434389 w 478889"/>
                <a:gd name="connsiteY10" fmla="*/ 285751 h 420308"/>
                <a:gd name="connsiteX11" fmla="*/ 279607 w 478889"/>
                <a:gd name="connsiteY11" fmla="*/ 176215 h 420308"/>
                <a:gd name="connsiteX12" fmla="*/ 460583 w 478889"/>
                <a:gd name="connsiteY12" fmla="*/ 138114 h 420308"/>
                <a:gd name="connsiteX13" fmla="*/ 279608 w 478889"/>
                <a:gd name="connsiteY13" fmla="*/ 150020 h 420308"/>
                <a:gd name="connsiteX14" fmla="*/ 386763 w 478889"/>
                <a:gd name="connsiteY14" fmla="*/ 7145 h 420308"/>
                <a:gd name="connsiteX15" fmla="*/ 401052 w 478889"/>
                <a:gd name="connsiteY15" fmla="*/ 0 h 420308"/>
                <a:gd name="connsiteX16" fmla="*/ 478889 w 478889"/>
                <a:gd name="connsiteY16" fmla="*/ 145273 h 420308"/>
                <a:gd name="connsiteX17" fmla="*/ 443914 w 478889"/>
                <a:gd name="connsiteY17" fmla="*/ 295276 h 420308"/>
                <a:gd name="connsiteX18" fmla="*/ 333634 w 478889"/>
                <a:gd name="connsiteY18" fmla="*/ 420308 h 420308"/>
                <a:gd name="connsiteX19" fmla="*/ 151019 w 478889"/>
                <a:gd name="connsiteY19" fmla="*/ 409575 h 420308"/>
                <a:gd name="connsiteX20" fmla="*/ 24812 w 478889"/>
                <a:gd name="connsiteY20" fmla="*/ 295275 h 420308"/>
                <a:gd name="connsiteX21" fmla="*/ 0 w 478889"/>
                <a:gd name="connsiteY21" fmla="*/ 132176 h 420308"/>
                <a:gd name="connsiteX22" fmla="*/ 92868 w 478889"/>
                <a:gd name="connsiteY22" fmla="*/ 7160 h 420308"/>
                <a:gd name="connsiteX0" fmla="*/ 92868 w 478889"/>
                <a:gd name="connsiteY0" fmla="*/ 15 h 413163"/>
                <a:gd name="connsiteX1" fmla="*/ 201026 w 478889"/>
                <a:gd name="connsiteY1" fmla="*/ 142875 h 413163"/>
                <a:gd name="connsiteX2" fmla="*/ 5765 w 478889"/>
                <a:gd name="connsiteY2" fmla="*/ 130968 h 413163"/>
                <a:gd name="connsiteX3" fmla="*/ 191502 w 478889"/>
                <a:gd name="connsiteY3" fmla="*/ 173831 h 413163"/>
                <a:gd name="connsiteX4" fmla="*/ 46245 w 478889"/>
                <a:gd name="connsiteY4" fmla="*/ 283370 h 413163"/>
                <a:gd name="connsiteX5" fmla="*/ 210552 w 478889"/>
                <a:gd name="connsiteY5" fmla="*/ 200025 h 413163"/>
                <a:gd name="connsiteX6" fmla="*/ 165307 w 478889"/>
                <a:gd name="connsiteY6" fmla="*/ 380999 h 413163"/>
                <a:gd name="connsiteX7" fmla="*/ 241508 w 478889"/>
                <a:gd name="connsiteY7" fmla="*/ 209551 h 413163"/>
                <a:gd name="connsiteX8" fmla="*/ 322472 w 478889"/>
                <a:gd name="connsiteY8" fmla="*/ 385764 h 413163"/>
                <a:gd name="connsiteX9" fmla="*/ 272464 w 478889"/>
                <a:gd name="connsiteY9" fmla="*/ 202407 h 413163"/>
                <a:gd name="connsiteX10" fmla="*/ 434389 w 478889"/>
                <a:gd name="connsiteY10" fmla="*/ 278606 h 413163"/>
                <a:gd name="connsiteX11" fmla="*/ 279607 w 478889"/>
                <a:gd name="connsiteY11" fmla="*/ 169070 h 413163"/>
                <a:gd name="connsiteX12" fmla="*/ 460583 w 478889"/>
                <a:gd name="connsiteY12" fmla="*/ 130969 h 413163"/>
                <a:gd name="connsiteX13" fmla="*/ 279608 w 478889"/>
                <a:gd name="connsiteY13" fmla="*/ 142875 h 413163"/>
                <a:gd name="connsiteX14" fmla="*/ 386763 w 478889"/>
                <a:gd name="connsiteY14" fmla="*/ 0 h 413163"/>
                <a:gd name="connsiteX15" fmla="*/ 478889 w 478889"/>
                <a:gd name="connsiteY15" fmla="*/ 138128 h 413163"/>
                <a:gd name="connsiteX16" fmla="*/ 443914 w 478889"/>
                <a:gd name="connsiteY16" fmla="*/ 288131 h 413163"/>
                <a:gd name="connsiteX17" fmla="*/ 333634 w 478889"/>
                <a:gd name="connsiteY17" fmla="*/ 413163 h 413163"/>
                <a:gd name="connsiteX18" fmla="*/ 151019 w 478889"/>
                <a:gd name="connsiteY18" fmla="*/ 402430 h 413163"/>
                <a:gd name="connsiteX19" fmla="*/ 24812 w 478889"/>
                <a:gd name="connsiteY19" fmla="*/ 288130 h 413163"/>
                <a:gd name="connsiteX20" fmla="*/ 0 w 478889"/>
                <a:gd name="connsiteY20" fmla="*/ 125031 h 413163"/>
                <a:gd name="connsiteX21" fmla="*/ 92868 w 478889"/>
                <a:gd name="connsiteY21" fmla="*/ 15 h 413163"/>
                <a:gd name="connsiteX0" fmla="*/ 92868 w 478889"/>
                <a:gd name="connsiteY0" fmla="*/ 0 h 413148"/>
                <a:gd name="connsiteX1" fmla="*/ 201026 w 478889"/>
                <a:gd name="connsiteY1" fmla="*/ 142860 h 413148"/>
                <a:gd name="connsiteX2" fmla="*/ 5765 w 478889"/>
                <a:gd name="connsiteY2" fmla="*/ 130953 h 413148"/>
                <a:gd name="connsiteX3" fmla="*/ 191502 w 478889"/>
                <a:gd name="connsiteY3" fmla="*/ 173816 h 413148"/>
                <a:gd name="connsiteX4" fmla="*/ 46245 w 478889"/>
                <a:gd name="connsiteY4" fmla="*/ 283355 h 413148"/>
                <a:gd name="connsiteX5" fmla="*/ 210552 w 478889"/>
                <a:gd name="connsiteY5" fmla="*/ 200010 h 413148"/>
                <a:gd name="connsiteX6" fmla="*/ 165307 w 478889"/>
                <a:gd name="connsiteY6" fmla="*/ 380984 h 413148"/>
                <a:gd name="connsiteX7" fmla="*/ 241508 w 478889"/>
                <a:gd name="connsiteY7" fmla="*/ 209536 h 413148"/>
                <a:gd name="connsiteX8" fmla="*/ 322472 w 478889"/>
                <a:gd name="connsiteY8" fmla="*/ 385749 h 413148"/>
                <a:gd name="connsiteX9" fmla="*/ 272464 w 478889"/>
                <a:gd name="connsiteY9" fmla="*/ 202392 h 413148"/>
                <a:gd name="connsiteX10" fmla="*/ 434389 w 478889"/>
                <a:gd name="connsiteY10" fmla="*/ 278591 h 413148"/>
                <a:gd name="connsiteX11" fmla="*/ 279607 w 478889"/>
                <a:gd name="connsiteY11" fmla="*/ 169055 h 413148"/>
                <a:gd name="connsiteX12" fmla="*/ 460583 w 478889"/>
                <a:gd name="connsiteY12" fmla="*/ 130954 h 413148"/>
                <a:gd name="connsiteX13" fmla="*/ 279608 w 478889"/>
                <a:gd name="connsiteY13" fmla="*/ 142860 h 413148"/>
                <a:gd name="connsiteX14" fmla="*/ 478889 w 478889"/>
                <a:gd name="connsiteY14" fmla="*/ 138113 h 413148"/>
                <a:gd name="connsiteX15" fmla="*/ 443914 w 478889"/>
                <a:gd name="connsiteY15" fmla="*/ 288116 h 413148"/>
                <a:gd name="connsiteX16" fmla="*/ 333634 w 478889"/>
                <a:gd name="connsiteY16" fmla="*/ 413148 h 413148"/>
                <a:gd name="connsiteX17" fmla="*/ 151019 w 478889"/>
                <a:gd name="connsiteY17" fmla="*/ 402415 h 413148"/>
                <a:gd name="connsiteX18" fmla="*/ 24812 w 478889"/>
                <a:gd name="connsiteY18" fmla="*/ 288115 h 413148"/>
                <a:gd name="connsiteX19" fmla="*/ 0 w 478889"/>
                <a:gd name="connsiteY19" fmla="*/ 125016 h 413148"/>
                <a:gd name="connsiteX20" fmla="*/ 92868 w 478889"/>
                <a:gd name="connsiteY20" fmla="*/ 0 h 413148"/>
                <a:gd name="connsiteX0" fmla="*/ 92868 w 478889"/>
                <a:gd name="connsiteY0" fmla="*/ 0 h 413148"/>
                <a:gd name="connsiteX1" fmla="*/ 201026 w 478889"/>
                <a:gd name="connsiteY1" fmla="*/ 142860 h 413148"/>
                <a:gd name="connsiteX2" fmla="*/ 5765 w 478889"/>
                <a:gd name="connsiteY2" fmla="*/ 130953 h 413148"/>
                <a:gd name="connsiteX3" fmla="*/ 191502 w 478889"/>
                <a:gd name="connsiteY3" fmla="*/ 173816 h 413148"/>
                <a:gd name="connsiteX4" fmla="*/ 46245 w 478889"/>
                <a:gd name="connsiteY4" fmla="*/ 283355 h 413148"/>
                <a:gd name="connsiteX5" fmla="*/ 210552 w 478889"/>
                <a:gd name="connsiteY5" fmla="*/ 200010 h 413148"/>
                <a:gd name="connsiteX6" fmla="*/ 165307 w 478889"/>
                <a:gd name="connsiteY6" fmla="*/ 380984 h 413148"/>
                <a:gd name="connsiteX7" fmla="*/ 241508 w 478889"/>
                <a:gd name="connsiteY7" fmla="*/ 209536 h 413148"/>
                <a:gd name="connsiteX8" fmla="*/ 322472 w 478889"/>
                <a:gd name="connsiteY8" fmla="*/ 385749 h 413148"/>
                <a:gd name="connsiteX9" fmla="*/ 272464 w 478889"/>
                <a:gd name="connsiteY9" fmla="*/ 202392 h 413148"/>
                <a:gd name="connsiteX10" fmla="*/ 434389 w 478889"/>
                <a:gd name="connsiteY10" fmla="*/ 278591 h 413148"/>
                <a:gd name="connsiteX11" fmla="*/ 279607 w 478889"/>
                <a:gd name="connsiteY11" fmla="*/ 169055 h 413148"/>
                <a:gd name="connsiteX12" fmla="*/ 460583 w 478889"/>
                <a:gd name="connsiteY12" fmla="*/ 130954 h 413148"/>
                <a:gd name="connsiteX13" fmla="*/ 478889 w 478889"/>
                <a:gd name="connsiteY13" fmla="*/ 138113 h 413148"/>
                <a:gd name="connsiteX14" fmla="*/ 443914 w 478889"/>
                <a:gd name="connsiteY14" fmla="*/ 288116 h 413148"/>
                <a:gd name="connsiteX15" fmla="*/ 333634 w 478889"/>
                <a:gd name="connsiteY15" fmla="*/ 413148 h 413148"/>
                <a:gd name="connsiteX16" fmla="*/ 151019 w 478889"/>
                <a:gd name="connsiteY16" fmla="*/ 402415 h 413148"/>
                <a:gd name="connsiteX17" fmla="*/ 24812 w 478889"/>
                <a:gd name="connsiteY17" fmla="*/ 288115 h 413148"/>
                <a:gd name="connsiteX18" fmla="*/ 0 w 478889"/>
                <a:gd name="connsiteY18" fmla="*/ 125016 h 413148"/>
                <a:gd name="connsiteX19" fmla="*/ 92868 w 478889"/>
                <a:gd name="connsiteY19" fmla="*/ 0 h 413148"/>
                <a:gd name="connsiteX0" fmla="*/ 92868 w 478889"/>
                <a:gd name="connsiteY0" fmla="*/ 0 h 413148"/>
                <a:gd name="connsiteX1" fmla="*/ 201026 w 478889"/>
                <a:gd name="connsiteY1" fmla="*/ 142860 h 413148"/>
                <a:gd name="connsiteX2" fmla="*/ 5765 w 478889"/>
                <a:gd name="connsiteY2" fmla="*/ 130953 h 413148"/>
                <a:gd name="connsiteX3" fmla="*/ 191502 w 478889"/>
                <a:gd name="connsiteY3" fmla="*/ 173816 h 413148"/>
                <a:gd name="connsiteX4" fmla="*/ 46245 w 478889"/>
                <a:gd name="connsiteY4" fmla="*/ 283355 h 413148"/>
                <a:gd name="connsiteX5" fmla="*/ 210552 w 478889"/>
                <a:gd name="connsiteY5" fmla="*/ 200010 h 413148"/>
                <a:gd name="connsiteX6" fmla="*/ 165307 w 478889"/>
                <a:gd name="connsiteY6" fmla="*/ 380984 h 413148"/>
                <a:gd name="connsiteX7" fmla="*/ 241508 w 478889"/>
                <a:gd name="connsiteY7" fmla="*/ 209536 h 413148"/>
                <a:gd name="connsiteX8" fmla="*/ 322472 w 478889"/>
                <a:gd name="connsiteY8" fmla="*/ 385749 h 413148"/>
                <a:gd name="connsiteX9" fmla="*/ 272464 w 478889"/>
                <a:gd name="connsiteY9" fmla="*/ 202392 h 413148"/>
                <a:gd name="connsiteX10" fmla="*/ 434389 w 478889"/>
                <a:gd name="connsiteY10" fmla="*/ 278591 h 413148"/>
                <a:gd name="connsiteX11" fmla="*/ 279607 w 478889"/>
                <a:gd name="connsiteY11" fmla="*/ 169055 h 413148"/>
                <a:gd name="connsiteX12" fmla="*/ 478889 w 478889"/>
                <a:gd name="connsiteY12" fmla="*/ 138113 h 413148"/>
                <a:gd name="connsiteX13" fmla="*/ 443914 w 478889"/>
                <a:gd name="connsiteY13" fmla="*/ 288116 h 413148"/>
                <a:gd name="connsiteX14" fmla="*/ 333634 w 478889"/>
                <a:gd name="connsiteY14" fmla="*/ 413148 h 413148"/>
                <a:gd name="connsiteX15" fmla="*/ 151019 w 478889"/>
                <a:gd name="connsiteY15" fmla="*/ 402415 h 413148"/>
                <a:gd name="connsiteX16" fmla="*/ 24812 w 478889"/>
                <a:gd name="connsiteY16" fmla="*/ 288115 h 413148"/>
                <a:gd name="connsiteX17" fmla="*/ 0 w 478889"/>
                <a:gd name="connsiteY17" fmla="*/ 125016 h 413148"/>
                <a:gd name="connsiteX18" fmla="*/ 92868 w 478889"/>
                <a:gd name="connsiteY18" fmla="*/ 0 h 413148"/>
                <a:gd name="connsiteX0" fmla="*/ 92868 w 478889"/>
                <a:gd name="connsiteY0" fmla="*/ 0 h 413148"/>
                <a:gd name="connsiteX1" fmla="*/ 201026 w 478889"/>
                <a:gd name="connsiteY1" fmla="*/ 142860 h 413148"/>
                <a:gd name="connsiteX2" fmla="*/ 5765 w 478889"/>
                <a:gd name="connsiteY2" fmla="*/ 130953 h 413148"/>
                <a:gd name="connsiteX3" fmla="*/ 191502 w 478889"/>
                <a:gd name="connsiteY3" fmla="*/ 173816 h 413148"/>
                <a:gd name="connsiteX4" fmla="*/ 46245 w 478889"/>
                <a:gd name="connsiteY4" fmla="*/ 283355 h 413148"/>
                <a:gd name="connsiteX5" fmla="*/ 210552 w 478889"/>
                <a:gd name="connsiteY5" fmla="*/ 200010 h 413148"/>
                <a:gd name="connsiteX6" fmla="*/ 165307 w 478889"/>
                <a:gd name="connsiteY6" fmla="*/ 380984 h 413148"/>
                <a:gd name="connsiteX7" fmla="*/ 241508 w 478889"/>
                <a:gd name="connsiteY7" fmla="*/ 209536 h 413148"/>
                <a:gd name="connsiteX8" fmla="*/ 322472 w 478889"/>
                <a:gd name="connsiteY8" fmla="*/ 385749 h 413148"/>
                <a:gd name="connsiteX9" fmla="*/ 272464 w 478889"/>
                <a:gd name="connsiteY9" fmla="*/ 202392 h 413148"/>
                <a:gd name="connsiteX10" fmla="*/ 434389 w 478889"/>
                <a:gd name="connsiteY10" fmla="*/ 278591 h 413148"/>
                <a:gd name="connsiteX11" fmla="*/ 478889 w 478889"/>
                <a:gd name="connsiteY11" fmla="*/ 138113 h 413148"/>
                <a:gd name="connsiteX12" fmla="*/ 443914 w 478889"/>
                <a:gd name="connsiteY12" fmla="*/ 288116 h 413148"/>
                <a:gd name="connsiteX13" fmla="*/ 333634 w 478889"/>
                <a:gd name="connsiteY13" fmla="*/ 413148 h 413148"/>
                <a:gd name="connsiteX14" fmla="*/ 151019 w 478889"/>
                <a:gd name="connsiteY14" fmla="*/ 402415 h 413148"/>
                <a:gd name="connsiteX15" fmla="*/ 24812 w 478889"/>
                <a:gd name="connsiteY15" fmla="*/ 288115 h 413148"/>
                <a:gd name="connsiteX16" fmla="*/ 0 w 478889"/>
                <a:gd name="connsiteY16" fmla="*/ 125016 h 413148"/>
                <a:gd name="connsiteX17" fmla="*/ 92868 w 478889"/>
                <a:gd name="connsiteY17" fmla="*/ 0 h 413148"/>
                <a:gd name="connsiteX0" fmla="*/ 92868 w 443914"/>
                <a:gd name="connsiteY0" fmla="*/ 0 h 413148"/>
                <a:gd name="connsiteX1" fmla="*/ 201026 w 443914"/>
                <a:gd name="connsiteY1" fmla="*/ 142860 h 413148"/>
                <a:gd name="connsiteX2" fmla="*/ 5765 w 443914"/>
                <a:gd name="connsiteY2" fmla="*/ 130953 h 413148"/>
                <a:gd name="connsiteX3" fmla="*/ 191502 w 443914"/>
                <a:gd name="connsiteY3" fmla="*/ 173816 h 413148"/>
                <a:gd name="connsiteX4" fmla="*/ 46245 w 443914"/>
                <a:gd name="connsiteY4" fmla="*/ 283355 h 413148"/>
                <a:gd name="connsiteX5" fmla="*/ 210552 w 443914"/>
                <a:gd name="connsiteY5" fmla="*/ 200010 h 413148"/>
                <a:gd name="connsiteX6" fmla="*/ 165307 w 443914"/>
                <a:gd name="connsiteY6" fmla="*/ 380984 h 413148"/>
                <a:gd name="connsiteX7" fmla="*/ 241508 w 443914"/>
                <a:gd name="connsiteY7" fmla="*/ 209536 h 413148"/>
                <a:gd name="connsiteX8" fmla="*/ 322472 w 443914"/>
                <a:gd name="connsiteY8" fmla="*/ 385749 h 413148"/>
                <a:gd name="connsiteX9" fmla="*/ 272464 w 443914"/>
                <a:gd name="connsiteY9" fmla="*/ 202392 h 413148"/>
                <a:gd name="connsiteX10" fmla="*/ 434389 w 443914"/>
                <a:gd name="connsiteY10" fmla="*/ 278591 h 413148"/>
                <a:gd name="connsiteX11" fmla="*/ 443914 w 443914"/>
                <a:gd name="connsiteY11" fmla="*/ 288116 h 413148"/>
                <a:gd name="connsiteX12" fmla="*/ 333634 w 443914"/>
                <a:gd name="connsiteY12" fmla="*/ 413148 h 413148"/>
                <a:gd name="connsiteX13" fmla="*/ 151019 w 443914"/>
                <a:gd name="connsiteY13" fmla="*/ 402415 h 413148"/>
                <a:gd name="connsiteX14" fmla="*/ 24812 w 443914"/>
                <a:gd name="connsiteY14" fmla="*/ 288115 h 413148"/>
                <a:gd name="connsiteX15" fmla="*/ 0 w 443914"/>
                <a:gd name="connsiteY15" fmla="*/ 125016 h 413148"/>
                <a:gd name="connsiteX16" fmla="*/ 92868 w 443914"/>
                <a:gd name="connsiteY16" fmla="*/ 0 h 413148"/>
                <a:gd name="connsiteX0" fmla="*/ 92868 w 443914"/>
                <a:gd name="connsiteY0" fmla="*/ 0 h 413148"/>
                <a:gd name="connsiteX1" fmla="*/ 5765 w 443914"/>
                <a:gd name="connsiteY1" fmla="*/ 130953 h 413148"/>
                <a:gd name="connsiteX2" fmla="*/ 191502 w 443914"/>
                <a:gd name="connsiteY2" fmla="*/ 173816 h 413148"/>
                <a:gd name="connsiteX3" fmla="*/ 46245 w 443914"/>
                <a:gd name="connsiteY3" fmla="*/ 283355 h 413148"/>
                <a:gd name="connsiteX4" fmla="*/ 210552 w 443914"/>
                <a:gd name="connsiteY4" fmla="*/ 200010 h 413148"/>
                <a:gd name="connsiteX5" fmla="*/ 165307 w 443914"/>
                <a:gd name="connsiteY5" fmla="*/ 380984 h 413148"/>
                <a:gd name="connsiteX6" fmla="*/ 241508 w 443914"/>
                <a:gd name="connsiteY6" fmla="*/ 209536 h 413148"/>
                <a:gd name="connsiteX7" fmla="*/ 322472 w 443914"/>
                <a:gd name="connsiteY7" fmla="*/ 385749 h 413148"/>
                <a:gd name="connsiteX8" fmla="*/ 272464 w 443914"/>
                <a:gd name="connsiteY8" fmla="*/ 202392 h 413148"/>
                <a:gd name="connsiteX9" fmla="*/ 434389 w 443914"/>
                <a:gd name="connsiteY9" fmla="*/ 278591 h 413148"/>
                <a:gd name="connsiteX10" fmla="*/ 443914 w 443914"/>
                <a:gd name="connsiteY10" fmla="*/ 288116 h 413148"/>
                <a:gd name="connsiteX11" fmla="*/ 333634 w 443914"/>
                <a:gd name="connsiteY11" fmla="*/ 413148 h 413148"/>
                <a:gd name="connsiteX12" fmla="*/ 151019 w 443914"/>
                <a:gd name="connsiteY12" fmla="*/ 402415 h 413148"/>
                <a:gd name="connsiteX13" fmla="*/ 24812 w 443914"/>
                <a:gd name="connsiteY13" fmla="*/ 288115 h 413148"/>
                <a:gd name="connsiteX14" fmla="*/ 0 w 443914"/>
                <a:gd name="connsiteY14" fmla="*/ 125016 h 413148"/>
                <a:gd name="connsiteX15" fmla="*/ 92868 w 443914"/>
                <a:gd name="connsiteY15" fmla="*/ 0 h 413148"/>
                <a:gd name="connsiteX0" fmla="*/ 0 w 443914"/>
                <a:gd name="connsiteY0" fmla="*/ 0 h 288132"/>
                <a:gd name="connsiteX1" fmla="*/ 5765 w 443914"/>
                <a:gd name="connsiteY1" fmla="*/ 5937 h 288132"/>
                <a:gd name="connsiteX2" fmla="*/ 191502 w 443914"/>
                <a:gd name="connsiteY2" fmla="*/ 48800 h 288132"/>
                <a:gd name="connsiteX3" fmla="*/ 46245 w 443914"/>
                <a:gd name="connsiteY3" fmla="*/ 158339 h 288132"/>
                <a:gd name="connsiteX4" fmla="*/ 210552 w 443914"/>
                <a:gd name="connsiteY4" fmla="*/ 74994 h 288132"/>
                <a:gd name="connsiteX5" fmla="*/ 165307 w 443914"/>
                <a:gd name="connsiteY5" fmla="*/ 255968 h 288132"/>
                <a:gd name="connsiteX6" fmla="*/ 241508 w 443914"/>
                <a:gd name="connsiteY6" fmla="*/ 84520 h 288132"/>
                <a:gd name="connsiteX7" fmla="*/ 322472 w 443914"/>
                <a:gd name="connsiteY7" fmla="*/ 260733 h 288132"/>
                <a:gd name="connsiteX8" fmla="*/ 272464 w 443914"/>
                <a:gd name="connsiteY8" fmla="*/ 77376 h 288132"/>
                <a:gd name="connsiteX9" fmla="*/ 434389 w 443914"/>
                <a:gd name="connsiteY9" fmla="*/ 153575 h 288132"/>
                <a:gd name="connsiteX10" fmla="*/ 443914 w 443914"/>
                <a:gd name="connsiteY10" fmla="*/ 163100 h 288132"/>
                <a:gd name="connsiteX11" fmla="*/ 333634 w 443914"/>
                <a:gd name="connsiteY11" fmla="*/ 288132 h 288132"/>
                <a:gd name="connsiteX12" fmla="*/ 151019 w 443914"/>
                <a:gd name="connsiteY12" fmla="*/ 277399 h 288132"/>
                <a:gd name="connsiteX13" fmla="*/ 24812 w 443914"/>
                <a:gd name="connsiteY13" fmla="*/ 163099 h 288132"/>
                <a:gd name="connsiteX14" fmla="*/ 0 w 443914"/>
                <a:gd name="connsiteY14" fmla="*/ 0 h 288132"/>
                <a:gd name="connsiteX0" fmla="*/ 19047 w 438149"/>
                <a:gd name="connsiteY0" fmla="*/ 157162 h 282195"/>
                <a:gd name="connsiteX1" fmla="*/ 0 w 438149"/>
                <a:gd name="connsiteY1" fmla="*/ 0 h 282195"/>
                <a:gd name="connsiteX2" fmla="*/ 185737 w 438149"/>
                <a:gd name="connsiteY2" fmla="*/ 42863 h 282195"/>
                <a:gd name="connsiteX3" fmla="*/ 40480 w 438149"/>
                <a:gd name="connsiteY3" fmla="*/ 152402 h 282195"/>
                <a:gd name="connsiteX4" fmla="*/ 204787 w 438149"/>
                <a:gd name="connsiteY4" fmla="*/ 69057 h 282195"/>
                <a:gd name="connsiteX5" fmla="*/ 159542 w 438149"/>
                <a:gd name="connsiteY5" fmla="*/ 250031 h 282195"/>
                <a:gd name="connsiteX6" fmla="*/ 235743 w 438149"/>
                <a:gd name="connsiteY6" fmla="*/ 78583 h 282195"/>
                <a:gd name="connsiteX7" fmla="*/ 316707 w 438149"/>
                <a:gd name="connsiteY7" fmla="*/ 254796 h 282195"/>
                <a:gd name="connsiteX8" fmla="*/ 266699 w 438149"/>
                <a:gd name="connsiteY8" fmla="*/ 71439 h 282195"/>
                <a:gd name="connsiteX9" fmla="*/ 428624 w 438149"/>
                <a:gd name="connsiteY9" fmla="*/ 147638 h 282195"/>
                <a:gd name="connsiteX10" fmla="*/ 438149 w 438149"/>
                <a:gd name="connsiteY10" fmla="*/ 157163 h 282195"/>
                <a:gd name="connsiteX11" fmla="*/ 327869 w 438149"/>
                <a:gd name="connsiteY11" fmla="*/ 282195 h 282195"/>
                <a:gd name="connsiteX12" fmla="*/ 145254 w 438149"/>
                <a:gd name="connsiteY12" fmla="*/ 271462 h 282195"/>
                <a:gd name="connsiteX13" fmla="*/ 19047 w 438149"/>
                <a:gd name="connsiteY13" fmla="*/ 157162 h 282195"/>
                <a:gd name="connsiteX0" fmla="*/ 0 w 419102"/>
                <a:gd name="connsiteY0" fmla="*/ 114299 h 239332"/>
                <a:gd name="connsiteX1" fmla="*/ 166690 w 419102"/>
                <a:gd name="connsiteY1" fmla="*/ 0 h 239332"/>
                <a:gd name="connsiteX2" fmla="*/ 21433 w 419102"/>
                <a:gd name="connsiteY2" fmla="*/ 109539 h 239332"/>
                <a:gd name="connsiteX3" fmla="*/ 185740 w 419102"/>
                <a:gd name="connsiteY3" fmla="*/ 26194 h 239332"/>
                <a:gd name="connsiteX4" fmla="*/ 140495 w 419102"/>
                <a:gd name="connsiteY4" fmla="*/ 207168 h 239332"/>
                <a:gd name="connsiteX5" fmla="*/ 216696 w 419102"/>
                <a:gd name="connsiteY5" fmla="*/ 35720 h 239332"/>
                <a:gd name="connsiteX6" fmla="*/ 297660 w 419102"/>
                <a:gd name="connsiteY6" fmla="*/ 211933 h 239332"/>
                <a:gd name="connsiteX7" fmla="*/ 247652 w 419102"/>
                <a:gd name="connsiteY7" fmla="*/ 28576 h 239332"/>
                <a:gd name="connsiteX8" fmla="*/ 409577 w 419102"/>
                <a:gd name="connsiteY8" fmla="*/ 104775 h 239332"/>
                <a:gd name="connsiteX9" fmla="*/ 419102 w 419102"/>
                <a:gd name="connsiteY9" fmla="*/ 114300 h 239332"/>
                <a:gd name="connsiteX10" fmla="*/ 308822 w 419102"/>
                <a:gd name="connsiteY10" fmla="*/ 239332 h 239332"/>
                <a:gd name="connsiteX11" fmla="*/ 126207 w 419102"/>
                <a:gd name="connsiteY11" fmla="*/ 228599 h 239332"/>
                <a:gd name="connsiteX12" fmla="*/ 0 w 419102"/>
                <a:gd name="connsiteY12" fmla="*/ 114299 h 239332"/>
                <a:gd name="connsiteX0" fmla="*/ 0 w 419102"/>
                <a:gd name="connsiteY0" fmla="*/ 88105 h 213138"/>
                <a:gd name="connsiteX1" fmla="*/ 21433 w 419102"/>
                <a:gd name="connsiteY1" fmla="*/ 83345 h 213138"/>
                <a:gd name="connsiteX2" fmla="*/ 185740 w 419102"/>
                <a:gd name="connsiteY2" fmla="*/ 0 h 213138"/>
                <a:gd name="connsiteX3" fmla="*/ 140495 w 419102"/>
                <a:gd name="connsiteY3" fmla="*/ 180974 h 213138"/>
                <a:gd name="connsiteX4" fmla="*/ 216696 w 419102"/>
                <a:gd name="connsiteY4" fmla="*/ 9526 h 213138"/>
                <a:gd name="connsiteX5" fmla="*/ 297660 w 419102"/>
                <a:gd name="connsiteY5" fmla="*/ 185739 h 213138"/>
                <a:gd name="connsiteX6" fmla="*/ 247652 w 419102"/>
                <a:gd name="connsiteY6" fmla="*/ 2382 h 213138"/>
                <a:gd name="connsiteX7" fmla="*/ 409577 w 419102"/>
                <a:gd name="connsiteY7" fmla="*/ 78581 h 213138"/>
                <a:gd name="connsiteX8" fmla="*/ 419102 w 419102"/>
                <a:gd name="connsiteY8" fmla="*/ 88106 h 213138"/>
                <a:gd name="connsiteX9" fmla="*/ 308822 w 419102"/>
                <a:gd name="connsiteY9" fmla="*/ 213138 h 213138"/>
                <a:gd name="connsiteX10" fmla="*/ 126207 w 419102"/>
                <a:gd name="connsiteY10" fmla="*/ 202405 h 213138"/>
                <a:gd name="connsiteX11" fmla="*/ 0 w 419102"/>
                <a:gd name="connsiteY11" fmla="*/ 88105 h 213138"/>
                <a:gd name="connsiteX0" fmla="*/ 104774 w 397669"/>
                <a:gd name="connsiteY0" fmla="*/ 202405 h 213138"/>
                <a:gd name="connsiteX1" fmla="*/ 0 w 397669"/>
                <a:gd name="connsiteY1" fmla="*/ 83345 h 213138"/>
                <a:gd name="connsiteX2" fmla="*/ 164307 w 397669"/>
                <a:gd name="connsiteY2" fmla="*/ 0 h 213138"/>
                <a:gd name="connsiteX3" fmla="*/ 119062 w 397669"/>
                <a:gd name="connsiteY3" fmla="*/ 180974 h 213138"/>
                <a:gd name="connsiteX4" fmla="*/ 195263 w 397669"/>
                <a:gd name="connsiteY4" fmla="*/ 9526 h 213138"/>
                <a:gd name="connsiteX5" fmla="*/ 276227 w 397669"/>
                <a:gd name="connsiteY5" fmla="*/ 185739 h 213138"/>
                <a:gd name="connsiteX6" fmla="*/ 226219 w 397669"/>
                <a:gd name="connsiteY6" fmla="*/ 2382 h 213138"/>
                <a:gd name="connsiteX7" fmla="*/ 388144 w 397669"/>
                <a:gd name="connsiteY7" fmla="*/ 78581 h 213138"/>
                <a:gd name="connsiteX8" fmla="*/ 397669 w 397669"/>
                <a:gd name="connsiteY8" fmla="*/ 88106 h 213138"/>
                <a:gd name="connsiteX9" fmla="*/ 287389 w 397669"/>
                <a:gd name="connsiteY9" fmla="*/ 213138 h 213138"/>
                <a:gd name="connsiteX10" fmla="*/ 104774 w 397669"/>
                <a:gd name="connsiteY10" fmla="*/ 202405 h 213138"/>
                <a:gd name="connsiteX0" fmla="*/ 104774 w 397669"/>
                <a:gd name="connsiteY0" fmla="*/ 200023 h 210756"/>
                <a:gd name="connsiteX1" fmla="*/ 0 w 397669"/>
                <a:gd name="connsiteY1" fmla="*/ 80963 h 210756"/>
                <a:gd name="connsiteX2" fmla="*/ 119062 w 397669"/>
                <a:gd name="connsiteY2" fmla="*/ 178592 h 210756"/>
                <a:gd name="connsiteX3" fmla="*/ 195263 w 397669"/>
                <a:gd name="connsiteY3" fmla="*/ 7144 h 210756"/>
                <a:gd name="connsiteX4" fmla="*/ 276227 w 397669"/>
                <a:gd name="connsiteY4" fmla="*/ 183357 h 210756"/>
                <a:gd name="connsiteX5" fmla="*/ 226219 w 397669"/>
                <a:gd name="connsiteY5" fmla="*/ 0 h 210756"/>
                <a:gd name="connsiteX6" fmla="*/ 388144 w 397669"/>
                <a:gd name="connsiteY6" fmla="*/ 76199 h 210756"/>
                <a:gd name="connsiteX7" fmla="*/ 397669 w 397669"/>
                <a:gd name="connsiteY7" fmla="*/ 85724 h 210756"/>
                <a:gd name="connsiteX8" fmla="*/ 287389 w 397669"/>
                <a:gd name="connsiteY8" fmla="*/ 210756 h 210756"/>
                <a:gd name="connsiteX9" fmla="*/ 104774 w 397669"/>
                <a:gd name="connsiteY9" fmla="*/ 200023 h 210756"/>
                <a:gd name="connsiteX0" fmla="*/ 0 w 292895"/>
                <a:gd name="connsiteY0" fmla="*/ 200023 h 210756"/>
                <a:gd name="connsiteX1" fmla="*/ 14288 w 292895"/>
                <a:gd name="connsiteY1" fmla="*/ 178592 h 210756"/>
                <a:gd name="connsiteX2" fmla="*/ 90489 w 292895"/>
                <a:gd name="connsiteY2" fmla="*/ 7144 h 210756"/>
                <a:gd name="connsiteX3" fmla="*/ 171453 w 292895"/>
                <a:gd name="connsiteY3" fmla="*/ 183357 h 210756"/>
                <a:gd name="connsiteX4" fmla="*/ 121445 w 292895"/>
                <a:gd name="connsiteY4" fmla="*/ 0 h 210756"/>
                <a:gd name="connsiteX5" fmla="*/ 283370 w 292895"/>
                <a:gd name="connsiteY5" fmla="*/ 76199 h 210756"/>
                <a:gd name="connsiteX6" fmla="*/ 292895 w 292895"/>
                <a:gd name="connsiteY6" fmla="*/ 85724 h 210756"/>
                <a:gd name="connsiteX7" fmla="*/ 182615 w 292895"/>
                <a:gd name="connsiteY7" fmla="*/ 210756 h 210756"/>
                <a:gd name="connsiteX8" fmla="*/ 0 w 292895"/>
                <a:gd name="connsiteY8" fmla="*/ 200023 h 210756"/>
                <a:gd name="connsiteX0" fmla="*/ 0 w 292895"/>
                <a:gd name="connsiteY0" fmla="*/ 192879 h 203612"/>
                <a:gd name="connsiteX1" fmla="*/ 14288 w 292895"/>
                <a:gd name="connsiteY1" fmla="*/ 171448 h 203612"/>
                <a:gd name="connsiteX2" fmla="*/ 90489 w 292895"/>
                <a:gd name="connsiteY2" fmla="*/ 0 h 203612"/>
                <a:gd name="connsiteX3" fmla="*/ 171453 w 292895"/>
                <a:gd name="connsiteY3" fmla="*/ 176213 h 203612"/>
                <a:gd name="connsiteX4" fmla="*/ 283370 w 292895"/>
                <a:gd name="connsiteY4" fmla="*/ 69055 h 203612"/>
                <a:gd name="connsiteX5" fmla="*/ 292895 w 292895"/>
                <a:gd name="connsiteY5" fmla="*/ 78580 h 203612"/>
                <a:gd name="connsiteX6" fmla="*/ 182615 w 292895"/>
                <a:gd name="connsiteY6" fmla="*/ 203612 h 203612"/>
                <a:gd name="connsiteX7" fmla="*/ 0 w 292895"/>
                <a:gd name="connsiteY7" fmla="*/ 192879 h 203612"/>
                <a:gd name="connsiteX0" fmla="*/ 0 w 283370"/>
                <a:gd name="connsiteY0" fmla="*/ 192879 h 203612"/>
                <a:gd name="connsiteX1" fmla="*/ 14288 w 283370"/>
                <a:gd name="connsiteY1" fmla="*/ 171448 h 203612"/>
                <a:gd name="connsiteX2" fmla="*/ 90489 w 283370"/>
                <a:gd name="connsiteY2" fmla="*/ 0 h 203612"/>
                <a:gd name="connsiteX3" fmla="*/ 171453 w 283370"/>
                <a:gd name="connsiteY3" fmla="*/ 176213 h 203612"/>
                <a:gd name="connsiteX4" fmla="*/ 283370 w 283370"/>
                <a:gd name="connsiteY4" fmla="*/ 69055 h 203612"/>
                <a:gd name="connsiteX5" fmla="*/ 182615 w 283370"/>
                <a:gd name="connsiteY5" fmla="*/ 203612 h 203612"/>
                <a:gd name="connsiteX6" fmla="*/ 0 w 283370"/>
                <a:gd name="connsiteY6" fmla="*/ 192879 h 203612"/>
                <a:gd name="connsiteX0" fmla="*/ 0 w 182615"/>
                <a:gd name="connsiteY0" fmla="*/ 192879 h 203612"/>
                <a:gd name="connsiteX1" fmla="*/ 14288 w 182615"/>
                <a:gd name="connsiteY1" fmla="*/ 171448 h 203612"/>
                <a:gd name="connsiteX2" fmla="*/ 90489 w 182615"/>
                <a:gd name="connsiteY2" fmla="*/ 0 h 203612"/>
                <a:gd name="connsiteX3" fmla="*/ 171453 w 182615"/>
                <a:gd name="connsiteY3" fmla="*/ 176213 h 203612"/>
                <a:gd name="connsiteX4" fmla="*/ 182615 w 182615"/>
                <a:gd name="connsiteY4" fmla="*/ 203612 h 203612"/>
                <a:gd name="connsiteX5" fmla="*/ 0 w 182615"/>
                <a:gd name="connsiteY5" fmla="*/ 192879 h 20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15" h="203612">
                  <a:moveTo>
                    <a:pt x="0" y="192879"/>
                  </a:moveTo>
                  <a:lnTo>
                    <a:pt x="14288" y="171448"/>
                  </a:lnTo>
                  <a:lnTo>
                    <a:pt x="90489" y="0"/>
                  </a:lnTo>
                  <a:lnTo>
                    <a:pt x="171453" y="176213"/>
                  </a:lnTo>
                  <a:lnTo>
                    <a:pt x="182615" y="203612"/>
                  </a:lnTo>
                  <a:lnTo>
                    <a:pt x="0" y="192879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八角形 353">
              <a:extLst>
                <a:ext uri="{FF2B5EF4-FFF2-40B4-BE49-F238E27FC236}">
                  <a16:creationId xmlns:a16="http://schemas.microsoft.com/office/drawing/2014/main" id="{EF6FFAF5-A2A2-D891-9C66-F81E0BABEC25}"/>
                </a:ext>
              </a:extLst>
            </p:cNvPr>
            <p:cNvSpPr/>
            <p:nvPr/>
          </p:nvSpPr>
          <p:spPr>
            <a:xfrm rot="10800000">
              <a:off x="-1296810" y="3951523"/>
              <a:ext cx="344770" cy="344770"/>
            </a:xfrm>
            <a:prstGeom prst="octagon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5" name="直線コネクタ 354">
              <a:extLst>
                <a:ext uri="{FF2B5EF4-FFF2-40B4-BE49-F238E27FC236}">
                  <a16:creationId xmlns:a16="http://schemas.microsoft.com/office/drawing/2014/main" id="{D6C96E72-7600-7A3E-AF9D-8A47C8FE5567}"/>
                </a:ext>
              </a:extLst>
            </p:cNvPr>
            <p:cNvCxnSpPr>
              <a:cxnSpLocks/>
            </p:cNvCxnSpPr>
            <p:nvPr/>
          </p:nvCxnSpPr>
          <p:spPr>
            <a:xfrm>
              <a:off x="-1164464" y="4030913"/>
              <a:ext cx="80076" cy="121327"/>
            </a:xfrm>
            <a:prstGeom prst="line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直線コネクタ 355">
              <a:extLst>
                <a:ext uri="{FF2B5EF4-FFF2-40B4-BE49-F238E27FC236}">
                  <a16:creationId xmlns:a16="http://schemas.microsoft.com/office/drawing/2014/main" id="{F0C4501A-4719-ABA9-AD6C-1728ACCFD7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164464" y="4030913"/>
              <a:ext cx="80076" cy="121327"/>
            </a:xfrm>
            <a:prstGeom prst="line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直線コネクタ 356">
              <a:extLst>
                <a:ext uri="{FF2B5EF4-FFF2-40B4-BE49-F238E27FC236}">
                  <a16:creationId xmlns:a16="http://schemas.microsoft.com/office/drawing/2014/main" id="{BD60989B-00E8-92E2-3BB0-5C3F9B2F0B86}"/>
                </a:ext>
              </a:extLst>
            </p:cNvPr>
            <p:cNvCxnSpPr>
              <a:cxnSpLocks/>
            </p:cNvCxnSpPr>
            <p:nvPr/>
          </p:nvCxnSpPr>
          <p:spPr>
            <a:xfrm>
              <a:off x="-1194796" y="4091576"/>
              <a:ext cx="140740" cy="0"/>
            </a:xfrm>
            <a:prstGeom prst="line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453DAD0D-572B-B8A0-51C3-7E72B433AD62}"/>
                </a:ext>
              </a:extLst>
            </p:cNvPr>
            <p:cNvSpPr/>
            <p:nvPr/>
          </p:nvSpPr>
          <p:spPr>
            <a:xfrm>
              <a:off x="600556" y="3442171"/>
              <a:ext cx="1186148" cy="159853"/>
            </a:xfrm>
            <a:custGeom>
              <a:avLst/>
              <a:gdLst>
                <a:gd name="connsiteX0" fmla="*/ 1151041 w 1173642"/>
                <a:gd name="connsiteY0" fmla="*/ 0 h 159857"/>
                <a:gd name="connsiteX1" fmla="*/ 1173642 w 1173642"/>
                <a:gd name="connsiteY1" fmla="*/ 23360 h 159857"/>
                <a:gd name="connsiteX2" fmla="*/ 1034981 w 1173642"/>
                <a:gd name="connsiteY2" fmla="*/ 159857 h 159857"/>
                <a:gd name="connsiteX3" fmla="*/ 902678 w 1173642"/>
                <a:gd name="connsiteY3" fmla="*/ 159857 h 159857"/>
                <a:gd name="connsiteX4" fmla="*/ 785498 w 1173642"/>
                <a:gd name="connsiteY4" fmla="*/ 20977 h 159857"/>
                <a:gd name="connsiteX5" fmla="*/ 637939 w 1173642"/>
                <a:gd name="connsiteY5" fmla="*/ 159857 h 159857"/>
                <a:gd name="connsiteX6" fmla="*/ 512276 w 1173642"/>
                <a:gd name="connsiteY6" fmla="*/ 159857 h 159857"/>
                <a:gd name="connsiteX7" fmla="*/ 394973 w 1173642"/>
                <a:gd name="connsiteY7" fmla="*/ 23359 h 159857"/>
                <a:gd name="connsiteX8" fmla="*/ 288132 w 1173642"/>
                <a:gd name="connsiteY8" fmla="*/ 117322 h 159857"/>
                <a:gd name="connsiteX9" fmla="*/ 0 w 1173642"/>
                <a:gd name="connsiteY9" fmla="*/ 31430 h 159857"/>
                <a:gd name="connsiteX10" fmla="*/ 29472 w 1173642"/>
                <a:gd name="connsiteY10" fmla="*/ 2383 h 159857"/>
                <a:gd name="connsiteX11" fmla="*/ 1151041 w 1173642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5498 w 1181381"/>
                <a:gd name="connsiteY4" fmla="*/ 20977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94973 w 1181381"/>
                <a:gd name="connsiteY7" fmla="*/ 23359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6689 w 1181381"/>
                <a:gd name="connsiteY4" fmla="*/ 27526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94973 w 1181381"/>
                <a:gd name="connsiteY7" fmla="*/ 23359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6689 w 1181381"/>
                <a:gd name="connsiteY4" fmla="*/ 27526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89615 w 1181381"/>
                <a:gd name="connsiteY7" fmla="*/ 25740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6320 w 1181381"/>
                <a:gd name="connsiteY4" fmla="*/ 29002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89615 w 1181381"/>
                <a:gd name="connsiteY7" fmla="*/ 25740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6320 w 1181381"/>
                <a:gd name="connsiteY4" fmla="*/ 29002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89984 w 1181381"/>
                <a:gd name="connsiteY7" fmla="*/ 27954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5838 w 1186178"/>
                <a:gd name="connsiteY0" fmla="*/ 0 h 159857"/>
                <a:gd name="connsiteX1" fmla="*/ 1186178 w 1186178"/>
                <a:gd name="connsiteY1" fmla="*/ 25741 h 159857"/>
                <a:gd name="connsiteX2" fmla="*/ 1039778 w 1186178"/>
                <a:gd name="connsiteY2" fmla="*/ 159857 h 159857"/>
                <a:gd name="connsiteX3" fmla="*/ 907475 w 1186178"/>
                <a:gd name="connsiteY3" fmla="*/ 159857 h 159857"/>
                <a:gd name="connsiteX4" fmla="*/ 791117 w 1186178"/>
                <a:gd name="connsiteY4" fmla="*/ 29002 h 159857"/>
                <a:gd name="connsiteX5" fmla="*/ 642736 w 1186178"/>
                <a:gd name="connsiteY5" fmla="*/ 159857 h 159857"/>
                <a:gd name="connsiteX6" fmla="*/ 517073 w 1186178"/>
                <a:gd name="connsiteY6" fmla="*/ 159857 h 159857"/>
                <a:gd name="connsiteX7" fmla="*/ 394781 w 1186178"/>
                <a:gd name="connsiteY7" fmla="*/ 27954 h 159857"/>
                <a:gd name="connsiteX8" fmla="*/ 292929 w 1186178"/>
                <a:gd name="connsiteY8" fmla="*/ 117322 h 159857"/>
                <a:gd name="connsiteX9" fmla="*/ 0 w 1186178"/>
                <a:gd name="connsiteY9" fmla="*/ 31430 h 159857"/>
                <a:gd name="connsiteX10" fmla="*/ 34269 w 1186178"/>
                <a:gd name="connsiteY10" fmla="*/ 2383 h 159857"/>
                <a:gd name="connsiteX11" fmla="*/ 1155838 w 1186178"/>
                <a:gd name="connsiteY11" fmla="*/ 0 h 15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6178" h="159857">
                  <a:moveTo>
                    <a:pt x="1155838" y="0"/>
                  </a:moveTo>
                  <a:lnTo>
                    <a:pt x="1186178" y="25741"/>
                  </a:lnTo>
                  <a:lnTo>
                    <a:pt x="1039778" y="159857"/>
                  </a:lnTo>
                  <a:lnTo>
                    <a:pt x="907475" y="159857"/>
                  </a:lnTo>
                  <a:lnTo>
                    <a:pt x="791117" y="29002"/>
                  </a:lnTo>
                  <a:lnTo>
                    <a:pt x="642736" y="159857"/>
                  </a:lnTo>
                  <a:lnTo>
                    <a:pt x="517073" y="159857"/>
                  </a:lnTo>
                  <a:lnTo>
                    <a:pt x="394781" y="27954"/>
                  </a:lnTo>
                  <a:lnTo>
                    <a:pt x="292929" y="117322"/>
                  </a:lnTo>
                  <a:lnTo>
                    <a:pt x="0" y="31430"/>
                  </a:lnTo>
                  <a:lnTo>
                    <a:pt x="34269" y="2383"/>
                  </a:lnTo>
                  <a:lnTo>
                    <a:pt x="1155838" y="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0E313EA5-EC34-E464-CA3D-FABAC2981FF2}"/>
                </a:ext>
              </a:extLst>
            </p:cNvPr>
            <p:cNvSpPr/>
            <p:nvPr/>
          </p:nvSpPr>
          <p:spPr>
            <a:xfrm>
              <a:off x="-1376884" y="3456458"/>
              <a:ext cx="1571290" cy="145565"/>
            </a:xfrm>
            <a:custGeom>
              <a:avLst/>
              <a:gdLst>
                <a:gd name="connsiteX0" fmla="*/ 1561788 w 1570307"/>
                <a:gd name="connsiteY0" fmla="*/ 0 h 145569"/>
                <a:gd name="connsiteX1" fmla="*/ 1570307 w 1570307"/>
                <a:gd name="connsiteY1" fmla="*/ 17141 h 145569"/>
                <a:gd name="connsiteX2" fmla="*/ 1279794 w 1570307"/>
                <a:gd name="connsiteY2" fmla="*/ 105414 h 145569"/>
                <a:gd name="connsiteX3" fmla="*/ 1184857 w 1570307"/>
                <a:gd name="connsiteY3" fmla="*/ 11452 h 145569"/>
                <a:gd name="connsiteX4" fmla="*/ 1054998 w 1570307"/>
                <a:gd name="connsiteY4" fmla="*/ 145569 h 145569"/>
                <a:gd name="connsiteX5" fmla="*/ 928022 w 1570307"/>
                <a:gd name="connsiteY5" fmla="*/ 145569 h 145569"/>
                <a:gd name="connsiteX6" fmla="*/ 787189 w 1570307"/>
                <a:gd name="connsiteY6" fmla="*/ 9070 h 145569"/>
                <a:gd name="connsiteX7" fmla="*/ 663690 w 1570307"/>
                <a:gd name="connsiteY7" fmla="*/ 145569 h 145569"/>
                <a:gd name="connsiteX8" fmla="*/ 530532 w 1570307"/>
                <a:gd name="connsiteY8" fmla="*/ 145569 h 145569"/>
                <a:gd name="connsiteX9" fmla="*/ 391901 w 1570307"/>
                <a:gd name="connsiteY9" fmla="*/ 9071 h 145569"/>
                <a:gd name="connsiteX10" fmla="*/ 268199 w 1570307"/>
                <a:gd name="connsiteY10" fmla="*/ 145569 h 145569"/>
                <a:gd name="connsiteX11" fmla="*/ 135620 w 1570307"/>
                <a:gd name="connsiteY11" fmla="*/ 145569 h 145569"/>
                <a:gd name="connsiteX12" fmla="*/ 0 w 1570307"/>
                <a:gd name="connsiteY12" fmla="*/ 8693 h 145569"/>
                <a:gd name="connsiteX13" fmla="*/ 54459 w 1570307"/>
                <a:gd name="connsiteY13" fmla="*/ 1 h 145569"/>
                <a:gd name="connsiteX14" fmla="*/ 1561788 w 1570307"/>
                <a:gd name="connsiteY14" fmla="*/ 0 h 145569"/>
                <a:gd name="connsiteX0" fmla="*/ 1561788 w 1570307"/>
                <a:gd name="connsiteY0" fmla="*/ 0 h 145569"/>
                <a:gd name="connsiteX1" fmla="*/ 1570307 w 1570307"/>
                <a:gd name="connsiteY1" fmla="*/ 17141 h 145569"/>
                <a:gd name="connsiteX2" fmla="*/ 1279794 w 1570307"/>
                <a:gd name="connsiteY2" fmla="*/ 105414 h 145569"/>
                <a:gd name="connsiteX3" fmla="*/ 1184857 w 1570307"/>
                <a:gd name="connsiteY3" fmla="*/ 13833 h 145569"/>
                <a:gd name="connsiteX4" fmla="*/ 1054998 w 1570307"/>
                <a:gd name="connsiteY4" fmla="*/ 145569 h 145569"/>
                <a:gd name="connsiteX5" fmla="*/ 928022 w 1570307"/>
                <a:gd name="connsiteY5" fmla="*/ 145569 h 145569"/>
                <a:gd name="connsiteX6" fmla="*/ 787189 w 1570307"/>
                <a:gd name="connsiteY6" fmla="*/ 9070 h 145569"/>
                <a:gd name="connsiteX7" fmla="*/ 663690 w 1570307"/>
                <a:gd name="connsiteY7" fmla="*/ 145569 h 145569"/>
                <a:gd name="connsiteX8" fmla="*/ 530532 w 1570307"/>
                <a:gd name="connsiteY8" fmla="*/ 145569 h 145569"/>
                <a:gd name="connsiteX9" fmla="*/ 391901 w 1570307"/>
                <a:gd name="connsiteY9" fmla="*/ 9071 h 145569"/>
                <a:gd name="connsiteX10" fmla="*/ 268199 w 1570307"/>
                <a:gd name="connsiteY10" fmla="*/ 145569 h 145569"/>
                <a:gd name="connsiteX11" fmla="*/ 135620 w 1570307"/>
                <a:gd name="connsiteY11" fmla="*/ 145569 h 145569"/>
                <a:gd name="connsiteX12" fmla="*/ 0 w 1570307"/>
                <a:gd name="connsiteY12" fmla="*/ 8693 h 145569"/>
                <a:gd name="connsiteX13" fmla="*/ 54459 w 1570307"/>
                <a:gd name="connsiteY13" fmla="*/ 1 h 145569"/>
                <a:gd name="connsiteX14" fmla="*/ 1561788 w 1570307"/>
                <a:gd name="connsiteY14" fmla="*/ 0 h 145569"/>
                <a:gd name="connsiteX0" fmla="*/ 1561788 w 1570307"/>
                <a:gd name="connsiteY0" fmla="*/ 0 h 145569"/>
                <a:gd name="connsiteX1" fmla="*/ 1570307 w 1570307"/>
                <a:gd name="connsiteY1" fmla="*/ 17141 h 145569"/>
                <a:gd name="connsiteX2" fmla="*/ 1279794 w 1570307"/>
                <a:gd name="connsiteY2" fmla="*/ 105414 h 145569"/>
                <a:gd name="connsiteX3" fmla="*/ 1184857 w 1570307"/>
                <a:gd name="connsiteY3" fmla="*/ 13833 h 145569"/>
                <a:gd name="connsiteX4" fmla="*/ 1054998 w 1570307"/>
                <a:gd name="connsiteY4" fmla="*/ 145569 h 145569"/>
                <a:gd name="connsiteX5" fmla="*/ 928022 w 1570307"/>
                <a:gd name="connsiteY5" fmla="*/ 145569 h 145569"/>
                <a:gd name="connsiteX6" fmla="*/ 788975 w 1570307"/>
                <a:gd name="connsiteY6" fmla="*/ 13833 h 145569"/>
                <a:gd name="connsiteX7" fmla="*/ 663690 w 1570307"/>
                <a:gd name="connsiteY7" fmla="*/ 145569 h 145569"/>
                <a:gd name="connsiteX8" fmla="*/ 530532 w 1570307"/>
                <a:gd name="connsiteY8" fmla="*/ 145569 h 145569"/>
                <a:gd name="connsiteX9" fmla="*/ 391901 w 1570307"/>
                <a:gd name="connsiteY9" fmla="*/ 9071 h 145569"/>
                <a:gd name="connsiteX10" fmla="*/ 268199 w 1570307"/>
                <a:gd name="connsiteY10" fmla="*/ 145569 h 145569"/>
                <a:gd name="connsiteX11" fmla="*/ 135620 w 1570307"/>
                <a:gd name="connsiteY11" fmla="*/ 145569 h 145569"/>
                <a:gd name="connsiteX12" fmla="*/ 0 w 1570307"/>
                <a:gd name="connsiteY12" fmla="*/ 8693 h 145569"/>
                <a:gd name="connsiteX13" fmla="*/ 54459 w 1570307"/>
                <a:gd name="connsiteY13" fmla="*/ 1 h 145569"/>
                <a:gd name="connsiteX14" fmla="*/ 1561788 w 1570307"/>
                <a:gd name="connsiteY14" fmla="*/ 0 h 145569"/>
                <a:gd name="connsiteX0" fmla="*/ 1561788 w 1570307"/>
                <a:gd name="connsiteY0" fmla="*/ 0 h 145569"/>
                <a:gd name="connsiteX1" fmla="*/ 1570307 w 1570307"/>
                <a:gd name="connsiteY1" fmla="*/ 17141 h 145569"/>
                <a:gd name="connsiteX2" fmla="*/ 1279794 w 1570307"/>
                <a:gd name="connsiteY2" fmla="*/ 105414 h 145569"/>
                <a:gd name="connsiteX3" fmla="*/ 1184857 w 1570307"/>
                <a:gd name="connsiteY3" fmla="*/ 13833 h 145569"/>
                <a:gd name="connsiteX4" fmla="*/ 1054998 w 1570307"/>
                <a:gd name="connsiteY4" fmla="*/ 145569 h 145569"/>
                <a:gd name="connsiteX5" fmla="*/ 928022 w 1570307"/>
                <a:gd name="connsiteY5" fmla="*/ 145569 h 145569"/>
                <a:gd name="connsiteX6" fmla="*/ 788975 w 1570307"/>
                <a:gd name="connsiteY6" fmla="*/ 13833 h 145569"/>
                <a:gd name="connsiteX7" fmla="*/ 663690 w 1570307"/>
                <a:gd name="connsiteY7" fmla="*/ 145569 h 145569"/>
                <a:gd name="connsiteX8" fmla="*/ 530532 w 1570307"/>
                <a:gd name="connsiteY8" fmla="*/ 145569 h 145569"/>
                <a:gd name="connsiteX9" fmla="*/ 391901 w 1570307"/>
                <a:gd name="connsiteY9" fmla="*/ 12643 h 145569"/>
                <a:gd name="connsiteX10" fmla="*/ 268199 w 1570307"/>
                <a:gd name="connsiteY10" fmla="*/ 145569 h 145569"/>
                <a:gd name="connsiteX11" fmla="*/ 135620 w 1570307"/>
                <a:gd name="connsiteY11" fmla="*/ 145569 h 145569"/>
                <a:gd name="connsiteX12" fmla="*/ 0 w 1570307"/>
                <a:gd name="connsiteY12" fmla="*/ 8693 h 145569"/>
                <a:gd name="connsiteX13" fmla="*/ 54459 w 1570307"/>
                <a:gd name="connsiteY13" fmla="*/ 1 h 145569"/>
                <a:gd name="connsiteX14" fmla="*/ 1561788 w 1570307"/>
                <a:gd name="connsiteY14" fmla="*/ 0 h 145569"/>
                <a:gd name="connsiteX0" fmla="*/ 1560597 w 1569116"/>
                <a:gd name="connsiteY0" fmla="*/ 0 h 145569"/>
                <a:gd name="connsiteX1" fmla="*/ 1569116 w 1569116"/>
                <a:gd name="connsiteY1" fmla="*/ 17141 h 145569"/>
                <a:gd name="connsiteX2" fmla="*/ 1278603 w 1569116"/>
                <a:gd name="connsiteY2" fmla="*/ 105414 h 145569"/>
                <a:gd name="connsiteX3" fmla="*/ 1183666 w 1569116"/>
                <a:gd name="connsiteY3" fmla="*/ 13833 h 145569"/>
                <a:gd name="connsiteX4" fmla="*/ 1053807 w 1569116"/>
                <a:gd name="connsiteY4" fmla="*/ 145569 h 145569"/>
                <a:gd name="connsiteX5" fmla="*/ 926831 w 1569116"/>
                <a:gd name="connsiteY5" fmla="*/ 145569 h 145569"/>
                <a:gd name="connsiteX6" fmla="*/ 787784 w 1569116"/>
                <a:gd name="connsiteY6" fmla="*/ 13833 h 145569"/>
                <a:gd name="connsiteX7" fmla="*/ 662499 w 1569116"/>
                <a:gd name="connsiteY7" fmla="*/ 145569 h 145569"/>
                <a:gd name="connsiteX8" fmla="*/ 529341 w 1569116"/>
                <a:gd name="connsiteY8" fmla="*/ 145569 h 145569"/>
                <a:gd name="connsiteX9" fmla="*/ 390710 w 1569116"/>
                <a:gd name="connsiteY9" fmla="*/ 12643 h 145569"/>
                <a:gd name="connsiteX10" fmla="*/ 267008 w 1569116"/>
                <a:gd name="connsiteY10" fmla="*/ 145569 h 145569"/>
                <a:gd name="connsiteX11" fmla="*/ 134429 w 1569116"/>
                <a:gd name="connsiteY11" fmla="*/ 145569 h 145569"/>
                <a:gd name="connsiteX12" fmla="*/ 0 w 1569116"/>
                <a:gd name="connsiteY12" fmla="*/ 15242 h 145569"/>
                <a:gd name="connsiteX13" fmla="*/ 53268 w 1569116"/>
                <a:gd name="connsiteY13" fmla="*/ 1 h 145569"/>
                <a:gd name="connsiteX14" fmla="*/ 1560597 w 1569116"/>
                <a:gd name="connsiteY14" fmla="*/ 0 h 145569"/>
                <a:gd name="connsiteX0" fmla="*/ 1560597 w 1569116"/>
                <a:gd name="connsiteY0" fmla="*/ 0 h 145569"/>
                <a:gd name="connsiteX1" fmla="*/ 1569116 w 1569116"/>
                <a:gd name="connsiteY1" fmla="*/ 17141 h 145569"/>
                <a:gd name="connsiteX2" fmla="*/ 1278603 w 1569116"/>
                <a:gd name="connsiteY2" fmla="*/ 105414 h 145569"/>
                <a:gd name="connsiteX3" fmla="*/ 1184404 w 1569116"/>
                <a:gd name="connsiteY3" fmla="*/ 16047 h 145569"/>
                <a:gd name="connsiteX4" fmla="*/ 1053807 w 1569116"/>
                <a:gd name="connsiteY4" fmla="*/ 145569 h 145569"/>
                <a:gd name="connsiteX5" fmla="*/ 926831 w 1569116"/>
                <a:gd name="connsiteY5" fmla="*/ 145569 h 145569"/>
                <a:gd name="connsiteX6" fmla="*/ 787784 w 1569116"/>
                <a:gd name="connsiteY6" fmla="*/ 13833 h 145569"/>
                <a:gd name="connsiteX7" fmla="*/ 662499 w 1569116"/>
                <a:gd name="connsiteY7" fmla="*/ 145569 h 145569"/>
                <a:gd name="connsiteX8" fmla="*/ 529341 w 1569116"/>
                <a:gd name="connsiteY8" fmla="*/ 145569 h 145569"/>
                <a:gd name="connsiteX9" fmla="*/ 390710 w 1569116"/>
                <a:gd name="connsiteY9" fmla="*/ 12643 h 145569"/>
                <a:gd name="connsiteX10" fmla="*/ 267008 w 1569116"/>
                <a:gd name="connsiteY10" fmla="*/ 145569 h 145569"/>
                <a:gd name="connsiteX11" fmla="*/ 134429 w 1569116"/>
                <a:gd name="connsiteY11" fmla="*/ 145569 h 145569"/>
                <a:gd name="connsiteX12" fmla="*/ 0 w 1569116"/>
                <a:gd name="connsiteY12" fmla="*/ 15242 h 145569"/>
                <a:gd name="connsiteX13" fmla="*/ 53268 w 1569116"/>
                <a:gd name="connsiteY13" fmla="*/ 1 h 145569"/>
                <a:gd name="connsiteX14" fmla="*/ 1560597 w 1569116"/>
                <a:gd name="connsiteY14" fmla="*/ 0 h 145569"/>
                <a:gd name="connsiteX0" fmla="*/ 1560597 w 1575389"/>
                <a:gd name="connsiteY0" fmla="*/ 0 h 145569"/>
                <a:gd name="connsiteX1" fmla="*/ 1575389 w 1575389"/>
                <a:gd name="connsiteY1" fmla="*/ 17141 h 145569"/>
                <a:gd name="connsiteX2" fmla="*/ 1278603 w 1575389"/>
                <a:gd name="connsiteY2" fmla="*/ 105414 h 145569"/>
                <a:gd name="connsiteX3" fmla="*/ 1184404 w 1575389"/>
                <a:gd name="connsiteY3" fmla="*/ 16047 h 145569"/>
                <a:gd name="connsiteX4" fmla="*/ 1053807 w 1575389"/>
                <a:gd name="connsiteY4" fmla="*/ 145569 h 145569"/>
                <a:gd name="connsiteX5" fmla="*/ 926831 w 1575389"/>
                <a:gd name="connsiteY5" fmla="*/ 145569 h 145569"/>
                <a:gd name="connsiteX6" fmla="*/ 787784 w 1575389"/>
                <a:gd name="connsiteY6" fmla="*/ 13833 h 145569"/>
                <a:gd name="connsiteX7" fmla="*/ 662499 w 1575389"/>
                <a:gd name="connsiteY7" fmla="*/ 145569 h 145569"/>
                <a:gd name="connsiteX8" fmla="*/ 529341 w 1575389"/>
                <a:gd name="connsiteY8" fmla="*/ 145569 h 145569"/>
                <a:gd name="connsiteX9" fmla="*/ 390710 w 1575389"/>
                <a:gd name="connsiteY9" fmla="*/ 12643 h 145569"/>
                <a:gd name="connsiteX10" fmla="*/ 267008 w 1575389"/>
                <a:gd name="connsiteY10" fmla="*/ 145569 h 145569"/>
                <a:gd name="connsiteX11" fmla="*/ 134429 w 1575389"/>
                <a:gd name="connsiteY11" fmla="*/ 145569 h 145569"/>
                <a:gd name="connsiteX12" fmla="*/ 0 w 1575389"/>
                <a:gd name="connsiteY12" fmla="*/ 15242 h 145569"/>
                <a:gd name="connsiteX13" fmla="*/ 53268 w 1575389"/>
                <a:gd name="connsiteY13" fmla="*/ 1 h 145569"/>
                <a:gd name="connsiteX14" fmla="*/ 1560597 w 1575389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3833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0710 w 1570223"/>
                <a:gd name="connsiteY9" fmla="*/ 12643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5678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0710 w 1570223"/>
                <a:gd name="connsiteY9" fmla="*/ 12643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5678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1448 w 1570223"/>
                <a:gd name="connsiteY9" fmla="*/ 14488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5678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2924 w 1570223"/>
                <a:gd name="connsiteY9" fmla="*/ 15226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5678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2186 w 1570223"/>
                <a:gd name="connsiteY9" fmla="*/ 15226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1704 w 1571330"/>
                <a:gd name="connsiteY0" fmla="*/ 0 h 145569"/>
                <a:gd name="connsiteX1" fmla="*/ 1571330 w 1571330"/>
                <a:gd name="connsiteY1" fmla="*/ 17879 h 145569"/>
                <a:gd name="connsiteX2" fmla="*/ 1279710 w 1571330"/>
                <a:gd name="connsiteY2" fmla="*/ 105414 h 145569"/>
                <a:gd name="connsiteX3" fmla="*/ 1185511 w 1571330"/>
                <a:gd name="connsiteY3" fmla="*/ 16047 h 145569"/>
                <a:gd name="connsiteX4" fmla="*/ 1054914 w 1571330"/>
                <a:gd name="connsiteY4" fmla="*/ 145569 h 145569"/>
                <a:gd name="connsiteX5" fmla="*/ 927938 w 1571330"/>
                <a:gd name="connsiteY5" fmla="*/ 145569 h 145569"/>
                <a:gd name="connsiteX6" fmla="*/ 788891 w 1571330"/>
                <a:gd name="connsiteY6" fmla="*/ 15678 h 145569"/>
                <a:gd name="connsiteX7" fmla="*/ 663606 w 1571330"/>
                <a:gd name="connsiteY7" fmla="*/ 145569 h 145569"/>
                <a:gd name="connsiteX8" fmla="*/ 530448 w 1571330"/>
                <a:gd name="connsiteY8" fmla="*/ 145569 h 145569"/>
                <a:gd name="connsiteX9" fmla="*/ 393293 w 1571330"/>
                <a:gd name="connsiteY9" fmla="*/ 15226 h 145569"/>
                <a:gd name="connsiteX10" fmla="*/ 268115 w 1571330"/>
                <a:gd name="connsiteY10" fmla="*/ 145569 h 145569"/>
                <a:gd name="connsiteX11" fmla="*/ 135536 w 1571330"/>
                <a:gd name="connsiteY11" fmla="*/ 145569 h 145569"/>
                <a:gd name="connsiteX12" fmla="*/ 0 w 1571330"/>
                <a:gd name="connsiteY12" fmla="*/ 16349 h 145569"/>
                <a:gd name="connsiteX13" fmla="*/ 54375 w 1571330"/>
                <a:gd name="connsiteY13" fmla="*/ 1 h 145569"/>
                <a:gd name="connsiteX14" fmla="*/ 1561704 w 1571330"/>
                <a:gd name="connsiteY14" fmla="*/ 0 h 14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1330" h="145569">
                  <a:moveTo>
                    <a:pt x="1561704" y="0"/>
                  </a:moveTo>
                  <a:lnTo>
                    <a:pt x="1571330" y="17879"/>
                  </a:lnTo>
                  <a:lnTo>
                    <a:pt x="1279710" y="105414"/>
                  </a:lnTo>
                  <a:lnTo>
                    <a:pt x="1185511" y="16047"/>
                  </a:lnTo>
                  <a:lnTo>
                    <a:pt x="1054914" y="145569"/>
                  </a:lnTo>
                  <a:lnTo>
                    <a:pt x="927938" y="145569"/>
                  </a:lnTo>
                  <a:lnTo>
                    <a:pt x="788891" y="15678"/>
                  </a:lnTo>
                  <a:lnTo>
                    <a:pt x="663606" y="145569"/>
                  </a:lnTo>
                  <a:lnTo>
                    <a:pt x="530448" y="145569"/>
                  </a:lnTo>
                  <a:lnTo>
                    <a:pt x="393293" y="15226"/>
                  </a:lnTo>
                  <a:lnTo>
                    <a:pt x="268115" y="145569"/>
                  </a:lnTo>
                  <a:lnTo>
                    <a:pt x="135536" y="145569"/>
                  </a:lnTo>
                  <a:lnTo>
                    <a:pt x="0" y="16349"/>
                  </a:lnTo>
                  <a:lnTo>
                    <a:pt x="54375" y="1"/>
                  </a:lnTo>
                  <a:lnTo>
                    <a:pt x="1561704" y="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0" name="正方形/長方形 408">
              <a:extLst>
                <a:ext uri="{FF2B5EF4-FFF2-40B4-BE49-F238E27FC236}">
                  <a16:creationId xmlns:a16="http://schemas.microsoft.com/office/drawing/2014/main" id="{93601D4B-B569-5A00-65AE-8F0CA6231614}"/>
                </a:ext>
              </a:extLst>
            </p:cNvPr>
            <p:cNvSpPr/>
            <p:nvPr/>
          </p:nvSpPr>
          <p:spPr>
            <a:xfrm>
              <a:off x="1766166" y="2021657"/>
              <a:ext cx="206271" cy="1445977"/>
            </a:xfrm>
            <a:custGeom>
              <a:avLst/>
              <a:gdLst>
                <a:gd name="connsiteX0" fmla="*/ 0 w 206276"/>
                <a:gd name="connsiteY0" fmla="*/ 0 h 1440000"/>
                <a:gd name="connsiteX1" fmla="*/ 206276 w 206276"/>
                <a:gd name="connsiteY1" fmla="*/ 0 h 1440000"/>
                <a:gd name="connsiteX2" fmla="*/ 206276 w 206276"/>
                <a:gd name="connsiteY2" fmla="*/ 1440000 h 1440000"/>
                <a:gd name="connsiteX3" fmla="*/ 0 w 206276"/>
                <a:gd name="connsiteY3" fmla="*/ 1440000 h 1440000"/>
                <a:gd name="connsiteX4" fmla="*/ 0 w 206276"/>
                <a:gd name="connsiteY4" fmla="*/ 0 h 1440000"/>
                <a:gd name="connsiteX0" fmla="*/ 0 w 206276"/>
                <a:gd name="connsiteY0" fmla="*/ 0 h 1440000"/>
                <a:gd name="connsiteX1" fmla="*/ 206276 w 206276"/>
                <a:gd name="connsiteY1" fmla="*/ 109537 h 1440000"/>
                <a:gd name="connsiteX2" fmla="*/ 206276 w 206276"/>
                <a:gd name="connsiteY2" fmla="*/ 1440000 h 1440000"/>
                <a:gd name="connsiteX3" fmla="*/ 0 w 206276"/>
                <a:gd name="connsiteY3" fmla="*/ 1440000 h 1440000"/>
                <a:gd name="connsiteX4" fmla="*/ 0 w 206276"/>
                <a:gd name="connsiteY4" fmla="*/ 0 h 1440000"/>
                <a:gd name="connsiteX0" fmla="*/ 0 w 206276"/>
                <a:gd name="connsiteY0" fmla="*/ 0 h 1440000"/>
                <a:gd name="connsiteX1" fmla="*/ 206276 w 206276"/>
                <a:gd name="connsiteY1" fmla="*/ 109537 h 1440000"/>
                <a:gd name="connsiteX2" fmla="*/ 206276 w 206276"/>
                <a:gd name="connsiteY2" fmla="*/ 1325700 h 1440000"/>
                <a:gd name="connsiteX3" fmla="*/ 0 w 206276"/>
                <a:gd name="connsiteY3" fmla="*/ 1440000 h 1440000"/>
                <a:gd name="connsiteX4" fmla="*/ 0 w 206276"/>
                <a:gd name="connsiteY4" fmla="*/ 0 h 1440000"/>
                <a:gd name="connsiteX0" fmla="*/ 0 w 206276"/>
                <a:gd name="connsiteY0" fmla="*/ 0 h 1440000"/>
                <a:gd name="connsiteX1" fmla="*/ 206276 w 206276"/>
                <a:gd name="connsiteY1" fmla="*/ 109537 h 1440000"/>
                <a:gd name="connsiteX2" fmla="*/ 206276 w 206276"/>
                <a:gd name="connsiteY2" fmla="*/ 1325700 h 1440000"/>
                <a:gd name="connsiteX3" fmla="*/ 17863 w 206276"/>
                <a:gd name="connsiteY3" fmla="*/ 1429702 h 1440000"/>
                <a:gd name="connsiteX4" fmla="*/ 0 w 206276"/>
                <a:gd name="connsiteY4" fmla="*/ 1440000 h 1440000"/>
                <a:gd name="connsiteX5" fmla="*/ 0 w 206276"/>
                <a:gd name="connsiteY5" fmla="*/ 0 h 1440000"/>
                <a:gd name="connsiteX0" fmla="*/ 0 w 206276"/>
                <a:gd name="connsiteY0" fmla="*/ 0 h 1429702"/>
                <a:gd name="connsiteX1" fmla="*/ 206276 w 206276"/>
                <a:gd name="connsiteY1" fmla="*/ 109537 h 1429702"/>
                <a:gd name="connsiteX2" fmla="*/ 206276 w 206276"/>
                <a:gd name="connsiteY2" fmla="*/ 1325700 h 1429702"/>
                <a:gd name="connsiteX3" fmla="*/ 17863 w 206276"/>
                <a:gd name="connsiteY3" fmla="*/ 1429702 h 1429702"/>
                <a:gd name="connsiteX4" fmla="*/ 1786 w 206276"/>
                <a:gd name="connsiteY4" fmla="*/ 1408216 h 1429702"/>
                <a:gd name="connsiteX5" fmla="*/ 0 w 206276"/>
                <a:gd name="connsiteY5" fmla="*/ 0 h 142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276" h="1429702">
                  <a:moveTo>
                    <a:pt x="0" y="0"/>
                  </a:moveTo>
                  <a:lnTo>
                    <a:pt x="206276" y="109537"/>
                  </a:lnTo>
                  <a:lnTo>
                    <a:pt x="206276" y="1325700"/>
                  </a:lnTo>
                  <a:lnTo>
                    <a:pt x="17863" y="1429702"/>
                  </a:lnTo>
                  <a:lnTo>
                    <a:pt x="1786" y="1408216"/>
                  </a:lnTo>
                  <a:cubicBezTo>
                    <a:pt x="1191" y="938811"/>
                    <a:pt x="595" y="469405"/>
                    <a:pt x="0" y="0"/>
                  </a:cubicBez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F9F74D48-4AE4-014C-E41E-CC987379D47E}"/>
                </a:ext>
              </a:extLst>
            </p:cNvPr>
            <p:cNvSpPr/>
            <p:nvPr/>
          </p:nvSpPr>
          <p:spPr>
            <a:xfrm>
              <a:off x="-988833" y="1905590"/>
              <a:ext cx="2776838" cy="162636"/>
            </a:xfrm>
            <a:custGeom>
              <a:avLst/>
              <a:gdLst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405 w 2776909"/>
                <a:gd name="connsiteY2" fmla="*/ 138826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0311 w 2776909"/>
                <a:gd name="connsiteY5" fmla="*/ 136444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644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405 w 2776909"/>
                <a:gd name="connsiteY2" fmla="*/ 138826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0311 w 2776909"/>
                <a:gd name="connsiteY5" fmla="*/ 136444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405 w 2776909"/>
                <a:gd name="connsiteY2" fmla="*/ 135651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0311 w 2776909"/>
                <a:gd name="connsiteY5" fmla="*/ 136444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405 w 2776909"/>
                <a:gd name="connsiteY2" fmla="*/ 135651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8993 w 2776909"/>
                <a:gd name="connsiteY2" fmla="*/ 134064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855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117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117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29393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117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29393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4501 w 2776909"/>
                <a:gd name="connsiteY11" fmla="*/ 129619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117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29393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4501 w 2776909"/>
                <a:gd name="connsiteY11" fmla="*/ 129619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29619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1064527 w 2776909"/>
                <a:gd name="connsiteY3" fmla="*/ 0 h 162640"/>
                <a:gd name="connsiteX4" fmla="*/ 1193117 w 2776909"/>
                <a:gd name="connsiteY4" fmla="*/ 130630 h 162640"/>
                <a:gd name="connsiteX5" fmla="*/ 1326756 w 2776909"/>
                <a:gd name="connsiteY5" fmla="*/ 0 h 162640"/>
                <a:gd name="connsiteX6" fmla="*/ 1460504 w 2776909"/>
                <a:gd name="connsiteY6" fmla="*/ 0 h 162640"/>
                <a:gd name="connsiteX7" fmla="*/ 1589357 w 2776909"/>
                <a:gd name="connsiteY7" fmla="*/ 129393 h 162640"/>
                <a:gd name="connsiteX8" fmla="*/ 1728559 w 2776909"/>
                <a:gd name="connsiteY8" fmla="*/ 0 h 162640"/>
                <a:gd name="connsiteX9" fmla="*/ 1863503 w 2776909"/>
                <a:gd name="connsiteY9" fmla="*/ 0 h 162640"/>
                <a:gd name="connsiteX10" fmla="*/ 1984501 w 2776909"/>
                <a:gd name="connsiteY10" fmla="*/ 129619 h 162640"/>
                <a:gd name="connsiteX11" fmla="*/ 2121746 w 2776909"/>
                <a:gd name="connsiteY11" fmla="*/ 0 h 162640"/>
                <a:gd name="connsiteX12" fmla="*/ 2262333 w 2776909"/>
                <a:gd name="connsiteY12" fmla="*/ 0 h 162640"/>
                <a:gd name="connsiteX13" fmla="*/ 2380526 w 2776909"/>
                <a:gd name="connsiteY13" fmla="*/ 129619 h 162640"/>
                <a:gd name="connsiteX14" fmla="*/ 2510860 w 2776909"/>
                <a:gd name="connsiteY14" fmla="*/ 0 h 162640"/>
                <a:gd name="connsiteX15" fmla="*/ 2656482 w 2776909"/>
                <a:gd name="connsiteY15" fmla="*/ 0 h 162640"/>
                <a:gd name="connsiteX16" fmla="*/ 2776909 w 2776909"/>
                <a:gd name="connsiteY16" fmla="*/ 128374 h 162640"/>
                <a:gd name="connsiteX17" fmla="*/ 2738123 w 2776909"/>
                <a:gd name="connsiteY17" fmla="*/ 160258 h 162640"/>
                <a:gd name="connsiteX18" fmla="*/ 42548 w 2776909"/>
                <a:gd name="connsiteY18" fmla="*/ 162640 h 162640"/>
                <a:gd name="connsiteX19" fmla="*/ 0 w 2776909"/>
                <a:gd name="connsiteY19" fmla="*/ 135517 h 162640"/>
                <a:gd name="connsiteX20" fmla="*/ 316706 w 2776909"/>
                <a:gd name="connsiteY20" fmla="*/ 40101 h 162640"/>
                <a:gd name="connsiteX21" fmla="*/ 400843 w 2776909"/>
                <a:gd name="connsiteY21" fmla="*/ 130485 h 162640"/>
                <a:gd name="connsiteX22" fmla="*/ 540445 w 2776909"/>
                <a:gd name="connsiteY22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1193117 w 2776909"/>
                <a:gd name="connsiteY3" fmla="*/ 130630 h 162640"/>
                <a:gd name="connsiteX4" fmla="*/ 1326756 w 2776909"/>
                <a:gd name="connsiteY4" fmla="*/ 0 h 162640"/>
                <a:gd name="connsiteX5" fmla="*/ 1460504 w 2776909"/>
                <a:gd name="connsiteY5" fmla="*/ 0 h 162640"/>
                <a:gd name="connsiteX6" fmla="*/ 1589357 w 2776909"/>
                <a:gd name="connsiteY6" fmla="*/ 129393 h 162640"/>
                <a:gd name="connsiteX7" fmla="*/ 1728559 w 2776909"/>
                <a:gd name="connsiteY7" fmla="*/ 0 h 162640"/>
                <a:gd name="connsiteX8" fmla="*/ 1863503 w 2776909"/>
                <a:gd name="connsiteY8" fmla="*/ 0 h 162640"/>
                <a:gd name="connsiteX9" fmla="*/ 1984501 w 2776909"/>
                <a:gd name="connsiteY9" fmla="*/ 129619 h 162640"/>
                <a:gd name="connsiteX10" fmla="*/ 2121746 w 2776909"/>
                <a:gd name="connsiteY10" fmla="*/ 0 h 162640"/>
                <a:gd name="connsiteX11" fmla="*/ 2262333 w 2776909"/>
                <a:gd name="connsiteY11" fmla="*/ 0 h 162640"/>
                <a:gd name="connsiteX12" fmla="*/ 2380526 w 2776909"/>
                <a:gd name="connsiteY12" fmla="*/ 129619 h 162640"/>
                <a:gd name="connsiteX13" fmla="*/ 2510860 w 2776909"/>
                <a:gd name="connsiteY13" fmla="*/ 0 h 162640"/>
                <a:gd name="connsiteX14" fmla="*/ 2656482 w 2776909"/>
                <a:gd name="connsiteY14" fmla="*/ 0 h 162640"/>
                <a:gd name="connsiteX15" fmla="*/ 2776909 w 2776909"/>
                <a:gd name="connsiteY15" fmla="*/ 128374 h 162640"/>
                <a:gd name="connsiteX16" fmla="*/ 2738123 w 2776909"/>
                <a:gd name="connsiteY16" fmla="*/ 160258 h 162640"/>
                <a:gd name="connsiteX17" fmla="*/ 42548 w 2776909"/>
                <a:gd name="connsiteY17" fmla="*/ 162640 h 162640"/>
                <a:gd name="connsiteX18" fmla="*/ 0 w 2776909"/>
                <a:gd name="connsiteY18" fmla="*/ 135517 h 162640"/>
                <a:gd name="connsiteX19" fmla="*/ 316706 w 2776909"/>
                <a:gd name="connsiteY19" fmla="*/ 40101 h 162640"/>
                <a:gd name="connsiteX20" fmla="*/ 400843 w 2776909"/>
                <a:gd name="connsiteY20" fmla="*/ 130485 h 162640"/>
                <a:gd name="connsiteX21" fmla="*/ 540445 w 2776909"/>
                <a:gd name="connsiteY21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1193117 w 2776909"/>
                <a:gd name="connsiteY3" fmla="*/ 130630 h 162640"/>
                <a:gd name="connsiteX4" fmla="*/ 1460504 w 2776909"/>
                <a:gd name="connsiteY4" fmla="*/ 0 h 162640"/>
                <a:gd name="connsiteX5" fmla="*/ 1589357 w 2776909"/>
                <a:gd name="connsiteY5" fmla="*/ 129393 h 162640"/>
                <a:gd name="connsiteX6" fmla="*/ 1728559 w 2776909"/>
                <a:gd name="connsiteY6" fmla="*/ 0 h 162640"/>
                <a:gd name="connsiteX7" fmla="*/ 1863503 w 2776909"/>
                <a:gd name="connsiteY7" fmla="*/ 0 h 162640"/>
                <a:gd name="connsiteX8" fmla="*/ 1984501 w 2776909"/>
                <a:gd name="connsiteY8" fmla="*/ 129619 h 162640"/>
                <a:gd name="connsiteX9" fmla="*/ 2121746 w 2776909"/>
                <a:gd name="connsiteY9" fmla="*/ 0 h 162640"/>
                <a:gd name="connsiteX10" fmla="*/ 2262333 w 2776909"/>
                <a:gd name="connsiteY10" fmla="*/ 0 h 162640"/>
                <a:gd name="connsiteX11" fmla="*/ 2380526 w 2776909"/>
                <a:gd name="connsiteY11" fmla="*/ 129619 h 162640"/>
                <a:gd name="connsiteX12" fmla="*/ 2510860 w 2776909"/>
                <a:gd name="connsiteY12" fmla="*/ 0 h 162640"/>
                <a:gd name="connsiteX13" fmla="*/ 2656482 w 2776909"/>
                <a:gd name="connsiteY13" fmla="*/ 0 h 162640"/>
                <a:gd name="connsiteX14" fmla="*/ 2776909 w 2776909"/>
                <a:gd name="connsiteY14" fmla="*/ 128374 h 162640"/>
                <a:gd name="connsiteX15" fmla="*/ 2738123 w 2776909"/>
                <a:gd name="connsiteY15" fmla="*/ 160258 h 162640"/>
                <a:gd name="connsiteX16" fmla="*/ 42548 w 2776909"/>
                <a:gd name="connsiteY16" fmla="*/ 162640 h 162640"/>
                <a:gd name="connsiteX17" fmla="*/ 0 w 2776909"/>
                <a:gd name="connsiteY17" fmla="*/ 135517 h 162640"/>
                <a:gd name="connsiteX18" fmla="*/ 316706 w 2776909"/>
                <a:gd name="connsiteY18" fmla="*/ 40101 h 162640"/>
                <a:gd name="connsiteX19" fmla="*/ 400843 w 2776909"/>
                <a:gd name="connsiteY19" fmla="*/ 130485 h 162640"/>
                <a:gd name="connsiteX20" fmla="*/ 540445 w 2776909"/>
                <a:gd name="connsiteY20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1193117 w 2776909"/>
                <a:gd name="connsiteY3" fmla="*/ 130630 h 162640"/>
                <a:gd name="connsiteX4" fmla="*/ 1589357 w 2776909"/>
                <a:gd name="connsiteY4" fmla="*/ 129393 h 162640"/>
                <a:gd name="connsiteX5" fmla="*/ 1728559 w 2776909"/>
                <a:gd name="connsiteY5" fmla="*/ 0 h 162640"/>
                <a:gd name="connsiteX6" fmla="*/ 1863503 w 2776909"/>
                <a:gd name="connsiteY6" fmla="*/ 0 h 162640"/>
                <a:gd name="connsiteX7" fmla="*/ 1984501 w 2776909"/>
                <a:gd name="connsiteY7" fmla="*/ 129619 h 162640"/>
                <a:gd name="connsiteX8" fmla="*/ 2121746 w 2776909"/>
                <a:gd name="connsiteY8" fmla="*/ 0 h 162640"/>
                <a:gd name="connsiteX9" fmla="*/ 2262333 w 2776909"/>
                <a:gd name="connsiteY9" fmla="*/ 0 h 162640"/>
                <a:gd name="connsiteX10" fmla="*/ 2380526 w 2776909"/>
                <a:gd name="connsiteY10" fmla="*/ 129619 h 162640"/>
                <a:gd name="connsiteX11" fmla="*/ 2510860 w 2776909"/>
                <a:gd name="connsiteY11" fmla="*/ 0 h 162640"/>
                <a:gd name="connsiteX12" fmla="*/ 2656482 w 2776909"/>
                <a:gd name="connsiteY12" fmla="*/ 0 h 162640"/>
                <a:gd name="connsiteX13" fmla="*/ 2776909 w 2776909"/>
                <a:gd name="connsiteY13" fmla="*/ 128374 h 162640"/>
                <a:gd name="connsiteX14" fmla="*/ 2738123 w 2776909"/>
                <a:gd name="connsiteY14" fmla="*/ 160258 h 162640"/>
                <a:gd name="connsiteX15" fmla="*/ 42548 w 2776909"/>
                <a:gd name="connsiteY15" fmla="*/ 162640 h 162640"/>
                <a:gd name="connsiteX16" fmla="*/ 0 w 2776909"/>
                <a:gd name="connsiteY16" fmla="*/ 135517 h 162640"/>
                <a:gd name="connsiteX17" fmla="*/ 316706 w 2776909"/>
                <a:gd name="connsiteY17" fmla="*/ 40101 h 162640"/>
                <a:gd name="connsiteX18" fmla="*/ 400843 w 2776909"/>
                <a:gd name="connsiteY18" fmla="*/ 130485 h 162640"/>
                <a:gd name="connsiteX19" fmla="*/ 540445 w 2776909"/>
                <a:gd name="connsiteY19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1193117 w 2776909"/>
                <a:gd name="connsiteY3" fmla="*/ 130630 h 162640"/>
                <a:gd name="connsiteX4" fmla="*/ 1589357 w 2776909"/>
                <a:gd name="connsiteY4" fmla="*/ 129393 h 162640"/>
                <a:gd name="connsiteX5" fmla="*/ 1863503 w 2776909"/>
                <a:gd name="connsiteY5" fmla="*/ 0 h 162640"/>
                <a:gd name="connsiteX6" fmla="*/ 1984501 w 2776909"/>
                <a:gd name="connsiteY6" fmla="*/ 129619 h 162640"/>
                <a:gd name="connsiteX7" fmla="*/ 2121746 w 2776909"/>
                <a:gd name="connsiteY7" fmla="*/ 0 h 162640"/>
                <a:gd name="connsiteX8" fmla="*/ 2262333 w 2776909"/>
                <a:gd name="connsiteY8" fmla="*/ 0 h 162640"/>
                <a:gd name="connsiteX9" fmla="*/ 2380526 w 2776909"/>
                <a:gd name="connsiteY9" fmla="*/ 129619 h 162640"/>
                <a:gd name="connsiteX10" fmla="*/ 2510860 w 2776909"/>
                <a:gd name="connsiteY10" fmla="*/ 0 h 162640"/>
                <a:gd name="connsiteX11" fmla="*/ 2656482 w 2776909"/>
                <a:gd name="connsiteY11" fmla="*/ 0 h 162640"/>
                <a:gd name="connsiteX12" fmla="*/ 2776909 w 2776909"/>
                <a:gd name="connsiteY12" fmla="*/ 128374 h 162640"/>
                <a:gd name="connsiteX13" fmla="*/ 2738123 w 2776909"/>
                <a:gd name="connsiteY13" fmla="*/ 160258 h 162640"/>
                <a:gd name="connsiteX14" fmla="*/ 42548 w 2776909"/>
                <a:gd name="connsiteY14" fmla="*/ 162640 h 162640"/>
                <a:gd name="connsiteX15" fmla="*/ 0 w 2776909"/>
                <a:gd name="connsiteY15" fmla="*/ 135517 h 162640"/>
                <a:gd name="connsiteX16" fmla="*/ 316706 w 2776909"/>
                <a:gd name="connsiteY16" fmla="*/ 40101 h 162640"/>
                <a:gd name="connsiteX17" fmla="*/ 400843 w 2776909"/>
                <a:gd name="connsiteY17" fmla="*/ 130485 h 162640"/>
                <a:gd name="connsiteX18" fmla="*/ 540445 w 2776909"/>
                <a:gd name="connsiteY18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1193117 w 2776909"/>
                <a:gd name="connsiteY3" fmla="*/ 130630 h 162640"/>
                <a:gd name="connsiteX4" fmla="*/ 1589357 w 2776909"/>
                <a:gd name="connsiteY4" fmla="*/ 129393 h 162640"/>
                <a:gd name="connsiteX5" fmla="*/ 1984501 w 2776909"/>
                <a:gd name="connsiteY5" fmla="*/ 129619 h 162640"/>
                <a:gd name="connsiteX6" fmla="*/ 2121746 w 2776909"/>
                <a:gd name="connsiteY6" fmla="*/ 0 h 162640"/>
                <a:gd name="connsiteX7" fmla="*/ 2262333 w 2776909"/>
                <a:gd name="connsiteY7" fmla="*/ 0 h 162640"/>
                <a:gd name="connsiteX8" fmla="*/ 2380526 w 2776909"/>
                <a:gd name="connsiteY8" fmla="*/ 129619 h 162640"/>
                <a:gd name="connsiteX9" fmla="*/ 2510860 w 2776909"/>
                <a:gd name="connsiteY9" fmla="*/ 0 h 162640"/>
                <a:gd name="connsiteX10" fmla="*/ 2656482 w 2776909"/>
                <a:gd name="connsiteY10" fmla="*/ 0 h 162640"/>
                <a:gd name="connsiteX11" fmla="*/ 2776909 w 2776909"/>
                <a:gd name="connsiteY11" fmla="*/ 128374 h 162640"/>
                <a:gd name="connsiteX12" fmla="*/ 2738123 w 2776909"/>
                <a:gd name="connsiteY12" fmla="*/ 160258 h 162640"/>
                <a:gd name="connsiteX13" fmla="*/ 42548 w 2776909"/>
                <a:gd name="connsiteY13" fmla="*/ 162640 h 162640"/>
                <a:gd name="connsiteX14" fmla="*/ 0 w 2776909"/>
                <a:gd name="connsiteY14" fmla="*/ 135517 h 162640"/>
                <a:gd name="connsiteX15" fmla="*/ 316706 w 2776909"/>
                <a:gd name="connsiteY15" fmla="*/ 40101 h 162640"/>
                <a:gd name="connsiteX16" fmla="*/ 400843 w 2776909"/>
                <a:gd name="connsiteY16" fmla="*/ 130485 h 162640"/>
                <a:gd name="connsiteX17" fmla="*/ 540445 w 2776909"/>
                <a:gd name="connsiteY17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1193117 w 2776909"/>
                <a:gd name="connsiteY3" fmla="*/ 130630 h 162640"/>
                <a:gd name="connsiteX4" fmla="*/ 1591739 w 2776909"/>
                <a:gd name="connsiteY4" fmla="*/ 153207 h 162640"/>
                <a:gd name="connsiteX5" fmla="*/ 1984501 w 2776909"/>
                <a:gd name="connsiteY5" fmla="*/ 129619 h 162640"/>
                <a:gd name="connsiteX6" fmla="*/ 2121746 w 2776909"/>
                <a:gd name="connsiteY6" fmla="*/ 0 h 162640"/>
                <a:gd name="connsiteX7" fmla="*/ 2262333 w 2776909"/>
                <a:gd name="connsiteY7" fmla="*/ 0 h 162640"/>
                <a:gd name="connsiteX8" fmla="*/ 2380526 w 2776909"/>
                <a:gd name="connsiteY8" fmla="*/ 129619 h 162640"/>
                <a:gd name="connsiteX9" fmla="*/ 2510860 w 2776909"/>
                <a:gd name="connsiteY9" fmla="*/ 0 h 162640"/>
                <a:gd name="connsiteX10" fmla="*/ 2656482 w 2776909"/>
                <a:gd name="connsiteY10" fmla="*/ 0 h 162640"/>
                <a:gd name="connsiteX11" fmla="*/ 2776909 w 2776909"/>
                <a:gd name="connsiteY11" fmla="*/ 128374 h 162640"/>
                <a:gd name="connsiteX12" fmla="*/ 2738123 w 2776909"/>
                <a:gd name="connsiteY12" fmla="*/ 160258 h 162640"/>
                <a:gd name="connsiteX13" fmla="*/ 42548 w 2776909"/>
                <a:gd name="connsiteY13" fmla="*/ 162640 h 162640"/>
                <a:gd name="connsiteX14" fmla="*/ 0 w 2776909"/>
                <a:gd name="connsiteY14" fmla="*/ 135517 h 162640"/>
                <a:gd name="connsiteX15" fmla="*/ 316706 w 2776909"/>
                <a:gd name="connsiteY15" fmla="*/ 40101 h 162640"/>
                <a:gd name="connsiteX16" fmla="*/ 400843 w 2776909"/>
                <a:gd name="connsiteY16" fmla="*/ 130485 h 162640"/>
                <a:gd name="connsiteX17" fmla="*/ 540445 w 2776909"/>
                <a:gd name="connsiteY17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1193118 w 2776909"/>
                <a:gd name="connsiteY3" fmla="*/ 159206 h 162640"/>
                <a:gd name="connsiteX4" fmla="*/ 1591739 w 2776909"/>
                <a:gd name="connsiteY4" fmla="*/ 153207 h 162640"/>
                <a:gd name="connsiteX5" fmla="*/ 1984501 w 2776909"/>
                <a:gd name="connsiteY5" fmla="*/ 129619 h 162640"/>
                <a:gd name="connsiteX6" fmla="*/ 2121746 w 2776909"/>
                <a:gd name="connsiteY6" fmla="*/ 0 h 162640"/>
                <a:gd name="connsiteX7" fmla="*/ 2262333 w 2776909"/>
                <a:gd name="connsiteY7" fmla="*/ 0 h 162640"/>
                <a:gd name="connsiteX8" fmla="*/ 2380526 w 2776909"/>
                <a:gd name="connsiteY8" fmla="*/ 129619 h 162640"/>
                <a:gd name="connsiteX9" fmla="*/ 2510860 w 2776909"/>
                <a:gd name="connsiteY9" fmla="*/ 0 h 162640"/>
                <a:gd name="connsiteX10" fmla="*/ 2656482 w 2776909"/>
                <a:gd name="connsiteY10" fmla="*/ 0 h 162640"/>
                <a:gd name="connsiteX11" fmla="*/ 2776909 w 2776909"/>
                <a:gd name="connsiteY11" fmla="*/ 128374 h 162640"/>
                <a:gd name="connsiteX12" fmla="*/ 2738123 w 2776909"/>
                <a:gd name="connsiteY12" fmla="*/ 160258 h 162640"/>
                <a:gd name="connsiteX13" fmla="*/ 42548 w 2776909"/>
                <a:gd name="connsiteY13" fmla="*/ 162640 h 162640"/>
                <a:gd name="connsiteX14" fmla="*/ 0 w 2776909"/>
                <a:gd name="connsiteY14" fmla="*/ 135517 h 162640"/>
                <a:gd name="connsiteX15" fmla="*/ 316706 w 2776909"/>
                <a:gd name="connsiteY15" fmla="*/ 40101 h 162640"/>
                <a:gd name="connsiteX16" fmla="*/ 400843 w 2776909"/>
                <a:gd name="connsiteY16" fmla="*/ 130485 h 162640"/>
                <a:gd name="connsiteX17" fmla="*/ 540445 w 2776909"/>
                <a:gd name="connsiteY17" fmla="*/ 0 h 16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76909" h="162640">
                  <a:moveTo>
                    <a:pt x="540445" y="0"/>
                  </a:moveTo>
                  <a:lnTo>
                    <a:pt x="667255" y="0"/>
                  </a:lnTo>
                  <a:lnTo>
                    <a:pt x="797803" y="130290"/>
                  </a:lnTo>
                  <a:lnTo>
                    <a:pt x="1193118" y="159206"/>
                  </a:lnTo>
                  <a:lnTo>
                    <a:pt x="1591739" y="153207"/>
                  </a:lnTo>
                  <a:lnTo>
                    <a:pt x="1984501" y="129619"/>
                  </a:lnTo>
                  <a:lnTo>
                    <a:pt x="2121746" y="0"/>
                  </a:lnTo>
                  <a:lnTo>
                    <a:pt x="2262333" y="0"/>
                  </a:lnTo>
                  <a:lnTo>
                    <a:pt x="2380526" y="129619"/>
                  </a:lnTo>
                  <a:lnTo>
                    <a:pt x="2510860" y="0"/>
                  </a:lnTo>
                  <a:lnTo>
                    <a:pt x="2656482" y="0"/>
                  </a:lnTo>
                  <a:lnTo>
                    <a:pt x="2776909" y="128374"/>
                  </a:lnTo>
                  <a:lnTo>
                    <a:pt x="2738123" y="160258"/>
                  </a:lnTo>
                  <a:lnTo>
                    <a:pt x="42548" y="162640"/>
                  </a:lnTo>
                  <a:lnTo>
                    <a:pt x="0" y="135517"/>
                  </a:lnTo>
                  <a:lnTo>
                    <a:pt x="316706" y="40101"/>
                  </a:lnTo>
                  <a:lnTo>
                    <a:pt x="400843" y="130485"/>
                  </a:lnTo>
                  <a:lnTo>
                    <a:pt x="540445" y="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正方形/長方形 5">
              <a:extLst>
                <a:ext uri="{FF2B5EF4-FFF2-40B4-BE49-F238E27FC236}">
                  <a16:creationId xmlns:a16="http://schemas.microsoft.com/office/drawing/2014/main" id="{D7D8CE22-87BE-BB6A-2511-1D5645363072}"/>
                </a:ext>
              </a:extLst>
            </p:cNvPr>
            <p:cNvSpPr/>
            <p:nvPr/>
          </p:nvSpPr>
          <p:spPr>
            <a:xfrm rot="10800000">
              <a:off x="-2051846" y="1277194"/>
              <a:ext cx="3839851" cy="3346862"/>
            </a:xfrm>
            <a:custGeom>
              <a:avLst/>
              <a:gdLst>
                <a:gd name="connsiteX0" fmla="*/ 0 w 8208169"/>
                <a:gd name="connsiteY0" fmla="*/ 0 h 3506598"/>
                <a:gd name="connsiteX1" fmla="*/ 8208169 w 8208169"/>
                <a:gd name="connsiteY1" fmla="*/ 0 h 3506598"/>
                <a:gd name="connsiteX2" fmla="*/ 8208169 w 8208169"/>
                <a:gd name="connsiteY2" fmla="*/ 3506598 h 3506598"/>
                <a:gd name="connsiteX3" fmla="*/ 0 w 8208169"/>
                <a:gd name="connsiteY3" fmla="*/ 3506598 h 3506598"/>
                <a:gd name="connsiteX4" fmla="*/ 0 w 8208169"/>
                <a:gd name="connsiteY4" fmla="*/ 0 h 3506598"/>
                <a:gd name="connsiteX0" fmla="*/ 2381 w 8210550"/>
                <a:gd name="connsiteY0" fmla="*/ 0 h 3506598"/>
                <a:gd name="connsiteX1" fmla="*/ 8210550 w 8210550"/>
                <a:gd name="connsiteY1" fmla="*/ 0 h 3506598"/>
                <a:gd name="connsiteX2" fmla="*/ 8210550 w 8210550"/>
                <a:gd name="connsiteY2" fmla="*/ 3506598 h 3506598"/>
                <a:gd name="connsiteX3" fmla="*/ 2381 w 8210550"/>
                <a:gd name="connsiteY3" fmla="*/ 3506598 h 3506598"/>
                <a:gd name="connsiteX4" fmla="*/ 0 w 8210550"/>
                <a:gd name="connsiteY4" fmla="*/ 3007694 h 3506598"/>
                <a:gd name="connsiteX5" fmla="*/ 2381 w 8210550"/>
                <a:gd name="connsiteY5" fmla="*/ 0 h 3506598"/>
                <a:gd name="connsiteX0" fmla="*/ 609513 w 8817682"/>
                <a:gd name="connsiteY0" fmla="*/ 0 h 3506598"/>
                <a:gd name="connsiteX1" fmla="*/ 8817682 w 8817682"/>
                <a:gd name="connsiteY1" fmla="*/ 0 h 3506598"/>
                <a:gd name="connsiteX2" fmla="*/ 8817682 w 8817682"/>
                <a:gd name="connsiteY2" fmla="*/ 3506598 h 3506598"/>
                <a:gd name="connsiteX3" fmla="*/ 609513 w 8817682"/>
                <a:gd name="connsiteY3" fmla="*/ 3506598 h 3506598"/>
                <a:gd name="connsiteX4" fmla="*/ 607132 w 8817682"/>
                <a:gd name="connsiteY4" fmla="*/ 3007694 h 3506598"/>
                <a:gd name="connsiteX5" fmla="*/ 604751 w 8817682"/>
                <a:gd name="connsiteY5" fmla="*/ 2848150 h 3506598"/>
                <a:gd name="connsiteX6" fmla="*/ 609513 w 8817682"/>
                <a:gd name="connsiteY6" fmla="*/ 0 h 3506598"/>
                <a:gd name="connsiteX0" fmla="*/ 258580 w 8466749"/>
                <a:gd name="connsiteY0" fmla="*/ 0 h 3506598"/>
                <a:gd name="connsiteX1" fmla="*/ 8466749 w 8466749"/>
                <a:gd name="connsiteY1" fmla="*/ 0 h 3506598"/>
                <a:gd name="connsiteX2" fmla="*/ 8466749 w 8466749"/>
                <a:gd name="connsiteY2" fmla="*/ 3506598 h 3506598"/>
                <a:gd name="connsiteX3" fmla="*/ 258580 w 8466749"/>
                <a:gd name="connsiteY3" fmla="*/ 3506598 h 3506598"/>
                <a:gd name="connsiteX4" fmla="*/ 256199 w 8466749"/>
                <a:gd name="connsiteY4" fmla="*/ 3007694 h 3506598"/>
                <a:gd name="connsiteX5" fmla="*/ 3400878 w 8466749"/>
                <a:gd name="connsiteY5" fmla="*/ 2802430 h 3506598"/>
                <a:gd name="connsiteX6" fmla="*/ 258580 w 8466749"/>
                <a:gd name="connsiteY6" fmla="*/ 0 h 3506598"/>
                <a:gd name="connsiteX0" fmla="*/ 258580 w 8466749"/>
                <a:gd name="connsiteY0" fmla="*/ 0 h 3506598"/>
                <a:gd name="connsiteX1" fmla="*/ 8466749 w 8466749"/>
                <a:gd name="connsiteY1" fmla="*/ 0 h 3506598"/>
                <a:gd name="connsiteX2" fmla="*/ 8466749 w 8466749"/>
                <a:gd name="connsiteY2" fmla="*/ 3506598 h 3506598"/>
                <a:gd name="connsiteX3" fmla="*/ 258580 w 8466749"/>
                <a:gd name="connsiteY3" fmla="*/ 3506598 h 3506598"/>
                <a:gd name="connsiteX4" fmla="*/ 256199 w 8466749"/>
                <a:gd name="connsiteY4" fmla="*/ 3007694 h 3506598"/>
                <a:gd name="connsiteX5" fmla="*/ 3400878 w 8466749"/>
                <a:gd name="connsiteY5" fmla="*/ 2802430 h 3506598"/>
                <a:gd name="connsiteX6" fmla="*/ 258580 w 8466749"/>
                <a:gd name="connsiteY6" fmla="*/ 0 h 3506598"/>
                <a:gd name="connsiteX0" fmla="*/ 258603 w 8466772"/>
                <a:gd name="connsiteY0" fmla="*/ 0 h 3506598"/>
                <a:gd name="connsiteX1" fmla="*/ 8466772 w 8466772"/>
                <a:gd name="connsiteY1" fmla="*/ 0 h 3506598"/>
                <a:gd name="connsiteX2" fmla="*/ 8466772 w 8466772"/>
                <a:gd name="connsiteY2" fmla="*/ 3506598 h 3506598"/>
                <a:gd name="connsiteX3" fmla="*/ 258603 w 8466772"/>
                <a:gd name="connsiteY3" fmla="*/ 3506598 h 3506598"/>
                <a:gd name="connsiteX4" fmla="*/ 259397 w 8466772"/>
                <a:gd name="connsiteY4" fmla="*/ 3026744 h 3506598"/>
                <a:gd name="connsiteX5" fmla="*/ 3400901 w 8466772"/>
                <a:gd name="connsiteY5" fmla="*/ 2802430 h 3506598"/>
                <a:gd name="connsiteX6" fmla="*/ 258603 w 8466772"/>
                <a:gd name="connsiteY6" fmla="*/ 0 h 3506598"/>
                <a:gd name="connsiteX0" fmla="*/ 258603 w 8466772"/>
                <a:gd name="connsiteY0" fmla="*/ 0 h 3506598"/>
                <a:gd name="connsiteX1" fmla="*/ 8466772 w 8466772"/>
                <a:gd name="connsiteY1" fmla="*/ 0 h 3506598"/>
                <a:gd name="connsiteX2" fmla="*/ 8466772 w 8466772"/>
                <a:gd name="connsiteY2" fmla="*/ 3506598 h 3506598"/>
                <a:gd name="connsiteX3" fmla="*/ 258603 w 8466772"/>
                <a:gd name="connsiteY3" fmla="*/ 3506598 h 3506598"/>
                <a:gd name="connsiteX4" fmla="*/ 259397 w 8466772"/>
                <a:gd name="connsiteY4" fmla="*/ 3026744 h 3506598"/>
                <a:gd name="connsiteX5" fmla="*/ 3400901 w 8466772"/>
                <a:gd name="connsiteY5" fmla="*/ 2802430 h 3506598"/>
                <a:gd name="connsiteX6" fmla="*/ 258603 w 8466772"/>
                <a:gd name="connsiteY6" fmla="*/ 0 h 3506598"/>
                <a:gd name="connsiteX0" fmla="*/ 264462 w 8472631"/>
                <a:gd name="connsiteY0" fmla="*/ 0 h 3506598"/>
                <a:gd name="connsiteX1" fmla="*/ 8472631 w 8472631"/>
                <a:gd name="connsiteY1" fmla="*/ 0 h 3506598"/>
                <a:gd name="connsiteX2" fmla="*/ 8472631 w 8472631"/>
                <a:gd name="connsiteY2" fmla="*/ 3506598 h 3506598"/>
                <a:gd name="connsiteX3" fmla="*/ 264462 w 8472631"/>
                <a:gd name="connsiteY3" fmla="*/ 3506598 h 3506598"/>
                <a:gd name="connsiteX4" fmla="*/ 265256 w 8472631"/>
                <a:gd name="connsiteY4" fmla="*/ 3026744 h 3506598"/>
                <a:gd name="connsiteX5" fmla="*/ 3286110 w 8472631"/>
                <a:gd name="connsiteY5" fmla="*/ 3005630 h 3506598"/>
                <a:gd name="connsiteX6" fmla="*/ 264462 w 8472631"/>
                <a:gd name="connsiteY6" fmla="*/ 0 h 3506598"/>
                <a:gd name="connsiteX0" fmla="*/ 219792 w 8427961"/>
                <a:gd name="connsiteY0" fmla="*/ 0 h 3506598"/>
                <a:gd name="connsiteX1" fmla="*/ 8427961 w 8427961"/>
                <a:gd name="connsiteY1" fmla="*/ 0 h 3506598"/>
                <a:gd name="connsiteX2" fmla="*/ 8427961 w 8427961"/>
                <a:gd name="connsiteY2" fmla="*/ 3506598 h 3506598"/>
                <a:gd name="connsiteX3" fmla="*/ 219792 w 8427961"/>
                <a:gd name="connsiteY3" fmla="*/ 3506598 h 3506598"/>
                <a:gd name="connsiteX4" fmla="*/ 220586 w 8427961"/>
                <a:gd name="connsiteY4" fmla="*/ 3026744 h 3506598"/>
                <a:gd name="connsiteX5" fmla="*/ 3241440 w 8427961"/>
                <a:gd name="connsiteY5" fmla="*/ 3005630 h 3506598"/>
                <a:gd name="connsiteX6" fmla="*/ 219792 w 8427961"/>
                <a:gd name="connsiteY6" fmla="*/ 0 h 3506598"/>
                <a:gd name="connsiteX0" fmla="*/ 219682 w 8427851"/>
                <a:gd name="connsiteY0" fmla="*/ 0 h 3506598"/>
                <a:gd name="connsiteX1" fmla="*/ 8427851 w 8427851"/>
                <a:gd name="connsiteY1" fmla="*/ 0 h 3506598"/>
                <a:gd name="connsiteX2" fmla="*/ 8427851 w 8427851"/>
                <a:gd name="connsiteY2" fmla="*/ 3506598 h 3506598"/>
                <a:gd name="connsiteX3" fmla="*/ 219682 w 8427851"/>
                <a:gd name="connsiteY3" fmla="*/ 3506598 h 3506598"/>
                <a:gd name="connsiteX4" fmla="*/ 220476 w 8427851"/>
                <a:gd name="connsiteY4" fmla="*/ 3026744 h 3506598"/>
                <a:gd name="connsiteX5" fmla="*/ 3244505 w 8427851"/>
                <a:gd name="connsiteY5" fmla="*/ 3008805 h 3506598"/>
                <a:gd name="connsiteX6" fmla="*/ 219682 w 8427851"/>
                <a:gd name="connsiteY6" fmla="*/ 0 h 3506598"/>
                <a:gd name="connsiteX0" fmla="*/ 219682 w 8427851"/>
                <a:gd name="connsiteY0" fmla="*/ 0 h 3506598"/>
                <a:gd name="connsiteX1" fmla="*/ 8427851 w 8427851"/>
                <a:gd name="connsiteY1" fmla="*/ 0 h 3506598"/>
                <a:gd name="connsiteX2" fmla="*/ 8427851 w 8427851"/>
                <a:gd name="connsiteY2" fmla="*/ 3506598 h 3506598"/>
                <a:gd name="connsiteX3" fmla="*/ 219682 w 8427851"/>
                <a:gd name="connsiteY3" fmla="*/ 3506598 h 3506598"/>
                <a:gd name="connsiteX4" fmla="*/ 220476 w 8427851"/>
                <a:gd name="connsiteY4" fmla="*/ 3026744 h 3506598"/>
                <a:gd name="connsiteX5" fmla="*/ 3244505 w 8427851"/>
                <a:gd name="connsiteY5" fmla="*/ 3008805 h 3506598"/>
                <a:gd name="connsiteX6" fmla="*/ 219682 w 8427851"/>
                <a:gd name="connsiteY6" fmla="*/ 0 h 3506598"/>
                <a:gd name="connsiteX0" fmla="*/ 314878 w 8523047"/>
                <a:gd name="connsiteY0" fmla="*/ 0 h 3506598"/>
                <a:gd name="connsiteX1" fmla="*/ 8523047 w 8523047"/>
                <a:gd name="connsiteY1" fmla="*/ 0 h 3506598"/>
                <a:gd name="connsiteX2" fmla="*/ 8523047 w 8523047"/>
                <a:gd name="connsiteY2" fmla="*/ 3506598 h 3506598"/>
                <a:gd name="connsiteX3" fmla="*/ 314878 w 8523047"/>
                <a:gd name="connsiteY3" fmla="*/ 3506598 h 3506598"/>
                <a:gd name="connsiteX4" fmla="*/ 315672 w 8523047"/>
                <a:gd name="connsiteY4" fmla="*/ 3026744 h 3506598"/>
                <a:gd name="connsiteX5" fmla="*/ 3339701 w 8523047"/>
                <a:gd name="connsiteY5" fmla="*/ 3008805 h 3506598"/>
                <a:gd name="connsiteX6" fmla="*/ 314878 w 8523047"/>
                <a:gd name="connsiteY6" fmla="*/ 0 h 3506598"/>
                <a:gd name="connsiteX0" fmla="*/ 224402 w 8432571"/>
                <a:gd name="connsiteY0" fmla="*/ 0 h 3506598"/>
                <a:gd name="connsiteX1" fmla="*/ 8432571 w 8432571"/>
                <a:gd name="connsiteY1" fmla="*/ 0 h 3506598"/>
                <a:gd name="connsiteX2" fmla="*/ 8432571 w 8432571"/>
                <a:gd name="connsiteY2" fmla="*/ 3506598 h 3506598"/>
                <a:gd name="connsiteX3" fmla="*/ 224402 w 8432571"/>
                <a:gd name="connsiteY3" fmla="*/ 3506598 h 3506598"/>
                <a:gd name="connsiteX4" fmla="*/ 225196 w 8432571"/>
                <a:gd name="connsiteY4" fmla="*/ 3026744 h 3506598"/>
                <a:gd name="connsiteX5" fmla="*/ 3249225 w 8432571"/>
                <a:gd name="connsiteY5" fmla="*/ 3008805 h 3506598"/>
                <a:gd name="connsiteX6" fmla="*/ 2396103 w 8432571"/>
                <a:gd name="connsiteY6" fmla="*/ 2594150 h 3506598"/>
                <a:gd name="connsiteX7" fmla="*/ 224402 w 8432571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1515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341093 w 8549262"/>
                <a:gd name="connsiteY0" fmla="*/ 0 h 3506598"/>
                <a:gd name="connsiteX1" fmla="*/ 8549262 w 8549262"/>
                <a:gd name="connsiteY1" fmla="*/ 0 h 3506598"/>
                <a:gd name="connsiteX2" fmla="*/ 8549262 w 8549262"/>
                <a:gd name="connsiteY2" fmla="*/ 3506598 h 3506598"/>
                <a:gd name="connsiteX3" fmla="*/ 341093 w 8549262"/>
                <a:gd name="connsiteY3" fmla="*/ 3506598 h 3506598"/>
                <a:gd name="connsiteX4" fmla="*/ 341887 w 8549262"/>
                <a:gd name="connsiteY4" fmla="*/ 3026744 h 3506598"/>
                <a:gd name="connsiteX5" fmla="*/ 3365916 w 8549262"/>
                <a:gd name="connsiteY5" fmla="*/ 3015155 h 3506598"/>
                <a:gd name="connsiteX6" fmla="*/ 2442944 w 8549262"/>
                <a:gd name="connsiteY6" fmla="*/ 2708450 h 3506598"/>
                <a:gd name="connsiteX7" fmla="*/ 1642844 w 8549262"/>
                <a:gd name="connsiteY7" fmla="*/ 2038525 h 3506598"/>
                <a:gd name="connsiteX8" fmla="*/ 341093 w 8549262"/>
                <a:gd name="connsiteY8" fmla="*/ 0 h 3506598"/>
                <a:gd name="connsiteX0" fmla="*/ 341825 w 8549994"/>
                <a:gd name="connsiteY0" fmla="*/ 0 h 3506598"/>
                <a:gd name="connsiteX1" fmla="*/ 8549994 w 8549994"/>
                <a:gd name="connsiteY1" fmla="*/ 0 h 3506598"/>
                <a:gd name="connsiteX2" fmla="*/ 8549994 w 8549994"/>
                <a:gd name="connsiteY2" fmla="*/ 3506598 h 3506598"/>
                <a:gd name="connsiteX3" fmla="*/ 341825 w 8549994"/>
                <a:gd name="connsiteY3" fmla="*/ 3506598 h 3506598"/>
                <a:gd name="connsiteX4" fmla="*/ 342619 w 8549994"/>
                <a:gd name="connsiteY4" fmla="*/ 3026744 h 3506598"/>
                <a:gd name="connsiteX5" fmla="*/ 3366648 w 8549994"/>
                <a:gd name="connsiteY5" fmla="*/ 3015155 h 3506598"/>
                <a:gd name="connsiteX6" fmla="*/ 2443676 w 8549994"/>
                <a:gd name="connsiteY6" fmla="*/ 2708450 h 3506598"/>
                <a:gd name="connsiteX7" fmla="*/ 1637226 w 8549994"/>
                <a:gd name="connsiteY7" fmla="*/ 2098850 h 3506598"/>
                <a:gd name="connsiteX8" fmla="*/ 341825 w 8549994"/>
                <a:gd name="connsiteY8" fmla="*/ 0 h 3506598"/>
                <a:gd name="connsiteX0" fmla="*/ 341825 w 8549994"/>
                <a:gd name="connsiteY0" fmla="*/ 0 h 3506598"/>
                <a:gd name="connsiteX1" fmla="*/ 8549994 w 8549994"/>
                <a:gd name="connsiteY1" fmla="*/ 0 h 3506598"/>
                <a:gd name="connsiteX2" fmla="*/ 8549994 w 8549994"/>
                <a:gd name="connsiteY2" fmla="*/ 3506598 h 3506598"/>
                <a:gd name="connsiteX3" fmla="*/ 341825 w 8549994"/>
                <a:gd name="connsiteY3" fmla="*/ 3506598 h 3506598"/>
                <a:gd name="connsiteX4" fmla="*/ 342619 w 8549994"/>
                <a:gd name="connsiteY4" fmla="*/ 3026744 h 3506598"/>
                <a:gd name="connsiteX5" fmla="*/ 3366648 w 8549994"/>
                <a:gd name="connsiteY5" fmla="*/ 3015155 h 3506598"/>
                <a:gd name="connsiteX6" fmla="*/ 2443676 w 8549994"/>
                <a:gd name="connsiteY6" fmla="*/ 2708450 h 3506598"/>
                <a:gd name="connsiteX7" fmla="*/ 1637226 w 8549994"/>
                <a:gd name="connsiteY7" fmla="*/ 2098850 h 3506598"/>
                <a:gd name="connsiteX8" fmla="*/ 341825 w 8549994"/>
                <a:gd name="connsiteY8" fmla="*/ 0 h 3506598"/>
                <a:gd name="connsiteX0" fmla="*/ 341825 w 8549994"/>
                <a:gd name="connsiteY0" fmla="*/ 0 h 3506598"/>
                <a:gd name="connsiteX1" fmla="*/ 8549994 w 8549994"/>
                <a:gd name="connsiteY1" fmla="*/ 0 h 3506598"/>
                <a:gd name="connsiteX2" fmla="*/ 8549994 w 8549994"/>
                <a:gd name="connsiteY2" fmla="*/ 3506598 h 3506598"/>
                <a:gd name="connsiteX3" fmla="*/ 341825 w 8549994"/>
                <a:gd name="connsiteY3" fmla="*/ 3506598 h 3506598"/>
                <a:gd name="connsiteX4" fmla="*/ 342619 w 8549994"/>
                <a:gd name="connsiteY4" fmla="*/ 3026744 h 3506598"/>
                <a:gd name="connsiteX5" fmla="*/ 3366648 w 8549994"/>
                <a:gd name="connsiteY5" fmla="*/ 3015155 h 3506598"/>
                <a:gd name="connsiteX6" fmla="*/ 2443676 w 8549994"/>
                <a:gd name="connsiteY6" fmla="*/ 2708450 h 3506598"/>
                <a:gd name="connsiteX7" fmla="*/ 1637226 w 8549994"/>
                <a:gd name="connsiteY7" fmla="*/ 2098850 h 3506598"/>
                <a:gd name="connsiteX8" fmla="*/ 341825 w 8549994"/>
                <a:gd name="connsiteY8" fmla="*/ 0 h 3506598"/>
                <a:gd name="connsiteX0" fmla="*/ 512178 w 8720347"/>
                <a:gd name="connsiteY0" fmla="*/ 0 h 3506598"/>
                <a:gd name="connsiteX1" fmla="*/ 8720347 w 8720347"/>
                <a:gd name="connsiteY1" fmla="*/ 0 h 3506598"/>
                <a:gd name="connsiteX2" fmla="*/ 8720347 w 8720347"/>
                <a:gd name="connsiteY2" fmla="*/ 3506598 h 3506598"/>
                <a:gd name="connsiteX3" fmla="*/ 512178 w 8720347"/>
                <a:gd name="connsiteY3" fmla="*/ 3506598 h 3506598"/>
                <a:gd name="connsiteX4" fmla="*/ 512972 w 8720347"/>
                <a:gd name="connsiteY4" fmla="*/ 3026744 h 3506598"/>
                <a:gd name="connsiteX5" fmla="*/ 3537001 w 8720347"/>
                <a:gd name="connsiteY5" fmla="*/ 3015155 h 3506598"/>
                <a:gd name="connsiteX6" fmla="*/ 2614029 w 8720347"/>
                <a:gd name="connsiteY6" fmla="*/ 2708450 h 3506598"/>
                <a:gd name="connsiteX7" fmla="*/ 1807579 w 8720347"/>
                <a:gd name="connsiteY7" fmla="*/ 2098850 h 3506598"/>
                <a:gd name="connsiteX8" fmla="*/ 969379 w 8720347"/>
                <a:gd name="connsiteY8" fmla="*/ 1362250 h 3506598"/>
                <a:gd name="connsiteX9" fmla="*/ 512178 w 8720347"/>
                <a:gd name="connsiteY9" fmla="*/ 0 h 3506598"/>
                <a:gd name="connsiteX0" fmla="*/ 466573 w 8674742"/>
                <a:gd name="connsiteY0" fmla="*/ 0 h 3506598"/>
                <a:gd name="connsiteX1" fmla="*/ 8674742 w 8674742"/>
                <a:gd name="connsiteY1" fmla="*/ 0 h 3506598"/>
                <a:gd name="connsiteX2" fmla="*/ 8674742 w 8674742"/>
                <a:gd name="connsiteY2" fmla="*/ 3506598 h 3506598"/>
                <a:gd name="connsiteX3" fmla="*/ 466573 w 8674742"/>
                <a:gd name="connsiteY3" fmla="*/ 3506598 h 3506598"/>
                <a:gd name="connsiteX4" fmla="*/ 467367 w 8674742"/>
                <a:gd name="connsiteY4" fmla="*/ 3026744 h 3506598"/>
                <a:gd name="connsiteX5" fmla="*/ 3491396 w 8674742"/>
                <a:gd name="connsiteY5" fmla="*/ 3015155 h 3506598"/>
                <a:gd name="connsiteX6" fmla="*/ 2568424 w 8674742"/>
                <a:gd name="connsiteY6" fmla="*/ 2708450 h 3506598"/>
                <a:gd name="connsiteX7" fmla="*/ 1761974 w 8674742"/>
                <a:gd name="connsiteY7" fmla="*/ 2098850 h 3506598"/>
                <a:gd name="connsiteX8" fmla="*/ 1168249 w 8674742"/>
                <a:gd name="connsiteY8" fmla="*/ 1238425 h 3506598"/>
                <a:gd name="connsiteX9" fmla="*/ 466573 w 8674742"/>
                <a:gd name="connsiteY9" fmla="*/ 0 h 3506598"/>
                <a:gd name="connsiteX0" fmla="*/ 466573 w 8674742"/>
                <a:gd name="connsiteY0" fmla="*/ 0 h 3506598"/>
                <a:gd name="connsiteX1" fmla="*/ 8674742 w 8674742"/>
                <a:gd name="connsiteY1" fmla="*/ 0 h 3506598"/>
                <a:gd name="connsiteX2" fmla="*/ 8674742 w 8674742"/>
                <a:gd name="connsiteY2" fmla="*/ 3506598 h 3506598"/>
                <a:gd name="connsiteX3" fmla="*/ 466573 w 8674742"/>
                <a:gd name="connsiteY3" fmla="*/ 3506598 h 3506598"/>
                <a:gd name="connsiteX4" fmla="*/ 467367 w 8674742"/>
                <a:gd name="connsiteY4" fmla="*/ 3026744 h 3506598"/>
                <a:gd name="connsiteX5" fmla="*/ 3491396 w 8674742"/>
                <a:gd name="connsiteY5" fmla="*/ 3015155 h 3506598"/>
                <a:gd name="connsiteX6" fmla="*/ 2568424 w 8674742"/>
                <a:gd name="connsiteY6" fmla="*/ 2708450 h 3506598"/>
                <a:gd name="connsiteX7" fmla="*/ 1761974 w 8674742"/>
                <a:gd name="connsiteY7" fmla="*/ 2098850 h 3506598"/>
                <a:gd name="connsiteX8" fmla="*/ 1168249 w 8674742"/>
                <a:gd name="connsiteY8" fmla="*/ 1238425 h 3506598"/>
                <a:gd name="connsiteX9" fmla="*/ 466573 w 8674742"/>
                <a:gd name="connsiteY9" fmla="*/ 0 h 3506598"/>
                <a:gd name="connsiteX0" fmla="*/ 466573 w 8674742"/>
                <a:gd name="connsiteY0" fmla="*/ 0 h 3506598"/>
                <a:gd name="connsiteX1" fmla="*/ 8674742 w 8674742"/>
                <a:gd name="connsiteY1" fmla="*/ 0 h 3506598"/>
                <a:gd name="connsiteX2" fmla="*/ 8674742 w 8674742"/>
                <a:gd name="connsiteY2" fmla="*/ 3506598 h 3506598"/>
                <a:gd name="connsiteX3" fmla="*/ 466573 w 8674742"/>
                <a:gd name="connsiteY3" fmla="*/ 3506598 h 3506598"/>
                <a:gd name="connsiteX4" fmla="*/ 467367 w 8674742"/>
                <a:gd name="connsiteY4" fmla="*/ 3026744 h 3506598"/>
                <a:gd name="connsiteX5" fmla="*/ 3491396 w 8674742"/>
                <a:gd name="connsiteY5" fmla="*/ 3015155 h 3506598"/>
                <a:gd name="connsiteX6" fmla="*/ 2568424 w 8674742"/>
                <a:gd name="connsiteY6" fmla="*/ 2708450 h 3506598"/>
                <a:gd name="connsiteX7" fmla="*/ 1761974 w 8674742"/>
                <a:gd name="connsiteY7" fmla="*/ 2098850 h 3506598"/>
                <a:gd name="connsiteX8" fmla="*/ 1168249 w 8674742"/>
                <a:gd name="connsiteY8" fmla="*/ 1238425 h 3506598"/>
                <a:gd name="connsiteX9" fmla="*/ 466573 w 8674742"/>
                <a:gd name="connsiteY9" fmla="*/ 0 h 3506598"/>
                <a:gd name="connsiteX0" fmla="*/ 466573 w 8674742"/>
                <a:gd name="connsiteY0" fmla="*/ 0 h 3506598"/>
                <a:gd name="connsiteX1" fmla="*/ 8674742 w 8674742"/>
                <a:gd name="connsiteY1" fmla="*/ 0 h 3506598"/>
                <a:gd name="connsiteX2" fmla="*/ 8674742 w 8674742"/>
                <a:gd name="connsiteY2" fmla="*/ 3506598 h 3506598"/>
                <a:gd name="connsiteX3" fmla="*/ 466573 w 8674742"/>
                <a:gd name="connsiteY3" fmla="*/ 3506598 h 3506598"/>
                <a:gd name="connsiteX4" fmla="*/ 467367 w 8674742"/>
                <a:gd name="connsiteY4" fmla="*/ 3026744 h 3506598"/>
                <a:gd name="connsiteX5" fmla="*/ 3491396 w 8674742"/>
                <a:gd name="connsiteY5" fmla="*/ 3015155 h 3506598"/>
                <a:gd name="connsiteX6" fmla="*/ 2568424 w 8674742"/>
                <a:gd name="connsiteY6" fmla="*/ 2708450 h 3506598"/>
                <a:gd name="connsiteX7" fmla="*/ 1758799 w 8674742"/>
                <a:gd name="connsiteY7" fmla="*/ 2098850 h 3506598"/>
                <a:gd name="connsiteX8" fmla="*/ 1168249 w 8674742"/>
                <a:gd name="connsiteY8" fmla="*/ 1238425 h 3506598"/>
                <a:gd name="connsiteX9" fmla="*/ 466573 w 8674742"/>
                <a:gd name="connsiteY9" fmla="*/ 0 h 3506598"/>
                <a:gd name="connsiteX0" fmla="*/ 1289215 w 8208334"/>
                <a:gd name="connsiteY0" fmla="*/ 955675 h 3506598"/>
                <a:gd name="connsiteX1" fmla="*/ 8208334 w 8208334"/>
                <a:gd name="connsiteY1" fmla="*/ 0 h 3506598"/>
                <a:gd name="connsiteX2" fmla="*/ 8208334 w 8208334"/>
                <a:gd name="connsiteY2" fmla="*/ 3506598 h 3506598"/>
                <a:gd name="connsiteX3" fmla="*/ 165 w 8208334"/>
                <a:gd name="connsiteY3" fmla="*/ 3506598 h 3506598"/>
                <a:gd name="connsiteX4" fmla="*/ 959 w 8208334"/>
                <a:gd name="connsiteY4" fmla="*/ 3026744 h 3506598"/>
                <a:gd name="connsiteX5" fmla="*/ 3024988 w 8208334"/>
                <a:gd name="connsiteY5" fmla="*/ 3015155 h 3506598"/>
                <a:gd name="connsiteX6" fmla="*/ 2102016 w 8208334"/>
                <a:gd name="connsiteY6" fmla="*/ 2708450 h 3506598"/>
                <a:gd name="connsiteX7" fmla="*/ 1292391 w 8208334"/>
                <a:gd name="connsiteY7" fmla="*/ 2098850 h 3506598"/>
                <a:gd name="connsiteX8" fmla="*/ 701841 w 8208334"/>
                <a:gd name="connsiteY8" fmla="*/ 1238425 h 3506598"/>
                <a:gd name="connsiteX9" fmla="*/ 1289215 w 8208334"/>
                <a:gd name="connsiteY9" fmla="*/ 955675 h 3506598"/>
                <a:gd name="connsiteX0" fmla="*/ 1289215 w 8208334"/>
                <a:gd name="connsiteY0" fmla="*/ 955675 h 3506598"/>
                <a:gd name="connsiteX1" fmla="*/ 8208334 w 8208334"/>
                <a:gd name="connsiteY1" fmla="*/ 0 h 3506598"/>
                <a:gd name="connsiteX2" fmla="*/ 8208334 w 8208334"/>
                <a:gd name="connsiteY2" fmla="*/ 3506598 h 3506598"/>
                <a:gd name="connsiteX3" fmla="*/ 165 w 8208334"/>
                <a:gd name="connsiteY3" fmla="*/ 3506598 h 3506598"/>
                <a:gd name="connsiteX4" fmla="*/ 959 w 8208334"/>
                <a:gd name="connsiteY4" fmla="*/ 3026744 h 3506598"/>
                <a:gd name="connsiteX5" fmla="*/ 3024988 w 8208334"/>
                <a:gd name="connsiteY5" fmla="*/ 3015155 h 3506598"/>
                <a:gd name="connsiteX6" fmla="*/ 2102016 w 8208334"/>
                <a:gd name="connsiteY6" fmla="*/ 2708450 h 3506598"/>
                <a:gd name="connsiteX7" fmla="*/ 1292391 w 8208334"/>
                <a:gd name="connsiteY7" fmla="*/ 2098850 h 3506598"/>
                <a:gd name="connsiteX8" fmla="*/ 701841 w 8208334"/>
                <a:gd name="connsiteY8" fmla="*/ 1238425 h 3506598"/>
                <a:gd name="connsiteX9" fmla="*/ 1289215 w 8208334"/>
                <a:gd name="connsiteY9" fmla="*/ 955675 h 3506598"/>
                <a:gd name="connsiteX0" fmla="*/ 1289215 w 8208334"/>
                <a:gd name="connsiteY0" fmla="*/ 955675 h 3506598"/>
                <a:gd name="connsiteX1" fmla="*/ 8208334 w 8208334"/>
                <a:gd name="connsiteY1" fmla="*/ 0 h 3506598"/>
                <a:gd name="connsiteX2" fmla="*/ 8208334 w 8208334"/>
                <a:gd name="connsiteY2" fmla="*/ 3506598 h 3506598"/>
                <a:gd name="connsiteX3" fmla="*/ 165 w 8208334"/>
                <a:gd name="connsiteY3" fmla="*/ 3506598 h 3506598"/>
                <a:gd name="connsiteX4" fmla="*/ 959 w 8208334"/>
                <a:gd name="connsiteY4" fmla="*/ 3026744 h 3506598"/>
                <a:gd name="connsiteX5" fmla="*/ 3024988 w 8208334"/>
                <a:gd name="connsiteY5" fmla="*/ 3015155 h 3506598"/>
                <a:gd name="connsiteX6" fmla="*/ 2102016 w 8208334"/>
                <a:gd name="connsiteY6" fmla="*/ 2708450 h 3506598"/>
                <a:gd name="connsiteX7" fmla="*/ 1292391 w 8208334"/>
                <a:gd name="connsiteY7" fmla="*/ 2098850 h 3506598"/>
                <a:gd name="connsiteX8" fmla="*/ 701841 w 8208334"/>
                <a:gd name="connsiteY8" fmla="*/ 1238425 h 3506598"/>
                <a:gd name="connsiteX9" fmla="*/ 1289215 w 8208334"/>
                <a:gd name="connsiteY9" fmla="*/ 955675 h 3506598"/>
                <a:gd name="connsiteX0" fmla="*/ 1289215 w 8208334"/>
                <a:gd name="connsiteY0" fmla="*/ 955675 h 3506598"/>
                <a:gd name="connsiteX1" fmla="*/ 2336966 w 8208334"/>
                <a:gd name="connsiteY1" fmla="*/ 812975 h 3506598"/>
                <a:gd name="connsiteX2" fmla="*/ 8208334 w 8208334"/>
                <a:gd name="connsiteY2" fmla="*/ 0 h 3506598"/>
                <a:gd name="connsiteX3" fmla="*/ 8208334 w 8208334"/>
                <a:gd name="connsiteY3" fmla="*/ 3506598 h 3506598"/>
                <a:gd name="connsiteX4" fmla="*/ 165 w 8208334"/>
                <a:gd name="connsiteY4" fmla="*/ 3506598 h 3506598"/>
                <a:gd name="connsiteX5" fmla="*/ 959 w 8208334"/>
                <a:gd name="connsiteY5" fmla="*/ 3026744 h 3506598"/>
                <a:gd name="connsiteX6" fmla="*/ 3024988 w 8208334"/>
                <a:gd name="connsiteY6" fmla="*/ 3015155 h 3506598"/>
                <a:gd name="connsiteX7" fmla="*/ 2102016 w 8208334"/>
                <a:gd name="connsiteY7" fmla="*/ 2708450 h 3506598"/>
                <a:gd name="connsiteX8" fmla="*/ 1292391 w 8208334"/>
                <a:gd name="connsiteY8" fmla="*/ 2098850 h 3506598"/>
                <a:gd name="connsiteX9" fmla="*/ 701841 w 8208334"/>
                <a:gd name="connsiteY9" fmla="*/ 1238425 h 3506598"/>
                <a:gd name="connsiteX10" fmla="*/ 1289215 w 8208334"/>
                <a:gd name="connsiteY10" fmla="*/ 955675 h 3506598"/>
                <a:gd name="connsiteX0" fmla="*/ 1289215 w 8208334"/>
                <a:gd name="connsiteY0" fmla="*/ 955675 h 3506598"/>
                <a:gd name="connsiteX1" fmla="*/ 1759116 w 8208334"/>
                <a:gd name="connsiteY1" fmla="*/ 1625775 h 3506598"/>
                <a:gd name="connsiteX2" fmla="*/ 8208334 w 8208334"/>
                <a:gd name="connsiteY2" fmla="*/ 0 h 3506598"/>
                <a:gd name="connsiteX3" fmla="*/ 8208334 w 8208334"/>
                <a:gd name="connsiteY3" fmla="*/ 3506598 h 3506598"/>
                <a:gd name="connsiteX4" fmla="*/ 165 w 8208334"/>
                <a:gd name="connsiteY4" fmla="*/ 3506598 h 3506598"/>
                <a:gd name="connsiteX5" fmla="*/ 959 w 8208334"/>
                <a:gd name="connsiteY5" fmla="*/ 3026744 h 3506598"/>
                <a:gd name="connsiteX6" fmla="*/ 3024988 w 8208334"/>
                <a:gd name="connsiteY6" fmla="*/ 3015155 h 3506598"/>
                <a:gd name="connsiteX7" fmla="*/ 2102016 w 8208334"/>
                <a:gd name="connsiteY7" fmla="*/ 2708450 h 3506598"/>
                <a:gd name="connsiteX8" fmla="*/ 1292391 w 8208334"/>
                <a:gd name="connsiteY8" fmla="*/ 2098850 h 3506598"/>
                <a:gd name="connsiteX9" fmla="*/ 701841 w 8208334"/>
                <a:gd name="connsiteY9" fmla="*/ 1238425 h 3506598"/>
                <a:gd name="connsiteX10" fmla="*/ 1289215 w 8208334"/>
                <a:gd name="connsiteY10" fmla="*/ 955675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8208334 w 8208334"/>
                <a:gd name="connsiteY2" fmla="*/ 0 h 3506598"/>
                <a:gd name="connsiteX3" fmla="*/ 8208334 w 8208334"/>
                <a:gd name="connsiteY3" fmla="*/ 3506598 h 3506598"/>
                <a:gd name="connsiteX4" fmla="*/ 165 w 8208334"/>
                <a:gd name="connsiteY4" fmla="*/ 3506598 h 3506598"/>
                <a:gd name="connsiteX5" fmla="*/ 959 w 8208334"/>
                <a:gd name="connsiteY5" fmla="*/ 3026744 h 3506598"/>
                <a:gd name="connsiteX6" fmla="*/ 3024988 w 8208334"/>
                <a:gd name="connsiteY6" fmla="*/ 3015155 h 3506598"/>
                <a:gd name="connsiteX7" fmla="*/ 2102016 w 8208334"/>
                <a:gd name="connsiteY7" fmla="*/ 2708450 h 3506598"/>
                <a:gd name="connsiteX8" fmla="*/ 1292391 w 8208334"/>
                <a:gd name="connsiteY8" fmla="*/ 2098850 h 3506598"/>
                <a:gd name="connsiteX9" fmla="*/ 701841 w 8208334"/>
                <a:gd name="connsiteY9" fmla="*/ 1238425 h 3506598"/>
                <a:gd name="connsiteX10" fmla="*/ 1295565 w 8208334"/>
                <a:gd name="connsiteY1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635416 w 8208334"/>
                <a:gd name="connsiteY2" fmla="*/ 1409875 h 3506598"/>
                <a:gd name="connsiteX3" fmla="*/ 8208334 w 8208334"/>
                <a:gd name="connsiteY3" fmla="*/ 0 h 3506598"/>
                <a:gd name="connsiteX4" fmla="*/ 8208334 w 8208334"/>
                <a:gd name="connsiteY4" fmla="*/ 3506598 h 3506598"/>
                <a:gd name="connsiteX5" fmla="*/ 165 w 8208334"/>
                <a:gd name="connsiteY5" fmla="*/ 3506598 h 3506598"/>
                <a:gd name="connsiteX6" fmla="*/ 959 w 8208334"/>
                <a:gd name="connsiteY6" fmla="*/ 3026744 h 3506598"/>
                <a:gd name="connsiteX7" fmla="*/ 3024988 w 8208334"/>
                <a:gd name="connsiteY7" fmla="*/ 3015155 h 3506598"/>
                <a:gd name="connsiteX8" fmla="*/ 2102016 w 8208334"/>
                <a:gd name="connsiteY8" fmla="*/ 2708450 h 3506598"/>
                <a:gd name="connsiteX9" fmla="*/ 1292391 w 8208334"/>
                <a:gd name="connsiteY9" fmla="*/ 2098850 h 3506598"/>
                <a:gd name="connsiteX10" fmla="*/ 701841 w 8208334"/>
                <a:gd name="connsiteY10" fmla="*/ 1238425 h 3506598"/>
                <a:gd name="connsiteX11" fmla="*/ 1295565 w 8208334"/>
                <a:gd name="connsiteY1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8208334 w 8208334"/>
                <a:gd name="connsiteY3" fmla="*/ 0 h 3506598"/>
                <a:gd name="connsiteX4" fmla="*/ 8208334 w 8208334"/>
                <a:gd name="connsiteY4" fmla="*/ 3506598 h 3506598"/>
                <a:gd name="connsiteX5" fmla="*/ 165 w 8208334"/>
                <a:gd name="connsiteY5" fmla="*/ 3506598 h 3506598"/>
                <a:gd name="connsiteX6" fmla="*/ 959 w 8208334"/>
                <a:gd name="connsiteY6" fmla="*/ 3026744 h 3506598"/>
                <a:gd name="connsiteX7" fmla="*/ 3024988 w 8208334"/>
                <a:gd name="connsiteY7" fmla="*/ 3015155 h 3506598"/>
                <a:gd name="connsiteX8" fmla="*/ 2102016 w 8208334"/>
                <a:gd name="connsiteY8" fmla="*/ 2708450 h 3506598"/>
                <a:gd name="connsiteX9" fmla="*/ 1292391 w 8208334"/>
                <a:gd name="connsiteY9" fmla="*/ 2098850 h 3506598"/>
                <a:gd name="connsiteX10" fmla="*/ 701841 w 8208334"/>
                <a:gd name="connsiteY10" fmla="*/ 1238425 h 3506598"/>
                <a:gd name="connsiteX11" fmla="*/ 1295565 w 8208334"/>
                <a:gd name="connsiteY1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375191 w 8208334"/>
                <a:gd name="connsiteY3" fmla="*/ 1759125 h 3506598"/>
                <a:gd name="connsiteX4" fmla="*/ 8208334 w 8208334"/>
                <a:gd name="connsiteY4" fmla="*/ 0 h 3506598"/>
                <a:gd name="connsiteX5" fmla="*/ 8208334 w 8208334"/>
                <a:gd name="connsiteY5" fmla="*/ 3506598 h 3506598"/>
                <a:gd name="connsiteX6" fmla="*/ 165 w 8208334"/>
                <a:gd name="connsiteY6" fmla="*/ 3506598 h 3506598"/>
                <a:gd name="connsiteX7" fmla="*/ 959 w 8208334"/>
                <a:gd name="connsiteY7" fmla="*/ 3026744 h 3506598"/>
                <a:gd name="connsiteX8" fmla="*/ 3024988 w 8208334"/>
                <a:gd name="connsiteY8" fmla="*/ 3015155 h 3506598"/>
                <a:gd name="connsiteX9" fmla="*/ 2102016 w 8208334"/>
                <a:gd name="connsiteY9" fmla="*/ 2708450 h 3506598"/>
                <a:gd name="connsiteX10" fmla="*/ 1292391 w 8208334"/>
                <a:gd name="connsiteY10" fmla="*/ 2098850 h 3506598"/>
                <a:gd name="connsiteX11" fmla="*/ 701841 w 8208334"/>
                <a:gd name="connsiteY11" fmla="*/ 1238425 h 3506598"/>
                <a:gd name="connsiteX12" fmla="*/ 1295565 w 8208334"/>
                <a:gd name="connsiteY1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8208334 w 8208334"/>
                <a:gd name="connsiteY4" fmla="*/ 0 h 3506598"/>
                <a:gd name="connsiteX5" fmla="*/ 8208334 w 8208334"/>
                <a:gd name="connsiteY5" fmla="*/ 3506598 h 3506598"/>
                <a:gd name="connsiteX6" fmla="*/ 165 w 8208334"/>
                <a:gd name="connsiteY6" fmla="*/ 3506598 h 3506598"/>
                <a:gd name="connsiteX7" fmla="*/ 959 w 8208334"/>
                <a:gd name="connsiteY7" fmla="*/ 3026744 h 3506598"/>
                <a:gd name="connsiteX8" fmla="*/ 3024988 w 8208334"/>
                <a:gd name="connsiteY8" fmla="*/ 3015155 h 3506598"/>
                <a:gd name="connsiteX9" fmla="*/ 2102016 w 8208334"/>
                <a:gd name="connsiteY9" fmla="*/ 2708450 h 3506598"/>
                <a:gd name="connsiteX10" fmla="*/ 1292391 w 8208334"/>
                <a:gd name="connsiteY10" fmla="*/ 2098850 h 3506598"/>
                <a:gd name="connsiteX11" fmla="*/ 701841 w 8208334"/>
                <a:gd name="connsiteY11" fmla="*/ 1238425 h 3506598"/>
                <a:gd name="connsiteX12" fmla="*/ 1295565 w 8208334"/>
                <a:gd name="connsiteY1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3626016 w 8208334"/>
                <a:gd name="connsiteY4" fmla="*/ 2124250 h 3506598"/>
                <a:gd name="connsiteX5" fmla="*/ 8208334 w 8208334"/>
                <a:gd name="connsiteY5" fmla="*/ 0 h 3506598"/>
                <a:gd name="connsiteX6" fmla="*/ 8208334 w 8208334"/>
                <a:gd name="connsiteY6" fmla="*/ 3506598 h 3506598"/>
                <a:gd name="connsiteX7" fmla="*/ 165 w 8208334"/>
                <a:gd name="connsiteY7" fmla="*/ 3506598 h 3506598"/>
                <a:gd name="connsiteX8" fmla="*/ 959 w 8208334"/>
                <a:gd name="connsiteY8" fmla="*/ 3026744 h 3506598"/>
                <a:gd name="connsiteX9" fmla="*/ 3024988 w 8208334"/>
                <a:gd name="connsiteY9" fmla="*/ 3015155 h 3506598"/>
                <a:gd name="connsiteX10" fmla="*/ 2102016 w 8208334"/>
                <a:gd name="connsiteY10" fmla="*/ 2708450 h 3506598"/>
                <a:gd name="connsiteX11" fmla="*/ 1292391 w 8208334"/>
                <a:gd name="connsiteY11" fmla="*/ 2098850 h 3506598"/>
                <a:gd name="connsiteX12" fmla="*/ 701841 w 8208334"/>
                <a:gd name="connsiteY12" fmla="*/ 1238425 h 3506598"/>
                <a:gd name="connsiteX13" fmla="*/ 1295565 w 8208334"/>
                <a:gd name="connsiteY1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8208334 w 8208334"/>
                <a:gd name="connsiteY5" fmla="*/ 0 h 3506598"/>
                <a:gd name="connsiteX6" fmla="*/ 8208334 w 8208334"/>
                <a:gd name="connsiteY6" fmla="*/ 3506598 h 3506598"/>
                <a:gd name="connsiteX7" fmla="*/ 165 w 8208334"/>
                <a:gd name="connsiteY7" fmla="*/ 3506598 h 3506598"/>
                <a:gd name="connsiteX8" fmla="*/ 959 w 8208334"/>
                <a:gd name="connsiteY8" fmla="*/ 3026744 h 3506598"/>
                <a:gd name="connsiteX9" fmla="*/ 3024988 w 8208334"/>
                <a:gd name="connsiteY9" fmla="*/ 3015155 h 3506598"/>
                <a:gd name="connsiteX10" fmla="*/ 2102016 w 8208334"/>
                <a:gd name="connsiteY10" fmla="*/ 2708450 h 3506598"/>
                <a:gd name="connsiteX11" fmla="*/ 1292391 w 8208334"/>
                <a:gd name="connsiteY11" fmla="*/ 2098850 h 3506598"/>
                <a:gd name="connsiteX12" fmla="*/ 701841 w 8208334"/>
                <a:gd name="connsiteY12" fmla="*/ 1238425 h 3506598"/>
                <a:gd name="connsiteX13" fmla="*/ 1295565 w 8208334"/>
                <a:gd name="connsiteY1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3511716 w 8208334"/>
                <a:gd name="connsiteY5" fmla="*/ 1555925 h 3506598"/>
                <a:gd name="connsiteX6" fmla="*/ 8208334 w 8208334"/>
                <a:gd name="connsiteY6" fmla="*/ 0 h 3506598"/>
                <a:gd name="connsiteX7" fmla="*/ 8208334 w 8208334"/>
                <a:gd name="connsiteY7" fmla="*/ 3506598 h 3506598"/>
                <a:gd name="connsiteX8" fmla="*/ 165 w 8208334"/>
                <a:gd name="connsiteY8" fmla="*/ 3506598 h 3506598"/>
                <a:gd name="connsiteX9" fmla="*/ 959 w 8208334"/>
                <a:gd name="connsiteY9" fmla="*/ 3026744 h 3506598"/>
                <a:gd name="connsiteX10" fmla="*/ 3024988 w 8208334"/>
                <a:gd name="connsiteY10" fmla="*/ 3015155 h 3506598"/>
                <a:gd name="connsiteX11" fmla="*/ 2102016 w 8208334"/>
                <a:gd name="connsiteY11" fmla="*/ 2708450 h 3506598"/>
                <a:gd name="connsiteX12" fmla="*/ 1292391 w 8208334"/>
                <a:gd name="connsiteY12" fmla="*/ 2098850 h 3506598"/>
                <a:gd name="connsiteX13" fmla="*/ 701841 w 8208334"/>
                <a:gd name="connsiteY13" fmla="*/ 1238425 h 3506598"/>
                <a:gd name="connsiteX14" fmla="*/ 1295565 w 8208334"/>
                <a:gd name="connsiteY1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406816 w 8208334"/>
                <a:gd name="connsiteY5" fmla="*/ 1063800 h 3506598"/>
                <a:gd name="connsiteX6" fmla="*/ 8208334 w 8208334"/>
                <a:gd name="connsiteY6" fmla="*/ 0 h 3506598"/>
                <a:gd name="connsiteX7" fmla="*/ 8208334 w 8208334"/>
                <a:gd name="connsiteY7" fmla="*/ 3506598 h 3506598"/>
                <a:gd name="connsiteX8" fmla="*/ 165 w 8208334"/>
                <a:gd name="connsiteY8" fmla="*/ 3506598 h 3506598"/>
                <a:gd name="connsiteX9" fmla="*/ 959 w 8208334"/>
                <a:gd name="connsiteY9" fmla="*/ 3026744 h 3506598"/>
                <a:gd name="connsiteX10" fmla="*/ 3024988 w 8208334"/>
                <a:gd name="connsiteY10" fmla="*/ 3015155 h 3506598"/>
                <a:gd name="connsiteX11" fmla="*/ 2102016 w 8208334"/>
                <a:gd name="connsiteY11" fmla="*/ 2708450 h 3506598"/>
                <a:gd name="connsiteX12" fmla="*/ 1292391 w 8208334"/>
                <a:gd name="connsiteY12" fmla="*/ 2098850 h 3506598"/>
                <a:gd name="connsiteX13" fmla="*/ 701841 w 8208334"/>
                <a:gd name="connsiteY13" fmla="*/ 1238425 h 3506598"/>
                <a:gd name="connsiteX14" fmla="*/ 1295565 w 8208334"/>
                <a:gd name="connsiteY1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7766 w 8208334"/>
                <a:gd name="connsiteY5" fmla="*/ 1076500 h 3506598"/>
                <a:gd name="connsiteX6" fmla="*/ 8208334 w 8208334"/>
                <a:gd name="connsiteY6" fmla="*/ 0 h 3506598"/>
                <a:gd name="connsiteX7" fmla="*/ 8208334 w 8208334"/>
                <a:gd name="connsiteY7" fmla="*/ 3506598 h 3506598"/>
                <a:gd name="connsiteX8" fmla="*/ 165 w 8208334"/>
                <a:gd name="connsiteY8" fmla="*/ 3506598 h 3506598"/>
                <a:gd name="connsiteX9" fmla="*/ 959 w 8208334"/>
                <a:gd name="connsiteY9" fmla="*/ 3026744 h 3506598"/>
                <a:gd name="connsiteX10" fmla="*/ 3024988 w 8208334"/>
                <a:gd name="connsiteY10" fmla="*/ 3015155 h 3506598"/>
                <a:gd name="connsiteX11" fmla="*/ 2102016 w 8208334"/>
                <a:gd name="connsiteY11" fmla="*/ 2708450 h 3506598"/>
                <a:gd name="connsiteX12" fmla="*/ 1292391 w 8208334"/>
                <a:gd name="connsiteY12" fmla="*/ 2098850 h 3506598"/>
                <a:gd name="connsiteX13" fmla="*/ 701841 w 8208334"/>
                <a:gd name="connsiteY13" fmla="*/ 1238425 h 3506598"/>
                <a:gd name="connsiteX14" fmla="*/ 1295565 w 8208334"/>
                <a:gd name="connsiteY1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7766 w 8208334"/>
                <a:gd name="connsiteY5" fmla="*/ 1076500 h 3506598"/>
                <a:gd name="connsiteX6" fmla="*/ 3460916 w 8208334"/>
                <a:gd name="connsiteY6" fmla="*/ 873300 h 3506598"/>
                <a:gd name="connsiteX7" fmla="*/ 8208334 w 8208334"/>
                <a:gd name="connsiteY7" fmla="*/ 0 h 3506598"/>
                <a:gd name="connsiteX8" fmla="*/ 8208334 w 8208334"/>
                <a:gd name="connsiteY8" fmla="*/ 3506598 h 3506598"/>
                <a:gd name="connsiteX9" fmla="*/ 165 w 8208334"/>
                <a:gd name="connsiteY9" fmla="*/ 3506598 h 3506598"/>
                <a:gd name="connsiteX10" fmla="*/ 959 w 8208334"/>
                <a:gd name="connsiteY10" fmla="*/ 3026744 h 3506598"/>
                <a:gd name="connsiteX11" fmla="*/ 3024988 w 8208334"/>
                <a:gd name="connsiteY11" fmla="*/ 3015155 h 3506598"/>
                <a:gd name="connsiteX12" fmla="*/ 2102016 w 8208334"/>
                <a:gd name="connsiteY12" fmla="*/ 2708450 h 3506598"/>
                <a:gd name="connsiteX13" fmla="*/ 1292391 w 8208334"/>
                <a:gd name="connsiteY13" fmla="*/ 2098850 h 3506598"/>
                <a:gd name="connsiteX14" fmla="*/ 701841 w 8208334"/>
                <a:gd name="connsiteY14" fmla="*/ 1238425 h 3506598"/>
                <a:gd name="connsiteX15" fmla="*/ 1295565 w 8208334"/>
                <a:gd name="connsiteY1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7766 w 8208334"/>
                <a:gd name="connsiteY5" fmla="*/ 1076500 h 3506598"/>
                <a:gd name="connsiteX6" fmla="*/ 2771941 w 8208334"/>
                <a:gd name="connsiteY6" fmla="*/ 343075 h 3506598"/>
                <a:gd name="connsiteX7" fmla="*/ 8208334 w 8208334"/>
                <a:gd name="connsiteY7" fmla="*/ 0 h 3506598"/>
                <a:gd name="connsiteX8" fmla="*/ 8208334 w 8208334"/>
                <a:gd name="connsiteY8" fmla="*/ 3506598 h 3506598"/>
                <a:gd name="connsiteX9" fmla="*/ 165 w 8208334"/>
                <a:gd name="connsiteY9" fmla="*/ 3506598 h 3506598"/>
                <a:gd name="connsiteX10" fmla="*/ 959 w 8208334"/>
                <a:gd name="connsiteY10" fmla="*/ 3026744 h 3506598"/>
                <a:gd name="connsiteX11" fmla="*/ 3024988 w 8208334"/>
                <a:gd name="connsiteY11" fmla="*/ 3015155 h 3506598"/>
                <a:gd name="connsiteX12" fmla="*/ 2102016 w 8208334"/>
                <a:gd name="connsiteY12" fmla="*/ 2708450 h 3506598"/>
                <a:gd name="connsiteX13" fmla="*/ 1292391 w 8208334"/>
                <a:gd name="connsiteY13" fmla="*/ 2098850 h 3506598"/>
                <a:gd name="connsiteX14" fmla="*/ 701841 w 8208334"/>
                <a:gd name="connsiteY14" fmla="*/ 1238425 h 3506598"/>
                <a:gd name="connsiteX15" fmla="*/ 1295565 w 8208334"/>
                <a:gd name="connsiteY1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71941 w 8208334"/>
                <a:gd name="connsiteY6" fmla="*/ 343075 h 3506598"/>
                <a:gd name="connsiteX7" fmla="*/ 8208334 w 8208334"/>
                <a:gd name="connsiteY7" fmla="*/ 0 h 3506598"/>
                <a:gd name="connsiteX8" fmla="*/ 8208334 w 8208334"/>
                <a:gd name="connsiteY8" fmla="*/ 3506598 h 3506598"/>
                <a:gd name="connsiteX9" fmla="*/ 165 w 8208334"/>
                <a:gd name="connsiteY9" fmla="*/ 3506598 h 3506598"/>
                <a:gd name="connsiteX10" fmla="*/ 959 w 8208334"/>
                <a:gd name="connsiteY10" fmla="*/ 3026744 h 3506598"/>
                <a:gd name="connsiteX11" fmla="*/ 3024988 w 8208334"/>
                <a:gd name="connsiteY11" fmla="*/ 3015155 h 3506598"/>
                <a:gd name="connsiteX12" fmla="*/ 2102016 w 8208334"/>
                <a:gd name="connsiteY12" fmla="*/ 2708450 h 3506598"/>
                <a:gd name="connsiteX13" fmla="*/ 1292391 w 8208334"/>
                <a:gd name="connsiteY13" fmla="*/ 2098850 h 3506598"/>
                <a:gd name="connsiteX14" fmla="*/ 701841 w 8208334"/>
                <a:gd name="connsiteY14" fmla="*/ 1238425 h 3506598"/>
                <a:gd name="connsiteX15" fmla="*/ 1295565 w 8208334"/>
                <a:gd name="connsiteY1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71941 w 8208334"/>
                <a:gd name="connsiteY6" fmla="*/ 343075 h 3506598"/>
                <a:gd name="connsiteX7" fmla="*/ 3533941 w 8208334"/>
                <a:gd name="connsiteY7" fmla="*/ 295450 h 3506598"/>
                <a:gd name="connsiteX8" fmla="*/ 8208334 w 8208334"/>
                <a:gd name="connsiteY8" fmla="*/ 0 h 3506598"/>
                <a:gd name="connsiteX9" fmla="*/ 8208334 w 8208334"/>
                <a:gd name="connsiteY9" fmla="*/ 3506598 h 3506598"/>
                <a:gd name="connsiteX10" fmla="*/ 165 w 8208334"/>
                <a:gd name="connsiteY10" fmla="*/ 3506598 h 3506598"/>
                <a:gd name="connsiteX11" fmla="*/ 959 w 8208334"/>
                <a:gd name="connsiteY11" fmla="*/ 3026744 h 3506598"/>
                <a:gd name="connsiteX12" fmla="*/ 3024988 w 8208334"/>
                <a:gd name="connsiteY12" fmla="*/ 3015155 h 3506598"/>
                <a:gd name="connsiteX13" fmla="*/ 2102016 w 8208334"/>
                <a:gd name="connsiteY13" fmla="*/ 2708450 h 3506598"/>
                <a:gd name="connsiteX14" fmla="*/ 1292391 w 8208334"/>
                <a:gd name="connsiteY14" fmla="*/ 2098850 h 3506598"/>
                <a:gd name="connsiteX15" fmla="*/ 701841 w 8208334"/>
                <a:gd name="connsiteY15" fmla="*/ 1238425 h 3506598"/>
                <a:gd name="connsiteX16" fmla="*/ 1295565 w 8208334"/>
                <a:gd name="connsiteY1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71941 w 8208334"/>
                <a:gd name="connsiteY6" fmla="*/ 343075 h 3506598"/>
                <a:gd name="connsiteX7" fmla="*/ 3229141 w 8208334"/>
                <a:gd name="connsiteY7" fmla="*/ 841550 h 3506598"/>
                <a:gd name="connsiteX8" fmla="*/ 8208334 w 8208334"/>
                <a:gd name="connsiteY8" fmla="*/ 0 h 3506598"/>
                <a:gd name="connsiteX9" fmla="*/ 8208334 w 8208334"/>
                <a:gd name="connsiteY9" fmla="*/ 3506598 h 3506598"/>
                <a:gd name="connsiteX10" fmla="*/ 165 w 8208334"/>
                <a:gd name="connsiteY10" fmla="*/ 3506598 h 3506598"/>
                <a:gd name="connsiteX11" fmla="*/ 959 w 8208334"/>
                <a:gd name="connsiteY11" fmla="*/ 3026744 h 3506598"/>
                <a:gd name="connsiteX12" fmla="*/ 3024988 w 8208334"/>
                <a:gd name="connsiteY12" fmla="*/ 3015155 h 3506598"/>
                <a:gd name="connsiteX13" fmla="*/ 2102016 w 8208334"/>
                <a:gd name="connsiteY13" fmla="*/ 2708450 h 3506598"/>
                <a:gd name="connsiteX14" fmla="*/ 1292391 w 8208334"/>
                <a:gd name="connsiteY14" fmla="*/ 2098850 h 3506598"/>
                <a:gd name="connsiteX15" fmla="*/ 701841 w 8208334"/>
                <a:gd name="connsiteY15" fmla="*/ 1238425 h 3506598"/>
                <a:gd name="connsiteX16" fmla="*/ 1295565 w 8208334"/>
                <a:gd name="connsiteY1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1466 w 8208334"/>
                <a:gd name="connsiteY6" fmla="*/ 339900 h 3506598"/>
                <a:gd name="connsiteX7" fmla="*/ 3229141 w 8208334"/>
                <a:gd name="connsiteY7" fmla="*/ 841550 h 3506598"/>
                <a:gd name="connsiteX8" fmla="*/ 8208334 w 8208334"/>
                <a:gd name="connsiteY8" fmla="*/ 0 h 3506598"/>
                <a:gd name="connsiteX9" fmla="*/ 8208334 w 8208334"/>
                <a:gd name="connsiteY9" fmla="*/ 3506598 h 3506598"/>
                <a:gd name="connsiteX10" fmla="*/ 165 w 8208334"/>
                <a:gd name="connsiteY10" fmla="*/ 3506598 h 3506598"/>
                <a:gd name="connsiteX11" fmla="*/ 959 w 8208334"/>
                <a:gd name="connsiteY11" fmla="*/ 3026744 h 3506598"/>
                <a:gd name="connsiteX12" fmla="*/ 3024988 w 8208334"/>
                <a:gd name="connsiteY12" fmla="*/ 3015155 h 3506598"/>
                <a:gd name="connsiteX13" fmla="*/ 2102016 w 8208334"/>
                <a:gd name="connsiteY13" fmla="*/ 2708450 h 3506598"/>
                <a:gd name="connsiteX14" fmla="*/ 1292391 w 8208334"/>
                <a:gd name="connsiteY14" fmla="*/ 2098850 h 3506598"/>
                <a:gd name="connsiteX15" fmla="*/ 701841 w 8208334"/>
                <a:gd name="connsiteY15" fmla="*/ 1238425 h 3506598"/>
                <a:gd name="connsiteX16" fmla="*/ 1295565 w 8208334"/>
                <a:gd name="connsiteY1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8208334 w 8208334"/>
                <a:gd name="connsiteY8" fmla="*/ 0 h 3506598"/>
                <a:gd name="connsiteX9" fmla="*/ 8208334 w 8208334"/>
                <a:gd name="connsiteY9" fmla="*/ 3506598 h 3506598"/>
                <a:gd name="connsiteX10" fmla="*/ 165 w 8208334"/>
                <a:gd name="connsiteY10" fmla="*/ 3506598 h 3506598"/>
                <a:gd name="connsiteX11" fmla="*/ 959 w 8208334"/>
                <a:gd name="connsiteY11" fmla="*/ 3026744 h 3506598"/>
                <a:gd name="connsiteX12" fmla="*/ 3024988 w 8208334"/>
                <a:gd name="connsiteY12" fmla="*/ 3015155 h 3506598"/>
                <a:gd name="connsiteX13" fmla="*/ 2102016 w 8208334"/>
                <a:gd name="connsiteY13" fmla="*/ 2708450 h 3506598"/>
                <a:gd name="connsiteX14" fmla="*/ 1292391 w 8208334"/>
                <a:gd name="connsiteY14" fmla="*/ 2098850 h 3506598"/>
                <a:gd name="connsiteX15" fmla="*/ 701841 w 8208334"/>
                <a:gd name="connsiteY15" fmla="*/ 1238425 h 3506598"/>
                <a:gd name="connsiteX16" fmla="*/ 1295565 w 8208334"/>
                <a:gd name="connsiteY1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806991 w 8208334"/>
                <a:gd name="connsiteY8" fmla="*/ 743125 h 3506598"/>
                <a:gd name="connsiteX9" fmla="*/ 8208334 w 8208334"/>
                <a:gd name="connsiteY9" fmla="*/ 0 h 3506598"/>
                <a:gd name="connsiteX10" fmla="*/ 8208334 w 8208334"/>
                <a:gd name="connsiteY10" fmla="*/ 3506598 h 3506598"/>
                <a:gd name="connsiteX11" fmla="*/ 165 w 8208334"/>
                <a:gd name="connsiteY11" fmla="*/ 3506598 h 3506598"/>
                <a:gd name="connsiteX12" fmla="*/ 959 w 8208334"/>
                <a:gd name="connsiteY12" fmla="*/ 3026744 h 3506598"/>
                <a:gd name="connsiteX13" fmla="*/ 3024988 w 8208334"/>
                <a:gd name="connsiteY13" fmla="*/ 3015155 h 3506598"/>
                <a:gd name="connsiteX14" fmla="*/ 2102016 w 8208334"/>
                <a:gd name="connsiteY14" fmla="*/ 2708450 h 3506598"/>
                <a:gd name="connsiteX15" fmla="*/ 1292391 w 8208334"/>
                <a:gd name="connsiteY15" fmla="*/ 2098850 h 3506598"/>
                <a:gd name="connsiteX16" fmla="*/ 701841 w 8208334"/>
                <a:gd name="connsiteY16" fmla="*/ 1238425 h 3506598"/>
                <a:gd name="connsiteX17" fmla="*/ 1295565 w 8208334"/>
                <a:gd name="connsiteY1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8208334 w 8208334"/>
                <a:gd name="connsiteY9" fmla="*/ 0 h 3506598"/>
                <a:gd name="connsiteX10" fmla="*/ 8208334 w 8208334"/>
                <a:gd name="connsiteY10" fmla="*/ 3506598 h 3506598"/>
                <a:gd name="connsiteX11" fmla="*/ 165 w 8208334"/>
                <a:gd name="connsiteY11" fmla="*/ 3506598 h 3506598"/>
                <a:gd name="connsiteX12" fmla="*/ 959 w 8208334"/>
                <a:gd name="connsiteY12" fmla="*/ 3026744 h 3506598"/>
                <a:gd name="connsiteX13" fmla="*/ 3024988 w 8208334"/>
                <a:gd name="connsiteY13" fmla="*/ 3015155 h 3506598"/>
                <a:gd name="connsiteX14" fmla="*/ 2102016 w 8208334"/>
                <a:gd name="connsiteY14" fmla="*/ 2708450 h 3506598"/>
                <a:gd name="connsiteX15" fmla="*/ 1292391 w 8208334"/>
                <a:gd name="connsiteY15" fmla="*/ 2098850 h 3506598"/>
                <a:gd name="connsiteX16" fmla="*/ 701841 w 8208334"/>
                <a:gd name="connsiteY16" fmla="*/ 1238425 h 3506598"/>
                <a:gd name="connsiteX17" fmla="*/ 1295565 w 8208334"/>
                <a:gd name="connsiteY1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603791 w 8208334"/>
                <a:gd name="connsiteY9" fmla="*/ 1047925 h 3506598"/>
                <a:gd name="connsiteX10" fmla="*/ 8208334 w 8208334"/>
                <a:gd name="connsiteY10" fmla="*/ 0 h 3506598"/>
                <a:gd name="connsiteX11" fmla="*/ 8208334 w 8208334"/>
                <a:gd name="connsiteY11" fmla="*/ 3506598 h 3506598"/>
                <a:gd name="connsiteX12" fmla="*/ 165 w 8208334"/>
                <a:gd name="connsiteY12" fmla="*/ 3506598 h 3506598"/>
                <a:gd name="connsiteX13" fmla="*/ 959 w 8208334"/>
                <a:gd name="connsiteY13" fmla="*/ 3026744 h 3506598"/>
                <a:gd name="connsiteX14" fmla="*/ 3024988 w 8208334"/>
                <a:gd name="connsiteY14" fmla="*/ 3015155 h 3506598"/>
                <a:gd name="connsiteX15" fmla="*/ 2102016 w 8208334"/>
                <a:gd name="connsiteY15" fmla="*/ 2708450 h 3506598"/>
                <a:gd name="connsiteX16" fmla="*/ 1292391 w 8208334"/>
                <a:gd name="connsiteY16" fmla="*/ 2098850 h 3506598"/>
                <a:gd name="connsiteX17" fmla="*/ 701841 w 8208334"/>
                <a:gd name="connsiteY17" fmla="*/ 1238425 h 3506598"/>
                <a:gd name="connsiteX18" fmla="*/ 1295565 w 8208334"/>
                <a:gd name="connsiteY1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8208334 w 8208334"/>
                <a:gd name="connsiteY10" fmla="*/ 0 h 3506598"/>
                <a:gd name="connsiteX11" fmla="*/ 8208334 w 8208334"/>
                <a:gd name="connsiteY11" fmla="*/ 3506598 h 3506598"/>
                <a:gd name="connsiteX12" fmla="*/ 165 w 8208334"/>
                <a:gd name="connsiteY12" fmla="*/ 3506598 h 3506598"/>
                <a:gd name="connsiteX13" fmla="*/ 959 w 8208334"/>
                <a:gd name="connsiteY13" fmla="*/ 3026744 h 3506598"/>
                <a:gd name="connsiteX14" fmla="*/ 3024988 w 8208334"/>
                <a:gd name="connsiteY14" fmla="*/ 3015155 h 3506598"/>
                <a:gd name="connsiteX15" fmla="*/ 2102016 w 8208334"/>
                <a:gd name="connsiteY15" fmla="*/ 2708450 h 3506598"/>
                <a:gd name="connsiteX16" fmla="*/ 1292391 w 8208334"/>
                <a:gd name="connsiteY16" fmla="*/ 2098850 h 3506598"/>
                <a:gd name="connsiteX17" fmla="*/ 701841 w 8208334"/>
                <a:gd name="connsiteY17" fmla="*/ 1238425 h 3506598"/>
                <a:gd name="connsiteX18" fmla="*/ 1295565 w 8208334"/>
                <a:gd name="connsiteY1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660941 w 8208334"/>
                <a:gd name="connsiteY10" fmla="*/ 1368600 h 3506598"/>
                <a:gd name="connsiteX11" fmla="*/ 8208334 w 8208334"/>
                <a:gd name="connsiteY11" fmla="*/ 0 h 3506598"/>
                <a:gd name="connsiteX12" fmla="*/ 8208334 w 8208334"/>
                <a:gd name="connsiteY12" fmla="*/ 3506598 h 3506598"/>
                <a:gd name="connsiteX13" fmla="*/ 165 w 8208334"/>
                <a:gd name="connsiteY13" fmla="*/ 3506598 h 3506598"/>
                <a:gd name="connsiteX14" fmla="*/ 959 w 8208334"/>
                <a:gd name="connsiteY14" fmla="*/ 3026744 h 3506598"/>
                <a:gd name="connsiteX15" fmla="*/ 3024988 w 8208334"/>
                <a:gd name="connsiteY15" fmla="*/ 3015155 h 3506598"/>
                <a:gd name="connsiteX16" fmla="*/ 2102016 w 8208334"/>
                <a:gd name="connsiteY16" fmla="*/ 2708450 h 3506598"/>
                <a:gd name="connsiteX17" fmla="*/ 1292391 w 8208334"/>
                <a:gd name="connsiteY17" fmla="*/ 2098850 h 3506598"/>
                <a:gd name="connsiteX18" fmla="*/ 701841 w 8208334"/>
                <a:gd name="connsiteY18" fmla="*/ 1238425 h 3506598"/>
                <a:gd name="connsiteX19" fmla="*/ 1295565 w 8208334"/>
                <a:gd name="connsiteY1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8208334 w 8208334"/>
                <a:gd name="connsiteY11" fmla="*/ 0 h 3506598"/>
                <a:gd name="connsiteX12" fmla="*/ 8208334 w 8208334"/>
                <a:gd name="connsiteY12" fmla="*/ 3506598 h 3506598"/>
                <a:gd name="connsiteX13" fmla="*/ 165 w 8208334"/>
                <a:gd name="connsiteY13" fmla="*/ 3506598 h 3506598"/>
                <a:gd name="connsiteX14" fmla="*/ 959 w 8208334"/>
                <a:gd name="connsiteY14" fmla="*/ 3026744 h 3506598"/>
                <a:gd name="connsiteX15" fmla="*/ 3024988 w 8208334"/>
                <a:gd name="connsiteY15" fmla="*/ 3015155 h 3506598"/>
                <a:gd name="connsiteX16" fmla="*/ 2102016 w 8208334"/>
                <a:gd name="connsiteY16" fmla="*/ 2708450 h 3506598"/>
                <a:gd name="connsiteX17" fmla="*/ 1292391 w 8208334"/>
                <a:gd name="connsiteY17" fmla="*/ 2098850 h 3506598"/>
                <a:gd name="connsiteX18" fmla="*/ 701841 w 8208334"/>
                <a:gd name="connsiteY18" fmla="*/ 1238425 h 3506598"/>
                <a:gd name="connsiteX19" fmla="*/ 1295565 w 8208334"/>
                <a:gd name="connsiteY1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97466 w 8208334"/>
                <a:gd name="connsiteY11" fmla="*/ 1606725 h 3506598"/>
                <a:gd name="connsiteX12" fmla="*/ 8208334 w 8208334"/>
                <a:gd name="connsiteY12" fmla="*/ 0 h 3506598"/>
                <a:gd name="connsiteX13" fmla="*/ 8208334 w 8208334"/>
                <a:gd name="connsiteY13" fmla="*/ 3506598 h 3506598"/>
                <a:gd name="connsiteX14" fmla="*/ 165 w 8208334"/>
                <a:gd name="connsiteY14" fmla="*/ 3506598 h 3506598"/>
                <a:gd name="connsiteX15" fmla="*/ 959 w 8208334"/>
                <a:gd name="connsiteY15" fmla="*/ 3026744 h 3506598"/>
                <a:gd name="connsiteX16" fmla="*/ 3024988 w 8208334"/>
                <a:gd name="connsiteY16" fmla="*/ 3015155 h 3506598"/>
                <a:gd name="connsiteX17" fmla="*/ 2102016 w 8208334"/>
                <a:gd name="connsiteY17" fmla="*/ 2708450 h 3506598"/>
                <a:gd name="connsiteX18" fmla="*/ 1292391 w 8208334"/>
                <a:gd name="connsiteY18" fmla="*/ 2098850 h 3506598"/>
                <a:gd name="connsiteX19" fmla="*/ 701841 w 8208334"/>
                <a:gd name="connsiteY19" fmla="*/ 1238425 h 3506598"/>
                <a:gd name="connsiteX20" fmla="*/ 1295565 w 8208334"/>
                <a:gd name="connsiteY2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8208334 w 8208334"/>
                <a:gd name="connsiteY12" fmla="*/ 0 h 3506598"/>
                <a:gd name="connsiteX13" fmla="*/ 8208334 w 8208334"/>
                <a:gd name="connsiteY13" fmla="*/ 3506598 h 3506598"/>
                <a:gd name="connsiteX14" fmla="*/ 165 w 8208334"/>
                <a:gd name="connsiteY14" fmla="*/ 3506598 h 3506598"/>
                <a:gd name="connsiteX15" fmla="*/ 959 w 8208334"/>
                <a:gd name="connsiteY15" fmla="*/ 3026744 h 3506598"/>
                <a:gd name="connsiteX16" fmla="*/ 3024988 w 8208334"/>
                <a:gd name="connsiteY16" fmla="*/ 3015155 h 3506598"/>
                <a:gd name="connsiteX17" fmla="*/ 2102016 w 8208334"/>
                <a:gd name="connsiteY17" fmla="*/ 2708450 h 3506598"/>
                <a:gd name="connsiteX18" fmla="*/ 1292391 w 8208334"/>
                <a:gd name="connsiteY18" fmla="*/ 2098850 h 3506598"/>
                <a:gd name="connsiteX19" fmla="*/ 701841 w 8208334"/>
                <a:gd name="connsiteY19" fmla="*/ 1238425 h 3506598"/>
                <a:gd name="connsiteX20" fmla="*/ 1295565 w 8208334"/>
                <a:gd name="connsiteY2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181641 w 8208334"/>
                <a:gd name="connsiteY12" fmla="*/ 1584500 h 3506598"/>
                <a:gd name="connsiteX13" fmla="*/ 8208334 w 8208334"/>
                <a:gd name="connsiteY13" fmla="*/ 0 h 3506598"/>
                <a:gd name="connsiteX14" fmla="*/ 8208334 w 8208334"/>
                <a:gd name="connsiteY14" fmla="*/ 3506598 h 3506598"/>
                <a:gd name="connsiteX15" fmla="*/ 165 w 8208334"/>
                <a:gd name="connsiteY15" fmla="*/ 3506598 h 3506598"/>
                <a:gd name="connsiteX16" fmla="*/ 959 w 8208334"/>
                <a:gd name="connsiteY16" fmla="*/ 3026744 h 3506598"/>
                <a:gd name="connsiteX17" fmla="*/ 3024988 w 8208334"/>
                <a:gd name="connsiteY17" fmla="*/ 3015155 h 3506598"/>
                <a:gd name="connsiteX18" fmla="*/ 2102016 w 8208334"/>
                <a:gd name="connsiteY18" fmla="*/ 2708450 h 3506598"/>
                <a:gd name="connsiteX19" fmla="*/ 1292391 w 8208334"/>
                <a:gd name="connsiteY19" fmla="*/ 2098850 h 3506598"/>
                <a:gd name="connsiteX20" fmla="*/ 701841 w 8208334"/>
                <a:gd name="connsiteY20" fmla="*/ 1238425 h 3506598"/>
                <a:gd name="connsiteX21" fmla="*/ 1295565 w 8208334"/>
                <a:gd name="connsiteY2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54641 w 8208334"/>
                <a:gd name="connsiteY12" fmla="*/ 1505125 h 3506598"/>
                <a:gd name="connsiteX13" fmla="*/ 8208334 w 8208334"/>
                <a:gd name="connsiteY13" fmla="*/ 0 h 3506598"/>
                <a:gd name="connsiteX14" fmla="*/ 8208334 w 8208334"/>
                <a:gd name="connsiteY14" fmla="*/ 3506598 h 3506598"/>
                <a:gd name="connsiteX15" fmla="*/ 165 w 8208334"/>
                <a:gd name="connsiteY15" fmla="*/ 3506598 h 3506598"/>
                <a:gd name="connsiteX16" fmla="*/ 959 w 8208334"/>
                <a:gd name="connsiteY16" fmla="*/ 3026744 h 3506598"/>
                <a:gd name="connsiteX17" fmla="*/ 3024988 w 8208334"/>
                <a:gd name="connsiteY17" fmla="*/ 3015155 h 3506598"/>
                <a:gd name="connsiteX18" fmla="*/ 2102016 w 8208334"/>
                <a:gd name="connsiteY18" fmla="*/ 2708450 h 3506598"/>
                <a:gd name="connsiteX19" fmla="*/ 1292391 w 8208334"/>
                <a:gd name="connsiteY19" fmla="*/ 2098850 h 3506598"/>
                <a:gd name="connsiteX20" fmla="*/ 701841 w 8208334"/>
                <a:gd name="connsiteY20" fmla="*/ 1238425 h 3506598"/>
                <a:gd name="connsiteX21" fmla="*/ 1295565 w 8208334"/>
                <a:gd name="connsiteY2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35591 w 8208334"/>
                <a:gd name="connsiteY12" fmla="*/ 1511475 h 3506598"/>
                <a:gd name="connsiteX13" fmla="*/ 8208334 w 8208334"/>
                <a:gd name="connsiteY13" fmla="*/ 0 h 3506598"/>
                <a:gd name="connsiteX14" fmla="*/ 8208334 w 8208334"/>
                <a:gd name="connsiteY14" fmla="*/ 3506598 h 3506598"/>
                <a:gd name="connsiteX15" fmla="*/ 165 w 8208334"/>
                <a:gd name="connsiteY15" fmla="*/ 3506598 h 3506598"/>
                <a:gd name="connsiteX16" fmla="*/ 959 w 8208334"/>
                <a:gd name="connsiteY16" fmla="*/ 3026744 h 3506598"/>
                <a:gd name="connsiteX17" fmla="*/ 3024988 w 8208334"/>
                <a:gd name="connsiteY17" fmla="*/ 3015155 h 3506598"/>
                <a:gd name="connsiteX18" fmla="*/ 2102016 w 8208334"/>
                <a:gd name="connsiteY18" fmla="*/ 2708450 h 3506598"/>
                <a:gd name="connsiteX19" fmla="*/ 1292391 w 8208334"/>
                <a:gd name="connsiteY19" fmla="*/ 2098850 h 3506598"/>
                <a:gd name="connsiteX20" fmla="*/ 701841 w 8208334"/>
                <a:gd name="connsiteY20" fmla="*/ 1238425 h 3506598"/>
                <a:gd name="connsiteX21" fmla="*/ 1295565 w 8208334"/>
                <a:gd name="connsiteY2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8208334 w 8208334"/>
                <a:gd name="connsiteY13" fmla="*/ 0 h 3506598"/>
                <a:gd name="connsiteX14" fmla="*/ 8208334 w 8208334"/>
                <a:gd name="connsiteY14" fmla="*/ 3506598 h 3506598"/>
                <a:gd name="connsiteX15" fmla="*/ 165 w 8208334"/>
                <a:gd name="connsiteY15" fmla="*/ 3506598 h 3506598"/>
                <a:gd name="connsiteX16" fmla="*/ 959 w 8208334"/>
                <a:gd name="connsiteY16" fmla="*/ 3026744 h 3506598"/>
                <a:gd name="connsiteX17" fmla="*/ 3024988 w 8208334"/>
                <a:gd name="connsiteY17" fmla="*/ 3015155 h 3506598"/>
                <a:gd name="connsiteX18" fmla="*/ 2102016 w 8208334"/>
                <a:gd name="connsiteY18" fmla="*/ 2708450 h 3506598"/>
                <a:gd name="connsiteX19" fmla="*/ 1292391 w 8208334"/>
                <a:gd name="connsiteY19" fmla="*/ 2098850 h 3506598"/>
                <a:gd name="connsiteX20" fmla="*/ 701841 w 8208334"/>
                <a:gd name="connsiteY20" fmla="*/ 1238425 h 3506598"/>
                <a:gd name="connsiteX21" fmla="*/ 1295565 w 8208334"/>
                <a:gd name="connsiteY2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784891 w 8208334"/>
                <a:gd name="connsiteY13" fmla="*/ 1238425 h 3506598"/>
                <a:gd name="connsiteX14" fmla="*/ 8208334 w 8208334"/>
                <a:gd name="connsiteY14" fmla="*/ 0 h 3506598"/>
                <a:gd name="connsiteX15" fmla="*/ 8208334 w 8208334"/>
                <a:gd name="connsiteY15" fmla="*/ 3506598 h 3506598"/>
                <a:gd name="connsiteX16" fmla="*/ 165 w 8208334"/>
                <a:gd name="connsiteY16" fmla="*/ 3506598 h 3506598"/>
                <a:gd name="connsiteX17" fmla="*/ 959 w 8208334"/>
                <a:gd name="connsiteY17" fmla="*/ 3026744 h 3506598"/>
                <a:gd name="connsiteX18" fmla="*/ 3024988 w 8208334"/>
                <a:gd name="connsiteY18" fmla="*/ 3015155 h 3506598"/>
                <a:gd name="connsiteX19" fmla="*/ 2102016 w 8208334"/>
                <a:gd name="connsiteY19" fmla="*/ 2708450 h 3506598"/>
                <a:gd name="connsiteX20" fmla="*/ 1292391 w 8208334"/>
                <a:gd name="connsiteY20" fmla="*/ 2098850 h 3506598"/>
                <a:gd name="connsiteX21" fmla="*/ 701841 w 8208334"/>
                <a:gd name="connsiteY21" fmla="*/ 1238425 h 3506598"/>
                <a:gd name="connsiteX22" fmla="*/ 1295565 w 8208334"/>
                <a:gd name="connsiteY2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8208334 w 8208334"/>
                <a:gd name="connsiteY14" fmla="*/ 0 h 3506598"/>
                <a:gd name="connsiteX15" fmla="*/ 8208334 w 8208334"/>
                <a:gd name="connsiteY15" fmla="*/ 3506598 h 3506598"/>
                <a:gd name="connsiteX16" fmla="*/ 165 w 8208334"/>
                <a:gd name="connsiteY16" fmla="*/ 3506598 h 3506598"/>
                <a:gd name="connsiteX17" fmla="*/ 959 w 8208334"/>
                <a:gd name="connsiteY17" fmla="*/ 3026744 h 3506598"/>
                <a:gd name="connsiteX18" fmla="*/ 3024988 w 8208334"/>
                <a:gd name="connsiteY18" fmla="*/ 3015155 h 3506598"/>
                <a:gd name="connsiteX19" fmla="*/ 2102016 w 8208334"/>
                <a:gd name="connsiteY19" fmla="*/ 2708450 h 3506598"/>
                <a:gd name="connsiteX20" fmla="*/ 1292391 w 8208334"/>
                <a:gd name="connsiteY20" fmla="*/ 2098850 h 3506598"/>
                <a:gd name="connsiteX21" fmla="*/ 701841 w 8208334"/>
                <a:gd name="connsiteY21" fmla="*/ 1238425 h 3506598"/>
                <a:gd name="connsiteX22" fmla="*/ 1295565 w 8208334"/>
                <a:gd name="connsiteY2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4638841 w 8208334"/>
                <a:gd name="connsiteY14" fmla="*/ 1019350 h 3506598"/>
                <a:gd name="connsiteX15" fmla="*/ 8208334 w 8208334"/>
                <a:gd name="connsiteY15" fmla="*/ 0 h 3506598"/>
                <a:gd name="connsiteX16" fmla="*/ 8208334 w 8208334"/>
                <a:gd name="connsiteY16" fmla="*/ 3506598 h 3506598"/>
                <a:gd name="connsiteX17" fmla="*/ 165 w 8208334"/>
                <a:gd name="connsiteY17" fmla="*/ 3506598 h 3506598"/>
                <a:gd name="connsiteX18" fmla="*/ 959 w 8208334"/>
                <a:gd name="connsiteY18" fmla="*/ 3026744 h 3506598"/>
                <a:gd name="connsiteX19" fmla="*/ 3024988 w 8208334"/>
                <a:gd name="connsiteY19" fmla="*/ 3015155 h 3506598"/>
                <a:gd name="connsiteX20" fmla="*/ 2102016 w 8208334"/>
                <a:gd name="connsiteY20" fmla="*/ 2708450 h 3506598"/>
                <a:gd name="connsiteX21" fmla="*/ 1292391 w 8208334"/>
                <a:gd name="connsiteY21" fmla="*/ 2098850 h 3506598"/>
                <a:gd name="connsiteX22" fmla="*/ 701841 w 8208334"/>
                <a:gd name="connsiteY22" fmla="*/ 1238425 h 3506598"/>
                <a:gd name="connsiteX23" fmla="*/ 1295565 w 8208334"/>
                <a:gd name="connsiteY2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8208334 w 8208334"/>
                <a:gd name="connsiteY15" fmla="*/ 0 h 3506598"/>
                <a:gd name="connsiteX16" fmla="*/ 8208334 w 8208334"/>
                <a:gd name="connsiteY16" fmla="*/ 3506598 h 3506598"/>
                <a:gd name="connsiteX17" fmla="*/ 165 w 8208334"/>
                <a:gd name="connsiteY17" fmla="*/ 3506598 h 3506598"/>
                <a:gd name="connsiteX18" fmla="*/ 959 w 8208334"/>
                <a:gd name="connsiteY18" fmla="*/ 3026744 h 3506598"/>
                <a:gd name="connsiteX19" fmla="*/ 3024988 w 8208334"/>
                <a:gd name="connsiteY19" fmla="*/ 3015155 h 3506598"/>
                <a:gd name="connsiteX20" fmla="*/ 2102016 w 8208334"/>
                <a:gd name="connsiteY20" fmla="*/ 2708450 h 3506598"/>
                <a:gd name="connsiteX21" fmla="*/ 1292391 w 8208334"/>
                <a:gd name="connsiteY21" fmla="*/ 2098850 h 3506598"/>
                <a:gd name="connsiteX22" fmla="*/ 701841 w 8208334"/>
                <a:gd name="connsiteY22" fmla="*/ 1238425 h 3506598"/>
                <a:gd name="connsiteX23" fmla="*/ 1295565 w 8208334"/>
                <a:gd name="connsiteY2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4505491 w 8208334"/>
                <a:gd name="connsiteY15" fmla="*/ 727250 h 3506598"/>
                <a:gd name="connsiteX16" fmla="*/ 8208334 w 8208334"/>
                <a:gd name="connsiteY16" fmla="*/ 0 h 3506598"/>
                <a:gd name="connsiteX17" fmla="*/ 8208334 w 8208334"/>
                <a:gd name="connsiteY17" fmla="*/ 3506598 h 3506598"/>
                <a:gd name="connsiteX18" fmla="*/ 165 w 8208334"/>
                <a:gd name="connsiteY18" fmla="*/ 3506598 h 3506598"/>
                <a:gd name="connsiteX19" fmla="*/ 959 w 8208334"/>
                <a:gd name="connsiteY19" fmla="*/ 3026744 h 3506598"/>
                <a:gd name="connsiteX20" fmla="*/ 3024988 w 8208334"/>
                <a:gd name="connsiteY20" fmla="*/ 3015155 h 3506598"/>
                <a:gd name="connsiteX21" fmla="*/ 2102016 w 8208334"/>
                <a:gd name="connsiteY21" fmla="*/ 2708450 h 3506598"/>
                <a:gd name="connsiteX22" fmla="*/ 1292391 w 8208334"/>
                <a:gd name="connsiteY22" fmla="*/ 2098850 h 3506598"/>
                <a:gd name="connsiteX23" fmla="*/ 701841 w 8208334"/>
                <a:gd name="connsiteY23" fmla="*/ 1238425 h 3506598"/>
                <a:gd name="connsiteX24" fmla="*/ 1295565 w 8208334"/>
                <a:gd name="connsiteY2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13316 w 8208334"/>
                <a:gd name="connsiteY15" fmla="*/ 717725 h 3506598"/>
                <a:gd name="connsiteX16" fmla="*/ 8208334 w 8208334"/>
                <a:gd name="connsiteY16" fmla="*/ 0 h 3506598"/>
                <a:gd name="connsiteX17" fmla="*/ 8208334 w 8208334"/>
                <a:gd name="connsiteY17" fmla="*/ 3506598 h 3506598"/>
                <a:gd name="connsiteX18" fmla="*/ 165 w 8208334"/>
                <a:gd name="connsiteY18" fmla="*/ 3506598 h 3506598"/>
                <a:gd name="connsiteX19" fmla="*/ 959 w 8208334"/>
                <a:gd name="connsiteY19" fmla="*/ 3026744 h 3506598"/>
                <a:gd name="connsiteX20" fmla="*/ 3024988 w 8208334"/>
                <a:gd name="connsiteY20" fmla="*/ 3015155 h 3506598"/>
                <a:gd name="connsiteX21" fmla="*/ 2102016 w 8208334"/>
                <a:gd name="connsiteY21" fmla="*/ 2708450 h 3506598"/>
                <a:gd name="connsiteX22" fmla="*/ 1292391 w 8208334"/>
                <a:gd name="connsiteY22" fmla="*/ 2098850 h 3506598"/>
                <a:gd name="connsiteX23" fmla="*/ 701841 w 8208334"/>
                <a:gd name="connsiteY23" fmla="*/ 1238425 h 3506598"/>
                <a:gd name="connsiteX24" fmla="*/ 1295565 w 8208334"/>
                <a:gd name="connsiteY2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13316 w 8208334"/>
                <a:gd name="connsiteY15" fmla="*/ 717725 h 3506598"/>
                <a:gd name="connsiteX16" fmla="*/ 4324516 w 8208334"/>
                <a:gd name="connsiteY16" fmla="*/ 606600 h 3506598"/>
                <a:gd name="connsiteX17" fmla="*/ 8208334 w 8208334"/>
                <a:gd name="connsiteY17" fmla="*/ 0 h 3506598"/>
                <a:gd name="connsiteX18" fmla="*/ 8208334 w 8208334"/>
                <a:gd name="connsiteY18" fmla="*/ 3506598 h 3506598"/>
                <a:gd name="connsiteX19" fmla="*/ 165 w 8208334"/>
                <a:gd name="connsiteY19" fmla="*/ 3506598 h 3506598"/>
                <a:gd name="connsiteX20" fmla="*/ 959 w 8208334"/>
                <a:gd name="connsiteY20" fmla="*/ 3026744 h 3506598"/>
                <a:gd name="connsiteX21" fmla="*/ 3024988 w 8208334"/>
                <a:gd name="connsiteY21" fmla="*/ 3015155 h 3506598"/>
                <a:gd name="connsiteX22" fmla="*/ 2102016 w 8208334"/>
                <a:gd name="connsiteY22" fmla="*/ 2708450 h 3506598"/>
                <a:gd name="connsiteX23" fmla="*/ 1292391 w 8208334"/>
                <a:gd name="connsiteY23" fmla="*/ 2098850 h 3506598"/>
                <a:gd name="connsiteX24" fmla="*/ 701841 w 8208334"/>
                <a:gd name="connsiteY24" fmla="*/ 1238425 h 3506598"/>
                <a:gd name="connsiteX25" fmla="*/ 1295565 w 8208334"/>
                <a:gd name="connsiteY2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13316 w 8208334"/>
                <a:gd name="connsiteY15" fmla="*/ 717725 h 3506598"/>
                <a:gd name="connsiteX16" fmla="*/ 3626016 w 8208334"/>
                <a:gd name="connsiteY16" fmla="*/ 54150 h 3506598"/>
                <a:gd name="connsiteX17" fmla="*/ 8208334 w 8208334"/>
                <a:gd name="connsiteY17" fmla="*/ 0 h 3506598"/>
                <a:gd name="connsiteX18" fmla="*/ 8208334 w 8208334"/>
                <a:gd name="connsiteY18" fmla="*/ 3506598 h 3506598"/>
                <a:gd name="connsiteX19" fmla="*/ 165 w 8208334"/>
                <a:gd name="connsiteY19" fmla="*/ 3506598 h 3506598"/>
                <a:gd name="connsiteX20" fmla="*/ 959 w 8208334"/>
                <a:gd name="connsiteY20" fmla="*/ 3026744 h 3506598"/>
                <a:gd name="connsiteX21" fmla="*/ 3024988 w 8208334"/>
                <a:gd name="connsiteY21" fmla="*/ 3015155 h 3506598"/>
                <a:gd name="connsiteX22" fmla="*/ 2102016 w 8208334"/>
                <a:gd name="connsiteY22" fmla="*/ 2708450 h 3506598"/>
                <a:gd name="connsiteX23" fmla="*/ 1292391 w 8208334"/>
                <a:gd name="connsiteY23" fmla="*/ 2098850 h 3506598"/>
                <a:gd name="connsiteX24" fmla="*/ 701841 w 8208334"/>
                <a:gd name="connsiteY24" fmla="*/ 1238425 h 3506598"/>
                <a:gd name="connsiteX25" fmla="*/ 1295565 w 8208334"/>
                <a:gd name="connsiteY2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8208334 w 8208334"/>
                <a:gd name="connsiteY17" fmla="*/ 0 h 3506598"/>
                <a:gd name="connsiteX18" fmla="*/ 8208334 w 8208334"/>
                <a:gd name="connsiteY18" fmla="*/ 3506598 h 3506598"/>
                <a:gd name="connsiteX19" fmla="*/ 165 w 8208334"/>
                <a:gd name="connsiteY19" fmla="*/ 3506598 h 3506598"/>
                <a:gd name="connsiteX20" fmla="*/ 959 w 8208334"/>
                <a:gd name="connsiteY20" fmla="*/ 3026744 h 3506598"/>
                <a:gd name="connsiteX21" fmla="*/ 3024988 w 8208334"/>
                <a:gd name="connsiteY21" fmla="*/ 3015155 h 3506598"/>
                <a:gd name="connsiteX22" fmla="*/ 2102016 w 8208334"/>
                <a:gd name="connsiteY22" fmla="*/ 2708450 h 3506598"/>
                <a:gd name="connsiteX23" fmla="*/ 1292391 w 8208334"/>
                <a:gd name="connsiteY23" fmla="*/ 2098850 h 3506598"/>
                <a:gd name="connsiteX24" fmla="*/ 701841 w 8208334"/>
                <a:gd name="connsiteY24" fmla="*/ 1238425 h 3506598"/>
                <a:gd name="connsiteX25" fmla="*/ 1295565 w 8208334"/>
                <a:gd name="connsiteY2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791116 w 8208334"/>
                <a:gd name="connsiteY17" fmla="*/ 50181 h 3506598"/>
                <a:gd name="connsiteX18" fmla="*/ 8208334 w 8208334"/>
                <a:gd name="connsiteY18" fmla="*/ 0 h 3506598"/>
                <a:gd name="connsiteX19" fmla="*/ 8208334 w 8208334"/>
                <a:gd name="connsiteY19" fmla="*/ 3506598 h 3506598"/>
                <a:gd name="connsiteX20" fmla="*/ 165 w 8208334"/>
                <a:gd name="connsiteY20" fmla="*/ 3506598 h 3506598"/>
                <a:gd name="connsiteX21" fmla="*/ 959 w 8208334"/>
                <a:gd name="connsiteY21" fmla="*/ 3026744 h 3506598"/>
                <a:gd name="connsiteX22" fmla="*/ 3024988 w 8208334"/>
                <a:gd name="connsiteY22" fmla="*/ 3015155 h 3506598"/>
                <a:gd name="connsiteX23" fmla="*/ 2102016 w 8208334"/>
                <a:gd name="connsiteY23" fmla="*/ 2708450 h 3506598"/>
                <a:gd name="connsiteX24" fmla="*/ 1292391 w 8208334"/>
                <a:gd name="connsiteY24" fmla="*/ 2098850 h 3506598"/>
                <a:gd name="connsiteX25" fmla="*/ 701841 w 8208334"/>
                <a:gd name="connsiteY25" fmla="*/ 1238425 h 3506598"/>
                <a:gd name="connsiteX26" fmla="*/ 1295565 w 8208334"/>
                <a:gd name="connsiteY2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36335 w 8208334"/>
                <a:gd name="connsiteY17" fmla="*/ 35894 h 3506598"/>
                <a:gd name="connsiteX18" fmla="*/ 8208334 w 8208334"/>
                <a:gd name="connsiteY18" fmla="*/ 0 h 3506598"/>
                <a:gd name="connsiteX19" fmla="*/ 8208334 w 8208334"/>
                <a:gd name="connsiteY19" fmla="*/ 3506598 h 3506598"/>
                <a:gd name="connsiteX20" fmla="*/ 165 w 8208334"/>
                <a:gd name="connsiteY20" fmla="*/ 3506598 h 3506598"/>
                <a:gd name="connsiteX21" fmla="*/ 959 w 8208334"/>
                <a:gd name="connsiteY21" fmla="*/ 3026744 h 3506598"/>
                <a:gd name="connsiteX22" fmla="*/ 3024988 w 8208334"/>
                <a:gd name="connsiteY22" fmla="*/ 3015155 h 3506598"/>
                <a:gd name="connsiteX23" fmla="*/ 2102016 w 8208334"/>
                <a:gd name="connsiteY23" fmla="*/ 2708450 h 3506598"/>
                <a:gd name="connsiteX24" fmla="*/ 1292391 w 8208334"/>
                <a:gd name="connsiteY24" fmla="*/ 2098850 h 3506598"/>
                <a:gd name="connsiteX25" fmla="*/ 701841 w 8208334"/>
                <a:gd name="connsiteY25" fmla="*/ 1238425 h 3506598"/>
                <a:gd name="connsiteX26" fmla="*/ 1295565 w 8208334"/>
                <a:gd name="connsiteY2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36335 w 8208334"/>
                <a:gd name="connsiteY17" fmla="*/ 35894 h 3506598"/>
                <a:gd name="connsiteX18" fmla="*/ 4336422 w 8208334"/>
                <a:gd name="connsiteY18" fmla="*/ 31131 h 3506598"/>
                <a:gd name="connsiteX19" fmla="*/ 8208334 w 8208334"/>
                <a:gd name="connsiteY19" fmla="*/ 0 h 3506598"/>
                <a:gd name="connsiteX20" fmla="*/ 8208334 w 8208334"/>
                <a:gd name="connsiteY20" fmla="*/ 3506598 h 3506598"/>
                <a:gd name="connsiteX21" fmla="*/ 165 w 8208334"/>
                <a:gd name="connsiteY21" fmla="*/ 3506598 h 3506598"/>
                <a:gd name="connsiteX22" fmla="*/ 959 w 8208334"/>
                <a:gd name="connsiteY22" fmla="*/ 3026744 h 3506598"/>
                <a:gd name="connsiteX23" fmla="*/ 3024988 w 8208334"/>
                <a:gd name="connsiteY23" fmla="*/ 3015155 h 3506598"/>
                <a:gd name="connsiteX24" fmla="*/ 2102016 w 8208334"/>
                <a:gd name="connsiteY24" fmla="*/ 2708450 h 3506598"/>
                <a:gd name="connsiteX25" fmla="*/ 1292391 w 8208334"/>
                <a:gd name="connsiteY25" fmla="*/ 2098850 h 3506598"/>
                <a:gd name="connsiteX26" fmla="*/ 701841 w 8208334"/>
                <a:gd name="connsiteY26" fmla="*/ 1238425 h 3506598"/>
                <a:gd name="connsiteX27" fmla="*/ 1295565 w 8208334"/>
                <a:gd name="connsiteY2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36335 w 8208334"/>
                <a:gd name="connsiteY17" fmla="*/ 35894 h 3506598"/>
                <a:gd name="connsiteX18" fmla="*/ 4395953 w 8208334"/>
                <a:gd name="connsiteY18" fmla="*/ 338312 h 3506598"/>
                <a:gd name="connsiteX19" fmla="*/ 8208334 w 8208334"/>
                <a:gd name="connsiteY19" fmla="*/ 0 h 3506598"/>
                <a:gd name="connsiteX20" fmla="*/ 8208334 w 8208334"/>
                <a:gd name="connsiteY20" fmla="*/ 3506598 h 3506598"/>
                <a:gd name="connsiteX21" fmla="*/ 165 w 8208334"/>
                <a:gd name="connsiteY21" fmla="*/ 3506598 h 3506598"/>
                <a:gd name="connsiteX22" fmla="*/ 959 w 8208334"/>
                <a:gd name="connsiteY22" fmla="*/ 3026744 h 3506598"/>
                <a:gd name="connsiteX23" fmla="*/ 3024988 w 8208334"/>
                <a:gd name="connsiteY23" fmla="*/ 3015155 h 3506598"/>
                <a:gd name="connsiteX24" fmla="*/ 2102016 w 8208334"/>
                <a:gd name="connsiteY24" fmla="*/ 2708450 h 3506598"/>
                <a:gd name="connsiteX25" fmla="*/ 1292391 w 8208334"/>
                <a:gd name="connsiteY25" fmla="*/ 2098850 h 3506598"/>
                <a:gd name="connsiteX26" fmla="*/ 701841 w 8208334"/>
                <a:gd name="connsiteY26" fmla="*/ 1238425 h 3506598"/>
                <a:gd name="connsiteX27" fmla="*/ 1295565 w 8208334"/>
                <a:gd name="connsiteY2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8208334 w 8208334"/>
                <a:gd name="connsiteY19" fmla="*/ 0 h 3506598"/>
                <a:gd name="connsiteX20" fmla="*/ 8208334 w 8208334"/>
                <a:gd name="connsiteY20" fmla="*/ 3506598 h 3506598"/>
                <a:gd name="connsiteX21" fmla="*/ 165 w 8208334"/>
                <a:gd name="connsiteY21" fmla="*/ 3506598 h 3506598"/>
                <a:gd name="connsiteX22" fmla="*/ 959 w 8208334"/>
                <a:gd name="connsiteY22" fmla="*/ 3026744 h 3506598"/>
                <a:gd name="connsiteX23" fmla="*/ 3024988 w 8208334"/>
                <a:gd name="connsiteY23" fmla="*/ 3015155 h 3506598"/>
                <a:gd name="connsiteX24" fmla="*/ 2102016 w 8208334"/>
                <a:gd name="connsiteY24" fmla="*/ 2708450 h 3506598"/>
                <a:gd name="connsiteX25" fmla="*/ 1292391 w 8208334"/>
                <a:gd name="connsiteY25" fmla="*/ 2098850 h 3506598"/>
                <a:gd name="connsiteX26" fmla="*/ 701841 w 8208334"/>
                <a:gd name="connsiteY26" fmla="*/ 1238425 h 3506598"/>
                <a:gd name="connsiteX27" fmla="*/ 1295565 w 8208334"/>
                <a:gd name="connsiteY2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867441 w 8208334"/>
                <a:gd name="connsiteY19" fmla="*/ 293069 h 3506598"/>
                <a:gd name="connsiteX20" fmla="*/ 8208334 w 8208334"/>
                <a:gd name="connsiteY20" fmla="*/ 0 h 3506598"/>
                <a:gd name="connsiteX21" fmla="*/ 8208334 w 8208334"/>
                <a:gd name="connsiteY21" fmla="*/ 3506598 h 3506598"/>
                <a:gd name="connsiteX22" fmla="*/ 165 w 8208334"/>
                <a:gd name="connsiteY22" fmla="*/ 3506598 h 3506598"/>
                <a:gd name="connsiteX23" fmla="*/ 959 w 8208334"/>
                <a:gd name="connsiteY23" fmla="*/ 3026744 h 3506598"/>
                <a:gd name="connsiteX24" fmla="*/ 3024988 w 8208334"/>
                <a:gd name="connsiteY24" fmla="*/ 3015155 h 3506598"/>
                <a:gd name="connsiteX25" fmla="*/ 2102016 w 8208334"/>
                <a:gd name="connsiteY25" fmla="*/ 2708450 h 3506598"/>
                <a:gd name="connsiteX26" fmla="*/ 1292391 w 8208334"/>
                <a:gd name="connsiteY26" fmla="*/ 2098850 h 3506598"/>
                <a:gd name="connsiteX27" fmla="*/ 701841 w 8208334"/>
                <a:gd name="connsiteY27" fmla="*/ 1238425 h 3506598"/>
                <a:gd name="connsiteX28" fmla="*/ 1295565 w 8208334"/>
                <a:gd name="connsiteY2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8208334 w 8208334"/>
                <a:gd name="connsiteY20" fmla="*/ 0 h 3506598"/>
                <a:gd name="connsiteX21" fmla="*/ 8208334 w 8208334"/>
                <a:gd name="connsiteY21" fmla="*/ 3506598 h 3506598"/>
                <a:gd name="connsiteX22" fmla="*/ 165 w 8208334"/>
                <a:gd name="connsiteY22" fmla="*/ 3506598 h 3506598"/>
                <a:gd name="connsiteX23" fmla="*/ 959 w 8208334"/>
                <a:gd name="connsiteY23" fmla="*/ 3026744 h 3506598"/>
                <a:gd name="connsiteX24" fmla="*/ 3024988 w 8208334"/>
                <a:gd name="connsiteY24" fmla="*/ 3015155 h 3506598"/>
                <a:gd name="connsiteX25" fmla="*/ 2102016 w 8208334"/>
                <a:gd name="connsiteY25" fmla="*/ 2708450 h 3506598"/>
                <a:gd name="connsiteX26" fmla="*/ 1292391 w 8208334"/>
                <a:gd name="connsiteY26" fmla="*/ 2098850 h 3506598"/>
                <a:gd name="connsiteX27" fmla="*/ 701841 w 8208334"/>
                <a:gd name="connsiteY27" fmla="*/ 1238425 h 3506598"/>
                <a:gd name="connsiteX28" fmla="*/ 1295565 w 8208334"/>
                <a:gd name="connsiteY2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5210341 w 8208334"/>
                <a:gd name="connsiteY20" fmla="*/ 940769 h 3506598"/>
                <a:gd name="connsiteX21" fmla="*/ 8208334 w 8208334"/>
                <a:gd name="connsiteY21" fmla="*/ 0 h 3506598"/>
                <a:gd name="connsiteX22" fmla="*/ 8208334 w 8208334"/>
                <a:gd name="connsiteY22" fmla="*/ 3506598 h 3506598"/>
                <a:gd name="connsiteX23" fmla="*/ 165 w 8208334"/>
                <a:gd name="connsiteY23" fmla="*/ 3506598 h 3506598"/>
                <a:gd name="connsiteX24" fmla="*/ 959 w 8208334"/>
                <a:gd name="connsiteY24" fmla="*/ 3026744 h 3506598"/>
                <a:gd name="connsiteX25" fmla="*/ 3024988 w 8208334"/>
                <a:gd name="connsiteY25" fmla="*/ 3015155 h 3506598"/>
                <a:gd name="connsiteX26" fmla="*/ 2102016 w 8208334"/>
                <a:gd name="connsiteY26" fmla="*/ 2708450 h 3506598"/>
                <a:gd name="connsiteX27" fmla="*/ 1292391 w 8208334"/>
                <a:gd name="connsiteY27" fmla="*/ 2098850 h 3506598"/>
                <a:gd name="connsiteX28" fmla="*/ 701841 w 8208334"/>
                <a:gd name="connsiteY28" fmla="*/ 1238425 h 3506598"/>
                <a:gd name="connsiteX29" fmla="*/ 1295565 w 8208334"/>
                <a:gd name="connsiteY2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36460 w 8208334"/>
                <a:gd name="connsiteY20" fmla="*/ 1859932 h 3506598"/>
                <a:gd name="connsiteX21" fmla="*/ 8208334 w 8208334"/>
                <a:gd name="connsiteY21" fmla="*/ 0 h 3506598"/>
                <a:gd name="connsiteX22" fmla="*/ 8208334 w 8208334"/>
                <a:gd name="connsiteY22" fmla="*/ 3506598 h 3506598"/>
                <a:gd name="connsiteX23" fmla="*/ 165 w 8208334"/>
                <a:gd name="connsiteY23" fmla="*/ 3506598 h 3506598"/>
                <a:gd name="connsiteX24" fmla="*/ 959 w 8208334"/>
                <a:gd name="connsiteY24" fmla="*/ 3026744 h 3506598"/>
                <a:gd name="connsiteX25" fmla="*/ 3024988 w 8208334"/>
                <a:gd name="connsiteY25" fmla="*/ 3015155 h 3506598"/>
                <a:gd name="connsiteX26" fmla="*/ 2102016 w 8208334"/>
                <a:gd name="connsiteY26" fmla="*/ 2708450 h 3506598"/>
                <a:gd name="connsiteX27" fmla="*/ 1292391 w 8208334"/>
                <a:gd name="connsiteY27" fmla="*/ 2098850 h 3506598"/>
                <a:gd name="connsiteX28" fmla="*/ 701841 w 8208334"/>
                <a:gd name="connsiteY28" fmla="*/ 1238425 h 3506598"/>
                <a:gd name="connsiteX29" fmla="*/ 1295565 w 8208334"/>
                <a:gd name="connsiteY2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36460 w 8208334"/>
                <a:gd name="connsiteY20" fmla="*/ 1859932 h 3506598"/>
                <a:gd name="connsiteX21" fmla="*/ 5003172 w 8208334"/>
                <a:gd name="connsiteY21" fmla="*/ 1664669 h 3506598"/>
                <a:gd name="connsiteX22" fmla="*/ 8208334 w 8208334"/>
                <a:gd name="connsiteY22" fmla="*/ 0 h 3506598"/>
                <a:gd name="connsiteX23" fmla="*/ 8208334 w 8208334"/>
                <a:gd name="connsiteY23" fmla="*/ 3506598 h 3506598"/>
                <a:gd name="connsiteX24" fmla="*/ 165 w 8208334"/>
                <a:gd name="connsiteY24" fmla="*/ 3506598 h 3506598"/>
                <a:gd name="connsiteX25" fmla="*/ 959 w 8208334"/>
                <a:gd name="connsiteY25" fmla="*/ 3026744 h 3506598"/>
                <a:gd name="connsiteX26" fmla="*/ 3024988 w 8208334"/>
                <a:gd name="connsiteY26" fmla="*/ 3015155 h 3506598"/>
                <a:gd name="connsiteX27" fmla="*/ 2102016 w 8208334"/>
                <a:gd name="connsiteY27" fmla="*/ 2708450 h 3506598"/>
                <a:gd name="connsiteX28" fmla="*/ 1292391 w 8208334"/>
                <a:gd name="connsiteY28" fmla="*/ 2098850 h 3506598"/>
                <a:gd name="connsiteX29" fmla="*/ 701841 w 8208334"/>
                <a:gd name="connsiteY29" fmla="*/ 1238425 h 3506598"/>
                <a:gd name="connsiteX30" fmla="*/ 1295565 w 8208334"/>
                <a:gd name="connsiteY3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36460 w 8208334"/>
                <a:gd name="connsiteY20" fmla="*/ 1859932 h 3506598"/>
                <a:gd name="connsiteX21" fmla="*/ 4045910 w 8208334"/>
                <a:gd name="connsiteY21" fmla="*/ 2355231 h 3506598"/>
                <a:gd name="connsiteX22" fmla="*/ 8208334 w 8208334"/>
                <a:gd name="connsiteY22" fmla="*/ 0 h 3506598"/>
                <a:gd name="connsiteX23" fmla="*/ 8208334 w 8208334"/>
                <a:gd name="connsiteY23" fmla="*/ 3506598 h 3506598"/>
                <a:gd name="connsiteX24" fmla="*/ 165 w 8208334"/>
                <a:gd name="connsiteY24" fmla="*/ 3506598 h 3506598"/>
                <a:gd name="connsiteX25" fmla="*/ 959 w 8208334"/>
                <a:gd name="connsiteY25" fmla="*/ 3026744 h 3506598"/>
                <a:gd name="connsiteX26" fmla="*/ 3024988 w 8208334"/>
                <a:gd name="connsiteY26" fmla="*/ 3015155 h 3506598"/>
                <a:gd name="connsiteX27" fmla="*/ 2102016 w 8208334"/>
                <a:gd name="connsiteY27" fmla="*/ 2708450 h 3506598"/>
                <a:gd name="connsiteX28" fmla="*/ 1292391 w 8208334"/>
                <a:gd name="connsiteY28" fmla="*/ 2098850 h 3506598"/>
                <a:gd name="connsiteX29" fmla="*/ 701841 w 8208334"/>
                <a:gd name="connsiteY29" fmla="*/ 1238425 h 3506598"/>
                <a:gd name="connsiteX30" fmla="*/ 1295565 w 8208334"/>
                <a:gd name="connsiteY3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8208334 w 8208334"/>
                <a:gd name="connsiteY22" fmla="*/ 0 h 3506598"/>
                <a:gd name="connsiteX23" fmla="*/ 8208334 w 8208334"/>
                <a:gd name="connsiteY23" fmla="*/ 3506598 h 3506598"/>
                <a:gd name="connsiteX24" fmla="*/ 165 w 8208334"/>
                <a:gd name="connsiteY24" fmla="*/ 3506598 h 3506598"/>
                <a:gd name="connsiteX25" fmla="*/ 959 w 8208334"/>
                <a:gd name="connsiteY25" fmla="*/ 3026744 h 3506598"/>
                <a:gd name="connsiteX26" fmla="*/ 3024988 w 8208334"/>
                <a:gd name="connsiteY26" fmla="*/ 3015155 h 3506598"/>
                <a:gd name="connsiteX27" fmla="*/ 2102016 w 8208334"/>
                <a:gd name="connsiteY27" fmla="*/ 2708450 h 3506598"/>
                <a:gd name="connsiteX28" fmla="*/ 1292391 w 8208334"/>
                <a:gd name="connsiteY28" fmla="*/ 2098850 h 3506598"/>
                <a:gd name="connsiteX29" fmla="*/ 701841 w 8208334"/>
                <a:gd name="connsiteY29" fmla="*/ 1238425 h 3506598"/>
                <a:gd name="connsiteX30" fmla="*/ 1295565 w 8208334"/>
                <a:gd name="connsiteY3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691229 w 8208334"/>
                <a:gd name="connsiteY22" fmla="*/ 1988519 h 3506598"/>
                <a:gd name="connsiteX23" fmla="*/ 8208334 w 8208334"/>
                <a:gd name="connsiteY23" fmla="*/ 0 h 3506598"/>
                <a:gd name="connsiteX24" fmla="*/ 8208334 w 8208334"/>
                <a:gd name="connsiteY24" fmla="*/ 3506598 h 3506598"/>
                <a:gd name="connsiteX25" fmla="*/ 165 w 8208334"/>
                <a:gd name="connsiteY25" fmla="*/ 3506598 h 3506598"/>
                <a:gd name="connsiteX26" fmla="*/ 959 w 8208334"/>
                <a:gd name="connsiteY26" fmla="*/ 3026744 h 3506598"/>
                <a:gd name="connsiteX27" fmla="*/ 3024988 w 8208334"/>
                <a:gd name="connsiteY27" fmla="*/ 3015155 h 3506598"/>
                <a:gd name="connsiteX28" fmla="*/ 2102016 w 8208334"/>
                <a:gd name="connsiteY28" fmla="*/ 2708450 h 3506598"/>
                <a:gd name="connsiteX29" fmla="*/ 1292391 w 8208334"/>
                <a:gd name="connsiteY29" fmla="*/ 2098850 h 3506598"/>
                <a:gd name="connsiteX30" fmla="*/ 701841 w 8208334"/>
                <a:gd name="connsiteY30" fmla="*/ 1238425 h 3506598"/>
                <a:gd name="connsiteX31" fmla="*/ 1295565 w 8208334"/>
                <a:gd name="connsiteY3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8208334 w 8208334"/>
                <a:gd name="connsiteY23" fmla="*/ 0 h 3506598"/>
                <a:gd name="connsiteX24" fmla="*/ 8208334 w 8208334"/>
                <a:gd name="connsiteY24" fmla="*/ 3506598 h 3506598"/>
                <a:gd name="connsiteX25" fmla="*/ 165 w 8208334"/>
                <a:gd name="connsiteY25" fmla="*/ 3506598 h 3506598"/>
                <a:gd name="connsiteX26" fmla="*/ 959 w 8208334"/>
                <a:gd name="connsiteY26" fmla="*/ 3026744 h 3506598"/>
                <a:gd name="connsiteX27" fmla="*/ 3024988 w 8208334"/>
                <a:gd name="connsiteY27" fmla="*/ 3015155 h 3506598"/>
                <a:gd name="connsiteX28" fmla="*/ 2102016 w 8208334"/>
                <a:gd name="connsiteY28" fmla="*/ 2708450 h 3506598"/>
                <a:gd name="connsiteX29" fmla="*/ 1292391 w 8208334"/>
                <a:gd name="connsiteY29" fmla="*/ 2098850 h 3506598"/>
                <a:gd name="connsiteX30" fmla="*/ 701841 w 8208334"/>
                <a:gd name="connsiteY30" fmla="*/ 1238425 h 3506598"/>
                <a:gd name="connsiteX31" fmla="*/ 1295565 w 8208334"/>
                <a:gd name="connsiteY3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38941 w 8208334"/>
                <a:gd name="connsiteY23" fmla="*/ 1700388 h 3506598"/>
                <a:gd name="connsiteX24" fmla="*/ 8208334 w 8208334"/>
                <a:gd name="connsiteY24" fmla="*/ 0 h 3506598"/>
                <a:gd name="connsiteX25" fmla="*/ 8208334 w 8208334"/>
                <a:gd name="connsiteY25" fmla="*/ 3506598 h 3506598"/>
                <a:gd name="connsiteX26" fmla="*/ 165 w 8208334"/>
                <a:gd name="connsiteY26" fmla="*/ 3506598 h 3506598"/>
                <a:gd name="connsiteX27" fmla="*/ 959 w 8208334"/>
                <a:gd name="connsiteY27" fmla="*/ 3026744 h 3506598"/>
                <a:gd name="connsiteX28" fmla="*/ 3024988 w 8208334"/>
                <a:gd name="connsiteY28" fmla="*/ 3015155 h 3506598"/>
                <a:gd name="connsiteX29" fmla="*/ 2102016 w 8208334"/>
                <a:gd name="connsiteY29" fmla="*/ 2708450 h 3506598"/>
                <a:gd name="connsiteX30" fmla="*/ 1292391 w 8208334"/>
                <a:gd name="connsiteY30" fmla="*/ 2098850 h 3506598"/>
                <a:gd name="connsiteX31" fmla="*/ 701841 w 8208334"/>
                <a:gd name="connsiteY31" fmla="*/ 1238425 h 3506598"/>
                <a:gd name="connsiteX32" fmla="*/ 1295565 w 8208334"/>
                <a:gd name="connsiteY3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8208334 w 8208334"/>
                <a:gd name="connsiteY24" fmla="*/ 0 h 3506598"/>
                <a:gd name="connsiteX25" fmla="*/ 8208334 w 8208334"/>
                <a:gd name="connsiteY25" fmla="*/ 3506598 h 3506598"/>
                <a:gd name="connsiteX26" fmla="*/ 165 w 8208334"/>
                <a:gd name="connsiteY26" fmla="*/ 3506598 h 3506598"/>
                <a:gd name="connsiteX27" fmla="*/ 959 w 8208334"/>
                <a:gd name="connsiteY27" fmla="*/ 3026744 h 3506598"/>
                <a:gd name="connsiteX28" fmla="*/ 3024988 w 8208334"/>
                <a:gd name="connsiteY28" fmla="*/ 3015155 h 3506598"/>
                <a:gd name="connsiteX29" fmla="*/ 2102016 w 8208334"/>
                <a:gd name="connsiteY29" fmla="*/ 2708450 h 3506598"/>
                <a:gd name="connsiteX30" fmla="*/ 1292391 w 8208334"/>
                <a:gd name="connsiteY30" fmla="*/ 2098850 h 3506598"/>
                <a:gd name="connsiteX31" fmla="*/ 701841 w 8208334"/>
                <a:gd name="connsiteY31" fmla="*/ 1238425 h 3506598"/>
                <a:gd name="connsiteX32" fmla="*/ 1295565 w 8208334"/>
                <a:gd name="connsiteY3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6243804 w 8208334"/>
                <a:gd name="connsiteY24" fmla="*/ 1140794 h 3506598"/>
                <a:gd name="connsiteX25" fmla="*/ 8208334 w 8208334"/>
                <a:gd name="connsiteY25" fmla="*/ 0 h 3506598"/>
                <a:gd name="connsiteX26" fmla="*/ 8208334 w 8208334"/>
                <a:gd name="connsiteY26" fmla="*/ 3506598 h 3506598"/>
                <a:gd name="connsiteX27" fmla="*/ 165 w 8208334"/>
                <a:gd name="connsiteY27" fmla="*/ 3506598 h 3506598"/>
                <a:gd name="connsiteX28" fmla="*/ 959 w 8208334"/>
                <a:gd name="connsiteY28" fmla="*/ 3026744 h 3506598"/>
                <a:gd name="connsiteX29" fmla="*/ 3024988 w 8208334"/>
                <a:gd name="connsiteY29" fmla="*/ 3015155 h 3506598"/>
                <a:gd name="connsiteX30" fmla="*/ 2102016 w 8208334"/>
                <a:gd name="connsiteY30" fmla="*/ 2708450 h 3506598"/>
                <a:gd name="connsiteX31" fmla="*/ 1292391 w 8208334"/>
                <a:gd name="connsiteY31" fmla="*/ 2098850 h 3506598"/>
                <a:gd name="connsiteX32" fmla="*/ 701841 w 8208334"/>
                <a:gd name="connsiteY32" fmla="*/ 1238425 h 3506598"/>
                <a:gd name="connsiteX33" fmla="*/ 1295565 w 8208334"/>
                <a:gd name="connsiteY3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69948 w 8208334"/>
                <a:gd name="connsiteY24" fmla="*/ 959819 h 3506598"/>
                <a:gd name="connsiteX25" fmla="*/ 8208334 w 8208334"/>
                <a:gd name="connsiteY25" fmla="*/ 0 h 3506598"/>
                <a:gd name="connsiteX26" fmla="*/ 8208334 w 8208334"/>
                <a:gd name="connsiteY26" fmla="*/ 3506598 h 3506598"/>
                <a:gd name="connsiteX27" fmla="*/ 165 w 8208334"/>
                <a:gd name="connsiteY27" fmla="*/ 3506598 h 3506598"/>
                <a:gd name="connsiteX28" fmla="*/ 959 w 8208334"/>
                <a:gd name="connsiteY28" fmla="*/ 3026744 h 3506598"/>
                <a:gd name="connsiteX29" fmla="*/ 3024988 w 8208334"/>
                <a:gd name="connsiteY29" fmla="*/ 3015155 h 3506598"/>
                <a:gd name="connsiteX30" fmla="*/ 2102016 w 8208334"/>
                <a:gd name="connsiteY30" fmla="*/ 2708450 h 3506598"/>
                <a:gd name="connsiteX31" fmla="*/ 1292391 w 8208334"/>
                <a:gd name="connsiteY31" fmla="*/ 2098850 h 3506598"/>
                <a:gd name="connsiteX32" fmla="*/ 701841 w 8208334"/>
                <a:gd name="connsiteY32" fmla="*/ 1238425 h 3506598"/>
                <a:gd name="connsiteX33" fmla="*/ 1295565 w 8208334"/>
                <a:gd name="connsiteY3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8208334 w 8208334"/>
                <a:gd name="connsiteY25" fmla="*/ 0 h 3506598"/>
                <a:gd name="connsiteX26" fmla="*/ 8208334 w 8208334"/>
                <a:gd name="connsiteY26" fmla="*/ 3506598 h 3506598"/>
                <a:gd name="connsiteX27" fmla="*/ 165 w 8208334"/>
                <a:gd name="connsiteY27" fmla="*/ 3506598 h 3506598"/>
                <a:gd name="connsiteX28" fmla="*/ 959 w 8208334"/>
                <a:gd name="connsiteY28" fmla="*/ 3026744 h 3506598"/>
                <a:gd name="connsiteX29" fmla="*/ 3024988 w 8208334"/>
                <a:gd name="connsiteY29" fmla="*/ 3015155 h 3506598"/>
                <a:gd name="connsiteX30" fmla="*/ 2102016 w 8208334"/>
                <a:gd name="connsiteY30" fmla="*/ 2708450 h 3506598"/>
                <a:gd name="connsiteX31" fmla="*/ 1292391 w 8208334"/>
                <a:gd name="connsiteY31" fmla="*/ 2098850 h 3506598"/>
                <a:gd name="connsiteX32" fmla="*/ 701841 w 8208334"/>
                <a:gd name="connsiteY32" fmla="*/ 1238425 h 3506598"/>
                <a:gd name="connsiteX33" fmla="*/ 1295565 w 8208334"/>
                <a:gd name="connsiteY3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477166 w 8208334"/>
                <a:gd name="connsiteY25" fmla="*/ 712169 h 3506598"/>
                <a:gd name="connsiteX26" fmla="*/ 8208334 w 8208334"/>
                <a:gd name="connsiteY26" fmla="*/ 0 h 3506598"/>
                <a:gd name="connsiteX27" fmla="*/ 8208334 w 8208334"/>
                <a:gd name="connsiteY27" fmla="*/ 3506598 h 3506598"/>
                <a:gd name="connsiteX28" fmla="*/ 165 w 8208334"/>
                <a:gd name="connsiteY28" fmla="*/ 3506598 h 3506598"/>
                <a:gd name="connsiteX29" fmla="*/ 959 w 8208334"/>
                <a:gd name="connsiteY29" fmla="*/ 3026744 h 3506598"/>
                <a:gd name="connsiteX30" fmla="*/ 3024988 w 8208334"/>
                <a:gd name="connsiteY30" fmla="*/ 3015155 h 3506598"/>
                <a:gd name="connsiteX31" fmla="*/ 2102016 w 8208334"/>
                <a:gd name="connsiteY31" fmla="*/ 2708450 h 3506598"/>
                <a:gd name="connsiteX32" fmla="*/ 1292391 w 8208334"/>
                <a:gd name="connsiteY32" fmla="*/ 2098850 h 3506598"/>
                <a:gd name="connsiteX33" fmla="*/ 701841 w 8208334"/>
                <a:gd name="connsiteY33" fmla="*/ 1238425 h 3506598"/>
                <a:gd name="connsiteX34" fmla="*/ 1295565 w 8208334"/>
                <a:gd name="connsiteY3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8208334 w 8208334"/>
                <a:gd name="connsiteY26" fmla="*/ 0 h 3506598"/>
                <a:gd name="connsiteX27" fmla="*/ 8208334 w 8208334"/>
                <a:gd name="connsiteY27" fmla="*/ 3506598 h 3506598"/>
                <a:gd name="connsiteX28" fmla="*/ 165 w 8208334"/>
                <a:gd name="connsiteY28" fmla="*/ 3506598 h 3506598"/>
                <a:gd name="connsiteX29" fmla="*/ 959 w 8208334"/>
                <a:gd name="connsiteY29" fmla="*/ 3026744 h 3506598"/>
                <a:gd name="connsiteX30" fmla="*/ 3024988 w 8208334"/>
                <a:gd name="connsiteY30" fmla="*/ 3015155 h 3506598"/>
                <a:gd name="connsiteX31" fmla="*/ 2102016 w 8208334"/>
                <a:gd name="connsiteY31" fmla="*/ 2708450 h 3506598"/>
                <a:gd name="connsiteX32" fmla="*/ 1292391 w 8208334"/>
                <a:gd name="connsiteY32" fmla="*/ 2098850 h 3506598"/>
                <a:gd name="connsiteX33" fmla="*/ 701841 w 8208334"/>
                <a:gd name="connsiteY33" fmla="*/ 1238425 h 3506598"/>
                <a:gd name="connsiteX34" fmla="*/ 1295565 w 8208334"/>
                <a:gd name="connsiteY3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79510 w 8208334"/>
                <a:gd name="connsiteY26" fmla="*/ 183531 h 3506598"/>
                <a:gd name="connsiteX27" fmla="*/ 8208334 w 8208334"/>
                <a:gd name="connsiteY27" fmla="*/ 0 h 3506598"/>
                <a:gd name="connsiteX28" fmla="*/ 8208334 w 8208334"/>
                <a:gd name="connsiteY28" fmla="*/ 3506598 h 3506598"/>
                <a:gd name="connsiteX29" fmla="*/ 165 w 8208334"/>
                <a:gd name="connsiteY29" fmla="*/ 3506598 h 3506598"/>
                <a:gd name="connsiteX30" fmla="*/ 959 w 8208334"/>
                <a:gd name="connsiteY30" fmla="*/ 3026744 h 3506598"/>
                <a:gd name="connsiteX31" fmla="*/ 3024988 w 8208334"/>
                <a:gd name="connsiteY31" fmla="*/ 3015155 h 3506598"/>
                <a:gd name="connsiteX32" fmla="*/ 2102016 w 8208334"/>
                <a:gd name="connsiteY32" fmla="*/ 2708450 h 3506598"/>
                <a:gd name="connsiteX33" fmla="*/ 1292391 w 8208334"/>
                <a:gd name="connsiteY33" fmla="*/ 2098850 h 3506598"/>
                <a:gd name="connsiteX34" fmla="*/ 701841 w 8208334"/>
                <a:gd name="connsiteY34" fmla="*/ 1238425 h 3506598"/>
                <a:gd name="connsiteX35" fmla="*/ 1295565 w 8208334"/>
                <a:gd name="connsiteY3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8208334 w 8208334"/>
                <a:gd name="connsiteY27" fmla="*/ 0 h 3506598"/>
                <a:gd name="connsiteX28" fmla="*/ 8208334 w 8208334"/>
                <a:gd name="connsiteY28" fmla="*/ 3506598 h 3506598"/>
                <a:gd name="connsiteX29" fmla="*/ 165 w 8208334"/>
                <a:gd name="connsiteY29" fmla="*/ 3506598 h 3506598"/>
                <a:gd name="connsiteX30" fmla="*/ 959 w 8208334"/>
                <a:gd name="connsiteY30" fmla="*/ 3026744 h 3506598"/>
                <a:gd name="connsiteX31" fmla="*/ 3024988 w 8208334"/>
                <a:gd name="connsiteY31" fmla="*/ 3015155 h 3506598"/>
                <a:gd name="connsiteX32" fmla="*/ 2102016 w 8208334"/>
                <a:gd name="connsiteY32" fmla="*/ 2708450 h 3506598"/>
                <a:gd name="connsiteX33" fmla="*/ 1292391 w 8208334"/>
                <a:gd name="connsiteY33" fmla="*/ 2098850 h 3506598"/>
                <a:gd name="connsiteX34" fmla="*/ 701841 w 8208334"/>
                <a:gd name="connsiteY34" fmla="*/ 1238425 h 3506598"/>
                <a:gd name="connsiteX35" fmla="*/ 1295565 w 8208334"/>
                <a:gd name="connsiteY3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865310 w 8208334"/>
                <a:gd name="connsiteY27" fmla="*/ 109713 h 3506598"/>
                <a:gd name="connsiteX28" fmla="*/ 8208334 w 8208334"/>
                <a:gd name="connsiteY28" fmla="*/ 0 h 3506598"/>
                <a:gd name="connsiteX29" fmla="*/ 8208334 w 8208334"/>
                <a:gd name="connsiteY29" fmla="*/ 3506598 h 3506598"/>
                <a:gd name="connsiteX30" fmla="*/ 165 w 8208334"/>
                <a:gd name="connsiteY30" fmla="*/ 3506598 h 3506598"/>
                <a:gd name="connsiteX31" fmla="*/ 959 w 8208334"/>
                <a:gd name="connsiteY31" fmla="*/ 3026744 h 3506598"/>
                <a:gd name="connsiteX32" fmla="*/ 3024988 w 8208334"/>
                <a:gd name="connsiteY32" fmla="*/ 3015155 h 3506598"/>
                <a:gd name="connsiteX33" fmla="*/ 2102016 w 8208334"/>
                <a:gd name="connsiteY33" fmla="*/ 2708450 h 3506598"/>
                <a:gd name="connsiteX34" fmla="*/ 1292391 w 8208334"/>
                <a:gd name="connsiteY34" fmla="*/ 2098850 h 3506598"/>
                <a:gd name="connsiteX35" fmla="*/ 701841 w 8208334"/>
                <a:gd name="connsiteY35" fmla="*/ 1238425 h 3506598"/>
                <a:gd name="connsiteX36" fmla="*/ 1295565 w 8208334"/>
                <a:gd name="connsiteY3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8208334 w 8208334"/>
                <a:gd name="connsiteY28" fmla="*/ 0 h 3506598"/>
                <a:gd name="connsiteX29" fmla="*/ 8208334 w 8208334"/>
                <a:gd name="connsiteY29" fmla="*/ 3506598 h 3506598"/>
                <a:gd name="connsiteX30" fmla="*/ 165 w 8208334"/>
                <a:gd name="connsiteY30" fmla="*/ 3506598 h 3506598"/>
                <a:gd name="connsiteX31" fmla="*/ 959 w 8208334"/>
                <a:gd name="connsiteY31" fmla="*/ 3026744 h 3506598"/>
                <a:gd name="connsiteX32" fmla="*/ 3024988 w 8208334"/>
                <a:gd name="connsiteY32" fmla="*/ 3015155 h 3506598"/>
                <a:gd name="connsiteX33" fmla="*/ 2102016 w 8208334"/>
                <a:gd name="connsiteY33" fmla="*/ 2708450 h 3506598"/>
                <a:gd name="connsiteX34" fmla="*/ 1292391 w 8208334"/>
                <a:gd name="connsiteY34" fmla="*/ 2098850 h 3506598"/>
                <a:gd name="connsiteX35" fmla="*/ 701841 w 8208334"/>
                <a:gd name="connsiteY35" fmla="*/ 1238425 h 3506598"/>
                <a:gd name="connsiteX36" fmla="*/ 1295565 w 8208334"/>
                <a:gd name="connsiteY3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803397 w 8208334"/>
                <a:gd name="connsiteY28" fmla="*/ 235919 h 3506598"/>
                <a:gd name="connsiteX29" fmla="*/ 8208334 w 8208334"/>
                <a:gd name="connsiteY29" fmla="*/ 0 h 3506598"/>
                <a:gd name="connsiteX30" fmla="*/ 8208334 w 8208334"/>
                <a:gd name="connsiteY30" fmla="*/ 3506598 h 3506598"/>
                <a:gd name="connsiteX31" fmla="*/ 165 w 8208334"/>
                <a:gd name="connsiteY31" fmla="*/ 3506598 h 3506598"/>
                <a:gd name="connsiteX32" fmla="*/ 959 w 8208334"/>
                <a:gd name="connsiteY32" fmla="*/ 3026744 h 3506598"/>
                <a:gd name="connsiteX33" fmla="*/ 3024988 w 8208334"/>
                <a:gd name="connsiteY33" fmla="*/ 3015155 h 3506598"/>
                <a:gd name="connsiteX34" fmla="*/ 2102016 w 8208334"/>
                <a:gd name="connsiteY34" fmla="*/ 2708450 h 3506598"/>
                <a:gd name="connsiteX35" fmla="*/ 1292391 w 8208334"/>
                <a:gd name="connsiteY35" fmla="*/ 2098850 h 3506598"/>
                <a:gd name="connsiteX36" fmla="*/ 701841 w 8208334"/>
                <a:gd name="connsiteY36" fmla="*/ 1238425 h 3506598"/>
                <a:gd name="connsiteX37" fmla="*/ 1295565 w 8208334"/>
                <a:gd name="connsiteY3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8208334 w 8208334"/>
                <a:gd name="connsiteY29" fmla="*/ 0 h 3506598"/>
                <a:gd name="connsiteX30" fmla="*/ 8208334 w 8208334"/>
                <a:gd name="connsiteY30" fmla="*/ 3506598 h 3506598"/>
                <a:gd name="connsiteX31" fmla="*/ 165 w 8208334"/>
                <a:gd name="connsiteY31" fmla="*/ 3506598 h 3506598"/>
                <a:gd name="connsiteX32" fmla="*/ 959 w 8208334"/>
                <a:gd name="connsiteY32" fmla="*/ 3026744 h 3506598"/>
                <a:gd name="connsiteX33" fmla="*/ 3024988 w 8208334"/>
                <a:gd name="connsiteY33" fmla="*/ 3015155 h 3506598"/>
                <a:gd name="connsiteX34" fmla="*/ 2102016 w 8208334"/>
                <a:gd name="connsiteY34" fmla="*/ 2708450 h 3506598"/>
                <a:gd name="connsiteX35" fmla="*/ 1292391 w 8208334"/>
                <a:gd name="connsiteY35" fmla="*/ 2098850 h 3506598"/>
                <a:gd name="connsiteX36" fmla="*/ 701841 w 8208334"/>
                <a:gd name="connsiteY36" fmla="*/ 1238425 h 3506598"/>
                <a:gd name="connsiteX37" fmla="*/ 1295565 w 8208334"/>
                <a:gd name="connsiteY3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7112960 w 8208334"/>
                <a:gd name="connsiteY29" fmla="*/ 197819 h 3506598"/>
                <a:gd name="connsiteX30" fmla="*/ 8208334 w 8208334"/>
                <a:gd name="connsiteY30" fmla="*/ 0 h 3506598"/>
                <a:gd name="connsiteX31" fmla="*/ 8208334 w 8208334"/>
                <a:gd name="connsiteY31" fmla="*/ 3506598 h 3506598"/>
                <a:gd name="connsiteX32" fmla="*/ 165 w 8208334"/>
                <a:gd name="connsiteY32" fmla="*/ 3506598 h 3506598"/>
                <a:gd name="connsiteX33" fmla="*/ 959 w 8208334"/>
                <a:gd name="connsiteY33" fmla="*/ 3026744 h 3506598"/>
                <a:gd name="connsiteX34" fmla="*/ 3024988 w 8208334"/>
                <a:gd name="connsiteY34" fmla="*/ 3015155 h 3506598"/>
                <a:gd name="connsiteX35" fmla="*/ 2102016 w 8208334"/>
                <a:gd name="connsiteY35" fmla="*/ 2708450 h 3506598"/>
                <a:gd name="connsiteX36" fmla="*/ 1292391 w 8208334"/>
                <a:gd name="connsiteY36" fmla="*/ 2098850 h 3506598"/>
                <a:gd name="connsiteX37" fmla="*/ 701841 w 8208334"/>
                <a:gd name="connsiteY37" fmla="*/ 1238425 h 3506598"/>
                <a:gd name="connsiteX38" fmla="*/ 1295565 w 8208334"/>
                <a:gd name="connsiteY3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6796254 w 8208334"/>
                <a:gd name="connsiteY29" fmla="*/ 821707 h 3506598"/>
                <a:gd name="connsiteX30" fmla="*/ 8208334 w 8208334"/>
                <a:gd name="connsiteY30" fmla="*/ 0 h 3506598"/>
                <a:gd name="connsiteX31" fmla="*/ 8208334 w 8208334"/>
                <a:gd name="connsiteY31" fmla="*/ 3506598 h 3506598"/>
                <a:gd name="connsiteX32" fmla="*/ 165 w 8208334"/>
                <a:gd name="connsiteY32" fmla="*/ 3506598 h 3506598"/>
                <a:gd name="connsiteX33" fmla="*/ 959 w 8208334"/>
                <a:gd name="connsiteY33" fmla="*/ 3026744 h 3506598"/>
                <a:gd name="connsiteX34" fmla="*/ 3024988 w 8208334"/>
                <a:gd name="connsiteY34" fmla="*/ 3015155 h 3506598"/>
                <a:gd name="connsiteX35" fmla="*/ 2102016 w 8208334"/>
                <a:gd name="connsiteY35" fmla="*/ 2708450 h 3506598"/>
                <a:gd name="connsiteX36" fmla="*/ 1292391 w 8208334"/>
                <a:gd name="connsiteY36" fmla="*/ 2098850 h 3506598"/>
                <a:gd name="connsiteX37" fmla="*/ 701841 w 8208334"/>
                <a:gd name="connsiteY37" fmla="*/ 1238425 h 3506598"/>
                <a:gd name="connsiteX38" fmla="*/ 1295565 w 8208334"/>
                <a:gd name="connsiteY3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6474785 w 8208334"/>
                <a:gd name="connsiteY29" fmla="*/ 1250332 h 3506598"/>
                <a:gd name="connsiteX30" fmla="*/ 8208334 w 8208334"/>
                <a:gd name="connsiteY30" fmla="*/ 0 h 3506598"/>
                <a:gd name="connsiteX31" fmla="*/ 8208334 w 8208334"/>
                <a:gd name="connsiteY31" fmla="*/ 3506598 h 3506598"/>
                <a:gd name="connsiteX32" fmla="*/ 165 w 8208334"/>
                <a:gd name="connsiteY32" fmla="*/ 3506598 h 3506598"/>
                <a:gd name="connsiteX33" fmla="*/ 959 w 8208334"/>
                <a:gd name="connsiteY33" fmla="*/ 3026744 h 3506598"/>
                <a:gd name="connsiteX34" fmla="*/ 3024988 w 8208334"/>
                <a:gd name="connsiteY34" fmla="*/ 3015155 h 3506598"/>
                <a:gd name="connsiteX35" fmla="*/ 2102016 w 8208334"/>
                <a:gd name="connsiteY35" fmla="*/ 2708450 h 3506598"/>
                <a:gd name="connsiteX36" fmla="*/ 1292391 w 8208334"/>
                <a:gd name="connsiteY36" fmla="*/ 2098850 h 3506598"/>
                <a:gd name="connsiteX37" fmla="*/ 701841 w 8208334"/>
                <a:gd name="connsiteY37" fmla="*/ 1238425 h 3506598"/>
                <a:gd name="connsiteX38" fmla="*/ 1295565 w 8208334"/>
                <a:gd name="connsiteY3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6474785 w 8208334"/>
                <a:gd name="connsiteY29" fmla="*/ 1250332 h 3506598"/>
                <a:gd name="connsiteX30" fmla="*/ 6967704 w 8208334"/>
                <a:gd name="connsiteY30" fmla="*/ 886000 h 3506598"/>
                <a:gd name="connsiteX31" fmla="*/ 8208334 w 8208334"/>
                <a:gd name="connsiteY31" fmla="*/ 0 h 3506598"/>
                <a:gd name="connsiteX32" fmla="*/ 8208334 w 8208334"/>
                <a:gd name="connsiteY32" fmla="*/ 3506598 h 3506598"/>
                <a:gd name="connsiteX33" fmla="*/ 165 w 8208334"/>
                <a:gd name="connsiteY33" fmla="*/ 3506598 h 3506598"/>
                <a:gd name="connsiteX34" fmla="*/ 959 w 8208334"/>
                <a:gd name="connsiteY34" fmla="*/ 3026744 h 3506598"/>
                <a:gd name="connsiteX35" fmla="*/ 3024988 w 8208334"/>
                <a:gd name="connsiteY35" fmla="*/ 3015155 h 3506598"/>
                <a:gd name="connsiteX36" fmla="*/ 2102016 w 8208334"/>
                <a:gd name="connsiteY36" fmla="*/ 2708450 h 3506598"/>
                <a:gd name="connsiteX37" fmla="*/ 1292391 w 8208334"/>
                <a:gd name="connsiteY37" fmla="*/ 2098850 h 3506598"/>
                <a:gd name="connsiteX38" fmla="*/ 701841 w 8208334"/>
                <a:gd name="connsiteY38" fmla="*/ 1238425 h 3506598"/>
                <a:gd name="connsiteX39" fmla="*/ 1295565 w 8208334"/>
                <a:gd name="connsiteY3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6474785 w 8208334"/>
                <a:gd name="connsiteY29" fmla="*/ 1250332 h 3506598"/>
                <a:gd name="connsiteX30" fmla="*/ 5891379 w 8208334"/>
                <a:gd name="connsiteY30" fmla="*/ 2093294 h 3506598"/>
                <a:gd name="connsiteX31" fmla="*/ 8208334 w 8208334"/>
                <a:gd name="connsiteY31" fmla="*/ 0 h 3506598"/>
                <a:gd name="connsiteX32" fmla="*/ 8208334 w 8208334"/>
                <a:gd name="connsiteY32" fmla="*/ 3506598 h 3506598"/>
                <a:gd name="connsiteX33" fmla="*/ 165 w 8208334"/>
                <a:gd name="connsiteY33" fmla="*/ 3506598 h 3506598"/>
                <a:gd name="connsiteX34" fmla="*/ 959 w 8208334"/>
                <a:gd name="connsiteY34" fmla="*/ 3026744 h 3506598"/>
                <a:gd name="connsiteX35" fmla="*/ 3024988 w 8208334"/>
                <a:gd name="connsiteY35" fmla="*/ 3015155 h 3506598"/>
                <a:gd name="connsiteX36" fmla="*/ 2102016 w 8208334"/>
                <a:gd name="connsiteY36" fmla="*/ 2708450 h 3506598"/>
                <a:gd name="connsiteX37" fmla="*/ 1292391 w 8208334"/>
                <a:gd name="connsiteY37" fmla="*/ 2098850 h 3506598"/>
                <a:gd name="connsiteX38" fmla="*/ 701841 w 8208334"/>
                <a:gd name="connsiteY38" fmla="*/ 1238425 h 3506598"/>
                <a:gd name="connsiteX39" fmla="*/ 1295565 w 8208334"/>
                <a:gd name="connsiteY39" fmla="*/ 952500 h 3506598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8214684 w 8214684"/>
                <a:gd name="connsiteY31" fmla="*/ 2980356 h 3470704"/>
                <a:gd name="connsiteX32" fmla="*/ 8208334 w 8214684"/>
                <a:gd name="connsiteY32" fmla="*/ 3470704 h 3470704"/>
                <a:gd name="connsiteX33" fmla="*/ 165 w 8214684"/>
                <a:gd name="connsiteY33" fmla="*/ 3470704 h 3470704"/>
                <a:gd name="connsiteX34" fmla="*/ 959 w 8214684"/>
                <a:gd name="connsiteY34" fmla="*/ 2990850 h 3470704"/>
                <a:gd name="connsiteX35" fmla="*/ 3024988 w 8214684"/>
                <a:gd name="connsiteY35" fmla="*/ 2979261 h 3470704"/>
                <a:gd name="connsiteX36" fmla="*/ 2102016 w 8214684"/>
                <a:gd name="connsiteY36" fmla="*/ 2672556 h 3470704"/>
                <a:gd name="connsiteX37" fmla="*/ 1292391 w 8214684"/>
                <a:gd name="connsiteY37" fmla="*/ 2062956 h 3470704"/>
                <a:gd name="connsiteX38" fmla="*/ 701841 w 8214684"/>
                <a:gd name="connsiteY38" fmla="*/ 1202531 h 3470704"/>
                <a:gd name="connsiteX39" fmla="*/ 1295565 w 8214684"/>
                <a:gd name="connsiteY39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6336672 w 8214684"/>
                <a:gd name="connsiteY31" fmla="*/ 2235994 h 3470704"/>
                <a:gd name="connsiteX32" fmla="*/ 8214684 w 8214684"/>
                <a:gd name="connsiteY32" fmla="*/ 2980356 h 3470704"/>
                <a:gd name="connsiteX33" fmla="*/ 8208334 w 8214684"/>
                <a:gd name="connsiteY33" fmla="*/ 3470704 h 3470704"/>
                <a:gd name="connsiteX34" fmla="*/ 165 w 8214684"/>
                <a:gd name="connsiteY34" fmla="*/ 3470704 h 3470704"/>
                <a:gd name="connsiteX35" fmla="*/ 959 w 8214684"/>
                <a:gd name="connsiteY35" fmla="*/ 2990850 h 3470704"/>
                <a:gd name="connsiteX36" fmla="*/ 3024988 w 8214684"/>
                <a:gd name="connsiteY36" fmla="*/ 2979261 h 3470704"/>
                <a:gd name="connsiteX37" fmla="*/ 2102016 w 8214684"/>
                <a:gd name="connsiteY37" fmla="*/ 2672556 h 3470704"/>
                <a:gd name="connsiteX38" fmla="*/ 1292391 w 8214684"/>
                <a:gd name="connsiteY38" fmla="*/ 2062956 h 3470704"/>
                <a:gd name="connsiteX39" fmla="*/ 701841 w 8214684"/>
                <a:gd name="connsiteY39" fmla="*/ 1202531 h 3470704"/>
                <a:gd name="connsiteX40" fmla="*/ 1295565 w 8214684"/>
                <a:gd name="connsiteY40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6991 w 8214684"/>
                <a:gd name="connsiteY31" fmla="*/ 2674144 h 3470704"/>
                <a:gd name="connsiteX32" fmla="*/ 8214684 w 8214684"/>
                <a:gd name="connsiteY32" fmla="*/ 2980356 h 3470704"/>
                <a:gd name="connsiteX33" fmla="*/ 8208334 w 8214684"/>
                <a:gd name="connsiteY33" fmla="*/ 3470704 h 3470704"/>
                <a:gd name="connsiteX34" fmla="*/ 165 w 8214684"/>
                <a:gd name="connsiteY34" fmla="*/ 3470704 h 3470704"/>
                <a:gd name="connsiteX35" fmla="*/ 959 w 8214684"/>
                <a:gd name="connsiteY35" fmla="*/ 2990850 h 3470704"/>
                <a:gd name="connsiteX36" fmla="*/ 3024988 w 8214684"/>
                <a:gd name="connsiteY36" fmla="*/ 2979261 h 3470704"/>
                <a:gd name="connsiteX37" fmla="*/ 2102016 w 8214684"/>
                <a:gd name="connsiteY37" fmla="*/ 2672556 h 3470704"/>
                <a:gd name="connsiteX38" fmla="*/ 1292391 w 8214684"/>
                <a:gd name="connsiteY38" fmla="*/ 2062956 h 3470704"/>
                <a:gd name="connsiteX39" fmla="*/ 701841 w 8214684"/>
                <a:gd name="connsiteY39" fmla="*/ 1202531 h 3470704"/>
                <a:gd name="connsiteX40" fmla="*/ 1295565 w 8214684"/>
                <a:gd name="connsiteY40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9373 w 8214684"/>
                <a:gd name="connsiteY31" fmla="*/ 2671762 h 3470704"/>
                <a:gd name="connsiteX32" fmla="*/ 8214684 w 8214684"/>
                <a:gd name="connsiteY32" fmla="*/ 2980356 h 3470704"/>
                <a:gd name="connsiteX33" fmla="*/ 8208334 w 8214684"/>
                <a:gd name="connsiteY33" fmla="*/ 3470704 h 3470704"/>
                <a:gd name="connsiteX34" fmla="*/ 165 w 8214684"/>
                <a:gd name="connsiteY34" fmla="*/ 3470704 h 3470704"/>
                <a:gd name="connsiteX35" fmla="*/ 959 w 8214684"/>
                <a:gd name="connsiteY35" fmla="*/ 2990850 h 3470704"/>
                <a:gd name="connsiteX36" fmla="*/ 3024988 w 8214684"/>
                <a:gd name="connsiteY36" fmla="*/ 2979261 h 3470704"/>
                <a:gd name="connsiteX37" fmla="*/ 2102016 w 8214684"/>
                <a:gd name="connsiteY37" fmla="*/ 2672556 h 3470704"/>
                <a:gd name="connsiteX38" fmla="*/ 1292391 w 8214684"/>
                <a:gd name="connsiteY38" fmla="*/ 2062956 h 3470704"/>
                <a:gd name="connsiteX39" fmla="*/ 701841 w 8214684"/>
                <a:gd name="connsiteY39" fmla="*/ 1202531 h 3470704"/>
                <a:gd name="connsiteX40" fmla="*/ 1295565 w 8214684"/>
                <a:gd name="connsiteY40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9373 w 8214684"/>
                <a:gd name="connsiteY31" fmla="*/ 2664619 h 3470704"/>
                <a:gd name="connsiteX32" fmla="*/ 8214684 w 8214684"/>
                <a:gd name="connsiteY32" fmla="*/ 2980356 h 3470704"/>
                <a:gd name="connsiteX33" fmla="*/ 8208334 w 8214684"/>
                <a:gd name="connsiteY33" fmla="*/ 3470704 h 3470704"/>
                <a:gd name="connsiteX34" fmla="*/ 165 w 8214684"/>
                <a:gd name="connsiteY34" fmla="*/ 3470704 h 3470704"/>
                <a:gd name="connsiteX35" fmla="*/ 959 w 8214684"/>
                <a:gd name="connsiteY35" fmla="*/ 2990850 h 3470704"/>
                <a:gd name="connsiteX36" fmla="*/ 3024988 w 8214684"/>
                <a:gd name="connsiteY36" fmla="*/ 2979261 h 3470704"/>
                <a:gd name="connsiteX37" fmla="*/ 2102016 w 8214684"/>
                <a:gd name="connsiteY37" fmla="*/ 2672556 h 3470704"/>
                <a:gd name="connsiteX38" fmla="*/ 1292391 w 8214684"/>
                <a:gd name="connsiteY38" fmla="*/ 2062956 h 3470704"/>
                <a:gd name="connsiteX39" fmla="*/ 701841 w 8214684"/>
                <a:gd name="connsiteY39" fmla="*/ 1202531 h 3470704"/>
                <a:gd name="connsiteX40" fmla="*/ 1295565 w 8214684"/>
                <a:gd name="connsiteY40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9373 w 8214684"/>
                <a:gd name="connsiteY31" fmla="*/ 2664619 h 3470704"/>
                <a:gd name="connsiteX32" fmla="*/ 5541335 w 8214684"/>
                <a:gd name="connsiteY32" fmla="*/ 2705100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9373 w 8214684"/>
                <a:gd name="connsiteY31" fmla="*/ 2664619 h 3470704"/>
                <a:gd name="connsiteX32" fmla="*/ 4131635 w 8214684"/>
                <a:gd name="connsiteY32" fmla="*/ 2978944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4610 w 8214684"/>
                <a:gd name="connsiteY31" fmla="*/ 2671763 h 3470704"/>
                <a:gd name="connsiteX32" fmla="*/ 4131635 w 8214684"/>
                <a:gd name="connsiteY32" fmla="*/ 2978944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4610 w 8214684"/>
                <a:gd name="connsiteY31" fmla="*/ 2671763 h 3470704"/>
                <a:gd name="connsiteX32" fmla="*/ 4131635 w 8214684"/>
                <a:gd name="connsiteY32" fmla="*/ 2978944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4610 w 8214684"/>
                <a:gd name="connsiteY31" fmla="*/ 2669382 h 3470704"/>
                <a:gd name="connsiteX32" fmla="*/ 4131635 w 8214684"/>
                <a:gd name="connsiteY32" fmla="*/ 2978944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08718"/>
                <a:gd name="connsiteY0" fmla="*/ 916606 h 3470704"/>
                <a:gd name="connsiteX1" fmla="*/ 1759116 w 8208718"/>
                <a:gd name="connsiteY1" fmla="*/ 1589881 h 3470704"/>
                <a:gd name="connsiteX2" fmla="*/ 2413166 w 8208718"/>
                <a:gd name="connsiteY2" fmla="*/ 2078831 h 3470704"/>
                <a:gd name="connsiteX3" fmla="*/ 3137066 w 8208718"/>
                <a:gd name="connsiteY3" fmla="*/ 2316956 h 3470704"/>
                <a:gd name="connsiteX4" fmla="*/ 2543341 w 8208718"/>
                <a:gd name="connsiteY4" fmla="*/ 1834356 h 3470704"/>
                <a:gd name="connsiteX5" fmla="*/ 2384591 w 8208718"/>
                <a:gd name="connsiteY5" fmla="*/ 1031081 h 3470704"/>
                <a:gd name="connsiteX6" fmla="*/ 2784641 w 8208718"/>
                <a:gd name="connsiteY6" fmla="*/ 300831 h 3470704"/>
                <a:gd name="connsiteX7" fmla="*/ 3229141 w 8208718"/>
                <a:gd name="connsiteY7" fmla="*/ 805656 h 3470704"/>
                <a:gd name="connsiteX8" fmla="*/ 3064041 w 8208718"/>
                <a:gd name="connsiteY8" fmla="*/ 1135856 h 3470704"/>
                <a:gd name="connsiteX9" fmla="*/ 3137066 w 8208718"/>
                <a:gd name="connsiteY9" fmla="*/ 1485106 h 3470704"/>
                <a:gd name="connsiteX10" fmla="*/ 3416466 w 8208718"/>
                <a:gd name="connsiteY10" fmla="*/ 1710531 h 3470704"/>
                <a:gd name="connsiteX11" fmla="*/ 3772066 w 8208718"/>
                <a:gd name="connsiteY11" fmla="*/ 1710531 h 3470704"/>
                <a:gd name="connsiteX12" fmla="*/ 4045116 w 8208718"/>
                <a:gd name="connsiteY12" fmla="*/ 1478756 h 3470704"/>
                <a:gd name="connsiteX13" fmla="*/ 4111791 w 8208718"/>
                <a:gd name="connsiteY13" fmla="*/ 1129506 h 3470704"/>
                <a:gd name="connsiteX14" fmla="*/ 3940341 w 8208718"/>
                <a:gd name="connsiteY14" fmla="*/ 812006 h 3470704"/>
                <a:gd name="connsiteX15" fmla="*/ 3603791 w 8208718"/>
                <a:gd name="connsiteY15" fmla="*/ 678656 h 3470704"/>
                <a:gd name="connsiteX16" fmla="*/ 3626016 w 8208718"/>
                <a:gd name="connsiteY16" fmla="*/ 18256 h 3470704"/>
                <a:gd name="connsiteX17" fmla="*/ 3650622 w 8208718"/>
                <a:gd name="connsiteY17" fmla="*/ 0 h 3470704"/>
                <a:gd name="connsiteX18" fmla="*/ 4395953 w 8208718"/>
                <a:gd name="connsiteY18" fmla="*/ 302418 h 3470704"/>
                <a:gd name="connsiteX19" fmla="*/ 4791241 w 8208718"/>
                <a:gd name="connsiteY19" fmla="*/ 1031081 h 3470704"/>
                <a:gd name="connsiteX20" fmla="*/ 4629316 w 8208718"/>
                <a:gd name="connsiteY20" fmla="*/ 1838326 h 3470704"/>
                <a:gd name="connsiteX21" fmla="*/ 4045910 w 8208718"/>
                <a:gd name="connsiteY21" fmla="*/ 2319337 h 3470704"/>
                <a:gd name="connsiteX22" fmla="*/ 4762666 w 8208718"/>
                <a:gd name="connsiteY22" fmla="*/ 2081212 h 3470704"/>
                <a:gd name="connsiteX23" fmla="*/ 5412747 w 8208718"/>
                <a:gd name="connsiteY23" fmla="*/ 1588294 h 3470704"/>
                <a:gd name="connsiteX24" fmla="*/ 5872329 w 8208718"/>
                <a:gd name="connsiteY24" fmla="*/ 923925 h 3470704"/>
                <a:gd name="connsiteX25" fmla="*/ 6093785 w 8208718"/>
                <a:gd name="connsiteY25" fmla="*/ 150018 h 3470704"/>
                <a:gd name="connsiteX26" fmla="*/ 6134267 w 8208718"/>
                <a:gd name="connsiteY26" fmla="*/ 133350 h 3470704"/>
                <a:gd name="connsiteX27" fmla="*/ 6751010 w 8208718"/>
                <a:gd name="connsiteY27" fmla="*/ 207169 h 3470704"/>
                <a:gd name="connsiteX28" fmla="*/ 6760534 w 8208718"/>
                <a:gd name="connsiteY28" fmla="*/ 230981 h 3470704"/>
                <a:gd name="connsiteX29" fmla="*/ 6474785 w 8208718"/>
                <a:gd name="connsiteY29" fmla="*/ 1214438 h 3470704"/>
                <a:gd name="connsiteX30" fmla="*/ 5891379 w 8208718"/>
                <a:gd name="connsiteY30" fmla="*/ 2057400 h 3470704"/>
                <a:gd name="connsiteX31" fmla="*/ 5074610 w 8208718"/>
                <a:gd name="connsiteY31" fmla="*/ 2669382 h 3470704"/>
                <a:gd name="connsiteX32" fmla="*/ 4131635 w 8208718"/>
                <a:gd name="connsiteY32" fmla="*/ 2978944 h 3470704"/>
                <a:gd name="connsiteX33" fmla="*/ 8205159 w 8208718"/>
                <a:gd name="connsiteY33" fmla="*/ 2973212 h 3470704"/>
                <a:gd name="connsiteX34" fmla="*/ 8208334 w 8208718"/>
                <a:gd name="connsiteY34" fmla="*/ 3470704 h 3470704"/>
                <a:gd name="connsiteX35" fmla="*/ 165 w 8208718"/>
                <a:gd name="connsiteY35" fmla="*/ 3470704 h 3470704"/>
                <a:gd name="connsiteX36" fmla="*/ 959 w 8208718"/>
                <a:gd name="connsiteY36" fmla="*/ 2990850 h 3470704"/>
                <a:gd name="connsiteX37" fmla="*/ 3024988 w 8208718"/>
                <a:gd name="connsiteY37" fmla="*/ 2979261 h 3470704"/>
                <a:gd name="connsiteX38" fmla="*/ 2102016 w 8208718"/>
                <a:gd name="connsiteY38" fmla="*/ 2672556 h 3470704"/>
                <a:gd name="connsiteX39" fmla="*/ 1292391 w 8208718"/>
                <a:gd name="connsiteY39" fmla="*/ 2062956 h 3470704"/>
                <a:gd name="connsiteX40" fmla="*/ 701841 w 8208718"/>
                <a:gd name="connsiteY40" fmla="*/ 1202531 h 3470704"/>
                <a:gd name="connsiteX41" fmla="*/ 1295565 w 8208718"/>
                <a:gd name="connsiteY41" fmla="*/ 916606 h 3470704"/>
                <a:gd name="connsiteX0" fmla="*/ 1295565 w 8208718"/>
                <a:gd name="connsiteY0" fmla="*/ 916606 h 3470704"/>
                <a:gd name="connsiteX1" fmla="*/ 1759116 w 8208718"/>
                <a:gd name="connsiteY1" fmla="*/ 1589881 h 3470704"/>
                <a:gd name="connsiteX2" fmla="*/ 2413166 w 8208718"/>
                <a:gd name="connsiteY2" fmla="*/ 2078831 h 3470704"/>
                <a:gd name="connsiteX3" fmla="*/ 3137066 w 8208718"/>
                <a:gd name="connsiteY3" fmla="*/ 2316956 h 3470704"/>
                <a:gd name="connsiteX4" fmla="*/ 2543341 w 8208718"/>
                <a:gd name="connsiteY4" fmla="*/ 1834356 h 3470704"/>
                <a:gd name="connsiteX5" fmla="*/ 2384591 w 8208718"/>
                <a:gd name="connsiteY5" fmla="*/ 1031081 h 3470704"/>
                <a:gd name="connsiteX6" fmla="*/ 2784641 w 8208718"/>
                <a:gd name="connsiteY6" fmla="*/ 300831 h 3470704"/>
                <a:gd name="connsiteX7" fmla="*/ 3229141 w 8208718"/>
                <a:gd name="connsiteY7" fmla="*/ 805656 h 3470704"/>
                <a:gd name="connsiteX8" fmla="*/ 3064041 w 8208718"/>
                <a:gd name="connsiteY8" fmla="*/ 1135856 h 3470704"/>
                <a:gd name="connsiteX9" fmla="*/ 3137066 w 8208718"/>
                <a:gd name="connsiteY9" fmla="*/ 1485106 h 3470704"/>
                <a:gd name="connsiteX10" fmla="*/ 3416466 w 8208718"/>
                <a:gd name="connsiteY10" fmla="*/ 1710531 h 3470704"/>
                <a:gd name="connsiteX11" fmla="*/ 3772066 w 8208718"/>
                <a:gd name="connsiteY11" fmla="*/ 1710531 h 3470704"/>
                <a:gd name="connsiteX12" fmla="*/ 4045116 w 8208718"/>
                <a:gd name="connsiteY12" fmla="*/ 1478756 h 3470704"/>
                <a:gd name="connsiteX13" fmla="*/ 4111791 w 8208718"/>
                <a:gd name="connsiteY13" fmla="*/ 1129506 h 3470704"/>
                <a:gd name="connsiteX14" fmla="*/ 3940341 w 8208718"/>
                <a:gd name="connsiteY14" fmla="*/ 812006 h 3470704"/>
                <a:gd name="connsiteX15" fmla="*/ 3603791 w 8208718"/>
                <a:gd name="connsiteY15" fmla="*/ 678656 h 3470704"/>
                <a:gd name="connsiteX16" fmla="*/ 3626016 w 8208718"/>
                <a:gd name="connsiteY16" fmla="*/ 18256 h 3470704"/>
                <a:gd name="connsiteX17" fmla="*/ 3650622 w 8208718"/>
                <a:gd name="connsiteY17" fmla="*/ 0 h 3470704"/>
                <a:gd name="connsiteX18" fmla="*/ 4395953 w 8208718"/>
                <a:gd name="connsiteY18" fmla="*/ 302418 h 3470704"/>
                <a:gd name="connsiteX19" fmla="*/ 4791241 w 8208718"/>
                <a:gd name="connsiteY19" fmla="*/ 1031081 h 3470704"/>
                <a:gd name="connsiteX20" fmla="*/ 4629316 w 8208718"/>
                <a:gd name="connsiteY20" fmla="*/ 1838326 h 3470704"/>
                <a:gd name="connsiteX21" fmla="*/ 4045910 w 8208718"/>
                <a:gd name="connsiteY21" fmla="*/ 2319337 h 3470704"/>
                <a:gd name="connsiteX22" fmla="*/ 4762666 w 8208718"/>
                <a:gd name="connsiteY22" fmla="*/ 2081212 h 3470704"/>
                <a:gd name="connsiteX23" fmla="*/ 5412747 w 8208718"/>
                <a:gd name="connsiteY23" fmla="*/ 1588294 h 3470704"/>
                <a:gd name="connsiteX24" fmla="*/ 5872329 w 8208718"/>
                <a:gd name="connsiteY24" fmla="*/ 923925 h 3470704"/>
                <a:gd name="connsiteX25" fmla="*/ 6093785 w 8208718"/>
                <a:gd name="connsiteY25" fmla="*/ 150018 h 3470704"/>
                <a:gd name="connsiteX26" fmla="*/ 6134267 w 8208718"/>
                <a:gd name="connsiteY26" fmla="*/ 133350 h 3470704"/>
                <a:gd name="connsiteX27" fmla="*/ 6751010 w 8208718"/>
                <a:gd name="connsiteY27" fmla="*/ 207169 h 3470704"/>
                <a:gd name="connsiteX28" fmla="*/ 6760534 w 8208718"/>
                <a:gd name="connsiteY28" fmla="*/ 230981 h 3470704"/>
                <a:gd name="connsiteX29" fmla="*/ 6474785 w 8208718"/>
                <a:gd name="connsiteY29" fmla="*/ 1214438 h 3470704"/>
                <a:gd name="connsiteX30" fmla="*/ 5891379 w 8208718"/>
                <a:gd name="connsiteY30" fmla="*/ 2057400 h 3470704"/>
                <a:gd name="connsiteX31" fmla="*/ 5074610 w 8208718"/>
                <a:gd name="connsiteY31" fmla="*/ 2669382 h 3470704"/>
                <a:gd name="connsiteX32" fmla="*/ 4131635 w 8208718"/>
                <a:gd name="connsiteY32" fmla="*/ 2978944 h 3470704"/>
                <a:gd name="connsiteX33" fmla="*/ 8205159 w 8208718"/>
                <a:gd name="connsiteY33" fmla="*/ 2980356 h 3470704"/>
                <a:gd name="connsiteX34" fmla="*/ 8208334 w 8208718"/>
                <a:gd name="connsiteY34" fmla="*/ 3470704 h 3470704"/>
                <a:gd name="connsiteX35" fmla="*/ 165 w 8208718"/>
                <a:gd name="connsiteY35" fmla="*/ 3470704 h 3470704"/>
                <a:gd name="connsiteX36" fmla="*/ 959 w 8208718"/>
                <a:gd name="connsiteY36" fmla="*/ 2990850 h 3470704"/>
                <a:gd name="connsiteX37" fmla="*/ 3024988 w 8208718"/>
                <a:gd name="connsiteY37" fmla="*/ 2979261 h 3470704"/>
                <a:gd name="connsiteX38" fmla="*/ 2102016 w 8208718"/>
                <a:gd name="connsiteY38" fmla="*/ 2672556 h 3470704"/>
                <a:gd name="connsiteX39" fmla="*/ 1292391 w 8208718"/>
                <a:gd name="connsiteY39" fmla="*/ 2062956 h 3470704"/>
                <a:gd name="connsiteX40" fmla="*/ 701841 w 8208718"/>
                <a:gd name="connsiteY40" fmla="*/ 1202531 h 3470704"/>
                <a:gd name="connsiteX41" fmla="*/ 1295565 w 8208718"/>
                <a:gd name="connsiteY41" fmla="*/ 916606 h 3470704"/>
                <a:gd name="connsiteX0" fmla="*/ 1295565 w 8208718"/>
                <a:gd name="connsiteY0" fmla="*/ 916606 h 3470704"/>
                <a:gd name="connsiteX1" fmla="*/ 1759116 w 8208718"/>
                <a:gd name="connsiteY1" fmla="*/ 1589881 h 3470704"/>
                <a:gd name="connsiteX2" fmla="*/ 2413166 w 8208718"/>
                <a:gd name="connsiteY2" fmla="*/ 2078831 h 3470704"/>
                <a:gd name="connsiteX3" fmla="*/ 3137066 w 8208718"/>
                <a:gd name="connsiteY3" fmla="*/ 2316956 h 3470704"/>
                <a:gd name="connsiteX4" fmla="*/ 2543341 w 8208718"/>
                <a:gd name="connsiteY4" fmla="*/ 1834356 h 3470704"/>
                <a:gd name="connsiteX5" fmla="*/ 2384591 w 8208718"/>
                <a:gd name="connsiteY5" fmla="*/ 1031081 h 3470704"/>
                <a:gd name="connsiteX6" fmla="*/ 2784641 w 8208718"/>
                <a:gd name="connsiteY6" fmla="*/ 300831 h 3470704"/>
                <a:gd name="connsiteX7" fmla="*/ 3229141 w 8208718"/>
                <a:gd name="connsiteY7" fmla="*/ 805656 h 3470704"/>
                <a:gd name="connsiteX8" fmla="*/ 3064041 w 8208718"/>
                <a:gd name="connsiteY8" fmla="*/ 1135856 h 3470704"/>
                <a:gd name="connsiteX9" fmla="*/ 3137066 w 8208718"/>
                <a:gd name="connsiteY9" fmla="*/ 1485106 h 3470704"/>
                <a:gd name="connsiteX10" fmla="*/ 3416466 w 8208718"/>
                <a:gd name="connsiteY10" fmla="*/ 1710531 h 3470704"/>
                <a:gd name="connsiteX11" fmla="*/ 3772066 w 8208718"/>
                <a:gd name="connsiteY11" fmla="*/ 1710531 h 3470704"/>
                <a:gd name="connsiteX12" fmla="*/ 4045116 w 8208718"/>
                <a:gd name="connsiteY12" fmla="*/ 1478756 h 3470704"/>
                <a:gd name="connsiteX13" fmla="*/ 4111791 w 8208718"/>
                <a:gd name="connsiteY13" fmla="*/ 1129506 h 3470704"/>
                <a:gd name="connsiteX14" fmla="*/ 3940341 w 8208718"/>
                <a:gd name="connsiteY14" fmla="*/ 812006 h 3470704"/>
                <a:gd name="connsiteX15" fmla="*/ 3603791 w 8208718"/>
                <a:gd name="connsiteY15" fmla="*/ 678656 h 3470704"/>
                <a:gd name="connsiteX16" fmla="*/ 3626016 w 8208718"/>
                <a:gd name="connsiteY16" fmla="*/ 18256 h 3470704"/>
                <a:gd name="connsiteX17" fmla="*/ 3650622 w 8208718"/>
                <a:gd name="connsiteY17" fmla="*/ 0 h 3470704"/>
                <a:gd name="connsiteX18" fmla="*/ 4395953 w 8208718"/>
                <a:gd name="connsiteY18" fmla="*/ 302418 h 3470704"/>
                <a:gd name="connsiteX19" fmla="*/ 4791241 w 8208718"/>
                <a:gd name="connsiteY19" fmla="*/ 1031081 h 3470704"/>
                <a:gd name="connsiteX20" fmla="*/ 4629316 w 8208718"/>
                <a:gd name="connsiteY20" fmla="*/ 1838326 h 3470704"/>
                <a:gd name="connsiteX21" fmla="*/ 4045910 w 8208718"/>
                <a:gd name="connsiteY21" fmla="*/ 2319337 h 3470704"/>
                <a:gd name="connsiteX22" fmla="*/ 4762666 w 8208718"/>
                <a:gd name="connsiteY22" fmla="*/ 2081212 h 3470704"/>
                <a:gd name="connsiteX23" fmla="*/ 5412747 w 8208718"/>
                <a:gd name="connsiteY23" fmla="*/ 1588294 h 3470704"/>
                <a:gd name="connsiteX24" fmla="*/ 5872329 w 8208718"/>
                <a:gd name="connsiteY24" fmla="*/ 923925 h 3470704"/>
                <a:gd name="connsiteX25" fmla="*/ 6093785 w 8208718"/>
                <a:gd name="connsiteY25" fmla="*/ 150018 h 3470704"/>
                <a:gd name="connsiteX26" fmla="*/ 6134267 w 8208718"/>
                <a:gd name="connsiteY26" fmla="*/ 133350 h 3470704"/>
                <a:gd name="connsiteX27" fmla="*/ 6751010 w 8208718"/>
                <a:gd name="connsiteY27" fmla="*/ 207169 h 3470704"/>
                <a:gd name="connsiteX28" fmla="*/ 6760534 w 8208718"/>
                <a:gd name="connsiteY28" fmla="*/ 230981 h 3470704"/>
                <a:gd name="connsiteX29" fmla="*/ 6474785 w 8208718"/>
                <a:gd name="connsiteY29" fmla="*/ 1214438 h 3470704"/>
                <a:gd name="connsiteX30" fmla="*/ 5891379 w 8208718"/>
                <a:gd name="connsiteY30" fmla="*/ 2057400 h 3470704"/>
                <a:gd name="connsiteX31" fmla="*/ 5074610 w 8208718"/>
                <a:gd name="connsiteY31" fmla="*/ 2669382 h 3470704"/>
                <a:gd name="connsiteX32" fmla="*/ 4131635 w 8208718"/>
                <a:gd name="connsiteY32" fmla="*/ 2978944 h 3470704"/>
                <a:gd name="connsiteX33" fmla="*/ 8205159 w 8208718"/>
                <a:gd name="connsiteY33" fmla="*/ 2975593 h 3470704"/>
                <a:gd name="connsiteX34" fmla="*/ 8208334 w 8208718"/>
                <a:gd name="connsiteY34" fmla="*/ 3470704 h 3470704"/>
                <a:gd name="connsiteX35" fmla="*/ 165 w 8208718"/>
                <a:gd name="connsiteY35" fmla="*/ 3470704 h 3470704"/>
                <a:gd name="connsiteX36" fmla="*/ 959 w 8208718"/>
                <a:gd name="connsiteY36" fmla="*/ 2990850 h 3470704"/>
                <a:gd name="connsiteX37" fmla="*/ 3024988 w 8208718"/>
                <a:gd name="connsiteY37" fmla="*/ 2979261 h 3470704"/>
                <a:gd name="connsiteX38" fmla="*/ 2102016 w 8208718"/>
                <a:gd name="connsiteY38" fmla="*/ 2672556 h 3470704"/>
                <a:gd name="connsiteX39" fmla="*/ 1292391 w 8208718"/>
                <a:gd name="connsiteY39" fmla="*/ 2062956 h 3470704"/>
                <a:gd name="connsiteX40" fmla="*/ 701841 w 8208718"/>
                <a:gd name="connsiteY40" fmla="*/ 1202531 h 3470704"/>
                <a:gd name="connsiteX41" fmla="*/ 1295565 w 8208718"/>
                <a:gd name="connsiteY41" fmla="*/ 916606 h 3470704"/>
                <a:gd name="connsiteX0" fmla="*/ 1295557 w 8208710"/>
                <a:gd name="connsiteY0" fmla="*/ 916606 h 6713708"/>
                <a:gd name="connsiteX1" fmla="*/ 1759108 w 8208710"/>
                <a:gd name="connsiteY1" fmla="*/ 1589881 h 6713708"/>
                <a:gd name="connsiteX2" fmla="*/ 2413158 w 8208710"/>
                <a:gd name="connsiteY2" fmla="*/ 2078831 h 6713708"/>
                <a:gd name="connsiteX3" fmla="*/ 3137058 w 8208710"/>
                <a:gd name="connsiteY3" fmla="*/ 2316956 h 6713708"/>
                <a:gd name="connsiteX4" fmla="*/ 2543333 w 8208710"/>
                <a:gd name="connsiteY4" fmla="*/ 1834356 h 6713708"/>
                <a:gd name="connsiteX5" fmla="*/ 2384583 w 8208710"/>
                <a:gd name="connsiteY5" fmla="*/ 1031081 h 6713708"/>
                <a:gd name="connsiteX6" fmla="*/ 2784633 w 8208710"/>
                <a:gd name="connsiteY6" fmla="*/ 300831 h 6713708"/>
                <a:gd name="connsiteX7" fmla="*/ 3229133 w 8208710"/>
                <a:gd name="connsiteY7" fmla="*/ 805656 h 6713708"/>
                <a:gd name="connsiteX8" fmla="*/ 3064033 w 8208710"/>
                <a:gd name="connsiteY8" fmla="*/ 1135856 h 6713708"/>
                <a:gd name="connsiteX9" fmla="*/ 3137058 w 8208710"/>
                <a:gd name="connsiteY9" fmla="*/ 1485106 h 6713708"/>
                <a:gd name="connsiteX10" fmla="*/ 3416458 w 8208710"/>
                <a:gd name="connsiteY10" fmla="*/ 1710531 h 6713708"/>
                <a:gd name="connsiteX11" fmla="*/ 3772058 w 8208710"/>
                <a:gd name="connsiteY11" fmla="*/ 1710531 h 6713708"/>
                <a:gd name="connsiteX12" fmla="*/ 4045108 w 8208710"/>
                <a:gd name="connsiteY12" fmla="*/ 1478756 h 6713708"/>
                <a:gd name="connsiteX13" fmla="*/ 4111783 w 8208710"/>
                <a:gd name="connsiteY13" fmla="*/ 1129506 h 6713708"/>
                <a:gd name="connsiteX14" fmla="*/ 3940333 w 8208710"/>
                <a:gd name="connsiteY14" fmla="*/ 812006 h 6713708"/>
                <a:gd name="connsiteX15" fmla="*/ 3603783 w 8208710"/>
                <a:gd name="connsiteY15" fmla="*/ 678656 h 6713708"/>
                <a:gd name="connsiteX16" fmla="*/ 3626008 w 8208710"/>
                <a:gd name="connsiteY16" fmla="*/ 18256 h 6713708"/>
                <a:gd name="connsiteX17" fmla="*/ 3650614 w 8208710"/>
                <a:gd name="connsiteY17" fmla="*/ 0 h 6713708"/>
                <a:gd name="connsiteX18" fmla="*/ 4395945 w 8208710"/>
                <a:gd name="connsiteY18" fmla="*/ 302418 h 6713708"/>
                <a:gd name="connsiteX19" fmla="*/ 4791233 w 8208710"/>
                <a:gd name="connsiteY19" fmla="*/ 1031081 h 6713708"/>
                <a:gd name="connsiteX20" fmla="*/ 4629308 w 8208710"/>
                <a:gd name="connsiteY20" fmla="*/ 1838326 h 6713708"/>
                <a:gd name="connsiteX21" fmla="*/ 4045902 w 8208710"/>
                <a:gd name="connsiteY21" fmla="*/ 2319337 h 6713708"/>
                <a:gd name="connsiteX22" fmla="*/ 4762658 w 8208710"/>
                <a:gd name="connsiteY22" fmla="*/ 2081212 h 6713708"/>
                <a:gd name="connsiteX23" fmla="*/ 5412739 w 8208710"/>
                <a:gd name="connsiteY23" fmla="*/ 1588294 h 6713708"/>
                <a:gd name="connsiteX24" fmla="*/ 5872321 w 8208710"/>
                <a:gd name="connsiteY24" fmla="*/ 923925 h 6713708"/>
                <a:gd name="connsiteX25" fmla="*/ 6093777 w 8208710"/>
                <a:gd name="connsiteY25" fmla="*/ 150018 h 6713708"/>
                <a:gd name="connsiteX26" fmla="*/ 6134259 w 8208710"/>
                <a:gd name="connsiteY26" fmla="*/ 133350 h 6713708"/>
                <a:gd name="connsiteX27" fmla="*/ 6751002 w 8208710"/>
                <a:gd name="connsiteY27" fmla="*/ 207169 h 6713708"/>
                <a:gd name="connsiteX28" fmla="*/ 6760526 w 8208710"/>
                <a:gd name="connsiteY28" fmla="*/ 230981 h 6713708"/>
                <a:gd name="connsiteX29" fmla="*/ 6474777 w 8208710"/>
                <a:gd name="connsiteY29" fmla="*/ 1214438 h 6713708"/>
                <a:gd name="connsiteX30" fmla="*/ 5891371 w 8208710"/>
                <a:gd name="connsiteY30" fmla="*/ 2057400 h 6713708"/>
                <a:gd name="connsiteX31" fmla="*/ 5074602 w 8208710"/>
                <a:gd name="connsiteY31" fmla="*/ 2669382 h 6713708"/>
                <a:gd name="connsiteX32" fmla="*/ 4131627 w 8208710"/>
                <a:gd name="connsiteY32" fmla="*/ 2978944 h 6713708"/>
                <a:gd name="connsiteX33" fmla="*/ 8205151 w 8208710"/>
                <a:gd name="connsiteY33" fmla="*/ 2975593 h 6713708"/>
                <a:gd name="connsiteX34" fmla="*/ 8208326 w 8208710"/>
                <a:gd name="connsiteY34" fmla="*/ 3470704 h 6713708"/>
                <a:gd name="connsiteX35" fmla="*/ 164 w 8208710"/>
                <a:gd name="connsiteY35" fmla="*/ 6713709 h 6713708"/>
                <a:gd name="connsiteX36" fmla="*/ 951 w 8208710"/>
                <a:gd name="connsiteY36" fmla="*/ 2990850 h 6713708"/>
                <a:gd name="connsiteX37" fmla="*/ 3024980 w 8208710"/>
                <a:gd name="connsiteY37" fmla="*/ 2979261 h 6713708"/>
                <a:gd name="connsiteX38" fmla="*/ 2102008 w 8208710"/>
                <a:gd name="connsiteY38" fmla="*/ 2672556 h 6713708"/>
                <a:gd name="connsiteX39" fmla="*/ 1292383 w 8208710"/>
                <a:gd name="connsiteY39" fmla="*/ 2062956 h 6713708"/>
                <a:gd name="connsiteX40" fmla="*/ 701833 w 8208710"/>
                <a:gd name="connsiteY40" fmla="*/ 1202531 h 6713708"/>
                <a:gd name="connsiteX41" fmla="*/ 1295557 w 8208710"/>
                <a:gd name="connsiteY41" fmla="*/ 916606 h 6713708"/>
                <a:gd name="connsiteX0" fmla="*/ 1295557 w 8208710"/>
                <a:gd name="connsiteY0" fmla="*/ 916606 h 6713708"/>
                <a:gd name="connsiteX1" fmla="*/ 1759108 w 8208710"/>
                <a:gd name="connsiteY1" fmla="*/ 1589881 h 6713708"/>
                <a:gd name="connsiteX2" fmla="*/ 2413158 w 8208710"/>
                <a:gd name="connsiteY2" fmla="*/ 2078831 h 6713708"/>
                <a:gd name="connsiteX3" fmla="*/ 3137058 w 8208710"/>
                <a:gd name="connsiteY3" fmla="*/ 2316956 h 6713708"/>
                <a:gd name="connsiteX4" fmla="*/ 2543333 w 8208710"/>
                <a:gd name="connsiteY4" fmla="*/ 1834356 h 6713708"/>
                <a:gd name="connsiteX5" fmla="*/ 2384583 w 8208710"/>
                <a:gd name="connsiteY5" fmla="*/ 1031081 h 6713708"/>
                <a:gd name="connsiteX6" fmla="*/ 2784633 w 8208710"/>
                <a:gd name="connsiteY6" fmla="*/ 300831 h 6713708"/>
                <a:gd name="connsiteX7" fmla="*/ 3229133 w 8208710"/>
                <a:gd name="connsiteY7" fmla="*/ 805656 h 6713708"/>
                <a:gd name="connsiteX8" fmla="*/ 3064033 w 8208710"/>
                <a:gd name="connsiteY8" fmla="*/ 1135856 h 6713708"/>
                <a:gd name="connsiteX9" fmla="*/ 3137058 w 8208710"/>
                <a:gd name="connsiteY9" fmla="*/ 1485106 h 6713708"/>
                <a:gd name="connsiteX10" fmla="*/ 3416458 w 8208710"/>
                <a:gd name="connsiteY10" fmla="*/ 1710531 h 6713708"/>
                <a:gd name="connsiteX11" fmla="*/ 3772058 w 8208710"/>
                <a:gd name="connsiteY11" fmla="*/ 1710531 h 6713708"/>
                <a:gd name="connsiteX12" fmla="*/ 4045108 w 8208710"/>
                <a:gd name="connsiteY12" fmla="*/ 1478756 h 6713708"/>
                <a:gd name="connsiteX13" fmla="*/ 4111783 w 8208710"/>
                <a:gd name="connsiteY13" fmla="*/ 1129506 h 6713708"/>
                <a:gd name="connsiteX14" fmla="*/ 3940333 w 8208710"/>
                <a:gd name="connsiteY14" fmla="*/ 812006 h 6713708"/>
                <a:gd name="connsiteX15" fmla="*/ 3603783 w 8208710"/>
                <a:gd name="connsiteY15" fmla="*/ 678656 h 6713708"/>
                <a:gd name="connsiteX16" fmla="*/ 3626008 w 8208710"/>
                <a:gd name="connsiteY16" fmla="*/ 18256 h 6713708"/>
                <a:gd name="connsiteX17" fmla="*/ 3650614 w 8208710"/>
                <a:gd name="connsiteY17" fmla="*/ 0 h 6713708"/>
                <a:gd name="connsiteX18" fmla="*/ 4395945 w 8208710"/>
                <a:gd name="connsiteY18" fmla="*/ 302418 h 6713708"/>
                <a:gd name="connsiteX19" fmla="*/ 4791233 w 8208710"/>
                <a:gd name="connsiteY19" fmla="*/ 1031081 h 6713708"/>
                <a:gd name="connsiteX20" fmla="*/ 4629308 w 8208710"/>
                <a:gd name="connsiteY20" fmla="*/ 1838326 h 6713708"/>
                <a:gd name="connsiteX21" fmla="*/ 4045902 w 8208710"/>
                <a:gd name="connsiteY21" fmla="*/ 2319337 h 6713708"/>
                <a:gd name="connsiteX22" fmla="*/ 4762658 w 8208710"/>
                <a:gd name="connsiteY22" fmla="*/ 2081212 h 6713708"/>
                <a:gd name="connsiteX23" fmla="*/ 5412739 w 8208710"/>
                <a:gd name="connsiteY23" fmla="*/ 1588294 h 6713708"/>
                <a:gd name="connsiteX24" fmla="*/ 5872321 w 8208710"/>
                <a:gd name="connsiteY24" fmla="*/ 923925 h 6713708"/>
                <a:gd name="connsiteX25" fmla="*/ 6093777 w 8208710"/>
                <a:gd name="connsiteY25" fmla="*/ 150018 h 6713708"/>
                <a:gd name="connsiteX26" fmla="*/ 6134259 w 8208710"/>
                <a:gd name="connsiteY26" fmla="*/ 133350 h 6713708"/>
                <a:gd name="connsiteX27" fmla="*/ 6751002 w 8208710"/>
                <a:gd name="connsiteY27" fmla="*/ 207169 h 6713708"/>
                <a:gd name="connsiteX28" fmla="*/ 6760526 w 8208710"/>
                <a:gd name="connsiteY28" fmla="*/ 230981 h 6713708"/>
                <a:gd name="connsiteX29" fmla="*/ 6474777 w 8208710"/>
                <a:gd name="connsiteY29" fmla="*/ 1214438 h 6713708"/>
                <a:gd name="connsiteX30" fmla="*/ 5891371 w 8208710"/>
                <a:gd name="connsiteY30" fmla="*/ 2057400 h 6713708"/>
                <a:gd name="connsiteX31" fmla="*/ 5074602 w 8208710"/>
                <a:gd name="connsiteY31" fmla="*/ 2669382 h 6713708"/>
                <a:gd name="connsiteX32" fmla="*/ 4131627 w 8208710"/>
                <a:gd name="connsiteY32" fmla="*/ 2978944 h 6713708"/>
                <a:gd name="connsiteX33" fmla="*/ 8205151 w 8208710"/>
                <a:gd name="connsiteY33" fmla="*/ 2975593 h 6713708"/>
                <a:gd name="connsiteX34" fmla="*/ 8208326 w 8208710"/>
                <a:gd name="connsiteY34" fmla="*/ 3470704 h 6713708"/>
                <a:gd name="connsiteX35" fmla="*/ 164 w 8208710"/>
                <a:gd name="connsiteY35" fmla="*/ 6713709 h 6713708"/>
                <a:gd name="connsiteX36" fmla="*/ 951 w 8208710"/>
                <a:gd name="connsiteY36" fmla="*/ 2990850 h 6713708"/>
                <a:gd name="connsiteX37" fmla="*/ 3024980 w 8208710"/>
                <a:gd name="connsiteY37" fmla="*/ 2979261 h 6713708"/>
                <a:gd name="connsiteX38" fmla="*/ 2102008 w 8208710"/>
                <a:gd name="connsiteY38" fmla="*/ 2672556 h 6713708"/>
                <a:gd name="connsiteX39" fmla="*/ 1292383 w 8208710"/>
                <a:gd name="connsiteY39" fmla="*/ 2062956 h 6713708"/>
                <a:gd name="connsiteX40" fmla="*/ 701833 w 8208710"/>
                <a:gd name="connsiteY40" fmla="*/ 1202531 h 6713708"/>
                <a:gd name="connsiteX41" fmla="*/ 1295557 w 8208710"/>
                <a:gd name="connsiteY41" fmla="*/ 916606 h 6713708"/>
                <a:gd name="connsiteX0" fmla="*/ 1295557 w 8208327"/>
                <a:gd name="connsiteY0" fmla="*/ 916606 h 6713708"/>
                <a:gd name="connsiteX1" fmla="*/ 1759108 w 8208327"/>
                <a:gd name="connsiteY1" fmla="*/ 1589881 h 6713708"/>
                <a:gd name="connsiteX2" fmla="*/ 2413158 w 8208327"/>
                <a:gd name="connsiteY2" fmla="*/ 2078831 h 6713708"/>
                <a:gd name="connsiteX3" fmla="*/ 3137058 w 8208327"/>
                <a:gd name="connsiteY3" fmla="*/ 2316956 h 6713708"/>
                <a:gd name="connsiteX4" fmla="*/ 2543333 w 8208327"/>
                <a:gd name="connsiteY4" fmla="*/ 1834356 h 6713708"/>
                <a:gd name="connsiteX5" fmla="*/ 2384583 w 8208327"/>
                <a:gd name="connsiteY5" fmla="*/ 1031081 h 6713708"/>
                <a:gd name="connsiteX6" fmla="*/ 2784633 w 8208327"/>
                <a:gd name="connsiteY6" fmla="*/ 300831 h 6713708"/>
                <a:gd name="connsiteX7" fmla="*/ 3229133 w 8208327"/>
                <a:gd name="connsiteY7" fmla="*/ 805656 h 6713708"/>
                <a:gd name="connsiteX8" fmla="*/ 3064033 w 8208327"/>
                <a:gd name="connsiteY8" fmla="*/ 1135856 h 6713708"/>
                <a:gd name="connsiteX9" fmla="*/ 3137058 w 8208327"/>
                <a:gd name="connsiteY9" fmla="*/ 1485106 h 6713708"/>
                <a:gd name="connsiteX10" fmla="*/ 3416458 w 8208327"/>
                <a:gd name="connsiteY10" fmla="*/ 1710531 h 6713708"/>
                <a:gd name="connsiteX11" fmla="*/ 3772058 w 8208327"/>
                <a:gd name="connsiteY11" fmla="*/ 1710531 h 6713708"/>
                <a:gd name="connsiteX12" fmla="*/ 4045108 w 8208327"/>
                <a:gd name="connsiteY12" fmla="*/ 1478756 h 6713708"/>
                <a:gd name="connsiteX13" fmla="*/ 4111783 w 8208327"/>
                <a:gd name="connsiteY13" fmla="*/ 1129506 h 6713708"/>
                <a:gd name="connsiteX14" fmla="*/ 3940333 w 8208327"/>
                <a:gd name="connsiteY14" fmla="*/ 812006 h 6713708"/>
                <a:gd name="connsiteX15" fmla="*/ 3603783 w 8208327"/>
                <a:gd name="connsiteY15" fmla="*/ 678656 h 6713708"/>
                <a:gd name="connsiteX16" fmla="*/ 3626008 w 8208327"/>
                <a:gd name="connsiteY16" fmla="*/ 18256 h 6713708"/>
                <a:gd name="connsiteX17" fmla="*/ 3650614 w 8208327"/>
                <a:gd name="connsiteY17" fmla="*/ 0 h 6713708"/>
                <a:gd name="connsiteX18" fmla="*/ 4395945 w 8208327"/>
                <a:gd name="connsiteY18" fmla="*/ 302418 h 6713708"/>
                <a:gd name="connsiteX19" fmla="*/ 4791233 w 8208327"/>
                <a:gd name="connsiteY19" fmla="*/ 1031081 h 6713708"/>
                <a:gd name="connsiteX20" fmla="*/ 4629308 w 8208327"/>
                <a:gd name="connsiteY20" fmla="*/ 1838326 h 6713708"/>
                <a:gd name="connsiteX21" fmla="*/ 4045902 w 8208327"/>
                <a:gd name="connsiteY21" fmla="*/ 2319337 h 6713708"/>
                <a:gd name="connsiteX22" fmla="*/ 4762658 w 8208327"/>
                <a:gd name="connsiteY22" fmla="*/ 2081212 h 6713708"/>
                <a:gd name="connsiteX23" fmla="*/ 5412739 w 8208327"/>
                <a:gd name="connsiteY23" fmla="*/ 1588294 h 6713708"/>
                <a:gd name="connsiteX24" fmla="*/ 5872321 w 8208327"/>
                <a:gd name="connsiteY24" fmla="*/ 923925 h 6713708"/>
                <a:gd name="connsiteX25" fmla="*/ 6093777 w 8208327"/>
                <a:gd name="connsiteY25" fmla="*/ 150018 h 6713708"/>
                <a:gd name="connsiteX26" fmla="*/ 6134259 w 8208327"/>
                <a:gd name="connsiteY26" fmla="*/ 133350 h 6713708"/>
                <a:gd name="connsiteX27" fmla="*/ 6751002 w 8208327"/>
                <a:gd name="connsiteY27" fmla="*/ 207169 h 6713708"/>
                <a:gd name="connsiteX28" fmla="*/ 6760526 w 8208327"/>
                <a:gd name="connsiteY28" fmla="*/ 230981 h 6713708"/>
                <a:gd name="connsiteX29" fmla="*/ 6474777 w 8208327"/>
                <a:gd name="connsiteY29" fmla="*/ 1214438 h 6713708"/>
                <a:gd name="connsiteX30" fmla="*/ 5891371 w 8208327"/>
                <a:gd name="connsiteY30" fmla="*/ 2057400 h 6713708"/>
                <a:gd name="connsiteX31" fmla="*/ 5074602 w 8208327"/>
                <a:gd name="connsiteY31" fmla="*/ 2669382 h 6713708"/>
                <a:gd name="connsiteX32" fmla="*/ 4131627 w 8208327"/>
                <a:gd name="connsiteY32" fmla="*/ 2978944 h 6713708"/>
                <a:gd name="connsiteX33" fmla="*/ 8205151 w 8208327"/>
                <a:gd name="connsiteY33" fmla="*/ 2975593 h 6713708"/>
                <a:gd name="connsiteX34" fmla="*/ 8208326 w 8208327"/>
                <a:gd name="connsiteY34" fmla="*/ 3470704 h 6713708"/>
                <a:gd name="connsiteX35" fmla="*/ 164 w 8208327"/>
                <a:gd name="connsiteY35" fmla="*/ 6713709 h 6713708"/>
                <a:gd name="connsiteX36" fmla="*/ 951 w 8208327"/>
                <a:gd name="connsiteY36" fmla="*/ 2990850 h 6713708"/>
                <a:gd name="connsiteX37" fmla="*/ 3024980 w 8208327"/>
                <a:gd name="connsiteY37" fmla="*/ 2979261 h 6713708"/>
                <a:gd name="connsiteX38" fmla="*/ 2102008 w 8208327"/>
                <a:gd name="connsiteY38" fmla="*/ 2672556 h 6713708"/>
                <a:gd name="connsiteX39" fmla="*/ 1292383 w 8208327"/>
                <a:gd name="connsiteY39" fmla="*/ 2062956 h 6713708"/>
                <a:gd name="connsiteX40" fmla="*/ 701833 w 8208327"/>
                <a:gd name="connsiteY40" fmla="*/ 1202531 h 6713708"/>
                <a:gd name="connsiteX41" fmla="*/ 1295557 w 8208327"/>
                <a:gd name="connsiteY41" fmla="*/ 916606 h 6713708"/>
                <a:gd name="connsiteX0" fmla="*/ 1295557 w 8214504"/>
                <a:gd name="connsiteY0" fmla="*/ 916606 h 6713708"/>
                <a:gd name="connsiteX1" fmla="*/ 1759108 w 8214504"/>
                <a:gd name="connsiteY1" fmla="*/ 1589881 h 6713708"/>
                <a:gd name="connsiteX2" fmla="*/ 2413158 w 8214504"/>
                <a:gd name="connsiteY2" fmla="*/ 2078831 h 6713708"/>
                <a:gd name="connsiteX3" fmla="*/ 3137058 w 8214504"/>
                <a:gd name="connsiteY3" fmla="*/ 2316956 h 6713708"/>
                <a:gd name="connsiteX4" fmla="*/ 2543333 w 8214504"/>
                <a:gd name="connsiteY4" fmla="*/ 1834356 h 6713708"/>
                <a:gd name="connsiteX5" fmla="*/ 2384583 w 8214504"/>
                <a:gd name="connsiteY5" fmla="*/ 1031081 h 6713708"/>
                <a:gd name="connsiteX6" fmla="*/ 2784633 w 8214504"/>
                <a:gd name="connsiteY6" fmla="*/ 300831 h 6713708"/>
                <a:gd name="connsiteX7" fmla="*/ 3229133 w 8214504"/>
                <a:gd name="connsiteY7" fmla="*/ 805656 h 6713708"/>
                <a:gd name="connsiteX8" fmla="*/ 3064033 w 8214504"/>
                <a:gd name="connsiteY8" fmla="*/ 1135856 h 6713708"/>
                <a:gd name="connsiteX9" fmla="*/ 3137058 w 8214504"/>
                <a:gd name="connsiteY9" fmla="*/ 1485106 h 6713708"/>
                <a:gd name="connsiteX10" fmla="*/ 3416458 w 8214504"/>
                <a:gd name="connsiteY10" fmla="*/ 1710531 h 6713708"/>
                <a:gd name="connsiteX11" fmla="*/ 3772058 w 8214504"/>
                <a:gd name="connsiteY11" fmla="*/ 1710531 h 6713708"/>
                <a:gd name="connsiteX12" fmla="*/ 4045108 w 8214504"/>
                <a:gd name="connsiteY12" fmla="*/ 1478756 h 6713708"/>
                <a:gd name="connsiteX13" fmla="*/ 4111783 w 8214504"/>
                <a:gd name="connsiteY13" fmla="*/ 1129506 h 6713708"/>
                <a:gd name="connsiteX14" fmla="*/ 3940333 w 8214504"/>
                <a:gd name="connsiteY14" fmla="*/ 812006 h 6713708"/>
                <a:gd name="connsiteX15" fmla="*/ 3603783 w 8214504"/>
                <a:gd name="connsiteY15" fmla="*/ 678656 h 6713708"/>
                <a:gd name="connsiteX16" fmla="*/ 3626008 w 8214504"/>
                <a:gd name="connsiteY16" fmla="*/ 18256 h 6713708"/>
                <a:gd name="connsiteX17" fmla="*/ 3650614 w 8214504"/>
                <a:gd name="connsiteY17" fmla="*/ 0 h 6713708"/>
                <a:gd name="connsiteX18" fmla="*/ 4395945 w 8214504"/>
                <a:gd name="connsiteY18" fmla="*/ 302418 h 6713708"/>
                <a:gd name="connsiteX19" fmla="*/ 4791233 w 8214504"/>
                <a:gd name="connsiteY19" fmla="*/ 1031081 h 6713708"/>
                <a:gd name="connsiteX20" fmla="*/ 4629308 w 8214504"/>
                <a:gd name="connsiteY20" fmla="*/ 1838326 h 6713708"/>
                <a:gd name="connsiteX21" fmla="*/ 4045902 w 8214504"/>
                <a:gd name="connsiteY21" fmla="*/ 2319337 h 6713708"/>
                <a:gd name="connsiteX22" fmla="*/ 4762658 w 8214504"/>
                <a:gd name="connsiteY22" fmla="*/ 2081212 h 6713708"/>
                <a:gd name="connsiteX23" fmla="*/ 5412739 w 8214504"/>
                <a:gd name="connsiteY23" fmla="*/ 1588294 h 6713708"/>
                <a:gd name="connsiteX24" fmla="*/ 5872321 w 8214504"/>
                <a:gd name="connsiteY24" fmla="*/ 923925 h 6713708"/>
                <a:gd name="connsiteX25" fmla="*/ 6093777 w 8214504"/>
                <a:gd name="connsiteY25" fmla="*/ 150018 h 6713708"/>
                <a:gd name="connsiteX26" fmla="*/ 6134259 w 8214504"/>
                <a:gd name="connsiteY26" fmla="*/ 133350 h 6713708"/>
                <a:gd name="connsiteX27" fmla="*/ 6751002 w 8214504"/>
                <a:gd name="connsiteY27" fmla="*/ 207169 h 6713708"/>
                <a:gd name="connsiteX28" fmla="*/ 6760526 w 8214504"/>
                <a:gd name="connsiteY28" fmla="*/ 230981 h 6713708"/>
                <a:gd name="connsiteX29" fmla="*/ 6474777 w 8214504"/>
                <a:gd name="connsiteY29" fmla="*/ 1214438 h 6713708"/>
                <a:gd name="connsiteX30" fmla="*/ 5891371 w 8214504"/>
                <a:gd name="connsiteY30" fmla="*/ 2057400 h 6713708"/>
                <a:gd name="connsiteX31" fmla="*/ 5074602 w 8214504"/>
                <a:gd name="connsiteY31" fmla="*/ 2669382 h 6713708"/>
                <a:gd name="connsiteX32" fmla="*/ 4131627 w 8214504"/>
                <a:gd name="connsiteY32" fmla="*/ 2978944 h 6713708"/>
                <a:gd name="connsiteX33" fmla="*/ 8205151 w 8214504"/>
                <a:gd name="connsiteY33" fmla="*/ 2975593 h 6713708"/>
                <a:gd name="connsiteX34" fmla="*/ 8214503 w 8214504"/>
                <a:gd name="connsiteY34" fmla="*/ 6707542 h 6713708"/>
                <a:gd name="connsiteX35" fmla="*/ 164 w 8214504"/>
                <a:gd name="connsiteY35" fmla="*/ 6713709 h 6713708"/>
                <a:gd name="connsiteX36" fmla="*/ 951 w 8214504"/>
                <a:gd name="connsiteY36" fmla="*/ 2990850 h 6713708"/>
                <a:gd name="connsiteX37" fmla="*/ 3024980 w 8214504"/>
                <a:gd name="connsiteY37" fmla="*/ 2979261 h 6713708"/>
                <a:gd name="connsiteX38" fmla="*/ 2102008 w 8214504"/>
                <a:gd name="connsiteY38" fmla="*/ 2672556 h 6713708"/>
                <a:gd name="connsiteX39" fmla="*/ 1292383 w 8214504"/>
                <a:gd name="connsiteY39" fmla="*/ 2062956 h 6713708"/>
                <a:gd name="connsiteX40" fmla="*/ 701833 w 8214504"/>
                <a:gd name="connsiteY40" fmla="*/ 1202531 h 6713708"/>
                <a:gd name="connsiteX41" fmla="*/ 1295557 w 8214504"/>
                <a:gd name="connsiteY41" fmla="*/ 916606 h 6713708"/>
                <a:gd name="connsiteX0" fmla="*/ 1295557 w 8208342"/>
                <a:gd name="connsiteY0" fmla="*/ 916606 h 6713708"/>
                <a:gd name="connsiteX1" fmla="*/ 1759108 w 8208342"/>
                <a:gd name="connsiteY1" fmla="*/ 1589881 h 6713708"/>
                <a:gd name="connsiteX2" fmla="*/ 2413158 w 8208342"/>
                <a:gd name="connsiteY2" fmla="*/ 2078831 h 6713708"/>
                <a:gd name="connsiteX3" fmla="*/ 3137058 w 8208342"/>
                <a:gd name="connsiteY3" fmla="*/ 2316956 h 6713708"/>
                <a:gd name="connsiteX4" fmla="*/ 2543333 w 8208342"/>
                <a:gd name="connsiteY4" fmla="*/ 1834356 h 6713708"/>
                <a:gd name="connsiteX5" fmla="*/ 2384583 w 8208342"/>
                <a:gd name="connsiteY5" fmla="*/ 1031081 h 6713708"/>
                <a:gd name="connsiteX6" fmla="*/ 2784633 w 8208342"/>
                <a:gd name="connsiteY6" fmla="*/ 300831 h 6713708"/>
                <a:gd name="connsiteX7" fmla="*/ 3229133 w 8208342"/>
                <a:gd name="connsiteY7" fmla="*/ 805656 h 6713708"/>
                <a:gd name="connsiteX8" fmla="*/ 3064033 w 8208342"/>
                <a:gd name="connsiteY8" fmla="*/ 1135856 h 6713708"/>
                <a:gd name="connsiteX9" fmla="*/ 3137058 w 8208342"/>
                <a:gd name="connsiteY9" fmla="*/ 1485106 h 6713708"/>
                <a:gd name="connsiteX10" fmla="*/ 3416458 w 8208342"/>
                <a:gd name="connsiteY10" fmla="*/ 1710531 h 6713708"/>
                <a:gd name="connsiteX11" fmla="*/ 3772058 w 8208342"/>
                <a:gd name="connsiteY11" fmla="*/ 1710531 h 6713708"/>
                <a:gd name="connsiteX12" fmla="*/ 4045108 w 8208342"/>
                <a:gd name="connsiteY12" fmla="*/ 1478756 h 6713708"/>
                <a:gd name="connsiteX13" fmla="*/ 4111783 w 8208342"/>
                <a:gd name="connsiteY13" fmla="*/ 1129506 h 6713708"/>
                <a:gd name="connsiteX14" fmla="*/ 3940333 w 8208342"/>
                <a:gd name="connsiteY14" fmla="*/ 812006 h 6713708"/>
                <a:gd name="connsiteX15" fmla="*/ 3603783 w 8208342"/>
                <a:gd name="connsiteY15" fmla="*/ 678656 h 6713708"/>
                <a:gd name="connsiteX16" fmla="*/ 3626008 w 8208342"/>
                <a:gd name="connsiteY16" fmla="*/ 18256 h 6713708"/>
                <a:gd name="connsiteX17" fmla="*/ 3650614 w 8208342"/>
                <a:gd name="connsiteY17" fmla="*/ 0 h 6713708"/>
                <a:gd name="connsiteX18" fmla="*/ 4395945 w 8208342"/>
                <a:gd name="connsiteY18" fmla="*/ 302418 h 6713708"/>
                <a:gd name="connsiteX19" fmla="*/ 4791233 w 8208342"/>
                <a:gd name="connsiteY19" fmla="*/ 1031081 h 6713708"/>
                <a:gd name="connsiteX20" fmla="*/ 4629308 w 8208342"/>
                <a:gd name="connsiteY20" fmla="*/ 1838326 h 6713708"/>
                <a:gd name="connsiteX21" fmla="*/ 4045902 w 8208342"/>
                <a:gd name="connsiteY21" fmla="*/ 2319337 h 6713708"/>
                <a:gd name="connsiteX22" fmla="*/ 4762658 w 8208342"/>
                <a:gd name="connsiteY22" fmla="*/ 2081212 h 6713708"/>
                <a:gd name="connsiteX23" fmla="*/ 5412739 w 8208342"/>
                <a:gd name="connsiteY23" fmla="*/ 1588294 h 6713708"/>
                <a:gd name="connsiteX24" fmla="*/ 5872321 w 8208342"/>
                <a:gd name="connsiteY24" fmla="*/ 923925 h 6713708"/>
                <a:gd name="connsiteX25" fmla="*/ 6093777 w 8208342"/>
                <a:gd name="connsiteY25" fmla="*/ 150018 h 6713708"/>
                <a:gd name="connsiteX26" fmla="*/ 6134259 w 8208342"/>
                <a:gd name="connsiteY26" fmla="*/ 133350 h 6713708"/>
                <a:gd name="connsiteX27" fmla="*/ 6751002 w 8208342"/>
                <a:gd name="connsiteY27" fmla="*/ 207169 h 6713708"/>
                <a:gd name="connsiteX28" fmla="*/ 6760526 w 8208342"/>
                <a:gd name="connsiteY28" fmla="*/ 230981 h 6713708"/>
                <a:gd name="connsiteX29" fmla="*/ 6474777 w 8208342"/>
                <a:gd name="connsiteY29" fmla="*/ 1214438 h 6713708"/>
                <a:gd name="connsiteX30" fmla="*/ 5891371 w 8208342"/>
                <a:gd name="connsiteY30" fmla="*/ 2057400 h 6713708"/>
                <a:gd name="connsiteX31" fmla="*/ 5074602 w 8208342"/>
                <a:gd name="connsiteY31" fmla="*/ 2669382 h 6713708"/>
                <a:gd name="connsiteX32" fmla="*/ 4131627 w 8208342"/>
                <a:gd name="connsiteY32" fmla="*/ 2978944 h 6713708"/>
                <a:gd name="connsiteX33" fmla="*/ 8205151 w 8208342"/>
                <a:gd name="connsiteY33" fmla="*/ 2975593 h 6713708"/>
                <a:gd name="connsiteX34" fmla="*/ 8208341 w 8208342"/>
                <a:gd name="connsiteY34" fmla="*/ 6713709 h 6713708"/>
                <a:gd name="connsiteX35" fmla="*/ 164 w 8208342"/>
                <a:gd name="connsiteY35" fmla="*/ 6713709 h 6713708"/>
                <a:gd name="connsiteX36" fmla="*/ 951 w 8208342"/>
                <a:gd name="connsiteY36" fmla="*/ 2990850 h 6713708"/>
                <a:gd name="connsiteX37" fmla="*/ 3024980 w 8208342"/>
                <a:gd name="connsiteY37" fmla="*/ 2979261 h 6713708"/>
                <a:gd name="connsiteX38" fmla="*/ 2102008 w 8208342"/>
                <a:gd name="connsiteY38" fmla="*/ 2672556 h 6713708"/>
                <a:gd name="connsiteX39" fmla="*/ 1292383 w 8208342"/>
                <a:gd name="connsiteY39" fmla="*/ 2062956 h 6713708"/>
                <a:gd name="connsiteX40" fmla="*/ 701833 w 8208342"/>
                <a:gd name="connsiteY40" fmla="*/ 1202531 h 6713708"/>
                <a:gd name="connsiteX41" fmla="*/ 1295557 w 8208342"/>
                <a:gd name="connsiteY41" fmla="*/ 916606 h 6713708"/>
                <a:gd name="connsiteX0" fmla="*/ 1295557 w 8208342"/>
                <a:gd name="connsiteY0" fmla="*/ 916606 h 6717480"/>
                <a:gd name="connsiteX1" fmla="*/ 1759108 w 8208342"/>
                <a:gd name="connsiteY1" fmla="*/ 1589881 h 6717480"/>
                <a:gd name="connsiteX2" fmla="*/ 2413158 w 8208342"/>
                <a:gd name="connsiteY2" fmla="*/ 2078831 h 6717480"/>
                <a:gd name="connsiteX3" fmla="*/ 3137058 w 8208342"/>
                <a:gd name="connsiteY3" fmla="*/ 2316956 h 6717480"/>
                <a:gd name="connsiteX4" fmla="*/ 2543333 w 8208342"/>
                <a:gd name="connsiteY4" fmla="*/ 1834356 h 6717480"/>
                <a:gd name="connsiteX5" fmla="*/ 2384583 w 8208342"/>
                <a:gd name="connsiteY5" fmla="*/ 1031081 h 6717480"/>
                <a:gd name="connsiteX6" fmla="*/ 2784633 w 8208342"/>
                <a:gd name="connsiteY6" fmla="*/ 300831 h 6717480"/>
                <a:gd name="connsiteX7" fmla="*/ 3229133 w 8208342"/>
                <a:gd name="connsiteY7" fmla="*/ 805656 h 6717480"/>
                <a:gd name="connsiteX8" fmla="*/ 3064033 w 8208342"/>
                <a:gd name="connsiteY8" fmla="*/ 1135856 h 6717480"/>
                <a:gd name="connsiteX9" fmla="*/ 3137058 w 8208342"/>
                <a:gd name="connsiteY9" fmla="*/ 1485106 h 6717480"/>
                <a:gd name="connsiteX10" fmla="*/ 3416458 w 8208342"/>
                <a:gd name="connsiteY10" fmla="*/ 1710531 h 6717480"/>
                <a:gd name="connsiteX11" fmla="*/ 3772058 w 8208342"/>
                <a:gd name="connsiteY11" fmla="*/ 1710531 h 6717480"/>
                <a:gd name="connsiteX12" fmla="*/ 4045108 w 8208342"/>
                <a:gd name="connsiteY12" fmla="*/ 1478756 h 6717480"/>
                <a:gd name="connsiteX13" fmla="*/ 4111783 w 8208342"/>
                <a:gd name="connsiteY13" fmla="*/ 1129506 h 6717480"/>
                <a:gd name="connsiteX14" fmla="*/ 3940333 w 8208342"/>
                <a:gd name="connsiteY14" fmla="*/ 812006 h 6717480"/>
                <a:gd name="connsiteX15" fmla="*/ 3603783 w 8208342"/>
                <a:gd name="connsiteY15" fmla="*/ 678656 h 6717480"/>
                <a:gd name="connsiteX16" fmla="*/ 3626008 w 8208342"/>
                <a:gd name="connsiteY16" fmla="*/ 18256 h 6717480"/>
                <a:gd name="connsiteX17" fmla="*/ 3650614 w 8208342"/>
                <a:gd name="connsiteY17" fmla="*/ 0 h 6717480"/>
                <a:gd name="connsiteX18" fmla="*/ 4395945 w 8208342"/>
                <a:gd name="connsiteY18" fmla="*/ 302418 h 6717480"/>
                <a:gd name="connsiteX19" fmla="*/ 4791233 w 8208342"/>
                <a:gd name="connsiteY19" fmla="*/ 1031081 h 6717480"/>
                <a:gd name="connsiteX20" fmla="*/ 4629308 w 8208342"/>
                <a:gd name="connsiteY20" fmla="*/ 1838326 h 6717480"/>
                <a:gd name="connsiteX21" fmla="*/ 4045902 w 8208342"/>
                <a:gd name="connsiteY21" fmla="*/ 2319337 h 6717480"/>
                <a:gd name="connsiteX22" fmla="*/ 4762658 w 8208342"/>
                <a:gd name="connsiteY22" fmla="*/ 2081212 h 6717480"/>
                <a:gd name="connsiteX23" fmla="*/ 5412739 w 8208342"/>
                <a:gd name="connsiteY23" fmla="*/ 1588294 h 6717480"/>
                <a:gd name="connsiteX24" fmla="*/ 5872321 w 8208342"/>
                <a:gd name="connsiteY24" fmla="*/ 923925 h 6717480"/>
                <a:gd name="connsiteX25" fmla="*/ 6093777 w 8208342"/>
                <a:gd name="connsiteY25" fmla="*/ 150018 h 6717480"/>
                <a:gd name="connsiteX26" fmla="*/ 6134259 w 8208342"/>
                <a:gd name="connsiteY26" fmla="*/ 133350 h 6717480"/>
                <a:gd name="connsiteX27" fmla="*/ 6751002 w 8208342"/>
                <a:gd name="connsiteY27" fmla="*/ 207169 h 6717480"/>
                <a:gd name="connsiteX28" fmla="*/ 6760526 w 8208342"/>
                <a:gd name="connsiteY28" fmla="*/ 230981 h 6717480"/>
                <a:gd name="connsiteX29" fmla="*/ 6474777 w 8208342"/>
                <a:gd name="connsiteY29" fmla="*/ 1214438 h 6717480"/>
                <a:gd name="connsiteX30" fmla="*/ 5891371 w 8208342"/>
                <a:gd name="connsiteY30" fmla="*/ 2057400 h 6717480"/>
                <a:gd name="connsiteX31" fmla="*/ 5074602 w 8208342"/>
                <a:gd name="connsiteY31" fmla="*/ 2669382 h 6717480"/>
                <a:gd name="connsiteX32" fmla="*/ 4131627 w 8208342"/>
                <a:gd name="connsiteY32" fmla="*/ 2978944 h 6717480"/>
                <a:gd name="connsiteX33" fmla="*/ 8205151 w 8208342"/>
                <a:gd name="connsiteY33" fmla="*/ 2975593 h 6717480"/>
                <a:gd name="connsiteX34" fmla="*/ 8208341 w 8208342"/>
                <a:gd name="connsiteY34" fmla="*/ 6713709 h 6717480"/>
                <a:gd name="connsiteX35" fmla="*/ 7494108 w 8208342"/>
                <a:gd name="connsiteY35" fmla="*/ 6717480 h 6717480"/>
                <a:gd name="connsiteX36" fmla="*/ 164 w 8208342"/>
                <a:gd name="connsiteY36" fmla="*/ 6713709 h 6717480"/>
                <a:gd name="connsiteX37" fmla="*/ 951 w 8208342"/>
                <a:gd name="connsiteY37" fmla="*/ 2990850 h 6717480"/>
                <a:gd name="connsiteX38" fmla="*/ 3024980 w 8208342"/>
                <a:gd name="connsiteY38" fmla="*/ 2979261 h 6717480"/>
                <a:gd name="connsiteX39" fmla="*/ 2102008 w 8208342"/>
                <a:gd name="connsiteY39" fmla="*/ 2672556 h 6717480"/>
                <a:gd name="connsiteX40" fmla="*/ 1292383 w 8208342"/>
                <a:gd name="connsiteY40" fmla="*/ 2062956 h 6717480"/>
                <a:gd name="connsiteX41" fmla="*/ 701833 w 8208342"/>
                <a:gd name="connsiteY41" fmla="*/ 1202531 h 6717480"/>
                <a:gd name="connsiteX42" fmla="*/ 1295557 w 8208342"/>
                <a:gd name="connsiteY42" fmla="*/ 916606 h 6717480"/>
                <a:gd name="connsiteX0" fmla="*/ 1295557 w 8208342"/>
                <a:gd name="connsiteY0" fmla="*/ 916606 h 6717480"/>
                <a:gd name="connsiteX1" fmla="*/ 1759108 w 8208342"/>
                <a:gd name="connsiteY1" fmla="*/ 1589881 h 6717480"/>
                <a:gd name="connsiteX2" fmla="*/ 2413158 w 8208342"/>
                <a:gd name="connsiteY2" fmla="*/ 2078831 h 6717480"/>
                <a:gd name="connsiteX3" fmla="*/ 3137058 w 8208342"/>
                <a:gd name="connsiteY3" fmla="*/ 2316956 h 6717480"/>
                <a:gd name="connsiteX4" fmla="*/ 2543333 w 8208342"/>
                <a:gd name="connsiteY4" fmla="*/ 1834356 h 6717480"/>
                <a:gd name="connsiteX5" fmla="*/ 2384583 w 8208342"/>
                <a:gd name="connsiteY5" fmla="*/ 1031081 h 6717480"/>
                <a:gd name="connsiteX6" fmla="*/ 2784633 w 8208342"/>
                <a:gd name="connsiteY6" fmla="*/ 300831 h 6717480"/>
                <a:gd name="connsiteX7" fmla="*/ 3229133 w 8208342"/>
                <a:gd name="connsiteY7" fmla="*/ 805656 h 6717480"/>
                <a:gd name="connsiteX8" fmla="*/ 3064033 w 8208342"/>
                <a:gd name="connsiteY8" fmla="*/ 1135856 h 6717480"/>
                <a:gd name="connsiteX9" fmla="*/ 3137058 w 8208342"/>
                <a:gd name="connsiteY9" fmla="*/ 1485106 h 6717480"/>
                <a:gd name="connsiteX10" fmla="*/ 3416458 w 8208342"/>
                <a:gd name="connsiteY10" fmla="*/ 1710531 h 6717480"/>
                <a:gd name="connsiteX11" fmla="*/ 3772058 w 8208342"/>
                <a:gd name="connsiteY11" fmla="*/ 1710531 h 6717480"/>
                <a:gd name="connsiteX12" fmla="*/ 4045108 w 8208342"/>
                <a:gd name="connsiteY12" fmla="*/ 1478756 h 6717480"/>
                <a:gd name="connsiteX13" fmla="*/ 4111783 w 8208342"/>
                <a:gd name="connsiteY13" fmla="*/ 1129506 h 6717480"/>
                <a:gd name="connsiteX14" fmla="*/ 3940333 w 8208342"/>
                <a:gd name="connsiteY14" fmla="*/ 812006 h 6717480"/>
                <a:gd name="connsiteX15" fmla="*/ 3603783 w 8208342"/>
                <a:gd name="connsiteY15" fmla="*/ 678656 h 6717480"/>
                <a:gd name="connsiteX16" fmla="*/ 3626008 w 8208342"/>
                <a:gd name="connsiteY16" fmla="*/ 18256 h 6717480"/>
                <a:gd name="connsiteX17" fmla="*/ 3650614 w 8208342"/>
                <a:gd name="connsiteY17" fmla="*/ 0 h 6717480"/>
                <a:gd name="connsiteX18" fmla="*/ 4395945 w 8208342"/>
                <a:gd name="connsiteY18" fmla="*/ 302418 h 6717480"/>
                <a:gd name="connsiteX19" fmla="*/ 4791233 w 8208342"/>
                <a:gd name="connsiteY19" fmla="*/ 1031081 h 6717480"/>
                <a:gd name="connsiteX20" fmla="*/ 4629308 w 8208342"/>
                <a:gd name="connsiteY20" fmla="*/ 1838326 h 6717480"/>
                <a:gd name="connsiteX21" fmla="*/ 4045902 w 8208342"/>
                <a:gd name="connsiteY21" fmla="*/ 2319337 h 6717480"/>
                <a:gd name="connsiteX22" fmla="*/ 4762658 w 8208342"/>
                <a:gd name="connsiteY22" fmla="*/ 2081212 h 6717480"/>
                <a:gd name="connsiteX23" fmla="*/ 5412739 w 8208342"/>
                <a:gd name="connsiteY23" fmla="*/ 1588294 h 6717480"/>
                <a:gd name="connsiteX24" fmla="*/ 5872321 w 8208342"/>
                <a:gd name="connsiteY24" fmla="*/ 923925 h 6717480"/>
                <a:gd name="connsiteX25" fmla="*/ 6093777 w 8208342"/>
                <a:gd name="connsiteY25" fmla="*/ 150018 h 6717480"/>
                <a:gd name="connsiteX26" fmla="*/ 6134259 w 8208342"/>
                <a:gd name="connsiteY26" fmla="*/ 133350 h 6717480"/>
                <a:gd name="connsiteX27" fmla="*/ 6751002 w 8208342"/>
                <a:gd name="connsiteY27" fmla="*/ 207169 h 6717480"/>
                <a:gd name="connsiteX28" fmla="*/ 6760526 w 8208342"/>
                <a:gd name="connsiteY28" fmla="*/ 230981 h 6717480"/>
                <a:gd name="connsiteX29" fmla="*/ 6474777 w 8208342"/>
                <a:gd name="connsiteY29" fmla="*/ 1214438 h 6717480"/>
                <a:gd name="connsiteX30" fmla="*/ 5891371 w 8208342"/>
                <a:gd name="connsiteY30" fmla="*/ 2057400 h 6717480"/>
                <a:gd name="connsiteX31" fmla="*/ 5074602 w 8208342"/>
                <a:gd name="connsiteY31" fmla="*/ 2669382 h 6717480"/>
                <a:gd name="connsiteX32" fmla="*/ 4131627 w 8208342"/>
                <a:gd name="connsiteY32" fmla="*/ 2978944 h 6717480"/>
                <a:gd name="connsiteX33" fmla="*/ 8205151 w 8208342"/>
                <a:gd name="connsiteY33" fmla="*/ 2975593 h 6717480"/>
                <a:gd name="connsiteX34" fmla="*/ 8208341 w 8208342"/>
                <a:gd name="connsiteY34" fmla="*/ 6713709 h 6717480"/>
                <a:gd name="connsiteX35" fmla="*/ 7494108 w 8208342"/>
                <a:gd name="connsiteY35" fmla="*/ 6717480 h 6717480"/>
                <a:gd name="connsiteX36" fmla="*/ 7185603 w 8208342"/>
                <a:gd name="connsiteY36" fmla="*/ 6711313 h 6717480"/>
                <a:gd name="connsiteX37" fmla="*/ 164 w 8208342"/>
                <a:gd name="connsiteY37" fmla="*/ 6713709 h 6717480"/>
                <a:gd name="connsiteX38" fmla="*/ 951 w 8208342"/>
                <a:gd name="connsiteY38" fmla="*/ 2990850 h 6717480"/>
                <a:gd name="connsiteX39" fmla="*/ 3024980 w 8208342"/>
                <a:gd name="connsiteY39" fmla="*/ 2979261 h 6717480"/>
                <a:gd name="connsiteX40" fmla="*/ 2102008 w 8208342"/>
                <a:gd name="connsiteY40" fmla="*/ 2672556 h 6717480"/>
                <a:gd name="connsiteX41" fmla="*/ 1292383 w 8208342"/>
                <a:gd name="connsiteY41" fmla="*/ 2062956 h 6717480"/>
                <a:gd name="connsiteX42" fmla="*/ 701833 w 8208342"/>
                <a:gd name="connsiteY42" fmla="*/ 1202531 h 6717480"/>
                <a:gd name="connsiteX43" fmla="*/ 1295557 w 8208342"/>
                <a:gd name="connsiteY43" fmla="*/ 916606 h 6717480"/>
                <a:gd name="connsiteX0" fmla="*/ 1295557 w 8208342"/>
                <a:gd name="connsiteY0" fmla="*/ 916606 h 7007255"/>
                <a:gd name="connsiteX1" fmla="*/ 1759108 w 8208342"/>
                <a:gd name="connsiteY1" fmla="*/ 1589881 h 7007255"/>
                <a:gd name="connsiteX2" fmla="*/ 2413158 w 8208342"/>
                <a:gd name="connsiteY2" fmla="*/ 2078831 h 7007255"/>
                <a:gd name="connsiteX3" fmla="*/ 3137058 w 8208342"/>
                <a:gd name="connsiteY3" fmla="*/ 2316956 h 7007255"/>
                <a:gd name="connsiteX4" fmla="*/ 2543333 w 8208342"/>
                <a:gd name="connsiteY4" fmla="*/ 1834356 h 7007255"/>
                <a:gd name="connsiteX5" fmla="*/ 2384583 w 8208342"/>
                <a:gd name="connsiteY5" fmla="*/ 1031081 h 7007255"/>
                <a:gd name="connsiteX6" fmla="*/ 2784633 w 8208342"/>
                <a:gd name="connsiteY6" fmla="*/ 300831 h 7007255"/>
                <a:gd name="connsiteX7" fmla="*/ 3229133 w 8208342"/>
                <a:gd name="connsiteY7" fmla="*/ 805656 h 7007255"/>
                <a:gd name="connsiteX8" fmla="*/ 3064033 w 8208342"/>
                <a:gd name="connsiteY8" fmla="*/ 1135856 h 7007255"/>
                <a:gd name="connsiteX9" fmla="*/ 3137058 w 8208342"/>
                <a:gd name="connsiteY9" fmla="*/ 1485106 h 7007255"/>
                <a:gd name="connsiteX10" fmla="*/ 3416458 w 8208342"/>
                <a:gd name="connsiteY10" fmla="*/ 1710531 h 7007255"/>
                <a:gd name="connsiteX11" fmla="*/ 3772058 w 8208342"/>
                <a:gd name="connsiteY11" fmla="*/ 1710531 h 7007255"/>
                <a:gd name="connsiteX12" fmla="*/ 4045108 w 8208342"/>
                <a:gd name="connsiteY12" fmla="*/ 1478756 h 7007255"/>
                <a:gd name="connsiteX13" fmla="*/ 4111783 w 8208342"/>
                <a:gd name="connsiteY13" fmla="*/ 1129506 h 7007255"/>
                <a:gd name="connsiteX14" fmla="*/ 3940333 w 8208342"/>
                <a:gd name="connsiteY14" fmla="*/ 812006 h 7007255"/>
                <a:gd name="connsiteX15" fmla="*/ 3603783 w 8208342"/>
                <a:gd name="connsiteY15" fmla="*/ 678656 h 7007255"/>
                <a:gd name="connsiteX16" fmla="*/ 3626008 w 8208342"/>
                <a:gd name="connsiteY16" fmla="*/ 18256 h 7007255"/>
                <a:gd name="connsiteX17" fmla="*/ 3650614 w 8208342"/>
                <a:gd name="connsiteY17" fmla="*/ 0 h 7007255"/>
                <a:gd name="connsiteX18" fmla="*/ 4395945 w 8208342"/>
                <a:gd name="connsiteY18" fmla="*/ 302418 h 7007255"/>
                <a:gd name="connsiteX19" fmla="*/ 4791233 w 8208342"/>
                <a:gd name="connsiteY19" fmla="*/ 1031081 h 7007255"/>
                <a:gd name="connsiteX20" fmla="*/ 4629308 w 8208342"/>
                <a:gd name="connsiteY20" fmla="*/ 1838326 h 7007255"/>
                <a:gd name="connsiteX21" fmla="*/ 4045902 w 8208342"/>
                <a:gd name="connsiteY21" fmla="*/ 2319337 h 7007255"/>
                <a:gd name="connsiteX22" fmla="*/ 4762658 w 8208342"/>
                <a:gd name="connsiteY22" fmla="*/ 2081212 h 7007255"/>
                <a:gd name="connsiteX23" fmla="*/ 5412739 w 8208342"/>
                <a:gd name="connsiteY23" fmla="*/ 1588294 h 7007255"/>
                <a:gd name="connsiteX24" fmla="*/ 5872321 w 8208342"/>
                <a:gd name="connsiteY24" fmla="*/ 923925 h 7007255"/>
                <a:gd name="connsiteX25" fmla="*/ 6093777 w 8208342"/>
                <a:gd name="connsiteY25" fmla="*/ 150018 h 7007255"/>
                <a:gd name="connsiteX26" fmla="*/ 6134259 w 8208342"/>
                <a:gd name="connsiteY26" fmla="*/ 133350 h 7007255"/>
                <a:gd name="connsiteX27" fmla="*/ 6751002 w 8208342"/>
                <a:gd name="connsiteY27" fmla="*/ 207169 h 7007255"/>
                <a:gd name="connsiteX28" fmla="*/ 6760526 w 8208342"/>
                <a:gd name="connsiteY28" fmla="*/ 230981 h 7007255"/>
                <a:gd name="connsiteX29" fmla="*/ 6474777 w 8208342"/>
                <a:gd name="connsiteY29" fmla="*/ 1214438 h 7007255"/>
                <a:gd name="connsiteX30" fmla="*/ 5891371 w 8208342"/>
                <a:gd name="connsiteY30" fmla="*/ 2057400 h 7007255"/>
                <a:gd name="connsiteX31" fmla="*/ 5074602 w 8208342"/>
                <a:gd name="connsiteY31" fmla="*/ 2669382 h 7007255"/>
                <a:gd name="connsiteX32" fmla="*/ 4131627 w 8208342"/>
                <a:gd name="connsiteY32" fmla="*/ 2978944 h 7007255"/>
                <a:gd name="connsiteX33" fmla="*/ 8205151 w 8208342"/>
                <a:gd name="connsiteY33" fmla="*/ 2975593 h 7007255"/>
                <a:gd name="connsiteX34" fmla="*/ 8208341 w 8208342"/>
                <a:gd name="connsiteY34" fmla="*/ 6713709 h 7007255"/>
                <a:gd name="connsiteX35" fmla="*/ 6186038 w 8208342"/>
                <a:gd name="connsiteY35" fmla="*/ 7007255 h 7007255"/>
                <a:gd name="connsiteX36" fmla="*/ 7185603 w 8208342"/>
                <a:gd name="connsiteY36" fmla="*/ 6711313 h 7007255"/>
                <a:gd name="connsiteX37" fmla="*/ 164 w 8208342"/>
                <a:gd name="connsiteY37" fmla="*/ 6713709 h 7007255"/>
                <a:gd name="connsiteX38" fmla="*/ 951 w 8208342"/>
                <a:gd name="connsiteY38" fmla="*/ 2990850 h 7007255"/>
                <a:gd name="connsiteX39" fmla="*/ 3024980 w 8208342"/>
                <a:gd name="connsiteY39" fmla="*/ 2979261 h 7007255"/>
                <a:gd name="connsiteX40" fmla="*/ 2102008 w 8208342"/>
                <a:gd name="connsiteY40" fmla="*/ 2672556 h 7007255"/>
                <a:gd name="connsiteX41" fmla="*/ 1292383 w 8208342"/>
                <a:gd name="connsiteY41" fmla="*/ 2062956 h 7007255"/>
                <a:gd name="connsiteX42" fmla="*/ 701833 w 8208342"/>
                <a:gd name="connsiteY42" fmla="*/ 1202531 h 7007255"/>
                <a:gd name="connsiteX43" fmla="*/ 1295557 w 8208342"/>
                <a:gd name="connsiteY43" fmla="*/ 916606 h 7007255"/>
                <a:gd name="connsiteX0" fmla="*/ 1295557 w 8208342"/>
                <a:gd name="connsiteY0" fmla="*/ 916606 h 7007255"/>
                <a:gd name="connsiteX1" fmla="*/ 1759108 w 8208342"/>
                <a:gd name="connsiteY1" fmla="*/ 1589881 h 7007255"/>
                <a:gd name="connsiteX2" fmla="*/ 2413158 w 8208342"/>
                <a:gd name="connsiteY2" fmla="*/ 2078831 h 7007255"/>
                <a:gd name="connsiteX3" fmla="*/ 3137058 w 8208342"/>
                <a:gd name="connsiteY3" fmla="*/ 2316956 h 7007255"/>
                <a:gd name="connsiteX4" fmla="*/ 2543333 w 8208342"/>
                <a:gd name="connsiteY4" fmla="*/ 1834356 h 7007255"/>
                <a:gd name="connsiteX5" fmla="*/ 2384583 w 8208342"/>
                <a:gd name="connsiteY5" fmla="*/ 1031081 h 7007255"/>
                <a:gd name="connsiteX6" fmla="*/ 2784633 w 8208342"/>
                <a:gd name="connsiteY6" fmla="*/ 300831 h 7007255"/>
                <a:gd name="connsiteX7" fmla="*/ 3229133 w 8208342"/>
                <a:gd name="connsiteY7" fmla="*/ 805656 h 7007255"/>
                <a:gd name="connsiteX8" fmla="*/ 3064033 w 8208342"/>
                <a:gd name="connsiteY8" fmla="*/ 1135856 h 7007255"/>
                <a:gd name="connsiteX9" fmla="*/ 3137058 w 8208342"/>
                <a:gd name="connsiteY9" fmla="*/ 1485106 h 7007255"/>
                <a:gd name="connsiteX10" fmla="*/ 3416458 w 8208342"/>
                <a:gd name="connsiteY10" fmla="*/ 1710531 h 7007255"/>
                <a:gd name="connsiteX11" fmla="*/ 3772058 w 8208342"/>
                <a:gd name="connsiteY11" fmla="*/ 1710531 h 7007255"/>
                <a:gd name="connsiteX12" fmla="*/ 4045108 w 8208342"/>
                <a:gd name="connsiteY12" fmla="*/ 1478756 h 7007255"/>
                <a:gd name="connsiteX13" fmla="*/ 4111783 w 8208342"/>
                <a:gd name="connsiteY13" fmla="*/ 1129506 h 7007255"/>
                <a:gd name="connsiteX14" fmla="*/ 3940333 w 8208342"/>
                <a:gd name="connsiteY14" fmla="*/ 812006 h 7007255"/>
                <a:gd name="connsiteX15" fmla="*/ 3603783 w 8208342"/>
                <a:gd name="connsiteY15" fmla="*/ 678656 h 7007255"/>
                <a:gd name="connsiteX16" fmla="*/ 3626008 w 8208342"/>
                <a:gd name="connsiteY16" fmla="*/ 18256 h 7007255"/>
                <a:gd name="connsiteX17" fmla="*/ 3650614 w 8208342"/>
                <a:gd name="connsiteY17" fmla="*/ 0 h 7007255"/>
                <a:gd name="connsiteX18" fmla="*/ 4395945 w 8208342"/>
                <a:gd name="connsiteY18" fmla="*/ 302418 h 7007255"/>
                <a:gd name="connsiteX19" fmla="*/ 4791233 w 8208342"/>
                <a:gd name="connsiteY19" fmla="*/ 1031081 h 7007255"/>
                <a:gd name="connsiteX20" fmla="*/ 4629308 w 8208342"/>
                <a:gd name="connsiteY20" fmla="*/ 1838326 h 7007255"/>
                <a:gd name="connsiteX21" fmla="*/ 4045902 w 8208342"/>
                <a:gd name="connsiteY21" fmla="*/ 2319337 h 7007255"/>
                <a:gd name="connsiteX22" fmla="*/ 4762658 w 8208342"/>
                <a:gd name="connsiteY22" fmla="*/ 2081212 h 7007255"/>
                <a:gd name="connsiteX23" fmla="*/ 5412739 w 8208342"/>
                <a:gd name="connsiteY23" fmla="*/ 1588294 h 7007255"/>
                <a:gd name="connsiteX24" fmla="*/ 5872321 w 8208342"/>
                <a:gd name="connsiteY24" fmla="*/ 923925 h 7007255"/>
                <a:gd name="connsiteX25" fmla="*/ 6093777 w 8208342"/>
                <a:gd name="connsiteY25" fmla="*/ 150018 h 7007255"/>
                <a:gd name="connsiteX26" fmla="*/ 6134259 w 8208342"/>
                <a:gd name="connsiteY26" fmla="*/ 133350 h 7007255"/>
                <a:gd name="connsiteX27" fmla="*/ 6751002 w 8208342"/>
                <a:gd name="connsiteY27" fmla="*/ 207169 h 7007255"/>
                <a:gd name="connsiteX28" fmla="*/ 6760526 w 8208342"/>
                <a:gd name="connsiteY28" fmla="*/ 230981 h 7007255"/>
                <a:gd name="connsiteX29" fmla="*/ 6474777 w 8208342"/>
                <a:gd name="connsiteY29" fmla="*/ 1214438 h 7007255"/>
                <a:gd name="connsiteX30" fmla="*/ 5891371 w 8208342"/>
                <a:gd name="connsiteY30" fmla="*/ 2057400 h 7007255"/>
                <a:gd name="connsiteX31" fmla="*/ 5074602 w 8208342"/>
                <a:gd name="connsiteY31" fmla="*/ 2669382 h 7007255"/>
                <a:gd name="connsiteX32" fmla="*/ 4131627 w 8208342"/>
                <a:gd name="connsiteY32" fmla="*/ 2978944 h 7007255"/>
                <a:gd name="connsiteX33" fmla="*/ 8205151 w 8208342"/>
                <a:gd name="connsiteY33" fmla="*/ 2975593 h 7007255"/>
                <a:gd name="connsiteX34" fmla="*/ 8208341 w 8208342"/>
                <a:gd name="connsiteY34" fmla="*/ 6713709 h 7007255"/>
                <a:gd name="connsiteX35" fmla="*/ 7876658 w 8208342"/>
                <a:gd name="connsiteY35" fmla="*/ 6772966 h 7007255"/>
                <a:gd name="connsiteX36" fmla="*/ 6186038 w 8208342"/>
                <a:gd name="connsiteY36" fmla="*/ 7007255 h 7007255"/>
                <a:gd name="connsiteX37" fmla="*/ 7185603 w 8208342"/>
                <a:gd name="connsiteY37" fmla="*/ 6711313 h 7007255"/>
                <a:gd name="connsiteX38" fmla="*/ 164 w 8208342"/>
                <a:gd name="connsiteY38" fmla="*/ 6713709 h 7007255"/>
                <a:gd name="connsiteX39" fmla="*/ 951 w 8208342"/>
                <a:gd name="connsiteY39" fmla="*/ 2990850 h 7007255"/>
                <a:gd name="connsiteX40" fmla="*/ 3024980 w 8208342"/>
                <a:gd name="connsiteY40" fmla="*/ 2979261 h 7007255"/>
                <a:gd name="connsiteX41" fmla="*/ 2102008 w 8208342"/>
                <a:gd name="connsiteY41" fmla="*/ 2672556 h 7007255"/>
                <a:gd name="connsiteX42" fmla="*/ 1292383 w 8208342"/>
                <a:gd name="connsiteY42" fmla="*/ 2062956 h 7007255"/>
                <a:gd name="connsiteX43" fmla="*/ 701833 w 8208342"/>
                <a:gd name="connsiteY43" fmla="*/ 1202531 h 7007255"/>
                <a:gd name="connsiteX44" fmla="*/ 1295557 w 8208342"/>
                <a:gd name="connsiteY44" fmla="*/ 916606 h 7007255"/>
                <a:gd name="connsiteX0" fmla="*/ 1295557 w 9147706"/>
                <a:gd name="connsiteY0" fmla="*/ 916606 h 7007255"/>
                <a:gd name="connsiteX1" fmla="*/ 1759108 w 9147706"/>
                <a:gd name="connsiteY1" fmla="*/ 1589881 h 7007255"/>
                <a:gd name="connsiteX2" fmla="*/ 2413158 w 9147706"/>
                <a:gd name="connsiteY2" fmla="*/ 2078831 h 7007255"/>
                <a:gd name="connsiteX3" fmla="*/ 3137058 w 9147706"/>
                <a:gd name="connsiteY3" fmla="*/ 2316956 h 7007255"/>
                <a:gd name="connsiteX4" fmla="*/ 2543333 w 9147706"/>
                <a:gd name="connsiteY4" fmla="*/ 1834356 h 7007255"/>
                <a:gd name="connsiteX5" fmla="*/ 2384583 w 9147706"/>
                <a:gd name="connsiteY5" fmla="*/ 1031081 h 7007255"/>
                <a:gd name="connsiteX6" fmla="*/ 2784633 w 9147706"/>
                <a:gd name="connsiteY6" fmla="*/ 300831 h 7007255"/>
                <a:gd name="connsiteX7" fmla="*/ 3229133 w 9147706"/>
                <a:gd name="connsiteY7" fmla="*/ 805656 h 7007255"/>
                <a:gd name="connsiteX8" fmla="*/ 3064033 w 9147706"/>
                <a:gd name="connsiteY8" fmla="*/ 1135856 h 7007255"/>
                <a:gd name="connsiteX9" fmla="*/ 3137058 w 9147706"/>
                <a:gd name="connsiteY9" fmla="*/ 1485106 h 7007255"/>
                <a:gd name="connsiteX10" fmla="*/ 3416458 w 9147706"/>
                <a:gd name="connsiteY10" fmla="*/ 1710531 h 7007255"/>
                <a:gd name="connsiteX11" fmla="*/ 3772058 w 9147706"/>
                <a:gd name="connsiteY11" fmla="*/ 1710531 h 7007255"/>
                <a:gd name="connsiteX12" fmla="*/ 4045108 w 9147706"/>
                <a:gd name="connsiteY12" fmla="*/ 1478756 h 7007255"/>
                <a:gd name="connsiteX13" fmla="*/ 4111783 w 9147706"/>
                <a:gd name="connsiteY13" fmla="*/ 1129506 h 7007255"/>
                <a:gd name="connsiteX14" fmla="*/ 3940333 w 9147706"/>
                <a:gd name="connsiteY14" fmla="*/ 812006 h 7007255"/>
                <a:gd name="connsiteX15" fmla="*/ 3603783 w 9147706"/>
                <a:gd name="connsiteY15" fmla="*/ 678656 h 7007255"/>
                <a:gd name="connsiteX16" fmla="*/ 3626008 w 9147706"/>
                <a:gd name="connsiteY16" fmla="*/ 18256 h 7007255"/>
                <a:gd name="connsiteX17" fmla="*/ 3650614 w 9147706"/>
                <a:gd name="connsiteY17" fmla="*/ 0 h 7007255"/>
                <a:gd name="connsiteX18" fmla="*/ 4395945 w 9147706"/>
                <a:gd name="connsiteY18" fmla="*/ 302418 h 7007255"/>
                <a:gd name="connsiteX19" fmla="*/ 4791233 w 9147706"/>
                <a:gd name="connsiteY19" fmla="*/ 1031081 h 7007255"/>
                <a:gd name="connsiteX20" fmla="*/ 4629308 w 9147706"/>
                <a:gd name="connsiteY20" fmla="*/ 1838326 h 7007255"/>
                <a:gd name="connsiteX21" fmla="*/ 4045902 w 9147706"/>
                <a:gd name="connsiteY21" fmla="*/ 2319337 h 7007255"/>
                <a:gd name="connsiteX22" fmla="*/ 4762658 w 9147706"/>
                <a:gd name="connsiteY22" fmla="*/ 2081212 h 7007255"/>
                <a:gd name="connsiteX23" fmla="*/ 5412739 w 9147706"/>
                <a:gd name="connsiteY23" fmla="*/ 1588294 h 7007255"/>
                <a:gd name="connsiteX24" fmla="*/ 5872321 w 9147706"/>
                <a:gd name="connsiteY24" fmla="*/ 923925 h 7007255"/>
                <a:gd name="connsiteX25" fmla="*/ 6093777 w 9147706"/>
                <a:gd name="connsiteY25" fmla="*/ 150018 h 7007255"/>
                <a:gd name="connsiteX26" fmla="*/ 6134259 w 9147706"/>
                <a:gd name="connsiteY26" fmla="*/ 133350 h 7007255"/>
                <a:gd name="connsiteX27" fmla="*/ 6751002 w 9147706"/>
                <a:gd name="connsiteY27" fmla="*/ 207169 h 7007255"/>
                <a:gd name="connsiteX28" fmla="*/ 6760526 w 9147706"/>
                <a:gd name="connsiteY28" fmla="*/ 230981 h 7007255"/>
                <a:gd name="connsiteX29" fmla="*/ 6474777 w 9147706"/>
                <a:gd name="connsiteY29" fmla="*/ 1214438 h 7007255"/>
                <a:gd name="connsiteX30" fmla="*/ 5891371 w 9147706"/>
                <a:gd name="connsiteY30" fmla="*/ 2057400 h 7007255"/>
                <a:gd name="connsiteX31" fmla="*/ 5074602 w 9147706"/>
                <a:gd name="connsiteY31" fmla="*/ 2669382 h 7007255"/>
                <a:gd name="connsiteX32" fmla="*/ 4131627 w 9147706"/>
                <a:gd name="connsiteY32" fmla="*/ 2978944 h 7007255"/>
                <a:gd name="connsiteX33" fmla="*/ 8205151 w 9147706"/>
                <a:gd name="connsiteY33" fmla="*/ 2975593 h 7007255"/>
                <a:gd name="connsiteX34" fmla="*/ 8208341 w 9147706"/>
                <a:gd name="connsiteY34" fmla="*/ 6713709 h 7007255"/>
                <a:gd name="connsiteX35" fmla="*/ 9147706 w 9147706"/>
                <a:gd name="connsiteY35" fmla="*/ 7001085 h 7007255"/>
                <a:gd name="connsiteX36" fmla="*/ 6186038 w 9147706"/>
                <a:gd name="connsiteY36" fmla="*/ 7007255 h 7007255"/>
                <a:gd name="connsiteX37" fmla="*/ 7185603 w 9147706"/>
                <a:gd name="connsiteY37" fmla="*/ 6711313 h 7007255"/>
                <a:gd name="connsiteX38" fmla="*/ 164 w 9147706"/>
                <a:gd name="connsiteY38" fmla="*/ 6713709 h 7007255"/>
                <a:gd name="connsiteX39" fmla="*/ 951 w 9147706"/>
                <a:gd name="connsiteY39" fmla="*/ 2990850 h 7007255"/>
                <a:gd name="connsiteX40" fmla="*/ 3024980 w 9147706"/>
                <a:gd name="connsiteY40" fmla="*/ 2979261 h 7007255"/>
                <a:gd name="connsiteX41" fmla="*/ 2102008 w 9147706"/>
                <a:gd name="connsiteY41" fmla="*/ 2672556 h 7007255"/>
                <a:gd name="connsiteX42" fmla="*/ 1292383 w 9147706"/>
                <a:gd name="connsiteY42" fmla="*/ 2062956 h 7007255"/>
                <a:gd name="connsiteX43" fmla="*/ 701833 w 9147706"/>
                <a:gd name="connsiteY43" fmla="*/ 1202531 h 7007255"/>
                <a:gd name="connsiteX44" fmla="*/ 1295557 w 9147706"/>
                <a:gd name="connsiteY44" fmla="*/ 916606 h 7007255"/>
                <a:gd name="connsiteX0" fmla="*/ 1295557 w 9147706"/>
                <a:gd name="connsiteY0" fmla="*/ 916606 h 7013417"/>
                <a:gd name="connsiteX1" fmla="*/ 1759108 w 9147706"/>
                <a:gd name="connsiteY1" fmla="*/ 1589881 h 7013417"/>
                <a:gd name="connsiteX2" fmla="*/ 2413158 w 9147706"/>
                <a:gd name="connsiteY2" fmla="*/ 2078831 h 7013417"/>
                <a:gd name="connsiteX3" fmla="*/ 3137058 w 9147706"/>
                <a:gd name="connsiteY3" fmla="*/ 2316956 h 7013417"/>
                <a:gd name="connsiteX4" fmla="*/ 2543333 w 9147706"/>
                <a:gd name="connsiteY4" fmla="*/ 1834356 h 7013417"/>
                <a:gd name="connsiteX5" fmla="*/ 2384583 w 9147706"/>
                <a:gd name="connsiteY5" fmla="*/ 1031081 h 7013417"/>
                <a:gd name="connsiteX6" fmla="*/ 2784633 w 9147706"/>
                <a:gd name="connsiteY6" fmla="*/ 300831 h 7013417"/>
                <a:gd name="connsiteX7" fmla="*/ 3229133 w 9147706"/>
                <a:gd name="connsiteY7" fmla="*/ 805656 h 7013417"/>
                <a:gd name="connsiteX8" fmla="*/ 3064033 w 9147706"/>
                <a:gd name="connsiteY8" fmla="*/ 1135856 h 7013417"/>
                <a:gd name="connsiteX9" fmla="*/ 3137058 w 9147706"/>
                <a:gd name="connsiteY9" fmla="*/ 1485106 h 7013417"/>
                <a:gd name="connsiteX10" fmla="*/ 3416458 w 9147706"/>
                <a:gd name="connsiteY10" fmla="*/ 1710531 h 7013417"/>
                <a:gd name="connsiteX11" fmla="*/ 3772058 w 9147706"/>
                <a:gd name="connsiteY11" fmla="*/ 1710531 h 7013417"/>
                <a:gd name="connsiteX12" fmla="*/ 4045108 w 9147706"/>
                <a:gd name="connsiteY12" fmla="*/ 1478756 h 7013417"/>
                <a:gd name="connsiteX13" fmla="*/ 4111783 w 9147706"/>
                <a:gd name="connsiteY13" fmla="*/ 1129506 h 7013417"/>
                <a:gd name="connsiteX14" fmla="*/ 3940333 w 9147706"/>
                <a:gd name="connsiteY14" fmla="*/ 812006 h 7013417"/>
                <a:gd name="connsiteX15" fmla="*/ 3603783 w 9147706"/>
                <a:gd name="connsiteY15" fmla="*/ 678656 h 7013417"/>
                <a:gd name="connsiteX16" fmla="*/ 3626008 w 9147706"/>
                <a:gd name="connsiteY16" fmla="*/ 18256 h 7013417"/>
                <a:gd name="connsiteX17" fmla="*/ 3650614 w 9147706"/>
                <a:gd name="connsiteY17" fmla="*/ 0 h 7013417"/>
                <a:gd name="connsiteX18" fmla="*/ 4395945 w 9147706"/>
                <a:gd name="connsiteY18" fmla="*/ 302418 h 7013417"/>
                <a:gd name="connsiteX19" fmla="*/ 4791233 w 9147706"/>
                <a:gd name="connsiteY19" fmla="*/ 1031081 h 7013417"/>
                <a:gd name="connsiteX20" fmla="*/ 4629308 w 9147706"/>
                <a:gd name="connsiteY20" fmla="*/ 1838326 h 7013417"/>
                <a:gd name="connsiteX21" fmla="*/ 4045902 w 9147706"/>
                <a:gd name="connsiteY21" fmla="*/ 2319337 h 7013417"/>
                <a:gd name="connsiteX22" fmla="*/ 4762658 w 9147706"/>
                <a:gd name="connsiteY22" fmla="*/ 2081212 h 7013417"/>
                <a:gd name="connsiteX23" fmla="*/ 5412739 w 9147706"/>
                <a:gd name="connsiteY23" fmla="*/ 1588294 h 7013417"/>
                <a:gd name="connsiteX24" fmla="*/ 5872321 w 9147706"/>
                <a:gd name="connsiteY24" fmla="*/ 923925 h 7013417"/>
                <a:gd name="connsiteX25" fmla="*/ 6093777 w 9147706"/>
                <a:gd name="connsiteY25" fmla="*/ 150018 h 7013417"/>
                <a:gd name="connsiteX26" fmla="*/ 6134259 w 9147706"/>
                <a:gd name="connsiteY26" fmla="*/ 133350 h 7013417"/>
                <a:gd name="connsiteX27" fmla="*/ 6751002 w 9147706"/>
                <a:gd name="connsiteY27" fmla="*/ 207169 h 7013417"/>
                <a:gd name="connsiteX28" fmla="*/ 6760526 w 9147706"/>
                <a:gd name="connsiteY28" fmla="*/ 230981 h 7013417"/>
                <a:gd name="connsiteX29" fmla="*/ 6474777 w 9147706"/>
                <a:gd name="connsiteY29" fmla="*/ 1214438 h 7013417"/>
                <a:gd name="connsiteX30" fmla="*/ 5891371 w 9147706"/>
                <a:gd name="connsiteY30" fmla="*/ 2057400 h 7013417"/>
                <a:gd name="connsiteX31" fmla="*/ 5074602 w 9147706"/>
                <a:gd name="connsiteY31" fmla="*/ 2669382 h 7013417"/>
                <a:gd name="connsiteX32" fmla="*/ 4131627 w 9147706"/>
                <a:gd name="connsiteY32" fmla="*/ 2978944 h 7013417"/>
                <a:gd name="connsiteX33" fmla="*/ 8205151 w 9147706"/>
                <a:gd name="connsiteY33" fmla="*/ 2975593 h 7013417"/>
                <a:gd name="connsiteX34" fmla="*/ 8208341 w 9147706"/>
                <a:gd name="connsiteY34" fmla="*/ 6713709 h 7013417"/>
                <a:gd name="connsiteX35" fmla="*/ 9147706 w 9147706"/>
                <a:gd name="connsiteY35" fmla="*/ 7001085 h 7013417"/>
                <a:gd name="connsiteX36" fmla="*/ 8586225 w 9147706"/>
                <a:gd name="connsiteY36" fmla="*/ 7013417 h 7013417"/>
                <a:gd name="connsiteX37" fmla="*/ 6186038 w 9147706"/>
                <a:gd name="connsiteY37" fmla="*/ 7007255 h 7013417"/>
                <a:gd name="connsiteX38" fmla="*/ 7185603 w 9147706"/>
                <a:gd name="connsiteY38" fmla="*/ 6711313 h 7013417"/>
                <a:gd name="connsiteX39" fmla="*/ 164 w 9147706"/>
                <a:gd name="connsiteY39" fmla="*/ 6713709 h 7013417"/>
                <a:gd name="connsiteX40" fmla="*/ 951 w 9147706"/>
                <a:gd name="connsiteY40" fmla="*/ 2990850 h 7013417"/>
                <a:gd name="connsiteX41" fmla="*/ 3024980 w 9147706"/>
                <a:gd name="connsiteY41" fmla="*/ 2979261 h 7013417"/>
                <a:gd name="connsiteX42" fmla="*/ 2102008 w 9147706"/>
                <a:gd name="connsiteY42" fmla="*/ 2672556 h 7013417"/>
                <a:gd name="connsiteX43" fmla="*/ 1292383 w 9147706"/>
                <a:gd name="connsiteY43" fmla="*/ 2062956 h 7013417"/>
                <a:gd name="connsiteX44" fmla="*/ 701833 w 9147706"/>
                <a:gd name="connsiteY44" fmla="*/ 1202531 h 7013417"/>
                <a:gd name="connsiteX45" fmla="*/ 1295557 w 9147706"/>
                <a:gd name="connsiteY45" fmla="*/ 916606 h 7013417"/>
                <a:gd name="connsiteX0" fmla="*/ 1295557 w 9949828"/>
                <a:gd name="connsiteY0" fmla="*/ 916606 h 7599131"/>
                <a:gd name="connsiteX1" fmla="*/ 1759108 w 9949828"/>
                <a:gd name="connsiteY1" fmla="*/ 1589881 h 7599131"/>
                <a:gd name="connsiteX2" fmla="*/ 2413158 w 9949828"/>
                <a:gd name="connsiteY2" fmla="*/ 2078831 h 7599131"/>
                <a:gd name="connsiteX3" fmla="*/ 3137058 w 9949828"/>
                <a:gd name="connsiteY3" fmla="*/ 2316956 h 7599131"/>
                <a:gd name="connsiteX4" fmla="*/ 2543333 w 9949828"/>
                <a:gd name="connsiteY4" fmla="*/ 1834356 h 7599131"/>
                <a:gd name="connsiteX5" fmla="*/ 2384583 w 9949828"/>
                <a:gd name="connsiteY5" fmla="*/ 1031081 h 7599131"/>
                <a:gd name="connsiteX6" fmla="*/ 2784633 w 9949828"/>
                <a:gd name="connsiteY6" fmla="*/ 300831 h 7599131"/>
                <a:gd name="connsiteX7" fmla="*/ 3229133 w 9949828"/>
                <a:gd name="connsiteY7" fmla="*/ 805656 h 7599131"/>
                <a:gd name="connsiteX8" fmla="*/ 3064033 w 9949828"/>
                <a:gd name="connsiteY8" fmla="*/ 1135856 h 7599131"/>
                <a:gd name="connsiteX9" fmla="*/ 3137058 w 9949828"/>
                <a:gd name="connsiteY9" fmla="*/ 1485106 h 7599131"/>
                <a:gd name="connsiteX10" fmla="*/ 3416458 w 9949828"/>
                <a:gd name="connsiteY10" fmla="*/ 1710531 h 7599131"/>
                <a:gd name="connsiteX11" fmla="*/ 3772058 w 9949828"/>
                <a:gd name="connsiteY11" fmla="*/ 1710531 h 7599131"/>
                <a:gd name="connsiteX12" fmla="*/ 4045108 w 9949828"/>
                <a:gd name="connsiteY12" fmla="*/ 1478756 h 7599131"/>
                <a:gd name="connsiteX13" fmla="*/ 4111783 w 9949828"/>
                <a:gd name="connsiteY13" fmla="*/ 1129506 h 7599131"/>
                <a:gd name="connsiteX14" fmla="*/ 3940333 w 9949828"/>
                <a:gd name="connsiteY14" fmla="*/ 812006 h 7599131"/>
                <a:gd name="connsiteX15" fmla="*/ 3603783 w 9949828"/>
                <a:gd name="connsiteY15" fmla="*/ 678656 h 7599131"/>
                <a:gd name="connsiteX16" fmla="*/ 3626008 w 9949828"/>
                <a:gd name="connsiteY16" fmla="*/ 18256 h 7599131"/>
                <a:gd name="connsiteX17" fmla="*/ 3650614 w 9949828"/>
                <a:gd name="connsiteY17" fmla="*/ 0 h 7599131"/>
                <a:gd name="connsiteX18" fmla="*/ 4395945 w 9949828"/>
                <a:gd name="connsiteY18" fmla="*/ 302418 h 7599131"/>
                <a:gd name="connsiteX19" fmla="*/ 4791233 w 9949828"/>
                <a:gd name="connsiteY19" fmla="*/ 1031081 h 7599131"/>
                <a:gd name="connsiteX20" fmla="*/ 4629308 w 9949828"/>
                <a:gd name="connsiteY20" fmla="*/ 1838326 h 7599131"/>
                <a:gd name="connsiteX21" fmla="*/ 4045902 w 9949828"/>
                <a:gd name="connsiteY21" fmla="*/ 2319337 h 7599131"/>
                <a:gd name="connsiteX22" fmla="*/ 4762658 w 9949828"/>
                <a:gd name="connsiteY22" fmla="*/ 2081212 h 7599131"/>
                <a:gd name="connsiteX23" fmla="*/ 5412739 w 9949828"/>
                <a:gd name="connsiteY23" fmla="*/ 1588294 h 7599131"/>
                <a:gd name="connsiteX24" fmla="*/ 5872321 w 9949828"/>
                <a:gd name="connsiteY24" fmla="*/ 923925 h 7599131"/>
                <a:gd name="connsiteX25" fmla="*/ 6093777 w 9949828"/>
                <a:gd name="connsiteY25" fmla="*/ 150018 h 7599131"/>
                <a:gd name="connsiteX26" fmla="*/ 6134259 w 9949828"/>
                <a:gd name="connsiteY26" fmla="*/ 133350 h 7599131"/>
                <a:gd name="connsiteX27" fmla="*/ 6751002 w 9949828"/>
                <a:gd name="connsiteY27" fmla="*/ 207169 h 7599131"/>
                <a:gd name="connsiteX28" fmla="*/ 6760526 w 9949828"/>
                <a:gd name="connsiteY28" fmla="*/ 230981 h 7599131"/>
                <a:gd name="connsiteX29" fmla="*/ 6474777 w 9949828"/>
                <a:gd name="connsiteY29" fmla="*/ 1214438 h 7599131"/>
                <a:gd name="connsiteX30" fmla="*/ 5891371 w 9949828"/>
                <a:gd name="connsiteY30" fmla="*/ 2057400 h 7599131"/>
                <a:gd name="connsiteX31" fmla="*/ 5074602 w 9949828"/>
                <a:gd name="connsiteY31" fmla="*/ 2669382 h 7599131"/>
                <a:gd name="connsiteX32" fmla="*/ 4131627 w 9949828"/>
                <a:gd name="connsiteY32" fmla="*/ 2978944 h 7599131"/>
                <a:gd name="connsiteX33" fmla="*/ 8205151 w 9949828"/>
                <a:gd name="connsiteY33" fmla="*/ 2975593 h 7599131"/>
                <a:gd name="connsiteX34" fmla="*/ 8208341 w 9949828"/>
                <a:gd name="connsiteY34" fmla="*/ 6713709 h 7599131"/>
                <a:gd name="connsiteX35" fmla="*/ 9147706 w 9949828"/>
                <a:gd name="connsiteY35" fmla="*/ 7001085 h 7599131"/>
                <a:gd name="connsiteX36" fmla="*/ 9949828 w 9949828"/>
                <a:gd name="connsiteY36" fmla="*/ 7599131 h 7599131"/>
                <a:gd name="connsiteX37" fmla="*/ 6186038 w 9949828"/>
                <a:gd name="connsiteY37" fmla="*/ 7007255 h 7599131"/>
                <a:gd name="connsiteX38" fmla="*/ 7185603 w 9949828"/>
                <a:gd name="connsiteY38" fmla="*/ 6711313 h 7599131"/>
                <a:gd name="connsiteX39" fmla="*/ 164 w 9949828"/>
                <a:gd name="connsiteY39" fmla="*/ 6713709 h 7599131"/>
                <a:gd name="connsiteX40" fmla="*/ 951 w 9949828"/>
                <a:gd name="connsiteY40" fmla="*/ 2990850 h 7599131"/>
                <a:gd name="connsiteX41" fmla="*/ 3024980 w 9949828"/>
                <a:gd name="connsiteY41" fmla="*/ 2979261 h 7599131"/>
                <a:gd name="connsiteX42" fmla="*/ 2102008 w 9949828"/>
                <a:gd name="connsiteY42" fmla="*/ 2672556 h 7599131"/>
                <a:gd name="connsiteX43" fmla="*/ 1292383 w 9949828"/>
                <a:gd name="connsiteY43" fmla="*/ 2062956 h 7599131"/>
                <a:gd name="connsiteX44" fmla="*/ 701833 w 9949828"/>
                <a:gd name="connsiteY44" fmla="*/ 1202531 h 7599131"/>
                <a:gd name="connsiteX45" fmla="*/ 1295557 w 9949828"/>
                <a:gd name="connsiteY45" fmla="*/ 916606 h 7599131"/>
                <a:gd name="connsiteX0" fmla="*/ 1295557 w 9949828"/>
                <a:gd name="connsiteY0" fmla="*/ 916606 h 7599131"/>
                <a:gd name="connsiteX1" fmla="*/ 1759108 w 9949828"/>
                <a:gd name="connsiteY1" fmla="*/ 1589881 h 7599131"/>
                <a:gd name="connsiteX2" fmla="*/ 2413158 w 9949828"/>
                <a:gd name="connsiteY2" fmla="*/ 2078831 h 7599131"/>
                <a:gd name="connsiteX3" fmla="*/ 3137058 w 9949828"/>
                <a:gd name="connsiteY3" fmla="*/ 2316956 h 7599131"/>
                <a:gd name="connsiteX4" fmla="*/ 2543333 w 9949828"/>
                <a:gd name="connsiteY4" fmla="*/ 1834356 h 7599131"/>
                <a:gd name="connsiteX5" fmla="*/ 2384583 w 9949828"/>
                <a:gd name="connsiteY5" fmla="*/ 1031081 h 7599131"/>
                <a:gd name="connsiteX6" fmla="*/ 2784633 w 9949828"/>
                <a:gd name="connsiteY6" fmla="*/ 300831 h 7599131"/>
                <a:gd name="connsiteX7" fmla="*/ 3229133 w 9949828"/>
                <a:gd name="connsiteY7" fmla="*/ 805656 h 7599131"/>
                <a:gd name="connsiteX8" fmla="*/ 3064033 w 9949828"/>
                <a:gd name="connsiteY8" fmla="*/ 1135856 h 7599131"/>
                <a:gd name="connsiteX9" fmla="*/ 3137058 w 9949828"/>
                <a:gd name="connsiteY9" fmla="*/ 1485106 h 7599131"/>
                <a:gd name="connsiteX10" fmla="*/ 3416458 w 9949828"/>
                <a:gd name="connsiteY10" fmla="*/ 1710531 h 7599131"/>
                <a:gd name="connsiteX11" fmla="*/ 3772058 w 9949828"/>
                <a:gd name="connsiteY11" fmla="*/ 1710531 h 7599131"/>
                <a:gd name="connsiteX12" fmla="*/ 4045108 w 9949828"/>
                <a:gd name="connsiteY12" fmla="*/ 1478756 h 7599131"/>
                <a:gd name="connsiteX13" fmla="*/ 4111783 w 9949828"/>
                <a:gd name="connsiteY13" fmla="*/ 1129506 h 7599131"/>
                <a:gd name="connsiteX14" fmla="*/ 3940333 w 9949828"/>
                <a:gd name="connsiteY14" fmla="*/ 812006 h 7599131"/>
                <a:gd name="connsiteX15" fmla="*/ 3603783 w 9949828"/>
                <a:gd name="connsiteY15" fmla="*/ 678656 h 7599131"/>
                <a:gd name="connsiteX16" fmla="*/ 3626008 w 9949828"/>
                <a:gd name="connsiteY16" fmla="*/ 18256 h 7599131"/>
                <a:gd name="connsiteX17" fmla="*/ 3650614 w 9949828"/>
                <a:gd name="connsiteY17" fmla="*/ 0 h 7599131"/>
                <a:gd name="connsiteX18" fmla="*/ 4395945 w 9949828"/>
                <a:gd name="connsiteY18" fmla="*/ 302418 h 7599131"/>
                <a:gd name="connsiteX19" fmla="*/ 4791233 w 9949828"/>
                <a:gd name="connsiteY19" fmla="*/ 1031081 h 7599131"/>
                <a:gd name="connsiteX20" fmla="*/ 4629308 w 9949828"/>
                <a:gd name="connsiteY20" fmla="*/ 1838326 h 7599131"/>
                <a:gd name="connsiteX21" fmla="*/ 4045902 w 9949828"/>
                <a:gd name="connsiteY21" fmla="*/ 2319337 h 7599131"/>
                <a:gd name="connsiteX22" fmla="*/ 4762658 w 9949828"/>
                <a:gd name="connsiteY22" fmla="*/ 2081212 h 7599131"/>
                <a:gd name="connsiteX23" fmla="*/ 5412739 w 9949828"/>
                <a:gd name="connsiteY23" fmla="*/ 1588294 h 7599131"/>
                <a:gd name="connsiteX24" fmla="*/ 5872321 w 9949828"/>
                <a:gd name="connsiteY24" fmla="*/ 923925 h 7599131"/>
                <a:gd name="connsiteX25" fmla="*/ 6093777 w 9949828"/>
                <a:gd name="connsiteY25" fmla="*/ 150018 h 7599131"/>
                <a:gd name="connsiteX26" fmla="*/ 6134259 w 9949828"/>
                <a:gd name="connsiteY26" fmla="*/ 133350 h 7599131"/>
                <a:gd name="connsiteX27" fmla="*/ 6751002 w 9949828"/>
                <a:gd name="connsiteY27" fmla="*/ 207169 h 7599131"/>
                <a:gd name="connsiteX28" fmla="*/ 6760526 w 9949828"/>
                <a:gd name="connsiteY28" fmla="*/ 230981 h 7599131"/>
                <a:gd name="connsiteX29" fmla="*/ 6474777 w 9949828"/>
                <a:gd name="connsiteY29" fmla="*/ 1214438 h 7599131"/>
                <a:gd name="connsiteX30" fmla="*/ 5891371 w 9949828"/>
                <a:gd name="connsiteY30" fmla="*/ 2057400 h 7599131"/>
                <a:gd name="connsiteX31" fmla="*/ 5074602 w 9949828"/>
                <a:gd name="connsiteY31" fmla="*/ 2669382 h 7599131"/>
                <a:gd name="connsiteX32" fmla="*/ 4131627 w 9949828"/>
                <a:gd name="connsiteY32" fmla="*/ 2978944 h 7599131"/>
                <a:gd name="connsiteX33" fmla="*/ 8205151 w 9949828"/>
                <a:gd name="connsiteY33" fmla="*/ 2975593 h 7599131"/>
                <a:gd name="connsiteX34" fmla="*/ 8208341 w 9949828"/>
                <a:gd name="connsiteY34" fmla="*/ 6713709 h 7599131"/>
                <a:gd name="connsiteX35" fmla="*/ 9147706 w 9949828"/>
                <a:gd name="connsiteY35" fmla="*/ 7001085 h 7599131"/>
                <a:gd name="connsiteX36" fmla="*/ 9949828 w 9949828"/>
                <a:gd name="connsiteY36" fmla="*/ 7599131 h 7599131"/>
                <a:gd name="connsiteX37" fmla="*/ 9024303 w 9949828"/>
                <a:gd name="connsiteY37" fmla="*/ 7463488 h 7599131"/>
                <a:gd name="connsiteX38" fmla="*/ 6186038 w 9949828"/>
                <a:gd name="connsiteY38" fmla="*/ 7007255 h 7599131"/>
                <a:gd name="connsiteX39" fmla="*/ 7185603 w 9949828"/>
                <a:gd name="connsiteY39" fmla="*/ 6711313 h 7599131"/>
                <a:gd name="connsiteX40" fmla="*/ 164 w 9949828"/>
                <a:gd name="connsiteY40" fmla="*/ 6713709 h 7599131"/>
                <a:gd name="connsiteX41" fmla="*/ 951 w 9949828"/>
                <a:gd name="connsiteY41" fmla="*/ 2990850 h 7599131"/>
                <a:gd name="connsiteX42" fmla="*/ 3024980 w 9949828"/>
                <a:gd name="connsiteY42" fmla="*/ 2979261 h 7599131"/>
                <a:gd name="connsiteX43" fmla="*/ 2102008 w 9949828"/>
                <a:gd name="connsiteY43" fmla="*/ 2672556 h 7599131"/>
                <a:gd name="connsiteX44" fmla="*/ 1292383 w 9949828"/>
                <a:gd name="connsiteY44" fmla="*/ 2062956 h 7599131"/>
                <a:gd name="connsiteX45" fmla="*/ 701833 w 9949828"/>
                <a:gd name="connsiteY45" fmla="*/ 1202531 h 7599131"/>
                <a:gd name="connsiteX46" fmla="*/ 1295557 w 9949828"/>
                <a:gd name="connsiteY46" fmla="*/ 916606 h 7599131"/>
                <a:gd name="connsiteX0" fmla="*/ 1295557 w 10566837"/>
                <a:gd name="connsiteY0" fmla="*/ 916606 h 8486945"/>
                <a:gd name="connsiteX1" fmla="*/ 1759108 w 10566837"/>
                <a:gd name="connsiteY1" fmla="*/ 1589881 h 8486945"/>
                <a:gd name="connsiteX2" fmla="*/ 2413158 w 10566837"/>
                <a:gd name="connsiteY2" fmla="*/ 2078831 h 8486945"/>
                <a:gd name="connsiteX3" fmla="*/ 3137058 w 10566837"/>
                <a:gd name="connsiteY3" fmla="*/ 2316956 h 8486945"/>
                <a:gd name="connsiteX4" fmla="*/ 2543333 w 10566837"/>
                <a:gd name="connsiteY4" fmla="*/ 1834356 h 8486945"/>
                <a:gd name="connsiteX5" fmla="*/ 2384583 w 10566837"/>
                <a:gd name="connsiteY5" fmla="*/ 1031081 h 8486945"/>
                <a:gd name="connsiteX6" fmla="*/ 2784633 w 10566837"/>
                <a:gd name="connsiteY6" fmla="*/ 300831 h 8486945"/>
                <a:gd name="connsiteX7" fmla="*/ 3229133 w 10566837"/>
                <a:gd name="connsiteY7" fmla="*/ 805656 h 8486945"/>
                <a:gd name="connsiteX8" fmla="*/ 3064033 w 10566837"/>
                <a:gd name="connsiteY8" fmla="*/ 1135856 h 8486945"/>
                <a:gd name="connsiteX9" fmla="*/ 3137058 w 10566837"/>
                <a:gd name="connsiteY9" fmla="*/ 1485106 h 8486945"/>
                <a:gd name="connsiteX10" fmla="*/ 3416458 w 10566837"/>
                <a:gd name="connsiteY10" fmla="*/ 1710531 h 8486945"/>
                <a:gd name="connsiteX11" fmla="*/ 3772058 w 10566837"/>
                <a:gd name="connsiteY11" fmla="*/ 1710531 h 8486945"/>
                <a:gd name="connsiteX12" fmla="*/ 4045108 w 10566837"/>
                <a:gd name="connsiteY12" fmla="*/ 1478756 h 8486945"/>
                <a:gd name="connsiteX13" fmla="*/ 4111783 w 10566837"/>
                <a:gd name="connsiteY13" fmla="*/ 1129506 h 8486945"/>
                <a:gd name="connsiteX14" fmla="*/ 3940333 w 10566837"/>
                <a:gd name="connsiteY14" fmla="*/ 812006 h 8486945"/>
                <a:gd name="connsiteX15" fmla="*/ 3603783 w 10566837"/>
                <a:gd name="connsiteY15" fmla="*/ 678656 h 8486945"/>
                <a:gd name="connsiteX16" fmla="*/ 3626008 w 10566837"/>
                <a:gd name="connsiteY16" fmla="*/ 18256 h 8486945"/>
                <a:gd name="connsiteX17" fmla="*/ 3650614 w 10566837"/>
                <a:gd name="connsiteY17" fmla="*/ 0 h 8486945"/>
                <a:gd name="connsiteX18" fmla="*/ 4395945 w 10566837"/>
                <a:gd name="connsiteY18" fmla="*/ 302418 h 8486945"/>
                <a:gd name="connsiteX19" fmla="*/ 4791233 w 10566837"/>
                <a:gd name="connsiteY19" fmla="*/ 1031081 h 8486945"/>
                <a:gd name="connsiteX20" fmla="*/ 4629308 w 10566837"/>
                <a:gd name="connsiteY20" fmla="*/ 1838326 h 8486945"/>
                <a:gd name="connsiteX21" fmla="*/ 4045902 w 10566837"/>
                <a:gd name="connsiteY21" fmla="*/ 2319337 h 8486945"/>
                <a:gd name="connsiteX22" fmla="*/ 4762658 w 10566837"/>
                <a:gd name="connsiteY22" fmla="*/ 2081212 h 8486945"/>
                <a:gd name="connsiteX23" fmla="*/ 5412739 w 10566837"/>
                <a:gd name="connsiteY23" fmla="*/ 1588294 h 8486945"/>
                <a:gd name="connsiteX24" fmla="*/ 5872321 w 10566837"/>
                <a:gd name="connsiteY24" fmla="*/ 923925 h 8486945"/>
                <a:gd name="connsiteX25" fmla="*/ 6093777 w 10566837"/>
                <a:gd name="connsiteY25" fmla="*/ 150018 h 8486945"/>
                <a:gd name="connsiteX26" fmla="*/ 6134259 w 10566837"/>
                <a:gd name="connsiteY26" fmla="*/ 133350 h 8486945"/>
                <a:gd name="connsiteX27" fmla="*/ 6751002 w 10566837"/>
                <a:gd name="connsiteY27" fmla="*/ 207169 h 8486945"/>
                <a:gd name="connsiteX28" fmla="*/ 6760526 w 10566837"/>
                <a:gd name="connsiteY28" fmla="*/ 230981 h 8486945"/>
                <a:gd name="connsiteX29" fmla="*/ 6474777 w 10566837"/>
                <a:gd name="connsiteY29" fmla="*/ 1214438 h 8486945"/>
                <a:gd name="connsiteX30" fmla="*/ 5891371 w 10566837"/>
                <a:gd name="connsiteY30" fmla="*/ 2057400 h 8486945"/>
                <a:gd name="connsiteX31" fmla="*/ 5074602 w 10566837"/>
                <a:gd name="connsiteY31" fmla="*/ 2669382 h 8486945"/>
                <a:gd name="connsiteX32" fmla="*/ 4131627 w 10566837"/>
                <a:gd name="connsiteY32" fmla="*/ 2978944 h 8486945"/>
                <a:gd name="connsiteX33" fmla="*/ 8205151 w 10566837"/>
                <a:gd name="connsiteY33" fmla="*/ 2975593 h 8486945"/>
                <a:gd name="connsiteX34" fmla="*/ 8208341 w 10566837"/>
                <a:gd name="connsiteY34" fmla="*/ 6713709 h 8486945"/>
                <a:gd name="connsiteX35" fmla="*/ 9147706 w 10566837"/>
                <a:gd name="connsiteY35" fmla="*/ 7001085 h 8486945"/>
                <a:gd name="connsiteX36" fmla="*/ 9949828 w 10566837"/>
                <a:gd name="connsiteY36" fmla="*/ 7599131 h 8486945"/>
                <a:gd name="connsiteX37" fmla="*/ 10566837 w 10566837"/>
                <a:gd name="connsiteY37" fmla="*/ 8486945 h 8486945"/>
                <a:gd name="connsiteX38" fmla="*/ 6186038 w 10566837"/>
                <a:gd name="connsiteY38" fmla="*/ 7007255 h 8486945"/>
                <a:gd name="connsiteX39" fmla="*/ 7185603 w 10566837"/>
                <a:gd name="connsiteY39" fmla="*/ 6711313 h 8486945"/>
                <a:gd name="connsiteX40" fmla="*/ 164 w 10566837"/>
                <a:gd name="connsiteY40" fmla="*/ 6713709 h 8486945"/>
                <a:gd name="connsiteX41" fmla="*/ 951 w 10566837"/>
                <a:gd name="connsiteY41" fmla="*/ 2990850 h 8486945"/>
                <a:gd name="connsiteX42" fmla="*/ 3024980 w 10566837"/>
                <a:gd name="connsiteY42" fmla="*/ 2979261 h 8486945"/>
                <a:gd name="connsiteX43" fmla="*/ 2102008 w 10566837"/>
                <a:gd name="connsiteY43" fmla="*/ 2672556 h 8486945"/>
                <a:gd name="connsiteX44" fmla="*/ 1292383 w 10566837"/>
                <a:gd name="connsiteY44" fmla="*/ 2062956 h 8486945"/>
                <a:gd name="connsiteX45" fmla="*/ 701833 w 10566837"/>
                <a:gd name="connsiteY45" fmla="*/ 1202531 h 8486945"/>
                <a:gd name="connsiteX46" fmla="*/ 1295557 w 10566837"/>
                <a:gd name="connsiteY46" fmla="*/ 916606 h 8486945"/>
                <a:gd name="connsiteX0" fmla="*/ 1295557 w 10566837"/>
                <a:gd name="connsiteY0" fmla="*/ 916606 h 8486945"/>
                <a:gd name="connsiteX1" fmla="*/ 1759108 w 10566837"/>
                <a:gd name="connsiteY1" fmla="*/ 1589881 h 8486945"/>
                <a:gd name="connsiteX2" fmla="*/ 2413158 w 10566837"/>
                <a:gd name="connsiteY2" fmla="*/ 2078831 h 8486945"/>
                <a:gd name="connsiteX3" fmla="*/ 3137058 w 10566837"/>
                <a:gd name="connsiteY3" fmla="*/ 2316956 h 8486945"/>
                <a:gd name="connsiteX4" fmla="*/ 2543333 w 10566837"/>
                <a:gd name="connsiteY4" fmla="*/ 1834356 h 8486945"/>
                <a:gd name="connsiteX5" fmla="*/ 2384583 w 10566837"/>
                <a:gd name="connsiteY5" fmla="*/ 1031081 h 8486945"/>
                <a:gd name="connsiteX6" fmla="*/ 2784633 w 10566837"/>
                <a:gd name="connsiteY6" fmla="*/ 300831 h 8486945"/>
                <a:gd name="connsiteX7" fmla="*/ 3229133 w 10566837"/>
                <a:gd name="connsiteY7" fmla="*/ 805656 h 8486945"/>
                <a:gd name="connsiteX8" fmla="*/ 3064033 w 10566837"/>
                <a:gd name="connsiteY8" fmla="*/ 1135856 h 8486945"/>
                <a:gd name="connsiteX9" fmla="*/ 3137058 w 10566837"/>
                <a:gd name="connsiteY9" fmla="*/ 1485106 h 8486945"/>
                <a:gd name="connsiteX10" fmla="*/ 3416458 w 10566837"/>
                <a:gd name="connsiteY10" fmla="*/ 1710531 h 8486945"/>
                <a:gd name="connsiteX11" fmla="*/ 3772058 w 10566837"/>
                <a:gd name="connsiteY11" fmla="*/ 1710531 h 8486945"/>
                <a:gd name="connsiteX12" fmla="*/ 4045108 w 10566837"/>
                <a:gd name="connsiteY12" fmla="*/ 1478756 h 8486945"/>
                <a:gd name="connsiteX13" fmla="*/ 4111783 w 10566837"/>
                <a:gd name="connsiteY13" fmla="*/ 1129506 h 8486945"/>
                <a:gd name="connsiteX14" fmla="*/ 3940333 w 10566837"/>
                <a:gd name="connsiteY14" fmla="*/ 812006 h 8486945"/>
                <a:gd name="connsiteX15" fmla="*/ 3603783 w 10566837"/>
                <a:gd name="connsiteY15" fmla="*/ 678656 h 8486945"/>
                <a:gd name="connsiteX16" fmla="*/ 3626008 w 10566837"/>
                <a:gd name="connsiteY16" fmla="*/ 18256 h 8486945"/>
                <a:gd name="connsiteX17" fmla="*/ 3650614 w 10566837"/>
                <a:gd name="connsiteY17" fmla="*/ 0 h 8486945"/>
                <a:gd name="connsiteX18" fmla="*/ 4395945 w 10566837"/>
                <a:gd name="connsiteY18" fmla="*/ 302418 h 8486945"/>
                <a:gd name="connsiteX19" fmla="*/ 4791233 w 10566837"/>
                <a:gd name="connsiteY19" fmla="*/ 1031081 h 8486945"/>
                <a:gd name="connsiteX20" fmla="*/ 4629308 w 10566837"/>
                <a:gd name="connsiteY20" fmla="*/ 1838326 h 8486945"/>
                <a:gd name="connsiteX21" fmla="*/ 4045902 w 10566837"/>
                <a:gd name="connsiteY21" fmla="*/ 2319337 h 8486945"/>
                <a:gd name="connsiteX22" fmla="*/ 4762658 w 10566837"/>
                <a:gd name="connsiteY22" fmla="*/ 2081212 h 8486945"/>
                <a:gd name="connsiteX23" fmla="*/ 5412739 w 10566837"/>
                <a:gd name="connsiteY23" fmla="*/ 1588294 h 8486945"/>
                <a:gd name="connsiteX24" fmla="*/ 5872321 w 10566837"/>
                <a:gd name="connsiteY24" fmla="*/ 923925 h 8486945"/>
                <a:gd name="connsiteX25" fmla="*/ 6093777 w 10566837"/>
                <a:gd name="connsiteY25" fmla="*/ 150018 h 8486945"/>
                <a:gd name="connsiteX26" fmla="*/ 6134259 w 10566837"/>
                <a:gd name="connsiteY26" fmla="*/ 133350 h 8486945"/>
                <a:gd name="connsiteX27" fmla="*/ 6751002 w 10566837"/>
                <a:gd name="connsiteY27" fmla="*/ 207169 h 8486945"/>
                <a:gd name="connsiteX28" fmla="*/ 6760526 w 10566837"/>
                <a:gd name="connsiteY28" fmla="*/ 230981 h 8486945"/>
                <a:gd name="connsiteX29" fmla="*/ 6474777 w 10566837"/>
                <a:gd name="connsiteY29" fmla="*/ 1214438 h 8486945"/>
                <a:gd name="connsiteX30" fmla="*/ 5891371 w 10566837"/>
                <a:gd name="connsiteY30" fmla="*/ 2057400 h 8486945"/>
                <a:gd name="connsiteX31" fmla="*/ 5074602 w 10566837"/>
                <a:gd name="connsiteY31" fmla="*/ 2669382 h 8486945"/>
                <a:gd name="connsiteX32" fmla="*/ 4131627 w 10566837"/>
                <a:gd name="connsiteY32" fmla="*/ 2978944 h 8486945"/>
                <a:gd name="connsiteX33" fmla="*/ 8205151 w 10566837"/>
                <a:gd name="connsiteY33" fmla="*/ 2975593 h 8486945"/>
                <a:gd name="connsiteX34" fmla="*/ 8208341 w 10566837"/>
                <a:gd name="connsiteY34" fmla="*/ 6713709 h 8486945"/>
                <a:gd name="connsiteX35" fmla="*/ 9147706 w 10566837"/>
                <a:gd name="connsiteY35" fmla="*/ 7001085 h 8486945"/>
                <a:gd name="connsiteX36" fmla="*/ 9949828 w 10566837"/>
                <a:gd name="connsiteY36" fmla="*/ 7599131 h 8486945"/>
                <a:gd name="connsiteX37" fmla="*/ 10566837 w 10566837"/>
                <a:gd name="connsiteY37" fmla="*/ 8486945 h 8486945"/>
                <a:gd name="connsiteX38" fmla="*/ 9690678 w 10566837"/>
                <a:gd name="connsiteY38" fmla="*/ 8178676 h 8486945"/>
                <a:gd name="connsiteX39" fmla="*/ 6186038 w 10566837"/>
                <a:gd name="connsiteY39" fmla="*/ 7007255 h 8486945"/>
                <a:gd name="connsiteX40" fmla="*/ 7185603 w 10566837"/>
                <a:gd name="connsiteY40" fmla="*/ 6711313 h 8486945"/>
                <a:gd name="connsiteX41" fmla="*/ 164 w 10566837"/>
                <a:gd name="connsiteY41" fmla="*/ 6713709 h 8486945"/>
                <a:gd name="connsiteX42" fmla="*/ 951 w 10566837"/>
                <a:gd name="connsiteY42" fmla="*/ 2990850 h 8486945"/>
                <a:gd name="connsiteX43" fmla="*/ 3024980 w 10566837"/>
                <a:gd name="connsiteY43" fmla="*/ 2979261 h 8486945"/>
                <a:gd name="connsiteX44" fmla="*/ 2102008 w 10566837"/>
                <a:gd name="connsiteY44" fmla="*/ 2672556 h 8486945"/>
                <a:gd name="connsiteX45" fmla="*/ 1292383 w 10566837"/>
                <a:gd name="connsiteY45" fmla="*/ 2062956 h 8486945"/>
                <a:gd name="connsiteX46" fmla="*/ 701833 w 10566837"/>
                <a:gd name="connsiteY46" fmla="*/ 1202531 h 8486945"/>
                <a:gd name="connsiteX47" fmla="*/ 1295557 w 10566837"/>
                <a:gd name="connsiteY47" fmla="*/ 916606 h 8486945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6186038 w 10566837"/>
                <a:gd name="connsiteY39" fmla="*/ 7007255 h 8764390"/>
                <a:gd name="connsiteX40" fmla="*/ 7185603 w 10566837"/>
                <a:gd name="connsiteY40" fmla="*/ 6711313 h 8764390"/>
                <a:gd name="connsiteX41" fmla="*/ 164 w 10566837"/>
                <a:gd name="connsiteY41" fmla="*/ 6713709 h 8764390"/>
                <a:gd name="connsiteX42" fmla="*/ 951 w 10566837"/>
                <a:gd name="connsiteY42" fmla="*/ 2990850 h 8764390"/>
                <a:gd name="connsiteX43" fmla="*/ 3024980 w 10566837"/>
                <a:gd name="connsiteY43" fmla="*/ 2979261 h 8764390"/>
                <a:gd name="connsiteX44" fmla="*/ 2102008 w 10566837"/>
                <a:gd name="connsiteY44" fmla="*/ 2672556 h 8764390"/>
                <a:gd name="connsiteX45" fmla="*/ 1292383 w 10566837"/>
                <a:gd name="connsiteY45" fmla="*/ 2062956 h 8764390"/>
                <a:gd name="connsiteX46" fmla="*/ 701833 w 10566837"/>
                <a:gd name="connsiteY46" fmla="*/ 1202531 h 8764390"/>
                <a:gd name="connsiteX47" fmla="*/ 1295557 w 10566837"/>
                <a:gd name="connsiteY47" fmla="*/ 916606 h 8764390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6186038 w 10566837"/>
                <a:gd name="connsiteY39" fmla="*/ 7007255 h 8758225"/>
                <a:gd name="connsiteX40" fmla="*/ 7185603 w 10566837"/>
                <a:gd name="connsiteY40" fmla="*/ 6711313 h 8758225"/>
                <a:gd name="connsiteX41" fmla="*/ 164 w 10566837"/>
                <a:gd name="connsiteY41" fmla="*/ 6713709 h 8758225"/>
                <a:gd name="connsiteX42" fmla="*/ 951 w 10566837"/>
                <a:gd name="connsiteY42" fmla="*/ 2990850 h 8758225"/>
                <a:gd name="connsiteX43" fmla="*/ 3024980 w 10566837"/>
                <a:gd name="connsiteY43" fmla="*/ 2979261 h 8758225"/>
                <a:gd name="connsiteX44" fmla="*/ 2102008 w 10566837"/>
                <a:gd name="connsiteY44" fmla="*/ 2672556 h 8758225"/>
                <a:gd name="connsiteX45" fmla="*/ 1292383 w 10566837"/>
                <a:gd name="connsiteY45" fmla="*/ 2062956 h 8758225"/>
                <a:gd name="connsiteX46" fmla="*/ 701833 w 10566837"/>
                <a:gd name="connsiteY46" fmla="*/ 1202531 h 8758225"/>
                <a:gd name="connsiteX47" fmla="*/ 1295557 w 10566837"/>
                <a:gd name="connsiteY47" fmla="*/ 916606 h 8758225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9172386 w 10566837"/>
                <a:gd name="connsiteY39" fmla="*/ 8388301 h 8758225"/>
                <a:gd name="connsiteX40" fmla="*/ 6186038 w 10566837"/>
                <a:gd name="connsiteY40" fmla="*/ 7007255 h 8758225"/>
                <a:gd name="connsiteX41" fmla="*/ 7185603 w 10566837"/>
                <a:gd name="connsiteY41" fmla="*/ 6711313 h 8758225"/>
                <a:gd name="connsiteX42" fmla="*/ 164 w 10566837"/>
                <a:gd name="connsiteY42" fmla="*/ 6713709 h 8758225"/>
                <a:gd name="connsiteX43" fmla="*/ 951 w 10566837"/>
                <a:gd name="connsiteY43" fmla="*/ 2990850 h 8758225"/>
                <a:gd name="connsiteX44" fmla="*/ 3024980 w 10566837"/>
                <a:gd name="connsiteY44" fmla="*/ 2979261 h 8758225"/>
                <a:gd name="connsiteX45" fmla="*/ 2102008 w 10566837"/>
                <a:gd name="connsiteY45" fmla="*/ 2672556 h 8758225"/>
                <a:gd name="connsiteX46" fmla="*/ 1292383 w 10566837"/>
                <a:gd name="connsiteY46" fmla="*/ 2062956 h 8758225"/>
                <a:gd name="connsiteX47" fmla="*/ 701833 w 10566837"/>
                <a:gd name="connsiteY47" fmla="*/ 1202531 h 8758225"/>
                <a:gd name="connsiteX48" fmla="*/ 1295557 w 10566837"/>
                <a:gd name="connsiteY48" fmla="*/ 916606 h 8758225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9517914 w 10566837"/>
                <a:gd name="connsiteY39" fmla="*/ 8110858 h 8758225"/>
                <a:gd name="connsiteX40" fmla="*/ 6186038 w 10566837"/>
                <a:gd name="connsiteY40" fmla="*/ 7007255 h 8758225"/>
                <a:gd name="connsiteX41" fmla="*/ 7185603 w 10566837"/>
                <a:gd name="connsiteY41" fmla="*/ 6711313 h 8758225"/>
                <a:gd name="connsiteX42" fmla="*/ 164 w 10566837"/>
                <a:gd name="connsiteY42" fmla="*/ 6713709 h 8758225"/>
                <a:gd name="connsiteX43" fmla="*/ 951 w 10566837"/>
                <a:gd name="connsiteY43" fmla="*/ 2990850 h 8758225"/>
                <a:gd name="connsiteX44" fmla="*/ 3024980 w 10566837"/>
                <a:gd name="connsiteY44" fmla="*/ 2979261 h 8758225"/>
                <a:gd name="connsiteX45" fmla="*/ 2102008 w 10566837"/>
                <a:gd name="connsiteY45" fmla="*/ 2672556 h 8758225"/>
                <a:gd name="connsiteX46" fmla="*/ 1292383 w 10566837"/>
                <a:gd name="connsiteY46" fmla="*/ 2062956 h 8758225"/>
                <a:gd name="connsiteX47" fmla="*/ 701833 w 10566837"/>
                <a:gd name="connsiteY47" fmla="*/ 1202531 h 8758225"/>
                <a:gd name="connsiteX48" fmla="*/ 1295557 w 10566837"/>
                <a:gd name="connsiteY48" fmla="*/ 916606 h 8758225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9517914 w 10566837"/>
                <a:gd name="connsiteY39" fmla="*/ 8110858 h 8758225"/>
                <a:gd name="connsiteX40" fmla="*/ 8777497 w 10566837"/>
                <a:gd name="connsiteY40" fmla="*/ 7864239 h 8758225"/>
                <a:gd name="connsiteX41" fmla="*/ 6186038 w 10566837"/>
                <a:gd name="connsiteY41" fmla="*/ 7007255 h 8758225"/>
                <a:gd name="connsiteX42" fmla="*/ 7185603 w 10566837"/>
                <a:gd name="connsiteY42" fmla="*/ 6711313 h 8758225"/>
                <a:gd name="connsiteX43" fmla="*/ 164 w 10566837"/>
                <a:gd name="connsiteY43" fmla="*/ 6713709 h 8758225"/>
                <a:gd name="connsiteX44" fmla="*/ 951 w 10566837"/>
                <a:gd name="connsiteY44" fmla="*/ 2990850 h 8758225"/>
                <a:gd name="connsiteX45" fmla="*/ 3024980 w 10566837"/>
                <a:gd name="connsiteY45" fmla="*/ 2979261 h 8758225"/>
                <a:gd name="connsiteX46" fmla="*/ 2102008 w 10566837"/>
                <a:gd name="connsiteY46" fmla="*/ 2672556 h 8758225"/>
                <a:gd name="connsiteX47" fmla="*/ 1292383 w 10566837"/>
                <a:gd name="connsiteY47" fmla="*/ 2062956 h 8758225"/>
                <a:gd name="connsiteX48" fmla="*/ 701833 w 10566837"/>
                <a:gd name="connsiteY48" fmla="*/ 1202531 h 8758225"/>
                <a:gd name="connsiteX49" fmla="*/ 1295557 w 10566837"/>
                <a:gd name="connsiteY49" fmla="*/ 916606 h 8758225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9517914 w 10566837"/>
                <a:gd name="connsiteY39" fmla="*/ 8110858 h 8758225"/>
                <a:gd name="connsiteX40" fmla="*/ 8863881 w 10566837"/>
                <a:gd name="connsiteY40" fmla="*/ 7617623 h 8758225"/>
                <a:gd name="connsiteX41" fmla="*/ 6186038 w 10566837"/>
                <a:gd name="connsiteY41" fmla="*/ 7007255 h 8758225"/>
                <a:gd name="connsiteX42" fmla="*/ 7185603 w 10566837"/>
                <a:gd name="connsiteY42" fmla="*/ 6711313 h 8758225"/>
                <a:gd name="connsiteX43" fmla="*/ 164 w 10566837"/>
                <a:gd name="connsiteY43" fmla="*/ 6713709 h 8758225"/>
                <a:gd name="connsiteX44" fmla="*/ 951 w 10566837"/>
                <a:gd name="connsiteY44" fmla="*/ 2990850 h 8758225"/>
                <a:gd name="connsiteX45" fmla="*/ 3024980 w 10566837"/>
                <a:gd name="connsiteY45" fmla="*/ 2979261 h 8758225"/>
                <a:gd name="connsiteX46" fmla="*/ 2102008 w 10566837"/>
                <a:gd name="connsiteY46" fmla="*/ 2672556 h 8758225"/>
                <a:gd name="connsiteX47" fmla="*/ 1292383 w 10566837"/>
                <a:gd name="connsiteY47" fmla="*/ 2062956 h 8758225"/>
                <a:gd name="connsiteX48" fmla="*/ 701833 w 10566837"/>
                <a:gd name="connsiteY48" fmla="*/ 1202531 h 8758225"/>
                <a:gd name="connsiteX49" fmla="*/ 1295557 w 10566837"/>
                <a:gd name="connsiteY49" fmla="*/ 916606 h 8758225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6186038 w 10566837"/>
                <a:gd name="connsiteY41" fmla="*/ 7007255 h 8764390"/>
                <a:gd name="connsiteX42" fmla="*/ 7185603 w 10566837"/>
                <a:gd name="connsiteY42" fmla="*/ 6711313 h 8764390"/>
                <a:gd name="connsiteX43" fmla="*/ 164 w 10566837"/>
                <a:gd name="connsiteY43" fmla="*/ 6713709 h 8764390"/>
                <a:gd name="connsiteX44" fmla="*/ 951 w 10566837"/>
                <a:gd name="connsiteY44" fmla="*/ 2990850 h 8764390"/>
                <a:gd name="connsiteX45" fmla="*/ 3024980 w 10566837"/>
                <a:gd name="connsiteY45" fmla="*/ 2979261 h 8764390"/>
                <a:gd name="connsiteX46" fmla="*/ 2102008 w 10566837"/>
                <a:gd name="connsiteY46" fmla="*/ 2672556 h 8764390"/>
                <a:gd name="connsiteX47" fmla="*/ 1292383 w 10566837"/>
                <a:gd name="connsiteY47" fmla="*/ 2062956 h 8764390"/>
                <a:gd name="connsiteX48" fmla="*/ 701833 w 10566837"/>
                <a:gd name="connsiteY48" fmla="*/ 1202531 h 8764390"/>
                <a:gd name="connsiteX49" fmla="*/ 1295557 w 10566837"/>
                <a:gd name="connsiteY49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7975380 w 10566837"/>
                <a:gd name="connsiteY41" fmla="*/ 7408000 h 8764390"/>
                <a:gd name="connsiteX42" fmla="*/ 6186038 w 10566837"/>
                <a:gd name="connsiteY42" fmla="*/ 7007255 h 8764390"/>
                <a:gd name="connsiteX43" fmla="*/ 7185603 w 10566837"/>
                <a:gd name="connsiteY43" fmla="*/ 6711313 h 8764390"/>
                <a:gd name="connsiteX44" fmla="*/ 164 w 10566837"/>
                <a:gd name="connsiteY44" fmla="*/ 6713709 h 8764390"/>
                <a:gd name="connsiteX45" fmla="*/ 951 w 10566837"/>
                <a:gd name="connsiteY45" fmla="*/ 2990850 h 8764390"/>
                <a:gd name="connsiteX46" fmla="*/ 3024980 w 10566837"/>
                <a:gd name="connsiteY46" fmla="*/ 2979261 h 8764390"/>
                <a:gd name="connsiteX47" fmla="*/ 2102008 w 10566837"/>
                <a:gd name="connsiteY47" fmla="*/ 2672556 h 8764390"/>
                <a:gd name="connsiteX48" fmla="*/ 1292383 w 10566837"/>
                <a:gd name="connsiteY48" fmla="*/ 2062956 h 8764390"/>
                <a:gd name="connsiteX49" fmla="*/ 701833 w 10566837"/>
                <a:gd name="connsiteY49" fmla="*/ 1202531 h 8764390"/>
                <a:gd name="connsiteX50" fmla="*/ 1295557 w 10566837"/>
                <a:gd name="connsiteY50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6186038 w 10566837"/>
                <a:gd name="connsiteY42" fmla="*/ 7007255 h 8764390"/>
                <a:gd name="connsiteX43" fmla="*/ 7185603 w 10566837"/>
                <a:gd name="connsiteY43" fmla="*/ 6711313 h 8764390"/>
                <a:gd name="connsiteX44" fmla="*/ 164 w 10566837"/>
                <a:gd name="connsiteY44" fmla="*/ 6713709 h 8764390"/>
                <a:gd name="connsiteX45" fmla="*/ 951 w 10566837"/>
                <a:gd name="connsiteY45" fmla="*/ 2990850 h 8764390"/>
                <a:gd name="connsiteX46" fmla="*/ 3024980 w 10566837"/>
                <a:gd name="connsiteY46" fmla="*/ 2979261 h 8764390"/>
                <a:gd name="connsiteX47" fmla="*/ 2102008 w 10566837"/>
                <a:gd name="connsiteY47" fmla="*/ 2672556 h 8764390"/>
                <a:gd name="connsiteX48" fmla="*/ 1292383 w 10566837"/>
                <a:gd name="connsiteY48" fmla="*/ 2062956 h 8764390"/>
                <a:gd name="connsiteX49" fmla="*/ 701833 w 10566837"/>
                <a:gd name="connsiteY49" fmla="*/ 1202531 h 8764390"/>
                <a:gd name="connsiteX50" fmla="*/ 1295557 w 10566837"/>
                <a:gd name="connsiteY50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7586661 w 10566837"/>
                <a:gd name="connsiteY42" fmla="*/ 7266195 h 8764390"/>
                <a:gd name="connsiteX43" fmla="*/ 6186038 w 10566837"/>
                <a:gd name="connsiteY43" fmla="*/ 7007255 h 8764390"/>
                <a:gd name="connsiteX44" fmla="*/ 7185603 w 10566837"/>
                <a:gd name="connsiteY44" fmla="*/ 6711313 h 8764390"/>
                <a:gd name="connsiteX45" fmla="*/ 164 w 10566837"/>
                <a:gd name="connsiteY45" fmla="*/ 6713709 h 8764390"/>
                <a:gd name="connsiteX46" fmla="*/ 951 w 10566837"/>
                <a:gd name="connsiteY46" fmla="*/ 2990850 h 8764390"/>
                <a:gd name="connsiteX47" fmla="*/ 3024980 w 10566837"/>
                <a:gd name="connsiteY47" fmla="*/ 2979261 h 8764390"/>
                <a:gd name="connsiteX48" fmla="*/ 2102008 w 10566837"/>
                <a:gd name="connsiteY48" fmla="*/ 2672556 h 8764390"/>
                <a:gd name="connsiteX49" fmla="*/ 1292383 w 10566837"/>
                <a:gd name="connsiteY49" fmla="*/ 2062956 h 8764390"/>
                <a:gd name="connsiteX50" fmla="*/ 701833 w 10566837"/>
                <a:gd name="connsiteY50" fmla="*/ 1202531 h 8764390"/>
                <a:gd name="connsiteX51" fmla="*/ 1295557 w 10566837"/>
                <a:gd name="connsiteY51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52817 w 10566837"/>
                <a:gd name="connsiteY42" fmla="*/ 7870406 h 8764390"/>
                <a:gd name="connsiteX43" fmla="*/ 6186038 w 10566837"/>
                <a:gd name="connsiteY43" fmla="*/ 7007255 h 8764390"/>
                <a:gd name="connsiteX44" fmla="*/ 7185603 w 10566837"/>
                <a:gd name="connsiteY44" fmla="*/ 6711313 h 8764390"/>
                <a:gd name="connsiteX45" fmla="*/ 164 w 10566837"/>
                <a:gd name="connsiteY45" fmla="*/ 6713709 h 8764390"/>
                <a:gd name="connsiteX46" fmla="*/ 951 w 10566837"/>
                <a:gd name="connsiteY46" fmla="*/ 2990850 h 8764390"/>
                <a:gd name="connsiteX47" fmla="*/ 3024980 w 10566837"/>
                <a:gd name="connsiteY47" fmla="*/ 2979261 h 8764390"/>
                <a:gd name="connsiteX48" fmla="*/ 2102008 w 10566837"/>
                <a:gd name="connsiteY48" fmla="*/ 2672556 h 8764390"/>
                <a:gd name="connsiteX49" fmla="*/ 1292383 w 10566837"/>
                <a:gd name="connsiteY49" fmla="*/ 2062956 h 8764390"/>
                <a:gd name="connsiteX50" fmla="*/ 701833 w 10566837"/>
                <a:gd name="connsiteY50" fmla="*/ 1202531 h 8764390"/>
                <a:gd name="connsiteX51" fmla="*/ 1295557 w 10566837"/>
                <a:gd name="connsiteY51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52817 w 10566837"/>
                <a:gd name="connsiteY42" fmla="*/ 7870406 h 8764390"/>
                <a:gd name="connsiteX43" fmla="*/ 8191336 w 10566837"/>
                <a:gd name="connsiteY43" fmla="*/ 7691608 h 8764390"/>
                <a:gd name="connsiteX44" fmla="*/ 6186038 w 10566837"/>
                <a:gd name="connsiteY44" fmla="*/ 7007255 h 8764390"/>
                <a:gd name="connsiteX45" fmla="*/ 7185603 w 10566837"/>
                <a:gd name="connsiteY45" fmla="*/ 6711313 h 8764390"/>
                <a:gd name="connsiteX46" fmla="*/ 164 w 10566837"/>
                <a:gd name="connsiteY46" fmla="*/ 6713709 h 8764390"/>
                <a:gd name="connsiteX47" fmla="*/ 951 w 10566837"/>
                <a:gd name="connsiteY47" fmla="*/ 2990850 h 8764390"/>
                <a:gd name="connsiteX48" fmla="*/ 3024980 w 10566837"/>
                <a:gd name="connsiteY48" fmla="*/ 2979261 h 8764390"/>
                <a:gd name="connsiteX49" fmla="*/ 2102008 w 10566837"/>
                <a:gd name="connsiteY49" fmla="*/ 2672556 h 8764390"/>
                <a:gd name="connsiteX50" fmla="*/ 1292383 w 10566837"/>
                <a:gd name="connsiteY50" fmla="*/ 2062956 h 8764390"/>
                <a:gd name="connsiteX51" fmla="*/ 701833 w 10566837"/>
                <a:gd name="connsiteY51" fmla="*/ 1202531 h 8764390"/>
                <a:gd name="connsiteX52" fmla="*/ 1295557 w 10566837"/>
                <a:gd name="connsiteY52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52817 w 10566837"/>
                <a:gd name="connsiteY42" fmla="*/ 7870406 h 8764390"/>
                <a:gd name="connsiteX43" fmla="*/ 8876222 w 10566837"/>
                <a:gd name="connsiteY43" fmla="*/ 8659576 h 8764390"/>
                <a:gd name="connsiteX44" fmla="*/ 6186038 w 10566837"/>
                <a:gd name="connsiteY44" fmla="*/ 7007255 h 8764390"/>
                <a:gd name="connsiteX45" fmla="*/ 7185603 w 10566837"/>
                <a:gd name="connsiteY45" fmla="*/ 6711313 h 8764390"/>
                <a:gd name="connsiteX46" fmla="*/ 164 w 10566837"/>
                <a:gd name="connsiteY46" fmla="*/ 6713709 h 8764390"/>
                <a:gd name="connsiteX47" fmla="*/ 951 w 10566837"/>
                <a:gd name="connsiteY47" fmla="*/ 2990850 h 8764390"/>
                <a:gd name="connsiteX48" fmla="*/ 3024980 w 10566837"/>
                <a:gd name="connsiteY48" fmla="*/ 2979261 h 8764390"/>
                <a:gd name="connsiteX49" fmla="*/ 2102008 w 10566837"/>
                <a:gd name="connsiteY49" fmla="*/ 2672556 h 8764390"/>
                <a:gd name="connsiteX50" fmla="*/ 1292383 w 10566837"/>
                <a:gd name="connsiteY50" fmla="*/ 2062956 h 8764390"/>
                <a:gd name="connsiteX51" fmla="*/ 701833 w 10566837"/>
                <a:gd name="connsiteY51" fmla="*/ 1202531 h 8764390"/>
                <a:gd name="connsiteX52" fmla="*/ 1295557 w 10566837"/>
                <a:gd name="connsiteY52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40478 w 10566837"/>
                <a:gd name="connsiteY42" fmla="*/ 7870406 h 8764390"/>
                <a:gd name="connsiteX43" fmla="*/ 8876222 w 10566837"/>
                <a:gd name="connsiteY43" fmla="*/ 8659576 h 8764390"/>
                <a:gd name="connsiteX44" fmla="*/ 6186038 w 10566837"/>
                <a:gd name="connsiteY44" fmla="*/ 7007255 h 8764390"/>
                <a:gd name="connsiteX45" fmla="*/ 7185603 w 10566837"/>
                <a:gd name="connsiteY45" fmla="*/ 6711313 h 8764390"/>
                <a:gd name="connsiteX46" fmla="*/ 164 w 10566837"/>
                <a:gd name="connsiteY46" fmla="*/ 6713709 h 8764390"/>
                <a:gd name="connsiteX47" fmla="*/ 951 w 10566837"/>
                <a:gd name="connsiteY47" fmla="*/ 2990850 h 8764390"/>
                <a:gd name="connsiteX48" fmla="*/ 3024980 w 10566837"/>
                <a:gd name="connsiteY48" fmla="*/ 2979261 h 8764390"/>
                <a:gd name="connsiteX49" fmla="*/ 2102008 w 10566837"/>
                <a:gd name="connsiteY49" fmla="*/ 2672556 h 8764390"/>
                <a:gd name="connsiteX50" fmla="*/ 1292383 w 10566837"/>
                <a:gd name="connsiteY50" fmla="*/ 2062956 h 8764390"/>
                <a:gd name="connsiteX51" fmla="*/ 701833 w 10566837"/>
                <a:gd name="connsiteY51" fmla="*/ 1202531 h 8764390"/>
                <a:gd name="connsiteX52" fmla="*/ 1295557 w 10566837"/>
                <a:gd name="connsiteY52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40478 w 10566837"/>
                <a:gd name="connsiteY42" fmla="*/ 7870406 h 8764390"/>
                <a:gd name="connsiteX43" fmla="*/ 8876222 w 10566837"/>
                <a:gd name="connsiteY43" fmla="*/ 8659576 h 8764390"/>
                <a:gd name="connsiteX44" fmla="*/ 8135803 w 10566837"/>
                <a:gd name="connsiteY44" fmla="*/ 8221834 h 8764390"/>
                <a:gd name="connsiteX45" fmla="*/ 6186038 w 10566837"/>
                <a:gd name="connsiteY45" fmla="*/ 7007255 h 8764390"/>
                <a:gd name="connsiteX46" fmla="*/ 7185603 w 10566837"/>
                <a:gd name="connsiteY46" fmla="*/ 6711313 h 8764390"/>
                <a:gd name="connsiteX47" fmla="*/ 164 w 10566837"/>
                <a:gd name="connsiteY47" fmla="*/ 6713709 h 8764390"/>
                <a:gd name="connsiteX48" fmla="*/ 951 w 10566837"/>
                <a:gd name="connsiteY48" fmla="*/ 2990850 h 8764390"/>
                <a:gd name="connsiteX49" fmla="*/ 3024980 w 10566837"/>
                <a:gd name="connsiteY49" fmla="*/ 2979261 h 8764390"/>
                <a:gd name="connsiteX50" fmla="*/ 2102008 w 10566837"/>
                <a:gd name="connsiteY50" fmla="*/ 2672556 h 8764390"/>
                <a:gd name="connsiteX51" fmla="*/ 1292383 w 10566837"/>
                <a:gd name="connsiteY51" fmla="*/ 2062956 h 8764390"/>
                <a:gd name="connsiteX52" fmla="*/ 701833 w 10566837"/>
                <a:gd name="connsiteY52" fmla="*/ 1202531 h 8764390"/>
                <a:gd name="connsiteX53" fmla="*/ 1295557 w 10566837"/>
                <a:gd name="connsiteY53" fmla="*/ 916606 h 8764390"/>
                <a:gd name="connsiteX0" fmla="*/ 1295557 w 10566837"/>
                <a:gd name="connsiteY0" fmla="*/ 916606 h 9387096"/>
                <a:gd name="connsiteX1" fmla="*/ 1759108 w 10566837"/>
                <a:gd name="connsiteY1" fmla="*/ 1589881 h 9387096"/>
                <a:gd name="connsiteX2" fmla="*/ 2413158 w 10566837"/>
                <a:gd name="connsiteY2" fmla="*/ 2078831 h 9387096"/>
                <a:gd name="connsiteX3" fmla="*/ 3137058 w 10566837"/>
                <a:gd name="connsiteY3" fmla="*/ 2316956 h 9387096"/>
                <a:gd name="connsiteX4" fmla="*/ 2543333 w 10566837"/>
                <a:gd name="connsiteY4" fmla="*/ 1834356 h 9387096"/>
                <a:gd name="connsiteX5" fmla="*/ 2384583 w 10566837"/>
                <a:gd name="connsiteY5" fmla="*/ 1031081 h 9387096"/>
                <a:gd name="connsiteX6" fmla="*/ 2784633 w 10566837"/>
                <a:gd name="connsiteY6" fmla="*/ 300831 h 9387096"/>
                <a:gd name="connsiteX7" fmla="*/ 3229133 w 10566837"/>
                <a:gd name="connsiteY7" fmla="*/ 805656 h 9387096"/>
                <a:gd name="connsiteX8" fmla="*/ 3064033 w 10566837"/>
                <a:gd name="connsiteY8" fmla="*/ 1135856 h 9387096"/>
                <a:gd name="connsiteX9" fmla="*/ 3137058 w 10566837"/>
                <a:gd name="connsiteY9" fmla="*/ 1485106 h 9387096"/>
                <a:gd name="connsiteX10" fmla="*/ 3416458 w 10566837"/>
                <a:gd name="connsiteY10" fmla="*/ 1710531 h 9387096"/>
                <a:gd name="connsiteX11" fmla="*/ 3772058 w 10566837"/>
                <a:gd name="connsiteY11" fmla="*/ 1710531 h 9387096"/>
                <a:gd name="connsiteX12" fmla="*/ 4045108 w 10566837"/>
                <a:gd name="connsiteY12" fmla="*/ 1478756 h 9387096"/>
                <a:gd name="connsiteX13" fmla="*/ 4111783 w 10566837"/>
                <a:gd name="connsiteY13" fmla="*/ 1129506 h 9387096"/>
                <a:gd name="connsiteX14" fmla="*/ 3940333 w 10566837"/>
                <a:gd name="connsiteY14" fmla="*/ 812006 h 9387096"/>
                <a:gd name="connsiteX15" fmla="*/ 3603783 w 10566837"/>
                <a:gd name="connsiteY15" fmla="*/ 678656 h 9387096"/>
                <a:gd name="connsiteX16" fmla="*/ 3626008 w 10566837"/>
                <a:gd name="connsiteY16" fmla="*/ 18256 h 9387096"/>
                <a:gd name="connsiteX17" fmla="*/ 3650614 w 10566837"/>
                <a:gd name="connsiteY17" fmla="*/ 0 h 9387096"/>
                <a:gd name="connsiteX18" fmla="*/ 4395945 w 10566837"/>
                <a:gd name="connsiteY18" fmla="*/ 302418 h 9387096"/>
                <a:gd name="connsiteX19" fmla="*/ 4791233 w 10566837"/>
                <a:gd name="connsiteY19" fmla="*/ 1031081 h 9387096"/>
                <a:gd name="connsiteX20" fmla="*/ 4629308 w 10566837"/>
                <a:gd name="connsiteY20" fmla="*/ 1838326 h 9387096"/>
                <a:gd name="connsiteX21" fmla="*/ 4045902 w 10566837"/>
                <a:gd name="connsiteY21" fmla="*/ 2319337 h 9387096"/>
                <a:gd name="connsiteX22" fmla="*/ 4762658 w 10566837"/>
                <a:gd name="connsiteY22" fmla="*/ 2081212 h 9387096"/>
                <a:gd name="connsiteX23" fmla="*/ 5412739 w 10566837"/>
                <a:gd name="connsiteY23" fmla="*/ 1588294 h 9387096"/>
                <a:gd name="connsiteX24" fmla="*/ 5872321 w 10566837"/>
                <a:gd name="connsiteY24" fmla="*/ 923925 h 9387096"/>
                <a:gd name="connsiteX25" fmla="*/ 6093777 w 10566837"/>
                <a:gd name="connsiteY25" fmla="*/ 150018 h 9387096"/>
                <a:gd name="connsiteX26" fmla="*/ 6134259 w 10566837"/>
                <a:gd name="connsiteY26" fmla="*/ 133350 h 9387096"/>
                <a:gd name="connsiteX27" fmla="*/ 6751002 w 10566837"/>
                <a:gd name="connsiteY27" fmla="*/ 207169 h 9387096"/>
                <a:gd name="connsiteX28" fmla="*/ 6760526 w 10566837"/>
                <a:gd name="connsiteY28" fmla="*/ 230981 h 9387096"/>
                <a:gd name="connsiteX29" fmla="*/ 6474777 w 10566837"/>
                <a:gd name="connsiteY29" fmla="*/ 1214438 h 9387096"/>
                <a:gd name="connsiteX30" fmla="*/ 5891371 w 10566837"/>
                <a:gd name="connsiteY30" fmla="*/ 2057400 h 9387096"/>
                <a:gd name="connsiteX31" fmla="*/ 5074602 w 10566837"/>
                <a:gd name="connsiteY31" fmla="*/ 2669382 h 9387096"/>
                <a:gd name="connsiteX32" fmla="*/ 4131627 w 10566837"/>
                <a:gd name="connsiteY32" fmla="*/ 2978944 h 9387096"/>
                <a:gd name="connsiteX33" fmla="*/ 8205151 w 10566837"/>
                <a:gd name="connsiteY33" fmla="*/ 2975593 h 9387096"/>
                <a:gd name="connsiteX34" fmla="*/ 8208341 w 10566837"/>
                <a:gd name="connsiteY34" fmla="*/ 6713709 h 9387096"/>
                <a:gd name="connsiteX35" fmla="*/ 9147706 w 10566837"/>
                <a:gd name="connsiteY35" fmla="*/ 7001085 h 9387096"/>
                <a:gd name="connsiteX36" fmla="*/ 9949828 w 10566837"/>
                <a:gd name="connsiteY36" fmla="*/ 7599131 h 9387096"/>
                <a:gd name="connsiteX37" fmla="*/ 10566837 w 10566837"/>
                <a:gd name="connsiteY37" fmla="*/ 8486945 h 9387096"/>
                <a:gd name="connsiteX38" fmla="*/ 9974503 w 10566837"/>
                <a:gd name="connsiteY38" fmla="*/ 8764390 h 9387096"/>
                <a:gd name="connsiteX39" fmla="*/ 9517914 w 10566837"/>
                <a:gd name="connsiteY39" fmla="*/ 8110858 h 9387096"/>
                <a:gd name="connsiteX40" fmla="*/ 8863881 w 10566837"/>
                <a:gd name="connsiteY40" fmla="*/ 7617623 h 9387096"/>
                <a:gd name="connsiteX41" fmla="*/ 8123464 w 10566837"/>
                <a:gd name="connsiteY41" fmla="*/ 7364842 h 9387096"/>
                <a:gd name="connsiteX42" fmla="*/ 8740478 w 10566837"/>
                <a:gd name="connsiteY42" fmla="*/ 7870406 h 9387096"/>
                <a:gd name="connsiteX43" fmla="*/ 8876222 w 10566837"/>
                <a:gd name="connsiteY43" fmla="*/ 8659576 h 9387096"/>
                <a:gd name="connsiteX44" fmla="*/ 8481331 w 10566837"/>
                <a:gd name="connsiteY44" fmla="*/ 9387096 h 9387096"/>
                <a:gd name="connsiteX45" fmla="*/ 6186038 w 10566837"/>
                <a:gd name="connsiteY45" fmla="*/ 7007255 h 9387096"/>
                <a:gd name="connsiteX46" fmla="*/ 7185603 w 10566837"/>
                <a:gd name="connsiteY46" fmla="*/ 6711313 h 9387096"/>
                <a:gd name="connsiteX47" fmla="*/ 164 w 10566837"/>
                <a:gd name="connsiteY47" fmla="*/ 6713709 h 9387096"/>
                <a:gd name="connsiteX48" fmla="*/ 951 w 10566837"/>
                <a:gd name="connsiteY48" fmla="*/ 2990850 h 9387096"/>
                <a:gd name="connsiteX49" fmla="*/ 3024980 w 10566837"/>
                <a:gd name="connsiteY49" fmla="*/ 2979261 h 9387096"/>
                <a:gd name="connsiteX50" fmla="*/ 2102008 w 10566837"/>
                <a:gd name="connsiteY50" fmla="*/ 2672556 h 9387096"/>
                <a:gd name="connsiteX51" fmla="*/ 1292383 w 10566837"/>
                <a:gd name="connsiteY51" fmla="*/ 2062956 h 9387096"/>
                <a:gd name="connsiteX52" fmla="*/ 701833 w 10566837"/>
                <a:gd name="connsiteY52" fmla="*/ 1202531 h 9387096"/>
                <a:gd name="connsiteX53" fmla="*/ 1295557 w 10566837"/>
                <a:gd name="connsiteY53" fmla="*/ 916606 h 9387096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6186038 w 10566837"/>
                <a:gd name="connsiteY45" fmla="*/ 7007255 h 9393261"/>
                <a:gd name="connsiteX46" fmla="*/ 7185603 w 10566837"/>
                <a:gd name="connsiteY46" fmla="*/ 6711313 h 9393261"/>
                <a:gd name="connsiteX47" fmla="*/ 164 w 10566837"/>
                <a:gd name="connsiteY47" fmla="*/ 6713709 h 9393261"/>
                <a:gd name="connsiteX48" fmla="*/ 951 w 10566837"/>
                <a:gd name="connsiteY48" fmla="*/ 2990850 h 9393261"/>
                <a:gd name="connsiteX49" fmla="*/ 3024980 w 10566837"/>
                <a:gd name="connsiteY49" fmla="*/ 2979261 h 9393261"/>
                <a:gd name="connsiteX50" fmla="*/ 2102008 w 10566837"/>
                <a:gd name="connsiteY50" fmla="*/ 2672556 h 9393261"/>
                <a:gd name="connsiteX51" fmla="*/ 1292383 w 10566837"/>
                <a:gd name="connsiteY51" fmla="*/ 2062956 h 9393261"/>
                <a:gd name="connsiteX52" fmla="*/ 701833 w 10566837"/>
                <a:gd name="connsiteY52" fmla="*/ 1202531 h 9393261"/>
                <a:gd name="connsiteX53" fmla="*/ 1295557 w 10566837"/>
                <a:gd name="connsiteY5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7981550 w 10566837"/>
                <a:gd name="connsiteY45" fmla="*/ 8863035 h 9393261"/>
                <a:gd name="connsiteX46" fmla="*/ 6186038 w 10566837"/>
                <a:gd name="connsiteY46" fmla="*/ 7007255 h 9393261"/>
                <a:gd name="connsiteX47" fmla="*/ 7185603 w 10566837"/>
                <a:gd name="connsiteY47" fmla="*/ 6711313 h 9393261"/>
                <a:gd name="connsiteX48" fmla="*/ 164 w 10566837"/>
                <a:gd name="connsiteY48" fmla="*/ 6713709 h 9393261"/>
                <a:gd name="connsiteX49" fmla="*/ 951 w 10566837"/>
                <a:gd name="connsiteY49" fmla="*/ 2990850 h 9393261"/>
                <a:gd name="connsiteX50" fmla="*/ 3024980 w 10566837"/>
                <a:gd name="connsiteY50" fmla="*/ 2979261 h 9393261"/>
                <a:gd name="connsiteX51" fmla="*/ 2102008 w 10566837"/>
                <a:gd name="connsiteY51" fmla="*/ 2672556 h 9393261"/>
                <a:gd name="connsiteX52" fmla="*/ 1292383 w 10566837"/>
                <a:gd name="connsiteY52" fmla="*/ 2062956 h 9393261"/>
                <a:gd name="connsiteX53" fmla="*/ 701833 w 10566837"/>
                <a:gd name="connsiteY53" fmla="*/ 1202531 h 9393261"/>
                <a:gd name="connsiteX54" fmla="*/ 1295557 w 10566837"/>
                <a:gd name="connsiteY5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9422 w 10566837"/>
                <a:gd name="connsiteY45" fmla="*/ 8893861 h 9393261"/>
                <a:gd name="connsiteX46" fmla="*/ 6186038 w 10566837"/>
                <a:gd name="connsiteY46" fmla="*/ 7007255 h 9393261"/>
                <a:gd name="connsiteX47" fmla="*/ 7185603 w 10566837"/>
                <a:gd name="connsiteY47" fmla="*/ 6711313 h 9393261"/>
                <a:gd name="connsiteX48" fmla="*/ 164 w 10566837"/>
                <a:gd name="connsiteY48" fmla="*/ 6713709 h 9393261"/>
                <a:gd name="connsiteX49" fmla="*/ 951 w 10566837"/>
                <a:gd name="connsiteY49" fmla="*/ 2990850 h 9393261"/>
                <a:gd name="connsiteX50" fmla="*/ 3024980 w 10566837"/>
                <a:gd name="connsiteY50" fmla="*/ 2979261 h 9393261"/>
                <a:gd name="connsiteX51" fmla="*/ 2102008 w 10566837"/>
                <a:gd name="connsiteY51" fmla="*/ 2672556 h 9393261"/>
                <a:gd name="connsiteX52" fmla="*/ 1292383 w 10566837"/>
                <a:gd name="connsiteY52" fmla="*/ 2062956 h 9393261"/>
                <a:gd name="connsiteX53" fmla="*/ 701833 w 10566837"/>
                <a:gd name="connsiteY53" fmla="*/ 1202531 h 9393261"/>
                <a:gd name="connsiteX54" fmla="*/ 1295557 w 10566837"/>
                <a:gd name="connsiteY5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6186038 w 10566837"/>
                <a:gd name="connsiteY46" fmla="*/ 7007255 h 9393261"/>
                <a:gd name="connsiteX47" fmla="*/ 7185603 w 10566837"/>
                <a:gd name="connsiteY47" fmla="*/ 6711313 h 9393261"/>
                <a:gd name="connsiteX48" fmla="*/ 164 w 10566837"/>
                <a:gd name="connsiteY48" fmla="*/ 6713709 h 9393261"/>
                <a:gd name="connsiteX49" fmla="*/ 951 w 10566837"/>
                <a:gd name="connsiteY49" fmla="*/ 2990850 h 9393261"/>
                <a:gd name="connsiteX50" fmla="*/ 3024980 w 10566837"/>
                <a:gd name="connsiteY50" fmla="*/ 2979261 h 9393261"/>
                <a:gd name="connsiteX51" fmla="*/ 2102008 w 10566837"/>
                <a:gd name="connsiteY51" fmla="*/ 2672556 h 9393261"/>
                <a:gd name="connsiteX52" fmla="*/ 1292383 w 10566837"/>
                <a:gd name="connsiteY52" fmla="*/ 2062956 h 9393261"/>
                <a:gd name="connsiteX53" fmla="*/ 701833 w 10566837"/>
                <a:gd name="connsiteY53" fmla="*/ 1202531 h 9393261"/>
                <a:gd name="connsiteX54" fmla="*/ 1295557 w 10566837"/>
                <a:gd name="connsiteY5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7759425 w 10566837"/>
                <a:gd name="connsiteY46" fmla="*/ 8585592 h 9393261"/>
                <a:gd name="connsiteX47" fmla="*/ 6186038 w 10566837"/>
                <a:gd name="connsiteY47" fmla="*/ 7007255 h 9393261"/>
                <a:gd name="connsiteX48" fmla="*/ 7185603 w 10566837"/>
                <a:gd name="connsiteY48" fmla="*/ 6711313 h 9393261"/>
                <a:gd name="connsiteX49" fmla="*/ 164 w 10566837"/>
                <a:gd name="connsiteY49" fmla="*/ 6713709 h 9393261"/>
                <a:gd name="connsiteX50" fmla="*/ 951 w 10566837"/>
                <a:gd name="connsiteY50" fmla="*/ 2990850 h 9393261"/>
                <a:gd name="connsiteX51" fmla="*/ 3024980 w 10566837"/>
                <a:gd name="connsiteY51" fmla="*/ 2979261 h 9393261"/>
                <a:gd name="connsiteX52" fmla="*/ 2102008 w 10566837"/>
                <a:gd name="connsiteY52" fmla="*/ 2672556 h 9393261"/>
                <a:gd name="connsiteX53" fmla="*/ 1292383 w 10566837"/>
                <a:gd name="connsiteY53" fmla="*/ 2062956 h 9393261"/>
                <a:gd name="connsiteX54" fmla="*/ 701833 w 10566837"/>
                <a:gd name="connsiteY54" fmla="*/ 1202531 h 9393261"/>
                <a:gd name="connsiteX55" fmla="*/ 1295557 w 10566837"/>
                <a:gd name="connsiteY55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6186038 w 10566837"/>
                <a:gd name="connsiteY47" fmla="*/ 7007255 h 9393261"/>
                <a:gd name="connsiteX48" fmla="*/ 7185603 w 10566837"/>
                <a:gd name="connsiteY48" fmla="*/ 6711313 h 9393261"/>
                <a:gd name="connsiteX49" fmla="*/ 164 w 10566837"/>
                <a:gd name="connsiteY49" fmla="*/ 6713709 h 9393261"/>
                <a:gd name="connsiteX50" fmla="*/ 951 w 10566837"/>
                <a:gd name="connsiteY50" fmla="*/ 2990850 h 9393261"/>
                <a:gd name="connsiteX51" fmla="*/ 3024980 w 10566837"/>
                <a:gd name="connsiteY51" fmla="*/ 2979261 h 9393261"/>
                <a:gd name="connsiteX52" fmla="*/ 2102008 w 10566837"/>
                <a:gd name="connsiteY52" fmla="*/ 2672556 h 9393261"/>
                <a:gd name="connsiteX53" fmla="*/ 1292383 w 10566837"/>
                <a:gd name="connsiteY53" fmla="*/ 2062956 h 9393261"/>
                <a:gd name="connsiteX54" fmla="*/ 701833 w 10566837"/>
                <a:gd name="connsiteY54" fmla="*/ 1202531 h 9393261"/>
                <a:gd name="connsiteX55" fmla="*/ 1295557 w 10566837"/>
                <a:gd name="connsiteY55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7821127 w 10566837"/>
                <a:gd name="connsiteY47" fmla="*/ 8258823 h 9393261"/>
                <a:gd name="connsiteX48" fmla="*/ 6186038 w 10566837"/>
                <a:gd name="connsiteY48" fmla="*/ 7007255 h 9393261"/>
                <a:gd name="connsiteX49" fmla="*/ 7185603 w 10566837"/>
                <a:gd name="connsiteY49" fmla="*/ 6711313 h 9393261"/>
                <a:gd name="connsiteX50" fmla="*/ 164 w 10566837"/>
                <a:gd name="connsiteY50" fmla="*/ 6713709 h 9393261"/>
                <a:gd name="connsiteX51" fmla="*/ 951 w 10566837"/>
                <a:gd name="connsiteY51" fmla="*/ 2990850 h 9393261"/>
                <a:gd name="connsiteX52" fmla="*/ 3024980 w 10566837"/>
                <a:gd name="connsiteY52" fmla="*/ 2979261 h 9393261"/>
                <a:gd name="connsiteX53" fmla="*/ 2102008 w 10566837"/>
                <a:gd name="connsiteY53" fmla="*/ 2672556 h 9393261"/>
                <a:gd name="connsiteX54" fmla="*/ 1292383 w 10566837"/>
                <a:gd name="connsiteY54" fmla="*/ 2062956 h 9393261"/>
                <a:gd name="connsiteX55" fmla="*/ 701833 w 10566837"/>
                <a:gd name="connsiteY55" fmla="*/ 1202531 h 9393261"/>
                <a:gd name="connsiteX56" fmla="*/ 1295557 w 10566837"/>
                <a:gd name="connsiteY56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6186038 w 10566837"/>
                <a:gd name="connsiteY48" fmla="*/ 7007255 h 9393261"/>
                <a:gd name="connsiteX49" fmla="*/ 7185603 w 10566837"/>
                <a:gd name="connsiteY49" fmla="*/ 6711313 h 9393261"/>
                <a:gd name="connsiteX50" fmla="*/ 164 w 10566837"/>
                <a:gd name="connsiteY50" fmla="*/ 6713709 h 9393261"/>
                <a:gd name="connsiteX51" fmla="*/ 951 w 10566837"/>
                <a:gd name="connsiteY51" fmla="*/ 2990850 h 9393261"/>
                <a:gd name="connsiteX52" fmla="*/ 3024980 w 10566837"/>
                <a:gd name="connsiteY52" fmla="*/ 2979261 h 9393261"/>
                <a:gd name="connsiteX53" fmla="*/ 2102008 w 10566837"/>
                <a:gd name="connsiteY53" fmla="*/ 2672556 h 9393261"/>
                <a:gd name="connsiteX54" fmla="*/ 1292383 w 10566837"/>
                <a:gd name="connsiteY54" fmla="*/ 2062956 h 9393261"/>
                <a:gd name="connsiteX55" fmla="*/ 701833 w 10566837"/>
                <a:gd name="connsiteY55" fmla="*/ 1202531 h 9393261"/>
                <a:gd name="connsiteX56" fmla="*/ 1295557 w 10566837"/>
                <a:gd name="connsiteY56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543469 w 10566837"/>
                <a:gd name="connsiteY48" fmla="*/ 7851907 h 9393261"/>
                <a:gd name="connsiteX49" fmla="*/ 6186038 w 10566837"/>
                <a:gd name="connsiteY49" fmla="*/ 7007255 h 9393261"/>
                <a:gd name="connsiteX50" fmla="*/ 7185603 w 10566837"/>
                <a:gd name="connsiteY50" fmla="*/ 6711313 h 9393261"/>
                <a:gd name="connsiteX51" fmla="*/ 164 w 10566837"/>
                <a:gd name="connsiteY51" fmla="*/ 6713709 h 9393261"/>
                <a:gd name="connsiteX52" fmla="*/ 951 w 10566837"/>
                <a:gd name="connsiteY52" fmla="*/ 2990850 h 9393261"/>
                <a:gd name="connsiteX53" fmla="*/ 3024980 w 10566837"/>
                <a:gd name="connsiteY53" fmla="*/ 2979261 h 9393261"/>
                <a:gd name="connsiteX54" fmla="*/ 2102008 w 10566837"/>
                <a:gd name="connsiteY54" fmla="*/ 2672556 h 9393261"/>
                <a:gd name="connsiteX55" fmla="*/ 1292383 w 10566837"/>
                <a:gd name="connsiteY55" fmla="*/ 2062956 h 9393261"/>
                <a:gd name="connsiteX56" fmla="*/ 701833 w 10566837"/>
                <a:gd name="connsiteY56" fmla="*/ 1202531 h 9393261"/>
                <a:gd name="connsiteX57" fmla="*/ 1295557 w 10566837"/>
                <a:gd name="connsiteY57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76655 w 10566837"/>
                <a:gd name="connsiteY48" fmla="*/ 7987545 h 9393261"/>
                <a:gd name="connsiteX49" fmla="*/ 6186038 w 10566837"/>
                <a:gd name="connsiteY49" fmla="*/ 7007255 h 9393261"/>
                <a:gd name="connsiteX50" fmla="*/ 7185603 w 10566837"/>
                <a:gd name="connsiteY50" fmla="*/ 6711313 h 9393261"/>
                <a:gd name="connsiteX51" fmla="*/ 164 w 10566837"/>
                <a:gd name="connsiteY51" fmla="*/ 6713709 h 9393261"/>
                <a:gd name="connsiteX52" fmla="*/ 951 w 10566837"/>
                <a:gd name="connsiteY52" fmla="*/ 2990850 h 9393261"/>
                <a:gd name="connsiteX53" fmla="*/ 3024980 w 10566837"/>
                <a:gd name="connsiteY53" fmla="*/ 2979261 h 9393261"/>
                <a:gd name="connsiteX54" fmla="*/ 2102008 w 10566837"/>
                <a:gd name="connsiteY54" fmla="*/ 2672556 h 9393261"/>
                <a:gd name="connsiteX55" fmla="*/ 1292383 w 10566837"/>
                <a:gd name="connsiteY55" fmla="*/ 2062956 h 9393261"/>
                <a:gd name="connsiteX56" fmla="*/ 701833 w 10566837"/>
                <a:gd name="connsiteY56" fmla="*/ 1202531 h 9393261"/>
                <a:gd name="connsiteX57" fmla="*/ 1295557 w 10566837"/>
                <a:gd name="connsiteY57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76655 w 10566837"/>
                <a:gd name="connsiteY48" fmla="*/ 7987545 h 9393261"/>
                <a:gd name="connsiteX49" fmla="*/ 7450919 w 10566837"/>
                <a:gd name="connsiteY49" fmla="*/ 7747096 h 9393261"/>
                <a:gd name="connsiteX50" fmla="*/ 6186038 w 10566837"/>
                <a:gd name="connsiteY50" fmla="*/ 7007255 h 9393261"/>
                <a:gd name="connsiteX51" fmla="*/ 7185603 w 10566837"/>
                <a:gd name="connsiteY51" fmla="*/ 6711313 h 9393261"/>
                <a:gd name="connsiteX52" fmla="*/ 164 w 10566837"/>
                <a:gd name="connsiteY52" fmla="*/ 6713709 h 9393261"/>
                <a:gd name="connsiteX53" fmla="*/ 951 w 10566837"/>
                <a:gd name="connsiteY53" fmla="*/ 2990850 h 9393261"/>
                <a:gd name="connsiteX54" fmla="*/ 3024980 w 10566837"/>
                <a:gd name="connsiteY54" fmla="*/ 2979261 h 9393261"/>
                <a:gd name="connsiteX55" fmla="*/ 2102008 w 10566837"/>
                <a:gd name="connsiteY55" fmla="*/ 2672556 h 9393261"/>
                <a:gd name="connsiteX56" fmla="*/ 1292383 w 10566837"/>
                <a:gd name="connsiteY56" fmla="*/ 2062956 h 9393261"/>
                <a:gd name="connsiteX57" fmla="*/ 701833 w 10566837"/>
                <a:gd name="connsiteY57" fmla="*/ 1202531 h 9393261"/>
                <a:gd name="connsiteX58" fmla="*/ 1295557 w 10566837"/>
                <a:gd name="connsiteY58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76655 w 10566837"/>
                <a:gd name="connsiteY48" fmla="*/ 7987545 h 9393261"/>
                <a:gd name="connsiteX49" fmla="*/ 7487938 w 10566837"/>
                <a:gd name="connsiteY49" fmla="*/ 7975216 h 9393261"/>
                <a:gd name="connsiteX50" fmla="*/ 6186038 w 10566837"/>
                <a:gd name="connsiteY50" fmla="*/ 7007255 h 9393261"/>
                <a:gd name="connsiteX51" fmla="*/ 7185603 w 10566837"/>
                <a:gd name="connsiteY51" fmla="*/ 6711313 h 9393261"/>
                <a:gd name="connsiteX52" fmla="*/ 164 w 10566837"/>
                <a:gd name="connsiteY52" fmla="*/ 6713709 h 9393261"/>
                <a:gd name="connsiteX53" fmla="*/ 951 w 10566837"/>
                <a:gd name="connsiteY53" fmla="*/ 2990850 h 9393261"/>
                <a:gd name="connsiteX54" fmla="*/ 3024980 w 10566837"/>
                <a:gd name="connsiteY54" fmla="*/ 2979261 h 9393261"/>
                <a:gd name="connsiteX55" fmla="*/ 2102008 w 10566837"/>
                <a:gd name="connsiteY55" fmla="*/ 2672556 h 9393261"/>
                <a:gd name="connsiteX56" fmla="*/ 1292383 w 10566837"/>
                <a:gd name="connsiteY56" fmla="*/ 2062956 h 9393261"/>
                <a:gd name="connsiteX57" fmla="*/ 701833 w 10566837"/>
                <a:gd name="connsiteY57" fmla="*/ 1202531 h 9393261"/>
                <a:gd name="connsiteX58" fmla="*/ 1295557 w 10566837"/>
                <a:gd name="connsiteY58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70483 w 10566837"/>
                <a:gd name="connsiteY48" fmla="*/ 7975216 h 9393261"/>
                <a:gd name="connsiteX49" fmla="*/ 7487938 w 10566837"/>
                <a:gd name="connsiteY49" fmla="*/ 7975216 h 9393261"/>
                <a:gd name="connsiteX50" fmla="*/ 6186038 w 10566837"/>
                <a:gd name="connsiteY50" fmla="*/ 7007255 h 9393261"/>
                <a:gd name="connsiteX51" fmla="*/ 7185603 w 10566837"/>
                <a:gd name="connsiteY51" fmla="*/ 6711313 h 9393261"/>
                <a:gd name="connsiteX52" fmla="*/ 164 w 10566837"/>
                <a:gd name="connsiteY52" fmla="*/ 6713709 h 9393261"/>
                <a:gd name="connsiteX53" fmla="*/ 951 w 10566837"/>
                <a:gd name="connsiteY53" fmla="*/ 2990850 h 9393261"/>
                <a:gd name="connsiteX54" fmla="*/ 3024980 w 10566837"/>
                <a:gd name="connsiteY54" fmla="*/ 2979261 h 9393261"/>
                <a:gd name="connsiteX55" fmla="*/ 2102008 w 10566837"/>
                <a:gd name="connsiteY55" fmla="*/ 2672556 h 9393261"/>
                <a:gd name="connsiteX56" fmla="*/ 1292383 w 10566837"/>
                <a:gd name="connsiteY56" fmla="*/ 2062956 h 9393261"/>
                <a:gd name="connsiteX57" fmla="*/ 701833 w 10566837"/>
                <a:gd name="connsiteY57" fmla="*/ 1202531 h 9393261"/>
                <a:gd name="connsiteX58" fmla="*/ 1295557 w 10566837"/>
                <a:gd name="connsiteY58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64314 w 10566837"/>
                <a:gd name="connsiteY48" fmla="*/ 7975216 h 9393261"/>
                <a:gd name="connsiteX49" fmla="*/ 7487938 w 10566837"/>
                <a:gd name="connsiteY49" fmla="*/ 7975216 h 9393261"/>
                <a:gd name="connsiteX50" fmla="*/ 6186038 w 10566837"/>
                <a:gd name="connsiteY50" fmla="*/ 7007255 h 9393261"/>
                <a:gd name="connsiteX51" fmla="*/ 7185603 w 10566837"/>
                <a:gd name="connsiteY51" fmla="*/ 6711313 h 9393261"/>
                <a:gd name="connsiteX52" fmla="*/ 164 w 10566837"/>
                <a:gd name="connsiteY52" fmla="*/ 6713709 h 9393261"/>
                <a:gd name="connsiteX53" fmla="*/ 951 w 10566837"/>
                <a:gd name="connsiteY53" fmla="*/ 2990850 h 9393261"/>
                <a:gd name="connsiteX54" fmla="*/ 3024980 w 10566837"/>
                <a:gd name="connsiteY54" fmla="*/ 2979261 h 9393261"/>
                <a:gd name="connsiteX55" fmla="*/ 2102008 w 10566837"/>
                <a:gd name="connsiteY55" fmla="*/ 2672556 h 9393261"/>
                <a:gd name="connsiteX56" fmla="*/ 1292383 w 10566837"/>
                <a:gd name="connsiteY56" fmla="*/ 2062956 h 9393261"/>
                <a:gd name="connsiteX57" fmla="*/ 701833 w 10566837"/>
                <a:gd name="connsiteY57" fmla="*/ 1202531 h 9393261"/>
                <a:gd name="connsiteX58" fmla="*/ 1295557 w 10566837"/>
                <a:gd name="connsiteY58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64314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068369 w 10566837"/>
                <a:gd name="connsiteY50" fmla="*/ 7679276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64314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814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8142 w 10566837"/>
                <a:gd name="connsiteY48" fmla="*/ 7969051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8142 w 10566837"/>
                <a:gd name="connsiteY48" fmla="*/ 7962884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62884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8036868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550077 w 10566837"/>
                <a:gd name="connsiteY51" fmla="*/ 7420328 h 9393261"/>
                <a:gd name="connsiteX52" fmla="*/ 6186038 w 10566837"/>
                <a:gd name="connsiteY52" fmla="*/ 7007255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186038 w 10566837"/>
                <a:gd name="connsiteY52" fmla="*/ 7007255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192210 w 10566837"/>
                <a:gd name="connsiteY52" fmla="*/ 7001088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204549 w 10566837"/>
                <a:gd name="connsiteY52" fmla="*/ 7001088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210719 w 10566837"/>
                <a:gd name="connsiteY52" fmla="*/ 6988758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204549 w 10566837"/>
                <a:gd name="connsiteY52" fmla="*/ 7007255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747521 w 10566837"/>
                <a:gd name="connsiteY51" fmla="*/ 8049201 h 9393261"/>
                <a:gd name="connsiteX52" fmla="*/ 5390090 w 10566837"/>
                <a:gd name="connsiteY52" fmla="*/ 7623785 h 9393261"/>
                <a:gd name="connsiteX53" fmla="*/ 6204549 w 10566837"/>
                <a:gd name="connsiteY53" fmla="*/ 7007255 h 9393261"/>
                <a:gd name="connsiteX54" fmla="*/ 7185603 w 10566837"/>
                <a:gd name="connsiteY54" fmla="*/ 6711313 h 9393261"/>
                <a:gd name="connsiteX55" fmla="*/ 164 w 10566837"/>
                <a:gd name="connsiteY55" fmla="*/ 6713709 h 9393261"/>
                <a:gd name="connsiteX56" fmla="*/ 951 w 10566837"/>
                <a:gd name="connsiteY56" fmla="*/ 2990850 h 9393261"/>
                <a:gd name="connsiteX57" fmla="*/ 3024980 w 10566837"/>
                <a:gd name="connsiteY57" fmla="*/ 2979261 h 9393261"/>
                <a:gd name="connsiteX58" fmla="*/ 2102008 w 10566837"/>
                <a:gd name="connsiteY58" fmla="*/ 2672556 h 9393261"/>
                <a:gd name="connsiteX59" fmla="*/ 1292383 w 10566837"/>
                <a:gd name="connsiteY59" fmla="*/ 2062956 h 9393261"/>
                <a:gd name="connsiteX60" fmla="*/ 701833 w 10566837"/>
                <a:gd name="connsiteY60" fmla="*/ 1202531 h 9393261"/>
                <a:gd name="connsiteX61" fmla="*/ 1295557 w 10566837"/>
                <a:gd name="connsiteY61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5390090 w 10566837"/>
                <a:gd name="connsiteY52" fmla="*/ 7623785 h 9393261"/>
                <a:gd name="connsiteX53" fmla="*/ 6204549 w 10566837"/>
                <a:gd name="connsiteY53" fmla="*/ 7007255 h 9393261"/>
                <a:gd name="connsiteX54" fmla="*/ 7185603 w 10566837"/>
                <a:gd name="connsiteY54" fmla="*/ 6711313 h 9393261"/>
                <a:gd name="connsiteX55" fmla="*/ 164 w 10566837"/>
                <a:gd name="connsiteY55" fmla="*/ 6713709 h 9393261"/>
                <a:gd name="connsiteX56" fmla="*/ 951 w 10566837"/>
                <a:gd name="connsiteY56" fmla="*/ 2990850 h 9393261"/>
                <a:gd name="connsiteX57" fmla="*/ 3024980 w 10566837"/>
                <a:gd name="connsiteY57" fmla="*/ 2979261 h 9393261"/>
                <a:gd name="connsiteX58" fmla="*/ 2102008 w 10566837"/>
                <a:gd name="connsiteY58" fmla="*/ 2672556 h 9393261"/>
                <a:gd name="connsiteX59" fmla="*/ 1292383 w 10566837"/>
                <a:gd name="connsiteY59" fmla="*/ 2062956 h 9393261"/>
                <a:gd name="connsiteX60" fmla="*/ 701833 w 10566837"/>
                <a:gd name="connsiteY60" fmla="*/ 1202531 h 9393261"/>
                <a:gd name="connsiteX61" fmla="*/ 1295557 w 10566837"/>
                <a:gd name="connsiteY61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6889435 w 10566837"/>
                <a:gd name="connsiteY52" fmla="*/ 8419125 h 9393261"/>
                <a:gd name="connsiteX53" fmla="*/ 5390090 w 10566837"/>
                <a:gd name="connsiteY53" fmla="*/ 7623785 h 9393261"/>
                <a:gd name="connsiteX54" fmla="*/ 6204549 w 10566837"/>
                <a:gd name="connsiteY54" fmla="*/ 7007255 h 9393261"/>
                <a:gd name="connsiteX55" fmla="*/ 7185603 w 10566837"/>
                <a:gd name="connsiteY55" fmla="*/ 6711313 h 9393261"/>
                <a:gd name="connsiteX56" fmla="*/ 164 w 10566837"/>
                <a:gd name="connsiteY56" fmla="*/ 6713709 h 9393261"/>
                <a:gd name="connsiteX57" fmla="*/ 951 w 10566837"/>
                <a:gd name="connsiteY57" fmla="*/ 2990850 h 9393261"/>
                <a:gd name="connsiteX58" fmla="*/ 3024980 w 10566837"/>
                <a:gd name="connsiteY58" fmla="*/ 2979261 h 9393261"/>
                <a:gd name="connsiteX59" fmla="*/ 2102008 w 10566837"/>
                <a:gd name="connsiteY59" fmla="*/ 2672556 h 9393261"/>
                <a:gd name="connsiteX60" fmla="*/ 1292383 w 10566837"/>
                <a:gd name="connsiteY60" fmla="*/ 2062956 h 9393261"/>
                <a:gd name="connsiteX61" fmla="*/ 701833 w 10566837"/>
                <a:gd name="connsiteY61" fmla="*/ 1202531 h 9393261"/>
                <a:gd name="connsiteX62" fmla="*/ 1295557 w 10566837"/>
                <a:gd name="connsiteY62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5390090 w 10566837"/>
                <a:gd name="connsiteY53" fmla="*/ 7623785 h 9393261"/>
                <a:gd name="connsiteX54" fmla="*/ 6204549 w 10566837"/>
                <a:gd name="connsiteY54" fmla="*/ 7007255 h 9393261"/>
                <a:gd name="connsiteX55" fmla="*/ 7185603 w 10566837"/>
                <a:gd name="connsiteY55" fmla="*/ 6711313 h 9393261"/>
                <a:gd name="connsiteX56" fmla="*/ 164 w 10566837"/>
                <a:gd name="connsiteY56" fmla="*/ 6713709 h 9393261"/>
                <a:gd name="connsiteX57" fmla="*/ 951 w 10566837"/>
                <a:gd name="connsiteY57" fmla="*/ 2990850 h 9393261"/>
                <a:gd name="connsiteX58" fmla="*/ 3024980 w 10566837"/>
                <a:gd name="connsiteY58" fmla="*/ 2979261 h 9393261"/>
                <a:gd name="connsiteX59" fmla="*/ 2102008 w 10566837"/>
                <a:gd name="connsiteY59" fmla="*/ 2672556 h 9393261"/>
                <a:gd name="connsiteX60" fmla="*/ 1292383 w 10566837"/>
                <a:gd name="connsiteY60" fmla="*/ 2062956 h 9393261"/>
                <a:gd name="connsiteX61" fmla="*/ 701833 w 10566837"/>
                <a:gd name="connsiteY61" fmla="*/ 1202531 h 9393261"/>
                <a:gd name="connsiteX62" fmla="*/ 1295557 w 10566837"/>
                <a:gd name="connsiteY62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5784979 w 10566837"/>
                <a:gd name="connsiteY53" fmla="*/ 7876569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4797757 w 10566837"/>
                <a:gd name="connsiteY53" fmla="*/ 8462284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4797757 w 10566837"/>
                <a:gd name="connsiteY53" fmla="*/ 8462284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4797757 w 10566837"/>
                <a:gd name="connsiteY53" fmla="*/ 8462284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4803929 w 10566837"/>
                <a:gd name="connsiteY53" fmla="*/ 8462284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6932627 w 10566837"/>
                <a:gd name="connsiteY53" fmla="*/ 8832208 h 9393261"/>
                <a:gd name="connsiteX54" fmla="*/ 4803929 w 10566837"/>
                <a:gd name="connsiteY54" fmla="*/ 8462284 h 9393261"/>
                <a:gd name="connsiteX55" fmla="*/ 5390090 w 10566837"/>
                <a:gd name="connsiteY55" fmla="*/ 7623785 h 9393261"/>
                <a:gd name="connsiteX56" fmla="*/ 6204549 w 10566837"/>
                <a:gd name="connsiteY56" fmla="*/ 7007255 h 9393261"/>
                <a:gd name="connsiteX57" fmla="*/ 7185603 w 10566837"/>
                <a:gd name="connsiteY57" fmla="*/ 6711313 h 9393261"/>
                <a:gd name="connsiteX58" fmla="*/ 164 w 10566837"/>
                <a:gd name="connsiteY58" fmla="*/ 6713709 h 9393261"/>
                <a:gd name="connsiteX59" fmla="*/ 951 w 10566837"/>
                <a:gd name="connsiteY59" fmla="*/ 2990850 h 9393261"/>
                <a:gd name="connsiteX60" fmla="*/ 3024980 w 10566837"/>
                <a:gd name="connsiteY60" fmla="*/ 2979261 h 9393261"/>
                <a:gd name="connsiteX61" fmla="*/ 2102008 w 10566837"/>
                <a:gd name="connsiteY61" fmla="*/ 2672556 h 9393261"/>
                <a:gd name="connsiteX62" fmla="*/ 1292383 w 10566837"/>
                <a:gd name="connsiteY62" fmla="*/ 2062956 h 9393261"/>
                <a:gd name="connsiteX63" fmla="*/ 701833 w 10566837"/>
                <a:gd name="connsiteY63" fmla="*/ 1202531 h 9393261"/>
                <a:gd name="connsiteX64" fmla="*/ 1295557 w 10566837"/>
                <a:gd name="connsiteY6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7660705 w 10566837"/>
                <a:gd name="connsiteY53" fmla="*/ 9004840 h 9393261"/>
                <a:gd name="connsiteX54" fmla="*/ 4803929 w 10566837"/>
                <a:gd name="connsiteY54" fmla="*/ 8462284 h 9393261"/>
                <a:gd name="connsiteX55" fmla="*/ 5390090 w 10566837"/>
                <a:gd name="connsiteY55" fmla="*/ 7623785 h 9393261"/>
                <a:gd name="connsiteX56" fmla="*/ 6204549 w 10566837"/>
                <a:gd name="connsiteY56" fmla="*/ 7007255 h 9393261"/>
                <a:gd name="connsiteX57" fmla="*/ 7185603 w 10566837"/>
                <a:gd name="connsiteY57" fmla="*/ 6711313 h 9393261"/>
                <a:gd name="connsiteX58" fmla="*/ 164 w 10566837"/>
                <a:gd name="connsiteY58" fmla="*/ 6713709 h 9393261"/>
                <a:gd name="connsiteX59" fmla="*/ 951 w 10566837"/>
                <a:gd name="connsiteY59" fmla="*/ 2990850 h 9393261"/>
                <a:gd name="connsiteX60" fmla="*/ 3024980 w 10566837"/>
                <a:gd name="connsiteY60" fmla="*/ 2979261 h 9393261"/>
                <a:gd name="connsiteX61" fmla="*/ 2102008 w 10566837"/>
                <a:gd name="connsiteY61" fmla="*/ 2672556 h 9393261"/>
                <a:gd name="connsiteX62" fmla="*/ 1292383 w 10566837"/>
                <a:gd name="connsiteY62" fmla="*/ 2062956 h 9393261"/>
                <a:gd name="connsiteX63" fmla="*/ 701833 w 10566837"/>
                <a:gd name="connsiteY63" fmla="*/ 1202531 h 9393261"/>
                <a:gd name="connsiteX64" fmla="*/ 1295557 w 10566837"/>
                <a:gd name="connsiteY6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7660705 w 10566837"/>
                <a:gd name="connsiteY53" fmla="*/ 9004840 h 9393261"/>
                <a:gd name="connsiteX54" fmla="*/ 6920285 w 10566837"/>
                <a:gd name="connsiteY54" fmla="*/ 8869199 h 9393261"/>
                <a:gd name="connsiteX55" fmla="*/ 4803929 w 10566837"/>
                <a:gd name="connsiteY55" fmla="*/ 8462284 h 9393261"/>
                <a:gd name="connsiteX56" fmla="*/ 5390090 w 10566837"/>
                <a:gd name="connsiteY56" fmla="*/ 7623785 h 9393261"/>
                <a:gd name="connsiteX57" fmla="*/ 6204549 w 10566837"/>
                <a:gd name="connsiteY57" fmla="*/ 7007255 h 9393261"/>
                <a:gd name="connsiteX58" fmla="*/ 7185603 w 10566837"/>
                <a:gd name="connsiteY58" fmla="*/ 6711313 h 9393261"/>
                <a:gd name="connsiteX59" fmla="*/ 164 w 10566837"/>
                <a:gd name="connsiteY59" fmla="*/ 6713709 h 9393261"/>
                <a:gd name="connsiteX60" fmla="*/ 951 w 10566837"/>
                <a:gd name="connsiteY60" fmla="*/ 2990850 h 9393261"/>
                <a:gd name="connsiteX61" fmla="*/ 3024980 w 10566837"/>
                <a:gd name="connsiteY61" fmla="*/ 2979261 h 9393261"/>
                <a:gd name="connsiteX62" fmla="*/ 2102008 w 10566837"/>
                <a:gd name="connsiteY62" fmla="*/ 2672556 h 9393261"/>
                <a:gd name="connsiteX63" fmla="*/ 1292383 w 10566837"/>
                <a:gd name="connsiteY63" fmla="*/ 2062956 h 9393261"/>
                <a:gd name="connsiteX64" fmla="*/ 701833 w 10566837"/>
                <a:gd name="connsiteY64" fmla="*/ 1202531 h 9393261"/>
                <a:gd name="connsiteX65" fmla="*/ 1295557 w 10566837"/>
                <a:gd name="connsiteY65" fmla="*/ 916606 h 9393261"/>
                <a:gd name="connsiteX0" fmla="*/ 1295557 w 10566837"/>
                <a:gd name="connsiteY0" fmla="*/ 916606 h 9646040"/>
                <a:gd name="connsiteX1" fmla="*/ 1759108 w 10566837"/>
                <a:gd name="connsiteY1" fmla="*/ 1589881 h 9646040"/>
                <a:gd name="connsiteX2" fmla="*/ 2413158 w 10566837"/>
                <a:gd name="connsiteY2" fmla="*/ 2078831 h 9646040"/>
                <a:gd name="connsiteX3" fmla="*/ 3137058 w 10566837"/>
                <a:gd name="connsiteY3" fmla="*/ 2316956 h 9646040"/>
                <a:gd name="connsiteX4" fmla="*/ 2543333 w 10566837"/>
                <a:gd name="connsiteY4" fmla="*/ 1834356 h 9646040"/>
                <a:gd name="connsiteX5" fmla="*/ 2384583 w 10566837"/>
                <a:gd name="connsiteY5" fmla="*/ 1031081 h 9646040"/>
                <a:gd name="connsiteX6" fmla="*/ 2784633 w 10566837"/>
                <a:gd name="connsiteY6" fmla="*/ 300831 h 9646040"/>
                <a:gd name="connsiteX7" fmla="*/ 3229133 w 10566837"/>
                <a:gd name="connsiteY7" fmla="*/ 805656 h 9646040"/>
                <a:gd name="connsiteX8" fmla="*/ 3064033 w 10566837"/>
                <a:gd name="connsiteY8" fmla="*/ 1135856 h 9646040"/>
                <a:gd name="connsiteX9" fmla="*/ 3137058 w 10566837"/>
                <a:gd name="connsiteY9" fmla="*/ 1485106 h 9646040"/>
                <a:gd name="connsiteX10" fmla="*/ 3416458 w 10566837"/>
                <a:gd name="connsiteY10" fmla="*/ 1710531 h 9646040"/>
                <a:gd name="connsiteX11" fmla="*/ 3772058 w 10566837"/>
                <a:gd name="connsiteY11" fmla="*/ 1710531 h 9646040"/>
                <a:gd name="connsiteX12" fmla="*/ 4045108 w 10566837"/>
                <a:gd name="connsiteY12" fmla="*/ 1478756 h 9646040"/>
                <a:gd name="connsiteX13" fmla="*/ 4111783 w 10566837"/>
                <a:gd name="connsiteY13" fmla="*/ 1129506 h 9646040"/>
                <a:gd name="connsiteX14" fmla="*/ 3940333 w 10566837"/>
                <a:gd name="connsiteY14" fmla="*/ 812006 h 9646040"/>
                <a:gd name="connsiteX15" fmla="*/ 3603783 w 10566837"/>
                <a:gd name="connsiteY15" fmla="*/ 678656 h 9646040"/>
                <a:gd name="connsiteX16" fmla="*/ 3626008 w 10566837"/>
                <a:gd name="connsiteY16" fmla="*/ 18256 h 9646040"/>
                <a:gd name="connsiteX17" fmla="*/ 3650614 w 10566837"/>
                <a:gd name="connsiteY17" fmla="*/ 0 h 9646040"/>
                <a:gd name="connsiteX18" fmla="*/ 4395945 w 10566837"/>
                <a:gd name="connsiteY18" fmla="*/ 302418 h 9646040"/>
                <a:gd name="connsiteX19" fmla="*/ 4791233 w 10566837"/>
                <a:gd name="connsiteY19" fmla="*/ 1031081 h 9646040"/>
                <a:gd name="connsiteX20" fmla="*/ 4629308 w 10566837"/>
                <a:gd name="connsiteY20" fmla="*/ 1838326 h 9646040"/>
                <a:gd name="connsiteX21" fmla="*/ 4045902 w 10566837"/>
                <a:gd name="connsiteY21" fmla="*/ 2319337 h 9646040"/>
                <a:gd name="connsiteX22" fmla="*/ 4762658 w 10566837"/>
                <a:gd name="connsiteY22" fmla="*/ 2081212 h 9646040"/>
                <a:gd name="connsiteX23" fmla="*/ 5412739 w 10566837"/>
                <a:gd name="connsiteY23" fmla="*/ 1588294 h 9646040"/>
                <a:gd name="connsiteX24" fmla="*/ 5872321 w 10566837"/>
                <a:gd name="connsiteY24" fmla="*/ 923925 h 9646040"/>
                <a:gd name="connsiteX25" fmla="*/ 6093777 w 10566837"/>
                <a:gd name="connsiteY25" fmla="*/ 150018 h 9646040"/>
                <a:gd name="connsiteX26" fmla="*/ 6134259 w 10566837"/>
                <a:gd name="connsiteY26" fmla="*/ 133350 h 9646040"/>
                <a:gd name="connsiteX27" fmla="*/ 6751002 w 10566837"/>
                <a:gd name="connsiteY27" fmla="*/ 207169 h 9646040"/>
                <a:gd name="connsiteX28" fmla="*/ 6760526 w 10566837"/>
                <a:gd name="connsiteY28" fmla="*/ 230981 h 9646040"/>
                <a:gd name="connsiteX29" fmla="*/ 6474777 w 10566837"/>
                <a:gd name="connsiteY29" fmla="*/ 1214438 h 9646040"/>
                <a:gd name="connsiteX30" fmla="*/ 5891371 w 10566837"/>
                <a:gd name="connsiteY30" fmla="*/ 2057400 h 9646040"/>
                <a:gd name="connsiteX31" fmla="*/ 5074602 w 10566837"/>
                <a:gd name="connsiteY31" fmla="*/ 2669382 h 9646040"/>
                <a:gd name="connsiteX32" fmla="*/ 4131627 w 10566837"/>
                <a:gd name="connsiteY32" fmla="*/ 2978944 h 9646040"/>
                <a:gd name="connsiteX33" fmla="*/ 8205151 w 10566837"/>
                <a:gd name="connsiteY33" fmla="*/ 2975593 h 9646040"/>
                <a:gd name="connsiteX34" fmla="*/ 8208341 w 10566837"/>
                <a:gd name="connsiteY34" fmla="*/ 6713709 h 9646040"/>
                <a:gd name="connsiteX35" fmla="*/ 9147706 w 10566837"/>
                <a:gd name="connsiteY35" fmla="*/ 7001085 h 9646040"/>
                <a:gd name="connsiteX36" fmla="*/ 9949828 w 10566837"/>
                <a:gd name="connsiteY36" fmla="*/ 7599131 h 9646040"/>
                <a:gd name="connsiteX37" fmla="*/ 10566837 w 10566837"/>
                <a:gd name="connsiteY37" fmla="*/ 8486945 h 9646040"/>
                <a:gd name="connsiteX38" fmla="*/ 9974503 w 10566837"/>
                <a:gd name="connsiteY38" fmla="*/ 8764390 h 9646040"/>
                <a:gd name="connsiteX39" fmla="*/ 9517914 w 10566837"/>
                <a:gd name="connsiteY39" fmla="*/ 8110858 h 9646040"/>
                <a:gd name="connsiteX40" fmla="*/ 8863881 w 10566837"/>
                <a:gd name="connsiteY40" fmla="*/ 7617623 h 9646040"/>
                <a:gd name="connsiteX41" fmla="*/ 8123464 w 10566837"/>
                <a:gd name="connsiteY41" fmla="*/ 7364842 h 9646040"/>
                <a:gd name="connsiteX42" fmla="*/ 8740478 w 10566837"/>
                <a:gd name="connsiteY42" fmla="*/ 7870406 h 9646040"/>
                <a:gd name="connsiteX43" fmla="*/ 8876222 w 10566837"/>
                <a:gd name="connsiteY43" fmla="*/ 8659576 h 9646040"/>
                <a:gd name="connsiteX44" fmla="*/ 8481331 w 10566837"/>
                <a:gd name="connsiteY44" fmla="*/ 9393261 h 9646040"/>
                <a:gd name="connsiteX45" fmla="*/ 8043252 w 10566837"/>
                <a:gd name="connsiteY45" fmla="*/ 8887696 h 9646040"/>
                <a:gd name="connsiteX46" fmla="*/ 8203675 w 10566837"/>
                <a:gd name="connsiteY46" fmla="*/ 8554765 h 9646040"/>
                <a:gd name="connsiteX47" fmla="*/ 8129633 w 10566837"/>
                <a:gd name="connsiteY47" fmla="*/ 8191003 h 9646040"/>
                <a:gd name="connsiteX48" fmla="*/ 7851972 w 10566837"/>
                <a:gd name="connsiteY48" fmla="*/ 7975216 h 9646040"/>
                <a:gd name="connsiteX49" fmla="*/ 7487938 w 10566837"/>
                <a:gd name="connsiteY49" fmla="*/ 7975216 h 9646040"/>
                <a:gd name="connsiteX50" fmla="*/ 7234961 w 10566837"/>
                <a:gd name="connsiteY50" fmla="*/ 8203338 h 9646040"/>
                <a:gd name="connsiteX51" fmla="*/ 7160919 w 10566837"/>
                <a:gd name="connsiteY51" fmla="*/ 8548598 h 9646040"/>
                <a:gd name="connsiteX52" fmla="*/ 7327516 w 10566837"/>
                <a:gd name="connsiteY52" fmla="*/ 8881529 h 9646040"/>
                <a:gd name="connsiteX53" fmla="*/ 7660705 w 10566837"/>
                <a:gd name="connsiteY53" fmla="*/ 9004840 h 9646040"/>
                <a:gd name="connsiteX54" fmla="*/ 7648363 w 10566837"/>
                <a:gd name="connsiteY54" fmla="*/ 9646040 h 9646040"/>
                <a:gd name="connsiteX55" fmla="*/ 4803929 w 10566837"/>
                <a:gd name="connsiteY55" fmla="*/ 8462284 h 9646040"/>
                <a:gd name="connsiteX56" fmla="*/ 5390090 w 10566837"/>
                <a:gd name="connsiteY56" fmla="*/ 7623785 h 9646040"/>
                <a:gd name="connsiteX57" fmla="*/ 6204549 w 10566837"/>
                <a:gd name="connsiteY57" fmla="*/ 7007255 h 9646040"/>
                <a:gd name="connsiteX58" fmla="*/ 7185603 w 10566837"/>
                <a:gd name="connsiteY58" fmla="*/ 6711313 h 9646040"/>
                <a:gd name="connsiteX59" fmla="*/ 164 w 10566837"/>
                <a:gd name="connsiteY59" fmla="*/ 6713709 h 9646040"/>
                <a:gd name="connsiteX60" fmla="*/ 951 w 10566837"/>
                <a:gd name="connsiteY60" fmla="*/ 2990850 h 9646040"/>
                <a:gd name="connsiteX61" fmla="*/ 3024980 w 10566837"/>
                <a:gd name="connsiteY61" fmla="*/ 2979261 h 9646040"/>
                <a:gd name="connsiteX62" fmla="*/ 2102008 w 10566837"/>
                <a:gd name="connsiteY62" fmla="*/ 2672556 h 9646040"/>
                <a:gd name="connsiteX63" fmla="*/ 1292383 w 10566837"/>
                <a:gd name="connsiteY63" fmla="*/ 2062956 h 9646040"/>
                <a:gd name="connsiteX64" fmla="*/ 701833 w 10566837"/>
                <a:gd name="connsiteY64" fmla="*/ 1202531 h 9646040"/>
                <a:gd name="connsiteX65" fmla="*/ 1295557 w 10566837"/>
                <a:gd name="connsiteY65" fmla="*/ 916606 h 9646040"/>
                <a:gd name="connsiteX0" fmla="*/ 1295557 w 10566837"/>
                <a:gd name="connsiteY0" fmla="*/ 916606 h 9646040"/>
                <a:gd name="connsiteX1" fmla="*/ 1759108 w 10566837"/>
                <a:gd name="connsiteY1" fmla="*/ 1589881 h 9646040"/>
                <a:gd name="connsiteX2" fmla="*/ 2413158 w 10566837"/>
                <a:gd name="connsiteY2" fmla="*/ 2078831 h 9646040"/>
                <a:gd name="connsiteX3" fmla="*/ 3137058 w 10566837"/>
                <a:gd name="connsiteY3" fmla="*/ 2316956 h 9646040"/>
                <a:gd name="connsiteX4" fmla="*/ 2543333 w 10566837"/>
                <a:gd name="connsiteY4" fmla="*/ 1834356 h 9646040"/>
                <a:gd name="connsiteX5" fmla="*/ 2384583 w 10566837"/>
                <a:gd name="connsiteY5" fmla="*/ 1031081 h 9646040"/>
                <a:gd name="connsiteX6" fmla="*/ 2784633 w 10566837"/>
                <a:gd name="connsiteY6" fmla="*/ 300831 h 9646040"/>
                <a:gd name="connsiteX7" fmla="*/ 3229133 w 10566837"/>
                <a:gd name="connsiteY7" fmla="*/ 805656 h 9646040"/>
                <a:gd name="connsiteX8" fmla="*/ 3064033 w 10566837"/>
                <a:gd name="connsiteY8" fmla="*/ 1135856 h 9646040"/>
                <a:gd name="connsiteX9" fmla="*/ 3137058 w 10566837"/>
                <a:gd name="connsiteY9" fmla="*/ 1485106 h 9646040"/>
                <a:gd name="connsiteX10" fmla="*/ 3416458 w 10566837"/>
                <a:gd name="connsiteY10" fmla="*/ 1710531 h 9646040"/>
                <a:gd name="connsiteX11" fmla="*/ 3772058 w 10566837"/>
                <a:gd name="connsiteY11" fmla="*/ 1710531 h 9646040"/>
                <a:gd name="connsiteX12" fmla="*/ 4045108 w 10566837"/>
                <a:gd name="connsiteY12" fmla="*/ 1478756 h 9646040"/>
                <a:gd name="connsiteX13" fmla="*/ 4111783 w 10566837"/>
                <a:gd name="connsiteY13" fmla="*/ 1129506 h 9646040"/>
                <a:gd name="connsiteX14" fmla="*/ 3940333 w 10566837"/>
                <a:gd name="connsiteY14" fmla="*/ 812006 h 9646040"/>
                <a:gd name="connsiteX15" fmla="*/ 3603783 w 10566837"/>
                <a:gd name="connsiteY15" fmla="*/ 678656 h 9646040"/>
                <a:gd name="connsiteX16" fmla="*/ 3626008 w 10566837"/>
                <a:gd name="connsiteY16" fmla="*/ 18256 h 9646040"/>
                <a:gd name="connsiteX17" fmla="*/ 3650614 w 10566837"/>
                <a:gd name="connsiteY17" fmla="*/ 0 h 9646040"/>
                <a:gd name="connsiteX18" fmla="*/ 4395945 w 10566837"/>
                <a:gd name="connsiteY18" fmla="*/ 302418 h 9646040"/>
                <a:gd name="connsiteX19" fmla="*/ 4791233 w 10566837"/>
                <a:gd name="connsiteY19" fmla="*/ 1031081 h 9646040"/>
                <a:gd name="connsiteX20" fmla="*/ 4629308 w 10566837"/>
                <a:gd name="connsiteY20" fmla="*/ 1838326 h 9646040"/>
                <a:gd name="connsiteX21" fmla="*/ 4045902 w 10566837"/>
                <a:gd name="connsiteY21" fmla="*/ 2319337 h 9646040"/>
                <a:gd name="connsiteX22" fmla="*/ 4762658 w 10566837"/>
                <a:gd name="connsiteY22" fmla="*/ 2081212 h 9646040"/>
                <a:gd name="connsiteX23" fmla="*/ 5412739 w 10566837"/>
                <a:gd name="connsiteY23" fmla="*/ 1588294 h 9646040"/>
                <a:gd name="connsiteX24" fmla="*/ 5872321 w 10566837"/>
                <a:gd name="connsiteY24" fmla="*/ 923925 h 9646040"/>
                <a:gd name="connsiteX25" fmla="*/ 6093777 w 10566837"/>
                <a:gd name="connsiteY25" fmla="*/ 150018 h 9646040"/>
                <a:gd name="connsiteX26" fmla="*/ 6134259 w 10566837"/>
                <a:gd name="connsiteY26" fmla="*/ 133350 h 9646040"/>
                <a:gd name="connsiteX27" fmla="*/ 6751002 w 10566837"/>
                <a:gd name="connsiteY27" fmla="*/ 207169 h 9646040"/>
                <a:gd name="connsiteX28" fmla="*/ 6760526 w 10566837"/>
                <a:gd name="connsiteY28" fmla="*/ 230981 h 9646040"/>
                <a:gd name="connsiteX29" fmla="*/ 6474777 w 10566837"/>
                <a:gd name="connsiteY29" fmla="*/ 1214438 h 9646040"/>
                <a:gd name="connsiteX30" fmla="*/ 5891371 w 10566837"/>
                <a:gd name="connsiteY30" fmla="*/ 2057400 h 9646040"/>
                <a:gd name="connsiteX31" fmla="*/ 5074602 w 10566837"/>
                <a:gd name="connsiteY31" fmla="*/ 2669382 h 9646040"/>
                <a:gd name="connsiteX32" fmla="*/ 4131627 w 10566837"/>
                <a:gd name="connsiteY32" fmla="*/ 2978944 h 9646040"/>
                <a:gd name="connsiteX33" fmla="*/ 8205151 w 10566837"/>
                <a:gd name="connsiteY33" fmla="*/ 2975593 h 9646040"/>
                <a:gd name="connsiteX34" fmla="*/ 8208341 w 10566837"/>
                <a:gd name="connsiteY34" fmla="*/ 6713709 h 9646040"/>
                <a:gd name="connsiteX35" fmla="*/ 9147706 w 10566837"/>
                <a:gd name="connsiteY35" fmla="*/ 7001085 h 9646040"/>
                <a:gd name="connsiteX36" fmla="*/ 9949828 w 10566837"/>
                <a:gd name="connsiteY36" fmla="*/ 7599131 h 9646040"/>
                <a:gd name="connsiteX37" fmla="*/ 10566837 w 10566837"/>
                <a:gd name="connsiteY37" fmla="*/ 8486945 h 9646040"/>
                <a:gd name="connsiteX38" fmla="*/ 9974503 w 10566837"/>
                <a:gd name="connsiteY38" fmla="*/ 8764390 h 9646040"/>
                <a:gd name="connsiteX39" fmla="*/ 9517914 w 10566837"/>
                <a:gd name="connsiteY39" fmla="*/ 8110858 h 9646040"/>
                <a:gd name="connsiteX40" fmla="*/ 8863881 w 10566837"/>
                <a:gd name="connsiteY40" fmla="*/ 7617623 h 9646040"/>
                <a:gd name="connsiteX41" fmla="*/ 8123464 w 10566837"/>
                <a:gd name="connsiteY41" fmla="*/ 7364842 h 9646040"/>
                <a:gd name="connsiteX42" fmla="*/ 8740478 w 10566837"/>
                <a:gd name="connsiteY42" fmla="*/ 7870406 h 9646040"/>
                <a:gd name="connsiteX43" fmla="*/ 8876222 w 10566837"/>
                <a:gd name="connsiteY43" fmla="*/ 8659576 h 9646040"/>
                <a:gd name="connsiteX44" fmla="*/ 8481331 w 10566837"/>
                <a:gd name="connsiteY44" fmla="*/ 9393261 h 9646040"/>
                <a:gd name="connsiteX45" fmla="*/ 8043252 w 10566837"/>
                <a:gd name="connsiteY45" fmla="*/ 8887696 h 9646040"/>
                <a:gd name="connsiteX46" fmla="*/ 8203675 w 10566837"/>
                <a:gd name="connsiteY46" fmla="*/ 8554765 h 9646040"/>
                <a:gd name="connsiteX47" fmla="*/ 8129633 w 10566837"/>
                <a:gd name="connsiteY47" fmla="*/ 8191003 h 9646040"/>
                <a:gd name="connsiteX48" fmla="*/ 7851972 w 10566837"/>
                <a:gd name="connsiteY48" fmla="*/ 7975216 h 9646040"/>
                <a:gd name="connsiteX49" fmla="*/ 7487938 w 10566837"/>
                <a:gd name="connsiteY49" fmla="*/ 7975216 h 9646040"/>
                <a:gd name="connsiteX50" fmla="*/ 7234961 w 10566837"/>
                <a:gd name="connsiteY50" fmla="*/ 8203338 h 9646040"/>
                <a:gd name="connsiteX51" fmla="*/ 7160919 w 10566837"/>
                <a:gd name="connsiteY51" fmla="*/ 8548598 h 9646040"/>
                <a:gd name="connsiteX52" fmla="*/ 7327516 w 10566837"/>
                <a:gd name="connsiteY52" fmla="*/ 8881529 h 9646040"/>
                <a:gd name="connsiteX53" fmla="*/ 7660705 w 10566837"/>
                <a:gd name="connsiteY53" fmla="*/ 9004840 h 9646040"/>
                <a:gd name="connsiteX54" fmla="*/ 7648363 w 10566837"/>
                <a:gd name="connsiteY54" fmla="*/ 9646040 h 9646040"/>
                <a:gd name="connsiteX55" fmla="*/ 7549641 w 10566837"/>
                <a:gd name="connsiteY55" fmla="*/ 9609049 h 9646040"/>
                <a:gd name="connsiteX56" fmla="*/ 4803929 w 10566837"/>
                <a:gd name="connsiteY56" fmla="*/ 8462284 h 9646040"/>
                <a:gd name="connsiteX57" fmla="*/ 5390090 w 10566837"/>
                <a:gd name="connsiteY57" fmla="*/ 7623785 h 9646040"/>
                <a:gd name="connsiteX58" fmla="*/ 6204549 w 10566837"/>
                <a:gd name="connsiteY58" fmla="*/ 7007255 h 9646040"/>
                <a:gd name="connsiteX59" fmla="*/ 7185603 w 10566837"/>
                <a:gd name="connsiteY59" fmla="*/ 6711313 h 9646040"/>
                <a:gd name="connsiteX60" fmla="*/ 164 w 10566837"/>
                <a:gd name="connsiteY60" fmla="*/ 6713709 h 9646040"/>
                <a:gd name="connsiteX61" fmla="*/ 951 w 10566837"/>
                <a:gd name="connsiteY61" fmla="*/ 2990850 h 9646040"/>
                <a:gd name="connsiteX62" fmla="*/ 3024980 w 10566837"/>
                <a:gd name="connsiteY62" fmla="*/ 2979261 h 9646040"/>
                <a:gd name="connsiteX63" fmla="*/ 2102008 w 10566837"/>
                <a:gd name="connsiteY63" fmla="*/ 2672556 h 9646040"/>
                <a:gd name="connsiteX64" fmla="*/ 1292383 w 10566837"/>
                <a:gd name="connsiteY64" fmla="*/ 2062956 h 9646040"/>
                <a:gd name="connsiteX65" fmla="*/ 701833 w 10566837"/>
                <a:gd name="connsiteY65" fmla="*/ 1202531 h 9646040"/>
                <a:gd name="connsiteX66" fmla="*/ 1295557 w 10566837"/>
                <a:gd name="connsiteY66" fmla="*/ 916606 h 9646040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4803929 w 10566837"/>
                <a:gd name="connsiteY56" fmla="*/ 8462284 h 9683034"/>
                <a:gd name="connsiteX57" fmla="*/ 5390090 w 10566837"/>
                <a:gd name="connsiteY57" fmla="*/ 7623785 h 9683034"/>
                <a:gd name="connsiteX58" fmla="*/ 6204549 w 10566837"/>
                <a:gd name="connsiteY58" fmla="*/ 7007255 h 9683034"/>
                <a:gd name="connsiteX59" fmla="*/ 7185603 w 10566837"/>
                <a:gd name="connsiteY59" fmla="*/ 6711313 h 9683034"/>
                <a:gd name="connsiteX60" fmla="*/ 164 w 10566837"/>
                <a:gd name="connsiteY60" fmla="*/ 6713709 h 9683034"/>
                <a:gd name="connsiteX61" fmla="*/ 951 w 10566837"/>
                <a:gd name="connsiteY61" fmla="*/ 2990850 h 9683034"/>
                <a:gd name="connsiteX62" fmla="*/ 3024980 w 10566837"/>
                <a:gd name="connsiteY62" fmla="*/ 2979261 h 9683034"/>
                <a:gd name="connsiteX63" fmla="*/ 2102008 w 10566837"/>
                <a:gd name="connsiteY63" fmla="*/ 2672556 h 9683034"/>
                <a:gd name="connsiteX64" fmla="*/ 1292383 w 10566837"/>
                <a:gd name="connsiteY64" fmla="*/ 2062956 h 9683034"/>
                <a:gd name="connsiteX65" fmla="*/ 701833 w 10566837"/>
                <a:gd name="connsiteY65" fmla="*/ 1202531 h 9683034"/>
                <a:gd name="connsiteX66" fmla="*/ 1295557 w 10566837"/>
                <a:gd name="connsiteY66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944966 w 10566837"/>
                <a:gd name="connsiteY56" fmla="*/ 9374765 h 9683034"/>
                <a:gd name="connsiteX57" fmla="*/ 4803929 w 10566837"/>
                <a:gd name="connsiteY57" fmla="*/ 8462284 h 9683034"/>
                <a:gd name="connsiteX58" fmla="*/ 5390090 w 10566837"/>
                <a:gd name="connsiteY58" fmla="*/ 7623785 h 9683034"/>
                <a:gd name="connsiteX59" fmla="*/ 6204549 w 10566837"/>
                <a:gd name="connsiteY59" fmla="*/ 7007255 h 9683034"/>
                <a:gd name="connsiteX60" fmla="*/ 7185603 w 10566837"/>
                <a:gd name="connsiteY60" fmla="*/ 6711313 h 9683034"/>
                <a:gd name="connsiteX61" fmla="*/ 164 w 10566837"/>
                <a:gd name="connsiteY61" fmla="*/ 6713709 h 9683034"/>
                <a:gd name="connsiteX62" fmla="*/ 951 w 10566837"/>
                <a:gd name="connsiteY62" fmla="*/ 2990850 h 9683034"/>
                <a:gd name="connsiteX63" fmla="*/ 3024980 w 10566837"/>
                <a:gd name="connsiteY63" fmla="*/ 2979261 h 9683034"/>
                <a:gd name="connsiteX64" fmla="*/ 2102008 w 10566837"/>
                <a:gd name="connsiteY64" fmla="*/ 2672556 h 9683034"/>
                <a:gd name="connsiteX65" fmla="*/ 1292383 w 10566837"/>
                <a:gd name="connsiteY65" fmla="*/ 2062956 h 9683034"/>
                <a:gd name="connsiteX66" fmla="*/ 701833 w 10566837"/>
                <a:gd name="connsiteY66" fmla="*/ 1202531 h 9683034"/>
                <a:gd name="connsiteX67" fmla="*/ 1295557 w 10566837"/>
                <a:gd name="connsiteY6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4803929 w 10566837"/>
                <a:gd name="connsiteY57" fmla="*/ 8462284 h 9683034"/>
                <a:gd name="connsiteX58" fmla="*/ 5390090 w 10566837"/>
                <a:gd name="connsiteY58" fmla="*/ 7623785 h 9683034"/>
                <a:gd name="connsiteX59" fmla="*/ 6204549 w 10566837"/>
                <a:gd name="connsiteY59" fmla="*/ 7007255 h 9683034"/>
                <a:gd name="connsiteX60" fmla="*/ 7185603 w 10566837"/>
                <a:gd name="connsiteY60" fmla="*/ 6711313 h 9683034"/>
                <a:gd name="connsiteX61" fmla="*/ 164 w 10566837"/>
                <a:gd name="connsiteY61" fmla="*/ 6713709 h 9683034"/>
                <a:gd name="connsiteX62" fmla="*/ 951 w 10566837"/>
                <a:gd name="connsiteY62" fmla="*/ 2990850 h 9683034"/>
                <a:gd name="connsiteX63" fmla="*/ 3024980 w 10566837"/>
                <a:gd name="connsiteY63" fmla="*/ 2979261 h 9683034"/>
                <a:gd name="connsiteX64" fmla="*/ 2102008 w 10566837"/>
                <a:gd name="connsiteY64" fmla="*/ 2672556 h 9683034"/>
                <a:gd name="connsiteX65" fmla="*/ 1292383 w 10566837"/>
                <a:gd name="connsiteY65" fmla="*/ 2062956 h 9683034"/>
                <a:gd name="connsiteX66" fmla="*/ 701833 w 10566837"/>
                <a:gd name="connsiteY66" fmla="*/ 1202531 h 9683034"/>
                <a:gd name="connsiteX67" fmla="*/ 1295557 w 10566837"/>
                <a:gd name="connsiteY6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290932 w 10566837"/>
                <a:gd name="connsiteY57" fmla="*/ 9109652 h 9683034"/>
                <a:gd name="connsiteX58" fmla="*/ 4803929 w 10566837"/>
                <a:gd name="connsiteY58" fmla="*/ 8462284 h 9683034"/>
                <a:gd name="connsiteX59" fmla="*/ 5390090 w 10566837"/>
                <a:gd name="connsiteY59" fmla="*/ 7623785 h 9683034"/>
                <a:gd name="connsiteX60" fmla="*/ 6204549 w 10566837"/>
                <a:gd name="connsiteY60" fmla="*/ 7007255 h 9683034"/>
                <a:gd name="connsiteX61" fmla="*/ 7185603 w 10566837"/>
                <a:gd name="connsiteY61" fmla="*/ 6711313 h 9683034"/>
                <a:gd name="connsiteX62" fmla="*/ 164 w 10566837"/>
                <a:gd name="connsiteY62" fmla="*/ 6713709 h 9683034"/>
                <a:gd name="connsiteX63" fmla="*/ 951 w 10566837"/>
                <a:gd name="connsiteY63" fmla="*/ 2990850 h 9683034"/>
                <a:gd name="connsiteX64" fmla="*/ 3024980 w 10566837"/>
                <a:gd name="connsiteY64" fmla="*/ 2979261 h 9683034"/>
                <a:gd name="connsiteX65" fmla="*/ 2102008 w 10566837"/>
                <a:gd name="connsiteY65" fmla="*/ 2672556 h 9683034"/>
                <a:gd name="connsiteX66" fmla="*/ 1292383 w 10566837"/>
                <a:gd name="connsiteY66" fmla="*/ 2062956 h 9683034"/>
                <a:gd name="connsiteX67" fmla="*/ 701833 w 10566837"/>
                <a:gd name="connsiteY67" fmla="*/ 1202531 h 9683034"/>
                <a:gd name="connsiteX68" fmla="*/ 1295557 w 10566837"/>
                <a:gd name="connsiteY68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4803929 w 10566837"/>
                <a:gd name="connsiteY58" fmla="*/ 8462284 h 9683034"/>
                <a:gd name="connsiteX59" fmla="*/ 5390090 w 10566837"/>
                <a:gd name="connsiteY59" fmla="*/ 7623785 h 9683034"/>
                <a:gd name="connsiteX60" fmla="*/ 6204549 w 10566837"/>
                <a:gd name="connsiteY60" fmla="*/ 7007255 h 9683034"/>
                <a:gd name="connsiteX61" fmla="*/ 7185603 w 10566837"/>
                <a:gd name="connsiteY61" fmla="*/ 6711313 h 9683034"/>
                <a:gd name="connsiteX62" fmla="*/ 164 w 10566837"/>
                <a:gd name="connsiteY62" fmla="*/ 6713709 h 9683034"/>
                <a:gd name="connsiteX63" fmla="*/ 951 w 10566837"/>
                <a:gd name="connsiteY63" fmla="*/ 2990850 h 9683034"/>
                <a:gd name="connsiteX64" fmla="*/ 3024980 w 10566837"/>
                <a:gd name="connsiteY64" fmla="*/ 2979261 h 9683034"/>
                <a:gd name="connsiteX65" fmla="*/ 2102008 w 10566837"/>
                <a:gd name="connsiteY65" fmla="*/ 2672556 h 9683034"/>
                <a:gd name="connsiteX66" fmla="*/ 1292383 w 10566837"/>
                <a:gd name="connsiteY66" fmla="*/ 2062956 h 9683034"/>
                <a:gd name="connsiteX67" fmla="*/ 701833 w 10566837"/>
                <a:gd name="connsiteY67" fmla="*/ 1202531 h 9683034"/>
                <a:gd name="connsiteX68" fmla="*/ 1295557 w 10566837"/>
                <a:gd name="connsiteY68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050296 w 10566837"/>
                <a:gd name="connsiteY58" fmla="*/ 8604087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42630 w 10566837"/>
                <a:gd name="connsiteY58" fmla="*/ 7845741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39576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580927 w 10566837"/>
                <a:gd name="connsiteY58" fmla="*/ 7895064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6198380 w 10566837"/>
                <a:gd name="connsiteY59" fmla="*/ 8006043 h 9683034"/>
                <a:gd name="connsiteX60" fmla="*/ 4803929 w 10566837"/>
                <a:gd name="connsiteY60" fmla="*/ 8462284 h 9683034"/>
                <a:gd name="connsiteX61" fmla="*/ 5390090 w 10566837"/>
                <a:gd name="connsiteY61" fmla="*/ 7623785 h 9683034"/>
                <a:gd name="connsiteX62" fmla="*/ 6204549 w 10566837"/>
                <a:gd name="connsiteY62" fmla="*/ 7007255 h 9683034"/>
                <a:gd name="connsiteX63" fmla="*/ 7185603 w 10566837"/>
                <a:gd name="connsiteY63" fmla="*/ 6711313 h 9683034"/>
                <a:gd name="connsiteX64" fmla="*/ 164 w 10566837"/>
                <a:gd name="connsiteY64" fmla="*/ 6713709 h 9683034"/>
                <a:gd name="connsiteX65" fmla="*/ 951 w 10566837"/>
                <a:gd name="connsiteY65" fmla="*/ 2990850 h 9683034"/>
                <a:gd name="connsiteX66" fmla="*/ 3024980 w 10566837"/>
                <a:gd name="connsiteY66" fmla="*/ 2979261 h 9683034"/>
                <a:gd name="connsiteX67" fmla="*/ 2102008 w 10566837"/>
                <a:gd name="connsiteY67" fmla="*/ 2672556 h 9683034"/>
                <a:gd name="connsiteX68" fmla="*/ 1292383 w 10566837"/>
                <a:gd name="connsiteY68" fmla="*/ 2062956 h 9683034"/>
                <a:gd name="connsiteX69" fmla="*/ 701833 w 10566837"/>
                <a:gd name="connsiteY69" fmla="*/ 1202531 h 9683034"/>
                <a:gd name="connsiteX70" fmla="*/ 1295557 w 10566837"/>
                <a:gd name="connsiteY70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7228794 w 10566837"/>
                <a:gd name="connsiteY59" fmla="*/ 7364840 h 9683034"/>
                <a:gd name="connsiteX60" fmla="*/ 4803929 w 10566837"/>
                <a:gd name="connsiteY60" fmla="*/ 8462284 h 9683034"/>
                <a:gd name="connsiteX61" fmla="*/ 5390090 w 10566837"/>
                <a:gd name="connsiteY61" fmla="*/ 7623785 h 9683034"/>
                <a:gd name="connsiteX62" fmla="*/ 6204549 w 10566837"/>
                <a:gd name="connsiteY62" fmla="*/ 7007255 h 9683034"/>
                <a:gd name="connsiteX63" fmla="*/ 7185603 w 10566837"/>
                <a:gd name="connsiteY63" fmla="*/ 6711313 h 9683034"/>
                <a:gd name="connsiteX64" fmla="*/ 164 w 10566837"/>
                <a:gd name="connsiteY64" fmla="*/ 6713709 h 9683034"/>
                <a:gd name="connsiteX65" fmla="*/ 951 w 10566837"/>
                <a:gd name="connsiteY65" fmla="*/ 2990850 h 9683034"/>
                <a:gd name="connsiteX66" fmla="*/ 3024980 w 10566837"/>
                <a:gd name="connsiteY66" fmla="*/ 2979261 h 9683034"/>
                <a:gd name="connsiteX67" fmla="*/ 2102008 w 10566837"/>
                <a:gd name="connsiteY67" fmla="*/ 2672556 h 9683034"/>
                <a:gd name="connsiteX68" fmla="*/ 1292383 w 10566837"/>
                <a:gd name="connsiteY68" fmla="*/ 2062956 h 9683034"/>
                <a:gd name="connsiteX69" fmla="*/ 701833 w 10566837"/>
                <a:gd name="connsiteY69" fmla="*/ 1202531 h 9683034"/>
                <a:gd name="connsiteX70" fmla="*/ 1295557 w 10566837"/>
                <a:gd name="connsiteY70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7228794 w 10566837"/>
                <a:gd name="connsiteY59" fmla="*/ 7364840 h 9683034"/>
                <a:gd name="connsiteX60" fmla="*/ 6550077 w 10566837"/>
                <a:gd name="connsiteY60" fmla="*/ 767927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7228794 w 10566837"/>
                <a:gd name="connsiteY59" fmla="*/ 7364840 h 9683034"/>
                <a:gd name="connsiteX60" fmla="*/ 6513055 w 10566837"/>
                <a:gd name="connsiteY60" fmla="*/ 759912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79649 w 10566837"/>
                <a:gd name="connsiteY58" fmla="*/ 7895064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710938 w 10566837"/>
                <a:gd name="connsiteY61" fmla="*/ 7993713 h 9683034"/>
                <a:gd name="connsiteX62" fmla="*/ 4803929 w 10566837"/>
                <a:gd name="connsiteY62" fmla="*/ 8462284 h 9683034"/>
                <a:gd name="connsiteX63" fmla="*/ 5390090 w 10566837"/>
                <a:gd name="connsiteY63" fmla="*/ 7623785 h 9683034"/>
                <a:gd name="connsiteX64" fmla="*/ 6204549 w 10566837"/>
                <a:gd name="connsiteY64" fmla="*/ 7007255 h 9683034"/>
                <a:gd name="connsiteX65" fmla="*/ 7185603 w 10566837"/>
                <a:gd name="connsiteY65" fmla="*/ 6711313 h 9683034"/>
                <a:gd name="connsiteX66" fmla="*/ 164 w 10566837"/>
                <a:gd name="connsiteY66" fmla="*/ 6713709 h 9683034"/>
                <a:gd name="connsiteX67" fmla="*/ 951 w 10566837"/>
                <a:gd name="connsiteY67" fmla="*/ 2990850 h 9683034"/>
                <a:gd name="connsiteX68" fmla="*/ 3024980 w 10566837"/>
                <a:gd name="connsiteY68" fmla="*/ 2979261 h 9683034"/>
                <a:gd name="connsiteX69" fmla="*/ 2102008 w 10566837"/>
                <a:gd name="connsiteY69" fmla="*/ 2672556 h 9683034"/>
                <a:gd name="connsiteX70" fmla="*/ 1292383 w 10566837"/>
                <a:gd name="connsiteY70" fmla="*/ 2062956 h 9683034"/>
                <a:gd name="connsiteX71" fmla="*/ 701833 w 10566837"/>
                <a:gd name="connsiteY71" fmla="*/ 1202531 h 9683034"/>
                <a:gd name="connsiteX72" fmla="*/ 1295557 w 10566837"/>
                <a:gd name="connsiteY72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4803929 w 10566837"/>
                <a:gd name="connsiteY62" fmla="*/ 8462284 h 9683034"/>
                <a:gd name="connsiteX63" fmla="*/ 5390090 w 10566837"/>
                <a:gd name="connsiteY63" fmla="*/ 7623785 h 9683034"/>
                <a:gd name="connsiteX64" fmla="*/ 6204549 w 10566837"/>
                <a:gd name="connsiteY64" fmla="*/ 7007255 h 9683034"/>
                <a:gd name="connsiteX65" fmla="*/ 7185603 w 10566837"/>
                <a:gd name="connsiteY65" fmla="*/ 6711313 h 9683034"/>
                <a:gd name="connsiteX66" fmla="*/ 164 w 10566837"/>
                <a:gd name="connsiteY66" fmla="*/ 6713709 h 9683034"/>
                <a:gd name="connsiteX67" fmla="*/ 951 w 10566837"/>
                <a:gd name="connsiteY67" fmla="*/ 2990850 h 9683034"/>
                <a:gd name="connsiteX68" fmla="*/ 3024980 w 10566837"/>
                <a:gd name="connsiteY68" fmla="*/ 2979261 h 9683034"/>
                <a:gd name="connsiteX69" fmla="*/ 2102008 w 10566837"/>
                <a:gd name="connsiteY69" fmla="*/ 2672556 h 9683034"/>
                <a:gd name="connsiteX70" fmla="*/ 1292383 w 10566837"/>
                <a:gd name="connsiteY70" fmla="*/ 2062956 h 9683034"/>
                <a:gd name="connsiteX71" fmla="*/ 701833 w 10566837"/>
                <a:gd name="connsiteY71" fmla="*/ 1202531 h 9683034"/>
                <a:gd name="connsiteX72" fmla="*/ 1295557 w 10566837"/>
                <a:gd name="connsiteY72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14771 w 10566837"/>
                <a:gd name="connsiteY62" fmla="*/ 8234162 h 9683034"/>
                <a:gd name="connsiteX63" fmla="*/ 4803929 w 10566837"/>
                <a:gd name="connsiteY63" fmla="*/ 8462284 h 9683034"/>
                <a:gd name="connsiteX64" fmla="*/ 5390090 w 10566837"/>
                <a:gd name="connsiteY64" fmla="*/ 7623785 h 9683034"/>
                <a:gd name="connsiteX65" fmla="*/ 6204549 w 10566837"/>
                <a:gd name="connsiteY65" fmla="*/ 7007255 h 9683034"/>
                <a:gd name="connsiteX66" fmla="*/ 7185603 w 10566837"/>
                <a:gd name="connsiteY66" fmla="*/ 6711313 h 9683034"/>
                <a:gd name="connsiteX67" fmla="*/ 164 w 10566837"/>
                <a:gd name="connsiteY67" fmla="*/ 6713709 h 9683034"/>
                <a:gd name="connsiteX68" fmla="*/ 951 w 10566837"/>
                <a:gd name="connsiteY68" fmla="*/ 2990850 h 9683034"/>
                <a:gd name="connsiteX69" fmla="*/ 3024980 w 10566837"/>
                <a:gd name="connsiteY69" fmla="*/ 2979261 h 9683034"/>
                <a:gd name="connsiteX70" fmla="*/ 2102008 w 10566837"/>
                <a:gd name="connsiteY70" fmla="*/ 2672556 h 9683034"/>
                <a:gd name="connsiteX71" fmla="*/ 1292383 w 10566837"/>
                <a:gd name="connsiteY71" fmla="*/ 2062956 h 9683034"/>
                <a:gd name="connsiteX72" fmla="*/ 701833 w 10566837"/>
                <a:gd name="connsiteY72" fmla="*/ 1202531 h 9683034"/>
                <a:gd name="connsiteX73" fmla="*/ 1295557 w 10566837"/>
                <a:gd name="connsiteY73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396260 w 10566837"/>
                <a:gd name="connsiteY62" fmla="*/ 8758224 h 9683034"/>
                <a:gd name="connsiteX63" fmla="*/ 4803929 w 10566837"/>
                <a:gd name="connsiteY63" fmla="*/ 8462284 h 9683034"/>
                <a:gd name="connsiteX64" fmla="*/ 5390090 w 10566837"/>
                <a:gd name="connsiteY64" fmla="*/ 7623785 h 9683034"/>
                <a:gd name="connsiteX65" fmla="*/ 6204549 w 10566837"/>
                <a:gd name="connsiteY65" fmla="*/ 7007255 h 9683034"/>
                <a:gd name="connsiteX66" fmla="*/ 7185603 w 10566837"/>
                <a:gd name="connsiteY66" fmla="*/ 6711313 h 9683034"/>
                <a:gd name="connsiteX67" fmla="*/ 164 w 10566837"/>
                <a:gd name="connsiteY67" fmla="*/ 6713709 h 9683034"/>
                <a:gd name="connsiteX68" fmla="*/ 951 w 10566837"/>
                <a:gd name="connsiteY68" fmla="*/ 2990850 h 9683034"/>
                <a:gd name="connsiteX69" fmla="*/ 3024980 w 10566837"/>
                <a:gd name="connsiteY69" fmla="*/ 2979261 h 9683034"/>
                <a:gd name="connsiteX70" fmla="*/ 2102008 w 10566837"/>
                <a:gd name="connsiteY70" fmla="*/ 2672556 h 9683034"/>
                <a:gd name="connsiteX71" fmla="*/ 1292383 w 10566837"/>
                <a:gd name="connsiteY71" fmla="*/ 2062956 h 9683034"/>
                <a:gd name="connsiteX72" fmla="*/ 701833 w 10566837"/>
                <a:gd name="connsiteY72" fmla="*/ 1202531 h 9683034"/>
                <a:gd name="connsiteX73" fmla="*/ 1295557 w 10566837"/>
                <a:gd name="connsiteY73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4803929 w 10566837"/>
                <a:gd name="connsiteY63" fmla="*/ 8462284 h 9683034"/>
                <a:gd name="connsiteX64" fmla="*/ 5390090 w 10566837"/>
                <a:gd name="connsiteY64" fmla="*/ 7623785 h 9683034"/>
                <a:gd name="connsiteX65" fmla="*/ 6204549 w 10566837"/>
                <a:gd name="connsiteY65" fmla="*/ 7007255 h 9683034"/>
                <a:gd name="connsiteX66" fmla="*/ 7185603 w 10566837"/>
                <a:gd name="connsiteY66" fmla="*/ 6711313 h 9683034"/>
                <a:gd name="connsiteX67" fmla="*/ 164 w 10566837"/>
                <a:gd name="connsiteY67" fmla="*/ 6713709 h 9683034"/>
                <a:gd name="connsiteX68" fmla="*/ 951 w 10566837"/>
                <a:gd name="connsiteY68" fmla="*/ 2990850 h 9683034"/>
                <a:gd name="connsiteX69" fmla="*/ 3024980 w 10566837"/>
                <a:gd name="connsiteY69" fmla="*/ 2979261 h 9683034"/>
                <a:gd name="connsiteX70" fmla="*/ 2102008 w 10566837"/>
                <a:gd name="connsiteY70" fmla="*/ 2672556 h 9683034"/>
                <a:gd name="connsiteX71" fmla="*/ 1292383 w 10566837"/>
                <a:gd name="connsiteY71" fmla="*/ 2062956 h 9683034"/>
                <a:gd name="connsiteX72" fmla="*/ 701833 w 10566837"/>
                <a:gd name="connsiteY72" fmla="*/ 1202531 h 9683034"/>
                <a:gd name="connsiteX73" fmla="*/ 1295557 w 10566837"/>
                <a:gd name="connsiteY73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00093 w 10566837"/>
                <a:gd name="connsiteY63" fmla="*/ 8597922 h 9683034"/>
                <a:gd name="connsiteX64" fmla="*/ 4803929 w 10566837"/>
                <a:gd name="connsiteY64" fmla="*/ 8462284 h 9683034"/>
                <a:gd name="connsiteX65" fmla="*/ 5390090 w 10566837"/>
                <a:gd name="connsiteY65" fmla="*/ 7623785 h 9683034"/>
                <a:gd name="connsiteX66" fmla="*/ 6204549 w 10566837"/>
                <a:gd name="connsiteY66" fmla="*/ 7007255 h 9683034"/>
                <a:gd name="connsiteX67" fmla="*/ 7185603 w 10566837"/>
                <a:gd name="connsiteY67" fmla="*/ 6711313 h 9683034"/>
                <a:gd name="connsiteX68" fmla="*/ 164 w 10566837"/>
                <a:gd name="connsiteY68" fmla="*/ 6713709 h 9683034"/>
                <a:gd name="connsiteX69" fmla="*/ 951 w 10566837"/>
                <a:gd name="connsiteY69" fmla="*/ 2990850 h 9683034"/>
                <a:gd name="connsiteX70" fmla="*/ 3024980 w 10566837"/>
                <a:gd name="connsiteY70" fmla="*/ 2979261 h 9683034"/>
                <a:gd name="connsiteX71" fmla="*/ 2102008 w 10566837"/>
                <a:gd name="connsiteY71" fmla="*/ 2672556 h 9683034"/>
                <a:gd name="connsiteX72" fmla="*/ 1292383 w 10566837"/>
                <a:gd name="connsiteY72" fmla="*/ 2062956 h 9683034"/>
                <a:gd name="connsiteX73" fmla="*/ 701833 w 10566837"/>
                <a:gd name="connsiteY73" fmla="*/ 1202531 h 9683034"/>
                <a:gd name="connsiteX74" fmla="*/ 1295557 w 10566837"/>
                <a:gd name="connsiteY74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4803929 w 10566837"/>
                <a:gd name="connsiteY64" fmla="*/ 8462284 h 9683034"/>
                <a:gd name="connsiteX65" fmla="*/ 5390090 w 10566837"/>
                <a:gd name="connsiteY65" fmla="*/ 7623785 h 9683034"/>
                <a:gd name="connsiteX66" fmla="*/ 6204549 w 10566837"/>
                <a:gd name="connsiteY66" fmla="*/ 7007255 h 9683034"/>
                <a:gd name="connsiteX67" fmla="*/ 7185603 w 10566837"/>
                <a:gd name="connsiteY67" fmla="*/ 6711313 h 9683034"/>
                <a:gd name="connsiteX68" fmla="*/ 164 w 10566837"/>
                <a:gd name="connsiteY68" fmla="*/ 6713709 h 9683034"/>
                <a:gd name="connsiteX69" fmla="*/ 951 w 10566837"/>
                <a:gd name="connsiteY69" fmla="*/ 2990850 h 9683034"/>
                <a:gd name="connsiteX70" fmla="*/ 3024980 w 10566837"/>
                <a:gd name="connsiteY70" fmla="*/ 2979261 h 9683034"/>
                <a:gd name="connsiteX71" fmla="*/ 2102008 w 10566837"/>
                <a:gd name="connsiteY71" fmla="*/ 2672556 h 9683034"/>
                <a:gd name="connsiteX72" fmla="*/ 1292383 w 10566837"/>
                <a:gd name="connsiteY72" fmla="*/ 2062956 h 9683034"/>
                <a:gd name="connsiteX73" fmla="*/ 701833 w 10566837"/>
                <a:gd name="connsiteY73" fmla="*/ 1202531 h 9683034"/>
                <a:gd name="connsiteX74" fmla="*/ 1295557 w 10566837"/>
                <a:gd name="connsiteY74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00093 w 10566837"/>
                <a:gd name="connsiteY64" fmla="*/ 9343936 h 9683034"/>
                <a:gd name="connsiteX65" fmla="*/ 4803929 w 10566837"/>
                <a:gd name="connsiteY65" fmla="*/ 8462284 h 9683034"/>
                <a:gd name="connsiteX66" fmla="*/ 5390090 w 10566837"/>
                <a:gd name="connsiteY66" fmla="*/ 7623785 h 9683034"/>
                <a:gd name="connsiteX67" fmla="*/ 6204549 w 10566837"/>
                <a:gd name="connsiteY67" fmla="*/ 7007255 h 9683034"/>
                <a:gd name="connsiteX68" fmla="*/ 7185603 w 10566837"/>
                <a:gd name="connsiteY68" fmla="*/ 6711313 h 9683034"/>
                <a:gd name="connsiteX69" fmla="*/ 164 w 10566837"/>
                <a:gd name="connsiteY69" fmla="*/ 6713709 h 9683034"/>
                <a:gd name="connsiteX70" fmla="*/ 951 w 10566837"/>
                <a:gd name="connsiteY70" fmla="*/ 2990850 h 9683034"/>
                <a:gd name="connsiteX71" fmla="*/ 3024980 w 10566837"/>
                <a:gd name="connsiteY71" fmla="*/ 2979261 h 9683034"/>
                <a:gd name="connsiteX72" fmla="*/ 2102008 w 10566837"/>
                <a:gd name="connsiteY72" fmla="*/ 2672556 h 9683034"/>
                <a:gd name="connsiteX73" fmla="*/ 1292383 w 10566837"/>
                <a:gd name="connsiteY73" fmla="*/ 2062956 h 9683034"/>
                <a:gd name="connsiteX74" fmla="*/ 701833 w 10566837"/>
                <a:gd name="connsiteY74" fmla="*/ 1202531 h 9683034"/>
                <a:gd name="connsiteX75" fmla="*/ 1295557 w 10566837"/>
                <a:gd name="connsiteY75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803929 w 10566837"/>
                <a:gd name="connsiteY65" fmla="*/ 8462284 h 9683034"/>
                <a:gd name="connsiteX66" fmla="*/ 5390090 w 10566837"/>
                <a:gd name="connsiteY66" fmla="*/ 7623785 h 9683034"/>
                <a:gd name="connsiteX67" fmla="*/ 6204549 w 10566837"/>
                <a:gd name="connsiteY67" fmla="*/ 7007255 h 9683034"/>
                <a:gd name="connsiteX68" fmla="*/ 7185603 w 10566837"/>
                <a:gd name="connsiteY68" fmla="*/ 6711313 h 9683034"/>
                <a:gd name="connsiteX69" fmla="*/ 164 w 10566837"/>
                <a:gd name="connsiteY69" fmla="*/ 6713709 h 9683034"/>
                <a:gd name="connsiteX70" fmla="*/ 951 w 10566837"/>
                <a:gd name="connsiteY70" fmla="*/ 2990850 h 9683034"/>
                <a:gd name="connsiteX71" fmla="*/ 3024980 w 10566837"/>
                <a:gd name="connsiteY71" fmla="*/ 2979261 h 9683034"/>
                <a:gd name="connsiteX72" fmla="*/ 2102008 w 10566837"/>
                <a:gd name="connsiteY72" fmla="*/ 2672556 h 9683034"/>
                <a:gd name="connsiteX73" fmla="*/ 1292383 w 10566837"/>
                <a:gd name="connsiteY73" fmla="*/ 2062956 h 9683034"/>
                <a:gd name="connsiteX74" fmla="*/ 701833 w 10566837"/>
                <a:gd name="connsiteY74" fmla="*/ 1202531 h 9683034"/>
                <a:gd name="connsiteX75" fmla="*/ 1295557 w 10566837"/>
                <a:gd name="connsiteY75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5063074 w 10566837"/>
                <a:gd name="connsiteY65" fmla="*/ 9300780 h 9683034"/>
                <a:gd name="connsiteX66" fmla="*/ 4803929 w 10566837"/>
                <a:gd name="connsiteY66" fmla="*/ 8462284 h 9683034"/>
                <a:gd name="connsiteX67" fmla="*/ 5390090 w 10566837"/>
                <a:gd name="connsiteY67" fmla="*/ 7623785 h 9683034"/>
                <a:gd name="connsiteX68" fmla="*/ 6204549 w 10566837"/>
                <a:gd name="connsiteY68" fmla="*/ 7007255 h 9683034"/>
                <a:gd name="connsiteX69" fmla="*/ 7185603 w 10566837"/>
                <a:gd name="connsiteY69" fmla="*/ 6711313 h 9683034"/>
                <a:gd name="connsiteX70" fmla="*/ 164 w 10566837"/>
                <a:gd name="connsiteY70" fmla="*/ 6713709 h 9683034"/>
                <a:gd name="connsiteX71" fmla="*/ 951 w 10566837"/>
                <a:gd name="connsiteY71" fmla="*/ 2990850 h 9683034"/>
                <a:gd name="connsiteX72" fmla="*/ 3024980 w 10566837"/>
                <a:gd name="connsiteY72" fmla="*/ 2979261 h 9683034"/>
                <a:gd name="connsiteX73" fmla="*/ 2102008 w 10566837"/>
                <a:gd name="connsiteY73" fmla="*/ 2672556 h 9683034"/>
                <a:gd name="connsiteX74" fmla="*/ 1292383 w 10566837"/>
                <a:gd name="connsiteY74" fmla="*/ 2062956 h 9683034"/>
                <a:gd name="connsiteX75" fmla="*/ 701833 w 10566837"/>
                <a:gd name="connsiteY75" fmla="*/ 1202531 h 9683034"/>
                <a:gd name="connsiteX76" fmla="*/ 1295557 w 10566837"/>
                <a:gd name="connsiteY76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803929 w 10566837"/>
                <a:gd name="connsiteY66" fmla="*/ 8462284 h 9683034"/>
                <a:gd name="connsiteX67" fmla="*/ 5390090 w 10566837"/>
                <a:gd name="connsiteY67" fmla="*/ 7623785 h 9683034"/>
                <a:gd name="connsiteX68" fmla="*/ 6204549 w 10566837"/>
                <a:gd name="connsiteY68" fmla="*/ 7007255 h 9683034"/>
                <a:gd name="connsiteX69" fmla="*/ 7185603 w 10566837"/>
                <a:gd name="connsiteY69" fmla="*/ 6711313 h 9683034"/>
                <a:gd name="connsiteX70" fmla="*/ 164 w 10566837"/>
                <a:gd name="connsiteY70" fmla="*/ 6713709 h 9683034"/>
                <a:gd name="connsiteX71" fmla="*/ 951 w 10566837"/>
                <a:gd name="connsiteY71" fmla="*/ 2990850 h 9683034"/>
                <a:gd name="connsiteX72" fmla="*/ 3024980 w 10566837"/>
                <a:gd name="connsiteY72" fmla="*/ 2979261 h 9683034"/>
                <a:gd name="connsiteX73" fmla="*/ 2102008 w 10566837"/>
                <a:gd name="connsiteY73" fmla="*/ 2672556 h 9683034"/>
                <a:gd name="connsiteX74" fmla="*/ 1292383 w 10566837"/>
                <a:gd name="connsiteY74" fmla="*/ 2062956 h 9683034"/>
                <a:gd name="connsiteX75" fmla="*/ 701833 w 10566837"/>
                <a:gd name="connsiteY75" fmla="*/ 1202531 h 9683034"/>
                <a:gd name="connsiteX76" fmla="*/ 1295557 w 10566837"/>
                <a:gd name="connsiteY76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600312 w 10566837"/>
                <a:gd name="connsiteY66" fmla="*/ 9239125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24980 w 10566837"/>
                <a:gd name="connsiteY73" fmla="*/ 2979261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24980 w 10566837"/>
                <a:gd name="connsiteY73" fmla="*/ 2979261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76097 w 10566837"/>
                <a:gd name="connsiteY32" fmla="*/ 297894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24980 w 10566837"/>
                <a:gd name="connsiteY73" fmla="*/ 2979261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76097 w 10566837"/>
                <a:gd name="connsiteY32" fmla="*/ 297894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74341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69928 w 10566837"/>
                <a:gd name="connsiteY32" fmla="*/ 297894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74341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69928 w 10566837"/>
                <a:gd name="connsiteY32" fmla="*/ 297894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0513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0778 w 10566837"/>
                <a:gd name="connsiteY32" fmla="*/ 296661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0513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0513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111363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99021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92852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6682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6947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6682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6947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4520101 w 10566837"/>
                <a:gd name="connsiteY64" fmla="*/ 9479576 h 9683034"/>
                <a:gd name="connsiteX65" fmla="*/ 4513932 w 10566837"/>
                <a:gd name="connsiteY65" fmla="*/ 9461079 h 9683034"/>
                <a:gd name="connsiteX66" fmla="*/ 4803929 w 10566837"/>
                <a:gd name="connsiteY66" fmla="*/ 8462284 h 9683034"/>
                <a:gd name="connsiteX67" fmla="*/ 5390090 w 10566837"/>
                <a:gd name="connsiteY67" fmla="*/ 7623785 h 9683034"/>
                <a:gd name="connsiteX68" fmla="*/ 6204549 w 10566837"/>
                <a:gd name="connsiteY68" fmla="*/ 7007255 h 9683034"/>
                <a:gd name="connsiteX69" fmla="*/ 7185603 w 10566837"/>
                <a:gd name="connsiteY69" fmla="*/ 6711313 h 9683034"/>
                <a:gd name="connsiteX70" fmla="*/ 164 w 10566837"/>
                <a:gd name="connsiteY70" fmla="*/ 6713709 h 9683034"/>
                <a:gd name="connsiteX71" fmla="*/ 951 w 10566837"/>
                <a:gd name="connsiteY71" fmla="*/ 2990850 h 9683034"/>
                <a:gd name="connsiteX72" fmla="*/ 3086682 w 10566837"/>
                <a:gd name="connsiteY72" fmla="*/ 2973096 h 9683034"/>
                <a:gd name="connsiteX73" fmla="*/ 2102008 w 10566837"/>
                <a:gd name="connsiteY73" fmla="*/ 2672556 h 9683034"/>
                <a:gd name="connsiteX74" fmla="*/ 1292383 w 10566837"/>
                <a:gd name="connsiteY74" fmla="*/ 2062956 h 9683034"/>
                <a:gd name="connsiteX75" fmla="*/ 701833 w 10566837"/>
                <a:gd name="connsiteY75" fmla="*/ 1202531 h 9683034"/>
                <a:gd name="connsiteX76" fmla="*/ 1295557 w 10566837"/>
                <a:gd name="connsiteY76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6947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4520101 w 10566837"/>
                <a:gd name="connsiteY63" fmla="*/ 9479576 h 9683034"/>
                <a:gd name="connsiteX64" fmla="*/ 4513932 w 10566837"/>
                <a:gd name="connsiteY64" fmla="*/ 9461079 h 9683034"/>
                <a:gd name="connsiteX65" fmla="*/ 4803929 w 10566837"/>
                <a:gd name="connsiteY65" fmla="*/ 8462284 h 9683034"/>
                <a:gd name="connsiteX66" fmla="*/ 5390090 w 10566837"/>
                <a:gd name="connsiteY66" fmla="*/ 7623785 h 9683034"/>
                <a:gd name="connsiteX67" fmla="*/ 6204549 w 10566837"/>
                <a:gd name="connsiteY67" fmla="*/ 7007255 h 9683034"/>
                <a:gd name="connsiteX68" fmla="*/ 7185603 w 10566837"/>
                <a:gd name="connsiteY68" fmla="*/ 6711313 h 9683034"/>
                <a:gd name="connsiteX69" fmla="*/ 164 w 10566837"/>
                <a:gd name="connsiteY69" fmla="*/ 6713709 h 9683034"/>
                <a:gd name="connsiteX70" fmla="*/ 951 w 10566837"/>
                <a:gd name="connsiteY70" fmla="*/ 2990850 h 9683034"/>
                <a:gd name="connsiteX71" fmla="*/ 3086682 w 10566837"/>
                <a:gd name="connsiteY71" fmla="*/ 2973096 h 9683034"/>
                <a:gd name="connsiteX72" fmla="*/ 2102008 w 10566837"/>
                <a:gd name="connsiteY72" fmla="*/ 2672556 h 9683034"/>
                <a:gd name="connsiteX73" fmla="*/ 1292383 w 10566837"/>
                <a:gd name="connsiteY73" fmla="*/ 2062956 h 9683034"/>
                <a:gd name="connsiteX74" fmla="*/ 701833 w 10566837"/>
                <a:gd name="connsiteY74" fmla="*/ 1202531 h 9683034"/>
                <a:gd name="connsiteX75" fmla="*/ 1295557 w 10566837"/>
                <a:gd name="connsiteY75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6947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4520101 w 10566837"/>
                <a:gd name="connsiteY63" fmla="*/ 9479576 h 9683034"/>
                <a:gd name="connsiteX64" fmla="*/ 4803929 w 10566837"/>
                <a:gd name="connsiteY64" fmla="*/ 8462284 h 9683034"/>
                <a:gd name="connsiteX65" fmla="*/ 5390090 w 10566837"/>
                <a:gd name="connsiteY65" fmla="*/ 7623785 h 9683034"/>
                <a:gd name="connsiteX66" fmla="*/ 6204549 w 10566837"/>
                <a:gd name="connsiteY66" fmla="*/ 7007255 h 9683034"/>
                <a:gd name="connsiteX67" fmla="*/ 7185603 w 10566837"/>
                <a:gd name="connsiteY67" fmla="*/ 6711313 h 9683034"/>
                <a:gd name="connsiteX68" fmla="*/ 164 w 10566837"/>
                <a:gd name="connsiteY68" fmla="*/ 6713709 h 9683034"/>
                <a:gd name="connsiteX69" fmla="*/ 951 w 10566837"/>
                <a:gd name="connsiteY69" fmla="*/ 2990850 h 9683034"/>
                <a:gd name="connsiteX70" fmla="*/ 3086682 w 10566837"/>
                <a:gd name="connsiteY70" fmla="*/ 2973096 h 9683034"/>
                <a:gd name="connsiteX71" fmla="*/ 2102008 w 10566837"/>
                <a:gd name="connsiteY71" fmla="*/ 2672556 h 9683034"/>
                <a:gd name="connsiteX72" fmla="*/ 1292383 w 10566837"/>
                <a:gd name="connsiteY72" fmla="*/ 2062956 h 9683034"/>
                <a:gd name="connsiteX73" fmla="*/ 701833 w 10566837"/>
                <a:gd name="connsiteY73" fmla="*/ 1202531 h 9683034"/>
                <a:gd name="connsiteX74" fmla="*/ 1295557 w 10566837"/>
                <a:gd name="connsiteY74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6947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4803929 w 10566837"/>
                <a:gd name="connsiteY63" fmla="*/ 8462284 h 9683034"/>
                <a:gd name="connsiteX64" fmla="*/ 5390090 w 10566837"/>
                <a:gd name="connsiteY64" fmla="*/ 7623785 h 9683034"/>
                <a:gd name="connsiteX65" fmla="*/ 6204549 w 10566837"/>
                <a:gd name="connsiteY65" fmla="*/ 7007255 h 9683034"/>
                <a:gd name="connsiteX66" fmla="*/ 7185603 w 10566837"/>
                <a:gd name="connsiteY66" fmla="*/ 6711313 h 9683034"/>
                <a:gd name="connsiteX67" fmla="*/ 164 w 10566837"/>
                <a:gd name="connsiteY67" fmla="*/ 6713709 h 9683034"/>
                <a:gd name="connsiteX68" fmla="*/ 951 w 10566837"/>
                <a:gd name="connsiteY68" fmla="*/ 2990850 h 9683034"/>
                <a:gd name="connsiteX69" fmla="*/ 3086682 w 10566837"/>
                <a:gd name="connsiteY69" fmla="*/ 2973096 h 9683034"/>
                <a:gd name="connsiteX70" fmla="*/ 2102008 w 10566837"/>
                <a:gd name="connsiteY70" fmla="*/ 2672556 h 9683034"/>
                <a:gd name="connsiteX71" fmla="*/ 1292383 w 10566837"/>
                <a:gd name="connsiteY71" fmla="*/ 2062956 h 9683034"/>
                <a:gd name="connsiteX72" fmla="*/ 701833 w 10566837"/>
                <a:gd name="connsiteY72" fmla="*/ 1202531 h 9683034"/>
                <a:gd name="connsiteX73" fmla="*/ 1295557 w 10566837"/>
                <a:gd name="connsiteY73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6947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390090 w 10566837"/>
                <a:gd name="connsiteY63" fmla="*/ 7623785 h 9683034"/>
                <a:gd name="connsiteX64" fmla="*/ 6204549 w 10566837"/>
                <a:gd name="connsiteY64" fmla="*/ 7007255 h 9683034"/>
                <a:gd name="connsiteX65" fmla="*/ 7185603 w 10566837"/>
                <a:gd name="connsiteY65" fmla="*/ 6711313 h 9683034"/>
                <a:gd name="connsiteX66" fmla="*/ 164 w 10566837"/>
                <a:gd name="connsiteY66" fmla="*/ 6713709 h 9683034"/>
                <a:gd name="connsiteX67" fmla="*/ 951 w 10566837"/>
                <a:gd name="connsiteY67" fmla="*/ 2990850 h 9683034"/>
                <a:gd name="connsiteX68" fmla="*/ 3086682 w 10566837"/>
                <a:gd name="connsiteY68" fmla="*/ 2973096 h 9683034"/>
                <a:gd name="connsiteX69" fmla="*/ 2102008 w 10566837"/>
                <a:gd name="connsiteY69" fmla="*/ 2672556 h 9683034"/>
                <a:gd name="connsiteX70" fmla="*/ 1292383 w 10566837"/>
                <a:gd name="connsiteY70" fmla="*/ 2062956 h 9683034"/>
                <a:gd name="connsiteX71" fmla="*/ 701833 w 10566837"/>
                <a:gd name="connsiteY71" fmla="*/ 1202531 h 9683034"/>
                <a:gd name="connsiteX72" fmla="*/ 1295557 w 10566837"/>
                <a:gd name="connsiteY72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6947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86682 w 10566837"/>
                <a:gd name="connsiteY67" fmla="*/ 2973096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6947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517914 w 10566837"/>
                <a:gd name="connsiteY38" fmla="*/ 8110858 h 9683034"/>
                <a:gd name="connsiteX39" fmla="*/ 8863881 w 10566837"/>
                <a:gd name="connsiteY39" fmla="*/ 7617623 h 9683034"/>
                <a:gd name="connsiteX40" fmla="*/ 8123464 w 10566837"/>
                <a:gd name="connsiteY40" fmla="*/ 7364842 h 9683034"/>
                <a:gd name="connsiteX41" fmla="*/ 8740478 w 10566837"/>
                <a:gd name="connsiteY41" fmla="*/ 7870406 h 9683034"/>
                <a:gd name="connsiteX42" fmla="*/ 8876222 w 10566837"/>
                <a:gd name="connsiteY42" fmla="*/ 8659576 h 9683034"/>
                <a:gd name="connsiteX43" fmla="*/ 8481331 w 10566837"/>
                <a:gd name="connsiteY43" fmla="*/ 9393261 h 9683034"/>
                <a:gd name="connsiteX44" fmla="*/ 8043252 w 10566837"/>
                <a:gd name="connsiteY44" fmla="*/ 8887696 h 9683034"/>
                <a:gd name="connsiteX45" fmla="*/ 8203675 w 10566837"/>
                <a:gd name="connsiteY45" fmla="*/ 8554765 h 9683034"/>
                <a:gd name="connsiteX46" fmla="*/ 8129633 w 10566837"/>
                <a:gd name="connsiteY46" fmla="*/ 8191003 h 9683034"/>
                <a:gd name="connsiteX47" fmla="*/ 7851972 w 10566837"/>
                <a:gd name="connsiteY47" fmla="*/ 7975216 h 9683034"/>
                <a:gd name="connsiteX48" fmla="*/ 7487938 w 10566837"/>
                <a:gd name="connsiteY48" fmla="*/ 7975216 h 9683034"/>
                <a:gd name="connsiteX49" fmla="*/ 7234961 w 10566837"/>
                <a:gd name="connsiteY49" fmla="*/ 8203338 h 9683034"/>
                <a:gd name="connsiteX50" fmla="*/ 7160919 w 10566837"/>
                <a:gd name="connsiteY50" fmla="*/ 8548598 h 9683034"/>
                <a:gd name="connsiteX51" fmla="*/ 7327516 w 10566837"/>
                <a:gd name="connsiteY51" fmla="*/ 8881529 h 9683034"/>
                <a:gd name="connsiteX52" fmla="*/ 7660705 w 10566837"/>
                <a:gd name="connsiteY52" fmla="*/ 9004840 h 9683034"/>
                <a:gd name="connsiteX53" fmla="*/ 7648363 w 10566837"/>
                <a:gd name="connsiteY53" fmla="*/ 9646040 h 9683034"/>
                <a:gd name="connsiteX54" fmla="*/ 7623683 w 10566837"/>
                <a:gd name="connsiteY54" fmla="*/ 9683034 h 9683034"/>
                <a:gd name="connsiteX55" fmla="*/ 6870924 w 10566837"/>
                <a:gd name="connsiteY55" fmla="*/ 9380932 h 9683034"/>
                <a:gd name="connsiteX56" fmla="*/ 6482207 w 10566837"/>
                <a:gd name="connsiteY56" fmla="*/ 8665742 h 9683034"/>
                <a:gd name="connsiteX57" fmla="*/ 6636458 w 10566837"/>
                <a:gd name="connsiteY57" fmla="*/ 7839576 h 9683034"/>
                <a:gd name="connsiteX58" fmla="*/ 7228794 w 10566837"/>
                <a:gd name="connsiteY58" fmla="*/ 7364840 h 9683034"/>
                <a:gd name="connsiteX59" fmla="*/ 6525396 w 10566837"/>
                <a:gd name="connsiteY59" fmla="*/ 7599127 h 9683034"/>
                <a:gd name="connsiteX60" fmla="*/ 5877530 w 10566837"/>
                <a:gd name="connsiteY60" fmla="*/ 8080028 h 9683034"/>
                <a:gd name="connsiteX61" fmla="*/ 5390090 w 10566837"/>
                <a:gd name="connsiteY61" fmla="*/ 7623785 h 9683034"/>
                <a:gd name="connsiteX62" fmla="*/ 6204549 w 10566837"/>
                <a:gd name="connsiteY62" fmla="*/ 7007255 h 9683034"/>
                <a:gd name="connsiteX63" fmla="*/ 7185603 w 10566837"/>
                <a:gd name="connsiteY63" fmla="*/ 6711313 h 9683034"/>
                <a:gd name="connsiteX64" fmla="*/ 164 w 10566837"/>
                <a:gd name="connsiteY64" fmla="*/ 6713709 h 9683034"/>
                <a:gd name="connsiteX65" fmla="*/ 951 w 10566837"/>
                <a:gd name="connsiteY65" fmla="*/ 2990850 h 9683034"/>
                <a:gd name="connsiteX66" fmla="*/ 3086682 w 10566837"/>
                <a:gd name="connsiteY66" fmla="*/ 2973096 h 9683034"/>
                <a:gd name="connsiteX67" fmla="*/ 2102008 w 10566837"/>
                <a:gd name="connsiteY67" fmla="*/ 2672556 h 9683034"/>
                <a:gd name="connsiteX68" fmla="*/ 1292383 w 10566837"/>
                <a:gd name="connsiteY68" fmla="*/ 2062956 h 9683034"/>
                <a:gd name="connsiteX69" fmla="*/ 701833 w 10566837"/>
                <a:gd name="connsiteY69" fmla="*/ 1202531 h 9683034"/>
                <a:gd name="connsiteX70" fmla="*/ 1295557 w 10566837"/>
                <a:gd name="connsiteY70" fmla="*/ 916606 h 9683034"/>
                <a:gd name="connsiteX0" fmla="*/ 1295557 w 9949828"/>
                <a:gd name="connsiteY0" fmla="*/ 916606 h 9683034"/>
                <a:gd name="connsiteX1" fmla="*/ 1759108 w 9949828"/>
                <a:gd name="connsiteY1" fmla="*/ 1589881 h 9683034"/>
                <a:gd name="connsiteX2" fmla="*/ 2413158 w 9949828"/>
                <a:gd name="connsiteY2" fmla="*/ 2078831 h 9683034"/>
                <a:gd name="connsiteX3" fmla="*/ 3137058 w 9949828"/>
                <a:gd name="connsiteY3" fmla="*/ 2316956 h 9683034"/>
                <a:gd name="connsiteX4" fmla="*/ 2543333 w 9949828"/>
                <a:gd name="connsiteY4" fmla="*/ 1834356 h 9683034"/>
                <a:gd name="connsiteX5" fmla="*/ 2384583 w 9949828"/>
                <a:gd name="connsiteY5" fmla="*/ 1031081 h 9683034"/>
                <a:gd name="connsiteX6" fmla="*/ 2784633 w 9949828"/>
                <a:gd name="connsiteY6" fmla="*/ 300831 h 9683034"/>
                <a:gd name="connsiteX7" fmla="*/ 3229133 w 9949828"/>
                <a:gd name="connsiteY7" fmla="*/ 805656 h 9683034"/>
                <a:gd name="connsiteX8" fmla="*/ 3064033 w 9949828"/>
                <a:gd name="connsiteY8" fmla="*/ 1135856 h 9683034"/>
                <a:gd name="connsiteX9" fmla="*/ 3137058 w 9949828"/>
                <a:gd name="connsiteY9" fmla="*/ 1485106 h 9683034"/>
                <a:gd name="connsiteX10" fmla="*/ 3416458 w 9949828"/>
                <a:gd name="connsiteY10" fmla="*/ 1710531 h 9683034"/>
                <a:gd name="connsiteX11" fmla="*/ 3772058 w 9949828"/>
                <a:gd name="connsiteY11" fmla="*/ 1710531 h 9683034"/>
                <a:gd name="connsiteX12" fmla="*/ 4045108 w 9949828"/>
                <a:gd name="connsiteY12" fmla="*/ 1478756 h 9683034"/>
                <a:gd name="connsiteX13" fmla="*/ 4111783 w 9949828"/>
                <a:gd name="connsiteY13" fmla="*/ 1129506 h 9683034"/>
                <a:gd name="connsiteX14" fmla="*/ 3940333 w 9949828"/>
                <a:gd name="connsiteY14" fmla="*/ 812006 h 9683034"/>
                <a:gd name="connsiteX15" fmla="*/ 3603783 w 9949828"/>
                <a:gd name="connsiteY15" fmla="*/ 678656 h 9683034"/>
                <a:gd name="connsiteX16" fmla="*/ 3626008 w 9949828"/>
                <a:gd name="connsiteY16" fmla="*/ 18256 h 9683034"/>
                <a:gd name="connsiteX17" fmla="*/ 3650614 w 9949828"/>
                <a:gd name="connsiteY17" fmla="*/ 0 h 9683034"/>
                <a:gd name="connsiteX18" fmla="*/ 4395945 w 9949828"/>
                <a:gd name="connsiteY18" fmla="*/ 302418 h 9683034"/>
                <a:gd name="connsiteX19" fmla="*/ 4791233 w 9949828"/>
                <a:gd name="connsiteY19" fmla="*/ 1031081 h 9683034"/>
                <a:gd name="connsiteX20" fmla="*/ 4629308 w 9949828"/>
                <a:gd name="connsiteY20" fmla="*/ 1838326 h 9683034"/>
                <a:gd name="connsiteX21" fmla="*/ 4045902 w 9949828"/>
                <a:gd name="connsiteY21" fmla="*/ 2319337 h 9683034"/>
                <a:gd name="connsiteX22" fmla="*/ 4762658 w 9949828"/>
                <a:gd name="connsiteY22" fmla="*/ 2081212 h 9683034"/>
                <a:gd name="connsiteX23" fmla="*/ 5412739 w 9949828"/>
                <a:gd name="connsiteY23" fmla="*/ 1588294 h 9683034"/>
                <a:gd name="connsiteX24" fmla="*/ 5872321 w 9949828"/>
                <a:gd name="connsiteY24" fmla="*/ 923925 h 9683034"/>
                <a:gd name="connsiteX25" fmla="*/ 6093777 w 9949828"/>
                <a:gd name="connsiteY25" fmla="*/ 150018 h 9683034"/>
                <a:gd name="connsiteX26" fmla="*/ 6134259 w 9949828"/>
                <a:gd name="connsiteY26" fmla="*/ 133350 h 9683034"/>
                <a:gd name="connsiteX27" fmla="*/ 6751002 w 9949828"/>
                <a:gd name="connsiteY27" fmla="*/ 207169 h 9683034"/>
                <a:gd name="connsiteX28" fmla="*/ 6760526 w 9949828"/>
                <a:gd name="connsiteY28" fmla="*/ 230981 h 9683034"/>
                <a:gd name="connsiteX29" fmla="*/ 6474777 w 9949828"/>
                <a:gd name="connsiteY29" fmla="*/ 1214438 h 9683034"/>
                <a:gd name="connsiteX30" fmla="*/ 5891371 w 9949828"/>
                <a:gd name="connsiteY30" fmla="*/ 2057400 h 9683034"/>
                <a:gd name="connsiteX31" fmla="*/ 5074602 w 9949828"/>
                <a:gd name="connsiteY31" fmla="*/ 2669382 h 9683034"/>
                <a:gd name="connsiteX32" fmla="*/ 4106947 w 9949828"/>
                <a:gd name="connsiteY32" fmla="*/ 2972780 h 9683034"/>
                <a:gd name="connsiteX33" fmla="*/ 8205151 w 9949828"/>
                <a:gd name="connsiteY33" fmla="*/ 2975593 h 9683034"/>
                <a:gd name="connsiteX34" fmla="*/ 8208341 w 9949828"/>
                <a:gd name="connsiteY34" fmla="*/ 6713709 h 9683034"/>
                <a:gd name="connsiteX35" fmla="*/ 9147706 w 9949828"/>
                <a:gd name="connsiteY35" fmla="*/ 7001085 h 9683034"/>
                <a:gd name="connsiteX36" fmla="*/ 9949828 w 9949828"/>
                <a:gd name="connsiteY36" fmla="*/ 7599131 h 9683034"/>
                <a:gd name="connsiteX37" fmla="*/ 9517914 w 9949828"/>
                <a:gd name="connsiteY37" fmla="*/ 8110858 h 9683034"/>
                <a:gd name="connsiteX38" fmla="*/ 8863881 w 9949828"/>
                <a:gd name="connsiteY38" fmla="*/ 7617623 h 9683034"/>
                <a:gd name="connsiteX39" fmla="*/ 8123464 w 9949828"/>
                <a:gd name="connsiteY39" fmla="*/ 7364842 h 9683034"/>
                <a:gd name="connsiteX40" fmla="*/ 8740478 w 9949828"/>
                <a:gd name="connsiteY40" fmla="*/ 7870406 h 9683034"/>
                <a:gd name="connsiteX41" fmla="*/ 8876222 w 9949828"/>
                <a:gd name="connsiteY41" fmla="*/ 8659576 h 9683034"/>
                <a:gd name="connsiteX42" fmla="*/ 8481331 w 9949828"/>
                <a:gd name="connsiteY42" fmla="*/ 9393261 h 9683034"/>
                <a:gd name="connsiteX43" fmla="*/ 8043252 w 9949828"/>
                <a:gd name="connsiteY43" fmla="*/ 8887696 h 9683034"/>
                <a:gd name="connsiteX44" fmla="*/ 8203675 w 9949828"/>
                <a:gd name="connsiteY44" fmla="*/ 8554765 h 9683034"/>
                <a:gd name="connsiteX45" fmla="*/ 8129633 w 9949828"/>
                <a:gd name="connsiteY45" fmla="*/ 8191003 h 9683034"/>
                <a:gd name="connsiteX46" fmla="*/ 7851972 w 9949828"/>
                <a:gd name="connsiteY46" fmla="*/ 7975216 h 9683034"/>
                <a:gd name="connsiteX47" fmla="*/ 7487938 w 9949828"/>
                <a:gd name="connsiteY47" fmla="*/ 7975216 h 9683034"/>
                <a:gd name="connsiteX48" fmla="*/ 7234961 w 9949828"/>
                <a:gd name="connsiteY48" fmla="*/ 8203338 h 9683034"/>
                <a:gd name="connsiteX49" fmla="*/ 7160919 w 9949828"/>
                <a:gd name="connsiteY49" fmla="*/ 8548598 h 9683034"/>
                <a:gd name="connsiteX50" fmla="*/ 7327516 w 9949828"/>
                <a:gd name="connsiteY50" fmla="*/ 8881529 h 9683034"/>
                <a:gd name="connsiteX51" fmla="*/ 7660705 w 9949828"/>
                <a:gd name="connsiteY51" fmla="*/ 9004840 h 9683034"/>
                <a:gd name="connsiteX52" fmla="*/ 7648363 w 9949828"/>
                <a:gd name="connsiteY52" fmla="*/ 9646040 h 9683034"/>
                <a:gd name="connsiteX53" fmla="*/ 7623683 w 9949828"/>
                <a:gd name="connsiteY53" fmla="*/ 9683034 h 9683034"/>
                <a:gd name="connsiteX54" fmla="*/ 6870924 w 9949828"/>
                <a:gd name="connsiteY54" fmla="*/ 9380932 h 9683034"/>
                <a:gd name="connsiteX55" fmla="*/ 6482207 w 9949828"/>
                <a:gd name="connsiteY55" fmla="*/ 8665742 h 9683034"/>
                <a:gd name="connsiteX56" fmla="*/ 6636458 w 9949828"/>
                <a:gd name="connsiteY56" fmla="*/ 7839576 h 9683034"/>
                <a:gd name="connsiteX57" fmla="*/ 7228794 w 9949828"/>
                <a:gd name="connsiteY57" fmla="*/ 7364840 h 9683034"/>
                <a:gd name="connsiteX58" fmla="*/ 6525396 w 9949828"/>
                <a:gd name="connsiteY58" fmla="*/ 7599127 h 9683034"/>
                <a:gd name="connsiteX59" fmla="*/ 5877530 w 9949828"/>
                <a:gd name="connsiteY59" fmla="*/ 8080028 h 9683034"/>
                <a:gd name="connsiteX60" fmla="*/ 5390090 w 9949828"/>
                <a:gd name="connsiteY60" fmla="*/ 7623785 h 9683034"/>
                <a:gd name="connsiteX61" fmla="*/ 6204549 w 9949828"/>
                <a:gd name="connsiteY61" fmla="*/ 7007255 h 9683034"/>
                <a:gd name="connsiteX62" fmla="*/ 7185603 w 9949828"/>
                <a:gd name="connsiteY62" fmla="*/ 6711313 h 9683034"/>
                <a:gd name="connsiteX63" fmla="*/ 164 w 9949828"/>
                <a:gd name="connsiteY63" fmla="*/ 6713709 h 9683034"/>
                <a:gd name="connsiteX64" fmla="*/ 951 w 9949828"/>
                <a:gd name="connsiteY64" fmla="*/ 2990850 h 9683034"/>
                <a:gd name="connsiteX65" fmla="*/ 3086682 w 9949828"/>
                <a:gd name="connsiteY65" fmla="*/ 2973096 h 9683034"/>
                <a:gd name="connsiteX66" fmla="*/ 2102008 w 9949828"/>
                <a:gd name="connsiteY66" fmla="*/ 2672556 h 9683034"/>
                <a:gd name="connsiteX67" fmla="*/ 1292383 w 9949828"/>
                <a:gd name="connsiteY67" fmla="*/ 2062956 h 9683034"/>
                <a:gd name="connsiteX68" fmla="*/ 701833 w 9949828"/>
                <a:gd name="connsiteY68" fmla="*/ 1202531 h 9683034"/>
                <a:gd name="connsiteX69" fmla="*/ 1295557 w 9949828"/>
                <a:gd name="connsiteY69" fmla="*/ 916606 h 9683034"/>
                <a:gd name="connsiteX0" fmla="*/ 1295557 w 9949828"/>
                <a:gd name="connsiteY0" fmla="*/ 916606 h 9683034"/>
                <a:gd name="connsiteX1" fmla="*/ 1759108 w 9949828"/>
                <a:gd name="connsiteY1" fmla="*/ 1589881 h 9683034"/>
                <a:gd name="connsiteX2" fmla="*/ 2413158 w 9949828"/>
                <a:gd name="connsiteY2" fmla="*/ 2078831 h 9683034"/>
                <a:gd name="connsiteX3" fmla="*/ 3137058 w 9949828"/>
                <a:gd name="connsiteY3" fmla="*/ 2316956 h 9683034"/>
                <a:gd name="connsiteX4" fmla="*/ 2543333 w 9949828"/>
                <a:gd name="connsiteY4" fmla="*/ 1834356 h 9683034"/>
                <a:gd name="connsiteX5" fmla="*/ 2384583 w 9949828"/>
                <a:gd name="connsiteY5" fmla="*/ 1031081 h 9683034"/>
                <a:gd name="connsiteX6" fmla="*/ 2784633 w 9949828"/>
                <a:gd name="connsiteY6" fmla="*/ 300831 h 9683034"/>
                <a:gd name="connsiteX7" fmla="*/ 3229133 w 9949828"/>
                <a:gd name="connsiteY7" fmla="*/ 805656 h 9683034"/>
                <a:gd name="connsiteX8" fmla="*/ 3064033 w 9949828"/>
                <a:gd name="connsiteY8" fmla="*/ 1135856 h 9683034"/>
                <a:gd name="connsiteX9" fmla="*/ 3137058 w 9949828"/>
                <a:gd name="connsiteY9" fmla="*/ 1485106 h 9683034"/>
                <a:gd name="connsiteX10" fmla="*/ 3416458 w 9949828"/>
                <a:gd name="connsiteY10" fmla="*/ 1710531 h 9683034"/>
                <a:gd name="connsiteX11" fmla="*/ 3772058 w 9949828"/>
                <a:gd name="connsiteY11" fmla="*/ 1710531 h 9683034"/>
                <a:gd name="connsiteX12" fmla="*/ 4045108 w 9949828"/>
                <a:gd name="connsiteY12" fmla="*/ 1478756 h 9683034"/>
                <a:gd name="connsiteX13" fmla="*/ 4111783 w 9949828"/>
                <a:gd name="connsiteY13" fmla="*/ 1129506 h 9683034"/>
                <a:gd name="connsiteX14" fmla="*/ 3940333 w 9949828"/>
                <a:gd name="connsiteY14" fmla="*/ 812006 h 9683034"/>
                <a:gd name="connsiteX15" fmla="*/ 3603783 w 9949828"/>
                <a:gd name="connsiteY15" fmla="*/ 678656 h 9683034"/>
                <a:gd name="connsiteX16" fmla="*/ 3626008 w 9949828"/>
                <a:gd name="connsiteY16" fmla="*/ 18256 h 9683034"/>
                <a:gd name="connsiteX17" fmla="*/ 3650614 w 9949828"/>
                <a:gd name="connsiteY17" fmla="*/ 0 h 9683034"/>
                <a:gd name="connsiteX18" fmla="*/ 4395945 w 9949828"/>
                <a:gd name="connsiteY18" fmla="*/ 302418 h 9683034"/>
                <a:gd name="connsiteX19" fmla="*/ 4791233 w 9949828"/>
                <a:gd name="connsiteY19" fmla="*/ 1031081 h 9683034"/>
                <a:gd name="connsiteX20" fmla="*/ 4629308 w 9949828"/>
                <a:gd name="connsiteY20" fmla="*/ 1838326 h 9683034"/>
                <a:gd name="connsiteX21" fmla="*/ 4045902 w 9949828"/>
                <a:gd name="connsiteY21" fmla="*/ 2319337 h 9683034"/>
                <a:gd name="connsiteX22" fmla="*/ 4762658 w 9949828"/>
                <a:gd name="connsiteY22" fmla="*/ 2081212 h 9683034"/>
                <a:gd name="connsiteX23" fmla="*/ 5412739 w 9949828"/>
                <a:gd name="connsiteY23" fmla="*/ 1588294 h 9683034"/>
                <a:gd name="connsiteX24" fmla="*/ 5872321 w 9949828"/>
                <a:gd name="connsiteY24" fmla="*/ 923925 h 9683034"/>
                <a:gd name="connsiteX25" fmla="*/ 6093777 w 9949828"/>
                <a:gd name="connsiteY25" fmla="*/ 150018 h 9683034"/>
                <a:gd name="connsiteX26" fmla="*/ 6134259 w 9949828"/>
                <a:gd name="connsiteY26" fmla="*/ 133350 h 9683034"/>
                <a:gd name="connsiteX27" fmla="*/ 6751002 w 9949828"/>
                <a:gd name="connsiteY27" fmla="*/ 207169 h 9683034"/>
                <a:gd name="connsiteX28" fmla="*/ 6760526 w 9949828"/>
                <a:gd name="connsiteY28" fmla="*/ 230981 h 9683034"/>
                <a:gd name="connsiteX29" fmla="*/ 6474777 w 9949828"/>
                <a:gd name="connsiteY29" fmla="*/ 1214438 h 9683034"/>
                <a:gd name="connsiteX30" fmla="*/ 5891371 w 9949828"/>
                <a:gd name="connsiteY30" fmla="*/ 2057400 h 9683034"/>
                <a:gd name="connsiteX31" fmla="*/ 5074602 w 9949828"/>
                <a:gd name="connsiteY31" fmla="*/ 2669382 h 9683034"/>
                <a:gd name="connsiteX32" fmla="*/ 4106947 w 9949828"/>
                <a:gd name="connsiteY32" fmla="*/ 2972780 h 9683034"/>
                <a:gd name="connsiteX33" fmla="*/ 8205151 w 9949828"/>
                <a:gd name="connsiteY33" fmla="*/ 2975593 h 9683034"/>
                <a:gd name="connsiteX34" fmla="*/ 8208341 w 9949828"/>
                <a:gd name="connsiteY34" fmla="*/ 6713709 h 9683034"/>
                <a:gd name="connsiteX35" fmla="*/ 9147706 w 9949828"/>
                <a:gd name="connsiteY35" fmla="*/ 7001085 h 9683034"/>
                <a:gd name="connsiteX36" fmla="*/ 9949828 w 9949828"/>
                <a:gd name="connsiteY36" fmla="*/ 7599131 h 9683034"/>
                <a:gd name="connsiteX37" fmla="*/ 9517914 w 9949828"/>
                <a:gd name="connsiteY37" fmla="*/ 8110858 h 9683034"/>
                <a:gd name="connsiteX38" fmla="*/ 8863881 w 9949828"/>
                <a:gd name="connsiteY38" fmla="*/ 7617623 h 9683034"/>
                <a:gd name="connsiteX39" fmla="*/ 8123464 w 9949828"/>
                <a:gd name="connsiteY39" fmla="*/ 7364842 h 9683034"/>
                <a:gd name="connsiteX40" fmla="*/ 8740478 w 9949828"/>
                <a:gd name="connsiteY40" fmla="*/ 7870406 h 9683034"/>
                <a:gd name="connsiteX41" fmla="*/ 8876222 w 9949828"/>
                <a:gd name="connsiteY41" fmla="*/ 8659576 h 9683034"/>
                <a:gd name="connsiteX42" fmla="*/ 8043252 w 9949828"/>
                <a:gd name="connsiteY42" fmla="*/ 8887696 h 9683034"/>
                <a:gd name="connsiteX43" fmla="*/ 8203675 w 9949828"/>
                <a:gd name="connsiteY43" fmla="*/ 8554765 h 9683034"/>
                <a:gd name="connsiteX44" fmla="*/ 8129633 w 9949828"/>
                <a:gd name="connsiteY44" fmla="*/ 8191003 h 9683034"/>
                <a:gd name="connsiteX45" fmla="*/ 7851972 w 9949828"/>
                <a:gd name="connsiteY45" fmla="*/ 7975216 h 9683034"/>
                <a:gd name="connsiteX46" fmla="*/ 7487938 w 9949828"/>
                <a:gd name="connsiteY46" fmla="*/ 7975216 h 9683034"/>
                <a:gd name="connsiteX47" fmla="*/ 7234961 w 9949828"/>
                <a:gd name="connsiteY47" fmla="*/ 8203338 h 9683034"/>
                <a:gd name="connsiteX48" fmla="*/ 7160919 w 9949828"/>
                <a:gd name="connsiteY48" fmla="*/ 8548598 h 9683034"/>
                <a:gd name="connsiteX49" fmla="*/ 7327516 w 9949828"/>
                <a:gd name="connsiteY49" fmla="*/ 8881529 h 9683034"/>
                <a:gd name="connsiteX50" fmla="*/ 7660705 w 9949828"/>
                <a:gd name="connsiteY50" fmla="*/ 9004840 h 9683034"/>
                <a:gd name="connsiteX51" fmla="*/ 7648363 w 9949828"/>
                <a:gd name="connsiteY51" fmla="*/ 9646040 h 9683034"/>
                <a:gd name="connsiteX52" fmla="*/ 7623683 w 9949828"/>
                <a:gd name="connsiteY52" fmla="*/ 9683034 h 9683034"/>
                <a:gd name="connsiteX53" fmla="*/ 6870924 w 9949828"/>
                <a:gd name="connsiteY53" fmla="*/ 9380932 h 9683034"/>
                <a:gd name="connsiteX54" fmla="*/ 6482207 w 9949828"/>
                <a:gd name="connsiteY54" fmla="*/ 8665742 h 9683034"/>
                <a:gd name="connsiteX55" fmla="*/ 6636458 w 9949828"/>
                <a:gd name="connsiteY55" fmla="*/ 7839576 h 9683034"/>
                <a:gd name="connsiteX56" fmla="*/ 7228794 w 9949828"/>
                <a:gd name="connsiteY56" fmla="*/ 7364840 h 9683034"/>
                <a:gd name="connsiteX57" fmla="*/ 6525396 w 9949828"/>
                <a:gd name="connsiteY57" fmla="*/ 7599127 h 9683034"/>
                <a:gd name="connsiteX58" fmla="*/ 5877530 w 9949828"/>
                <a:gd name="connsiteY58" fmla="*/ 8080028 h 9683034"/>
                <a:gd name="connsiteX59" fmla="*/ 5390090 w 9949828"/>
                <a:gd name="connsiteY59" fmla="*/ 7623785 h 9683034"/>
                <a:gd name="connsiteX60" fmla="*/ 6204549 w 9949828"/>
                <a:gd name="connsiteY60" fmla="*/ 7007255 h 9683034"/>
                <a:gd name="connsiteX61" fmla="*/ 7185603 w 9949828"/>
                <a:gd name="connsiteY61" fmla="*/ 6711313 h 9683034"/>
                <a:gd name="connsiteX62" fmla="*/ 164 w 9949828"/>
                <a:gd name="connsiteY62" fmla="*/ 6713709 h 9683034"/>
                <a:gd name="connsiteX63" fmla="*/ 951 w 9949828"/>
                <a:gd name="connsiteY63" fmla="*/ 2990850 h 9683034"/>
                <a:gd name="connsiteX64" fmla="*/ 3086682 w 9949828"/>
                <a:gd name="connsiteY64" fmla="*/ 2973096 h 9683034"/>
                <a:gd name="connsiteX65" fmla="*/ 2102008 w 9949828"/>
                <a:gd name="connsiteY65" fmla="*/ 2672556 h 9683034"/>
                <a:gd name="connsiteX66" fmla="*/ 1292383 w 9949828"/>
                <a:gd name="connsiteY66" fmla="*/ 2062956 h 9683034"/>
                <a:gd name="connsiteX67" fmla="*/ 701833 w 9949828"/>
                <a:gd name="connsiteY67" fmla="*/ 1202531 h 9683034"/>
                <a:gd name="connsiteX68" fmla="*/ 1295557 w 9949828"/>
                <a:gd name="connsiteY68" fmla="*/ 916606 h 9683034"/>
                <a:gd name="connsiteX0" fmla="*/ 1295557 w 9949828"/>
                <a:gd name="connsiteY0" fmla="*/ 916606 h 9683034"/>
                <a:gd name="connsiteX1" fmla="*/ 1759108 w 9949828"/>
                <a:gd name="connsiteY1" fmla="*/ 1589881 h 9683034"/>
                <a:gd name="connsiteX2" fmla="*/ 2413158 w 9949828"/>
                <a:gd name="connsiteY2" fmla="*/ 2078831 h 9683034"/>
                <a:gd name="connsiteX3" fmla="*/ 3137058 w 9949828"/>
                <a:gd name="connsiteY3" fmla="*/ 2316956 h 9683034"/>
                <a:gd name="connsiteX4" fmla="*/ 2543333 w 9949828"/>
                <a:gd name="connsiteY4" fmla="*/ 1834356 h 9683034"/>
                <a:gd name="connsiteX5" fmla="*/ 2384583 w 9949828"/>
                <a:gd name="connsiteY5" fmla="*/ 1031081 h 9683034"/>
                <a:gd name="connsiteX6" fmla="*/ 2784633 w 9949828"/>
                <a:gd name="connsiteY6" fmla="*/ 300831 h 9683034"/>
                <a:gd name="connsiteX7" fmla="*/ 3229133 w 9949828"/>
                <a:gd name="connsiteY7" fmla="*/ 805656 h 9683034"/>
                <a:gd name="connsiteX8" fmla="*/ 3064033 w 9949828"/>
                <a:gd name="connsiteY8" fmla="*/ 1135856 h 9683034"/>
                <a:gd name="connsiteX9" fmla="*/ 3137058 w 9949828"/>
                <a:gd name="connsiteY9" fmla="*/ 1485106 h 9683034"/>
                <a:gd name="connsiteX10" fmla="*/ 3416458 w 9949828"/>
                <a:gd name="connsiteY10" fmla="*/ 1710531 h 9683034"/>
                <a:gd name="connsiteX11" fmla="*/ 3772058 w 9949828"/>
                <a:gd name="connsiteY11" fmla="*/ 1710531 h 9683034"/>
                <a:gd name="connsiteX12" fmla="*/ 4045108 w 9949828"/>
                <a:gd name="connsiteY12" fmla="*/ 1478756 h 9683034"/>
                <a:gd name="connsiteX13" fmla="*/ 4111783 w 9949828"/>
                <a:gd name="connsiteY13" fmla="*/ 1129506 h 9683034"/>
                <a:gd name="connsiteX14" fmla="*/ 3940333 w 9949828"/>
                <a:gd name="connsiteY14" fmla="*/ 812006 h 9683034"/>
                <a:gd name="connsiteX15" fmla="*/ 3603783 w 9949828"/>
                <a:gd name="connsiteY15" fmla="*/ 678656 h 9683034"/>
                <a:gd name="connsiteX16" fmla="*/ 3626008 w 9949828"/>
                <a:gd name="connsiteY16" fmla="*/ 18256 h 9683034"/>
                <a:gd name="connsiteX17" fmla="*/ 3650614 w 9949828"/>
                <a:gd name="connsiteY17" fmla="*/ 0 h 9683034"/>
                <a:gd name="connsiteX18" fmla="*/ 4395945 w 9949828"/>
                <a:gd name="connsiteY18" fmla="*/ 302418 h 9683034"/>
                <a:gd name="connsiteX19" fmla="*/ 4791233 w 9949828"/>
                <a:gd name="connsiteY19" fmla="*/ 1031081 h 9683034"/>
                <a:gd name="connsiteX20" fmla="*/ 4629308 w 9949828"/>
                <a:gd name="connsiteY20" fmla="*/ 1838326 h 9683034"/>
                <a:gd name="connsiteX21" fmla="*/ 4045902 w 9949828"/>
                <a:gd name="connsiteY21" fmla="*/ 2319337 h 9683034"/>
                <a:gd name="connsiteX22" fmla="*/ 4762658 w 9949828"/>
                <a:gd name="connsiteY22" fmla="*/ 2081212 h 9683034"/>
                <a:gd name="connsiteX23" fmla="*/ 5412739 w 9949828"/>
                <a:gd name="connsiteY23" fmla="*/ 1588294 h 9683034"/>
                <a:gd name="connsiteX24" fmla="*/ 5872321 w 9949828"/>
                <a:gd name="connsiteY24" fmla="*/ 923925 h 9683034"/>
                <a:gd name="connsiteX25" fmla="*/ 6093777 w 9949828"/>
                <a:gd name="connsiteY25" fmla="*/ 150018 h 9683034"/>
                <a:gd name="connsiteX26" fmla="*/ 6134259 w 9949828"/>
                <a:gd name="connsiteY26" fmla="*/ 133350 h 9683034"/>
                <a:gd name="connsiteX27" fmla="*/ 6751002 w 9949828"/>
                <a:gd name="connsiteY27" fmla="*/ 207169 h 9683034"/>
                <a:gd name="connsiteX28" fmla="*/ 6760526 w 9949828"/>
                <a:gd name="connsiteY28" fmla="*/ 230981 h 9683034"/>
                <a:gd name="connsiteX29" fmla="*/ 6474777 w 9949828"/>
                <a:gd name="connsiteY29" fmla="*/ 1214438 h 9683034"/>
                <a:gd name="connsiteX30" fmla="*/ 5891371 w 9949828"/>
                <a:gd name="connsiteY30" fmla="*/ 2057400 h 9683034"/>
                <a:gd name="connsiteX31" fmla="*/ 5074602 w 9949828"/>
                <a:gd name="connsiteY31" fmla="*/ 2669382 h 9683034"/>
                <a:gd name="connsiteX32" fmla="*/ 4106947 w 9949828"/>
                <a:gd name="connsiteY32" fmla="*/ 2972780 h 9683034"/>
                <a:gd name="connsiteX33" fmla="*/ 8205151 w 9949828"/>
                <a:gd name="connsiteY33" fmla="*/ 2975593 h 9683034"/>
                <a:gd name="connsiteX34" fmla="*/ 8208341 w 9949828"/>
                <a:gd name="connsiteY34" fmla="*/ 6713709 h 9683034"/>
                <a:gd name="connsiteX35" fmla="*/ 9147706 w 9949828"/>
                <a:gd name="connsiteY35" fmla="*/ 7001085 h 9683034"/>
                <a:gd name="connsiteX36" fmla="*/ 9949828 w 9949828"/>
                <a:gd name="connsiteY36" fmla="*/ 7599131 h 9683034"/>
                <a:gd name="connsiteX37" fmla="*/ 9517914 w 9949828"/>
                <a:gd name="connsiteY37" fmla="*/ 8110858 h 9683034"/>
                <a:gd name="connsiteX38" fmla="*/ 8863881 w 9949828"/>
                <a:gd name="connsiteY38" fmla="*/ 7617623 h 9683034"/>
                <a:gd name="connsiteX39" fmla="*/ 8123464 w 9949828"/>
                <a:gd name="connsiteY39" fmla="*/ 7364842 h 9683034"/>
                <a:gd name="connsiteX40" fmla="*/ 8740478 w 9949828"/>
                <a:gd name="connsiteY40" fmla="*/ 7870406 h 9683034"/>
                <a:gd name="connsiteX41" fmla="*/ 8876222 w 9949828"/>
                <a:gd name="connsiteY41" fmla="*/ 8659576 h 9683034"/>
                <a:gd name="connsiteX42" fmla="*/ 8203675 w 9949828"/>
                <a:gd name="connsiteY42" fmla="*/ 8554765 h 9683034"/>
                <a:gd name="connsiteX43" fmla="*/ 8129633 w 9949828"/>
                <a:gd name="connsiteY43" fmla="*/ 8191003 h 9683034"/>
                <a:gd name="connsiteX44" fmla="*/ 7851972 w 9949828"/>
                <a:gd name="connsiteY44" fmla="*/ 7975216 h 9683034"/>
                <a:gd name="connsiteX45" fmla="*/ 7487938 w 9949828"/>
                <a:gd name="connsiteY45" fmla="*/ 7975216 h 9683034"/>
                <a:gd name="connsiteX46" fmla="*/ 7234961 w 9949828"/>
                <a:gd name="connsiteY46" fmla="*/ 8203338 h 9683034"/>
                <a:gd name="connsiteX47" fmla="*/ 7160919 w 9949828"/>
                <a:gd name="connsiteY47" fmla="*/ 8548598 h 9683034"/>
                <a:gd name="connsiteX48" fmla="*/ 7327516 w 9949828"/>
                <a:gd name="connsiteY48" fmla="*/ 8881529 h 9683034"/>
                <a:gd name="connsiteX49" fmla="*/ 7660705 w 9949828"/>
                <a:gd name="connsiteY49" fmla="*/ 9004840 h 9683034"/>
                <a:gd name="connsiteX50" fmla="*/ 7648363 w 9949828"/>
                <a:gd name="connsiteY50" fmla="*/ 9646040 h 9683034"/>
                <a:gd name="connsiteX51" fmla="*/ 7623683 w 9949828"/>
                <a:gd name="connsiteY51" fmla="*/ 9683034 h 9683034"/>
                <a:gd name="connsiteX52" fmla="*/ 6870924 w 9949828"/>
                <a:gd name="connsiteY52" fmla="*/ 9380932 h 9683034"/>
                <a:gd name="connsiteX53" fmla="*/ 6482207 w 9949828"/>
                <a:gd name="connsiteY53" fmla="*/ 8665742 h 9683034"/>
                <a:gd name="connsiteX54" fmla="*/ 6636458 w 9949828"/>
                <a:gd name="connsiteY54" fmla="*/ 7839576 h 9683034"/>
                <a:gd name="connsiteX55" fmla="*/ 7228794 w 9949828"/>
                <a:gd name="connsiteY55" fmla="*/ 7364840 h 9683034"/>
                <a:gd name="connsiteX56" fmla="*/ 6525396 w 9949828"/>
                <a:gd name="connsiteY56" fmla="*/ 7599127 h 9683034"/>
                <a:gd name="connsiteX57" fmla="*/ 5877530 w 9949828"/>
                <a:gd name="connsiteY57" fmla="*/ 8080028 h 9683034"/>
                <a:gd name="connsiteX58" fmla="*/ 5390090 w 9949828"/>
                <a:gd name="connsiteY58" fmla="*/ 7623785 h 9683034"/>
                <a:gd name="connsiteX59" fmla="*/ 6204549 w 9949828"/>
                <a:gd name="connsiteY59" fmla="*/ 7007255 h 9683034"/>
                <a:gd name="connsiteX60" fmla="*/ 7185603 w 9949828"/>
                <a:gd name="connsiteY60" fmla="*/ 6711313 h 9683034"/>
                <a:gd name="connsiteX61" fmla="*/ 164 w 9949828"/>
                <a:gd name="connsiteY61" fmla="*/ 6713709 h 9683034"/>
                <a:gd name="connsiteX62" fmla="*/ 951 w 9949828"/>
                <a:gd name="connsiteY62" fmla="*/ 2990850 h 9683034"/>
                <a:gd name="connsiteX63" fmla="*/ 3086682 w 9949828"/>
                <a:gd name="connsiteY63" fmla="*/ 2973096 h 9683034"/>
                <a:gd name="connsiteX64" fmla="*/ 2102008 w 9949828"/>
                <a:gd name="connsiteY64" fmla="*/ 2672556 h 9683034"/>
                <a:gd name="connsiteX65" fmla="*/ 1292383 w 9949828"/>
                <a:gd name="connsiteY65" fmla="*/ 2062956 h 9683034"/>
                <a:gd name="connsiteX66" fmla="*/ 701833 w 9949828"/>
                <a:gd name="connsiteY66" fmla="*/ 1202531 h 9683034"/>
                <a:gd name="connsiteX67" fmla="*/ 1295557 w 9949828"/>
                <a:gd name="connsiteY67" fmla="*/ 916606 h 9683034"/>
                <a:gd name="connsiteX0" fmla="*/ 1295557 w 9949828"/>
                <a:gd name="connsiteY0" fmla="*/ 916606 h 9683034"/>
                <a:gd name="connsiteX1" fmla="*/ 1759108 w 9949828"/>
                <a:gd name="connsiteY1" fmla="*/ 1589881 h 9683034"/>
                <a:gd name="connsiteX2" fmla="*/ 2413158 w 9949828"/>
                <a:gd name="connsiteY2" fmla="*/ 2078831 h 9683034"/>
                <a:gd name="connsiteX3" fmla="*/ 3137058 w 9949828"/>
                <a:gd name="connsiteY3" fmla="*/ 2316956 h 9683034"/>
                <a:gd name="connsiteX4" fmla="*/ 2543333 w 9949828"/>
                <a:gd name="connsiteY4" fmla="*/ 1834356 h 9683034"/>
                <a:gd name="connsiteX5" fmla="*/ 2384583 w 9949828"/>
                <a:gd name="connsiteY5" fmla="*/ 1031081 h 9683034"/>
                <a:gd name="connsiteX6" fmla="*/ 2784633 w 9949828"/>
                <a:gd name="connsiteY6" fmla="*/ 300831 h 9683034"/>
                <a:gd name="connsiteX7" fmla="*/ 3229133 w 9949828"/>
                <a:gd name="connsiteY7" fmla="*/ 805656 h 9683034"/>
                <a:gd name="connsiteX8" fmla="*/ 3064033 w 9949828"/>
                <a:gd name="connsiteY8" fmla="*/ 1135856 h 9683034"/>
                <a:gd name="connsiteX9" fmla="*/ 3137058 w 9949828"/>
                <a:gd name="connsiteY9" fmla="*/ 1485106 h 9683034"/>
                <a:gd name="connsiteX10" fmla="*/ 3416458 w 9949828"/>
                <a:gd name="connsiteY10" fmla="*/ 1710531 h 9683034"/>
                <a:gd name="connsiteX11" fmla="*/ 3772058 w 9949828"/>
                <a:gd name="connsiteY11" fmla="*/ 1710531 h 9683034"/>
                <a:gd name="connsiteX12" fmla="*/ 4045108 w 9949828"/>
                <a:gd name="connsiteY12" fmla="*/ 1478756 h 9683034"/>
                <a:gd name="connsiteX13" fmla="*/ 4111783 w 9949828"/>
                <a:gd name="connsiteY13" fmla="*/ 1129506 h 9683034"/>
                <a:gd name="connsiteX14" fmla="*/ 3940333 w 9949828"/>
                <a:gd name="connsiteY14" fmla="*/ 812006 h 9683034"/>
                <a:gd name="connsiteX15" fmla="*/ 3603783 w 9949828"/>
                <a:gd name="connsiteY15" fmla="*/ 678656 h 9683034"/>
                <a:gd name="connsiteX16" fmla="*/ 3626008 w 9949828"/>
                <a:gd name="connsiteY16" fmla="*/ 18256 h 9683034"/>
                <a:gd name="connsiteX17" fmla="*/ 3650614 w 9949828"/>
                <a:gd name="connsiteY17" fmla="*/ 0 h 9683034"/>
                <a:gd name="connsiteX18" fmla="*/ 4395945 w 9949828"/>
                <a:gd name="connsiteY18" fmla="*/ 302418 h 9683034"/>
                <a:gd name="connsiteX19" fmla="*/ 4791233 w 9949828"/>
                <a:gd name="connsiteY19" fmla="*/ 1031081 h 9683034"/>
                <a:gd name="connsiteX20" fmla="*/ 4629308 w 9949828"/>
                <a:gd name="connsiteY20" fmla="*/ 1838326 h 9683034"/>
                <a:gd name="connsiteX21" fmla="*/ 4045902 w 9949828"/>
                <a:gd name="connsiteY21" fmla="*/ 2319337 h 9683034"/>
                <a:gd name="connsiteX22" fmla="*/ 4762658 w 9949828"/>
                <a:gd name="connsiteY22" fmla="*/ 2081212 h 9683034"/>
                <a:gd name="connsiteX23" fmla="*/ 5412739 w 9949828"/>
                <a:gd name="connsiteY23" fmla="*/ 1588294 h 9683034"/>
                <a:gd name="connsiteX24" fmla="*/ 5872321 w 9949828"/>
                <a:gd name="connsiteY24" fmla="*/ 923925 h 9683034"/>
                <a:gd name="connsiteX25" fmla="*/ 6093777 w 9949828"/>
                <a:gd name="connsiteY25" fmla="*/ 150018 h 9683034"/>
                <a:gd name="connsiteX26" fmla="*/ 6134259 w 9949828"/>
                <a:gd name="connsiteY26" fmla="*/ 133350 h 9683034"/>
                <a:gd name="connsiteX27" fmla="*/ 6751002 w 9949828"/>
                <a:gd name="connsiteY27" fmla="*/ 207169 h 9683034"/>
                <a:gd name="connsiteX28" fmla="*/ 6760526 w 9949828"/>
                <a:gd name="connsiteY28" fmla="*/ 230981 h 9683034"/>
                <a:gd name="connsiteX29" fmla="*/ 6474777 w 9949828"/>
                <a:gd name="connsiteY29" fmla="*/ 1214438 h 9683034"/>
                <a:gd name="connsiteX30" fmla="*/ 5891371 w 9949828"/>
                <a:gd name="connsiteY30" fmla="*/ 2057400 h 9683034"/>
                <a:gd name="connsiteX31" fmla="*/ 5074602 w 9949828"/>
                <a:gd name="connsiteY31" fmla="*/ 2669382 h 9683034"/>
                <a:gd name="connsiteX32" fmla="*/ 4106947 w 9949828"/>
                <a:gd name="connsiteY32" fmla="*/ 2972780 h 9683034"/>
                <a:gd name="connsiteX33" fmla="*/ 8205151 w 9949828"/>
                <a:gd name="connsiteY33" fmla="*/ 2975593 h 9683034"/>
                <a:gd name="connsiteX34" fmla="*/ 8208341 w 9949828"/>
                <a:gd name="connsiteY34" fmla="*/ 6713709 h 9683034"/>
                <a:gd name="connsiteX35" fmla="*/ 9147706 w 9949828"/>
                <a:gd name="connsiteY35" fmla="*/ 7001085 h 9683034"/>
                <a:gd name="connsiteX36" fmla="*/ 9949828 w 9949828"/>
                <a:gd name="connsiteY36" fmla="*/ 7599131 h 9683034"/>
                <a:gd name="connsiteX37" fmla="*/ 9517914 w 9949828"/>
                <a:gd name="connsiteY37" fmla="*/ 8110858 h 9683034"/>
                <a:gd name="connsiteX38" fmla="*/ 8863881 w 9949828"/>
                <a:gd name="connsiteY38" fmla="*/ 7617623 h 9683034"/>
                <a:gd name="connsiteX39" fmla="*/ 8123464 w 9949828"/>
                <a:gd name="connsiteY39" fmla="*/ 7364842 h 9683034"/>
                <a:gd name="connsiteX40" fmla="*/ 8740478 w 9949828"/>
                <a:gd name="connsiteY40" fmla="*/ 7870406 h 9683034"/>
                <a:gd name="connsiteX41" fmla="*/ 8876222 w 9949828"/>
                <a:gd name="connsiteY41" fmla="*/ 8659576 h 9683034"/>
                <a:gd name="connsiteX42" fmla="*/ 8203675 w 9949828"/>
                <a:gd name="connsiteY42" fmla="*/ 8554765 h 9683034"/>
                <a:gd name="connsiteX43" fmla="*/ 8129633 w 9949828"/>
                <a:gd name="connsiteY43" fmla="*/ 8191003 h 9683034"/>
                <a:gd name="connsiteX44" fmla="*/ 7851972 w 9949828"/>
                <a:gd name="connsiteY44" fmla="*/ 7975216 h 9683034"/>
                <a:gd name="connsiteX45" fmla="*/ 7487938 w 9949828"/>
                <a:gd name="connsiteY45" fmla="*/ 7975216 h 9683034"/>
                <a:gd name="connsiteX46" fmla="*/ 7234961 w 9949828"/>
                <a:gd name="connsiteY46" fmla="*/ 8203338 h 9683034"/>
                <a:gd name="connsiteX47" fmla="*/ 7160919 w 9949828"/>
                <a:gd name="connsiteY47" fmla="*/ 8548598 h 9683034"/>
                <a:gd name="connsiteX48" fmla="*/ 7327516 w 9949828"/>
                <a:gd name="connsiteY48" fmla="*/ 8881529 h 9683034"/>
                <a:gd name="connsiteX49" fmla="*/ 7660705 w 9949828"/>
                <a:gd name="connsiteY49" fmla="*/ 9004840 h 9683034"/>
                <a:gd name="connsiteX50" fmla="*/ 7623683 w 9949828"/>
                <a:gd name="connsiteY50" fmla="*/ 9683034 h 9683034"/>
                <a:gd name="connsiteX51" fmla="*/ 6870924 w 9949828"/>
                <a:gd name="connsiteY51" fmla="*/ 9380932 h 9683034"/>
                <a:gd name="connsiteX52" fmla="*/ 6482207 w 9949828"/>
                <a:gd name="connsiteY52" fmla="*/ 8665742 h 9683034"/>
                <a:gd name="connsiteX53" fmla="*/ 6636458 w 9949828"/>
                <a:gd name="connsiteY53" fmla="*/ 7839576 h 9683034"/>
                <a:gd name="connsiteX54" fmla="*/ 7228794 w 9949828"/>
                <a:gd name="connsiteY54" fmla="*/ 7364840 h 9683034"/>
                <a:gd name="connsiteX55" fmla="*/ 6525396 w 9949828"/>
                <a:gd name="connsiteY55" fmla="*/ 7599127 h 9683034"/>
                <a:gd name="connsiteX56" fmla="*/ 5877530 w 9949828"/>
                <a:gd name="connsiteY56" fmla="*/ 8080028 h 9683034"/>
                <a:gd name="connsiteX57" fmla="*/ 5390090 w 9949828"/>
                <a:gd name="connsiteY57" fmla="*/ 7623785 h 9683034"/>
                <a:gd name="connsiteX58" fmla="*/ 6204549 w 9949828"/>
                <a:gd name="connsiteY58" fmla="*/ 7007255 h 9683034"/>
                <a:gd name="connsiteX59" fmla="*/ 7185603 w 9949828"/>
                <a:gd name="connsiteY59" fmla="*/ 6711313 h 9683034"/>
                <a:gd name="connsiteX60" fmla="*/ 164 w 9949828"/>
                <a:gd name="connsiteY60" fmla="*/ 6713709 h 9683034"/>
                <a:gd name="connsiteX61" fmla="*/ 951 w 9949828"/>
                <a:gd name="connsiteY61" fmla="*/ 2990850 h 9683034"/>
                <a:gd name="connsiteX62" fmla="*/ 3086682 w 9949828"/>
                <a:gd name="connsiteY62" fmla="*/ 2973096 h 9683034"/>
                <a:gd name="connsiteX63" fmla="*/ 2102008 w 9949828"/>
                <a:gd name="connsiteY63" fmla="*/ 2672556 h 9683034"/>
                <a:gd name="connsiteX64" fmla="*/ 1292383 w 9949828"/>
                <a:gd name="connsiteY64" fmla="*/ 2062956 h 9683034"/>
                <a:gd name="connsiteX65" fmla="*/ 701833 w 9949828"/>
                <a:gd name="connsiteY65" fmla="*/ 1202531 h 9683034"/>
                <a:gd name="connsiteX66" fmla="*/ 1295557 w 9949828"/>
                <a:gd name="connsiteY66" fmla="*/ 916606 h 9683034"/>
                <a:gd name="connsiteX0" fmla="*/ 1295557 w 9949828"/>
                <a:gd name="connsiteY0" fmla="*/ 916606 h 9380932"/>
                <a:gd name="connsiteX1" fmla="*/ 1759108 w 9949828"/>
                <a:gd name="connsiteY1" fmla="*/ 1589881 h 9380932"/>
                <a:gd name="connsiteX2" fmla="*/ 2413158 w 9949828"/>
                <a:gd name="connsiteY2" fmla="*/ 2078831 h 9380932"/>
                <a:gd name="connsiteX3" fmla="*/ 3137058 w 9949828"/>
                <a:gd name="connsiteY3" fmla="*/ 2316956 h 9380932"/>
                <a:gd name="connsiteX4" fmla="*/ 2543333 w 9949828"/>
                <a:gd name="connsiteY4" fmla="*/ 1834356 h 9380932"/>
                <a:gd name="connsiteX5" fmla="*/ 2384583 w 9949828"/>
                <a:gd name="connsiteY5" fmla="*/ 1031081 h 9380932"/>
                <a:gd name="connsiteX6" fmla="*/ 2784633 w 9949828"/>
                <a:gd name="connsiteY6" fmla="*/ 300831 h 9380932"/>
                <a:gd name="connsiteX7" fmla="*/ 3229133 w 9949828"/>
                <a:gd name="connsiteY7" fmla="*/ 805656 h 9380932"/>
                <a:gd name="connsiteX8" fmla="*/ 3064033 w 9949828"/>
                <a:gd name="connsiteY8" fmla="*/ 1135856 h 9380932"/>
                <a:gd name="connsiteX9" fmla="*/ 3137058 w 9949828"/>
                <a:gd name="connsiteY9" fmla="*/ 1485106 h 9380932"/>
                <a:gd name="connsiteX10" fmla="*/ 3416458 w 9949828"/>
                <a:gd name="connsiteY10" fmla="*/ 1710531 h 9380932"/>
                <a:gd name="connsiteX11" fmla="*/ 3772058 w 9949828"/>
                <a:gd name="connsiteY11" fmla="*/ 1710531 h 9380932"/>
                <a:gd name="connsiteX12" fmla="*/ 4045108 w 9949828"/>
                <a:gd name="connsiteY12" fmla="*/ 1478756 h 9380932"/>
                <a:gd name="connsiteX13" fmla="*/ 4111783 w 9949828"/>
                <a:gd name="connsiteY13" fmla="*/ 1129506 h 9380932"/>
                <a:gd name="connsiteX14" fmla="*/ 3940333 w 9949828"/>
                <a:gd name="connsiteY14" fmla="*/ 812006 h 9380932"/>
                <a:gd name="connsiteX15" fmla="*/ 3603783 w 9949828"/>
                <a:gd name="connsiteY15" fmla="*/ 678656 h 9380932"/>
                <a:gd name="connsiteX16" fmla="*/ 3626008 w 9949828"/>
                <a:gd name="connsiteY16" fmla="*/ 18256 h 9380932"/>
                <a:gd name="connsiteX17" fmla="*/ 3650614 w 9949828"/>
                <a:gd name="connsiteY17" fmla="*/ 0 h 9380932"/>
                <a:gd name="connsiteX18" fmla="*/ 4395945 w 9949828"/>
                <a:gd name="connsiteY18" fmla="*/ 302418 h 9380932"/>
                <a:gd name="connsiteX19" fmla="*/ 4791233 w 9949828"/>
                <a:gd name="connsiteY19" fmla="*/ 1031081 h 9380932"/>
                <a:gd name="connsiteX20" fmla="*/ 4629308 w 9949828"/>
                <a:gd name="connsiteY20" fmla="*/ 1838326 h 9380932"/>
                <a:gd name="connsiteX21" fmla="*/ 4045902 w 9949828"/>
                <a:gd name="connsiteY21" fmla="*/ 2319337 h 9380932"/>
                <a:gd name="connsiteX22" fmla="*/ 4762658 w 9949828"/>
                <a:gd name="connsiteY22" fmla="*/ 2081212 h 9380932"/>
                <a:gd name="connsiteX23" fmla="*/ 5412739 w 9949828"/>
                <a:gd name="connsiteY23" fmla="*/ 1588294 h 9380932"/>
                <a:gd name="connsiteX24" fmla="*/ 5872321 w 9949828"/>
                <a:gd name="connsiteY24" fmla="*/ 923925 h 9380932"/>
                <a:gd name="connsiteX25" fmla="*/ 6093777 w 9949828"/>
                <a:gd name="connsiteY25" fmla="*/ 150018 h 9380932"/>
                <a:gd name="connsiteX26" fmla="*/ 6134259 w 9949828"/>
                <a:gd name="connsiteY26" fmla="*/ 133350 h 9380932"/>
                <a:gd name="connsiteX27" fmla="*/ 6751002 w 9949828"/>
                <a:gd name="connsiteY27" fmla="*/ 207169 h 9380932"/>
                <a:gd name="connsiteX28" fmla="*/ 6760526 w 9949828"/>
                <a:gd name="connsiteY28" fmla="*/ 230981 h 9380932"/>
                <a:gd name="connsiteX29" fmla="*/ 6474777 w 9949828"/>
                <a:gd name="connsiteY29" fmla="*/ 1214438 h 9380932"/>
                <a:gd name="connsiteX30" fmla="*/ 5891371 w 9949828"/>
                <a:gd name="connsiteY30" fmla="*/ 2057400 h 9380932"/>
                <a:gd name="connsiteX31" fmla="*/ 5074602 w 9949828"/>
                <a:gd name="connsiteY31" fmla="*/ 2669382 h 9380932"/>
                <a:gd name="connsiteX32" fmla="*/ 4106947 w 9949828"/>
                <a:gd name="connsiteY32" fmla="*/ 2972780 h 9380932"/>
                <a:gd name="connsiteX33" fmla="*/ 8205151 w 9949828"/>
                <a:gd name="connsiteY33" fmla="*/ 2975593 h 9380932"/>
                <a:gd name="connsiteX34" fmla="*/ 8208341 w 9949828"/>
                <a:gd name="connsiteY34" fmla="*/ 6713709 h 9380932"/>
                <a:gd name="connsiteX35" fmla="*/ 9147706 w 9949828"/>
                <a:gd name="connsiteY35" fmla="*/ 7001085 h 9380932"/>
                <a:gd name="connsiteX36" fmla="*/ 9949828 w 9949828"/>
                <a:gd name="connsiteY36" fmla="*/ 7599131 h 9380932"/>
                <a:gd name="connsiteX37" fmla="*/ 9517914 w 9949828"/>
                <a:gd name="connsiteY37" fmla="*/ 8110858 h 9380932"/>
                <a:gd name="connsiteX38" fmla="*/ 8863881 w 9949828"/>
                <a:gd name="connsiteY38" fmla="*/ 7617623 h 9380932"/>
                <a:gd name="connsiteX39" fmla="*/ 8123464 w 9949828"/>
                <a:gd name="connsiteY39" fmla="*/ 7364842 h 9380932"/>
                <a:gd name="connsiteX40" fmla="*/ 8740478 w 9949828"/>
                <a:gd name="connsiteY40" fmla="*/ 7870406 h 9380932"/>
                <a:gd name="connsiteX41" fmla="*/ 8876222 w 9949828"/>
                <a:gd name="connsiteY41" fmla="*/ 8659576 h 9380932"/>
                <a:gd name="connsiteX42" fmla="*/ 8203675 w 9949828"/>
                <a:gd name="connsiteY42" fmla="*/ 8554765 h 9380932"/>
                <a:gd name="connsiteX43" fmla="*/ 8129633 w 9949828"/>
                <a:gd name="connsiteY43" fmla="*/ 8191003 h 9380932"/>
                <a:gd name="connsiteX44" fmla="*/ 7851972 w 9949828"/>
                <a:gd name="connsiteY44" fmla="*/ 7975216 h 9380932"/>
                <a:gd name="connsiteX45" fmla="*/ 7487938 w 9949828"/>
                <a:gd name="connsiteY45" fmla="*/ 7975216 h 9380932"/>
                <a:gd name="connsiteX46" fmla="*/ 7234961 w 9949828"/>
                <a:gd name="connsiteY46" fmla="*/ 8203338 h 9380932"/>
                <a:gd name="connsiteX47" fmla="*/ 7160919 w 9949828"/>
                <a:gd name="connsiteY47" fmla="*/ 8548598 h 9380932"/>
                <a:gd name="connsiteX48" fmla="*/ 7327516 w 9949828"/>
                <a:gd name="connsiteY48" fmla="*/ 8881529 h 9380932"/>
                <a:gd name="connsiteX49" fmla="*/ 7660705 w 9949828"/>
                <a:gd name="connsiteY49" fmla="*/ 9004840 h 9380932"/>
                <a:gd name="connsiteX50" fmla="*/ 6870924 w 9949828"/>
                <a:gd name="connsiteY50" fmla="*/ 9380932 h 9380932"/>
                <a:gd name="connsiteX51" fmla="*/ 6482207 w 9949828"/>
                <a:gd name="connsiteY51" fmla="*/ 8665742 h 9380932"/>
                <a:gd name="connsiteX52" fmla="*/ 6636458 w 9949828"/>
                <a:gd name="connsiteY52" fmla="*/ 7839576 h 9380932"/>
                <a:gd name="connsiteX53" fmla="*/ 7228794 w 9949828"/>
                <a:gd name="connsiteY53" fmla="*/ 7364840 h 9380932"/>
                <a:gd name="connsiteX54" fmla="*/ 6525396 w 9949828"/>
                <a:gd name="connsiteY54" fmla="*/ 7599127 h 9380932"/>
                <a:gd name="connsiteX55" fmla="*/ 5877530 w 9949828"/>
                <a:gd name="connsiteY55" fmla="*/ 8080028 h 9380932"/>
                <a:gd name="connsiteX56" fmla="*/ 5390090 w 9949828"/>
                <a:gd name="connsiteY56" fmla="*/ 7623785 h 9380932"/>
                <a:gd name="connsiteX57" fmla="*/ 6204549 w 9949828"/>
                <a:gd name="connsiteY57" fmla="*/ 7007255 h 9380932"/>
                <a:gd name="connsiteX58" fmla="*/ 7185603 w 9949828"/>
                <a:gd name="connsiteY58" fmla="*/ 6711313 h 9380932"/>
                <a:gd name="connsiteX59" fmla="*/ 164 w 9949828"/>
                <a:gd name="connsiteY59" fmla="*/ 6713709 h 9380932"/>
                <a:gd name="connsiteX60" fmla="*/ 951 w 9949828"/>
                <a:gd name="connsiteY60" fmla="*/ 2990850 h 9380932"/>
                <a:gd name="connsiteX61" fmla="*/ 3086682 w 9949828"/>
                <a:gd name="connsiteY61" fmla="*/ 2973096 h 9380932"/>
                <a:gd name="connsiteX62" fmla="*/ 2102008 w 9949828"/>
                <a:gd name="connsiteY62" fmla="*/ 2672556 h 9380932"/>
                <a:gd name="connsiteX63" fmla="*/ 1292383 w 9949828"/>
                <a:gd name="connsiteY63" fmla="*/ 2062956 h 9380932"/>
                <a:gd name="connsiteX64" fmla="*/ 701833 w 9949828"/>
                <a:gd name="connsiteY64" fmla="*/ 1202531 h 9380932"/>
                <a:gd name="connsiteX65" fmla="*/ 1295557 w 9949828"/>
                <a:gd name="connsiteY65" fmla="*/ 916606 h 9380932"/>
                <a:gd name="connsiteX0" fmla="*/ 1295557 w 9949828"/>
                <a:gd name="connsiteY0" fmla="*/ 916606 h 9380932"/>
                <a:gd name="connsiteX1" fmla="*/ 1759108 w 9949828"/>
                <a:gd name="connsiteY1" fmla="*/ 1589881 h 9380932"/>
                <a:gd name="connsiteX2" fmla="*/ 2413158 w 9949828"/>
                <a:gd name="connsiteY2" fmla="*/ 2078831 h 9380932"/>
                <a:gd name="connsiteX3" fmla="*/ 3137058 w 9949828"/>
                <a:gd name="connsiteY3" fmla="*/ 2316956 h 9380932"/>
                <a:gd name="connsiteX4" fmla="*/ 2543333 w 9949828"/>
                <a:gd name="connsiteY4" fmla="*/ 1834356 h 9380932"/>
                <a:gd name="connsiteX5" fmla="*/ 2384583 w 9949828"/>
                <a:gd name="connsiteY5" fmla="*/ 1031081 h 9380932"/>
                <a:gd name="connsiteX6" fmla="*/ 2784633 w 9949828"/>
                <a:gd name="connsiteY6" fmla="*/ 300831 h 9380932"/>
                <a:gd name="connsiteX7" fmla="*/ 3229133 w 9949828"/>
                <a:gd name="connsiteY7" fmla="*/ 805656 h 9380932"/>
                <a:gd name="connsiteX8" fmla="*/ 3064033 w 9949828"/>
                <a:gd name="connsiteY8" fmla="*/ 1135856 h 9380932"/>
                <a:gd name="connsiteX9" fmla="*/ 3137058 w 9949828"/>
                <a:gd name="connsiteY9" fmla="*/ 1485106 h 9380932"/>
                <a:gd name="connsiteX10" fmla="*/ 3416458 w 9949828"/>
                <a:gd name="connsiteY10" fmla="*/ 1710531 h 9380932"/>
                <a:gd name="connsiteX11" fmla="*/ 3772058 w 9949828"/>
                <a:gd name="connsiteY11" fmla="*/ 1710531 h 9380932"/>
                <a:gd name="connsiteX12" fmla="*/ 4045108 w 9949828"/>
                <a:gd name="connsiteY12" fmla="*/ 1478756 h 9380932"/>
                <a:gd name="connsiteX13" fmla="*/ 4111783 w 9949828"/>
                <a:gd name="connsiteY13" fmla="*/ 1129506 h 9380932"/>
                <a:gd name="connsiteX14" fmla="*/ 3940333 w 9949828"/>
                <a:gd name="connsiteY14" fmla="*/ 812006 h 9380932"/>
                <a:gd name="connsiteX15" fmla="*/ 3603783 w 9949828"/>
                <a:gd name="connsiteY15" fmla="*/ 678656 h 9380932"/>
                <a:gd name="connsiteX16" fmla="*/ 3626008 w 9949828"/>
                <a:gd name="connsiteY16" fmla="*/ 18256 h 9380932"/>
                <a:gd name="connsiteX17" fmla="*/ 3650614 w 9949828"/>
                <a:gd name="connsiteY17" fmla="*/ 0 h 9380932"/>
                <a:gd name="connsiteX18" fmla="*/ 4395945 w 9949828"/>
                <a:gd name="connsiteY18" fmla="*/ 302418 h 9380932"/>
                <a:gd name="connsiteX19" fmla="*/ 4791233 w 9949828"/>
                <a:gd name="connsiteY19" fmla="*/ 1031081 h 9380932"/>
                <a:gd name="connsiteX20" fmla="*/ 4629308 w 9949828"/>
                <a:gd name="connsiteY20" fmla="*/ 1838326 h 9380932"/>
                <a:gd name="connsiteX21" fmla="*/ 4045902 w 9949828"/>
                <a:gd name="connsiteY21" fmla="*/ 2319337 h 9380932"/>
                <a:gd name="connsiteX22" fmla="*/ 4762658 w 9949828"/>
                <a:gd name="connsiteY22" fmla="*/ 2081212 h 9380932"/>
                <a:gd name="connsiteX23" fmla="*/ 5412739 w 9949828"/>
                <a:gd name="connsiteY23" fmla="*/ 1588294 h 9380932"/>
                <a:gd name="connsiteX24" fmla="*/ 5872321 w 9949828"/>
                <a:gd name="connsiteY24" fmla="*/ 923925 h 9380932"/>
                <a:gd name="connsiteX25" fmla="*/ 6093777 w 9949828"/>
                <a:gd name="connsiteY25" fmla="*/ 150018 h 9380932"/>
                <a:gd name="connsiteX26" fmla="*/ 6134259 w 9949828"/>
                <a:gd name="connsiteY26" fmla="*/ 133350 h 9380932"/>
                <a:gd name="connsiteX27" fmla="*/ 6751002 w 9949828"/>
                <a:gd name="connsiteY27" fmla="*/ 207169 h 9380932"/>
                <a:gd name="connsiteX28" fmla="*/ 6760526 w 9949828"/>
                <a:gd name="connsiteY28" fmla="*/ 230981 h 9380932"/>
                <a:gd name="connsiteX29" fmla="*/ 6474777 w 9949828"/>
                <a:gd name="connsiteY29" fmla="*/ 1214438 h 9380932"/>
                <a:gd name="connsiteX30" fmla="*/ 5891371 w 9949828"/>
                <a:gd name="connsiteY30" fmla="*/ 2057400 h 9380932"/>
                <a:gd name="connsiteX31" fmla="*/ 5074602 w 9949828"/>
                <a:gd name="connsiteY31" fmla="*/ 2669382 h 9380932"/>
                <a:gd name="connsiteX32" fmla="*/ 4106947 w 9949828"/>
                <a:gd name="connsiteY32" fmla="*/ 2972780 h 9380932"/>
                <a:gd name="connsiteX33" fmla="*/ 8205151 w 9949828"/>
                <a:gd name="connsiteY33" fmla="*/ 2975593 h 9380932"/>
                <a:gd name="connsiteX34" fmla="*/ 8208341 w 9949828"/>
                <a:gd name="connsiteY34" fmla="*/ 6713709 h 9380932"/>
                <a:gd name="connsiteX35" fmla="*/ 9147706 w 9949828"/>
                <a:gd name="connsiteY35" fmla="*/ 7001085 h 9380932"/>
                <a:gd name="connsiteX36" fmla="*/ 9949828 w 9949828"/>
                <a:gd name="connsiteY36" fmla="*/ 7599131 h 9380932"/>
                <a:gd name="connsiteX37" fmla="*/ 9517914 w 9949828"/>
                <a:gd name="connsiteY37" fmla="*/ 8110858 h 9380932"/>
                <a:gd name="connsiteX38" fmla="*/ 8863881 w 9949828"/>
                <a:gd name="connsiteY38" fmla="*/ 7617623 h 9380932"/>
                <a:gd name="connsiteX39" fmla="*/ 8123464 w 9949828"/>
                <a:gd name="connsiteY39" fmla="*/ 7364842 h 9380932"/>
                <a:gd name="connsiteX40" fmla="*/ 8740478 w 9949828"/>
                <a:gd name="connsiteY40" fmla="*/ 7870406 h 9380932"/>
                <a:gd name="connsiteX41" fmla="*/ 8876222 w 9949828"/>
                <a:gd name="connsiteY41" fmla="*/ 8659576 h 9380932"/>
                <a:gd name="connsiteX42" fmla="*/ 8203675 w 9949828"/>
                <a:gd name="connsiteY42" fmla="*/ 8554765 h 9380932"/>
                <a:gd name="connsiteX43" fmla="*/ 8129633 w 9949828"/>
                <a:gd name="connsiteY43" fmla="*/ 8191003 h 9380932"/>
                <a:gd name="connsiteX44" fmla="*/ 7851972 w 9949828"/>
                <a:gd name="connsiteY44" fmla="*/ 7975216 h 9380932"/>
                <a:gd name="connsiteX45" fmla="*/ 7487938 w 9949828"/>
                <a:gd name="connsiteY45" fmla="*/ 7975216 h 9380932"/>
                <a:gd name="connsiteX46" fmla="*/ 7234961 w 9949828"/>
                <a:gd name="connsiteY46" fmla="*/ 8203338 h 9380932"/>
                <a:gd name="connsiteX47" fmla="*/ 7160919 w 9949828"/>
                <a:gd name="connsiteY47" fmla="*/ 8548598 h 9380932"/>
                <a:gd name="connsiteX48" fmla="*/ 7327516 w 9949828"/>
                <a:gd name="connsiteY48" fmla="*/ 8881529 h 9380932"/>
                <a:gd name="connsiteX49" fmla="*/ 6870924 w 9949828"/>
                <a:gd name="connsiteY49" fmla="*/ 9380932 h 9380932"/>
                <a:gd name="connsiteX50" fmla="*/ 6482207 w 9949828"/>
                <a:gd name="connsiteY50" fmla="*/ 8665742 h 9380932"/>
                <a:gd name="connsiteX51" fmla="*/ 6636458 w 9949828"/>
                <a:gd name="connsiteY51" fmla="*/ 7839576 h 9380932"/>
                <a:gd name="connsiteX52" fmla="*/ 7228794 w 9949828"/>
                <a:gd name="connsiteY52" fmla="*/ 7364840 h 9380932"/>
                <a:gd name="connsiteX53" fmla="*/ 6525396 w 9949828"/>
                <a:gd name="connsiteY53" fmla="*/ 7599127 h 9380932"/>
                <a:gd name="connsiteX54" fmla="*/ 5877530 w 9949828"/>
                <a:gd name="connsiteY54" fmla="*/ 8080028 h 9380932"/>
                <a:gd name="connsiteX55" fmla="*/ 5390090 w 9949828"/>
                <a:gd name="connsiteY55" fmla="*/ 7623785 h 9380932"/>
                <a:gd name="connsiteX56" fmla="*/ 6204549 w 9949828"/>
                <a:gd name="connsiteY56" fmla="*/ 7007255 h 9380932"/>
                <a:gd name="connsiteX57" fmla="*/ 7185603 w 9949828"/>
                <a:gd name="connsiteY57" fmla="*/ 6711313 h 9380932"/>
                <a:gd name="connsiteX58" fmla="*/ 164 w 9949828"/>
                <a:gd name="connsiteY58" fmla="*/ 6713709 h 9380932"/>
                <a:gd name="connsiteX59" fmla="*/ 951 w 9949828"/>
                <a:gd name="connsiteY59" fmla="*/ 2990850 h 9380932"/>
                <a:gd name="connsiteX60" fmla="*/ 3086682 w 9949828"/>
                <a:gd name="connsiteY60" fmla="*/ 2973096 h 9380932"/>
                <a:gd name="connsiteX61" fmla="*/ 2102008 w 9949828"/>
                <a:gd name="connsiteY61" fmla="*/ 2672556 h 9380932"/>
                <a:gd name="connsiteX62" fmla="*/ 1292383 w 9949828"/>
                <a:gd name="connsiteY62" fmla="*/ 2062956 h 9380932"/>
                <a:gd name="connsiteX63" fmla="*/ 701833 w 9949828"/>
                <a:gd name="connsiteY63" fmla="*/ 1202531 h 9380932"/>
                <a:gd name="connsiteX64" fmla="*/ 1295557 w 9949828"/>
                <a:gd name="connsiteY64" fmla="*/ 916606 h 9380932"/>
                <a:gd name="connsiteX0" fmla="*/ 1295557 w 9949828"/>
                <a:gd name="connsiteY0" fmla="*/ 916606 h 8881530"/>
                <a:gd name="connsiteX1" fmla="*/ 1759108 w 9949828"/>
                <a:gd name="connsiteY1" fmla="*/ 1589881 h 8881530"/>
                <a:gd name="connsiteX2" fmla="*/ 2413158 w 9949828"/>
                <a:gd name="connsiteY2" fmla="*/ 2078831 h 8881530"/>
                <a:gd name="connsiteX3" fmla="*/ 3137058 w 9949828"/>
                <a:gd name="connsiteY3" fmla="*/ 2316956 h 8881530"/>
                <a:gd name="connsiteX4" fmla="*/ 2543333 w 9949828"/>
                <a:gd name="connsiteY4" fmla="*/ 1834356 h 8881530"/>
                <a:gd name="connsiteX5" fmla="*/ 2384583 w 9949828"/>
                <a:gd name="connsiteY5" fmla="*/ 1031081 h 8881530"/>
                <a:gd name="connsiteX6" fmla="*/ 2784633 w 9949828"/>
                <a:gd name="connsiteY6" fmla="*/ 300831 h 8881530"/>
                <a:gd name="connsiteX7" fmla="*/ 3229133 w 9949828"/>
                <a:gd name="connsiteY7" fmla="*/ 805656 h 8881530"/>
                <a:gd name="connsiteX8" fmla="*/ 3064033 w 9949828"/>
                <a:gd name="connsiteY8" fmla="*/ 1135856 h 8881530"/>
                <a:gd name="connsiteX9" fmla="*/ 3137058 w 9949828"/>
                <a:gd name="connsiteY9" fmla="*/ 1485106 h 8881530"/>
                <a:gd name="connsiteX10" fmla="*/ 3416458 w 9949828"/>
                <a:gd name="connsiteY10" fmla="*/ 1710531 h 8881530"/>
                <a:gd name="connsiteX11" fmla="*/ 3772058 w 9949828"/>
                <a:gd name="connsiteY11" fmla="*/ 1710531 h 8881530"/>
                <a:gd name="connsiteX12" fmla="*/ 4045108 w 9949828"/>
                <a:gd name="connsiteY12" fmla="*/ 1478756 h 8881530"/>
                <a:gd name="connsiteX13" fmla="*/ 4111783 w 9949828"/>
                <a:gd name="connsiteY13" fmla="*/ 1129506 h 8881530"/>
                <a:gd name="connsiteX14" fmla="*/ 3940333 w 9949828"/>
                <a:gd name="connsiteY14" fmla="*/ 812006 h 8881530"/>
                <a:gd name="connsiteX15" fmla="*/ 3603783 w 9949828"/>
                <a:gd name="connsiteY15" fmla="*/ 678656 h 8881530"/>
                <a:gd name="connsiteX16" fmla="*/ 3626008 w 9949828"/>
                <a:gd name="connsiteY16" fmla="*/ 18256 h 8881530"/>
                <a:gd name="connsiteX17" fmla="*/ 3650614 w 9949828"/>
                <a:gd name="connsiteY17" fmla="*/ 0 h 8881530"/>
                <a:gd name="connsiteX18" fmla="*/ 4395945 w 9949828"/>
                <a:gd name="connsiteY18" fmla="*/ 302418 h 8881530"/>
                <a:gd name="connsiteX19" fmla="*/ 4791233 w 9949828"/>
                <a:gd name="connsiteY19" fmla="*/ 1031081 h 8881530"/>
                <a:gd name="connsiteX20" fmla="*/ 4629308 w 9949828"/>
                <a:gd name="connsiteY20" fmla="*/ 1838326 h 8881530"/>
                <a:gd name="connsiteX21" fmla="*/ 4045902 w 9949828"/>
                <a:gd name="connsiteY21" fmla="*/ 2319337 h 8881530"/>
                <a:gd name="connsiteX22" fmla="*/ 4762658 w 9949828"/>
                <a:gd name="connsiteY22" fmla="*/ 2081212 h 8881530"/>
                <a:gd name="connsiteX23" fmla="*/ 5412739 w 9949828"/>
                <a:gd name="connsiteY23" fmla="*/ 1588294 h 8881530"/>
                <a:gd name="connsiteX24" fmla="*/ 5872321 w 9949828"/>
                <a:gd name="connsiteY24" fmla="*/ 923925 h 8881530"/>
                <a:gd name="connsiteX25" fmla="*/ 6093777 w 9949828"/>
                <a:gd name="connsiteY25" fmla="*/ 150018 h 8881530"/>
                <a:gd name="connsiteX26" fmla="*/ 6134259 w 9949828"/>
                <a:gd name="connsiteY26" fmla="*/ 133350 h 8881530"/>
                <a:gd name="connsiteX27" fmla="*/ 6751002 w 9949828"/>
                <a:gd name="connsiteY27" fmla="*/ 207169 h 8881530"/>
                <a:gd name="connsiteX28" fmla="*/ 6760526 w 9949828"/>
                <a:gd name="connsiteY28" fmla="*/ 230981 h 8881530"/>
                <a:gd name="connsiteX29" fmla="*/ 6474777 w 9949828"/>
                <a:gd name="connsiteY29" fmla="*/ 1214438 h 8881530"/>
                <a:gd name="connsiteX30" fmla="*/ 5891371 w 9949828"/>
                <a:gd name="connsiteY30" fmla="*/ 2057400 h 8881530"/>
                <a:gd name="connsiteX31" fmla="*/ 5074602 w 9949828"/>
                <a:gd name="connsiteY31" fmla="*/ 2669382 h 8881530"/>
                <a:gd name="connsiteX32" fmla="*/ 4106947 w 9949828"/>
                <a:gd name="connsiteY32" fmla="*/ 2972780 h 8881530"/>
                <a:gd name="connsiteX33" fmla="*/ 8205151 w 9949828"/>
                <a:gd name="connsiteY33" fmla="*/ 2975593 h 8881530"/>
                <a:gd name="connsiteX34" fmla="*/ 8208341 w 9949828"/>
                <a:gd name="connsiteY34" fmla="*/ 6713709 h 8881530"/>
                <a:gd name="connsiteX35" fmla="*/ 9147706 w 9949828"/>
                <a:gd name="connsiteY35" fmla="*/ 7001085 h 8881530"/>
                <a:gd name="connsiteX36" fmla="*/ 9949828 w 9949828"/>
                <a:gd name="connsiteY36" fmla="*/ 7599131 h 8881530"/>
                <a:gd name="connsiteX37" fmla="*/ 9517914 w 9949828"/>
                <a:gd name="connsiteY37" fmla="*/ 8110858 h 8881530"/>
                <a:gd name="connsiteX38" fmla="*/ 8863881 w 9949828"/>
                <a:gd name="connsiteY38" fmla="*/ 7617623 h 8881530"/>
                <a:gd name="connsiteX39" fmla="*/ 8123464 w 9949828"/>
                <a:gd name="connsiteY39" fmla="*/ 7364842 h 8881530"/>
                <a:gd name="connsiteX40" fmla="*/ 8740478 w 9949828"/>
                <a:gd name="connsiteY40" fmla="*/ 7870406 h 8881530"/>
                <a:gd name="connsiteX41" fmla="*/ 8876222 w 9949828"/>
                <a:gd name="connsiteY41" fmla="*/ 8659576 h 8881530"/>
                <a:gd name="connsiteX42" fmla="*/ 8203675 w 9949828"/>
                <a:gd name="connsiteY42" fmla="*/ 8554765 h 8881530"/>
                <a:gd name="connsiteX43" fmla="*/ 8129633 w 9949828"/>
                <a:gd name="connsiteY43" fmla="*/ 8191003 h 8881530"/>
                <a:gd name="connsiteX44" fmla="*/ 7851972 w 9949828"/>
                <a:gd name="connsiteY44" fmla="*/ 7975216 h 8881530"/>
                <a:gd name="connsiteX45" fmla="*/ 7487938 w 9949828"/>
                <a:gd name="connsiteY45" fmla="*/ 7975216 h 8881530"/>
                <a:gd name="connsiteX46" fmla="*/ 7234961 w 9949828"/>
                <a:gd name="connsiteY46" fmla="*/ 8203338 h 8881530"/>
                <a:gd name="connsiteX47" fmla="*/ 7160919 w 9949828"/>
                <a:gd name="connsiteY47" fmla="*/ 8548598 h 8881530"/>
                <a:gd name="connsiteX48" fmla="*/ 7327516 w 9949828"/>
                <a:gd name="connsiteY48" fmla="*/ 8881529 h 8881530"/>
                <a:gd name="connsiteX49" fmla="*/ 6482207 w 9949828"/>
                <a:gd name="connsiteY49" fmla="*/ 8665742 h 8881530"/>
                <a:gd name="connsiteX50" fmla="*/ 6636458 w 9949828"/>
                <a:gd name="connsiteY50" fmla="*/ 7839576 h 8881530"/>
                <a:gd name="connsiteX51" fmla="*/ 7228794 w 9949828"/>
                <a:gd name="connsiteY51" fmla="*/ 7364840 h 8881530"/>
                <a:gd name="connsiteX52" fmla="*/ 6525396 w 9949828"/>
                <a:gd name="connsiteY52" fmla="*/ 7599127 h 8881530"/>
                <a:gd name="connsiteX53" fmla="*/ 5877530 w 9949828"/>
                <a:gd name="connsiteY53" fmla="*/ 8080028 h 8881530"/>
                <a:gd name="connsiteX54" fmla="*/ 5390090 w 9949828"/>
                <a:gd name="connsiteY54" fmla="*/ 7623785 h 8881530"/>
                <a:gd name="connsiteX55" fmla="*/ 6204549 w 9949828"/>
                <a:gd name="connsiteY55" fmla="*/ 7007255 h 8881530"/>
                <a:gd name="connsiteX56" fmla="*/ 7185603 w 9949828"/>
                <a:gd name="connsiteY56" fmla="*/ 6711313 h 8881530"/>
                <a:gd name="connsiteX57" fmla="*/ 164 w 9949828"/>
                <a:gd name="connsiteY57" fmla="*/ 6713709 h 8881530"/>
                <a:gd name="connsiteX58" fmla="*/ 951 w 9949828"/>
                <a:gd name="connsiteY58" fmla="*/ 2990850 h 8881530"/>
                <a:gd name="connsiteX59" fmla="*/ 3086682 w 9949828"/>
                <a:gd name="connsiteY59" fmla="*/ 2973096 h 8881530"/>
                <a:gd name="connsiteX60" fmla="*/ 2102008 w 9949828"/>
                <a:gd name="connsiteY60" fmla="*/ 2672556 h 8881530"/>
                <a:gd name="connsiteX61" fmla="*/ 1292383 w 9949828"/>
                <a:gd name="connsiteY61" fmla="*/ 2062956 h 8881530"/>
                <a:gd name="connsiteX62" fmla="*/ 701833 w 9949828"/>
                <a:gd name="connsiteY62" fmla="*/ 1202531 h 8881530"/>
                <a:gd name="connsiteX63" fmla="*/ 1295557 w 9949828"/>
                <a:gd name="connsiteY63" fmla="*/ 916606 h 8881530"/>
                <a:gd name="connsiteX0" fmla="*/ 1295557 w 9949828"/>
                <a:gd name="connsiteY0" fmla="*/ 916606 h 8665742"/>
                <a:gd name="connsiteX1" fmla="*/ 1759108 w 9949828"/>
                <a:gd name="connsiteY1" fmla="*/ 1589881 h 8665742"/>
                <a:gd name="connsiteX2" fmla="*/ 2413158 w 9949828"/>
                <a:gd name="connsiteY2" fmla="*/ 2078831 h 8665742"/>
                <a:gd name="connsiteX3" fmla="*/ 3137058 w 9949828"/>
                <a:gd name="connsiteY3" fmla="*/ 2316956 h 8665742"/>
                <a:gd name="connsiteX4" fmla="*/ 2543333 w 9949828"/>
                <a:gd name="connsiteY4" fmla="*/ 1834356 h 8665742"/>
                <a:gd name="connsiteX5" fmla="*/ 2384583 w 9949828"/>
                <a:gd name="connsiteY5" fmla="*/ 1031081 h 8665742"/>
                <a:gd name="connsiteX6" fmla="*/ 2784633 w 9949828"/>
                <a:gd name="connsiteY6" fmla="*/ 300831 h 8665742"/>
                <a:gd name="connsiteX7" fmla="*/ 3229133 w 9949828"/>
                <a:gd name="connsiteY7" fmla="*/ 805656 h 8665742"/>
                <a:gd name="connsiteX8" fmla="*/ 3064033 w 9949828"/>
                <a:gd name="connsiteY8" fmla="*/ 1135856 h 8665742"/>
                <a:gd name="connsiteX9" fmla="*/ 3137058 w 9949828"/>
                <a:gd name="connsiteY9" fmla="*/ 1485106 h 8665742"/>
                <a:gd name="connsiteX10" fmla="*/ 3416458 w 9949828"/>
                <a:gd name="connsiteY10" fmla="*/ 1710531 h 8665742"/>
                <a:gd name="connsiteX11" fmla="*/ 3772058 w 9949828"/>
                <a:gd name="connsiteY11" fmla="*/ 1710531 h 8665742"/>
                <a:gd name="connsiteX12" fmla="*/ 4045108 w 9949828"/>
                <a:gd name="connsiteY12" fmla="*/ 1478756 h 8665742"/>
                <a:gd name="connsiteX13" fmla="*/ 4111783 w 9949828"/>
                <a:gd name="connsiteY13" fmla="*/ 1129506 h 8665742"/>
                <a:gd name="connsiteX14" fmla="*/ 3940333 w 9949828"/>
                <a:gd name="connsiteY14" fmla="*/ 812006 h 8665742"/>
                <a:gd name="connsiteX15" fmla="*/ 3603783 w 9949828"/>
                <a:gd name="connsiteY15" fmla="*/ 678656 h 8665742"/>
                <a:gd name="connsiteX16" fmla="*/ 3626008 w 9949828"/>
                <a:gd name="connsiteY16" fmla="*/ 18256 h 8665742"/>
                <a:gd name="connsiteX17" fmla="*/ 3650614 w 9949828"/>
                <a:gd name="connsiteY17" fmla="*/ 0 h 8665742"/>
                <a:gd name="connsiteX18" fmla="*/ 4395945 w 9949828"/>
                <a:gd name="connsiteY18" fmla="*/ 302418 h 8665742"/>
                <a:gd name="connsiteX19" fmla="*/ 4791233 w 9949828"/>
                <a:gd name="connsiteY19" fmla="*/ 1031081 h 8665742"/>
                <a:gd name="connsiteX20" fmla="*/ 4629308 w 9949828"/>
                <a:gd name="connsiteY20" fmla="*/ 1838326 h 8665742"/>
                <a:gd name="connsiteX21" fmla="*/ 4045902 w 9949828"/>
                <a:gd name="connsiteY21" fmla="*/ 2319337 h 8665742"/>
                <a:gd name="connsiteX22" fmla="*/ 4762658 w 9949828"/>
                <a:gd name="connsiteY22" fmla="*/ 2081212 h 8665742"/>
                <a:gd name="connsiteX23" fmla="*/ 5412739 w 9949828"/>
                <a:gd name="connsiteY23" fmla="*/ 1588294 h 8665742"/>
                <a:gd name="connsiteX24" fmla="*/ 5872321 w 9949828"/>
                <a:gd name="connsiteY24" fmla="*/ 923925 h 8665742"/>
                <a:gd name="connsiteX25" fmla="*/ 6093777 w 9949828"/>
                <a:gd name="connsiteY25" fmla="*/ 150018 h 8665742"/>
                <a:gd name="connsiteX26" fmla="*/ 6134259 w 9949828"/>
                <a:gd name="connsiteY26" fmla="*/ 133350 h 8665742"/>
                <a:gd name="connsiteX27" fmla="*/ 6751002 w 9949828"/>
                <a:gd name="connsiteY27" fmla="*/ 207169 h 8665742"/>
                <a:gd name="connsiteX28" fmla="*/ 6760526 w 9949828"/>
                <a:gd name="connsiteY28" fmla="*/ 230981 h 8665742"/>
                <a:gd name="connsiteX29" fmla="*/ 6474777 w 9949828"/>
                <a:gd name="connsiteY29" fmla="*/ 1214438 h 8665742"/>
                <a:gd name="connsiteX30" fmla="*/ 5891371 w 9949828"/>
                <a:gd name="connsiteY30" fmla="*/ 2057400 h 8665742"/>
                <a:gd name="connsiteX31" fmla="*/ 5074602 w 9949828"/>
                <a:gd name="connsiteY31" fmla="*/ 2669382 h 8665742"/>
                <a:gd name="connsiteX32" fmla="*/ 4106947 w 9949828"/>
                <a:gd name="connsiteY32" fmla="*/ 2972780 h 8665742"/>
                <a:gd name="connsiteX33" fmla="*/ 8205151 w 9949828"/>
                <a:gd name="connsiteY33" fmla="*/ 2975593 h 8665742"/>
                <a:gd name="connsiteX34" fmla="*/ 8208341 w 9949828"/>
                <a:gd name="connsiteY34" fmla="*/ 6713709 h 8665742"/>
                <a:gd name="connsiteX35" fmla="*/ 9147706 w 9949828"/>
                <a:gd name="connsiteY35" fmla="*/ 7001085 h 8665742"/>
                <a:gd name="connsiteX36" fmla="*/ 9949828 w 9949828"/>
                <a:gd name="connsiteY36" fmla="*/ 7599131 h 8665742"/>
                <a:gd name="connsiteX37" fmla="*/ 9517914 w 9949828"/>
                <a:gd name="connsiteY37" fmla="*/ 8110858 h 8665742"/>
                <a:gd name="connsiteX38" fmla="*/ 8863881 w 9949828"/>
                <a:gd name="connsiteY38" fmla="*/ 7617623 h 8665742"/>
                <a:gd name="connsiteX39" fmla="*/ 8123464 w 9949828"/>
                <a:gd name="connsiteY39" fmla="*/ 7364842 h 8665742"/>
                <a:gd name="connsiteX40" fmla="*/ 8740478 w 9949828"/>
                <a:gd name="connsiteY40" fmla="*/ 7870406 h 8665742"/>
                <a:gd name="connsiteX41" fmla="*/ 8876222 w 9949828"/>
                <a:gd name="connsiteY41" fmla="*/ 8659576 h 8665742"/>
                <a:gd name="connsiteX42" fmla="*/ 8203675 w 9949828"/>
                <a:gd name="connsiteY42" fmla="*/ 8554765 h 8665742"/>
                <a:gd name="connsiteX43" fmla="*/ 8129633 w 9949828"/>
                <a:gd name="connsiteY43" fmla="*/ 8191003 h 8665742"/>
                <a:gd name="connsiteX44" fmla="*/ 7851972 w 9949828"/>
                <a:gd name="connsiteY44" fmla="*/ 7975216 h 8665742"/>
                <a:gd name="connsiteX45" fmla="*/ 7487938 w 9949828"/>
                <a:gd name="connsiteY45" fmla="*/ 7975216 h 8665742"/>
                <a:gd name="connsiteX46" fmla="*/ 7234961 w 9949828"/>
                <a:gd name="connsiteY46" fmla="*/ 8203338 h 8665742"/>
                <a:gd name="connsiteX47" fmla="*/ 7160919 w 9949828"/>
                <a:gd name="connsiteY47" fmla="*/ 8548598 h 8665742"/>
                <a:gd name="connsiteX48" fmla="*/ 6482207 w 9949828"/>
                <a:gd name="connsiteY48" fmla="*/ 8665742 h 8665742"/>
                <a:gd name="connsiteX49" fmla="*/ 6636458 w 9949828"/>
                <a:gd name="connsiteY49" fmla="*/ 7839576 h 8665742"/>
                <a:gd name="connsiteX50" fmla="*/ 7228794 w 9949828"/>
                <a:gd name="connsiteY50" fmla="*/ 7364840 h 8665742"/>
                <a:gd name="connsiteX51" fmla="*/ 6525396 w 9949828"/>
                <a:gd name="connsiteY51" fmla="*/ 7599127 h 8665742"/>
                <a:gd name="connsiteX52" fmla="*/ 5877530 w 9949828"/>
                <a:gd name="connsiteY52" fmla="*/ 8080028 h 8665742"/>
                <a:gd name="connsiteX53" fmla="*/ 5390090 w 9949828"/>
                <a:gd name="connsiteY53" fmla="*/ 7623785 h 8665742"/>
                <a:gd name="connsiteX54" fmla="*/ 6204549 w 9949828"/>
                <a:gd name="connsiteY54" fmla="*/ 7007255 h 8665742"/>
                <a:gd name="connsiteX55" fmla="*/ 7185603 w 9949828"/>
                <a:gd name="connsiteY55" fmla="*/ 6711313 h 8665742"/>
                <a:gd name="connsiteX56" fmla="*/ 164 w 9949828"/>
                <a:gd name="connsiteY56" fmla="*/ 6713709 h 8665742"/>
                <a:gd name="connsiteX57" fmla="*/ 951 w 9949828"/>
                <a:gd name="connsiteY57" fmla="*/ 2990850 h 8665742"/>
                <a:gd name="connsiteX58" fmla="*/ 3086682 w 9949828"/>
                <a:gd name="connsiteY58" fmla="*/ 2973096 h 8665742"/>
                <a:gd name="connsiteX59" fmla="*/ 2102008 w 9949828"/>
                <a:gd name="connsiteY59" fmla="*/ 2672556 h 8665742"/>
                <a:gd name="connsiteX60" fmla="*/ 1292383 w 9949828"/>
                <a:gd name="connsiteY60" fmla="*/ 2062956 h 8665742"/>
                <a:gd name="connsiteX61" fmla="*/ 701833 w 9949828"/>
                <a:gd name="connsiteY61" fmla="*/ 1202531 h 8665742"/>
                <a:gd name="connsiteX62" fmla="*/ 1295557 w 9949828"/>
                <a:gd name="connsiteY62" fmla="*/ 916606 h 866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9949828" h="8665742">
                  <a:moveTo>
                    <a:pt x="1295557" y="916606"/>
                  </a:moveTo>
                  <a:lnTo>
                    <a:pt x="1759108" y="1589881"/>
                  </a:lnTo>
                  <a:lnTo>
                    <a:pt x="2413158" y="2078831"/>
                  </a:lnTo>
                  <a:lnTo>
                    <a:pt x="3137058" y="2316956"/>
                  </a:lnTo>
                  <a:lnTo>
                    <a:pt x="2543333" y="1834356"/>
                  </a:lnTo>
                  <a:lnTo>
                    <a:pt x="2384583" y="1031081"/>
                  </a:lnTo>
                  <a:lnTo>
                    <a:pt x="2784633" y="300831"/>
                  </a:lnTo>
                  <a:lnTo>
                    <a:pt x="3229133" y="805656"/>
                  </a:lnTo>
                  <a:lnTo>
                    <a:pt x="3064033" y="1135856"/>
                  </a:lnTo>
                  <a:lnTo>
                    <a:pt x="3137058" y="1485106"/>
                  </a:lnTo>
                  <a:lnTo>
                    <a:pt x="3416458" y="1710531"/>
                  </a:lnTo>
                  <a:lnTo>
                    <a:pt x="3772058" y="1710531"/>
                  </a:lnTo>
                  <a:lnTo>
                    <a:pt x="4045108" y="1478756"/>
                  </a:lnTo>
                  <a:lnTo>
                    <a:pt x="4111783" y="1129506"/>
                  </a:lnTo>
                  <a:lnTo>
                    <a:pt x="3940333" y="812006"/>
                  </a:lnTo>
                  <a:lnTo>
                    <a:pt x="3603783" y="678656"/>
                  </a:lnTo>
                  <a:lnTo>
                    <a:pt x="3626008" y="18256"/>
                  </a:lnTo>
                  <a:lnTo>
                    <a:pt x="3650614" y="0"/>
                  </a:lnTo>
                  <a:lnTo>
                    <a:pt x="4395945" y="302418"/>
                  </a:lnTo>
                  <a:lnTo>
                    <a:pt x="4791233" y="1031081"/>
                  </a:lnTo>
                  <a:lnTo>
                    <a:pt x="4629308" y="1838326"/>
                  </a:lnTo>
                  <a:lnTo>
                    <a:pt x="4045902" y="2319337"/>
                  </a:lnTo>
                  <a:lnTo>
                    <a:pt x="4762658" y="2081212"/>
                  </a:lnTo>
                  <a:lnTo>
                    <a:pt x="5412739" y="1588294"/>
                  </a:lnTo>
                  <a:lnTo>
                    <a:pt x="5872321" y="923925"/>
                  </a:lnTo>
                  <a:lnTo>
                    <a:pt x="6093777" y="150018"/>
                  </a:lnTo>
                  <a:lnTo>
                    <a:pt x="6134259" y="133350"/>
                  </a:lnTo>
                  <a:lnTo>
                    <a:pt x="6751002" y="207169"/>
                  </a:lnTo>
                  <a:lnTo>
                    <a:pt x="6760526" y="230981"/>
                  </a:lnTo>
                  <a:lnTo>
                    <a:pt x="6474777" y="1214438"/>
                  </a:lnTo>
                  <a:lnTo>
                    <a:pt x="5891371" y="2057400"/>
                  </a:lnTo>
                  <a:lnTo>
                    <a:pt x="5074602" y="2669382"/>
                  </a:lnTo>
                  <a:lnTo>
                    <a:pt x="4106947" y="2972780"/>
                  </a:lnTo>
                  <a:lnTo>
                    <a:pt x="8205151" y="2975593"/>
                  </a:lnTo>
                  <a:cubicBezTo>
                    <a:pt x="8203034" y="3139042"/>
                    <a:pt x="8206753" y="6466153"/>
                    <a:pt x="8208341" y="6713709"/>
                  </a:cubicBezTo>
                  <a:lnTo>
                    <a:pt x="9147706" y="7001085"/>
                  </a:lnTo>
                  <a:lnTo>
                    <a:pt x="9949828" y="7599131"/>
                  </a:lnTo>
                  <a:lnTo>
                    <a:pt x="9517914" y="8110858"/>
                  </a:lnTo>
                  <a:lnTo>
                    <a:pt x="8863881" y="7617623"/>
                  </a:lnTo>
                  <a:lnTo>
                    <a:pt x="8123464" y="7364842"/>
                  </a:lnTo>
                  <a:lnTo>
                    <a:pt x="8740478" y="7870406"/>
                  </a:lnTo>
                  <a:lnTo>
                    <a:pt x="8876222" y="8659576"/>
                  </a:lnTo>
                  <a:lnTo>
                    <a:pt x="8203675" y="8554765"/>
                  </a:lnTo>
                  <a:lnTo>
                    <a:pt x="8129633" y="8191003"/>
                  </a:lnTo>
                  <a:lnTo>
                    <a:pt x="7851972" y="7975216"/>
                  </a:lnTo>
                  <a:lnTo>
                    <a:pt x="7487938" y="7975216"/>
                  </a:lnTo>
                  <a:lnTo>
                    <a:pt x="7234961" y="8203338"/>
                  </a:lnTo>
                  <a:lnTo>
                    <a:pt x="7160919" y="8548598"/>
                  </a:lnTo>
                  <a:lnTo>
                    <a:pt x="6482207" y="8665742"/>
                  </a:lnTo>
                  <a:lnTo>
                    <a:pt x="6636458" y="7839576"/>
                  </a:lnTo>
                  <a:lnTo>
                    <a:pt x="7228794" y="7364840"/>
                  </a:lnTo>
                  <a:lnTo>
                    <a:pt x="6525396" y="7599127"/>
                  </a:lnTo>
                  <a:lnTo>
                    <a:pt x="5877530" y="8080028"/>
                  </a:lnTo>
                  <a:lnTo>
                    <a:pt x="5390090" y="7623785"/>
                  </a:lnTo>
                  <a:lnTo>
                    <a:pt x="6204549" y="7007255"/>
                  </a:lnTo>
                  <a:lnTo>
                    <a:pt x="7185603" y="6711313"/>
                  </a:lnTo>
                  <a:lnTo>
                    <a:pt x="164" y="6713709"/>
                  </a:lnTo>
                  <a:cubicBezTo>
                    <a:pt x="-630" y="6547408"/>
                    <a:pt x="1745" y="3157151"/>
                    <a:pt x="951" y="2990850"/>
                  </a:cubicBezTo>
                  <a:cubicBezTo>
                    <a:pt x="901857" y="2966834"/>
                    <a:pt x="1975564" y="2985428"/>
                    <a:pt x="3086682" y="2973096"/>
                  </a:cubicBezTo>
                  <a:lnTo>
                    <a:pt x="2102008" y="2672556"/>
                  </a:lnTo>
                  <a:lnTo>
                    <a:pt x="1292383" y="2062956"/>
                  </a:lnTo>
                  <a:lnTo>
                    <a:pt x="701833" y="1202531"/>
                  </a:lnTo>
                  <a:lnTo>
                    <a:pt x="1295557" y="916606"/>
                  </a:lnTo>
                  <a:close/>
                </a:path>
              </a:pathLst>
            </a:cu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63" name="直線コネクタ 362">
              <a:extLst>
                <a:ext uri="{FF2B5EF4-FFF2-40B4-BE49-F238E27FC236}">
                  <a16:creationId xmlns:a16="http://schemas.microsoft.com/office/drawing/2014/main" id="{F9556BC1-0832-195C-B0B2-E0DF1F1383AF}"/>
                </a:ext>
              </a:extLst>
            </p:cNvPr>
            <p:cNvCxnSpPr>
              <a:cxnSpLocks/>
              <a:endCxn id="362" idx="3"/>
            </p:cNvCxnSpPr>
            <p:nvPr/>
          </p:nvCxnSpPr>
          <p:spPr>
            <a:xfrm flipV="1">
              <a:off x="220524" y="3729207"/>
              <a:ext cx="356823" cy="614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線コネクタ 363">
              <a:extLst>
                <a:ext uri="{FF2B5EF4-FFF2-40B4-BE49-F238E27FC236}">
                  <a16:creationId xmlns:a16="http://schemas.microsoft.com/office/drawing/2014/main" id="{5BA58A26-DA69-1F3F-2877-626895A7E02B}"/>
                </a:ext>
              </a:extLst>
            </p:cNvPr>
            <p:cNvCxnSpPr>
              <a:cxnSpLocks/>
              <a:stCxn id="362" idx="30"/>
              <a:endCxn id="362" idx="23"/>
            </p:cNvCxnSpPr>
            <p:nvPr/>
          </p:nvCxnSpPr>
          <p:spPr>
            <a:xfrm>
              <a:off x="-485601" y="3829452"/>
              <a:ext cx="184714" cy="18117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直線コネクタ 364">
              <a:extLst>
                <a:ext uri="{FF2B5EF4-FFF2-40B4-BE49-F238E27FC236}">
                  <a16:creationId xmlns:a16="http://schemas.microsoft.com/office/drawing/2014/main" id="{D8729DA8-155A-211F-7CDC-02FF4D573498}"/>
                </a:ext>
              </a:extLst>
            </p:cNvPr>
            <p:cNvCxnSpPr>
              <a:cxnSpLocks/>
              <a:stCxn id="362" idx="29"/>
              <a:endCxn id="362" idx="24"/>
            </p:cNvCxnSpPr>
            <p:nvPr/>
          </p:nvCxnSpPr>
          <p:spPr>
            <a:xfrm>
              <a:off x="-710750" y="4155019"/>
              <a:ext cx="232501" cy="112201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線コネクタ 365">
              <a:extLst>
                <a:ext uri="{FF2B5EF4-FFF2-40B4-BE49-F238E27FC236}">
                  <a16:creationId xmlns:a16="http://schemas.microsoft.com/office/drawing/2014/main" id="{9E87AB56-4F87-2B37-6460-77CEC06D8D61}"/>
                </a:ext>
              </a:extLst>
            </p:cNvPr>
            <p:cNvCxnSpPr>
              <a:cxnSpLocks/>
              <a:stCxn id="362" idx="1"/>
              <a:endCxn id="362" idx="75"/>
            </p:cNvCxnSpPr>
            <p:nvPr/>
          </p:nvCxnSpPr>
          <p:spPr>
            <a:xfrm>
              <a:off x="1109128" y="4010016"/>
              <a:ext cx="178894" cy="260030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線コネクタ 366">
              <a:extLst>
                <a:ext uri="{FF2B5EF4-FFF2-40B4-BE49-F238E27FC236}">
                  <a16:creationId xmlns:a16="http://schemas.microsoft.com/office/drawing/2014/main" id="{E243FB59-89F2-C17B-93BF-4F2018165A67}"/>
                </a:ext>
              </a:extLst>
            </p:cNvPr>
            <p:cNvCxnSpPr>
              <a:cxnSpLocks/>
              <a:stCxn id="362" idx="21"/>
              <a:endCxn id="362" idx="11"/>
            </p:cNvCxnSpPr>
            <p:nvPr/>
          </p:nvCxnSpPr>
          <p:spPr>
            <a:xfrm>
              <a:off x="226605" y="3728287"/>
              <a:ext cx="105682" cy="235132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線コネクタ 367">
              <a:extLst>
                <a:ext uri="{FF2B5EF4-FFF2-40B4-BE49-F238E27FC236}">
                  <a16:creationId xmlns:a16="http://schemas.microsoft.com/office/drawing/2014/main" id="{68F3103A-59D4-212C-F8E8-E37D8962ACAB}"/>
                </a:ext>
              </a:extLst>
            </p:cNvPr>
            <p:cNvCxnSpPr>
              <a:cxnSpLocks/>
              <a:stCxn id="362" idx="20"/>
              <a:endCxn id="362" idx="12"/>
            </p:cNvCxnSpPr>
            <p:nvPr/>
          </p:nvCxnSpPr>
          <p:spPr>
            <a:xfrm>
              <a:off x="1456" y="3914062"/>
              <a:ext cx="225455" cy="138872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線コネクタ 368">
              <a:extLst>
                <a:ext uri="{FF2B5EF4-FFF2-40B4-BE49-F238E27FC236}">
                  <a16:creationId xmlns:a16="http://schemas.microsoft.com/office/drawing/2014/main" id="{E8FFA938-E8DE-34B9-91B4-3FF61B3B5D89}"/>
                </a:ext>
              </a:extLst>
            </p:cNvPr>
            <p:cNvCxnSpPr>
              <a:cxnSpLocks/>
              <a:stCxn id="362" idx="18"/>
              <a:endCxn id="362" idx="14"/>
            </p:cNvCxnSpPr>
            <p:nvPr/>
          </p:nvCxnSpPr>
          <p:spPr>
            <a:xfrm flipV="1">
              <a:off x="91516" y="4310445"/>
              <a:ext cx="175830" cy="196812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線コネクタ 369">
              <a:extLst>
                <a:ext uri="{FF2B5EF4-FFF2-40B4-BE49-F238E27FC236}">
                  <a16:creationId xmlns:a16="http://schemas.microsoft.com/office/drawing/2014/main" id="{F08CDF52-75DC-0588-439F-D333334A1362}"/>
                </a:ext>
              </a:extLst>
            </p:cNvPr>
            <p:cNvCxnSpPr>
              <a:cxnSpLocks/>
              <a:stCxn id="362" idx="32"/>
              <a:endCxn id="362" idx="21"/>
            </p:cNvCxnSpPr>
            <p:nvPr/>
          </p:nvCxnSpPr>
          <p:spPr>
            <a:xfrm>
              <a:off x="203046" y="3475916"/>
              <a:ext cx="23559" cy="252371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線コネクタ 370">
              <a:extLst>
                <a:ext uri="{FF2B5EF4-FFF2-40B4-BE49-F238E27FC236}">
                  <a16:creationId xmlns:a16="http://schemas.microsoft.com/office/drawing/2014/main" id="{87916075-68AD-DBD3-C47B-74736968C044}"/>
                </a:ext>
              </a:extLst>
            </p:cNvPr>
            <p:cNvCxnSpPr>
              <a:cxnSpLocks/>
              <a:stCxn id="362" idx="19"/>
              <a:endCxn id="362" idx="13"/>
            </p:cNvCxnSpPr>
            <p:nvPr/>
          </p:nvCxnSpPr>
          <p:spPr>
            <a:xfrm flipV="1">
              <a:off x="-61034" y="4187821"/>
              <a:ext cx="262214" cy="3801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直線コネクタ 371">
              <a:extLst>
                <a:ext uri="{FF2B5EF4-FFF2-40B4-BE49-F238E27FC236}">
                  <a16:creationId xmlns:a16="http://schemas.microsoft.com/office/drawing/2014/main" id="{5F411747-3E96-3E86-03EA-4669660CACAE}"/>
                </a:ext>
              </a:extLst>
            </p:cNvPr>
            <p:cNvCxnSpPr>
              <a:cxnSpLocks/>
              <a:endCxn id="362" idx="22"/>
            </p:cNvCxnSpPr>
            <p:nvPr/>
          </p:nvCxnSpPr>
          <p:spPr>
            <a:xfrm>
              <a:off x="-166329" y="3594090"/>
              <a:ext cx="116323" cy="226165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線コネクタ 372">
              <a:extLst>
                <a:ext uri="{FF2B5EF4-FFF2-40B4-BE49-F238E27FC236}">
                  <a16:creationId xmlns:a16="http://schemas.microsoft.com/office/drawing/2014/main" id="{BD64D0DA-4762-A39A-BEBD-83CB5FC6A7C4}"/>
                </a:ext>
              </a:extLst>
            </p:cNvPr>
            <p:cNvCxnSpPr>
              <a:cxnSpLocks/>
              <a:stCxn id="362" idx="9"/>
              <a:endCxn id="362" idx="4"/>
            </p:cNvCxnSpPr>
            <p:nvPr/>
          </p:nvCxnSpPr>
          <p:spPr>
            <a:xfrm flipV="1">
              <a:off x="577347" y="3915595"/>
              <a:ext cx="229132" cy="13488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線コネクタ 373">
              <a:extLst>
                <a:ext uri="{FF2B5EF4-FFF2-40B4-BE49-F238E27FC236}">
                  <a16:creationId xmlns:a16="http://schemas.microsoft.com/office/drawing/2014/main" id="{CF2B9F80-68A4-8CD9-2BCF-3F9DA42E635B}"/>
                </a:ext>
              </a:extLst>
            </p:cNvPr>
            <p:cNvCxnSpPr>
              <a:cxnSpLocks/>
              <a:stCxn id="362" idx="10"/>
              <a:endCxn id="362" idx="3"/>
            </p:cNvCxnSpPr>
            <p:nvPr/>
          </p:nvCxnSpPr>
          <p:spPr>
            <a:xfrm flipV="1">
              <a:off x="469521" y="3729207"/>
              <a:ext cx="107826" cy="234212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直線コネクタ 374">
              <a:extLst>
                <a:ext uri="{FF2B5EF4-FFF2-40B4-BE49-F238E27FC236}">
                  <a16:creationId xmlns:a16="http://schemas.microsoft.com/office/drawing/2014/main" id="{2C1955C6-9F92-BBB1-D819-4283058685C8}"/>
                </a:ext>
              </a:extLst>
            </p:cNvPr>
            <p:cNvCxnSpPr>
              <a:cxnSpLocks/>
              <a:stCxn id="362" idx="8"/>
              <a:endCxn id="362" idx="5"/>
            </p:cNvCxnSpPr>
            <p:nvPr/>
          </p:nvCxnSpPr>
          <p:spPr>
            <a:xfrm>
              <a:off x="605529" y="4185368"/>
              <a:ext cx="262215" cy="40466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線コネクタ 375">
              <a:extLst>
                <a:ext uri="{FF2B5EF4-FFF2-40B4-BE49-F238E27FC236}">
                  <a16:creationId xmlns:a16="http://schemas.microsoft.com/office/drawing/2014/main" id="{04591A89-8B37-D422-5DE9-C8C23CF8AEA5}"/>
                </a:ext>
              </a:extLst>
            </p:cNvPr>
            <p:cNvCxnSpPr>
              <a:cxnSpLocks/>
            </p:cNvCxnSpPr>
            <p:nvPr/>
          </p:nvCxnSpPr>
          <p:spPr>
            <a:xfrm>
              <a:off x="-1379768" y="2029637"/>
              <a:ext cx="394697" cy="925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6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069E6163-9614-E438-7AD3-7A9E0A2AFC69}"/>
                </a:ext>
              </a:extLst>
            </p:cNvPr>
            <p:cNvSpPr/>
            <p:nvPr/>
          </p:nvSpPr>
          <p:spPr>
            <a:xfrm rot="10800000">
              <a:off x="371458" y="3500933"/>
              <a:ext cx="53304" cy="69617"/>
            </a:xfrm>
            <a:custGeom>
              <a:avLst/>
              <a:gdLst>
                <a:gd name="connsiteX0" fmla="*/ 28659 w 53306"/>
                <a:gd name="connsiteY0" fmla="*/ 69619 h 69619"/>
                <a:gd name="connsiteX1" fmla="*/ 0 w 53306"/>
                <a:gd name="connsiteY1" fmla="*/ 63833 h 69619"/>
                <a:gd name="connsiteX2" fmla="*/ 7326 w 53306"/>
                <a:gd name="connsiteY2" fmla="*/ 0 h 69619"/>
                <a:gd name="connsiteX3" fmla="*/ 45887 w 53306"/>
                <a:gd name="connsiteY3" fmla="*/ 0 h 69619"/>
                <a:gd name="connsiteX4" fmla="*/ 53306 w 53306"/>
                <a:gd name="connsiteY4" fmla="*/ 64643 h 69619"/>
                <a:gd name="connsiteX5" fmla="*/ 28659 w 53306"/>
                <a:gd name="connsiteY5" fmla="*/ 69619 h 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06" h="69619">
                  <a:moveTo>
                    <a:pt x="28659" y="69619"/>
                  </a:moveTo>
                  <a:lnTo>
                    <a:pt x="0" y="63833"/>
                  </a:lnTo>
                  <a:lnTo>
                    <a:pt x="7326" y="0"/>
                  </a:lnTo>
                  <a:lnTo>
                    <a:pt x="45887" y="0"/>
                  </a:lnTo>
                  <a:lnTo>
                    <a:pt x="53306" y="64643"/>
                  </a:lnTo>
                  <a:lnTo>
                    <a:pt x="28659" y="69619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0ACE8AC4-EC56-56DE-9E28-22C9AC91E6E2}"/>
                </a:ext>
              </a:extLst>
            </p:cNvPr>
            <p:cNvSpPr/>
            <p:nvPr/>
          </p:nvSpPr>
          <p:spPr>
            <a:xfrm rot="10800000">
              <a:off x="371774" y="3642981"/>
              <a:ext cx="52673" cy="66804"/>
            </a:xfrm>
            <a:custGeom>
              <a:avLst/>
              <a:gdLst>
                <a:gd name="connsiteX0" fmla="*/ 45571 w 52674"/>
                <a:gd name="connsiteY0" fmla="*/ 66806 h 66806"/>
                <a:gd name="connsiteX1" fmla="*/ 7010 w 52674"/>
                <a:gd name="connsiteY1" fmla="*/ 66806 h 66806"/>
                <a:gd name="connsiteX2" fmla="*/ 0 w 52674"/>
                <a:gd name="connsiteY2" fmla="*/ 5722 h 66806"/>
                <a:gd name="connsiteX3" fmla="*/ 28343 w 52674"/>
                <a:gd name="connsiteY3" fmla="*/ 0 h 66806"/>
                <a:gd name="connsiteX4" fmla="*/ 52674 w 52674"/>
                <a:gd name="connsiteY4" fmla="*/ 4912 h 66806"/>
                <a:gd name="connsiteX5" fmla="*/ 45571 w 52674"/>
                <a:gd name="connsiteY5" fmla="*/ 66806 h 6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74" h="66806">
                  <a:moveTo>
                    <a:pt x="45571" y="66806"/>
                  </a:moveTo>
                  <a:lnTo>
                    <a:pt x="7010" y="66806"/>
                  </a:lnTo>
                  <a:lnTo>
                    <a:pt x="0" y="5722"/>
                  </a:lnTo>
                  <a:lnTo>
                    <a:pt x="28343" y="0"/>
                  </a:lnTo>
                  <a:lnTo>
                    <a:pt x="52674" y="4912"/>
                  </a:lnTo>
                  <a:lnTo>
                    <a:pt x="45571" y="66806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379" name="直線コネクタ 378">
              <a:extLst>
                <a:ext uri="{FF2B5EF4-FFF2-40B4-BE49-F238E27FC236}">
                  <a16:creationId xmlns:a16="http://schemas.microsoft.com/office/drawing/2014/main" id="{7E4F31A0-48DE-FA02-4D50-D0642DD33C95}"/>
                </a:ext>
              </a:extLst>
            </p:cNvPr>
            <p:cNvCxnSpPr>
              <a:cxnSpLocks/>
            </p:cNvCxnSpPr>
            <p:nvPr/>
          </p:nvCxnSpPr>
          <p:spPr>
            <a:xfrm>
              <a:off x="-191940" y="2035703"/>
              <a:ext cx="0" cy="143996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直線コネクタ 379">
              <a:extLst>
                <a:ext uri="{FF2B5EF4-FFF2-40B4-BE49-F238E27FC236}">
                  <a16:creationId xmlns:a16="http://schemas.microsoft.com/office/drawing/2014/main" id="{834CE39D-1F1E-34FD-DD7E-28F74D2DA00D}"/>
                </a:ext>
              </a:extLst>
            </p:cNvPr>
            <p:cNvCxnSpPr>
              <a:cxnSpLocks/>
            </p:cNvCxnSpPr>
            <p:nvPr/>
          </p:nvCxnSpPr>
          <p:spPr>
            <a:xfrm>
              <a:off x="204050" y="2035703"/>
              <a:ext cx="0" cy="143996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線コネクタ 380">
              <a:extLst>
                <a:ext uri="{FF2B5EF4-FFF2-40B4-BE49-F238E27FC236}">
                  <a16:creationId xmlns:a16="http://schemas.microsoft.com/office/drawing/2014/main" id="{2744497B-46AF-78C9-DF56-7BDE44CFCC1C}"/>
                </a:ext>
              </a:extLst>
            </p:cNvPr>
            <p:cNvCxnSpPr>
              <a:cxnSpLocks/>
            </p:cNvCxnSpPr>
            <p:nvPr/>
          </p:nvCxnSpPr>
          <p:spPr>
            <a:xfrm>
              <a:off x="600040" y="2035703"/>
              <a:ext cx="0" cy="143996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直線コネクタ 381">
              <a:extLst>
                <a:ext uri="{FF2B5EF4-FFF2-40B4-BE49-F238E27FC236}">
                  <a16:creationId xmlns:a16="http://schemas.microsoft.com/office/drawing/2014/main" id="{574C1350-205C-5C95-1C7B-A5B137D99CCB}"/>
                </a:ext>
              </a:extLst>
            </p:cNvPr>
            <p:cNvCxnSpPr>
              <a:cxnSpLocks/>
            </p:cNvCxnSpPr>
            <p:nvPr/>
          </p:nvCxnSpPr>
          <p:spPr>
            <a:xfrm>
              <a:off x="996030" y="2035703"/>
              <a:ext cx="0" cy="143996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直線コネクタ 382">
              <a:extLst>
                <a:ext uri="{FF2B5EF4-FFF2-40B4-BE49-F238E27FC236}">
                  <a16:creationId xmlns:a16="http://schemas.microsoft.com/office/drawing/2014/main" id="{8A6250DE-ABB1-8B7E-3329-91B81C73840A}"/>
                </a:ext>
              </a:extLst>
            </p:cNvPr>
            <p:cNvCxnSpPr>
              <a:cxnSpLocks/>
            </p:cNvCxnSpPr>
            <p:nvPr/>
          </p:nvCxnSpPr>
          <p:spPr>
            <a:xfrm>
              <a:off x="1392020" y="2035703"/>
              <a:ext cx="0" cy="143996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四角形: 角を丸くする 383">
              <a:extLst>
                <a:ext uri="{FF2B5EF4-FFF2-40B4-BE49-F238E27FC236}">
                  <a16:creationId xmlns:a16="http://schemas.microsoft.com/office/drawing/2014/main" id="{72923748-20DB-5EEE-474F-AC4933601B39}"/>
                </a:ext>
              </a:extLst>
            </p:cNvPr>
            <p:cNvSpPr/>
            <p:nvPr/>
          </p:nvSpPr>
          <p:spPr>
            <a:xfrm>
              <a:off x="-326604" y="2260626"/>
              <a:ext cx="1480090" cy="20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四角形: 角を丸くする 384">
              <a:extLst>
                <a:ext uri="{FF2B5EF4-FFF2-40B4-BE49-F238E27FC236}">
                  <a16:creationId xmlns:a16="http://schemas.microsoft.com/office/drawing/2014/main" id="{4F282357-56A0-A749-804F-E38246FEE9D6}"/>
                </a:ext>
              </a:extLst>
            </p:cNvPr>
            <p:cNvSpPr/>
            <p:nvPr/>
          </p:nvSpPr>
          <p:spPr>
            <a:xfrm>
              <a:off x="-326604" y="2694945"/>
              <a:ext cx="1480090" cy="20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四角形: 角を丸くする 385">
              <a:extLst>
                <a:ext uri="{FF2B5EF4-FFF2-40B4-BE49-F238E27FC236}">
                  <a16:creationId xmlns:a16="http://schemas.microsoft.com/office/drawing/2014/main" id="{1483D734-9ECD-9453-D136-CA7737F8FFA3}"/>
                </a:ext>
              </a:extLst>
            </p:cNvPr>
            <p:cNvSpPr/>
            <p:nvPr/>
          </p:nvSpPr>
          <p:spPr>
            <a:xfrm>
              <a:off x="-326604" y="3129264"/>
              <a:ext cx="1480090" cy="20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2" name="直線コネクタ 391">
              <a:extLst>
                <a:ext uri="{FF2B5EF4-FFF2-40B4-BE49-F238E27FC236}">
                  <a16:creationId xmlns:a16="http://schemas.microsoft.com/office/drawing/2014/main" id="{980B3EBA-4D0B-2B9D-1599-1B4F4C103ABD}"/>
                </a:ext>
              </a:extLst>
            </p:cNvPr>
            <p:cNvCxnSpPr>
              <a:cxnSpLocks/>
              <a:stCxn id="362" idx="35"/>
              <a:endCxn id="362" idx="38"/>
            </p:cNvCxnSpPr>
            <p:nvPr/>
          </p:nvCxnSpPr>
          <p:spPr>
            <a:xfrm flipV="1">
              <a:off x="-1742290" y="1681996"/>
              <a:ext cx="109534" cy="238118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直線コネクタ 392">
              <a:extLst>
                <a:ext uri="{FF2B5EF4-FFF2-40B4-BE49-F238E27FC236}">
                  <a16:creationId xmlns:a16="http://schemas.microsoft.com/office/drawing/2014/main" id="{9BD7A0CD-0A2D-0B81-226E-94D3F6AE77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742289" y="1680529"/>
              <a:ext cx="109534" cy="238118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直線コネクタ 395">
              <a:extLst>
                <a:ext uri="{FF2B5EF4-FFF2-40B4-BE49-F238E27FC236}">
                  <a16:creationId xmlns:a16="http://schemas.microsoft.com/office/drawing/2014/main" id="{6025A817-3F91-0B4B-3363-3846EBE1F3D2}"/>
                </a:ext>
              </a:extLst>
            </p:cNvPr>
            <p:cNvCxnSpPr>
              <a:cxnSpLocks/>
              <a:stCxn id="362" idx="54"/>
              <a:endCxn id="362" idx="51"/>
            </p:cNvCxnSpPr>
            <p:nvPr/>
          </p:nvCxnSpPr>
          <p:spPr>
            <a:xfrm flipH="1" flipV="1">
              <a:off x="-730285" y="1689139"/>
              <a:ext cx="123822" cy="228592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直線コネクタ 396">
              <a:extLst>
                <a:ext uri="{FF2B5EF4-FFF2-40B4-BE49-F238E27FC236}">
                  <a16:creationId xmlns:a16="http://schemas.microsoft.com/office/drawing/2014/main" id="{7F4587DA-B216-C122-29EF-4A944C78FCA5}"/>
                </a:ext>
              </a:extLst>
            </p:cNvPr>
            <p:cNvCxnSpPr>
              <a:cxnSpLocks/>
              <a:stCxn id="362" idx="49"/>
              <a:endCxn id="362" idx="46"/>
            </p:cNvCxnSpPr>
            <p:nvPr/>
          </p:nvCxnSpPr>
          <p:spPr>
            <a:xfrm flipH="1" flipV="1">
              <a:off x="-1004121" y="1455783"/>
              <a:ext cx="230975" cy="140491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直線コネクタ 397">
              <a:extLst>
                <a:ext uri="{FF2B5EF4-FFF2-40B4-BE49-F238E27FC236}">
                  <a16:creationId xmlns:a16="http://schemas.microsoft.com/office/drawing/2014/main" id="{9EE316E6-3195-354B-76C1-88048AFF3F0B}"/>
                </a:ext>
              </a:extLst>
            </p:cNvPr>
            <p:cNvCxnSpPr>
              <a:cxnSpLocks/>
              <a:stCxn id="362" idx="50"/>
              <a:endCxn id="362" idx="45"/>
            </p:cNvCxnSpPr>
            <p:nvPr/>
          </p:nvCxnSpPr>
          <p:spPr>
            <a:xfrm flipH="1" flipV="1">
              <a:off x="-1101750" y="1543887"/>
              <a:ext cx="100009" cy="235738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直線コネクタ 398">
              <a:extLst>
                <a:ext uri="{FF2B5EF4-FFF2-40B4-BE49-F238E27FC236}">
                  <a16:creationId xmlns:a16="http://schemas.microsoft.com/office/drawing/2014/main" id="{9279E590-88FD-4DD5-70E7-D07F0C7BEB5E}"/>
                </a:ext>
              </a:extLst>
            </p:cNvPr>
            <p:cNvCxnSpPr>
              <a:cxnSpLocks/>
              <a:stCxn id="362" idx="39"/>
              <a:endCxn id="362" idx="44"/>
            </p:cNvCxnSpPr>
            <p:nvPr/>
          </p:nvCxnSpPr>
          <p:spPr>
            <a:xfrm flipV="1">
              <a:off x="-1347013" y="1543887"/>
              <a:ext cx="104774" cy="23573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直線コネクタ 399">
              <a:extLst>
                <a:ext uri="{FF2B5EF4-FFF2-40B4-BE49-F238E27FC236}">
                  <a16:creationId xmlns:a16="http://schemas.microsoft.com/office/drawing/2014/main" id="{85A034D0-2516-7ABD-9A08-5ED3AA4EA4A1}"/>
                </a:ext>
              </a:extLst>
            </p:cNvPr>
            <p:cNvCxnSpPr>
              <a:cxnSpLocks/>
              <a:stCxn id="362" idx="40"/>
              <a:endCxn id="362" idx="43"/>
            </p:cNvCxnSpPr>
            <p:nvPr/>
          </p:nvCxnSpPr>
          <p:spPr>
            <a:xfrm flipV="1">
              <a:off x="-1585132" y="1460547"/>
              <a:ext cx="235738" cy="123820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直線コネクタ 400">
              <a:extLst>
                <a:ext uri="{FF2B5EF4-FFF2-40B4-BE49-F238E27FC236}">
                  <a16:creationId xmlns:a16="http://schemas.microsoft.com/office/drawing/2014/main" id="{AC04720D-DB66-66D0-C589-B313CEC5FCF9}"/>
                </a:ext>
              </a:extLst>
            </p:cNvPr>
            <p:cNvCxnSpPr>
              <a:cxnSpLocks/>
              <a:stCxn id="362" idx="3"/>
              <a:endCxn id="362" idx="58"/>
            </p:cNvCxnSpPr>
            <p:nvPr/>
          </p:nvCxnSpPr>
          <p:spPr>
            <a:xfrm flipV="1">
              <a:off x="577347" y="3475794"/>
              <a:ext cx="19442" cy="25341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線コネクタ 401">
              <a:extLst>
                <a:ext uri="{FF2B5EF4-FFF2-40B4-BE49-F238E27FC236}">
                  <a16:creationId xmlns:a16="http://schemas.microsoft.com/office/drawing/2014/main" id="{6B35D2A0-FE17-91E6-1C5C-90E5EA770261}"/>
                </a:ext>
              </a:extLst>
            </p:cNvPr>
            <p:cNvCxnSpPr>
              <a:cxnSpLocks/>
              <a:stCxn id="557" idx="1"/>
              <a:endCxn id="362" idx="59"/>
            </p:cNvCxnSpPr>
            <p:nvPr/>
          </p:nvCxnSpPr>
          <p:spPr>
            <a:xfrm flipV="1">
              <a:off x="857363" y="3591868"/>
              <a:ext cx="119432" cy="227264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直線コネクタ 402">
              <a:extLst>
                <a:ext uri="{FF2B5EF4-FFF2-40B4-BE49-F238E27FC236}">
                  <a16:creationId xmlns:a16="http://schemas.microsoft.com/office/drawing/2014/main" id="{7F439638-F6A9-FAB5-AA74-FB5B175CC29C}"/>
                </a:ext>
              </a:extLst>
            </p:cNvPr>
            <p:cNvCxnSpPr>
              <a:cxnSpLocks/>
              <a:stCxn id="362" idx="1"/>
              <a:endCxn id="362" idx="60"/>
            </p:cNvCxnSpPr>
            <p:nvPr/>
          </p:nvCxnSpPr>
          <p:spPr>
            <a:xfrm flipV="1">
              <a:off x="1109128" y="3827306"/>
              <a:ext cx="180119" cy="182710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線コネクタ 403">
              <a:extLst>
                <a:ext uri="{FF2B5EF4-FFF2-40B4-BE49-F238E27FC236}">
                  <a16:creationId xmlns:a16="http://schemas.microsoft.com/office/drawing/2014/main" id="{D6E4F49F-120C-C389-28C3-B62FD8393C15}"/>
                </a:ext>
              </a:extLst>
            </p:cNvPr>
            <p:cNvCxnSpPr>
              <a:cxnSpLocks/>
              <a:stCxn id="362" idx="58"/>
              <a:endCxn id="362" idx="32"/>
            </p:cNvCxnSpPr>
            <p:nvPr/>
          </p:nvCxnSpPr>
          <p:spPr>
            <a:xfrm flipH="1">
              <a:off x="203046" y="3475794"/>
              <a:ext cx="393743" cy="122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B0E10E17-BF71-8D52-B5ED-353B6719C50E}"/>
                </a:ext>
              </a:extLst>
            </p:cNvPr>
            <p:cNvSpPr/>
            <p:nvPr/>
          </p:nvSpPr>
          <p:spPr>
            <a:xfrm>
              <a:off x="-1620473" y="1837036"/>
              <a:ext cx="910782" cy="1193530"/>
            </a:xfrm>
            <a:custGeom>
              <a:avLst/>
              <a:gdLst>
                <a:gd name="connsiteX0" fmla="*/ 203708 w 910825"/>
                <a:gd name="connsiteY0" fmla="*/ 0 h 1193586"/>
                <a:gd name="connsiteX1" fmla="*/ 676341 w 910825"/>
                <a:gd name="connsiteY1" fmla="*/ 0 h 1193586"/>
                <a:gd name="connsiteX2" fmla="*/ 870779 w 910825"/>
                <a:gd name="connsiteY2" fmla="*/ 103382 h 1193586"/>
                <a:gd name="connsiteX3" fmla="*/ 881155 w 910825"/>
                <a:gd name="connsiteY3" fmla="*/ 122499 h 1193586"/>
                <a:gd name="connsiteX4" fmla="*/ 638051 w 910825"/>
                <a:gd name="connsiteY4" fmla="*/ 195889 h 1193586"/>
                <a:gd name="connsiteX5" fmla="*/ 906925 w 910825"/>
                <a:gd name="connsiteY5" fmla="*/ 195800 h 1193586"/>
                <a:gd name="connsiteX6" fmla="*/ 910825 w 910825"/>
                <a:gd name="connsiteY6" fmla="*/ 234484 h 1193586"/>
                <a:gd name="connsiteX7" fmla="*/ 910825 w 910825"/>
                <a:gd name="connsiteY7" fmla="*/ 494037 h 1193586"/>
                <a:gd name="connsiteX8" fmla="*/ 910825 w 910825"/>
                <a:gd name="connsiteY8" fmla="*/ 545465 h 1193586"/>
                <a:gd name="connsiteX9" fmla="*/ 910825 w 910825"/>
                <a:gd name="connsiteY9" fmla="*/ 910503 h 1193586"/>
                <a:gd name="connsiteX10" fmla="*/ 627742 w 910825"/>
                <a:gd name="connsiteY10" fmla="*/ 1193586 h 1193586"/>
                <a:gd name="connsiteX11" fmla="*/ 252307 w 910825"/>
                <a:gd name="connsiteY11" fmla="*/ 1193586 h 1193586"/>
                <a:gd name="connsiteX12" fmla="*/ 244714 w 910825"/>
                <a:gd name="connsiteY12" fmla="*/ 1192821 h 1193586"/>
                <a:gd name="connsiteX13" fmla="*/ 244706 w 910825"/>
                <a:gd name="connsiteY13" fmla="*/ 1179380 h 1193586"/>
                <a:gd name="connsiteX14" fmla="*/ 243344 w 910825"/>
                <a:gd name="connsiteY14" fmla="*/ 194964 h 1193586"/>
                <a:gd name="connsiteX15" fmla="*/ 0 w 910825"/>
                <a:gd name="connsiteY15" fmla="*/ 120461 h 1193586"/>
                <a:gd name="connsiteX16" fmla="*/ 9270 w 910825"/>
                <a:gd name="connsiteY16" fmla="*/ 103382 h 1193586"/>
                <a:gd name="connsiteX17" fmla="*/ 203708 w 910825"/>
                <a:gd name="connsiteY17" fmla="*/ 0 h 119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0825" h="1193586">
                  <a:moveTo>
                    <a:pt x="203708" y="0"/>
                  </a:moveTo>
                  <a:lnTo>
                    <a:pt x="676341" y="0"/>
                  </a:lnTo>
                  <a:cubicBezTo>
                    <a:pt x="757280" y="0"/>
                    <a:pt x="828641" y="41009"/>
                    <a:pt x="870779" y="103382"/>
                  </a:cubicBezTo>
                  <a:lnTo>
                    <a:pt x="881155" y="122499"/>
                  </a:lnTo>
                  <a:lnTo>
                    <a:pt x="638051" y="195889"/>
                  </a:lnTo>
                  <a:lnTo>
                    <a:pt x="906925" y="195800"/>
                  </a:lnTo>
                  <a:lnTo>
                    <a:pt x="910825" y="234484"/>
                  </a:lnTo>
                  <a:lnTo>
                    <a:pt x="910825" y="494037"/>
                  </a:lnTo>
                  <a:lnTo>
                    <a:pt x="910825" y="545465"/>
                  </a:lnTo>
                  <a:lnTo>
                    <a:pt x="910825" y="910503"/>
                  </a:lnTo>
                  <a:cubicBezTo>
                    <a:pt x="910825" y="1066845"/>
                    <a:pt x="784084" y="1193586"/>
                    <a:pt x="627742" y="1193586"/>
                  </a:cubicBezTo>
                  <a:lnTo>
                    <a:pt x="252307" y="1193586"/>
                  </a:lnTo>
                  <a:lnTo>
                    <a:pt x="244714" y="1192821"/>
                  </a:lnTo>
                  <a:lnTo>
                    <a:pt x="244706" y="1179380"/>
                  </a:lnTo>
                  <a:cubicBezTo>
                    <a:pt x="244431" y="779093"/>
                    <a:pt x="243727" y="254722"/>
                    <a:pt x="243344" y="194964"/>
                  </a:cubicBezTo>
                  <a:lnTo>
                    <a:pt x="0" y="120461"/>
                  </a:lnTo>
                  <a:lnTo>
                    <a:pt x="9270" y="103382"/>
                  </a:lnTo>
                  <a:cubicBezTo>
                    <a:pt x="51409" y="41009"/>
                    <a:pt x="122769" y="0"/>
                    <a:pt x="2037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417" name="直線コネクタ 416">
              <a:extLst>
                <a:ext uri="{FF2B5EF4-FFF2-40B4-BE49-F238E27FC236}">
                  <a16:creationId xmlns:a16="http://schemas.microsoft.com/office/drawing/2014/main" id="{027C23CE-783B-C448-B13A-DF9085FD3C11}"/>
                </a:ext>
              </a:extLst>
            </p:cNvPr>
            <p:cNvCxnSpPr>
              <a:cxnSpLocks/>
            </p:cNvCxnSpPr>
            <p:nvPr/>
          </p:nvCxnSpPr>
          <p:spPr>
            <a:xfrm>
              <a:off x="-587929" y="2035703"/>
              <a:ext cx="0" cy="143996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線コネクタ 417">
              <a:extLst>
                <a:ext uri="{FF2B5EF4-FFF2-40B4-BE49-F238E27FC236}">
                  <a16:creationId xmlns:a16="http://schemas.microsoft.com/office/drawing/2014/main" id="{3AA7B31D-C99E-5764-5913-D00EAA71A2BB}"/>
                </a:ext>
              </a:extLst>
            </p:cNvPr>
            <p:cNvCxnSpPr>
              <a:cxnSpLocks/>
            </p:cNvCxnSpPr>
            <p:nvPr/>
          </p:nvCxnSpPr>
          <p:spPr>
            <a:xfrm>
              <a:off x="-983919" y="2035703"/>
              <a:ext cx="0" cy="143996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C1B742E7-053C-6553-E4BA-00EFF87C4938}"/>
                </a:ext>
              </a:extLst>
            </p:cNvPr>
            <p:cNvSpPr/>
            <p:nvPr/>
          </p:nvSpPr>
          <p:spPr>
            <a:xfrm>
              <a:off x="1512491" y="2026021"/>
              <a:ext cx="275477" cy="1004545"/>
            </a:xfrm>
            <a:custGeom>
              <a:avLst/>
              <a:gdLst>
                <a:gd name="connsiteX0" fmla="*/ 4663 w 275490"/>
                <a:gd name="connsiteY0" fmla="*/ 0 h 1004592"/>
                <a:gd name="connsiteX1" fmla="*/ 46548 w 275490"/>
                <a:gd name="connsiteY1" fmla="*/ 0 h 1004592"/>
                <a:gd name="connsiteX2" fmla="*/ 252122 w 275490"/>
                <a:gd name="connsiteY2" fmla="*/ 0 h 1004592"/>
                <a:gd name="connsiteX3" fmla="*/ 274120 w 275490"/>
                <a:gd name="connsiteY3" fmla="*/ 6735 h 1004592"/>
                <a:gd name="connsiteX4" fmla="*/ 275482 w 275490"/>
                <a:gd name="connsiteY4" fmla="*/ 991151 h 1004592"/>
                <a:gd name="connsiteX5" fmla="*/ 275490 w 275490"/>
                <a:gd name="connsiteY5" fmla="*/ 1004592 h 1004592"/>
                <a:gd name="connsiteX6" fmla="*/ 226032 w 275490"/>
                <a:gd name="connsiteY6" fmla="*/ 999606 h 1004592"/>
                <a:gd name="connsiteX7" fmla="*/ 0 w 275490"/>
                <a:gd name="connsiteY7" fmla="*/ 722274 h 1004592"/>
                <a:gd name="connsiteX8" fmla="*/ 0 w 275490"/>
                <a:gd name="connsiteY8" fmla="*/ 357236 h 1004592"/>
                <a:gd name="connsiteX9" fmla="*/ 0 w 275490"/>
                <a:gd name="connsiteY9" fmla="*/ 305808 h 1004592"/>
                <a:gd name="connsiteX10" fmla="*/ 0 w 275490"/>
                <a:gd name="connsiteY10" fmla="*/ 46255 h 1004592"/>
                <a:gd name="connsiteX11" fmla="*/ 4663 w 275490"/>
                <a:gd name="connsiteY11" fmla="*/ 0 h 100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490" h="1004592">
                  <a:moveTo>
                    <a:pt x="4663" y="0"/>
                  </a:moveTo>
                  <a:lnTo>
                    <a:pt x="46548" y="0"/>
                  </a:lnTo>
                  <a:lnTo>
                    <a:pt x="252122" y="0"/>
                  </a:lnTo>
                  <a:lnTo>
                    <a:pt x="274120" y="6735"/>
                  </a:lnTo>
                  <a:cubicBezTo>
                    <a:pt x="274503" y="66493"/>
                    <a:pt x="275207" y="590864"/>
                    <a:pt x="275482" y="991151"/>
                  </a:cubicBezTo>
                  <a:lnTo>
                    <a:pt x="275490" y="1004592"/>
                  </a:lnTo>
                  <a:lnTo>
                    <a:pt x="226032" y="999606"/>
                  </a:lnTo>
                  <a:cubicBezTo>
                    <a:pt x="97036" y="973209"/>
                    <a:pt x="0" y="859073"/>
                    <a:pt x="0" y="722274"/>
                  </a:cubicBezTo>
                  <a:lnTo>
                    <a:pt x="0" y="357236"/>
                  </a:lnTo>
                  <a:lnTo>
                    <a:pt x="0" y="305808"/>
                  </a:lnTo>
                  <a:lnTo>
                    <a:pt x="0" y="46255"/>
                  </a:lnTo>
                  <a:lnTo>
                    <a:pt x="46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420" name="直線コネクタ 419">
              <a:extLst>
                <a:ext uri="{FF2B5EF4-FFF2-40B4-BE49-F238E27FC236}">
                  <a16:creationId xmlns:a16="http://schemas.microsoft.com/office/drawing/2014/main" id="{76B5E1EF-8886-140B-FC71-C4C716AA8DDC}"/>
                </a:ext>
              </a:extLst>
            </p:cNvPr>
            <p:cNvCxnSpPr>
              <a:cxnSpLocks/>
              <a:stCxn id="362" idx="50"/>
              <a:endCxn id="362" idx="39"/>
            </p:cNvCxnSpPr>
            <p:nvPr/>
          </p:nvCxnSpPr>
          <p:spPr>
            <a:xfrm flipH="1" flipV="1">
              <a:off x="-1347013" y="1779624"/>
              <a:ext cx="345272" cy="1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直線コネクタ 394">
              <a:extLst>
                <a:ext uri="{FF2B5EF4-FFF2-40B4-BE49-F238E27FC236}">
                  <a16:creationId xmlns:a16="http://schemas.microsoft.com/office/drawing/2014/main" id="{5DFCD072-6954-5342-BACC-9F91522040A2}"/>
                </a:ext>
              </a:extLst>
            </p:cNvPr>
            <p:cNvCxnSpPr>
              <a:cxnSpLocks/>
              <a:stCxn id="362" idx="55"/>
              <a:endCxn id="362" idx="50"/>
            </p:cNvCxnSpPr>
            <p:nvPr/>
          </p:nvCxnSpPr>
          <p:spPr>
            <a:xfrm flipH="1" flipV="1">
              <a:off x="-1001741" y="1779625"/>
              <a:ext cx="16668" cy="252404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直線コネクタ 393">
              <a:extLst>
                <a:ext uri="{FF2B5EF4-FFF2-40B4-BE49-F238E27FC236}">
                  <a16:creationId xmlns:a16="http://schemas.microsoft.com/office/drawing/2014/main" id="{E6204693-AED6-69A0-3C54-DE86C54B887A}"/>
                </a:ext>
              </a:extLst>
            </p:cNvPr>
            <p:cNvCxnSpPr>
              <a:cxnSpLocks/>
              <a:stCxn id="362" idx="34"/>
              <a:endCxn id="362" idx="39"/>
            </p:cNvCxnSpPr>
            <p:nvPr/>
          </p:nvCxnSpPr>
          <p:spPr>
            <a:xfrm flipV="1">
              <a:off x="-1379769" y="1779624"/>
              <a:ext cx="32756" cy="251479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8" name="直線コネクタ 867">
            <a:extLst>
              <a:ext uri="{FF2B5EF4-FFF2-40B4-BE49-F238E27FC236}">
                <a16:creationId xmlns:a16="http://schemas.microsoft.com/office/drawing/2014/main" id="{22B66A1A-CD2C-D936-497F-6F912707FF91}"/>
              </a:ext>
            </a:extLst>
          </p:cNvPr>
          <p:cNvCxnSpPr>
            <a:cxnSpLocks/>
            <a:stCxn id="362" idx="34"/>
            <a:endCxn id="362" idx="33"/>
          </p:cNvCxnSpPr>
          <p:nvPr/>
        </p:nvCxnSpPr>
        <p:spPr>
          <a:xfrm>
            <a:off x="3368142" y="2031103"/>
            <a:ext cx="1231" cy="1443727"/>
          </a:xfrm>
          <a:prstGeom prst="line">
            <a:avLst/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3785142F-3455-BFA8-6E16-E445BA1ACE43}"/>
              </a:ext>
            </a:extLst>
          </p:cNvPr>
          <p:cNvSpPr/>
          <p:nvPr/>
        </p:nvSpPr>
        <p:spPr>
          <a:xfrm rot="16200000" flipH="1">
            <a:off x="6307778" y="1215684"/>
            <a:ext cx="337513" cy="519563"/>
          </a:xfrm>
          <a:custGeom>
            <a:avLst/>
            <a:gdLst>
              <a:gd name="connsiteX0" fmla="*/ 165064 w 337513"/>
              <a:gd name="connsiteY0" fmla="*/ 0 h 519563"/>
              <a:gd name="connsiteX1" fmla="*/ 134069 w 337513"/>
              <a:gd name="connsiteY1" fmla="*/ 11871 h 519563"/>
              <a:gd name="connsiteX2" fmla="*/ 4 w 337513"/>
              <a:gd name="connsiteY2" fmla="*/ 519417 h 519563"/>
              <a:gd name="connsiteX3" fmla="*/ 0 w 337513"/>
              <a:gd name="connsiteY3" fmla="*/ 519563 h 519563"/>
              <a:gd name="connsiteX4" fmla="*/ 159757 w 337513"/>
              <a:gd name="connsiteY4" fmla="*/ 519563 h 519563"/>
              <a:gd name="connsiteX5" fmla="*/ 159757 w 337513"/>
              <a:gd name="connsiteY5" fmla="*/ 260363 h 519563"/>
              <a:gd name="connsiteX6" fmla="*/ 177757 w 337513"/>
              <a:gd name="connsiteY6" fmla="*/ 260363 h 519563"/>
              <a:gd name="connsiteX7" fmla="*/ 177757 w 337513"/>
              <a:gd name="connsiteY7" fmla="*/ 519563 h 519563"/>
              <a:gd name="connsiteX8" fmla="*/ 337513 w 337513"/>
              <a:gd name="connsiteY8" fmla="*/ 519563 h 519563"/>
              <a:gd name="connsiteX9" fmla="*/ 337509 w 337513"/>
              <a:gd name="connsiteY9" fmla="*/ 519417 h 519563"/>
              <a:gd name="connsiteX10" fmla="*/ 203444 w 337513"/>
              <a:gd name="connsiteY10" fmla="*/ 11871 h 519563"/>
              <a:gd name="connsiteX11" fmla="*/ 172603 w 337513"/>
              <a:gd name="connsiteY11" fmla="*/ 58 h 519563"/>
              <a:gd name="connsiteX12" fmla="*/ 168942 w 337513"/>
              <a:gd name="connsiteY12" fmla="*/ 29 h 519563"/>
              <a:gd name="connsiteX13" fmla="*/ 168757 w 337513"/>
              <a:gd name="connsiteY13" fmla="*/ 28 h 519563"/>
              <a:gd name="connsiteX14" fmla="*/ 168571 w 337513"/>
              <a:gd name="connsiteY14" fmla="*/ 28 h 519563"/>
              <a:gd name="connsiteX15" fmla="*/ 165064 w 337513"/>
              <a:gd name="connsiteY15" fmla="*/ 0 h 51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7513" h="519563">
                <a:moveTo>
                  <a:pt x="165064" y="0"/>
                </a:moveTo>
                <a:lnTo>
                  <a:pt x="134069" y="11871"/>
                </a:lnTo>
                <a:cubicBezTo>
                  <a:pt x="67172" y="63864"/>
                  <a:pt x="14286" y="264080"/>
                  <a:pt x="4" y="519417"/>
                </a:cubicBezTo>
                <a:lnTo>
                  <a:pt x="0" y="519563"/>
                </a:lnTo>
                <a:lnTo>
                  <a:pt x="159757" y="519563"/>
                </a:lnTo>
                <a:lnTo>
                  <a:pt x="159757" y="260363"/>
                </a:lnTo>
                <a:lnTo>
                  <a:pt x="177757" y="260363"/>
                </a:lnTo>
                <a:lnTo>
                  <a:pt x="177757" y="519563"/>
                </a:lnTo>
                <a:lnTo>
                  <a:pt x="337513" y="519563"/>
                </a:lnTo>
                <a:lnTo>
                  <a:pt x="337509" y="519417"/>
                </a:lnTo>
                <a:cubicBezTo>
                  <a:pt x="323227" y="264080"/>
                  <a:pt x="270341" y="63864"/>
                  <a:pt x="203444" y="11871"/>
                </a:cubicBezTo>
                <a:lnTo>
                  <a:pt x="172603" y="58"/>
                </a:lnTo>
                <a:lnTo>
                  <a:pt x="168942" y="29"/>
                </a:lnTo>
                <a:lnTo>
                  <a:pt x="168757" y="28"/>
                </a:lnTo>
                <a:lnTo>
                  <a:pt x="168571" y="28"/>
                </a:lnTo>
                <a:lnTo>
                  <a:pt x="165064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BFB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AEB71AB-1DEA-CD6D-60DF-EE0607E07CBA}"/>
              </a:ext>
            </a:extLst>
          </p:cNvPr>
          <p:cNvGrpSpPr/>
          <p:nvPr/>
        </p:nvGrpSpPr>
        <p:grpSpPr>
          <a:xfrm>
            <a:off x="4572859" y="1129894"/>
            <a:ext cx="1590414" cy="691142"/>
            <a:chOff x="4572859" y="1129894"/>
            <a:chExt cx="1590414" cy="691142"/>
          </a:xfrm>
        </p:grpSpPr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0936C900-6ABF-0168-E20B-DF7D584D6287}"/>
                </a:ext>
              </a:extLst>
            </p:cNvPr>
            <p:cNvSpPr/>
            <p:nvPr/>
          </p:nvSpPr>
          <p:spPr>
            <a:xfrm rot="5400000">
              <a:off x="5317574" y="628967"/>
              <a:ext cx="344771" cy="1346625"/>
            </a:xfrm>
            <a:custGeom>
              <a:avLst/>
              <a:gdLst>
                <a:gd name="connsiteX0" fmla="*/ 181386 w 344771"/>
                <a:gd name="connsiteY0" fmla="*/ 0 h 1346625"/>
                <a:gd name="connsiteX1" fmla="*/ 181386 w 344771"/>
                <a:gd name="connsiteY1" fmla="*/ 255825 h 1346625"/>
                <a:gd name="connsiteX2" fmla="*/ 163386 w 344771"/>
                <a:gd name="connsiteY2" fmla="*/ 255825 h 1346625"/>
                <a:gd name="connsiteX3" fmla="*/ 163386 w 344771"/>
                <a:gd name="connsiteY3" fmla="*/ 0 h 1346625"/>
                <a:gd name="connsiteX4" fmla="*/ 137698 w 344771"/>
                <a:gd name="connsiteY4" fmla="*/ 9839 h 1346625"/>
                <a:gd name="connsiteX5" fmla="*/ 3633 w 344771"/>
                <a:gd name="connsiteY5" fmla="*/ 517385 h 1346625"/>
                <a:gd name="connsiteX6" fmla="*/ 2 w 344771"/>
                <a:gd name="connsiteY6" fmla="*/ 643017 h 1346625"/>
                <a:gd name="connsiteX7" fmla="*/ 0 w 344771"/>
                <a:gd name="connsiteY7" fmla="*/ 649223 h 1346625"/>
                <a:gd name="connsiteX8" fmla="*/ 186 w 344771"/>
                <a:gd name="connsiteY8" fmla="*/ 649230 h 1346625"/>
                <a:gd name="connsiteX9" fmla="*/ 0 w 344771"/>
                <a:gd name="connsiteY9" fmla="*/ 1346625 h 1346625"/>
                <a:gd name="connsiteX10" fmla="*/ 1552 w 344771"/>
                <a:gd name="connsiteY10" fmla="*/ 1346625 h 1346625"/>
                <a:gd name="connsiteX11" fmla="*/ 344771 w 344771"/>
                <a:gd name="connsiteY11" fmla="*/ 1346625 h 1346625"/>
                <a:gd name="connsiteX12" fmla="*/ 344771 w 344771"/>
                <a:gd name="connsiteY12" fmla="*/ 649223 h 1346625"/>
                <a:gd name="connsiteX13" fmla="*/ 344769 w 344771"/>
                <a:gd name="connsiteY13" fmla="*/ 643017 h 1346625"/>
                <a:gd name="connsiteX14" fmla="*/ 341138 w 344771"/>
                <a:gd name="connsiteY14" fmla="*/ 517385 h 1346625"/>
                <a:gd name="connsiteX15" fmla="*/ 207073 w 344771"/>
                <a:gd name="connsiteY15" fmla="*/ 9839 h 134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4771" h="1346625">
                  <a:moveTo>
                    <a:pt x="181386" y="0"/>
                  </a:moveTo>
                  <a:lnTo>
                    <a:pt x="181386" y="255825"/>
                  </a:lnTo>
                  <a:lnTo>
                    <a:pt x="163386" y="255825"/>
                  </a:lnTo>
                  <a:lnTo>
                    <a:pt x="163386" y="0"/>
                  </a:lnTo>
                  <a:lnTo>
                    <a:pt x="137698" y="9839"/>
                  </a:lnTo>
                  <a:cubicBezTo>
                    <a:pt x="70801" y="61832"/>
                    <a:pt x="17915" y="262048"/>
                    <a:pt x="3633" y="517385"/>
                  </a:cubicBezTo>
                  <a:lnTo>
                    <a:pt x="2" y="643017"/>
                  </a:lnTo>
                  <a:cubicBezTo>
                    <a:pt x="1" y="645086"/>
                    <a:pt x="1" y="647154"/>
                    <a:pt x="0" y="649223"/>
                  </a:cubicBezTo>
                  <a:lnTo>
                    <a:pt x="186" y="649230"/>
                  </a:lnTo>
                  <a:lnTo>
                    <a:pt x="0" y="1346625"/>
                  </a:lnTo>
                  <a:lnTo>
                    <a:pt x="1552" y="1346625"/>
                  </a:lnTo>
                  <a:lnTo>
                    <a:pt x="344771" y="1346625"/>
                  </a:lnTo>
                  <a:lnTo>
                    <a:pt x="344771" y="649223"/>
                  </a:lnTo>
                  <a:cubicBezTo>
                    <a:pt x="344770" y="647154"/>
                    <a:pt x="344770" y="645086"/>
                    <a:pt x="344769" y="643017"/>
                  </a:cubicBezTo>
                  <a:lnTo>
                    <a:pt x="341138" y="517385"/>
                  </a:lnTo>
                  <a:cubicBezTo>
                    <a:pt x="326856" y="262048"/>
                    <a:pt x="273970" y="61832"/>
                    <a:pt x="207073" y="9839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20D3FD81-6362-8894-9B36-5025E3654A40}"/>
                </a:ext>
              </a:extLst>
            </p:cNvPr>
            <p:cNvSpPr/>
            <p:nvPr/>
          </p:nvSpPr>
          <p:spPr>
            <a:xfrm rot="16200000">
              <a:off x="5195680" y="853444"/>
              <a:ext cx="344771" cy="1590414"/>
            </a:xfrm>
            <a:custGeom>
              <a:avLst/>
              <a:gdLst>
                <a:gd name="connsiteX0" fmla="*/ 344771 w 344771"/>
                <a:gd name="connsiteY0" fmla="*/ 243789 h 1590414"/>
                <a:gd name="connsiteX1" fmla="*/ 344771 w 344771"/>
                <a:gd name="connsiteY1" fmla="*/ 941191 h 1590414"/>
                <a:gd name="connsiteX2" fmla="*/ 344769 w 344771"/>
                <a:gd name="connsiteY2" fmla="*/ 947397 h 1590414"/>
                <a:gd name="connsiteX3" fmla="*/ 341138 w 344771"/>
                <a:gd name="connsiteY3" fmla="*/ 1073029 h 1590414"/>
                <a:gd name="connsiteX4" fmla="*/ 207073 w 344771"/>
                <a:gd name="connsiteY4" fmla="*/ 1580575 h 1590414"/>
                <a:gd name="connsiteX5" fmla="*/ 181386 w 344771"/>
                <a:gd name="connsiteY5" fmla="*/ 1590414 h 1590414"/>
                <a:gd name="connsiteX6" fmla="*/ 181386 w 344771"/>
                <a:gd name="connsiteY6" fmla="*/ 1334589 h 1590414"/>
                <a:gd name="connsiteX7" fmla="*/ 163386 w 344771"/>
                <a:gd name="connsiteY7" fmla="*/ 1334589 h 1590414"/>
                <a:gd name="connsiteX8" fmla="*/ 163386 w 344771"/>
                <a:gd name="connsiteY8" fmla="*/ 1590414 h 1590414"/>
                <a:gd name="connsiteX9" fmla="*/ 137698 w 344771"/>
                <a:gd name="connsiteY9" fmla="*/ 1580575 h 1590414"/>
                <a:gd name="connsiteX10" fmla="*/ 3633 w 344771"/>
                <a:gd name="connsiteY10" fmla="*/ 1073029 h 1590414"/>
                <a:gd name="connsiteX11" fmla="*/ 2 w 344771"/>
                <a:gd name="connsiteY11" fmla="*/ 947397 h 1590414"/>
                <a:gd name="connsiteX12" fmla="*/ 0 w 344771"/>
                <a:gd name="connsiteY12" fmla="*/ 941191 h 1590414"/>
                <a:gd name="connsiteX13" fmla="*/ 186 w 344771"/>
                <a:gd name="connsiteY13" fmla="*/ 941184 h 1590414"/>
                <a:gd name="connsiteX14" fmla="*/ 0 w 344771"/>
                <a:gd name="connsiteY14" fmla="*/ 243790 h 1590414"/>
                <a:gd name="connsiteX15" fmla="*/ 0 w 344771"/>
                <a:gd name="connsiteY15" fmla="*/ 243790 h 1590414"/>
                <a:gd name="connsiteX16" fmla="*/ 0 w 344771"/>
                <a:gd name="connsiteY16" fmla="*/ 243789 h 1590414"/>
                <a:gd name="connsiteX17" fmla="*/ 0 w 344771"/>
                <a:gd name="connsiteY17" fmla="*/ 100980 h 1590414"/>
                <a:gd name="connsiteX18" fmla="*/ 100980 w 344771"/>
                <a:gd name="connsiteY18" fmla="*/ 0 h 1590414"/>
                <a:gd name="connsiteX19" fmla="*/ 243790 w 344771"/>
                <a:gd name="connsiteY19" fmla="*/ 0 h 1590414"/>
                <a:gd name="connsiteX20" fmla="*/ 344770 w 344771"/>
                <a:gd name="connsiteY20" fmla="*/ 100980 h 1590414"/>
                <a:gd name="connsiteX21" fmla="*/ 344770 w 344771"/>
                <a:gd name="connsiteY21" fmla="*/ 243789 h 15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4771" h="1590414">
                  <a:moveTo>
                    <a:pt x="344771" y="243789"/>
                  </a:moveTo>
                  <a:lnTo>
                    <a:pt x="344771" y="941191"/>
                  </a:lnTo>
                  <a:cubicBezTo>
                    <a:pt x="344770" y="943260"/>
                    <a:pt x="344770" y="945328"/>
                    <a:pt x="344769" y="947397"/>
                  </a:cubicBezTo>
                  <a:lnTo>
                    <a:pt x="341138" y="1073029"/>
                  </a:lnTo>
                  <a:cubicBezTo>
                    <a:pt x="326856" y="1328366"/>
                    <a:pt x="273970" y="1528582"/>
                    <a:pt x="207073" y="1580575"/>
                  </a:cubicBezTo>
                  <a:lnTo>
                    <a:pt x="181386" y="1590414"/>
                  </a:lnTo>
                  <a:lnTo>
                    <a:pt x="181386" y="1334589"/>
                  </a:lnTo>
                  <a:lnTo>
                    <a:pt x="163386" y="1334589"/>
                  </a:lnTo>
                  <a:lnTo>
                    <a:pt x="163386" y="1590414"/>
                  </a:lnTo>
                  <a:lnTo>
                    <a:pt x="137698" y="1580575"/>
                  </a:lnTo>
                  <a:cubicBezTo>
                    <a:pt x="70801" y="1528582"/>
                    <a:pt x="17915" y="1328366"/>
                    <a:pt x="3633" y="1073029"/>
                  </a:cubicBezTo>
                  <a:lnTo>
                    <a:pt x="2" y="947397"/>
                  </a:lnTo>
                  <a:cubicBezTo>
                    <a:pt x="1" y="945328"/>
                    <a:pt x="1" y="943260"/>
                    <a:pt x="0" y="941191"/>
                  </a:cubicBezTo>
                  <a:lnTo>
                    <a:pt x="186" y="941184"/>
                  </a:lnTo>
                  <a:lnTo>
                    <a:pt x="0" y="243790"/>
                  </a:lnTo>
                  <a:lnTo>
                    <a:pt x="0" y="243790"/>
                  </a:lnTo>
                  <a:lnTo>
                    <a:pt x="0" y="243789"/>
                  </a:lnTo>
                  <a:lnTo>
                    <a:pt x="0" y="100980"/>
                  </a:lnTo>
                  <a:lnTo>
                    <a:pt x="100980" y="0"/>
                  </a:lnTo>
                  <a:lnTo>
                    <a:pt x="243790" y="0"/>
                  </a:lnTo>
                  <a:lnTo>
                    <a:pt x="344770" y="100980"/>
                  </a:lnTo>
                  <a:lnTo>
                    <a:pt x="344770" y="243789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rgbClr val="BFBFB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二等辺三角形 9">
              <a:extLst>
                <a:ext uri="{FF2B5EF4-FFF2-40B4-BE49-F238E27FC236}">
                  <a16:creationId xmlns:a16="http://schemas.microsoft.com/office/drawing/2014/main" id="{973408BA-B620-9813-E699-A0800A20D9EC}"/>
                </a:ext>
              </a:extLst>
            </p:cNvPr>
            <p:cNvSpPr/>
            <p:nvPr/>
          </p:nvSpPr>
          <p:spPr>
            <a:xfrm rot="5400000">
              <a:off x="5215749" y="1194279"/>
              <a:ext cx="211931" cy="216000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rgbClr val="898B8A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4BF39DF-8D09-F7CA-51BF-9496FCA0101E}"/>
              </a:ext>
            </a:extLst>
          </p:cNvPr>
          <p:cNvGrpSpPr/>
          <p:nvPr/>
        </p:nvGrpSpPr>
        <p:grpSpPr>
          <a:xfrm>
            <a:off x="4826537" y="819153"/>
            <a:ext cx="756000" cy="216000"/>
            <a:chOff x="4826537" y="742951"/>
            <a:chExt cx="756000" cy="216000"/>
          </a:xfrm>
        </p:grpSpPr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5B2965C7-2EF3-D7FF-C7DF-F2CD27FDB9AA}"/>
                </a:ext>
              </a:extLst>
            </p:cNvPr>
            <p:cNvSpPr/>
            <p:nvPr/>
          </p:nvSpPr>
          <p:spPr>
            <a:xfrm rot="5400000">
              <a:off x="5096537" y="472951"/>
              <a:ext cx="216000" cy="756000"/>
            </a:xfrm>
            <a:custGeom>
              <a:avLst/>
              <a:gdLst>
                <a:gd name="connsiteX0" fmla="*/ 0 w 216000"/>
                <a:gd name="connsiteY0" fmla="*/ 756000 h 756000"/>
                <a:gd name="connsiteX1" fmla="*/ 0 w 216000"/>
                <a:gd name="connsiteY1" fmla="*/ 216000 h 756000"/>
                <a:gd name="connsiteX2" fmla="*/ 108000 w 216000"/>
                <a:gd name="connsiteY2" fmla="*/ 0 h 756000"/>
                <a:gd name="connsiteX3" fmla="*/ 216000 w 216000"/>
                <a:gd name="connsiteY3" fmla="*/ 216000 h 756000"/>
                <a:gd name="connsiteX4" fmla="*/ 216000 w 216000"/>
                <a:gd name="connsiteY4" fmla="*/ 756000 h 7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" h="756000">
                  <a:moveTo>
                    <a:pt x="0" y="756000"/>
                  </a:moveTo>
                  <a:lnTo>
                    <a:pt x="0" y="216000"/>
                  </a:lnTo>
                  <a:lnTo>
                    <a:pt x="108000" y="0"/>
                  </a:lnTo>
                  <a:lnTo>
                    <a:pt x="216000" y="216000"/>
                  </a:lnTo>
                  <a:lnTo>
                    <a:pt x="216000" y="75600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BFBFBF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E2C9557C-04A2-171E-0953-1729F6A726CE}"/>
                </a:ext>
              </a:extLst>
            </p:cNvPr>
            <p:cNvCxnSpPr>
              <a:cxnSpLocks/>
              <a:stCxn id="19" idx="3"/>
              <a:endCxn id="19" idx="1"/>
            </p:cNvCxnSpPr>
            <p:nvPr/>
          </p:nvCxnSpPr>
          <p:spPr>
            <a:xfrm flipV="1">
              <a:off x="5366537" y="742951"/>
              <a:ext cx="0" cy="216000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952BCAF-01DF-AF17-B127-C1BDD9F09FCD}"/>
              </a:ext>
            </a:extLst>
          </p:cNvPr>
          <p:cNvCxnSpPr>
            <a:stCxn id="362" idx="56"/>
            <a:endCxn id="416" idx="4"/>
          </p:cNvCxnSpPr>
          <p:nvPr/>
        </p:nvCxnSpPr>
        <p:spPr>
          <a:xfrm flipH="1">
            <a:off x="3765459" y="2031103"/>
            <a:ext cx="2770394" cy="1813"/>
          </a:xfrm>
          <a:prstGeom prst="line">
            <a:avLst/>
          </a:prstGeom>
          <a:ln w="31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5F8D455A-3FEC-8772-2BA1-EDADF0B9CCC4}"/>
              </a:ext>
            </a:extLst>
          </p:cNvPr>
          <p:cNvGrpSpPr/>
          <p:nvPr/>
        </p:nvGrpSpPr>
        <p:grpSpPr>
          <a:xfrm>
            <a:off x="220403" y="815242"/>
            <a:ext cx="2127498" cy="1656195"/>
            <a:chOff x="3326355" y="967642"/>
            <a:chExt cx="2127498" cy="1656195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7D547A28-3D61-FFFA-7E60-10A913A5B2C7}"/>
                </a:ext>
              </a:extLst>
            </p:cNvPr>
            <p:cNvGrpSpPr/>
            <p:nvPr/>
          </p:nvGrpSpPr>
          <p:grpSpPr>
            <a:xfrm>
              <a:off x="3326355" y="967642"/>
              <a:ext cx="2127498" cy="1656195"/>
              <a:chOff x="670969" y="3625310"/>
              <a:chExt cx="11865432" cy="9236887"/>
            </a:xfrm>
          </p:grpSpPr>
          <p:sp>
            <p:nvSpPr>
              <p:cNvPr id="35" name="二等辺三角形 144">
                <a:extLst>
                  <a:ext uri="{FF2B5EF4-FFF2-40B4-BE49-F238E27FC236}">
                    <a16:creationId xmlns:a16="http://schemas.microsoft.com/office/drawing/2014/main" id="{1FBA0376-C553-8BE3-521F-8501EBA26EA4}"/>
                  </a:ext>
                </a:extLst>
              </p:cNvPr>
              <p:cNvSpPr/>
              <p:nvPr/>
            </p:nvSpPr>
            <p:spPr>
              <a:xfrm rot="11492933" flipV="1">
                <a:off x="3568224" y="10110620"/>
                <a:ext cx="563786" cy="2066580"/>
              </a:xfrm>
              <a:custGeom>
                <a:avLst/>
                <a:gdLst>
                  <a:gd name="connsiteX0" fmla="*/ 0 w 97415"/>
                  <a:gd name="connsiteY0" fmla="*/ 431006 h 431006"/>
                  <a:gd name="connsiteX1" fmla="*/ 48708 w 97415"/>
                  <a:gd name="connsiteY1" fmla="*/ 0 h 431006"/>
                  <a:gd name="connsiteX2" fmla="*/ 97415 w 97415"/>
                  <a:gd name="connsiteY2" fmla="*/ 431006 h 431006"/>
                  <a:gd name="connsiteX3" fmla="*/ 0 w 97415"/>
                  <a:gd name="connsiteY3" fmla="*/ 431006 h 431006"/>
                  <a:gd name="connsiteX0" fmla="*/ 0 w 97415"/>
                  <a:gd name="connsiteY0" fmla="*/ 445294 h 445294"/>
                  <a:gd name="connsiteX1" fmla="*/ 20133 w 97415"/>
                  <a:gd name="connsiteY1" fmla="*/ 0 h 445294"/>
                  <a:gd name="connsiteX2" fmla="*/ 97415 w 97415"/>
                  <a:gd name="connsiteY2" fmla="*/ 445294 h 445294"/>
                  <a:gd name="connsiteX3" fmla="*/ 0 w 97415"/>
                  <a:gd name="connsiteY3" fmla="*/ 445294 h 445294"/>
                  <a:gd name="connsiteX0" fmla="*/ 0 w 97415"/>
                  <a:gd name="connsiteY0" fmla="*/ 485775 h 485775"/>
                  <a:gd name="connsiteX1" fmla="*/ 24895 w 97415"/>
                  <a:gd name="connsiteY1" fmla="*/ 0 h 485775"/>
                  <a:gd name="connsiteX2" fmla="*/ 97415 w 97415"/>
                  <a:gd name="connsiteY2" fmla="*/ 485775 h 485775"/>
                  <a:gd name="connsiteX3" fmla="*/ 0 w 97415"/>
                  <a:gd name="connsiteY3" fmla="*/ 485775 h 485775"/>
                  <a:gd name="connsiteX0" fmla="*/ 0 w 97415"/>
                  <a:gd name="connsiteY0" fmla="*/ 492782 h 492782"/>
                  <a:gd name="connsiteX1" fmla="*/ 33367 w 97415"/>
                  <a:gd name="connsiteY1" fmla="*/ 0 h 492782"/>
                  <a:gd name="connsiteX2" fmla="*/ 97415 w 97415"/>
                  <a:gd name="connsiteY2" fmla="*/ 492782 h 492782"/>
                  <a:gd name="connsiteX3" fmla="*/ 0 w 97415"/>
                  <a:gd name="connsiteY3" fmla="*/ 492782 h 492782"/>
                  <a:gd name="connsiteX0" fmla="*/ 0 w 97415"/>
                  <a:gd name="connsiteY0" fmla="*/ 491077 h 491077"/>
                  <a:gd name="connsiteX1" fmla="*/ 28214 w 97415"/>
                  <a:gd name="connsiteY1" fmla="*/ 0 h 491077"/>
                  <a:gd name="connsiteX2" fmla="*/ 97415 w 97415"/>
                  <a:gd name="connsiteY2" fmla="*/ 491077 h 491077"/>
                  <a:gd name="connsiteX3" fmla="*/ 0 w 97415"/>
                  <a:gd name="connsiteY3" fmla="*/ 491077 h 491077"/>
                  <a:gd name="connsiteX0" fmla="*/ 0 w 97415"/>
                  <a:gd name="connsiteY0" fmla="*/ 502246 h 502246"/>
                  <a:gd name="connsiteX1" fmla="*/ 39453 w 97415"/>
                  <a:gd name="connsiteY1" fmla="*/ 0 h 502246"/>
                  <a:gd name="connsiteX2" fmla="*/ 97415 w 97415"/>
                  <a:gd name="connsiteY2" fmla="*/ 502246 h 502246"/>
                  <a:gd name="connsiteX3" fmla="*/ 0 w 97415"/>
                  <a:gd name="connsiteY3" fmla="*/ 502246 h 502246"/>
                  <a:gd name="connsiteX0" fmla="*/ 0 w 97415"/>
                  <a:gd name="connsiteY0" fmla="*/ 500811 h 500811"/>
                  <a:gd name="connsiteX1" fmla="*/ 44120 w 97415"/>
                  <a:gd name="connsiteY1" fmla="*/ 0 h 500811"/>
                  <a:gd name="connsiteX2" fmla="*/ 97415 w 97415"/>
                  <a:gd name="connsiteY2" fmla="*/ 500811 h 500811"/>
                  <a:gd name="connsiteX3" fmla="*/ 0 w 97415"/>
                  <a:gd name="connsiteY3" fmla="*/ 500811 h 500811"/>
                  <a:gd name="connsiteX0" fmla="*/ 0 w 99748"/>
                  <a:gd name="connsiteY0" fmla="*/ 500095 h 500811"/>
                  <a:gd name="connsiteX1" fmla="*/ 46453 w 99748"/>
                  <a:gd name="connsiteY1" fmla="*/ 0 h 500811"/>
                  <a:gd name="connsiteX2" fmla="*/ 99748 w 99748"/>
                  <a:gd name="connsiteY2" fmla="*/ 500811 h 500811"/>
                  <a:gd name="connsiteX3" fmla="*/ 0 w 99748"/>
                  <a:gd name="connsiteY3" fmla="*/ 500095 h 500811"/>
                  <a:gd name="connsiteX0" fmla="*/ 0 w 99748"/>
                  <a:gd name="connsiteY0" fmla="*/ 556712 h 557428"/>
                  <a:gd name="connsiteX1" fmla="*/ 20464 w 99748"/>
                  <a:gd name="connsiteY1" fmla="*/ 0 h 557428"/>
                  <a:gd name="connsiteX2" fmla="*/ 99748 w 99748"/>
                  <a:gd name="connsiteY2" fmla="*/ 557428 h 557428"/>
                  <a:gd name="connsiteX3" fmla="*/ 0 w 99748"/>
                  <a:gd name="connsiteY3" fmla="*/ 556712 h 557428"/>
                  <a:gd name="connsiteX0" fmla="*/ 0 w 101178"/>
                  <a:gd name="connsiteY0" fmla="*/ 556712 h 556713"/>
                  <a:gd name="connsiteX1" fmla="*/ 20464 w 101178"/>
                  <a:gd name="connsiteY1" fmla="*/ 0 h 556713"/>
                  <a:gd name="connsiteX2" fmla="*/ 101178 w 101178"/>
                  <a:gd name="connsiteY2" fmla="*/ 547355 h 556713"/>
                  <a:gd name="connsiteX3" fmla="*/ 0 w 101178"/>
                  <a:gd name="connsiteY3" fmla="*/ 556712 h 556713"/>
                  <a:gd name="connsiteX0" fmla="*/ 0 w 101178"/>
                  <a:gd name="connsiteY0" fmla="*/ 529901 h 529901"/>
                  <a:gd name="connsiteX1" fmla="*/ 18374 w 101178"/>
                  <a:gd name="connsiteY1" fmla="*/ 0 h 529901"/>
                  <a:gd name="connsiteX2" fmla="*/ 101178 w 101178"/>
                  <a:gd name="connsiteY2" fmla="*/ 520544 h 529901"/>
                  <a:gd name="connsiteX3" fmla="*/ 0 w 101178"/>
                  <a:gd name="connsiteY3" fmla="*/ 529901 h 52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78" h="529901">
                    <a:moveTo>
                      <a:pt x="0" y="529901"/>
                    </a:moveTo>
                    <a:lnTo>
                      <a:pt x="18374" y="0"/>
                    </a:lnTo>
                    <a:lnTo>
                      <a:pt x="101178" y="520544"/>
                    </a:lnTo>
                    <a:lnTo>
                      <a:pt x="0" y="529901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二等辺三角形 144">
                <a:extLst>
                  <a:ext uri="{FF2B5EF4-FFF2-40B4-BE49-F238E27FC236}">
                    <a16:creationId xmlns:a16="http://schemas.microsoft.com/office/drawing/2014/main" id="{1635B2BA-1BB3-8EFC-FD73-7C667BD709FC}"/>
                  </a:ext>
                </a:extLst>
              </p:cNvPr>
              <p:cNvSpPr/>
              <p:nvPr/>
            </p:nvSpPr>
            <p:spPr>
              <a:xfrm rot="10107067" flipH="1" flipV="1">
                <a:off x="9054364" y="10192186"/>
                <a:ext cx="482983" cy="1998008"/>
              </a:xfrm>
              <a:custGeom>
                <a:avLst/>
                <a:gdLst>
                  <a:gd name="connsiteX0" fmla="*/ 0 w 97415"/>
                  <a:gd name="connsiteY0" fmla="*/ 431006 h 431006"/>
                  <a:gd name="connsiteX1" fmla="*/ 48708 w 97415"/>
                  <a:gd name="connsiteY1" fmla="*/ 0 h 431006"/>
                  <a:gd name="connsiteX2" fmla="*/ 97415 w 97415"/>
                  <a:gd name="connsiteY2" fmla="*/ 431006 h 431006"/>
                  <a:gd name="connsiteX3" fmla="*/ 0 w 97415"/>
                  <a:gd name="connsiteY3" fmla="*/ 431006 h 431006"/>
                  <a:gd name="connsiteX0" fmla="*/ 0 w 97415"/>
                  <a:gd name="connsiteY0" fmla="*/ 445294 h 445294"/>
                  <a:gd name="connsiteX1" fmla="*/ 20133 w 97415"/>
                  <a:gd name="connsiteY1" fmla="*/ 0 h 445294"/>
                  <a:gd name="connsiteX2" fmla="*/ 97415 w 97415"/>
                  <a:gd name="connsiteY2" fmla="*/ 445294 h 445294"/>
                  <a:gd name="connsiteX3" fmla="*/ 0 w 97415"/>
                  <a:gd name="connsiteY3" fmla="*/ 445294 h 445294"/>
                  <a:gd name="connsiteX0" fmla="*/ 0 w 97415"/>
                  <a:gd name="connsiteY0" fmla="*/ 485775 h 485775"/>
                  <a:gd name="connsiteX1" fmla="*/ 24895 w 97415"/>
                  <a:gd name="connsiteY1" fmla="*/ 0 h 485775"/>
                  <a:gd name="connsiteX2" fmla="*/ 97415 w 97415"/>
                  <a:gd name="connsiteY2" fmla="*/ 485775 h 485775"/>
                  <a:gd name="connsiteX3" fmla="*/ 0 w 97415"/>
                  <a:gd name="connsiteY3" fmla="*/ 485775 h 485775"/>
                  <a:gd name="connsiteX0" fmla="*/ 0 w 97415"/>
                  <a:gd name="connsiteY0" fmla="*/ 492782 h 492782"/>
                  <a:gd name="connsiteX1" fmla="*/ 33367 w 97415"/>
                  <a:gd name="connsiteY1" fmla="*/ 0 h 492782"/>
                  <a:gd name="connsiteX2" fmla="*/ 97415 w 97415"/>
                  <a:gd name="connsiteY2" fmla="*/ 492782 h 492782"/>
                  <a:gd name="connsiteX3" fmla="*/ 0 w 97415"/>
                  <a:gd name="connsiteY3" fmla="*/ 492782 h 492782"/>
                  <a:gd name="connsiteX0" fmla="*/ 0 w 97415"/>
                  <a:gd name="connsiteY0" fmla="*/ 491077 h 491077"/>
                  <a:gd name="connsiteX1" fmla="*/ 28214 w 97415"/>
                  <a:gd name="connsiteY1" fmla="*/ 0 h 491077"/>
                  <a:gd name="connsiteX2" fmla="*/ 97415 w 97415"/>
                  <a:gd name="connsiteY2" fmla="*/ 491077 h 491077"/>
                  <a:gd name="connsiteX3" fmla="*/ 0 w 97415"/>
                  <a:gd name="connsiteY3" fmla="*/ 491077 h 491077"/>
                  <a:gd name="connsiteX0" fmla="*/ 0 w 97415"/>
                  <a:gd name="connsiteY0" fmla="*/ 502246 h 502246"/>
                  <a:gd name="connsiteX1" fmla="*/ 39453 w 97415"/>
                  <a:gd name="connsiteY1" fmla="*/ 0 h 502246"/>
                  <a:gd name="connsiteX2" fmla="*/ 97415 w 97415"/>
                  <a:gd name="connsiteY2" fmla="*/ 502246 h 502246"/>
                  <a:gd name="connsiteX3" fmla="*/ 0 w 97415"/>
                  <a:gd name="connsiteY3" fmla="*/ 502246 h 502246"/>
                  <a:gd name="connsiteX0" fmla="*/ 0 w 97415"/>
                  <a:gd name="connsiteY0" fmla="*/ 500811 h 500811"/>
                  <a:gd name="connsiteX1" fmla="*/ 44120 w 97415"/>
                  <a:gd name="connsiteY1" fmla="*/ 0 h 500811"/>
                  <a:gd name="connsiteX2" fmla="*/ 97415 w 97415"/>
                  <a:gd name="connsiteY2" fmla="*/ 500811 h 500811"/>
                  <a:gd name="connsiteX3" fmla="*/ 0 w 97415"/>
                  <a:gd name="connsiteY3" fmla="*/ 500811 h 500811"/>
                  <a:gd name="connsiteX0" fmla="*/ 0 w 99748"/>
                  <a:gd name="connsiteY0" fmla="*/ 500095 h 500811"/>
                  <a:gd name="connsiteX1" fmla="*/ 46453 w 99748"/>
                  <a:gd name="connsiteY1" fmla="*/ 0 h 500811"/>
                  <a:gd name="connsiteX2" fmla="*/ 99748 w 99748"/>
                  <a:gd name="connsiteY2" fmla="*/ 500811 h 500811"/>
                  <a:gd name="connsiteX3" fmla="*/ 0 w 99748"/>
                  <a:gd name="connsiteY3" fmla="*/ 500095 h 500811"/>
                  <a:gd name="connsiteX0" fmla="*/ 0 w 99748"/>
                  <a:gd name="connsiteY0" fmla="*/ 556712 h 557428"/>
                  <a:gd name="connsiteX1" fmla="*/ 20464 w 99748"/>
                  <a:gd name="connsiteY1" fmla="*/ 0 h 557428"/>
                  <a:gd name="connsiteX2" fmla="*/ 99748 w 99748"/>
                  <a:gd name="connsiteY2" fmla="*/ 557428 h 557428"/>
                  <a:gd name="connsiteX3" fmla="*/ 0 w 99748"/>
                  <a:gd name="connsiteY3" fmla="*/ 556712 h 557428"/>
                  <a:gd name="connsiteX0" fmla="*/ 0 w 101178"/>
                  <a:gd name="connsiteY0" fmla="*/ 556712 h 556713"/>
                  <a:gd name="connsiteX1" fmla="*/ 20464 w 101178"/>
                  <a:gd name="connsiteY1" fmla="*/ 0 h 556713"/>
                  <a:gd name="connsiteX2" fmla="*/ 101178 w 101178"/>
                  <a:gd name="connsiteY2" fmla="*/ 547355 h 556713"/>
                  <a:gd name="connsiteX3" fmla="*/ 0 w 101178"/>
                  <a:gd name="connsiteY3" fmla="*/ 556712 h 556713"/>
                  <a:gd name="connsiteX0" fmla="*/ 0 w 101178"/>
                  <a:gd name="connsiteY0" fmla="*/ 510975 h 510975"/>
                  <a:gd name="connsiteX1" fmla="*/ 19576 w 101178"/>
                  <a:gd name="connsiteY1" fmla="*/ 0 h 510975"/>
                  <a:gd name="connsiteX2" fmla="*/ 101178 w 101178"/>
                  <a:gd name="connsiteY2" fmla="*/ 501618 h 510975"/>
                  <a:gd name="connsiteX3" fmla="*/ 0 w 101178"/>
                  <a:gd name="connsiteY3" fmla="*/ 510975 h 510975"/>
                  <a:gd name="connsiteX0" fmla="*/ 0 w 86677"/>
                  <a:gd name="connsiteY0" fmla="*/ 510975 h 510975"/>
                  <a:gd name="connsiteX1" fmla="*/ 19576 w 86677"/>
                  <a:gd name="connsiteY1" fmla="*/ 0 h 510975"/>
                  <a:gd name="connsiteX2" fmla="*/ 86677 w 86677"/>
                  <a:gd name="connsiteY2" fmla="*/ 502368 h 510975"/>
                  <a:gd name="connsiteX3" fmla="*/ 0 w 86677"/>
                  <a:gd name="connsiteY3" fmla="*/ 510975 h 51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677" h="510975">
                    <a:moveTo>
                      <a:pt x="0" y="510975"/>
                    </a:moveTo>
                    <a:lnTo>
                      <a:pt x="19576" y="0"/>
                    </a:lnTo>
                    <a:lnTo>
                      <a:pt x="86677" y="502368"/>
                    </a:lnTo>
                    <a:lnTo>
                      <a:pt x="0" y="510975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二等辺三角形 144">
                <a:extLst>
                  <a:ext uri="{FF2B5EF4-FFF2-40B4-BE49-F238E27FC236}">
                    <a16:creationId xmlns:a16="http://schemas.microsoft.com/office/drawing/2014/main" id="{31E0C293-9E91-062C-8ADB-973B49B1EC91}"/>
                  </a:ext>
                </a:extLst>
              </p:cNvPr>
              <p:cNvSpPr/>
              <p:nvPr/>
            </p:nvSpPr>
            <p:spPr>
              <a:xfrm rot="10080000">
                <a:off x="3626933" y="5008842"/>
                <a:ext cx="542818" cy="2163993"/>
              </a:xfrm>
              <a:custGeom>
                <a:avLst/>
                <a:gdLst>
                  <a:gd name="connsiteX0" fmla="*/ 0 w 97415"/>
                  <a:gd name="connsiteY0" fmla="*/ 431006 h 431006"/>
                  <a:gd name="connsiteX1" fmla="*/ 48708 w 97415"/>
                  <a:gd name="connsiteY1" fmla="*/ 0 h 431006"/>
                  <a:gd name="connsiteX2" fmla="*/ 97415 w 97415"/>
                  <a:gd name="connsiteY2" fmla="*/ 431006 h 431006"/>
                  <a:gd name="connsiteX3" fmla="*/ 0 w 97415"/>
                  <a:gd name="connsiteY3" fmla="*/ 431006 h 431006"/>
                  <a:gd name="connsiteX0" fmla="*/ 0 w 97415"/>
                  <a:gd name="connsiteY0" fmla="*/ 445294 h 445294"/>
                  <a:gd name="connsiteX1" fmla="*/ 20133 w 97415"/>
                  <a:gd name="connsiteY1" fmla="*/ 0 h 445294"/>
                  <a:gd name="connsiteX2" fmla="*/ 97415 w 97415"/>
                  <a:gd name="connsiteY2" fmla="*/ 445294 h 445294"/>
                  <a:gd name="connsiteX3" fmla="*/ 0 w 97415"/>
                  <a:gd name="connsiteY3" fmla="*/ 445294 h 445294"/>
                  <a:gd name="connsiteX0" fmla="*/ 0 w 97415"/>
                  <a:gd name="connsiteY0" fmla="*/ 485775 h 485775"/>
                  <a:gd name="connsiteX1" fmla="*/ 24895 w 97415"/>
                  <a:gd name="connsiteY1" fmla="*/ 0 h 485775"/>
                  <a:gd name="connsiteX2" fmla="*/ 97415 w 97415"/>
                  <a:gd name="connsiteY2" fmla="*/ 485775 h 485775"/>
                  <a:gd name="connsiteX3" fmla="*/ 0 w 97415"/>
                  <a:gd name="connsiteY3" fmla="*/ 485775 h 485775"/>
                  <a:gd name="connsiteX0" fmla="*/ 0 w 97415"/>
                  <a:gd name="connsiteY0" fmla="*/ 492782 h 492782"/>
                  <a:gd name="connsiteX1" fmla="*/ 33367 w 97415"/>
                  <a:gd name="connsiteY1" fmla="*/ 0 h 492782"/>
                  <a:gd name="connsiteX2" fmla="*/ 97415 w 97415"/>
                  <a:gd name="connsiteY2" fmla="*/ 492782 h 492782"/>
                  <a:gd name="connsiteX3" fmla="*/ 0 w 97415"/>
                  <a:gd name="connsiteY3" fmla="*/ 492782 h 492782"/>
                  <a:gd name="connsiteX0" fmla="*/ 0 w 97415"/>
                  <a:gd name="connsiteY0" fmla="*/ 491077 h 491077"/>
                  <a:gd name="connsiteX1" fmla="*/ 28214 w 97415"/>
                  <a:gd name="connsiteY1" fmla="*/ 0 h 491077"/>
                  <a:gd name="connsiteX2" fmla="*/ 97415 w 97415"/>
                  <a:gd name="connsiteY2" fmla="*/ 491077 h 491077"/>
                  <a:gd name="connsiteX3" fmla="*/ 0 w 97415"/>
                  <a:gd name="connsiteY3" fmla="*/ 491077 h 49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415" h="491077">
                    <a:moveTo>
                      <a:pt x="0" y="491077"/>
                    </a:moveTo>
                    <a:lnTo>
                      <a:pt x="28214" y="0"/>
                    </a:lnTo>
                    <a:lnTo>
                      <a:pt x="97415" y="491077"/>
                    </a:lnTo>
                    <a:lnTo>
                      <a:pt x="0" y="491077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二等辺三角形 144">
                <a:extLst>
                  <a:ext uri="{FF2B5EF4-FFF2-40B4-BE49-F238E27FC236}">
                    <a16:creationId xmlns:a16="http://schemas.microsoft.com/office/drawing/2014/main" id="{BB5DA262-3085-8357-02E0-DAD6EEB1FE8E}"/>
                  </a:ext>
                </a:extLst>
              </p:cNvPr>
              <p:cNvSpPr/>
              <p:nvPr/>
            </p:nvSpPr>
            <p:spPr>
              <a:xfrm rot="11520000" flipH="1">
                <a:off x="9022379" y="5023630"/>
                <a:ext cx="542818" cy="2149037"/>
              </a:xfrm>
              <a:custGeom>
                <a:avLst/>
                <a:gdLst>
                  <a:gd name="connsiteX0" fmla="*/ 0 w 97415"/>
                  <a:gd name="connsiteY0" fmla="*/ 431006 h 431006"/>
                  <a:gd name="connsiteX1" fmla="*/ 48708 w 97415"/>
                  <a:gd name="connsiteY1" fmla="*/ 0 h 431006"/>
                  <a:gd name="connsiteX2" fmla="*/ 97415 w 97415"/>
                  <a:gd name="connsiteY2" fmla="*/ 431006 h 431006"/>
                  <a:gd name="connsiteX3" fmla="*/ 0 w 97415"/>
                  <a:gd name="connsiteY3" fmla="*/ 431006 h 431006"/>
                  <a:gd name="connsiteX0" fmla="*/ 0 w 97415"/>
                  <a:gd name="connsiteY0" fmla="*/ 445294 h 445294"/>
                  <a:gd name="connsiteX1" fmla="*/ 20133 w 97415"/>
                  <a:gd name="connsiteY1" fmla="*/ 0 h 445294"/>
                  <a:gd name="connsiteX2" fmla="*/ 97415 w 97415"/>
                  <a:gd name="connsiteY2" fmla="*/ 445294 h 445294"/>
                  <a:gd name="connsiteX3" fmla="*/ 0 w 97415"/>
                  <a:gd name="connsiteY3" fmla="*/ 445294 h 445294"/>
                  <a:gd name="connsiteX0" fmla="*/ 0 w 97415"/>
                  <a:gd name="connsiteY0" fmla="*/ 485775 h 485775"/>
                  <a:gd name="connsiteX1" fmla="*/ 24895 w 97415"/>
                  <a:gd name="connsiteY1" fmla="*/ 0 h 485775"/>
                  <a:gd name="connsiteX2" fmla="*/ 97415 w 97415"/>
                  <a:gd name="connsiteY2" fmla="*/ 485775 h 485775"/>
                  <a:gd name="connsiteX3" fmla="*/ 0 w 97415"/>
                  <a:gd name="connsiteY3" fmla="*/ 485775 h 485775"/>
                  <a:gd name="connsiteX0" fmla="*/ 0 w 97415"/>
                  <a:gd name="connsiteY0" fmla="*/ 492782 h 492782"/>
                  <a:gd name="connsiteX1" fmla="*/ 33367 w 97415"/>
                  <a:gd name="connsiteY1" fmla="*/ 0 h 492782"/>
                  <a:gd name="connsiteX2" fmla="*/ 97415 w 97415"/>
                  <a:gd name="connsiteY2" fmla="*/ 492782 h 492782"/>
                  <a:gd name="connsiteX3" fmla="*/ 0 w 97415"/>
                  <a:gd name="connsiteY3" fmla="*/ 492782 h 492782"/>
                  <a:gd name="connsiteX0" fmla="*/ 0 w 97415"/>
                  <a:gd name="connsiteY0" fmla="*/ 491077 h 491077"/>
                  <a:gd name="connsiteX1" fmla="*/ 28214 w 97415"/>
                  <a:gd name="connsiteY1" fmla="*/ 0 h 491077"/>
                  <a:gd name="connsiteX2" fmla="*/ 97415 w 97415"/>
                  <a:gd name="connsiteY2" fmla="*/ 491077 h 491077"/>
                  <a:gd name="connsiteX3" fmla="*/ 0 w 97415"/>
                  <a:gd name="connsiteY3" fmla="*/ 491077 h 49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415" h="491077">
                    <a:moveTo>
                      <a:pt x="0" y="491077"/>
                    </a:moveTo>
                    <a:lnTo>
                      <a:pt x="28214" y="0"/>
                    </a:lnTo>
                    <a:lnTo>
                      <a:pt x="97415" y="491077"/>
                    </a:lnTo>
                    <a:lnTo>
                      <a:pt x="0" y="491077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台形 132">
                <a:extLst>
                  <a:ext uri="{FF2B5EF4-FFF2-40B4-BE49-F238E27FC236}">
                    <a16:creationId xmlns:a16="http://schemas.microsoft.com/office/drawing/2014/main" id="{851DA6DC-71C4-0274-A5D9-4A37B8A004BD}"/>
                  </a:ext>
                </a:extLst>
              </p:cNvPr>
              <p:cNvSpPr/>
              <p:nvPr/>
            </p:nvSpPr>
            <p:spPr>
              <a:xfrm rot="2816694">
                <a:off x="9809288" y="4773783"/>
                <a:ext cx="2109764" cy="1308480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79932"/>
                  <a:gd name="connsiteY0" fmla="*/ 236819 h 236819"/>
                  <a:gd name="connsiteX1" fmla="*/ 85033 w 379932"/>
                  <a:gd name="connsiteY1" fmla="*/ 2679 h 236819"/>
                  <a:gd name="connsiteX2" fmla="*/ 301487 w 379932"/>
                  <a:gd name="connsiteY2" fmla="*/ 0 h 236819"/>
                  <a:gd name="connsiteX3" fmla="*/ 379932 w 379932"/>
                  <a:gd name="connsiteY3" fmla="*/ 234773 h 236819"/>
                  <a:gd name="connsiteX4" fmla="*/ 0 w 379932"/>
                  <a:gd name="connsiteY4" fmla="*/ 236819 h 236819"/>
                  <a:gd name="connsiteX0" fmla="*/ 0 w 379932"/>
                  <a:gd name="connsiteY0" fmla="*/ 236819 h 236819"/>
                  <a:gd name="connsiteX1" fmla="*/ 3210 w 379932"/>
                  <a:gd name="connsiteY1" fmla="*/ 227242 h 236819"/>
                  <a:gd name="connsiteX2" fmla="*/ 85033 w 379932"/>
                  <a:gd name="connsiteY2" fmla="*/ 2679 h 236819"/>
                  <a:gd name="connsiteX3" fmla="*/ 301487 w 379932"/>
                  <a:gd name="connsiteY3" fmla="*/ 0 h 236819"/>
                  <a:gd name="connsiteX4" fmla="*/ 379932 w 379932"/>
                  <a:gd name="connsiteY4" fmla="*/ 234773 h 236819"/>
                  <a:gd name="connsiteX5" fmla="*/ 0 w 379932"/>
                  <a:gd name="connsiteY5" fmla="*/ 236819 h 236819"/>
                  <a:gd name="connsiteX0" fmla="*/ 3206 w 383138"/>
                  <a:gd name="connsiteY0" fmla="*/ 236819 h 236819"/>
                  <a:gd name="connsiteX1" fmla="*/ 0 w 383138"/>
                  <a:gd name="connsiteY1" fmla="*/ 228363 h 236819"/>
                  <a:gd name="connsiteX2" fmla="*/ 88239 w 383138"/>
                  <a:gd name="connsiteY2" fmla="*/ 2679 h 236819"/>
                  <a:gd name="connsiteX3" fmla="*/ 304693 w 383138"/>
                  <a:gd name="connsiteY3" fmla="*/ 0 h 236819"/>
                  <a:gd name="connsiteX4" fmla="*/ 383138 w 383138"/>
                  <a:gd name="connsiteY4" fmla="*/ 234773 h 236819"/>
                  <a:gd name="connsiteX5" fmla="*/ 3206 w 383138"/>
                  <a:gd name="connsiteY5" fmla="*/ 236819 h 236819"/>
                  <a:gd name="connsiteX0" fmla="*/ 6172 w 386104"/>
                  <a:gd name="connsiteY0" fmla="*/ 236819 h 236819"/>
                  <a:gd name="connsiteX1" fmla="*/ 0 w 386104"/>
                  <a:gd name="connsiteY1" fmla="*/ 231485 h 236819"/>
                  <a:gd name="connsiteX2" fmla="*/ 91205 w 386104"/>
                  <a:gd name="connsiteY2" fmla="*/ 2679 h 236819"/>
                  <a:gd name="connsiteX3" fmla="*/ 307659 w 386104"/>
                  <a:gd name="connsiteY3" fmla="*/ 0 h 236819"/>
                  <a:gd name="connsiteX4" fmla="*/ 386104 w 386104"/>
                  <a:gd name="connsiteY4" fmla="*/ 234773 h 236819"/>
                  <a:gd name="connsiteX5" fmla="*/ 6172 w 386104"/>
                  <a:gd name="connsiteY5" fmla="*/ 236819 h 236819"/>
                  <a:gd name="connsiteX0" fmla="*/ 5324 w 385256"/>
                  <a:gd name="connsiteY0" fmla="*/ 236819 h 236819"/>
                  <a:gd name="connsiteX1" fmla="*/ 0 w 385256"/>
                  <a:gd name="connsiteY1" fmla="*/ 229340 h 236819"/>
                  <a:gd name="connsiteX2" fmla="*/ 90357 w 385256"/>
                  <a:gd name="connsiteY2" fmla="*/ 2679 h 236819"/>
                  <a:gd name="connsiteX3" fmla="*/ 306811 w 385256"/>
                  <a:gd name="connsiteY3" fmla="*/ 0 h 236819"/>
                  <a:gd name="connsiteX4" fmla="*/ 385256 w 385256"/>
                  <a:gd name="connsiteY4" fmla="*/ 234773 h 236819"/>
                  <a:gd name="connsiteX5" fmla="*/ 5324 w 385256"/>
                  <a:gd name="connsiteY5" fmla="*/ 236819 h 236819"/>
                  <a:gd name="connsiteX0" fmla="*/ 10788 w 385256"/>
                  <a:gd name="connsiteY0" fmla="*/ 234822 h 234822"/>
                  <a:gd name="connsiteX1" fmla="*/ 0 w 385256"/>
                  <a:gd name="connsiteY1" fmla="*/ 229340 h 234822"/>
                  <a:gd name="connsiteX2" fmla="*/ 90357 w 385256"/>
                  <a:gd name="connsiteY2" fmla="*/ 2679 h 234822"/>
                  <a:gd name="connsiteX3" fmla="*/ 306811 w 385256"/>
                  <a:gd name="connsiteY3" fmla="*/ 0 h 234822"/>
                  <a:gd name="connsiteX4" fmla="*/ 385256 w 385256"/>
                  <a:gd name="connsiteY4" fmla="*/ 234773 h 234822"/>
                  <a:gd name="connsiteX5" fmla="*/ 10788 w 385256"/>
                  <a:gd name="connsiteY5" fmla="*/ 234822 h 234822"/>
                  <a:gd name="connsiteX0" fmla="*/ 10429 w 384897"/>
                  <a:gd name="connsiteY0" fmla="*/ 234822 h 234822"/>
                  <a:gd name="connsiteX1" fmla="*/ 0 w 384897"/>
                  <a:gd name="connsiteY1" fmla="*/ 230840 h 234822"/>
                  <a:gd name="connsiteX2" fmla="*/ 89998 w 384897"/>
                  <a:gd name="connsiteY2" fmla="*/ 2679 h 234822"/>
                  <a:gd name="connsiteX3" fmla="*/ 306452 w 384897"/>
                  <a:gd name="connsiteY3" fmla="*/ 0 h 234822"/>
                  <a:gd name="connsiteX4" fmla="*/ 384897 w 384897"/>
                  <a:gd name="connsiteY4" fmla="*/ 234773 h 234822"/>
                  <a:gd name="connsiteX5" fmla="*/ 10429 w 384897"/>
                  <a:gd name="connsiteY5" fmla="*/ 234822 h 23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897" h="234822">
                    <a:moveTo>
                      <a:pt x="10429" y="234822"/>
                    </a:moveTo>
                    <a:lnTo>
                      <a:pt x="0" y="230840"/>
                    </a:lnTo>
                    <a:lnTo>
                      <a:pt x="89998" y="2679"/>
                    </a:lnTo>
                    <a:lnTo>
                      <a:pt x="306452" y="0"/>
                    </a:lnTo>
                    <a:lnTo>
                      <a:pt x="384897" y="234773"/>
                    </a:lnTo>
                    <a:lnTo>
                      <a:pt x="10429" y="234822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台形 132">
                <a:extLst>
                  <a:ext uri="{FF2B5EF4-FFF2-40B4-BE49-F238E27FC236}">
                    <a16:creationId xmlns:a16="http://schemas.microsoft.com/office/drawing/2014/main" id="{39A53A08-9380-1898-81D2-2F7EADB4F23A}"/>
                  </a:ext>
                </a:extLst>
              </p:cNvPr>
              <p:cNvSpPr/>
              <p:nvPr/>
            </p:nvSpPr>
            <p:spPr>
              <a:xfrm rot="4675086">
                <a:off x="10883149" y="6857503"/>
                <a:ext cx="2044263" cy="1262241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75395"/>
                  <a:gd name="connsiteY0" fmla="*/ 232463 h 232642"/>
                  <a:gd name="connsiteX1" fmla="*/ 90409 w 375395"/>
                  <a:gd name="connsiteY1" fmla="*/ 2679 h 232642"/>
                  <a:gd name="connsiteX2" fmla="*/ 306863 w 375395"/>
                  <a:gd name="connsiteY2" fmla="*/ 0 h 232642"/>
                  <a:gd name="connsiteX3" fmla="*/ 375395 w 375395"/>
                  <a:gd name="connsiteY3" fmla="*/ 232642 h 232642"/>
                  <a:gd name="connsiteX4" fmla="*/ 0 w 375395"/>
                  <a:gd name="connsiteY4" fmla="*/ 232463 h 232642"/>
                  <a:gd name="connsiteX0" fmla="*/ 0 w 375395"/>
                  <a:gd name="connsiteY0" fmla="*/ 230148 h 230327"/>
                  <a:gd name="connsiteX1" fmla="*/ 90409 w 375395"/>
                  <a:gd name="connsiteY1" fmla="*/ 364 h 230327"/>
                  <a:gd name="connsiteX2" fmla="*/ 293408 w 375395"/>
                  <a:gd name="connsiteY2" fmla="*/ 0 h 230327"/>
                  <a:gd name="connsiteX3" fmla="*/ 375395 w 375395"/>
                  <a:gd name="connsiteY3" fmla="*/ 230327 h 230327"/>
                  <a:gd name="connsiteX4" fmla="*/ 0 w 375395"/>
                  <a:gd name="connsiteY4" fmla="*/ 230148 h 230327"/>
                  <a:gd name="connsiteX0" fmla="*/ 0 w 374333"/>
                  <a:gd name="connsiteY0" fmla="*/ 230148 h 235307"/>
                  <a:gd name="connsiteX1" fmla="*/ 90409 w 374333"/>
                  <a:gd name="connsiteY1" fmla="*/ 364 h 235307"/>
                  <a:gd name="connsiteX2" fmla="*/ 293408 w 374333"/>
                  <a:gd name="connsiteY2" fmla="*/ 0 h 235307"/>
                  <a:gd name="connsiteX3" fmla="*/ 374333 w 374333"/>
                  <a:gd name="connsiteY3" fmla="*/ 235307 h 235307"/>
                  <a:gd name="connsiteX4" fmla="*/ 0 w 374333"/>
                  <a:gd name="connsiteY4" fmla="*/ 230148 h 235307"/>
                  <a:gd name="connsiteX0" fmla="*/ 0 w 378934"/>
                  <a:gd name="connsiteY0" fmla="*/ 239576 h 239576"/>
                  <a:gd name="connsiteX1" fmla="*/ 95010 w 378934"/>
                  <a:gd name="connsiteY1" fmla="*/ 364 h 239576"/>
                  <a:gd name="connsiteX2" fmla="*/ 298009 w 378934"/>
                  <a:gd name="connsiteY2" fmla="*/ 0 h 239576"/>
                  <a:gd name="connsiteX3" fmla="*/ 378934 w 378934"/>
                  <a:gd name="connsiteY3" fmla="*/ 235307 h 239576"/>
                  <a:gd name="connsiteX4" fmla="*/ 0 w 378934"/>
                  <a:gd name="connsiteY4" fmla="*/ 239576 h 239576"/>
                  <a:gd name="connsiteX0" fmla="*/ 0 w 380704"/>
                  <a:gd name="connsiteY0" fmla="*/ 239576 h 242233"/>
                  <a:gd name="connsiteX1" fmla="*/ 95010 w 380704"/>
                  <a:gd name="connsiteY1" fmla="*/ 364 h 242233"/>
                  <a:gd name="connsiteX2" fmla="*/ 298009 w 380704"/>
                  <a:gd name="connsiteY2" fmla="*/ 0 h 242233"/>
                  <a:gd name="connsiteX3" fmla="*/ 380704 w 380704"/>
                  <a:gd name="connsiteY3" fmla="*/ 242233 h 242233"/>
                  <a:gd name="connsiteX4" fmla="*/ 0 w 380704"/>
                  <a:gd name="connsiteY4" fmla="*/ 239576 h 242233"/>
                  <a:gd name="connsiteX0" fmla="*/ 0 w 387811"/>
                  <a:gd name="connsiteY0" fmla="*/ 240376 h 242233"/>
                  <a:gd name="connsiteX1" fmla="*/ 102117 w 387811"/>
                  <a:gd name="connsiteY1" fmla="*/ 364 h 242233"/>
                  <a:gd name="connsiteX2" fmla="*/ 305116 w 387811"/>
                  <a:gd name="connsiteY2" fmla="*/ 0 h 242233"/>
                  <a:gd name="connsiteX3" fmla="*/ 387811 w 387811"/>
                  <a:gd name="connsiteY3" fmla="*/ 242233 h 242233"/>
                  <a:gd name="connsiteX4" fmla="*/ 0 w 387811"/>
                  <a:gd name="connsiteY4" fmla="*/ 240376 h 242233"/>
                  <a:gd name="connsiteX0" fmla="*/ 0 w 388253"/>
                  <a:gd name="connsiteY0" fmla="*/ 240280 h 242233"/>
                  <a:gd name="connsiteX1" fmla="*/ 102559 w 388253"/>
                  <a:gd name="connsiteY1" fmla="*/ 364 h 242233"/>
                  <a:gd name="connsiteX2" fmla="*/ 305558 w 388253"/>
                  <a:gd name="connsiteY2" fmla="*/ 0 h 242233"/>
                  <a:gd name="connsiteX3" fmla="*/ 388253 w 388253"/>
                  <a:gd name="connsiteY3" fmla="*/ 242233 h 242233"/>
                  <a:gd name="connsiteX4" fmla="*/ 0 w 388253"/>
                  <a:gd name="connsiteY4" fmla="*/ 240280 h 24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253" h="242233">
                    <a:moveTo>
                      <a:pt x="0" y="240280"/>
                    </a:moveTo>
                    <a:lnTo>
                      <a:pt x="102559" y="364"/>
                    </a:lnTo>
                    <a:lnTo>
                      <a:pt x="305558" y="0"/>
                    </a:lnTo>
                    <a:lnTo>
                      <a:pt x="388253" y="242233"/>
                    </a:lnTo>
                    <a:lnTo>
                      <a:pt x="0" y="24028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台形 132">
                <a:extLst>
                  <a:ext uri="{FF2B5EF4-FFF2-40B4-BE49-F238E27FC236}">
                    <a16:creationId xmlns:a16="http://schemas.microsoft.com/office/drawing/2014/main" id="{89BDA0FD-80AE-FD58-1FF1-53CDBF98AFCC}"/>
                  </a:ext>
                </a:extLst>
              </p:cNvPr>
              <p:cNvSpPr/>
              <p:nvPr/>
            </p:nvSpPr>
            <p:spPr>
              <a:xfrm rot="6080199">
                <a:off x="10888214" y="9072933"/>
                <a:ext cx="2020715" cy="1228279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51684"/>
                  <a:gd name="connsiteY0" fmla="*/ 232463 h 236657"/>
                  <a:gd name="connsiteX1" fmla="*/ 90409 w 351684"/>
                  <a:gd name="connsiteY1" fmla="*/ 2679 h 236657"/>
                  <a:gd name="connsiteX2" fmla="*/ 306863 w 351684"/>
                  <a:gd name="connsiteY2" fmla="*/ 0 h 236657"/>
                  <a:gd name="connsiteX3" fmla="*/ 351684 w 351684"/>
                  <a:gd name="connsiteY3" fmla="*/ 236657 h 236657"/>
                  <a:gd name="connsiteX4" fmla="*/ 0 w 351684"/>
                  <a:gd name="connsiteY4" fmla="*/ 232463 h 236657"/>
                  <a:gd name="connsiteX0" fmla="*/ 0 w 351684"/>
                  <a:gd name="connsiteY0" fmla="*/ 229784 h 233978"/>
                  <a:gd name="connsiteX1" fmla="*/ 90409 w 351684"/>
                  <a:gd name="connsiteY1" fmla="*/ 0 h 233978"/>
                  <a:gd name="connsiteX2" fmla="*/ 255503 w 351684"/>
                  <a:gd name="connsiteY2" fmla="*/ 19761 h 233978"/>
                  <a:gd name="connsiteX3" fmla="*/ 351684 w 351684"/>
                  <a:gd name="connsiteY3" fmla="*/ 233978 h 233978"/>
                  <a:gd name="connsiteX4" fmla="*/ 0 w 351684"/>
                  <a:gd name="connsiteY4" fmla="*/ 229784 h 233978"/>
                  <a:gd name="connsiteX0" fmla="*/ 0 w 351684"/>
                  <a:gd name="connsiteY0" fmla="*/ 212498 h 216692"/>
                  <a:gd name="connsiteX1" fmla="*/ 76874 w 351684"/>
                  <a:gd name="connsiteY1" fmla="*/ 0 h 216692"/>
                  <a:gd name="connsiteX2" fmla="*/ 255503 w 351684"/>
                  <a:gd name="connsiteY2" fmla="*/ 2475 h 216692"/>
                  <a:gd name="connsiteX3" fmla="*/ 351684 w 351684"/>
                  <a:gd name="connsiteY3" fmla="*/ 216692 h 216692"/>
                  <a:gd name="connsiteX4" fmla="*/ 0 w 351684"/>
                  <a:gd name="connsiteY4" fmla="*/ 212498 h 216692"/>
                  <a:gd name="connsiteX0" fmla="*/ 0 w 351684"/>
                  <a:gd name="connsiteY0" fmla="*/ 210023 h 214217"/>
                  <a:gd name="connsiteX1" fmla="*/ 72672 w 351684"/>
                  <a:gd name="connsiteY1" fmla="*/ 796 h 214217"/>
                  <a:gd name="connsiteX2" fmla="*/ 255503 w 351684"/>
                  <a:gd name="connsiteY2" fmla="*/ 0 h 214217"/>
                  <a:gd name="connsiteX3" fmla="*/ 351684 w 351684"/>
                  <a:gd name="connsiteY3" fmla="*/ 214217 h 214217"/>
                  <a:gd name="connsiteX4" fmla="*/ 0 w 351684"/>
                  <a:gd name="connsiteY4" fmla="*/ 210023 h 214217"/>
                  <a:gd name="connsiteX0" fmla="*/ 0 w 354955"/>
                  <a:gd name="connsiteY0" fmla="*/ 210023 h 218419"/>
                  <a:gd name="connsiteX1" fmla="*/ 72672 w 354955"/>
                  <a:gd name="connsiteY1" fmla="*/ 796 h 218419"/>
                  <a:gd name="connsiteX2" fmla="*/ 255503 w 354955"/>
                  <a:gd name="connsiteY2" fmla="*/ 0 h 218419"/>
                  <a:gd name="connsiteX3" fmla="*/ 354955 w 354955"/>
                  <a:gd name="connsiteY3" fmla="*/ 218419 h 218419"/>
                  <a:gd name="connsiteX4" fmla="*/ 0 w 354955"/>
                  <a:gd name="connsiteY4" fmla="*/ 210023 h 218419"/>
                  <a:gd name="connsiteX0" fmla="*/ 0 w 345616"/>
                  <a:gd name="connsiteY0" fmla="*/ 210023 h 220291"/>
                  <a:gd name="connsiteX1" fmla="*/ 72672 w 345616"/>
                  <a:gd name="connsiteY1" fmla="*/ 796 h 220291"/>
                  <a:gd name="connsiteX2" fmla="*/ 255503 w 345616"/>
                  <a:gd name="connsiteY2" fmla="*/ 0 h 220291"/>
                  <a:gd name="connsiteX3" fmla="*/ 345616 w 345616"/>
                  <a:gd name="connsiteY3" fmla="*/ 220291 h 220291"/>
                  <a:gd name="connsiteX4" fmla="*/ 0 w 345616"/>
                  <a:gd name="connsiteY4" fmla="*/ 210023 h 220291"/>
                  <a:gd name="connsiteX0" fmla="*/ 0 w 345616"/>
                  <a:gd name="connsiteY0" fmla="*/ 209227 h 219495"/>
                  <a:gd name="connsiteX1" fmla="*/ 72672 w 345616"/>
                  <a:gd name="connsiteY1" fmla="*/ 0 h 219495"/>
                  <a:gd name="connsiteX2" fmla="*/ 262976 w 345616"/>
                  <a:gd name="connsiteY2" fmla="*/ 134 h 219495"/>
                  <a:gd name="connsiteX3" fmla="*/ 345616 w 345616"/>
                  <a:gd name="connsiteY3" fmla="*/ 219495 h 219495"/>
                  <a:gd name="connsiteX4" fmla="*/ 0 w 345616"/>
                  <a:gd name="connsiteY4" fmla="*/ 209227 h 219495"/>
                  <a:gd name="connsiteX0" fmla="*/ 0 w 345616"/>
                  <a:gd name="connsiteY0" fmla="*/ 209695 h 219963"/>
                  <a:gd name="connsiteX1" fmla="*/ 75006 w 345616"/>
                  <a:gd name="connsiteY1" fmla="*/ 0 h 219963"/>
                  <a:gd name="connsiteX2" fmla="*/ 262976 w 345616"/>
                  <a:gd name="connsiteY2" fmla="*/ 602 h 219963"/>
                  <a:gd name="connsiteX3" fmla="*/ 345616 w 345616"/>
                  <a:gd name="connsiteY3" fmla="*/ 219963 h 219963"/>
                  <a:gd name="connsiteX4" fmla="*/ 0 w 345616"/>
                  <a:gd name="connsiteY4" fmla="*/ 209695 h 219963"/>
                  <a:gd name="connsiteX0" fmla="*/ 0 w 347482"/>
                  <a:gd name="connsiteY0" fmla="*/ 209695 h 217161"/>
                  <a:gd name="connsiteX1" fmla="*/ 75006 w 347482"/>
                  <a:gd name="connsiteY1" fmla="*/ 0 h 217161"/>
                  <a:gd name="connsiteX2" fmla="*/ 262976 w 347482"/>
                  <a:gd name="connsiteY2" fmla="*/ 602 h 217161"/>
                  <a:gd name="connsiteX3" fmla="*/ 347482 w 347482"/>
                  <a:gd name="connsiteY3" fmla="*/ 217161 h 217161"/>
                  <a:gd name="connsiteX4" fmla="*/ 0 w 347482"/>
                  <a:gd name="connsiteY4" fmla="*/ 209695 h 217161"/>
                  <a:gd name="connsiteX0" fmla="*/ 0 w 348853"/>
                  <a:gd name="connsiteY0" fmla="*/ 217825 h 217825"/>
                  <a:gd name="connsiteX1" fmla="*/ 76377 w 348853"/>
                  <a:gd name="connsiteY1" fmla="*/ 0 h 217825"/>
                  <a:gd name="connsiteX2" fmla="*/ 264347 w 348853"/>
                  <a:gd name="connsiteY2" fmla="*/ 602 h 217825"/>
                  <a:gd name="connsiteX3" fmla="*/ 348853 w 348853"/>
                  <a:gd name="connsiteY3" fmla="*/ 217161 h 217825"/>
                  <a:gd name="connsiteX4" fmla="*/ 0 w 348853"/>
                  <a:gd name="connsiteY4" fmla="*/ 217825 h 217825"/>
                  <a:gd name="connsiteX0" fmla="*/ 0 w 349906"/>
                  <a:gd name="connsiteY0" fmla="*/ 217825 h 220429"/>
                  <a:gd name="connsiteX1" fmla="*/ 76377 w 349906"/>
                  <a:gd name="connsiteY1" fmla="*/ 0 h 220429"/>
                  <a:gd name="connsiteX2" fmla="*/ 264347 w 349906"/>
                  <a:gd name="connsiteY2" fmla="*/ 602 h 220429"/>
                  <a:gd name="connsiteX3" fmla="*/ 349906 w 349906"/>
                  <a:gd name="connsiteY3" fmla="*/ 220429 h 220429"/>
                  <a:gd name="connsiteX4" fmla="*/ 0 w 349906"/>
                  <a:gd name="connsiteY4" fmla="*/ 217825 h 22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906" h="220429">
                    <a:moveTo>
                      <a:pt x="0" y="217825"/>
                    </a:moveTo>
                    <a:lnTo>
                      <a:pt x="76377" y="0"/>
                    </a:lnTo>
                    <a:lnTo>
                      <a:pt x="264347" y="602"/>
                    </a:lnTo>
                    <a:lnTo>
                      <a:pt x="349906" y="220429"/>
                    </a:lnTo>
                    <a:lnTo>
                      <a:pt x="0" y="217825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台形 132">
                <a:extLst>
                  <a:ext uri="{FF2B5EF4-FFF2-40B4-BE49-F238E27FC236}">
                    <a16:creationId xmlns:a16="http://schemas.microsoft.com/office/drawing/2014/main" id="{9AA7D769-D87B-8BFB-B38B-06460E9FEE6F}"/>
                  </a:ext>
                </a:extLst>
              </p:cNvPr>
              <p:cNvSpPr/>
              <p:nvPr/>
            </p:nvSpPr>
            <p:spPr>
              <a:xfrm rot="18783306" flipV="1">
                <a:off x="9803903" y="11112969"/>
                <a:ext cx="2132405" cy="1308205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85308"/>
                  <a:gd name="connsiteY0" fmla="*/ 232463 h 234773"/>
                  <a:gd name="connsiteX1" fmla="*/ 306863 w 385308"/>
                  <a:gd name="connsiteY1" fmla="*/ 0 h 234773"/>
                  <a:gd name="connsiteX2" fmla="*/ 385308 w 385308"/>
                  <a:gd name="connsiteY2" fmla="*/ 234773 h 234773"/>
                  <a:gd name="connsiteX3" fmla="*/ 0 w 385308"/>
                  <a:gd name="connsiteY3" fmla="*/ 232463 h 23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5308" h="234773">
                    <a:moveTo>
                      <a:pt x="0" y="232463"/>
                    </a:moveTo>
                    <a:lnTo>
                      <a:pt x="306863" y="0"/>
                    </a:lnTo>
                    <a:lnTo>
                      <a:pt x="385308" y="234773"/>
                    </a:lnTo>
                    <a:lnTo>
                      <a:pt x="0" y="232463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台形 132">
                <a:extLst>
                  <a:ext uri="{FF2B5EF4-FFF2-40B4-BE49-F238E27FC236}">
                    <a16:creationId xmlns:a16="http://schemas.microsoft.com/office/drawing/2014/main" id="{0D0E108D-BD0C-FB5D-C77C-E24951F5DB41}"/>
                  </a:ext>
                </a:extLst>
              </p:cNvPr>
              <p:cNvSpPr/>
              <p:nvPr/>
            </p:nvSpPr>
            <p:spPr>
              <a:xfrm rot="18783306" flipH="1">
                <a:off x="1301791" y="4771877"/>
                <a:ext cx="2078086" cy="1304479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87049"/>
                  <a:gd name="connsiteY0" fmla="*/ 230837 h 234773"/>
                  <a:gd name="connsiteX1" fmla="*/ 92150 w 387049"/>
                  <a:gd name="connsiteY1" fmla="*/ 2679 h 234773"/>
                  <a:gd name="connsiteX2" fmla="*/ 308604 w 387049"/>
                  <a:gd name="connsiteY2" fmla="*/ 0 h 234773"/>
                  <a:gd name="connsiteX3" fmla="*/ 387049 w 387049"/>
                  <a:gd name="connsiteY3" fmla="*/ 234773 h 234773"/>
                  <a:gd name="connsiteX4" fmla="*/ 0 w 387049"/>
                  <a:gd name="connsiteY4" fmla="*/ 230837 h 234773"/>
                  <a:gd name="connsiteX0" fmla="*/ 0 w 386820"/>
                  <a:gd name="connsiteY0" fmla="*/ 230837 h 230837"/>
                  <a:gd name="connsiteX1" fmla="*/ 92150 w 386820"/>
                  <a:gd name="connsiteY1" fmla="*/ 2679 h 230837"/>
                  <a:gd name="connsiteX2" fmla="*/ 308604 w 386820"/>
                  <a:gd name="connsiteY2" fmla="*/ 0 h 230837"/>
                  <a:gd name="connsiteX3" fmla="*/ 386820 w 386820"/>
                  <a:gd name="connsiteY3" fmla="*/ 228042 h 230837"/>
                  <a:gd name="connsiteX4" fmla="*/ 0 w 386820"/>
                  <a:gd name="connsiteY4" fmla="*/ 230837 h 230837"/>
                  <a:gd name="connsiteX0" fmla="*/ 0 w 386820"/>
                  <a:gd name="connsiteY0" fmla="*/ 230837 h 230837"/>
                  <a:gd name="connsiteX1" fmla="*/ 92150 w 386820"/>
                  <a:gd name="connsiteY1" fmla="*/ 2679 h 230837"/>
                  <a:gd name="connsiteX2" fmla="*/ 308604 w 386820"/>
                  <a:gd name="connsiteY2" fmla="*/ 0 h 230837"/>
                  <a:gd name="connsiteX3" fmla="*/ 386820 w 386820"/>
                  <a:gd name="connsiteY3" fmla="*/ 228042 h 230837"/>
                  <a:gd name="connsiteX4" fmla="*/ 0 w 386820"/>
                  <a:gd name="connsiteY4" fmla="*/ 230837 h 230837"/>
                  <a:gd name="connsiteX0" fmla="*/ 0 w 386820"/>
                  <a:gd name="connsiteY0" fmla="*/ 230837 h 230837"/>
                  <a:gd name="connsiteX1" fmla="*/ 97141 w 386820"/>
                  <a:gd name="connsiteY1" fmla="*/ 825 h 230837"/>
                  <a:gd name="connsiteX2" fmla="*/ 308604 w 386820"/>
                  <a:gd name="connsiteY2" fmla="*/ 0 h 230837"/>
                  <a:gd name="connsiteX3" fmla="*/ 386820 w 386820"/>
                  <a:gd name="connsiteY3" fmla="*/ 228042 h 230837"/>
                  <a:gd name="connsiteX4" fmla="*/ 0 w 386820"/>
                  <a:gd name="connsiteY4" fmla="*/ 230837 h 230837"/>
                  <a:gd name="connsiteX0" fmla="*/ 0 w 385194"/>
                  <a:gd name="connsiteY0" fmla="*/ 229099 h 229099"/>
                  <a:gd name="connsiteX1" fmla="*/ 95515 w 385194"/>
                  <a:gd name="connsiteY1" fmla="*/ 825 h 229099"/>
                  <a:gd name="connsiteX2" fmla="*/ 306978 w 385194"/>
                  <a:gd name="connsiteY2" fmla="*/ 0 h 229099"/>
                  <a:gd name="connsiteX3" fmla="*/ 385194 w 385194"/>
                  <a:gd name="connsiteY3" fmla="*/ 228042 h 229099"/>
                  <a:gd name="connsiteX4" fmla="*/ 0 w 385194"/>
                  <a:gd name="connsiteY4" fmla="*/ 229099 h 229099"/>
                  <a:gd name="connsiteX0" fmla="*/ 0 w 383568"/>
                  <a:gd name="connsiteY0" fmla="*/ 229099 h 229781"/>
                  <a:gd name="connsiteX1" fmla="*/ 95515 w 383568"/>
                  <a:gd name="connsiteY1" fmla="*/ 825 h 229781"/>
                  <a:gd name="connsiteX2" fmla="*/ 306978 w 383568"/>
                  <a:gd name="connsiteY2" fmla="*/ 0 h 229781"/>
                  <a:gd name="connsiteX3" fmla="*/ 383568 w 383568"/>
                  <a:gd name="connsiteY3" fmla="*/ 229781 h 229781"/>
                  <a:gd name="connsiteX4" fmla="*/ 0 w 383568"/>
                  <a:gd name="connsiteY4" fmla="*/ 229099 h 229781"/>
                  <a:gd name="connsiteX0" fmla="*/ 0 w 381546"/>
                  <a:gd name="connsiteY0" fmla="*/ 226309 h 229781"/>
                  <a:gd name="connsiteX1" fmla="*/ 93493 w 381546"/>
                  <a:gd name="connsiteY1" fmla="*/ 825 h 229781"/>
                  <a:gd name="connsiteX2" fmla="*/ 304956 w 381546"/>
                  <a:gd name="connsiteY2" fmla="*/ 0 h 229781"/>
                  <a:gd name="connsiteX3" fmla="*/ 381546 w 381546"/>
                  <a:gd name="connsiteY3" fmla="*/ 229781 h 229781"/>
                  <a:gd name="connsiteX4" fmla="*/ 0 w 381546"/>
                  <a:gd name="connsiteY4" fmla="*/ 226309 h 229781"/>
                  <a:gd name="connsiteX0" fmla="*/ 0 w 373653"/>
                  <a:gd name="connsiteY0" fmla="*/ 226309 h 228840"/>
                  <a:gd name="connsiteX1" fmla="*/ 93493 w 373653"/>
                  <a:gd name="connsiteY1" fmla="*/ 825 h 228840"/>
                  <a:gd name="connsiteX2" fmla="*/ 304956 w 373653"/>
                  <a:gd name="connsiteY2" fmla="*/ 0 h 228840"/>
                  <a:gd name="connsiteX3" fmla="*/ 373653 w 373653"/>
                  <a:gd name="connsiteY3" fmla="*/ 228840 h 228840"/>
                  <a:gd name="connsiteX4" fmla="*/ 0 w 373653"/>
                  <a:gd name="connsiteY4" fmla="*/ 226309 h 228840"/>
                  <a:gd name="connsiteX0" fmla="*/ 0 w 362806"/>
                  <a:gd name="connsiteY0" fmla="*/ 234104 h 234104"/>
                  <a:gd name="connsiteX1" fmla="*/ 82646 w 362806"/>
                  <a:gd name="connsiteY1" fmla="*/ 825 h 234104"/>
                  <a:gd name="connsiteX2" fmla="*/ 294109 w 362806"/>
                  <a:gd name="connsiteY2" fmla="*/ 0 h 234104"/>
                  <a:gd name="connsiteX3" fmla="*/ 362806 w 362806"/>
                  <a:gd name="connsiteY3" fmla="*/ 228840 h 234104"/>
                  <a:gd name="connsiteX4" fmla="*/ 0 w 362806"/>
                  <a:gd name="connsiteY4" fmla="*/ 234104 h 234104"/>
                  <a:gd name="connsiteX0" fmla="*/ 0 w 362806"/>
                  <a:gd name="connsiteY0" fmla="*/ 234104 h 234104"/>
                  <a:gd name="connsiteX1" fmla="*/ 5097 w 362806"/>
                  <a:gd name="connsiteY1" fmla="*/ 219054 h 234104"/>
                  <a:gd name="connsiteX2" fmla="*/ 82646 w 362806"/>
                  <a:gd name="connsiteY2" fmla="*/ 825 h 234104"/>
                  <a:gd name="connsiteX3" fmla="*/ 294109 w 362806"/>
                  <a:gd name="connsiteY3" fmla="*/ 0 h 234104"/>
                  <a:gd name="connsiteX4" fmla="*/ 362806 w 362806"/>
                  <a:gd name="connsiteY4" fmla="*/ 228840 h 234104"/>
                  <a:gd name="connsiteX5" fmla="*/ 0 w 362806"/>
                  <a:gd name="connsiteY5" fmla="*/ 234104 h 234104"/>
                  <a:gd name="connsiteX0" fmla="*/ 0 w 362806"/>
                  <a:gd name="connsiteY0" fmla="*/ 234104 h 234104"/>
                  <a:gd name="connsiteX1" fmla="*/ 5097 w 362806"/>
                  <a:gd name="connsiteY1" fmla="*/ 219054 h 234104"/>
                  <a:gd name="connsiteX2" fmla="*/ 82646 w 362806"/>
                  <a:gd name="connsiteY2" fmla="*/ 825 h 234104"/>
                  <a:gd name="connsiteX3" fmla="*/ 294109 w 362806"/>
                  <a:gd name="connsiteY3" fmla="*/ 0 h 234104"/>
                  <a:gd name="connsiteX4" fmla="*/ 362806 w 362806"/>
                  <a:gd name="connsiteY4" fmla="*/ 228840 h 234104"/>
                  <a:gd name="connsiteX5" fmla="*/ 0 w 362806"/>
                  <a:gd name="connsiteY5" fmla="*/ 234104 h 234104"/>
                  <a:gd name="connsiteX0" fmla="*/ 9819 w 372625"/>
                  <a:gd name="connsiteY0" fmla="*/ 234104 h 234104"/>
                  <a:gd name="connsiteX1" fmla="*/ 0 w 372625"/>
                  <a:gd name="connsiteY1" fmla="*/ 225003 h 234104"/>
                  <a:gd name="connsiteX2" fmla="*/ 92465 w 372625"/>
                  <a:gd name="connsiteY2" fmla="*/ 825 h 234104"/>
                  <a:gd name="connsiteX3" fmla="*/ 303928 w 372625"/>
                  <a:gd name="connsiteY3" fmla="*/ 0 h 234104"/>
                  <a:gd name="connsiteX4" fmla="*/ 372625 w 372625"/>
                  <a:gd name="connsiteY4" fmla="*/ 228840 h 234104"/>
                  <a:gd name="connsiteX5" fmla="*/ 9819 w 372625"/>
                  <a:gd name="connsiteY5" fmla="*/ 234104 h 234104"/>
                  <a:gd name="connsiteX0" fmla="*/ 10131 w 372937"/>
                  <a:gd name="connsiteY0" fmla="*/ 234104 h 234104"/>
                  <a:gd name="connsiteX1" fmla="*/ 0 w 372937"/>
                  <a:gd name="connsiteY1" fmla="*/ 224711 h 234104"/>
                  <a:gd name="connsiteX2" fmla="*/ 92777 w 372937"/>
                  <a:gd name="connsiteY2" fmla="*/ 825 h 234104"/>
                  <a:gd name="connsiteX3" fmla="*/ 304240 w 372937"/>
                  <a:gd name="connsiteY3" fmla="*/ 0 h 234104"/>
                  <a:gd name="connsiteX4" fmla="*/ 372937 w 372937"/>
                  <a:gd name="connsiteY4" fmla="*/ 228840 h 234104"/>
                  <a:gd name="connsiteX5" fmla="*/ 10131 w 372937"/>
                  <a:gd name="connsiteY5" fmla="*/ 234104 h 23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937" h="234104">
                    <a:moveTo>
                      <a:pt x="10131" y="234104"/>
                    </a:moveTo>
                    <a:lnTo>
                      <a:pt x="0" y="224711"/>
                    </a:lnTo>
                    <a:lnTo>
                      <a:pt x="92777" y="825"/>
                    </a:lnTo>
                    <a:lnTo>
                      <a:pt x="304240" y="0"/>
                    </a:lnTo>
                    <a:lnTo>
                      <a:pt x="372937" y="228840"/>
                    </a:lnTo>
                    <a:lnTo>
                      <a:pt x="10131" y="234104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台形 132">
                <a:extLst>
                  <a:ext uri="{FF2B5EF4-FFF2-40B4-BE49-F238E27FC236}">
                    <a16:creationId xmlns:a16="http://schemas.microsoft.com/office/drawing/2014/main" id="{BB0223BA-66AC-5FE4-AA8D-8EE0F7AE072D}"/>
                  </a:ext>
                </a:extLst>
              </p:cNvPr>
              <p:cNvSpPr/>
              <p:nvPr/>
            </p:nvSpPr>
            <p:spPr>
              <a:xfrm rot="16920000" flipH="1">
                <a:off x="254320" y="6858339"/>
                <a:ext cx="2059447" cy="1226150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75395"/>
                  <a:gd name="connsiteY0" fmla="*/ 232463 h 232642"/>
                  <a:gd name="connsiteX1" fmla="*/ 90409 w 375395"/>
                  <a:gd name="connsiteY1" fmla="*/ 2679 h 232642"/>
                  <a:gd name="connsiteX2" fmla="*/ 306863 w 375395"/>
                  <a:gd name="connsiteY2" fmla="*/ 0 h 232642"/>
                  <a:gd name="connsiteX3" fmla="*/ 375395 w 375395"/>
                  <a:gd name="connsiteY3" fmla="*/ 232642 h 232642"/>
                  <a:gd name="connsiteX4" fmla="*/ 0 w 375395"/>
                  <a:gd name="connsiteY4" fmla="*/ 232463 h 232642"/>
                  <a:gd name="connsiteX0" fmla="*/ 0 w 375395"/>
                  <a:gd name="connsiteY0" fmla="*/ 230148 h 230327"/>
                  <a:gd name="connsiteX1" fmla="*/ 90409 w 375395"/>
                  <a:gd name="connsiteY1" fmla="*/ 364 h 230327"/>
                  <a:gd name="connsiteX2" fmla="*/ 293408 w 375395"/>
                  <a:gd name="connsiteY2" fmla="*/ 0 h 230327"/>
                  <a:gd name="connsiteX3" fmla="*/ 375395 w 375395"/>
                  <a:gd name="connsiteY3" fmla="*/ 230327 h 230327"/>
                  <a:gd name="connsiteX4" fmla="*/ 0 w 375395"/>
                  <a:gd name="connsiteY4" fmla="*/ 230148 h 230327"/>
                  <a:gd name="connsiteX0" fmla="*/ 0 w 374333"/>
                  <a:gd name="connsiteY0" fmla="*/ 230148 h 235307"/>
                  <a:gd name="connsiteX1" fmla="*/ 90409 w 374333"/>
                  <a:gd name="connsiteY1" fmla="*/ 364 h 235307"/>
                  <a:gd name="connsiteX2" fmla="*/ 293408 w 374333"/>
                  <a:gd name="connsiteY2" fmla="*/ 0 h 235307"/>
                  <a:gd name="connsiteX3" fmla="*/ 374333 w 374333"/>
                  <a:gd name="connsiteY3" fmla="*/ 235307 h 235307"/>
                  <a:gd name="connsiteX4" fmla="*/ 0 w 374333"/>
                  <a:gd name="connsiteY4" fmla="*/ 230148 h 235307"/>
                  <a:gd name="connsiteX0" fmla="*/ 0 w 374787"/>
                  <a:gd name="connsiteY0" fmla="*/ 232383 h 235307"/>
                  <a:gd name="connsiteX1" fmla="*/ 90863 w 374787"/>
                  <a:gd name="connsiteY1" fmla="*/ 364 h 235307"/>
                  <a:gd name="connsiteX2" fmla="*/ 293862 w 374787"/>
                  <a:gd name="connsiteY2" fmla="*/ 0 h 235307"/>
                  <a:gd name="connsiteX3" fmla="*/ 374787 w 374787"/>
                  <a:gd name="connsiteY3" fmla="*/ 235307 h 235307"/>
                  <a:gd name="connsiteX4" fmla="*/ 0 w 374787"/>
                  <a:gd name="connsiteY4" fmla="*/ 232383 h 235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787" h="235307">
                    <a:moveTo>
                      <a:pt x="0" y="232383"/>
                    </a:moveTo>
                    <a:lnTo>
                      <a:pt x="90863" y="364"/>
                    </a:lnTo>
                    <a:lnTo>
                      <a:pt x="293862" y="0"/>
                    </a:lnTo>
                    <a:lnTo>
                      <a:pt x="374787" y="235307"/>
                    </a:lnTo>
                    <a:lnTo>
                      <a:pt x="0" y="232383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台形 132">
                <a:extLst>
                  <a:ext uri="{FF2B5EF4-FFF2-40B4-BE49-F238E27FC236}">
                    <a16:creationId xmlns:a16="http://schemas.microsoft.com/office/drawing/2014/main" id="{E25ECD68-6413-551D-EF8D-48C79BADAF28}"/>
                  </a:ext>
                </a:extLst>
              </p:cNvPr>
              <p:cNvSpPr/>
              <p:nvPr/>
            </p:nvSpPr>
            <p:spPr>
              <a:xfrm rot="15519801" flipH="1">
                <a:off x="298474" y="9086507"/>
                <a:ext cx="1997317" cy="1210069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51684"/>
                  <a:gd name="connsiteY0" fmla="*/ 232463 h 236657"/>
                  <a:gd name="connsiteX1" fmla="*/ 90409 w 351684"/>
                  <a:gd name="connsiteY1" fmla="*/ 2679 h 236657"/>
                  <a:gd name="connsiteX2" fmla="*/ 306863 w 351684"/>
                  <a:gd name="connsiteY2" fmla="*/ 0 h 236657"/>
                  <a:gd name="connsiteX3" fmla="*/ 351684 w 351684"/>
                  <a:gd name="connsiteY3" fmla="*/ 236657 h 236657"/>
                  <a:gd name="connsiteX4" fmla="*/ 0 w 351684"/>
                  <a:gd name="connsiteY4" fmla="*/ 232463 h 236657"/>
                  <a:gd name="connsiteX0" fmla="*/ 0 w 351684"/>
                  <a:gd name="connsiteY0" fmla="*/ 229784 h 233978"/>
                  <a:gd name="connsiteX1" fmla="*/ 90409 w 351684"/>
                  <a:gd name="connsiteY1" fmla="*/ 0 h 233978"/>
                  <a:gd name="connsiteX2" fmla="*/ 255503 w 351684"/>
                  <a:gd name="connsiteY2" fmla="*/ 19761 h 233978"/>
                  <a:gd name="connsiteX3" fmla="*/ 351684 w 351684"/>
                  <a:gd name="connsiteY3" fmla="*/ 233978 h 233978"/>
                  <a:gd name="connsiteX4" fmla="*/ 0 w 351684"/>
                  <a:gd name="connsiteY4" fmla="*/ 229784 h 233978"/>
                  <a:gd name="connsiteX0" fmla="*/ 0 w 351684"/>
                  <a:gd name="connsiteY0" fmla="*/ 212498 h 216692"/>
                  <a:gd name="connsiteX1" fmla="*/ 76874 w 351684"/>
                  <a:gd name="connsiteY1" fmla="*/ 0 h 216692"/>
                  <a:gd name="connsiteX2" fmla="*/ 255503 w 351684"/>
                  <a:gd name="connsiteY2" fmla="*/ 2475 h 216692"/>
                  <a:gd name="connsiteX3" fmla="*/ 351684 w 351684"/>
                  <a:gd name="connsiteY3" fmla="*/ 216692 h 216692"/>
                  <a:gd name="connsiteX4" fmla="*/ 0 w 351684"/>
                  <a:gd name="connsiteY4" fmla="*/ 212498 h 216692"/>
                  <a:gd name="connsiteX0" fmla="*/ 0 w 351684"/>
                  <a:gd name="connsiteY0" fmla="*/ 210023 h 214217"/>
                  <a:gd name="connsiteX1" fmla="*/ 72672 w 351684"/>
                  <a:gd name="connsiteY1" fmla="*/ 796 h 214217"/>
                  <a:gd name="connsiteX2" fmla="*/ 255503 w 351684"/>
                  <a:gd name="connsiteY2" fmla="*/ 0 h 214217"/>
                  <a:gd name="connsiteX3" fmla="*/ 351684 w 351684"/>
                  <a:gd name="connsiteY3" fmla="*/ 214217 h 214217"/>
                  <a:gd name="connsiteX4" fmla="*/ 0 w 351684"/>
                  <a:gd name="connsiteY4" fmla="*/ 210023 h 214217"/>
                  <a:gd name="connsiteX0" fmla="*/ 0 w 354955"/>
                  <a:gd name="connsiteY0" fmla="*/ 210023 h 218419"/>
                  <a:gd name="connsiteX1" fmla="*/ 72672 w 354955"/>
                  <a:gd name="connsiteY1" fmla="*/ 796 h 218419"/>
                  <a:gd name="connsiteX2" fmla="*/ 255503 w 354955"/>
                  <a:gd name="connsiteY2" fmla="*/ 0 h 218419"/>
                  <a:gd name="connsiteX3" fmla="*/ 354955 w 354955"/>
                  <a:gd name="connsiteY3" fmla="*/ 218419 h 218419"/>
                  <a:gd name="connsiteX4" fmla="*/ 0 w 354955"/>
                  <a:gd name="connsiteY4" fmla="*/ 210023 h 218419"/>
                  <a:gd name="connsiteX0" fmla="*/ 0 w 345616"/>
                  <a:gd name="connsiteY0" fmla="*/ 210023 h 220291"/>
                  <a:gd name="connsiteX1" fmla="*/ 72672 w 345616"/>
                  <a:gd name="connsiteY1" fmla="*/ 796 h 220291"/>
                  <a:gd name="connsiteX2" fmla="*/ 255503 w 345616"/>
                  <a:gd name="connsiteY2" fmla="*/ 0 h 220291"/>
                  <a:gd name="connsiteX3" fmla="*/ 345616 w 345616"/>
                  <a:gd name="connsiteY3" fmla="*/ 220291 h 220291"/>
                  <a:gd name="connsiteX4" fmla="*/ 0 w 345616"/>
                  <a:gd name="connsiteY4" fmla="*/ 210023 h 220291"/>
                  <a:gd name="connsiteX0" fmla="*/ 0 w 345616"/>
                  <a:gd name="connsiteY0" fmla="*/ 209227 h 219495"/>
                  <a:gd name="connsiteX1" fmla="*/ 72672 w 345616"/>
                  <a:gd name="connsiteY1" fmla="*/ 0 h 219495"/>
                  <a:gd name="connsiteX2" fmla="*/ 262976 w 345616"/>
                  <a:gd name="connsiteY2" fmla="*/ 134 h 219495"/>
                  <a:gd name="connsiteX3" fmla="*/ 345616 w 345616"/>
                  <a:gd name="connsiteY3" fmla="*/ 219495 h 219495"/>
                  <a:gd name="connsiteX4" fmla="*/ 0 w 345616"/>
                  <a:gd name="connsiteY4" fmla="*/ 209227 h 219495"/>
                  <a:gd name="connsiteX0" fmla="*/ 0 w 345616"/>
                  <a:gd name="connsiteY0" fmla="*/ 209695 h 219963"/>
                  <a:gd name="connsiteX1" fmla="*/ 75006 w 345616"/>
                  <a:gd name="connsiteY1" fmla="*/ 0 h 219963"/>
                  <a:gd name="connsiteX2" fmla="*/ 262976 w 345616"/>
                  <a:gd name="connsiteY2" fmla="*/ 602 h 219963"/>
                  <a:gd name="connsiteX3" fmla="*/ 345616 w 345616"/>
                  <a:gd name="connsiteY3" fmla="*/ 219963 h 219963"/>
                  <a:gd name="connsiteX4" fmla="*/ 0 w 345616"/>
                  <a:gd name="connsiteY4" fmla="*/ 209695 h 219963"/>
                  <a:gd name="connsiteX0" fmla="*/ 0 w 347482"/>
                  <a:gd name="connsiteY0" fmla="*/ 209695 h 217161"/>
                  <a:gd name="connsiteX1" fmla="*/ 75006 w 347482"/>
                  <a:gd name="connsiteY1" fmla="*/ 0 h 217161"/>
                  <a:gd name="connsiteX2" fmla="*/ 262976 w 347482"/>
                  <a:gd name="connsiteY2" fmla="*/ 602 h 217161"/>
                  <a:gd name="connsiteX3" fmla="*/ 347482 w 347482"/>
                  <a:gd name="connsiteY3" fmla="*/ 217161 h 217161"/>
                  <a:gd name="connsiteX4" fmla="*/ 0 w 347482"/>
                  <a:gd name="connsiteY4" fmla="*/ 209695 h 2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482" h="217161">
                    <a:moveTo>
                      <a:pt x="0" y="209695"/>
                    </a:moveTo>
                    <a:lnTo>
                      <a:pt x="75006" y="0"/>
                    </a:lnTo>
                    <a:lnTo>
                      <a:pt x="262976" y="602"/>
                    </a:lnTo>
                    <a:lnTo>
                      <a:pt x="347482" y="217161"/>
                    </a:lnTo>
                    <a:lnTo>
                      <a:pt x="0" y="209695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台形 132">
                <a:extLst>
                  <a:ext uri="{FF2B5EF4-FFF2-40B4-BE49-F238E27FC236}">
                    <a16:creationId xmlns:a16="http://schemas.microsoft.com/office/drawing/2014/main" id="{5ED89F3A-2AB3-178D-8184-BA0AE977F21D}"/>
                  </a:ext>
                </a:extLst>
              </p:cNvPr>
              <p:cNvSpPr/>
              <p:nvPr/>
            </p:nvSpPr>
            <p:spPr>
              <a:xfrm rot="2816694" flipH="1" flipV="1">
                <a:off x="1265663" y="11091308"/>
                <a:ext cx="2129260" cy="1322572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13613 w 385308"/>
                  <a:gd name="connsiteY4" fmla="*/ 232605 h 234773"/>
                  <a:gd name="connsiteX5" fmla="*/ 0 w 385308"/>
                  <a:gd name="connsiteY5" fmla="*/ 232463 h 234773"/>
                  <a:gd name="connsiteX0" fmla="*/ 0 w 385308"/>
                  <a:gd name="connsiteY0" fmla="*/ 232463 h 237351"/>
                  <a:gd name="connsiteX1" fmla="*/ 90409 w 385308"/>
                  <a:gd name="connsiteY1" fmla="*/ 2679 h 237351"/>
                  <a:gd name="connsiteX2" fmla="*/ 306863 w 385308"/>
                  <a:gd name="connsiteY2" fmla="*/ 0 h 237351"/>
                  <a:gd name="connsiteX3" fmla="*/ 385308 w 385308"/>
                  <a:gd name="connsiteY3" fmla="*/ 234773 h 237351"/>
                  <a:gd name="connsiteX4" fmla="*/ 7373 w 385308"/>
                  <a:gd name="connsiteY4" fmla="*/ 237351 h 237351"/>
                  <a:gd name="connsiteX5" fmla="*/ 0 w 385308"/>
                  <a:gd name="connsiteY5" fmla="*/ 232463 h 237351"/>
                  <a:gd name="connsiteX0" fmla="*/ 0 w 384466"/>
                  <a:gd name="connsiteY0" fmla="*/ 230318 h 237351"/>
                  <a:gd name="connsiteX1" fmla="*/ 89567 w 384466"/>
                  <a:gd name="connsiteY1" fmla="*/ 2679 h 237351"/>
                  <a:gd name="connsiteX2" fmla="*/ 306021 w 384466"/>
                  <a:gd name="connsiteY2" fmla="*/ 0 h 237351"/>
                  <a:gd name="connsiteX3" fmla="*/ 384466 w 384466"/>
                  <a:gd name="connsiteY3" fmla="*/ 234773 h 237351"/>
                  <a:gd name="connsiteX4" fmla="*/ 6531 w 384466"/>
                  <a:gd name="connsiteY4" fmla="*/ 237351 h 237351"/>
                  <a:gd name="connsiteX5" fmla="*/ 0 w 384466"/>
                  <a:gd name="connsiteY5" fmla="*/ 230318 h 237351"/>
                  <a:gd name="connsiteX0" fmla="*/ 0 w 385349"/>
                  <a:gd name="connsiteY0" fmla="*/ 231255 h 237351"/>
                  <a:gd name="connsiteX1" fmla="*/ 90450 w 385349"/>
                  <a:gd name="connsiteY1" fmla="*/ 2679 h 237351"/>
                  <a:gd name="connsiteX2" fmla="*/ 306904 w 385349"/>
                  <a:gd name="connsiteY2" fmla="*/ 0 h 237351"/>
                  <a:gd name="connsiteX3" fmla="*/ 385349 w 385349"/>
                  <a:gd name="connsiteY3" fmla="*/ 234773 h 237351"/>
                  <a:gd name="connsiteX4" fmla="*/ 7414 w 385349"/>
                  <a:gd name="connsiteY4" fmla="*/ 237351 h 237351"/>
                  <a:gd name="connsiteX5" fmla="*/ 0 w 385349"/>
                  <a:gd name="connsiteY5" fmla="*/ 231255 h 237351"/>
                  <a:gd name="connsiteX0" fmla="*/ 0 w 385349"/>
                  <a:gd name="connsiteY0" fmla="*/ 231255 h 237351"/>
                  <a:gd name="connsiteX1" fmla="*/ 306904 w 385349"/>
                  <a:gd name="connsiteY1" fmla="*/ 0 h 237351"/>
                  <a:gd name="connsiteX2" fmla="*/ 385349 w 385349"/>
                  <a:gd name="connsiteY2" fmla="*/ 234773 h 237351"/>
                  <a:gd name="connsiteX3" fmla="*/ 7414 w 385349"/>
                  <a:gd name="connsiteY3" fmla="*/ 237351 h 237351"/>
                  <a:gd name="connsiteX4" fmla="*/ 0 w 385349"/>
                  <a:gd name="connsiteY4" fmla="*/ 231255 h 23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349" h="237351">
                    <a:moveTo>
                      <a:pt x="0" y="231255"/>
                    </a:moveTo>
                    <a:lnTo>
                      <a:pt x="306904" y="0"/>
                    </a:lnTo>
                    <a:lnTo>
                      <a:pt x="385349" y="234773"/>
                    </a:lnTo>
                    <a:lnTo>
                      <a:pt x="7414" y="237351"/>
                    </a:lnTo>
                    <a:lnTo>
                      <a:pt x="0" y="231255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台形 46">
                <a:extLst>
                  <a:ext uri="{FF2B5EF4-FFF2-40B4-BE49-F238E27FC236}">
                    <a16:creationId xmlns:a16="http://schemas.microsoft.com/office/drawing/2014/main" id="{B891DF3D-AA0D-B07F-B3DB-3F74CBBA9F16}"/>
                  </a:ext>
                </a:extLst>
              </p:cNvPr>
              <p:cNvSpPr/>
              <p:nvPr/>
            </p:nvSpPr>
            <p:spPr>
              <a:xfrm>
                <a:off x="5710057" y="3625310"/>
                <a:ext cx="610364" cy="783214"/>
              </a:xfrm>
              <a:prstGeom prst="trapezoid">
                <a:avLst/>
              </a:pr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台形 47">
                <a:extLst>
                  <a:ext uri="{FF2B5EF4-FFF2-40B4-BE49-F238E27FC236}">
                    <a16:creationId xmlns:a16="http://schemas.microsoft.com/office/drawing/2014/main" id="{D09F3E25-63CF-AB90-DD7B-A4025DDE69D0}"/>
                  </a:ext>
                </a:extLst>
              </p:cNvPr>
              <p:cNvSpPr/>
              <p:nvPr/>
            </p:nvSpPr>
            <p:spPr>
              <a:xfrm>
                <a:off x="6865323" y="3625310"/>
                <a:ext cx="593870" cy="783214"/>
              </a:xfrm>
              <a:prstGeom prst="trapezoid">
                <a:avLst/>
              </a:pr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二等辺三角形 144">
                <a:extLst>
                  <a:ext uri="{FF2B5EF4-FFF2-40B4-BE49-F238E27FC236}">
                    <a16:creationId xmlns:a16="http://schemas.microsoft.com/office/drawing/2014/main" id="{ABD38B09-DAE1-A966-FFDD-297EE5C28982}"/>
                  </a:ext>
                </a:extLst>
              </p:cNvPr>
              <p:cNvSpPr/>
              <p:nvPr/>
            </p:nvSpPr>
            <p:spPr>
              <a:xfrm rot="10800000">
                <a:off x="6174463" y="4408519"/>
                <a:ext cx="542818" cy="2706844"/>
              </a:xfrm>
              <a:custGeom>
                <a:avLst/>
                <a:gdLst>
                  <a:gd name="connsiteX0" fmla="*/ 0 w 97415"/>
                  <a:gd name="connsiteY0" fmla="*/ 431006 h 431006"/>
                  <a:gd name="connsiteX1" fmla="*/ 48708 w 97415"/>
                  <a:gd name="connsiteY1" fmla="*/ 0 h 431006"/>
                  <a:gd name="connsiteX2" fmla="*/ 97415 w 97415"/>
                  <a:gd name="connsiteY2" fmla="*/ 431006 h 431006"/>
                  <a:gd name="connsiteX3" fmla="*/ 0 w 97415"/>
                  <a:gd name="connsiteY3" fmla="*/ 431006 h 431006"/>
                  <a:gd name="connsiteX0" fmla="*/ 0 w 97415"/>
                  <a:gd name="connsiteY0" fmla="*/ 445294 h 445294"/>
                  <a:gd name="connsiteX1" fmla="*/ 20133 w 97415"/>
                  <a:gd name="connsiteY1" fmla="*/ 0 h 445294"/>
                  <a:gd name="connsiteX2" fmla="*/ 97415 w 97415"/>
                  <a:gd name="connsiteY2" fmla="*/ 445294 h 445294"/>
                  <a:gd name="connsiteX3" fmla="*/ 0 w 97415"/>
                  <a:gd name="connsiteY3" fmla="*/ 445294 h 445294"/>
                  <a:gd name="connsiteX0" fmla="*/ 0 w 97415"/>
                  <a:gd name="connsiteY0" fmla="*/ 485775 h 485775"/>
                  <a:gd name="connsiteX1" fmla="*/ 24895 w 97415"/>
                  <a:gd name="connsiteY1" fmla="*/ 0 h 485775"/>
                  <a:gd name="connsiteX2" fmla="*/ 97415 w 97415"/>
                  <a:gd name="connsiteY2" fmla="*/ 485775 h 485775"/>
                  <a:gd name="connsiteX3" fmla="*/ 0 w 97415"/>
                  <a:gd name="connsiteY3" fmla="*/ 485775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415" h="485775">
                    <a:moveTo>
                      <a:pt x="0" y="485775"/>
                    </a:moveTo>
                    <a:lnTo>
                      <a:pt x="24895" y="0"/>
                    </a:lnTo>
                    <a:lnTo>
                      <a:pt x="97415" y="485775"/>
                    </a:lnTo>
                    <a:lnTo>
                      <a:pt x="0" y="485775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二等辺三角形 144">
                <a:extLst>
                  <a:ext uri="{FF2B5EF4-FFF2-40B4-BE49-F238E27FC236}">
                    <a16:creationId xmlns:a16="http://schemas.microsoft.com/office/drawing/2014/main" id="{B7700EA9-2752-28F7-9973-6ACF693AD66D}"/>
                  </a:ext>
                </a:extLst>
              </p:cNvPr>
              <p:cNvSpPr/>
              <p:nvPr/>
            </p:nvSpPr>
            <p:spPr>
              <a:xfrm rot="10800000" flipV="1">
                <a:off x="6461070" y="9979806"/>
                <a:ext cx="542818" cy="2782883"/>
              </a:xfrm>
              <a:custGeom>
                <a:avLst/>
                <a:gdLst>
                  <a:gd name="connsiteX0" fmla="*/ 0 w 97415"/>
                  <a:gd name="connsiteY0" fmla="*/ 431006 h 431006"/>
                  <a:gd name="connsiteX1" fmla="*/ 48708 w 97415"/>
                  <a:gd name="connsiteY1" fmla="*/ 0 h 431006"/>
                  <a:gd name="connsiteX2" fmla="*/ 97415 w 97415"/>
                  <a:gd name="connsiteY2" fmla="*/ 431006 h 431006"/>
                  <a:gd name="connsiteX3" fmla="*/ 0 w 97415"/>
                  <a:gd name="connsiteY3" fmla="*/ 431006 h 431006"/>
                  <a:gd name="connsiteX0" fmla="*/ 0 w 97415"/>
                  <a:gd name="connsiteY0" fmla="*/ 445294 h 445294"/>
                  <a:gd name="connsiteX1" fmla="*/ 20133 w 97415"/>
                  <a:gd name="connsiteY1" fmla="*/ 0 h 445294"/>
                  <a:gd name="connsiteX2" fmla="*/ 97415 w 97415"/>
                  <a:gd name="connsiteY2" fmla="*/ 445294 h 445294"/>
                  <a:gd name="connsiteX3" fmla="*/ 0 w 97415"/>
                  <a:gd name="connsiteY3" fmla="*/ 445294 h 445294"/>
                  <a:gd name="connsiteX0" fmla="*/ 0 w 97415"/>
                  <a:gd name="connsiteY0" fmla="*/ 485775 h 485775"/>
                  <a:gd name="connsiteX1" fmla="*/ 24895 w 97415"/>
                  <a:gd name="connsiteY1" fmla="*/ 0 h 485775"/>
                  <a:gd name="connsiteX2" fmla="*/ 97415 w 97415"/>
                  <a:gd name="connsiteY2" fmla="*/ 485775 h 485775"/>
                  <a:gd name="connsiteX3" fmla="*/ 0 w 97415"/>
                  <a:gd name="connsiteY3" fmla="*/ 485775 h 485775"/>
                  <a:gd name="connsiteX0" fmla="*/ 0 w 97415"/>
                  <a:gd name="connsiteY0" fmla="*/ 497681 h 497681"/>
                  <a:gd name="connsiteX1" fmla="*/ 70139 w 97415"/>
                  <a:gd name="connsiteY1" fmla="*/ 0 h 497681"/>
                  <a:gd name="connsiteX2" fmla="*/ 97415 w 97415"/>
                  <a:gd name="connsiteY2" fmla="*/ 497681 h 497681"/>
                  <a:gd name="connsiteX3" fmla="*/ 0 w 97415"/>
                  <a:gd name="connsiteY3" fmla="*/ 497681 h 49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415" h="497681">
                    <a:moveTo>
                      <a:pt x="0" y="497681"/>
                    </a:moveTo>
                    <a:lnTo>
                      <a:pt x="70139" y="0"/>
                    </a:lnTo>
                    <a:lnTo>
                      <a:pt x="97415" y="497681"/>
                    </a:lnTo>
                    <a:lnTo>
                      <a:pt x="0" y="497681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AE5F61F6-ADEC-8035-1F3F-A237FC16F819}"/>
                  </a:ext>
                </a:extLst>
              </p:cNvPr>
              <p:cNvSpPr/>
              <p:nvPr/>
            </p:nvSpPr>
            <p:spPr>
              <a:xfrm rot="10080000" flipH="1" flipV="1">
                <a:off x="1759170" y="4316237"/>
                <a:ext cx="9668886" cy="8545960"/>
              </a:xfrm>
              <a:custGeom>
                <a:avLst/>
                <a:gdLst>
                  <a:gd name="connsiteX0" fmla="*/ 869815 w 1735195"/>
                  <a:gd name="connsiteY0" fmla="*/ 0 h 1533673"/>
                  <a:gd name="connsiteX1" fmla="*/ 974504 w 1735195"/>
                  <a:gd name="connsiteY1" fmla="*/ 22252 h 1533673"/>
                  <a:gd name="connsiteX2" fmla="*/ 932856 w 1735195"/>
                  <a:gd name="connsiteY2" fmla="*/ 456565 h 1533673"/>
                  <a:gd name="connsiteX3" fmla="*/ 1071459 w 1735195"/>
                  <a:gd name="connsiteY3" fmla="*/ 42861 h 1533673"/>
                  <a:gd name="connsiteX4" fmla="*/ 1173818 w 1735195"/>
                  <a:gd name="connsiteY4" fmla="*/ 64618 h 1533673"/>
                  <a:gd name="connsiteX5" fmla="*/ 1436576 w 1735195"/>
                  <a:gd name="connsiteY5" fmla="*/ 216321 h 1533673"/>
                  <a:gd name="connsiteX6" fmla="*/ 1352450 w 1735195"/>
                  <a:gd name="connsiteY6" fmla="*/ 548212 h 1533673"/>
                  <a:gd name="connsiteX7" fmla="*/ 1540579 w 1735195"/>
                  <a:gd name="connsiteY7" fmla="*/ 266943 h 1533673"/>
                  <a:gd name="connsiteX8" fmla="*/ 1735195 w 1735195"/>
                  <a:gd name="connsiteY8" fmla="*/ 590841 h 1533673"/>
                  <a:gd name="connsiteX9" fmla="*/ 1735195 w 1735195"/>
                  <a:gd name="connsiteY9" fmla="*/ 953719 h 1533673"/>
                  <a:gd name="connsiteX10" fmla="*/ 1589908 w 1735195"/>
                  <a:gd name="connsiteY10" fmla="*/ 1280038 h 1533673"/>
                  <a:gd name="connsiteX11" fmla="*/ 1276434 w 1735195"/>
                  <a:gd name="connsiteY11" fmla="*/ 1499535 h 1533673"/>
                  <a:gd name="connsiteX12" fmla="*/ 1220245 w 1735195"/>
                  <a:gd name="connsiteY12" fmla="*/ 1173442 h 1533673"/>
                  <a:gd name="connsiteX13" fmla="*/ 1163507 w 1735195"/>
                  <a:gd name="connsiteY13" fmla="*/ 1502724 h 1533673"/>
                  <a:gd name="connsiteX14" fmla="*/ 869044 w 1735195"/>
                  <a:gd name="connsiteY14" fmla="*/ 1533673 h 1533673"/>
                  <a:gd name="connsiteX15" fmla="*/ 760806 w 1735195"/>
                  <a:gd name="connsiteY15" fmla="*/ 1510667 h 1533673"/>
                  <a:gd name="connsiteX16" fmla="*/ 802987 w 1735195"/>
                  <a:gd name="connsiteY16" fmla="*/ 1070800 h 1533673"/>
                  <a:gd name="connsiteX17" fmla="*/ 662612 w 1735195"/>
                  <a:gd name="connsiteY17" fmla="*/ 1489795 h 1533673"/>
                  <a:gd name="connsiteX18" fmla="*/ 550730 w 1735195"/>
                  <a:gd name="connsiteY18" fmla="*/ 1466013 h 1533673"/>
                  <a:gd name="connsiteX19" fmla="*/ 297567 w 1735195"/>
                  <a:gd name="connsiteY19" fmla="*/ 1319849 h 1533673"/>
                  <a:gd name="connsiteX20" fmla="*/ 379949 w 1735195"/>
                  <a:gd name="connsiteY20" fmla="*/ 994832 h 1533673"/>
                  <a:gd name="connsiteX21" fmla="*/ 196570 w 1735195"/>
                  <a:gd name="connsiteY21" fmla="*/ 1269002 h 1533673"/>
                  <a:gd name="connsiteX22" fmla="*/ 0 w 1735195"/>
                  <a:gd name="connsiteY22" fmla="*/ 941853 h 1533673"/>
                  <a:gd name="connsiteX23" fmla="*/ 0 w 1735195"/>
                  <a:gd name="connsiteY23" fmla="*/ 582462 h 1533673"/>
                  <a:gd name="connsiteX24" fmla="*/ 149333 w 1735195"/>
                  <a:gd name="connsiteY24" fmla="*/ 247052 h 1533673"/>
                  <a:gd name="connsiteX25" fmla="*/ 454249 w 1735195"/>
                  <a:gd name="connsiteY25" fmla="*/ 33548 h 1533673"/>
                  <a:gd name="connsiteX26" fmla="*/ 512155 w 1735195"/>
                  <a:gd name="connsiteY26" fmla="*/ 369602 h 1533673"/>
                  <a:gd name="connsiteX27" fmla="*/ 570419 w 1735195"/>
                  <a:gd name="connsiteY27" fmla="*/ 31468 h 1533673"/>
                  <a:gd name="connsiteX28" fmla="*/ 869815 w 1735195"/>
                  <a:gd name="connsiteY28" fmla="*/ 0 h 153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35195" h="1533673">
                    <a:moveTo>
                      <a:pt x="869815" y="0"/>
                    </a:moveTo>
                    <a:lnTo>
                      <a:pt x="974504" y="22252"/>
                    </a:lnTo>
                    <a:lnTo>
                      <a:pt x="932856" y="456565"/>
                    </a:lnTo>
                    <a:lnTo>
                      <a:pt x="1071459" y="42861"/>
                    </a:lnTo>
                    <a:lnTo>
                      <a:pt x="1173818" y="64618"/>
                    </a:lnTo>
                    <a:lnTo>
                      <a:pt x="1436576" y="216321"/>
                    </a:lnTo>
                    <a:lnTo>
                      <a:pt x="1352450" y="548212"/>
                    </a:lnTo>
                    <a:lnTo>
                      <a:pt x="1540579" y="266943"/>
                    </a:lnTo>
                    <a:lnTo>
                      <a:pt x="1735195" y="590841"/>
                    </a:lnTo>
                    <a:lnTo>
                      <a:pt x="1735195" y="953719"/>
                    </a:lnTo>
                    <a:lnTo>
                      <a:pt x="1589908" y="1280038"/>
                    </a:lnTo>
                    <a:lnTo>
                      <a:pt x="1276434" y="1499535"/>
                    </a:lnTo>
                    <a:lnTo>
                      <a:pt x="1220245" y="1173442"/>
                    </a:lnTo>
                    <a:lnTo>
                      <a:pt x="1163507" y="1502724"/>
                    </a:lnTo>
                    <a:lnTo>
                      <a:pt x="869044" y="1533673"/>
                    </a:lnTo>
                    <a:lnTo>
                      <a:pt x="760806" y="1510667"/>
                    </a:lnTo>
                    <a:lnTo>
                      <a:pt x="802987" y="1070800"/>
                    </a:lnTo>
                    <a:lnTo>
                      <a:pt x="662612" y="1489795"/>
                    </a:lnTo>
                    <a:lnTo>
                      <a:pt x="550730" y="1466013"/>
                    </a:lnTo>
                    <a:lnTo>
                      <a:pt x="297567" y="1319849"/>
                    </a:lnTo>
                    <a:lnTo>
                      <a:pt x="379949" y="994832"/>
                    </a:lnTo>
                    <a:lnTo>
                      <a:pt x="196570" y="1269002"/>
                    </a:lnTo>
                    <a:lnTo>
                      <a:pt x="0" y="941853"/>
                    </a:lnTo>
                    <a:lnTo>
                      <a:pt x="0" y="582462"/>
                    </a:lnTo>
                    <a:lnTo>
                      <a:pt x="149333" y="247052"/>
                    </a:lnTo>
                    <a:lnTo>
                      <a:pt x="454249" y="33548"/>
                    </a:lnTo>
                    <a:lnTo>
                      <a:pt x="512155" y="369602"/>
                    </a:lnTo>
                    <a:lnTo>
                      <a:pt x="570419" y="31468"/>
                    </a:lnTo>
                    <a:lnTo>
                      <a:pt x="8698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四角形: 角を丸くする 51">
                <a:extLst>
                  <a:ext uri="{FF2B5EF4-FFF2-40B4-BE49-F238E27FC236}">
                    <a16:creationId xmlns:a16="http://schemas.microsoft.com/office/drawing/2014/main" id="{B3295696-BD55-3AC3-191D-F352FBCEB88D}"/>
                  </a:ext>
                </a:extLst>
              </p:cNvPr>
              <p:cNvSpPr/>
              <p:nvPr/>
            </p:nvSpPr>
            <p:spPr>
              <a:xfrm rot="16200000">
                <a:off x="6153182" y="6882673"/>
                <a:ext cx="898604" cy="5015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正方形/長方形 515">
                <a:extLst>
                  <a:ext uri="{FF2B5EF4-FFF2-40B4-BE49-F238E27FC236}">
                    <a16:creationId xmlns:a16="http://schemas.microsoft.com/office/drawing/2014/main" id="{4E2D2A68-F6BD-B7A6-DD9A-FDE4E5C323B9}"/>
                  </a:ext>
                </a:extLst>
              </p:cNvPr>
              <p:cNvSpPr/>
              <p:nvPr/>
            </p:nvSpPr>
            <p:spPr>
              <a:xfrm rot="392175" flipH="1">
                <a:off x="6706617" y="4326238"/>
                <a:ext cx="582095" cy="2693012"/>
              </a:xfrm>
              <a:custGeom>
                <a:avLst/>
                <a:gdLst>
                  <a:gd name="connsiteX0" fmla="*/ 0 w 48363"/>
                  <a:gd name="connsiteY0" fmla="*/ 0 h 472329"/>
                  <a:gd name="connsiteX1" fmla="*/ 48363 w 48363"/>
                  <a:gd name="connsiteY1" fmla="*/ 0 h 472329"/>
                  <a:gd name="connsiteX2" fmla="*/ 48363 w 48363"/>
                  <a:gd name="connsiteY2" fmla="*/ 472329 h 472329"/>
                  <a:gd name="connsiteX3" fmla="*/ 0 w 48363"/>
                  <a:gd name="connsiteY3" fmla="*/ 472329 h 472329"/>
                  <a:gd name="connsiteX4" fmla="*/ 0 w 48363"/>
                  <a:gd name="connsiteY4" fmla="*/ 0 h 472329"/>
                  <a:gd name="connsiteX0" fmla="*/ 0 w 94323"/>
                  <a:gd name="connsiteY0" fmla="*/ 0 h 489579"/>
                  <a:gd name="connsiteX1" fmla="*/ 94323 w 94323"/>
                  <a:gd name="connsiteY1" fmla="*/ 17250 h 489579"/>
                  <a:gd name="connsiteX2" fmla="*/ 94323 w 94323"/>
                  <a:gd name="connsiteY2" fmla="*/ 489579 h 489579"/>
                  <a:gd name="connsiteX3" fmla="*/ 45960 w 94323"/>
                  <a:gd name="connsiteY3" fmla="*/ 489579 h 489579"/>
                  <a:gd name="connsiteX4" fmla="*/ 0 w 94323"/>
                  <a:gd name="connsiteY4" fmla="*/ 0 h 489579"/>
                  <a:gd name="connsiteX0" fmla="*/ 0 w 94323"/>
                  <a:gd name="connsiteY0" fmla="*/ 0 h 496947"/>
                  <a:gd name="connsiteX1" fmla="*/ 94323 w 94323"/>
                  <a:gd name="connsiteY1" fmla="*/ 17250 h 496947"/>
                  <a:gd name="connsiteX2" fmla="*/ 94323 w 94323"/>
                  <a:gd name="connsiteY2" fmla="*/ 489579 h 496947"/>
                  <a:gd name="connsiteX3" fmla="*/ 47512 w 94323"/>
                  <a:gd name="connsiteY3" fmla="*/ 496947 h 496947"/>
                  <a:gd name="connsiteX4" fmla="*/ 0 w 94323"/>
                  <a:gd name="connsiteY4" fmla="*/ 0 h 496947"/>
                  <a:gd name="connsiteX0" fmla="*/ 0 w 101223"/>
                  <a:gd name="connsiteY0" fmla="*/ 1135 h 479697"/>
                  <a:gd name="connsiteX1" fmla="*/ 101223 w 101223"/>
                  <a:gd name="connsiteY1" fmla="*/ 0 h 479697"/>
                  <a:gd name="connsiteX2" fmla="*/ 101223 w 101223"/>
                  <a:gd name="connsiteY2" fmla="*/ 472329 h 479697"/>
                  <a:gd name="connsiteX3" fmla="*/ 54412 w 101223"/>
                  <a:gd name="connsiteY3" fmla="*/ 479697 h 479697"/>
                  <a:gd name="connsiteX4" fmla="*/ 0 w 101223"/>
                  <a:gd name="connsiteY4" fmla="*/ 1135 h 479697"/>
                  <a:gd name="connsiteX0" fmla="*/ 0 w 100681"/>
                  <a:gd name="connsiteY0" fmla="*/ 0 h 483293"/>
                  <a:gd name="connsiteX1" fmla="*/ 100681 w 100681"/>
                  <a:gd name="connsiteY1" fmla="*/ 3596 h 483293"/>
                  <a:gd name="connsiteX2" fmla="*/ 100681 w 100681"/>
                  <a:gd name="connsiteY2" fmla="*/ 475925 h 483293"/>
                  <a:gd name="connsiteX3" fmla="*/ 53870 w 100681"/>
                  <a:gd name="connsiteY3" fmla="*/ 483293 h 483293"/>
                  <a:gd name="connsiteX4" fmla="*/ 0 w 100681"/>
                  <a:gd name="connsiteY4" fmla="*/ 0 h 483293"/>
                  <a:gd name="connsiteX0" fmla="*/ 0 w 101747"/>
                  <a:gd name="connsiteY0" fmla="*/ 0 h 483293"/>
                  <a:gd name="connsiteX1" fmla="*/ 101747 w 101747"/>
                  <a:gd name="connsiteY1" fmla="*/ 9310 h 483293"/>
                  <a:gd name="connsiteX2" fmla="*/ 100681 w 101747"/>
                  <a:gd name="connsiteY2" fmla="*/ 475925 h 483293"/>
                  <a:gd name="connsiteX3" fmla="*/ 53870 w 101747"/>
                  <a:gd name="connsiteY3" fmla="*/ 483293 h 483293"/>
                  <a:gd name="connsiteX4" fmla="*/ 0 w 101747"/>
                  <a:gd name="connsiteY4" fmla="*/ 0 h 483293"/>
                  <a:gd name="connsiteX0" fmla="*/ 0 w 109308"/>
                  <a:gd name="connsiteY0" fmla="*/ 17630 h 500923"/>
                  <a:gd name="connsiteX1" fmla="*/ 101747 w 109308"/>
                  <a:gd name="connsiteY1" fmla="*/ 26940 h 500923"/>
                  <a:gd name="connsiteX2" fmla="*/ 101702 w 109308"/>
                  <a:gd name="connsiteY2" fmla="*/ 36431 h 500923"/>
                  <a:gd name="connsiteX3" fmla="*/ 100681 w 109308"/>
                  <a:gd name="connsiteY3" fmla="*/ 493555 h 500923"/>
                  <a:gd name="connsiteX4" fmla="*/ 53870 w 109308"/>
                  <a:gd name="connsiteY4" fmla="*/ 500923 h 500923"/>
                  <a:gd name="connsiteX5" fmla="*/ 0 w 109308"/>
                  <a:gd name="connsiteY5" fmla="*/ 17630 h 500923"/>
                  <a:gd name="connsiteX0" fmla="*/ 0 w 104464"/>
                  <a:gd name="connsiteY0" fmla="*/ 17241 h 500534"/>
                  <a:gd name="connsiteX1" fmla="*/ 101747 w 104464"/>
                  <a:gd name="connsiteY1" fmla="*/ 26551 h 500534"/>
                  <a:gd name="connsiteX2" fmla="*/ 101702 w 104464"/>
                  <a:gd name="connsiteY2" fmla="*/ 36042 h 500534"/>
                  <a:gd name="connsiteX3" fmla="*/ 100681 w 104464"/>
                  <a:gd name="connsiteY3" fmla="*/ 493166 h 500534"/>
                  <a:gd name="connsiteX4" fmla="*/ 53870 w 104464"/>
                  <a:gd name="connsiteY4" fmla="*/ 500534 h 500534"/>
                  <a:gd name="connsiteX5" fmla="*/ 0 w 104464"/>
                  <a:gd name="connsiteY5" fmla="*/ 17241 h 500534"/>
                  <a:gd name="connsiteX0" fmla="*/ 0 w 104464"/>
                  <a:gd name="connsiteY0" fmla="*/ 0 h 483293"/>
                  <a:gd name="connsiteX1" fmla="*/ 101747 w 104464"/>
                  <a:gd name="connsiteY1" fmla="*/ 9310 h 483293"/>
                  <a:gd name="connsiteX2" fmla="*/ 101702 w 104464"/>
                  <a:gd name="connsiteY2" fmla="*/ 18801 h 483293"/>
                  <a:gd name="connsiteX3" fmla="*/ 100681 w 104464"/>
                  <a:gd name="connsiteY3" fmla="*/ 475925 h 483293"/>
                  <a:gd name="connsiteX4" fmla="*/ 53870 w 104464"/>
                  <a:gd name="connsiteY4" fmla="*/ 483293 h 483293"/>
                  <a:gd name="connsiteX5" fmla="*/ 0 w 104464"/>
                  <a:gd name="connsiteY5" fmla="*/ 0 h 483293"/>
                  <a:gd name="connsiteX0" fmla="*/ 0 w 104464"/>
                  <a:gd name="connsiteY0" fmla="*/ 0 h 483293"/>
                  <a:gd name="connsiteX1" fmla="*/ 99624 w 104464"/>
                  <a:gd name="connsiteY1" fmla="*/ 9067 h 483293"/>
                  <a:gd name="connsiteX2" fmla="*/ 101702 w 104464"/>
                  <a:gd name="connsiteY2" fmla="*/ 18801 h 483293"/>
                  <a:gd name="connsiteX3" fmla="*/ 100681 w 104464"/>
                  <a:gd name="connsiteY3" fmla="*/ 475925 h 483293"/>
                  <a:gd name="connsiteX4" fmla="*/ 53870 w 104464"/>
                  <a:gd name="connsiteY4" fmla="*/ 483293 h 483293"/>
                  <a:gd name="connsiteX5" fmla="*/ 0 w 104464"/>
                  <a:gd name="connsiteY5" fmla="*/ 0 h 483293"/>
                  <a:gd name="connsiteX0" fmla="*/ 0 w 104464"/>
                  <a:gd name="connsiteY0" fmla="*/ 0 h 483293"/>
                  <a:gd name="connsiteX1" fmla="*/ 100473 w 104464"/>
                  <a:gd name="connsiteY1" fmla="*/ 9164 h 483293"/>
                  <a:gd name="connsiteX2" fmla="*/ 101702 w 104464"/>
                  <a:gd name="connsiteY2" fmla="*/ 18801 h 483293"/>
                  <a:gd name="connsiteX3" fmla="*/ 100681 w 104464"/>
                  <a:gd name="connsiteY3" fmla="*/ 475925 h 483293"/>
                  <a:gd name="connsiteX4" fmla="*/ 53870 w 104464"/>
                  <a:gd name="connsiteY4" fmla="*/ 483293 h 483293"/>
                  <a:gd name="connsiteX5" fmla="*/ 0 w 104464"/>
                  <a:gd name="connsiteY5" fmla="*/ 0 h 483293"/>
                  <a:gd name="connsiteX0" fmla="*/ 0 w 104464"/>
                  <a:gd name="connsiteY0" fmla="*/ 0 h 483293"/>
                  <a:gd name="connsiteX1" fmla="*/ 100473 w 104464"/>
                  <a:gd name="connsiteY1" fmla="*/ 9164 h 483293"/>
                  <a:gd name="connsiteX2" fmla="*/ 101702 w 104464"/>
                  <a:gd name="connsiteY2" fmla="*/ 18801 h 483293"/>
                  <a:gd name="connsiteX3" fmla="*/ 100681 w 104464"/>
                  <a:gd name="connsiteY3" fmla="*/ 475925 h 483293"/>
                  <a:gd name="connsiteX4" fmla="*/ 53870 w 104464"/>
                  <a:gd name="connsiteY4" fmla="*/ 483293 h 483293"/>
                  <a:gd name="connsiteX5" fmla="*/ 0 w 104464"/>
                  <a:gd name="connsiteY5" fmla="*/ 0 h 483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464" h="483293">
                    <a:moveTo>
                      <a:pt x="0" y="0"/>
                    </a:moveTo>
                    <a:lnTo>
                      <a:pt x="100473" y="9164"/>
                    </a:lnTo>
                    <a:cubicBezTo>
                      <a:pt x="101087" y="13982"/>
                      <a:pt x="101724" y="14055"/>
                      <a:pt x="101702" y="18801"/>
                    </a:cubicBezTo>
                    <a:cubicBezTo>
                      <a:pt x="101524" y="96570"/>
                      <a:pt x="108653" y="398510"/>
                      <a:pt x="100681" y="475925"/>
                    </a:cubicBezTo>
                    <a:lnTo>
                      <a:pt x="53870" y="483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正方形/長方形 515">
                <a:extLst>
                  <a:ext uri="{FF2B5EF4-FFF2-40B4-BE49-F238E27FC236}">
                    <a16:creationId xmlns:a16="http://schemas.microsoft.com/office/drawing/2014/main" id="{B07A41C3-1A21-8CBE-CCC1-03151FD2799E}"/>
                  </a:ext>
                </a:extLst>
              </p:cNvPr>
              <p:cNvSpPr/>
              <p:nvPr/>
            </p:nvSpPr>
            <p:spPr>
              <a:xfrm rot="21207825">
                <a:off x="5916630" y="4327437"/>
                <a:ext cx="561017" cy="2693014"/>
              </a:xfrm>
              <a:custGeom>
                <a:avLst/>
                <a:gdLst>
                  <a:gd name="connsiteX0" fmla="*/ 0 w 48363"/>
                  <a:gd name="connsiteY0" fmla="*/ 0 h 472329"/>
                  <a:gd name="connsiteX1" fmla="*/ 48363 w 48363"/>
                  <a:gd name="connsiteY1" fmla="*/ 0 h 472329"/>
                  <a:gd name="connsiteX2" fmla="*/ 48363 w 48363"/>
                  <a:gd name="connsiteY2" fmla="*/ 472329 h 472329"/>
                  <a:gd name="connsiteX3" fmla="*/ 0 w 48363"/>
                  <a:gd name="connsiteY3" fmla="*/ 472329 h 472329"/>
                  <a:gd name="connsiteX4" fmla="*/ 0 w 48363"/>
                  <a:gd name="connsiteY4" fmla="*/ 0 h 472329"/>
                  <a:gd name="connsiteX0" fmla="*/ 0 w 94323"/>
                  <a:gd name="connsiteY0" fmla="*/ 0 h 489579"/>
                  <a:gd name="connsiteX1" fmla="*/ 94323 w 94323"/>
                  <a:gd name="connsiteY1" fmla="*/ 17250 h 489579"/>
                  <a:gd name="connsiteX2" fmla="*/ 94323 w 94323"/>
                  <a:gd name="connsiteY2" fmla="*/ 489579 h 489579"/>
                  <a:gd name="connsiteX3" fmla="*/ 45960 w 94323"/>
                  <a:gd name="connsiteY3" fmla="*/ 489579 h 489579"/>
                  <a:gd name="connsiteX4" fmla="*/ 0 w 94323"/>
                  <a:gd name="connsiteY4" fmla="*/ 0 h 489579"/>
                  <a:gd name="connsiteX0" fmla="*/ 0 w 94323"/>
                  <a:gd name="connsiteY0" fmla="*/ 0 h 496947"/>
                  <a:gd name="connsiteX1" fmla="*/ 94323 w 94323"/>
                  <a:gd name="connsiteY1" fmla="*/ 17250 h 496947"/>
                  <a:gd name="connsiteX2" fmla="*/ 94323 w 94323"/>
                  <a:gd name="connsiteY2" fmla="*/ 489579 h 496947"/>
                  <a:gd name="connsiteX3" fmla="*/ 47512 w 94323"/>
                  <a:gd name="connsiteY3" fmla="*/ 496947 h 496947"/>
                  <a:gd name="connsiteX4" fmla="*/ 0 w 94323"/>
                  <a:gd name="connsiteY4" fmla="*/ 0 h 496947"/>
                  <a:gd name="connsiteX0" fmla="*/ 0 w 101223"/>
                  <a:gd name="connsiteY0" fmla="*/ 1135 h 479697"/>
                  <a:gd name="connsiteX1" fmla="*/ 101223 w 101223"/>
                  <a:gd name="connsiteY1" fmla="*/ 0 h 479697"/>
                  <a:gd name="connsiteX2" fmla="*/ 101223 w 101223"/>
                  <a:gd name="connsiteY2" fmla="*/ 472329 h 479697"/>
                  <a:gd name="connsiteX3" fmla="*/ 54412 w 101223"/>
                  <a:gd name="connsiteY3" fmla="*/ 479697 h 479697"/>
                  <a:gd name="connsiteX4" fmla="*/ 0 w 101223"/>
                  <a:gd name="connsiteY4" fmla="*/ 1135 h 479697"/>
                  <a:gd name="connsiteX0" fmla="*/ 0 w 100681"/>
                  <a:gd name="connsiteY0" fmla="*/ 0 h 483293"/>
                  <a:gd name="connsiteX1" fmla="*/ 100681 w 100681"/>
                  <a:gd name="connsiteY1" fmla="*/ 3596 h 483293"/>
                  <a:gd name="connsiteX2" fmla="*/ 100681 w 100681"/>
                  <a:gd name="connsiteY2" fmla="*/ 475925 h 483293"/>
                  <a:gd name="connsiteX3" fmla="*/ 53870 w 100681"/>
                  <a:gd name="connsiteY3" fmla="*/ 483293 h 483293"/>
                  <a:gd name="connsiteX4" fmla="*/ 0 w 100681"/>
                  <a:gd name="connsiteY4" fmla="*/ 0 h 483293"/>
                  <a:gd name="connsiteX0" fmla="*/ 0 w 100729"/>
                  <a:gd name="connsiteY0" fmla="*/ 0 h 483293"/>
                  <a:gd name="connsiteX1" fmla="*/ 100681 w 100729"/>
                  <a:gd name="connsiteY1" fmla="*/ 3596 h 483293"/>
                  <a:gd name="connsiteX2" fmla="*/ 100729 w 100729"/>
                  <a:gd name="connsiteY2" fmla="*/ 17829 h 483293"/>
                  <a:gd name="connsiteX3" fmla="*/ 100681 w 100729"/>
                  <a:gd name="connsiteY3" fmla="*/ 475925 h 483293"/>
                  <a:gd name="connsiteX4" fmla="*/ 53870 w 100729"/>
                  <a:gd name="connsiteY4" fmla="*/ 483293 h 483293"/>
                  <a:gd name="connsiteX5" fmla="*/ 0 w 100729"/>
                  <a:gd name="connsiteY5" fmla="*/ 0 h 483293"/>
                  <a:gd name="connsiteX0" fmla="*/ 0 w 100729"/>
                  <a:gd name="connsiteY0" fmla="*/ 0 h 483293"/>
                  <a:gd name="connsiteX1" fmla="*/ 98983 w 100729"/>
                  <a:gd name="connsiteY1" fmla="*/ 3402 h 483293"/>
                  <a:gd name="connsiteX2" fmla="*/ 100729 w 100729"/>
                  <a:gd name="connsiteY2" fmla="*/ 17829 h 483293"/>
                  <a:gd name="connsiteX3" fmla="*/ 100681 w 100729"/>
                  <a:gd name="connsiteY3" fmla="*/ 475925 h 483293"/>
                  <a:gd name="connsiteX4" fmla="*/ 53870 w 100729"/>
                  <a:gd name="connsiteY4" fmla="*/ 483293 h 483293"/>
                  <a:gd name="connsiteX5" fmla="*/ 0 w 100729"/>
                  <a:gd name="connsiteY5" fmla="*/ 0 h 483293"/>
                  <a:gd name="connsiteX0" fmla="*/ 0 w 100729"/>
                  <a:gd name="connsiteY0" fmla="*/ 0 h 483293"/>
                  <a:gd name="connsiteX1" fmla="*/ 97187 w 100729"/>
                  <a:gd name="connsiteY1" fmla="*/ 4057 h 483293"/>
                  <a:gd name="connsiteX2" fmla="*/ 100729 w 100729"/>
                  <a:gd name="connsiteY2" fmla="*/ 17829 h 483293"/>
                  <a:gd name="connsiteX3" fmla="*/ 100681 w 100729"/>
                  <a:gd name="connsiteY3" fmla="*/ 475925 h 483293"/>
                  <a:gd name="connsiteX4" fmla="*/ 53870 w 100729"/>
                  <a:gd name="connsiteY4" fmla="*/ 483293 h 483293"/>
                  <a:gd name="connsiteX5" fmla="*/ 0 w 100729"/>
                  <a:gd name="connsiteY5" fmla="*/ 0 h 483293"/>
                  <a:gd name="connsiteX0" fmla="*/ 0 w 100681"/>
                  <a:gd name="connsiteY0" fmla="*/ 0 h 483293"/>
                  <a:gd name="connsiteX1" fmla="*/ 97187 w 100681"/>
                  <a:gd name="connsiteY1" fmla="*/ 4057 h 483293"/>
                  <a:gd name="connsiteX2" fmla="*/ 99880 w 100681"/>
                  <a:gd name="connsiteY2" fmla="*/ 17732 h 483293"/>
                  <a:gd name="connsiteX3" fmla="*/ 100681 w 100681"/>
                  <a:gd name="connsiteY3" fmla="*/ 475925 h 483293"/>
                  <a:gd name="connsiteX4" fmla="*/ 53870 w 100681"/>
                  <a:gd name="connsiteY4" fmla="*/ 483293 h 483293"/>
                  <a:gd name="connsiteX5" fmla="*/ 0 w 100681"/>
                  <a:gd name="connsiteY5" fmla="*/ 0 h 483293"/>
                  <a:gd name="connsiteX0" fmla="*/ 0 w 100681"/>
                  <a:gd name="connsiteY0" fmla="*/ 0 h 483293"/>
                  <a:gd name="connsiteX1" fmla="*/ 97187 w 100681"/>
                  <a:gd name="connsiteY1" fmla="*/ 4057 h 483293"/>
                  <a:gd name="connsiteX2" fmla="*/ 96059 w 100681"/>
                  <a:gd name="connsiteY2" fmla="*/ 17294 h 483293"/>
                  <a:gd name="connsiteX3" fmla="*/ 100681 w 100681"/>
                  <a:gd name="connsiteY3" fmla="*/ 475925 h 483293"/>
                  <a:gd name="connsiteX4" fmla="*/ 53870 w 100681"/>
                  <a:gd name="connsiteY4" fmla="*/ 483293 h 483293"/>
                  <a:gd name="connsiteX5" fmla="*/ 0 w 100681"/>
                  <a:gd name="connsiteY5" fmla="*/ 0 h 483293"/>
                  <a:gd name="connsiteX0" fmla="*/ 0 w 100681"/>
                  <a:gd name="connsiteY0" fmla="*/ 0 h 483293"/>
                  <a:gd name="connsiteX1" fmla="*/ 97187 w 100681"/>
                  <a:gd name="connsiteY1" fmla="*/ 4057 h 483293"/>
                  <a:gd name="connsiteX2" fmla="*/ 97757 w 100681"/>
                  <a:gd name="connsiteY2" fmla="*/ 17488 h 483293"/>
                  <a:gd name="connsiteX3" fmla="*/ 100681 w 100681"/>
                  <a:gd name="connsiteY3" fmla="*/ 475925 h 483293"/>
                  <a:gd name="connsiteX4" fmla="*/ 53870 w 100681"/>
                  <a:gd name="connsiteY4" fmla="*/ 483293 h 483293"/>
                  <a:gd name="connsiteX5" fmla="*/ 0 w 100681"/>
                  <a:gd name="connsiteY5" fmla="*/ 0 h 483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681" h="483293">
                    <a:moveTo>
                      <a:pt x="0" y="0"/>
                    </a:moveTo>
                    <a:lnTo>
                      <a:pt x="97187" y="4057"/>
                    </a:lnTo>
                    <a:cubicBezTo>
                      <a:pt x="97203" y="8801"/>
                      <a:pt x="97741" y="12744"/>
                      <a:pt x="97757" y="17488"/>
                    </a:cubicBezTo>
                    <a:cubicBezTo>
                      <a:pt x="97741" y="170187"/>
                      <a:pt x="100697" y="323226"/>
                      <a:pt x="100681" y="475925"/>
                    </a:cubicBezTo>
                    <a:lnTo>
                      <a:pt x="53870" y="483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四角形: 角を丸くする 527">
                <a:extLst>
                  <a:ext uri="{FF2B5EF4-FFF2-40B4-BE49-F238E27FC236}">
                    <a16:creationId xmlns:a16="http://schemas.microsoft.com/office/drawing/2014/main" id="{0257DB86-5EE8-E7EC-9B7A-B1C29450EC41}"/>
                  </a:ext>
                </a:extLst>
              </p:cNvPr>
              <p:cNvSpPr/>
              <p:nvPr/>
            </p:nvSpPr>
            <p:spPr>
              <a:xfrm rot="21152715">
                <a:off x="4826125" y="4758727"/>
                <a:ext cx="1450805" cy="897556"/>
              </a:xfrm>
              <a:custGeom>
                <a:avLst/>
                <a:gdLst>
                  <a:gd name="connsiteX0" fmla="*/ 0 w 403457"/>
                  <a:gd name="connsiteY0" fmla="*/ 79191 h 158382"/>
                  <a:gd name="connsiteX1" fmla="*/ 79191 w 403457"/>
                  <a:gd name="connsiteY1" fmla="*/ 0 h 158382"/>
                  <a:gd name="connsiteX2" fmla="*/ 324266 w 403457"/>
                  <a:gd name="connsiteY2" fmla="*/ 0 h 158382"/>
                  <a:gd name="connsiteX3" fmla="*/ 403457 w 403457"/>
                  <a:gd name="connsiteY3" fmla="*/ 79191 h 158382"/>
                  <a:gd name="connsiteX4" fmla="*/ 403457 w 403457"/>
                  <a:gd name="connsiteY4" fmla="*/ 79191 h 158382"/>
                  <a:gd name="connsiteX5" fmla="*/ 324266 w 403457"/>
                  <a:gd name="connsiteY5" fmla="*/ 158382 h 158382"/>
                  <a:gd name="connsiteX6" fmla="*/ 79191 w 403457"/>
                  <a:gd name="connsiteY6" fmla="*/ 158382 h 158382"/>
                  <a:gd name="connsiteX7" fmla="*/ 0 w 403457"/>
                  <a:gd name="connsiteY7" fmla="*/ 79191 h 158382"/>
                  <a:gd name="connsiteX0" fmla="*/ 0 w 403457"/>
                  <a:gd name="connsiteY0" fmla="*/ 79191 h 158382"/>
                  <a:gd name="connsiteX1" fmla="*/ 79191 w 403457"/>
                  <a:gd name="connsiteY1" fmla="*/ 0 h 158382"/>
                  <a:gd name="connsiteX2" fmla="*/ 259814 w 403457"/>
                  <a:gd name="connsiteY2" fmla="*/ 101 h 158382"/>
                  <a:gd name="connsiteX3" fmla="*/ 324266 w 403457"/>
                  <a:gd name="connsiteY3" fmla="*/ 0 h 158382"/>
                  <a:gd name="connsiteX4" fmla="*/ 403457 w 403457"/>
                  <a:gd name="connsiteY4" fmla="*/ 79191 h 158382"/>
                  <a:gd name="connsiteX5" fmla="*/ 403457 w 403457"/>
                  <a:gd name="connsiteY5" fmla="*/ 79191 h 158382"/>
                  <a:gd name="connsiteX6" fmla="*/ 324266 w 403457"/>
                  <a:gd name="connsiteY6" fmla="*/ 158382 h 158382"/>
                  <a:gd name="connsiteX7" fmla="*/ 79191 w 403457"/>
                  <a:gd name="connsiteY7" fmla="*/ 158382 h 158382"/>
                  <a:gd name="connsiteX8" fmla="*/ 0 w 403457"/>
                  <a:gd name="connsiteY8" fmla="*/ 79191 h 158382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324266 w 403457"/>
                  <a:gd name="connsiteY3" fmla="*/ 0 h 161077"/>
                  <a:gd name="connsiteX4" fmla="*/ 403457 w 403457"/>
                  <a:gd name="connsiteY4" fmla="*/ 79191 h 161077"/>
                  <a:gd name="connsiteX5" fmla="*/ 403457 w 403457"/>
                  <a:gd name="connsiteY5" fmla="*/ 79191 h 161077"/>
                  <a:gd name="connsiteX6" fmla="*/ 324266 w 403457"/>
                  <a:gd name="connsiteY6" fmla="*/ 158382 h 161077"/>
                  <a:gd name="connsiteX7" fmla="*/ 260364 w 403457"/>
                  <a:gd name="connsiteY7" fmla="*/ 161077 h 161077"/>
                  <a:gd name="connsiteX8" fmla="*/ 79191 w 403457"/>
                  <a:gd name="connsiteY8" fmla="*/ 158382 h 161077"/>
                  <a:gd name="connsiteX9" fmla="*/ 0 w 403457"/>
                  <a:gd name="connsiteY9" fmla="*/ 79191 h 161077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324266 w 403457"/>
                  <a:gd name="connsiteY3" fmla="*/ 0 h 161077"/>
                  <a:gd name="connsiteX4" fmla="*/ 403457 w 403457"/>
                  <a:gd name="connsiteY4" fmla="*/ 79191 h 161077"/>
                  <a:gd name="connsiteX5" fmla="*/ 403457 w 403457"/>
                  <a:gd name="connsiteY5" fmla="*/ 79191 h 161077"/>
                  <a:gd name="connsiteX6" fmla="*/ 260364 w 403457"/>
                  <a:gd name="connsiteY6" fmla="*/ 161077 h 161077"/>
                  <a:gd name="connsiteX7" fmla="*/ 79191 w 403457"/>
                  <a:gd name="connsiteY7" fmla="*/ 158382 h 161077"/>
                  <a:gd name="connsiteX8" fmla="*/ 0 w 403457"/>
                  <a:gd name="connsiteY8" fmla="*/ 79191 h 161077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324266 w 403457"/>
                  <a:gd name="connsiteY3" fmla="*/ 0 h 161077"/>
                  <a:gd name="connsiteX4" fmla="*/ 403457 w 403457"/>
                  <a:gd name="connsiteY4" fmla="*/ 79191 h 161077"/>
                  <a:gd name="connsiteX5" fmla="*/ 260364 w 403457"/>
                  <a:gd name="connsiteY5" fmla="*/ 161077 h 161077"/>
                  <a:gd name="connsiteX6" fmla="*/ 79191 w 403457"/>
                  <a:gd name="connsiteY6" fmla="*/ 158382 h 161077"/>
                  <a:gd name="connsiteX7" fmla="*/ 0 w 403457"/>
                  <a:gd name="connsiteY7" fmla="*/ 79191 h 161077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403457 w 403457"/>
                  <a:gd name="connsiteY3" fmla="*/ 79191 h 161077"/>
                  <a:gd name="connsiteX4" fmla="*/ 260364 w 403457"/>
                  <a:gd name="connsiteY4" fmla="*/ 161077 h 161077"/>
                  <a:gd name="connsiteX5" fmla="*/ 79191 w 403457"/>
                  <a:gd name="connsiteY5" fmla="*/ 158382 h 161077"/>
                  <a:gd name="connsiteX6" fmla="*/ 0 w 403457"/>
                  <a:gd name="connsiteY6" fmla="*/ 79191 h 161077"/>
                  <a:gd name="connsiteX0" fmla="*/ 0 w 260364"/>
                  <a:gd name="connsiteY0" fmla="*/ 79191 h 161077"/>
                  <a:gd name="connsiteX1" fmla="*/ 79191 w 260364"/>
                  <a:gd name="connsiteY1" fmla="*/ 0 h 161077"/>
                  <a:gd name="connsiteX2" fmla="*/ 259814 w 260364"/>
                  <a:gd name="connsiteY2" fmla="*/ 101 h 161077"/>
                  <a:gd name="connsiteX3" fmla="*/ 260364 w 260364"/>
                  <a:gd name="connsiteY3" fmla="*/ 161077 h 161077"/>
                  <a:gd name="connsiteX4" fmla="*/ 79191 w 260364"/>
                  <a:gd name="connsiteY4" fmla="*/ 158382 h 161077"/>
                  <a:gd name="connsiteX5" fmla="*/ 0 w 260364"/>
                  <a:gd name="connsiteY5" fmla="*/ 79191 h 16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364" h="161077">
                    <a:moveTo>
                      <a:pt x="0" y="79191"/>
                    </a:moveTo>
                    <a:cubicBezTo>
                      <a:pt x="0" y="35455"/>
                      <a:pt x="35455" y="0"/>
                      <a:pt x="79191" y="0"/>
                    </a:cubicBezTo>
                    <a:lnTo>
                      <a:pt x="259814" y="101"/>
                    </a:lnTo>
                    <a:cubicBezTo>
                      <a:pt x="259997" y="53760"/>
                      <a:pt x="260181" y="107418"/>
                      <a:pt x="260364" y="161077"/>
                    </a:cubicBezTo>
                    <a:lnTo>
                      <a:pt x="79191" y="158382"/>
                    </a:lnTo>
                    <a:cubicBezTo>
                      <a:pt x="35455" y="158382"/>
                      <a:pt x="0" y="122927"/>
                      <a:pt x="0" y="7919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四角形: 角を丸くする 55">
                <a:extLst>
                  <a:ext uri="{FF2B5EF4-FFF2-40B4-BE49-F238E27FC236}">
                    <a16:creationId xmlns:a16="http://schemas.microsoft.com/office/drawing/2014/main" id="{CB6D7911-504A-E51C-66A5-CD65F1587FC1}"/>
                  </a:ext>
                </a:extLst>
              </p:cNvPr>
              <p:cNvSpPr/>
              <p:nvPr/>
            </p:nvSpPr>
            <p:spPr>
              <a:xfrm>
                <a:off x="5530370" y="6651732"/>
                <a:ext cx="2126398" cy="4882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四角形: 角を丸くする 527">
                <a:extLst>
                  <a:ext uri="{FF2B5EF4-FFF2-40B4-BE49-F238E27FC236}">
                    <a16:creationId xmlns:a16="http://schemas.microsoft.com/office/drawing/2014/main" id="{981638AA-1533-B050-EAFF-24BE1F0FAD09}"/>
                  </a:ext>
                </a:extLst>
              </p:cNvPr>
              <p:cNvSpPr/>
              <p:nvPr/>
            </p:nvSpPr>
            <p:spPr>
              <a:xfrm rot="447285" flipH="1">
                <a:off x="6917418" y="4758733"/>
                <a:ext cx="1450805" cy="897556"/>
              </a:xfrm>
              <a:custGeom>
                <a:avLst/>
                <a:gdLst>
                  <a:gd name="connsiteX0" fmla="*/ 0 w 403457"/>
                  <a:gd name="connsiteY0" fmla="*/ 79191 h 158382"/>
                  <a:gd name="connsiteX1" fmla="*/ 79191 w 403457"/>
                  <a:gd name="connsiteY1" fmla="*/ 0 h 158382"/>
                  <a:gd name="connsiteX2" fmla="*/ 324266 w 403457"/>
                  <a:gd name="connsiteY2" fmla="*/ 0 h 158382"/>
                  <a:gd name="connsiteX3" fmla="*/ 403457 w 403457"/>
                  <a:gd name="connsiteY3" fmla="*/ 79191 h 158382"/>
                  <a:gd name="connsiteX4" fmla="*/ 403457 w 403457"/>
                  <a:gd name="connsiteY4" fmla="*/ 79191 h 158382"/>
                  <a:gd name="connsiteX5" fmla="*/ 324266 w 403457"/>
                  <a:gd name="connsiteY5" fmla="*/ 158382 h 158382"/>
                  <a:gd name="connsiteX6" fmla="*/ 79191 w 403457"/>
                  <a:gd name="connsiteY6" fmla="*/ 158382 h 158382"/>
                  <a:gd name="connsiteX7" fmla="*/ 0 w 403457"/>
                  <a:gd name="connsiteY7" fmla="*/ 79191 h 158382"/>
                  <a:gd name="connsiteX0" fmla="*/ 0 w 403457"/>
                  <a:gd name="connsiteY0" fmla="*/ 79191 h 158382"/>
                  <a:gd name="connsiteX1" fmla="*/ 79191 w 403457"/>
                  <a:gd name="connsiteY1" fmla="*/ 0 h 158382"/>
                  <a:gd name="connsiteX2" fmla="*/ 259814 w 403457"/>
                  <a:gd name="connsiteY2" fmla="*/ 101 h 158382"/>
                  <a:gd name="connsiteX3" fmla="*/ 324266 w 403457"/>
                  <a:gd name="connsiteY3" fmla="*/ 0 h 158382"/>
                  <a:gd name="connsiteX4" fmla="*/ 403457 w 403457"/>
                  <a:gd name="connsiteY4" fmla="*/ 79191 h 158382"/>
                  <a:gd name="connsiteX5" fmla="*/ 403457 w 403457"/>
                  <a:gd name="connsiteY5" fmla="*/ 79191 h 158382"/>
                  <a:gd name="connsiteX6" fmla="*/ 324266 w 403457"/>
                  <a:gd name="connsiteY6" fmla="*/ 158382 h 158382"/>
                  <a:gd name="connsiteX7" fmla="*/ 79191 w 403457"/>
                  <a:gd name="connsiteY7" fmla="*/ 158382 h 158382"/>
                  <a:gd name="connsiteX8" fmla="*/ 0 w 403457"/>
                  <a:gd name="connsiteY8" fmla="*/ 79191 h 158382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324266 w 403457"/>
                  <a:gd name="connsiteY3" fmla="*/ 0 h 161077"/>
                  <a:gd name="connsiteX4" fmla="*/ 403457 w 403457"/>
                  <a:gd name="connsiteY4" fmla="*/ 79191 h 161077"/>
                  <a:gd name="connsiteX5" fmla="*/ 403457 w 403457"/>
                  <a:gd name="connsiteY5" fmla="*/ 79191 h 161077"/>
                  <a:gd name="connsiteX6" fmla="*/ 324266 w 403457"/>
                  <a:gd name="connsiteY6" fmla="*/ 158382 h 161077"/>
                  <a:gd name="connsiteX7" fmla="*/ 260364 w 403457"/>
                  <a:gd name="connsiteY7" fmla="*/ 161077 h 161077"/>
                  <a:gd name="connsiteX8" fmla="*/ 79191 w 403457"/>
                  <a:gd name="connsiteY8" fmla="*/ 158382 h 161077"/>
                  <a:gd name="connsiteX9" fmla="*/ 0 w 403457"/>
                  <a:gd name="connsiteY9" fmla="*/ 79191 h 161077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324266 w 403457"/>
                  <a:gd name="connsiteY3" fmla="*/ 0 h 161077"/>
                  <a:gd name="connsiteX4" fmla="*/ 403457 w 403457"/>
                  <a:gd name="connsiteY4" fmla="*/ 79191 h 161077"/>
                  <a:gd name="connsiteX5" fmla="*/ 403457 w 403457"/>
                  <a:gd name="connsiteY5" fmla="*/ 79191 h 161077"/>
                  <a:gd name="connsiteX6" fmla="*/ 260364 w 403457"/>
                  <a:gd name="connsiteY6" fmla="*/ 161077 h 161077"/>
                  <a:gd name="connsiteX7" fmla="*/ 79191 w 403457"/>
                  <a:gd name="connsiteY7" fmla="*/ 158382 h 161077"/>
                  <a:gd name="connsiteX8" fmla="*/ 0 w 403457"/>
                  <a:gd name="connsiteY8" fmla="*/ 79191 h 161077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324266 w 403457"/>
                  <a:gd name="connsiteY3" fmla="*/ 0 h 161077"/>
                  <a:gd name="connsiteX4" fmla="*/ 403457 w 403457"/>
                  <a:gd name="connsiteY4" fmla="*/ 79191 h 161077"/>
                  <a:gd name="connsiteX5" fmla="*/ 260364 w 403457"/>
                  <a:gd name="connsiteY5" fmla="*/ 161077 h 161077"/>
                  <a:gd name="connsiteX6" fmla="*/ 79191 w 403457"/>
                  <a:gd name="connsiteY6" fmla="*/ 158382 h 161077"/>
                  <a:gd name="connsiteX7" fmla="*/ 0 w 403457"/>
                  <a:gd name="connsiteY7" fmla="*/ 79191 h 161077"/>
                  <a:gd name="connsiteX0" fmla="*/ 0 w 403457"/>
                  <a:gd name="connsiteY0" fmla="*/ 79191 h 161077"/>
                  <a:gd name="connsiteX1" fmla="*/ 79191 w 403457"/>
                  <a:gd name="connsiteY1" fmla="*/ 0 h 161077"/>
                  <a:gd name="connsiteX2" fmla="*/ 259814 w 403457"/>
                  <a:gd name="connsiteY2" fmla="*/ 101 h 161077"/>
                  <a:gd name="connsiteX3" fmla="*/ 403457 w 403457"/>
                  <a:gd name="connsiteY3" fmla="*/ 79191 h 161077"/>
                  <a:gd name="connsiteX4" fmla="*/ 260364 w 403457"/>
                  <a:gd name="connsiteY4" fmla="*/ 161077 h 161077"/>
                  <a:gd name="connsiteX5" fmla="*/ 79191 w 403457"/>
                  <a:gd name="connsiteY5" fmla="*/ 158382 h 161077"/>
                  <a:gd name="connsiteX6" fmla="*/ 0 w 403457"/>
                  <a:gd name="connsiteY6" fmla="*/ 79191 h 161077"/>
                  <a:gd name="connsiteX0" fmla="*/ 0 w 260364"/>
                  <a:gd name="connsiteY0" fmla="*/ 79191 h 161077"/>
                  <a:gd name="connsiteX1" fmla="*/ 79191 w 260364"/>
                  <a:gd name="connsiteY1" fmla="*/ 0 h 161077"/>
                  <a:gd name="connsiteX2" fmla="*/ 259814 w 260364"/>
                  <a:gd name="connsiteY2" fmla="*/ 101 h 161077"/>
                  <a:gd name="connsiteX3" fmla="*/ 260364 w 260364"/>
                  <a:gd name="connsiteY3" fmla="*/ 161077 h 161077"/>
                  <a:gd name="connsiteX4" fmla="*/ 79191 w 260364"/>
                  <a:gd name="connsiteY4" fmla="*/ 158382 h 161077"/>
                  <a:gd name="connsiteX5" fmla="*/ 0 w 260364"/>
                  <a:gd name="connsiteY5" fmla="*/ 79191 h 16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364" h="161077">
                    <a:moveTo>
                      <a:pt x="0" y="79191"/>
                    </a:moveTo>
                    <a:cubicBezTo>
                      <a:pt x="0" y="35455"/>
                      <a:pt x="35455" y="0"/>
                      <a:pt x="79191" y="0"/>
                    </a:cubicBezTo>
                    <a:lnTo>
                      <a:pt x="259814" y="101"/>
                    </a:lnTo>
                    <a:cubicBezTo>
                      <a:pt x="259997" y="53760"/>
                      <a:pt x="260181" y="107418"/>
                      <a:pt x="260364" y="161077"/>
                    </a:cubicBezTo>
                    <a:lnTo>
                      <a:pt x="79191" y="158382"/>
                    </a:lnTo>
                    <a:cubicBezTo>
                      <a:pt x="35455" y="158382"/>
                      <a:pt x="0" y="122927"/>
                      <a:pt x="0" y="7919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B3CD8C0D-355E-22D6-77ED-2922A9E039F0}"/>
                  </a:ext>
                </a:extLst>
              </p:cNvPr>
              <p:cNvCxnSpPr>
                <a:cxnSpLocks/>
                <a:stCxn id="51" idx="0"/>
                <a:endCxn id="51" idx="1"/>
              </p:cNvCxnSpPr>
              <p:nvPr/>
            </p:nvCxnSpPr>
            <p:spPr>
              <a:xfrm>
                <a:off x="5717295" y="4407042"/>
                <a:ext cx="59638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5C9964D8-EAAC-9CE6-6E37-FDF84E7E87A2}"/>
                  </a:ext>
                </a:extLst>
              </p:cNvPr>
              <p:cNvCxnSpPr>
                <a:cxnSpLocks/>
                <a:stCxn id="51" idx="3"/>
                <a:endCxn id="51" idx="4"/>
              </p:cNvCxnSpPr>
              <p:nvPr/>
            </p:nvCxnSpPr>
            <p:spPr>
              <a:xfrm>
                <a:off x="6866003" y="4407042"/>
                <a:ext cx="583110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3CE2917F-E3B6-79B3-C10B-AA4E4138F2F0}"/>
                  </a:ext>
                </a:extLst>
              </p:cNvPr>
              <p:cNvSpPr/>
              <p:nvPr/>
            </p:nvSpPr>
            <p:spPr>
              <a:xfrm rot="20878563">
                <a:off x="1852432" y="9236556"/>
                <a:ext cx="1030626" cy="886629"/>
              </a:xfrm>
              <a:custGeom>
                <a:avLst/>
                <a:gdLst>
                  <a:gd name="connsiteX0" fmla="*/ 0 w 184958"/>
                  <a:gd name="connsiteY0" fmla="*/ 0 h 159116"/>
                  <a:gd name="connsiteX1" fmla="*/ 150061 w 184958"/>
                  <a:gd name="connsiteY1" fmla="*/ 55556 h 159116"/>
                  <a:gd name="connsiteX2" fmla="*/ 181619 w 184958"/>
                  <a:gd name="connsiteY2" fmla="*/ 124220 h 159116"/>
                  <a:gd name="connsiteX3" fmla="*/ 181619 w 184958"/>
                  <a:gd name="connsiteY3" fmla="*/ 124219 h 159116"/>
                  <a:gd name="connsiteX4" fmla="*/ 112956 w 184958"/>
                  <a:gd name="connsiteY4" fmla="*/ 155778 h 159116"/>
                  <a:gd name="connsiteX5" fmla="*/ 0 w 184958"/>
                  <a:gd name="connsiteY5" fmla="*/ 113958 h 159116"/>
                  <a:gd name="connsiteX6" fmla="*/ 0 w 184958"/>
                  <a:gd name="connsiteY6" fmla="*/ 0 h 15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958" h="159116">
                    <a:moveTo>
                      <a:pt x="0" y="0"/>
                    </a:moveTo>
                    <a:lnTo>
                      <a:pt x="150061" y="55556"/>
                    </a:lnTo>
                    <a:cubicBezTo>
                      <a:pt x="177737" y="65802"/>
                      <a:pt x="191866" y="96544"/>
                      <a:pt x="181619" y="124220"/>
                    </a:cubicBezTo>
                    <a:lnTo>
                      <a:pt x="181619" y="124219"/>
                    </a:lnTo>
                    <a:cubicBezTo>
                      <a:pt x="171373" y="151894"/>
                      <a:pt x="140631" y="166024"/>
                      <a:pt x="112956" y="155778"/>
                    </a:cubicBezTo>
                    <a:lnTo>
                      <a:pt x="0" y="1139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2450A64F-A09C-06E5-63D9-4BCDAA155E9D}"/>
                  </a:ext>
                </a:extLst>
              </p:cNvPr>
              <p:cNvSpPr/>
              <p:nvPr/>
            </p:nvSpPr>
            <p:spPr>
              <a:xfrm rot="720000">
                <a:off x="1585412" y="8317023"/>
                <a:ext cx="1404751" cy="659138"/>
              </a:xfrm>
              <a:custGeom>
                <a:avLst/>
                <a:gdLst>
                  <a:gd name="connsiteX0" fmla="*/ 0 w 252099"/>
                  <a:gd name="connsiteY0" fmla="*/ 12766 h 118290"/>
                  <a:gd name="connsiteX1" fmla="*/ 195208 w 252099"/>
                  <a:gd name="connsiteY1" fmla="*/ 114 h 118290"/>
                  <a:gd name="connsiteX2" fmla="*/ 251987 w 252099"/>
                  <a:gd name="connsiteY2" fmla="*/ 49982 h 118290"/>
                  <a:gd name="connsiteX3" fmla="*/ 251986 w 252099"/>
                  <a:gd name="connsiteY3" fmla="*/ 49983 h 118290"/>
                  <a:gd name="connsiteX4" fmla="*/ 202119 w 252099"/>
                  <a:gd name="connsiteY4" fmla="*/ 106761 h 118290"/>
                  <a:gd name="connsiteX5" fmla="*/ 24235 w 252099"/>
                  <a:gd name="connsiteY5" fmla="*/ 118290 h 118290"/>
                  <a:gd name="connsiteX6" fmla="*/ 0 w 252099"/>
                  <a:gd name="connsiteY6" fmla="*/ 63919 h 118290"/>
                  <a:gd name="connsiteX7" fmla="*/ 0 w 252099"/>
                  <a:gd name="connsiteY7" fmla="*/ 12766 h 11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99" h="118290">
                    <a:moveTo>
                      <a:pt x="0" y="12766"/>
                    </a:moveTo>
                    <a:lnTo>
                      <a:pt x="195208" y="114"/>
                    </a:lnTo>
                    <a:cubicBezTo>
                      <a:pt x="224658" y="-1795"/>
                      <a:pt x="250078" y="20532"/>
                      <a:pt x="251987" y="49982"/>
                    </a:cubicBezTo>
                    <a:lnTo>
                      <a:pt x="251986" y="49983"/>
                    </a:lnTo>
                    <a:cubicBezTo>
                      <a:pt x="253896" y="79431"/>
                      <a:pt x="231568" y="104852"/>
                      <a:pt x="202119" y="106761"/>
                    </a:cubicBezTo>
                    <a:lnTo>
                      <a:pt x="24235" y="118290"/>
                    </a:lnTo>
                    <a:lnTo>
                      <a:pt x="0" y="63919"/>
                    </a:lnTo>
                    <a:lnTo>
                      <a:pt x="0" y="1276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D1F4A33C-1EB7-8E2C-3E43-861E88846713}"/>
                  </a:ext>
                </a:extLst>
              </p:cNvPr>
              <p:cNvSpPr/>
              <p:nvPr/>
            </p:nvSpPr>
            <p:spPr>
              <a:xfrm>
                <a:off x="3608328" y="8842243"/>
                <a:ext cx="5971569" cy="2600794"/>
              </a:xfrm>
              <a:custGeom>
                <a:avLst/>
                <a:gdLst>
                  <a:gd name="connsiteX0" fmla="*/ 535834 w 1071668"/>
                  <a:gd name="connsiteY0" fmla="*/ 0 h 466743"/>
                  <a:gd name="connsiteX1" fmla="*/ 1071668 w 1071668"/>
                  <a:gd name="connsiteY1" fmla="*/ 233876 h 466743"/>
                  <a:gd name="connsiteX2" fmla="*/ 1029560 w 1071668"/>
                  <a:gd name="connsiteY2" fmla="*/ 324911 h 466743"/>
                  <a:gd name="connsiteX3" fmla="*/ 994751 w 1071668"/>
                  <a:gd name="connsiteY3" fmla="*/ 352902 h 466743"/>
                  <a:gd name="connsiteX4" fmla="*/ 965224 w 1071668"/>
                  <a:gd name="connsiteY4" fmla="*/ 278993 h 466743"/>
                  <a:gd name="connsiteX5" fmla="*/ 968783 w 1071668"/>
                  <a:gd name="connsiteY5" fmla="*/ 370655 h 466743"/>
                  <a:gd name="connsiteX6" fmla="*/ 914726 w 1071668"/>
                  <a:gd name="connsiteY6" fmla="*/ 399251 h 466743"/>
                  <a:gd name="connsiteX7" fmla="*/ 643823 w 1071668"/>
                  <a:gd name="connsiteY7" fmla="*/ 463000 h 466743"/>
                  <a:gd name="connsiteX8" fmla="*/ 558770 w 1071668"/>
                  <a:gd name="connsiteY8" fmla="*/ 466743 h 466743"/>
                  <a:gd name="connsiteX9" fmla="*/ 535744 w 1071668"/>
                  <a:gd name="connsiteY9" fmla="*/ 265347 h 466743"/>
                  <a:gd name="connsiteX10" fmla="*/ 512719 w 1071668"/>
                  <a:gd name="connsiteY10" fmla="*/ 466735 h 466743"/>
                  <a:gd name="connsiteX11" fmla="*/ 427845 w 1071668"/>
                  <a:gd name="connsiteY11" fmla="*/ 463000 h 466743"/>
                  <a:gd name="connsiteX12" fmla="*/ 156942 w 1071668"/>
                  <a:gd name="connsiteY12" fmla="*/ 399251 h 466743"/>
                  <a:gd name="connsiteX13" fmla="*/ 102602 w 1071668"/>
                  <a:gd name="connsiteY13" fmla="*/ 370505 h 466743"/>
                  <a:gd name="connsiteX14" fmla="*/ 106155 w 1071668"/>
                  <a:gd name="connsiteY14" fmla="*/ 278994 h 466743"/>
                  <a:gd name="connsiteX15" fmla="*/ 76699 w 1071668"/>
                  <a:gd name="connsiteY15" fmla="*/ 352727 h 466743"/>
                  <a:gd name="connsiteX16" fmla="*/ 42108 w 1071668"/>
                  <a:gd name="connsiteY16" fmla="*/ 324911 h 466743"/>
                  <a:gd name="connsiteX17" fmla="*/ 0 w 1071668"/>
                  <a:gd name="connsiteY17" fmla="*/ 233876 h 466743"/>
                  <a:gd name="connsiteX18" fmla="*/ 535834 w 1071668"/>
                  <a:gd name="connsiteY18" fmla="*/ 0 h 46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71668" h="466743">
                    <a:moveTo>
                      <a:pt x="535834" y="0"/>
                    </a:moveTo>
                    <a:cubicBezTo>
                      <a:pt x="831767" y="0"/>
                      <a:pt x="1071668" y="104710"/>
                      <a:pt x="1071668" y="233876"/>
                    </a:cubicBezTo>
                    <a:cubicBezTo>
                      <a:pt x="1071668" y="266168"/>
                      <a:pt x="1056674" y="296931"/>
                      <a:pt x="1029560" y="324911"/>
                    </a:cubicBezTo>
                    <a:lnTo>
                      <a:pt x="994751" y="352902"/>
                    </a:lnTo>
                    <a:lnTo>
                      <a:pt x="965224" y="278993"/>
                    </a:lnTo>
                    <a:lnTo>
                      <a:pt x="968783" y="370655"/>
                    </a:lnTo>
                    <a:lnTo>
                      <a:pt x="914726" y="399251"/>
                    </a:lnTo>
                    <a:cubicBezTo>
                      <a:pt x="842001" y="430994"/>
                      <a:pt x="748468" y="453654"/>
                      <a:pt x="643823" y="463000"/>
                    </a:cubicBezTo>
                    <a:lnTo>
                      <a:pt x="558770" y="466743"/>
                    </a:lnTo>
                    <a:lnTo>
                      <a:pt x="535744" y="265347"/>
                    </a:lnTo>
                    <a:lnTo>
                      <a:pt x="512719" y="466735"/>
                    </a:lnTo>
                    <a:lnTo>
                      <a:pt x="427845" y="463000"/>
                    </a:lnTo>
                    <a:cubicBezTo>
                      <a:pt x="323200" y="453654"/>
                      <a:pt x="229667" y="430994"/>
                      <a:pt x="156942" y="399251"/>
                    </a:cubicBezTo>
                    <a:lnTo>
                      <a:pt x="102602" y="370505"/>
                    </a:lnTo>
                    <a:lnTo>
                      <a:pt x="106155" y="278994"/>
                    </a:lnTo>
                    <a:lnTo>
                      <a:pt x="76699" y="352727"/>
                    </a:lnTo>
                    <a:lnTo>
                      <a:pt x="42108" y="324911"/>
                    </a:lnTo>
                    <a:cubicBezTo>
                      <a:pt x="14994" y="296931"/>
                      <a:pt x="0" y="266168"/>
                      <a:pt x="0" y="233876"/>
                    </a:cubicBezTo>
                    <a:cubicBezTo>
                      <a:pt x="0" y="104710"/>
                      <a:pt x="239901" y="0"/>
                      <a:pt x="5358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91493E74-6D34-70A5-EF84-8E026A388E3D}"/>
                  </a:ext>
                </a:extLst>
              </p:cNvPr>
              <p:cNvSpPr/>
              <p:nvPr/>
            </p:nvSpPr>
            <p:spPr>
              <a:xfrm rot="721437" flipH="1">
                <a:off x="10317625" y="9236556"/>
                <a:ext cx="1030626" cy="886629"/>
              </a:xfrm>
              <a:custGeom>
                <a:avLst/>
                <a:gdLst>
                  <a:gd name="connsiteX0" fmla="*/ 0 w 184958"/>
                  <a:gd name="connsiteY0" fmla="*/ 0 h 159116"/>
                  <a:gd name="connsiteX1" fmla="*/ 150061 w 184958"/>
                  <a:gd name="connsiteY1" fmla="*/ 55556 h 159116"/>
                  <a:gd name="connsiteX2" fmla="*/ 181619 w 184958"/>
                  <a:gd name="connsiteY2" fmla="*/ 124220 h 159116"/>
                  <a:gd name="connsiteX3" fmla="*/ 181619 w 184958"/>
                  <a:gd name="connsiteY3" fmla="*/ 124219 h 159116"/>
                  <a:gd name="connsiteX4" fmla="*/ 112956 w 184958"/>
                  <a:gd name="connsiteY4" fmla="*/ 155778 h 159116"/>
                  <a:gd name="connsiteX5" fmla="*/ 0 w 184958"/>
                  <a:gd name="connsiteY5" fmla="*/ 113958 h 159116"/>
                  <a:gd name="connsiteX6" fmla="*/ 0 w 184958"/>
                  <a:gd name="connsiteY6" fmla="*/ 0 h 15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958" h="159116">
                    <a:moveTo>
                      <a:pt x="0" y="0"/>
                    </a:moveTo>
                    <a:lnTo>
                      <a:pt x="150061" y="55556"/>
                    </a:lnTo>
                    <a:cubicBezTo>
                      <a:pt x="177737" y="65802"/>
                      <a:pt x="191866" y="96544"/>
                      <a:pt x="181619" y="124220"/>
                    </a:cubicBezTo>
                    <a:lnTo>
                      <a:pt x="181619" y="124219"/>
                    </a:lnTo>
                    <a:cubicBezTo>
                      <a:pt x="171373" y="151894"/>
                      <a:pt x="140631" y="166024"/>
                      <a:pt x="112956" y="155778"/>
                    </a:cubicBezTo>
                    <a:lnTo>
                      <a:pt x="0" y="1139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: 図形 319">
                <a:extLst>
                  <a:ext uri="{FF2B5EF4-FFF2-40B4-BE49-F238E27FC236}">
                    <a16:creationId xmlns:a16="http://schemas.microsoft.com/office/drawing/2014/main" id="{5E8357C1-313E-3EA1-82B5-6F1C652EA308}"/>
                  </a:ext>
                </a:extLst>
              </p:cNvPr>
              <p:cNvSpPr/>
              <p:nvPr/>
            </p:nvSpPr>
            <p:spPr>
              <a:xfrm rot="20880000" flipH="1">
                <a:off x="10210521" y="8317023"/>
                <a:ext cx="1404751" cy="659138"/>
              </a:xfrm>
              <a:custGeom>
                <a:avLst/>
                <a:gdLst>
                  <a:gd name="connsiteX0" fmla="*/ 0 w 252099"/>
                  <a:gd name="connsiteY0" fmla="*/ 12766 h 118290"/>
                  <a:gd name="connsiteX1" fmla="*/ 195208 w 252099"/>
                  <a:gd name="connsiteY1" fmla="*/ 114 h 118290"/>
                  <a:gd name="connsiteX2" fmla="*/ 251987 w 252099"/>
                  <a:gd name="connsiteY2" fmla="*/ 49982 h 118290"/>
                  <a:gd name="connsiteX3" fmla="*/ 251986 w 252099"/>
                  <a:gd name="connsiteY3" fmla="*/ 49983 h 118290"/>
                  <a:gd name="connsiteX4" fmla="*/ 202119 w 252099"/>
                  <a:gd name="connsiteY4" fmla="*/ 106761 h 118290"/>
                  <a:gd name="connsiteX5" fmla="*/ 24235 w 252099"/>
                  <a:gd name="connsiteY5" fmla="*/ 118290 h 118290"/>
                  <a:gd name="connsiteX6" fmla="*/ 0 w 252099"/>
                  <a:gd name="connsiteY6" fmla="*/ 63919 h 118290"/>
                  <a:gd name="connsiteX7" fmla="*/ 0 w 252099"/>
                  <a:gd name="connsiteY7" fmla="*/ 12766 h 11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99" h="118290">
                    <a:moveTo>
                      <a:pt x="0" y="12766"/>
                    </a:moveTo>
                    <a:lnTo>
                      <a:pt x="195208" y="114"/>
                    </a:lnTo>
                    <a:cubicBezTo>
                      <a:pt x="224658" y="-1795"/>
                      <a:pt x="250078" y="20532"/>
                      <a:pt x="251987" y="49982"/>
                    </a:cubicBezTo>
                    <a:lnTo>
                      <a:pt x="251986" y="49983"/>
                    </a:lnTo>
                    <a:cubicBezTo>
                      <a:pt x="253896" y="79431"/>
                      <a:pt x="231568" y="104852"/>
                      <a:pt x="202119" y="106761"/>
                    </a:cubicBezTo>
                    <a:lnTo>
                      <a:pt x="24235" y="118290"/>
                    </a:lnTo>
                    <a:lnTo>
                      <a:pt x="0" y="63919"/>
                    </a:lnTo>
                    <a:lnTo>
                      <a:pt x="0" y="1276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21" name="直線コネクタ 320">
                <a:extLst>
                  <a:ext uri="{FF2B5EF4-FFF2-40B4-BE49-F238E27FC236}">
                    <a16:creationId xmlns:a16="http://schemas.microsoft.com/office/drawing/2014/main" id="{568CD68D-5524-91AF-AC70-FCA99F57615D}"/>
                  </a:ext>
                </a:extLst>
              </p:cNvPr>
              <p:cNvCxnSpPr>
                <a:cxnSpLocks/>
                <a:stCxn id="56" idx="0"/>
                <a:endCxn id="54" idx="2"/>
              </p:cNvCxnSpPr>
              <p:nvPr/>
            </p:nvCxnSpPr>
            <p:spPr>
              <a:xfrm flipH="1" flipV="1">
                <a:off x="6317451" y="4402930"/>
                <a:ext cx="276115" cy="2248802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直線コネクタ 321">
                <a:extLst>
                  <a:ext uri="{FF2B5EF4-FFF2-40B4-BE49-F238E27FC236}">
                    <a16:creationId xmlns:a16="http://schemas.microsoft.com/office/drawing/2014/main" id="{BBF1B263-8EDD-152D-A729-9B5F38B4A8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50885" y="6588287"/>
                <a:ext cx="423294" cy="201332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直線コネクタ 322">
                <a:extLst>
                  <a:ext uri="{FF2B5EF4-FFF2-40B4-BE49-F238E27FC236}">
                    <a16:creationId xmlns:a16="http://schemas.microsoft.com/office/drawing/2014/main" id="{94688BC8-66B9-4D41-5228-7A57877217AB}"/>
                  </a:ext>
                </a:extLst>
              </p:cNvPr>
              <p:cNvCxnSpPr>
                <a:cxnSpLocks/>
                <a:stCxn id="51" idx="23"/>
                <a:endCxn id="51" idx="22"/>
              </p:cNvCxnSpPr>
              <p:nvPr/>
            </p:nvCxnSpPr>
            <p:spPr>
              <a:xfrm>
                <a:off x="1651208" y="8589432"/>
                <a:ext cx="416367" cy="1958841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直線コネクタ 323">
                <a:extLst>
                  <a:ext uri="{FF2B5EF4-FFF2-40B4-BE49-F238E27FC236}">
                    <a16:creationId xmlns:a16="http://schemas.microsoft.com/office/drawing/2014/main" id="{196368EB-A35C-5D70-4F6F-44212FB13924}"/>
                  </a:ext>
                </a:extLst>
              </p:cNvPr>
              <p:cNvCxnSpPr>
                <a:cxnSpLocks/>
                <a:stCxn id="51" idx="8"/>
              </p:cNvCxnSpPr>
              <p:nvPr/>
            </p:nvCxnSpPr>
            <p:spPr>
              <a:xfrm>
                <a:off x="11118514" y="6624824"/>
                <a:ext cx="418624" cy="1974404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直線コネクタ 324">
                <a:extLst>
                  <a:ext uri="{FF2B5EF4-FFF2-40B4-BE49-F238E27FC236}">
                    <a16:creationId xmlns:a16="http://schemas.microsoft.com/office/drawing/2014/main" id="{5482618D-DF1E-076C-D063-BC223A089BB7}"/>
                  </a:ext>
                </a:extLst>
              </p:cNvPr>
              <p:cNvCxnSpPr>
                <a:cxnSpLocks/>
                <a:stCxn id="51" idx="9"/>
                <a:endCxn id="51" idx="10"/>
              </p:cNvCxnSpPr>
              <p:nvPr/>
            </p:nvCxnSpPr>
            <p:spPr>
              <a:xfrm flipH="1">
                <a:off x="11125089" y="8602677"/>
                <a:ext cx="413832" cy="1946905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7012035B-7DFD-1100-F32E-E5D0D5F9AA56}"/>
                </a:ext>
              </a:extLst>
            </p:cNvPr>
            <p:cNvGrpSpPr/>
            <p:nvPr/>
          </p:nvGrpSpPr>
          <p:grpSpPr>
            <a:xfrm>
              <a:off x="3802042" y="1428961"/>
              <a:ext cx="1153185" cy="757646"/>
              <a:chOff x="3323958" y="6198165"/>
              <a:chExt cx="6431518" cy="4225524"/>
            </a:xfrm>
          </p:grpSpPr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id="{024B74AF-022A-E38B-35FC-1202D31DE483}"/>
                  </a:ext>
                </a:extLst>
              </p:cNvPr>
              <p:cNvSpPr/>
              <p:nvPr/>
            </p:nvSpPr>
            <p:spPr>
              <a:xfrm rot="20025103">
                <a:off x="3826664" y="7472035"/>
                <a:ext cx="855848" cy="71215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id="{9453BE4A-3165-C300-12DF-4D5D84F0C661}"/>
                  </a:ext>
                </a:extLst>
              </p:cNvPr>
              <p:cNvSpPr/>
              <p:nvPr/>
            </p:nvSpPr>
            <p:spPr>
              <a:xfrm rot="1574897" flipH="1">
                <a:off x="8493085" y="7472035"/>
                <a:ext cx="855848" cy="71215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二等辺三角形 121">
                <a:extLst>
                  <a:ext uri="{FF2B5EF4-FFF2-40B4-BE49-F238E27FC236}">
                    <a16:creationId xmlns:a16="http://schemas.microsoft.com/office/drawing/2014/main" id="{C7F870A9-69F9-AEB0-2238-F60068009526}"/>
                  </a:ext>
                </a:extLst>
              </p:cNvPr>
              <p:cNvSpPr/>
              <p:nvPr/>
            </p:nvSpPr>
            <p:spPr>
              <a:xfrm rot="10800000">
                <a:off x="6035347" y="8824312"/>
                <a:ext cx="1098719" cy="732708"/>
              </a:xfrm>
              <a:custGeom>
                <a:avLst/>
                <a:gdLst>
                  <a:gd name="connsiteX0" fmla="*/ 0 w 248417"/>
                  <a:gd name="connsiteY0" fmla="*/ 150465 h 150465"/>
                  <a:gd name="connsiteX1" fmla="*/ 124209 w 248417"/>
                  <a:gd name="connsiteY1" fmla="*/ 0 h 150465"/>
                  <a:gd name="connsiteX2" fmla="*/ 248417 w 248417"/>
                  <a:gd name="connsiteY2" fmla="*/ 150465 h 150465"/>
                  <a:gd name="connsiteX3" fmla="*/ 0 w 248417"/>
                  <a:gd name="connsiteY3" fmla="*/ 150465 h 150465"/>
                  <a:gd name="connsiteX0" fmla="*/ 0 w 251124"/>
                  <a:gd name="connsiteY0" fmla="*/ 150465 h 169273"/>
                  <a:gd name="connsiteX1" fmla="*/ 124209 w 251124"/>
                  <a:gd name="connsiteY1" fmla="*/ 0 h 169273"/>
                  <a:gd name="connsiteX2" fmla="*/ 248417 w 251124"/>
                  <a:gd name="connsiteY2" fmla="*/ 150465 h 169273"/>
                  <a:gd name="connsiteX3" fmla="*/ 0 w 251124"/>
                  <a:gd name="connsiteY3" fmla="*/ 150465 h 169273"/>
                  <a:gd name="connsiteX0" fmla="*/ 2706 w 253830"/>
                  <a:gd name="connsiteY0" fmla="*/ 150465 h 169273"/>
                  <a:gd name="connsiteX1" fmla="*/ 126915 w 253830"/>
                  <a:gd name="connsiteY1" fmla="*/ 0 h 169273"/>
                  <a:gd name="connsiteX2" fmla="*/ 251123 w 253830"/>
                  <a:gd name="connsiteY2" fmla="*/ 150465 h 169273"/>
                  <a:gd name="connsiteX3" fmla="*/ 2706 w 253830"/>
                  <a:gd name="connsiteY3" fmla="*/ 150465 h 169273"/>
                  <a:gd name="connsiteX0" fmla="*/ 2706 w 253830"/>
                  <a:gd name="connsiteY0" fmla="*/ 150465 h 169273"/>
                  <a:gd name="connsiteX1" fmla="*/ 126915 w 253830"/>
                  <a:gd name="connsiteY1" fmla="*/ 0 h 169273"/>
                  <a:gd name="connsiteX2" fmla="*/ 251123 w 253830"/>
                  <a:gd name="connsiteY2" fmla="*/ 150465 h 169273"/>
                  <a:gd name="connsiteX3" fmla="*/ 2706 w 253830"/>
                  <a:gd name="connsiteY3" fmla="*/ 150465 h 1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830" h="169273">
                    <a:moveTo>
                      <a:pt x="2706" y="150465"/>
                    </a:moveTo>
                    <a:cubicBezTo>
                      <a:pt x="-17995" y="125387"/>
                      <a:pt x="85512" y="0"/>
                      <a:pt x="126915" y="0"/>
                    </a:cubicBezTo>
                    <a:cubicBezTo>
                      <a:pt x="168318" y="0"/>
                      <a:pt x="271824" y="125388"/>
                      <a:pt x="251123" y="150465"/>
                    </a:cubicBezTo>
                    <a:cubicBezTo>
                      <a:pt x="230422" y="175542"/>
                      <a:pt x="23407" y="175543"/>
                      <a:pt x="2706" y="15046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二等辺三角形 30">
                <a:extLst>
                  <a:ext uri="{FF2B5EF4-FFF2-40B4-BE49-F238E27FC236}">
                    <a16:creationId xmlns:a16="http://schemas.microsoft.com/office/drawing/2014/main" id="{E2165A74-C0A9-CEE3-26F4-4A9468B327F4}"/>
                  </a:ext>
                </a:extLst>
              </p:cNvPr>
              <p:cNvSpPr/>
              <p:nvPr/>
            </p:nvSpPr>
            <p:spPr>
              <a:xfrm rot="12570271">
                <a:off x="3782460" y="9741599"/>
                <a:ext cx="685929" cy="682090"/>
              </a:xfrm>
              <a:prstGeom prst="triangle">
                <a:avLst/>
              </a:prstGeom>
              <a:solidFill>
                <a:schemeClr val="bg1"/>
              </a:solidFill>
              <a:ln w="317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二等辺三角形 31">
                <a:extLst>
                  <a:ext uri="{FF2B5EF4-FFF2-40B4-BE49-F238E27FC236}">
                    <a16:creationId xmlns:a16="http://schemas.microsoft.com/office/drawing/2014/main" id="{E41DD12B-8E49-52F6-8BDD-CE7DB27FD54E}"/>
                  </a:ext>
                </a:extLst>
              </p:cNvPr>
              <p:cNvSpPr/>
              <p:nvPr/>
            </p:nvSpPr>
            <p:spPr>
              <a:xfrm rot="9029729" flipH="1">
                <a:off x="8717445" y="9741599"/>
                <a:ext cx="685929" cy="682090"/>
              </a:xfrm>
              <a:prstGeom prst="triangle">
                <a:avLst/>
              </a:prstGeom>
              <a:solidFill>
                <a:schemeClr val="bg1"/>
              </a:solidFill>
              <a:ln w="317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BA014EA9-8519-7BAC-2C55-2D03C218E5FA}"/>
                  </a:ext>
                </a:extLst>
              </p:cNvPr>
              <p:cNvSpPr/>
              <p:nvPr/>
            </p:nvSpPr>
            <p:spPr>
              <a:xfrm rot="8100000">
                <a:off x="6041821" y="6198165"/>
                <a:ext cx="3713655" cy="3841677"/>
              </a:xfrm>
              <a:prstGeom prst="arc">
                <a:avLst>
                  <a:gd name="adj1" fmla="val 16202756"/>
                  <a:gd name="adj2" fmla="val 0"/>
                </a:avLst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4" name="円弧 33">
                <a:extLst>
                  <a:ext uri="{FF2B5EF4-FFF2-40B4-BE49-F238E27FC236}">
                    <a16:creationId xmlns:a16="http://schemas.microsoft.com/office/drawing/2014/main" id="{4C0165CD-8C04-1547-4817-5A3D1A95BEFC}"/>
                  </a:ext>
                </a:extLst>
              </p:cNvPr>
              <p:cNvSpPr/>
              <p:nvPr/>
            </p:nvSpPr>
            <p:spPr>
              <a:xfrm rot="13500000" flipH="1">
                <a:off x="3387969" y="6198165"/>
                <a:ext cx="3713655" cy="3841677"/>
              </a:xfrm>
              <a:prstGeom prst="arc">
                <a:avLst>
                  <a:gd name="adj1" fmla="val 16202756"/>
                  <a:gd name="adj2" fmla="val 0"/>
                </a:avLst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605" name="グループ化 604">
            <a:extLst>
              <a:ext uri="{FF2B5EF4-FFF2-40B4-BE49-F238E27FC236}">
                <a16:creationId xmlns:a16="http://schemas.microsoft.com/office/drawing/2014/main" id="{FF031B14-3AA2-E7BA-7837-86836D7CED14}"/>
              </a:ext>
            </a:extLst>
          </p:cNvPr>
          <p:cNvGrpSpPr/>
          <p:nvPr/>
        </p:nvGrpSpPr>
        <p:grpSpPr>
          <a:xfrm>
            <a:off x="1536927" y="6374777"/>
            <a:ext cx="807102" cy="1606199"/>
            <a:chOff x="1347925" y="7907883"/>
            <a:chExt cx="807102" cy="1606199"/>
          </a:xfrm>
        </p:grpSpPr>
        <p:grpSp>
          <p:nvGrpSpPr>
            <p:cNvPr id="606" name="グループ化 605">
              <a:extLst>
                <a:ext uri="{FF2B5EF4-FFF2-40B4-BE49-F238E27FC236}">
                  <a16:creationId xmlns:a16="http://schemas.microsoft.com/office/drawing/2014/main" id="{8A51891B-CCB1-10E5-F27F-234F778481CD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404384" y="7852039"/>
              <a:ext cx="694799" cy="806487"/>
              <a:chOff x="594296" y="3288006"/>
              <a:chExt cx="695639" cy="807461"/>
            </a:xfrm>
          </p:grpSpPr>
          <p:grpSp>
            <p:nvGrpSpPr>
              <p:cNvPr id="626" name="グループ化 625">
                <a:extLst>
                  <a:ext uri="{FF2B5EF4-FFF2-40B4-BE49-F238E27FC236}">
                    <a16:creationId xmlns:a16="http://schemas.microsoft.com/office/drawing/2014/main" id="{74AAA03C-7CD5-FCA5-CBAB-F46611C5448A}"/>
                  </a:ext>
                </a:extLst>
              </p:cNvPr>
              <p:cNvGrpSpPr/>
              <p:nvPr/>
            </p:nvGrpSpPr>
            <p:grpSpPr>
              <a:xfrm flipH="1">
                <a:off x="594296" y="3335528"/>
                <a:ext cx="695639" cy="759939"/>
                <a:chOff x="3474974" y="7031145"/>
                <a:chExt cx="695639" cy="759939"/>
              </a:xfrm>
            </p:grpSpPr>
            <p:sp>
              <p:nvSpPr>
                <p:cNvPr id="628" name="直角三角形 95">
                  <a:extLst>
                    <a:ext uri="{FF2B5EF4-FFF2-40B4-BE49-F238E27FC236}">
                      <a16:creationId xmlns:a16="http://schemas.microsoft.com/office/drawing/2014/main" id="{2B71108A-0460-4E3C-1808-E0DB319FCD2A}"/>
                    </a:ext>
                  </a:extLst>
                </p:cNvPr>
                <p:cNvSpPr/>
                <p:nvPr/>
              </p:nvSpPr>
              <p:spPr>
                <a:xfrm rot="10800000" flipH="1">
                  <a:off x="3554704" y="7371652"/>
                  <a:ext cx="208939" cy="68575"/>
                </a:xfrm>
                <a:custGeom>
                  <a:avLst/>
                  <a:gdLst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68575 h 68575"/>
                    <a:gd name="connsiteX3" fmla="*/ 0 w 201796"/>
                    <a:gd name="connsiteY3" fmla="*/ 68575 h 68575"/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44763 h 68575"/>
                    <a:gd name="connsiteX3" fmla="*/ 0 w 201796"/>
                    <a:gd name="connsiteY3" fmla="*/ 68575 h 68575"/>
                    <a:gd name="connsiteX0" fmla="*/ 0 w 208939"/>
                    <a:gd name="connsiteY0" fmla="*/ 68575 h 68575"/>
                    <a:gd name="connsiteX1" fmla="*/ 0 w 208939"/>
                    <a:gd name="connsiteY1" fmla="*/ 0 h 68575"/>
                    <a:gd name="connsiteX2" fmla="*/ 208939 w 208939"/>
                    <a:gd name="connsiteY2" fmla="*/ 35238 h 68575"/>
                    <a:gd name="connsiteX3" fmla="*/ 0 w 208939"/>
                    <a:gd name="connsiteY3" fmla="*/ 68575 h 6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939" h="68575">
                      <a:moveTo>
                        <a:pt x="0" y="68575"/>
                      </a:moveTo>
                      <a:lnTo>
                        <a:pt x="0" y="0"/>
                      </a:lnTo>
                      <a:lnTo>
                        <a:pt x="208939" y="35238"/>
                      </a:lnTo>
                      <a:lnTo>
                        <a:pt x="0" y="68575"/>
                      </a:lnTo>
                      <a:close/>
                    </a:path>
                  </a:pathLst>
                </a:custGeom>
                <a:solidFill>
                  <a:schemeClr val="bg1">
                    <a:alpha val="48000"/>
                  </a:schemeClr>
                </a:solidFill>
                <a:ln w="3175" cap="rnd">
                  <a:solidFill>
                    <a:schemeClr val="tx1"/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29" name="グループ化 628">
                  <a:extLst>
                    <a:ext uri="{FF2B5EF4-FFF2-40B4-BE49-F238E27FC236}">
                      <a16:creationId xmlns:a16="http://schemas.microsoft.com/office/drawing/2014/main" id="{1C5ABA37-33BC-1695-FB6F-A8ECFF5DD32A}"/>
                    </a:ext>
                  </a:extLst>
                </p:cNvPr>
                <p:cNvGrpSpPr/>
                <p:nvPr/>
              </p:nvGrpSpPr>
              <p:grpSpPr>
                <a:xfrm>
                  <a:off x="3474974" y="7031145"/>
                  <a:ext cx="695639" cy="759939"/>
                  <a:chOff x="688634" y="5153551"/>
                  <a:chExt cx="695639" cy="759939"/>
                </a:xfrm>
              </p:grpSpPr>
              <p:sp>
                <p:nvSpPr>
                  <p:cNvPr id="637" name="フリーフォーム: 図形 636">
                    <a:extLst>
                      <a:ext uri="{FF2B5EF4-FFF2-40B4-BE49-F238E27FC236}">
                        <a16:creationId xmlns:a16="http://schemas.microsoft.com/office/drawing/2014/main" id="{341E66C4-391F-8B6F-5702-F23C0D4B196F}"/>
                      </a:ext>
                    </a:extLst>
                  </p:cNvPr>
                  <p:cNvSpPr/>
                  <p:nvPr/>
                </p:nvSpPr>
                <p:spPr>
                  <a:xfrm flipH="1">
                    <a:off x="885376" y="5709935"/>
                    <a:ext cx="69288" cy="203289"/>
                  </a:xfrm>
                  <a:custGeom>
                    <a:avLst/>
                    <a:gdLst>
                      <a:gd name="connsiteX0" fmla="*/ 0 w 66093"/>
                      <a:gd name="connsiteY0" fmla="*/ 0 h 217399"/>
                      <a:gd name="connsiteX1" fmla="*/ 0 w 66093"/>
                      <a:gd name="connsiteY1" fmla="*/ 217399 h 217399"/>
                      <a:gd name="connsiteX2" fmla="*/ 6492 w 66093"/>
                      <a:gd name="connsiteY2" fmla="*/ 217399 h 217399"/>
                      <a:gd name="connsiteX3" fmla="*/ 66093 w 66093"/>
                      <a:gd name="connsiteY3" fmla="*/ 137700 h 217399"/>
                      <a:gd name="connsiteX4" fmla="*/ 0 w 66093"/>
                      <a:gd name="connsiteY4" fmla="*/ 0 h 217399"/>
                      <a:gd name="connsiteX0" fmla="*/ 0 w 66093"/>
                      <a:gd name="connsiteY0" fmla="*/ 0 h 217665"/>
                      <a:gd name="connsiteX1" fmla="*/ 0 w 66093"/>
                      <a:gd name="connsiteY1" fmla="*/ 217399 h 217665"/>
                      <a:gd name="connsiteX2" fmla="*/ 3031 w 66093"/>
                      <a:gd name="connsiteY2" fmla="*/ 217665 h 217665"/>
                      <a:gd name="connsiteX3" fmla="*/ 66093 w 66093"/>
                      <a:gd name="connsiteY3" fmla="*/ 137700 h 217665"/>
                      <a:gd name="connsiteX4" fmla="*/ 0 w 66093"/>
                      <a:gd name="connsiteY4" fmla="*/ 0 h 217665"/>
                      <a:gd name="connsiteX0" fmla="*/ 3195 w 69288"/>
                      <a:gd name="connsiteY0" fmla="*/ 0 h 217665"/>
                      <a:gd name="connsiteX1" fmla="*/ 0 w 69288"/>
                      <a:gd name="connsiteY1" fmla="*/ 209678 h 217665"/>
                      <a:gd name="connsiteX2" fmla="*/ 6226 w 69288"/>
                      <a:gd name="connsiteY2" fmla="*/ 217665 h 217665"/>
                      <a:gd name="connsiteX3" fmla="*/ 69288 w 69288"/>
                      <a:gd name="connsiteY3" fmla="*/ 137700 h 217665"/>
                      <a:gd name="connsiteX4" fmla="*/ 3195 w 69288"/>
                      <a:gd name="connsiteY4" fmla="*/ 0 h 217665"/>
                      <a:gd name="connsiteX0" fmla="*/ 2663 w 69288"/>
                      <a:gd name="connsiteY0" fmla="*/ 0 h 204353"/>
                      <a:gd name="connsiteX1" fmla="*/ 0 w 69288"/>
                      <a:gd name="connsiteY1" fmla="*/ 196366 h 204353"/>
                      <a:gd name="connsiteX2" fmla="*/ 6226 w 69288"/>
                      <a:gd name="connsiteY2" fmla="*/ 204353 h 204353"/>
                      <a:gd name="connsiteX3" fmla="*/ 69288 w 69288"/>
                      <a:gd name="connsiteY3" fmla="*/ 124388 h 204353"/>
                      <a:gd name="connsiteX4" fmla="*/ 2663 w 69288"/>
                      <a:gd name="connsiteY4" fmla="*/ 0 h 204353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289"/>
                      <a:gd name="connsiteX1" fmla="*/ 0 w 69288"/>
                      <a:gd name="connsiteY1" fmla="*/ 195834 h 203289"/>
                      <a:gd name="connsiteX2" fmla="*/ 6226 w 69288"/>
                      <a:gd name="connsiteY2" fmla="*/ 203289 h 203289"/>
                      <a:gd name="connsiteX3" fmla="*/ 69288 w 69288"/>
                      <a:gd name="connsiteY3" fmla="*/ 123856 h 203289"/>
                      <a:gd name="connsiteX4" fmla="*/ 3196 w 69288"/>
                      <a:gd name="connsiteY4" fmla="*/ 0 h 203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8" h="203289">
                        <a:moveTo>
                          <a:pt x="3196" y="0"/>
                        </a:moveTo>
                        <a:cubicBezTo>
                          <a:pt x="2308" y="65455"/>
                          <a:pt x="888" y="130379"/>
                          <a:pt x="0" y="195834"/>
                        </a:cubicBezTo>
                        <a:lnTo>
                          <a:pt x="6226" y="203289"/>
                        </a:lnTo>
                        <a:lnTo>
                          <a:pt x="69288" y="123856"/>
                        </a:lnTo>
                        <a:lnTo>
                          <a:pt x="3196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8" name="フリーフォーム: 図形 637">
                    <a:extLst>
                      <a:ext uri="{FF2B5EF4-FFF2-40B4-BE49-F238E27FC236}">
                        <a16:creationId xmlns:a16="http://schemas.microsoft.com/office/drawing/2014/main" id="{15A598B1-559B-526C-1C93-AEBFFC0A156B}"/>
                      </a:ext>
                    </a:extLst>
                  </p:cNvPr>
                  <p:cNvSpPr/>
                  <p:nvPr/>
                </p:nvSpPr>
                <p:spPr>
                  <a:xfrm flipH="1">
                    <a:off x="1120220" y="5698191"/>
                    <a:ext cx="66093" cy="215299"/>
                  </a:xfrm>
                  <a:custGeom>
                    <a:avLst/>
                    <a:gdLst>
                      <a:gd name="connsiteX0" fmla="*/ 66093 w 66093"/>
                      <a:gd name="connsiteY0" fmla="*/ 0 h 215299"/>
                      <a:gd name="connsiteX1" fmla="*/ 0 w 66093"/>
                      <a:gd name="connsiteY1" fmla="*/ 137700 h 215299"/>
                      <a:gd name="connsiteX2" fmla="*/ 58031 w 66093"/>
                      <a:gd name="connsiteY2" fmla="*/ 215299 h 215299"/>
                      <a:gd name="connsiteX3" fmla="*/ 66093 w 66093"/>
                      <a:gd name="connsiteY3" fmla="*/ 215299 h 215299"/>
                      <a:gd name="connsiteX4" fmla="*/ 66093 w 66093"/>
                      <a:gd name="connsiteY4" fmla="*/ 0 h 215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093" h="215299">
                        <a:moveTo>
                          <a:pt x="66093" y="0"/>
                        </a:moveTo>
                        <a:lnTo>
                          <a:pt x="0" y="137700"/>
                        </a:lnTo>
                        <a:lnTo>
                          <a:pt x="58031" y="215299"/>
                        </a:lnTo>
                        <a:lnTo>
                          <a:pt x="66093" y="215299"/>
                        </a:lnTo>
                        <a:lnTo>
                          <a:pt x="66093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9" name="台形 354">
                    <a:extLst>
                      <a:ext uri="{FF2B5EF4-FFF2-40B4-BE49-F238E27FC236}">
                        <a16:creationId xmlns:a16="http://schemas.microsoft.com/office/drawing/2014/main" id="{D081CA6F-71FD-6AD5-0B12-F81EDBEC7D4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85705" y="5528277"/>
                    <a:ext cx="290477" cy="84620"/>
                  </a:xfrm>
                  <a:custGeom>
                    <a:avLst/>
                    <a:gdLst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619376 w 2619376"/>
                      <a:gd name="connsiteY3" fmla="*/ 756818 h 756818"/>
                      <a:gd name="connsiteX4" fmla="*/ 0 w 2619376"/>
                      <a:gd name="connsiteY4" fmla="*/ 756818 h 756818"/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597944 w 2619376"/>
                      <a:gd name="connsiteY3" fmla="*/ 713248 h 756818"/>
                      <a:gd name="connsiteX4" fmla="*/ 2619376 w 2619376"/>
                      <a:gd name="connsiteY4" fmla="*/ 756818 h 756818"/>
                      <a:gd name="connsiteX5" fmla="*/ 0 w 2619376"/>
                      <a:gd name="connsiteY5" fmla="*/ 756818 h 756818"/>
                      <a:gd name="connsiteX0" fmla="*/ 0 w 2597944"/>
                      <a:gd name="connsiteY0" fmla="*/ 756818 h 756818"/>
                      <a:gd name="connsiteX1" fmla="*/ 387975 w 2597944"/>
                      <a:gd name="connsiteY1" fmla="*/ 0 h 756818"/>
                      <a:gd name="connsiteX2" fmla="*/ 2231401 w 2597944"/>
                      <a:gd name="connsiteY2" fmla="*/ 0 h 756818"/>
                      <a:gd name="connsiteX3" fmla="*/ 2597944 w 2597944"/>
                      <a:gd name="connsiteY3" fmla="*/ 713248 h 756818"/>
                      <a:gd name="connsiteX4" fmla="*/ 2557463 w 2597944"/>
                      <a:gd name="connsiteY4" fmla="*/ 756818 h 756818"/>
                      <a:gd name="connsiteX5" fmla="*/ 0 w 2597944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97944" h="756818">
                        <a:moveTo>
                          <a:pt x="0" y="756818"/>
                        </a:moveTo>
                        <a:lnTo>
                          <a:pt x="387975" y="0"/>
                        </a:lnTo>
                        <a:lnTo>
                          <a:pt x="2231401" y="0"/>
                        </a:lnTo>
                        <a:lnTo>
                          <a:pt x="2597944" y="713248"/>
                        </a:lnTo>
                        <a:lnTo>
                          <a:pt x="2557463" y="756818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04" name="台形 355">
                    <a:extLst>
                      <a:ext uri="{FF2B5EF4-FFF2-40B4-BE49-F238E27FC236}">
                        <a16:creationId xmlns:a16="http://schemas.microsoft.com/office/drawing/2014/main" id="{6C50CFA4-FAE1-7D5F-251A-F54890BEB010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194994" y="5530008"/>
                    <a:ext cx="293938" cy="84620"/>
                  </a:xfrm>
                  <a:custGeom>
                    <a:avLst/>
                    <a:gdLst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59855 w 2659855"/>
                      <a:gd name="connsiteY3" fmla="*/ 756818 h 756818"/>
                      <a:gd name="connsiteX4" fmla="*/ 0 w 2659855"/>
                      <a:gd name="connsiteY4" fmla="*/ 756818 h 756818"/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28898 w 2659855"/>
                      <a:gd name="connsiteY3" fmla="*/ 686335 h 756818"/>
                      <a:gd name="connsiteX4" fmla="*/ 2659855 w 2659855"/>
                      <a:gd name="connsiteY4" fmla="*/ 756818 h 756818"/>
                      <a:gd name="connsiteX5" fmla="*/ 0 w 2659855"/>
                      <a:gd name="connsiteY5" fmla="*/ 756818 h 756818"/>
                      <a:gd name="connsiteX0" fmla="*/ 0 w 2628898"/>
                      <a:gd name="connsiteY0" fmla="*/ 756818 h 756818"/>
                      <a:gd name="connsiteX1" fmla="*/ 331184 w 2628898"/>
                      <a:gd name="connsiteY1" fmla="*/ 0 h 756818"/>
                      <a:gd name="connsiteX2" fmla="*/ 2328671 w 2628898"/>
                      <a:gd name="connsiteY2" fmla="*/ 0 h 756818"/>
                      <a:gd name="connsiteX3" fmla="*/ 2628898 w 2628898"/>
                      <a:gd name="connsiteY3" fmla="*/ 686335 h 756818"/>
                      <a:gd name="connsiteX4" fmla="*/ 2574127 w 2628898"/>
                      <a:gd name="connsiteY4" fmla="*/ 737771 h 756818"/>
                      <a:gd name="connsiteX5" fmla="*/ 0 w 2628898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8898" h="756818">
                        <a:moveTo>
                          <a:pt x="0" y="756818"/>
                        </a:moveTo>
                        <a:lnTo>
                          <a:pt x="331184" y="0"/>
                        </a:lnTo>
                        <a:lnTo>
                          <a:pt x="2328671" y="0"/>
                        </a:lnTo>
                        <a:lnTo>
                          <a:pt x="2628898" y="686335"/>
                        </a:lnTo>
                        <a:lnTo>
                          <a:pt x="2574127" y="737771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05" name="台形 356">
                    <a:extLst>
                      <a:ext uri="{FF2B5EF4-FFF2-40B4-BE49-F238E27FC236}">
                        <a16:creationId xmlns:a16="http://schemas.microsoft.com/office/drawing/2014/main" id="{9D08CC8F-FCAA-5947-B456-BC5CB47D3E30}"/>
                      </a:ext>
                    </a:extLst>
                  </p:cNvPr>
                  <p:cNvSpPr/>
                  <p:nvPr/>
                </p:nvSpPr>
                <p:spPr>
                  <a:xfrm rot="15900000">
                    <a:off x="681472" y="5727500"/>
                    <a:ext cx="108829" cy="84620"/>
                  </a:xfrm>
                  <a:custGeom>
                    <a:avLst/>
                    <a:gdLst>
                      <a:gd name="connsiteX0" fmla="*/ 0 w 959519"/>
                      <a:gd name="connsiteY0" fmla="*/ 756818 h 756818"/>
                      <a:gd name="connsiteX1" fmla="*/ 189205 w 959519"/>
                      <a:gd name="connsiteY1" fmla="*/ 0 h 756818"/>
                      <a:gd name="connsiteX2" fmla="*/ 770315 w 959519"/>
                      <a:gd name="connsiteY2" fmla="*/ 0 h 756818"/>
                      <a:gd name="connsiteX3" fmla="*/ 959519 w 959519"/>
                      <a:gd name="connsiteY3" fmla="*/ 756818 h 756818"/>
                      <a:gd name="connsiteX4" fmla="*/ 0 w 959519"/>
                      <a:gd name="connsiteY4" fmla="*/ 756818 h 756818"/>
                      <a:gd name="connsiteX0" fmla="*/ 0 w 959519"/>
                      <a:gd name="connsiteY0" fmla="*/ 756818 h 756818"/>
                      <a:gd name="connsiteX1" fmla="*/ 10112 w 959519"/>
                      <a:gd name="connsiteY1" fmla="*/ 715711 h 756818"/>
                      <a:gd name="connsiteX2" fmla="*/ 189205 w 959519"/>
                      <a:gd name="connsiteY2" fmla="*/ 0 h 756818"/>
                      <a:gd name="connsiteX3" fmla="*/ 770315 w 959519"/>
                      <a:gd name="connsiteY3" fmla="*/ 0 h 756818"/>
                      <a:gd name="connsiteX4" fmla="*/ 959519 w 959519"/>
                      <a:gd name="connsiteY4" fmla="*/ 756818 h 756818"/>
                      <a:gd name="connsiteX5" fmla="*/ 0 w 959519"/>
                      <a:gd name="connsiteY5" fmla="*/ 756818 h 756818"/>
                      <a:gd name="connsiteX0" fmla="*/ 12779 w 972298"/>
                      <a:gd name="connsiteY0" fmla="*/ 756818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12779 w 972298"/>
                      <a:gd name="connsiteY5" fmla="*/ 756818 h 756818"/>
                      <a:gd name="connsiteX0" fmla="*/ 80237 w 972298"/>
                      <a:gd name="connsiteY0" fmla="*/ 750769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80237 w 972298"/>
                      <a:gd name="connsiteY5" fmla="*/ 750769 h 756818"/>
                      <a:gd name="connsiteX0" fmla="*/ 81274 w 973335"/>
                      <a:gd name="connsiteY0" fmla="*/ 750769 h 756818"/>
                      <a:gd name="connsiteX1" fmla="*/ 0 w 973335"/>
                      <a:gd name="connsiteY1" fmla="*/ 716008 h 756818"/>
                      <a:gd name="connsiteX2" fmla="*/ 203021 w 973335"/>
                      <a:gd name="connsiteY2" fmla="*/ 0 h 756818"/>
                      <a:gd name="connsiteX3" fmla="*/ 784131 w 973335"/>
                      <a:gd name="connsiteY3" fmla="*/ 0 h 756818"/>
                      <a:gd name="connsiteX4" fmla="*/ 973335 w 973335"/>
                      <a:gd name="connsiteY4" fmla="*/ 756818 h 756818"/>
                      <a:gd name="connsiteX5" fmla="*/ 81274 w 973335"/>
                      <a:gd name="connsiteY5" fmla="*/ 750769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3335" h="756818">
                        <a:moveTo>
                          <a:pt x="81274" y="750769"/>
                        </a:moveTo>
                        <a:lnTo>
                          <a:pt x="0" y="716008"/>
                        </a:lnTo>
                        <a:lnTo>
                          <a:pt x="203021" y="0"/>
                        </a:lnTo>
                        <a:lnTo>
                          <a:pt x="784131" y="0"/>
                        </a:lnTo>
                        <a:lnTo>
                          <a:pt x="973335" y="756818"/>
                        </a:lnTo>
                        <a:lnTo>
                          <a:pt x="81274" y="75076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06" name="台形 357">
                    <a:extLst>
                      <a:ext uri="{FF2B5EF4-FFF2-40B4-BE49-F238E27FC236}">
                        <a16:creationId xmlns:a16="http://schemas.microsoft.com/office/drawing/2014/main" id="{5F6EFE32-0578-5749-255D-C71B0483832F}"/>
                      </a:ext>
                    </a:extLst>
                  </p:cNvPr>
                  <p:cNvSpPr/>
                  <p:nvPr/>
                </p:nvSpPr>
                <p:spPr>
                  <a:xfrm rot="5700000" flipH="1">
                    <a:off x="1287559" y="5730507"/>
                    <a:ext cx="105864" cy="82007"/>
                  </a:xfrm>
                  <a:custGeom>
                    <a:avLst/>
                    <a:gdLst>
                      <a:gd name="connsiteX0" fmla="*/ 0 w 958374"/>
                      <a:gd name="connsiteY0" fmla="*/ 733296 h 733296"/>
                      <a:gd name="connsiteX1" fmla="*/ 183324 w 958374"/>
                      <a:gd name="connsiteY1" fmla="*/ 0 h 733296"/>
                      <a:gd name="connsiteX2" fmla="*/ 775050 w 958374"/>
                      <a:gd name="connsiteY2" fmla="*/ 0 h 733296"/>
                      <a:gd name="connsiteX3" fmla="*/ 958374 w 958374"/>
                      <a:gd name="connsiteY3" fmla="*/ 733296 h 733296"/>
                      <a:gd name="connsiteX4" fmla="*/ 0 w 958374"/>
                      <a:gd name="connsiteY4" fmla="*/ 733296 h 733296"/>
                      <a:gd name="connsiteX0" fmla="*/ 0 w 958374"/>
                      <a:gd name="connsiteY0" fmla="*/ 733296 h 733296"/>
                      <a:gd name="connsiteX1" fmla="*/ 4859 w 958374"/>
                      <a:gd name="connsiteY1" fmla="*/ 705043 h 733296"/>
                      <a:gd name="connsiteX2" fmla="*/ 183324 w 958374"/>
                      <a:gd name="connsiteY2" fmla="*/ 0 h 733296"/>
                      <a:gd name="connsiteX3" fmla="*/ 775050 w 958374"/>
                      <a:gd name="connsiteY3" fmla="*/ 0 h 733296"/>
                      <a:gd name="connsiteX4" fmla="*/ 958374 w 958374"/>
                      <a:gd name="connsiteY4" fmla="*/ 733296 h 733296"/>
                      <a:gd name="connsiteX5" fmla="*/ 0 w 958374"/>
                      <a:gd name="connsiteY5" fmla="*/ 733296 h 733296"/>
                      <a:gd name="connsiteX0" fmla="*/ 78790 w 953515"/>
                      <a:gd name="connsiteY0" fmla="*/ 733444 h 733444"/>
                      <a:gd name="connsiteX1" fmla="*/ 0 w 953515"/>
                      <a:gd name="connsiteY1" fmla="*/ 705043 h 733444"/>
                      <a:gd name="connsiteX2" fmla="*/ 178465 w 953515"/>
                      <a:gd name="connsiteY2" fmla="*/ 0 h 733444"/>
                      <a:gd name="connsiteX3" fmla="*/ 770191 w 953515"/>
                      <a:gd name="connsiteY3" fmla="*/ 0 h 733444"/>
                      <a:gd name="connsiteX4" fmla="*/ 953515 w 953515"/>
                      <a:gd name="connsiteY4" fmla="*/ 733296 h 733444"/>
                      <a:gd name="connsiteX5" fmla="*/ 78790 w 953515"/>
                      <a:gd name="connsiteY5" fmla="*/ 733444 h 733444"/>
                      <a:gd name="connsiteX0" fmla="*/ 77663 w 952388"/>
                      <a:gd name="connsiteY0" fmla="*/ 733444 h 733444"/>
                      <a:gd name="connsiteX1" fmla="*/ 0 w 952388"/>
                      <a:gd name="connsiteY1" fmla="*/ 719483 h 733444"/>
                      <a:gd name="connsiteX2" fmla="*/ 177338 w 952388"/>
                      <a:gd name="connsiteY2" fmla="*/ 0 h 733444"/>
                      <a:gd name="connsiteX3" fmla="*/ 769064 w 952388"/>
                      <a:gd name="connsiteY3" fmla="*/ 0 h 733444"/>
                      <a:gd name="connsiteX4" fmla="*/ 952388 w 952388"/>
                      <a:gd name="connsiteY4" fmla="*/ 733296 h 733444"/>
                      <a:gd name="connsiteX5" fmla="*/ 77663 w 952388"/>
                      <a:gd name="connsiteY5" fmla="*/ 733444 h 733444"/>
                      <a:gd name="connsiteX0" fmla="*/ 76833 w 951558"/>
                      <a:gd name="connsiteY0" fmla="*/ 733444 h 733444"/>
                      <a:gd name="connsiteX1" fmla="*/ 0 w 951558"/>
                      <a:gd name="connsiteY1" fmla="*/ 709994 h 733444"/>
                      <a:gd name="connsiteX2" fmla="*/ 176508 w 951558"/>
                      <a:gd name="connsiteY2" fmla="*/ 0 h 733444"/>
                      <a:gd name="connsiteX3" fmla="*/ 768234 w 951558"/>
                      <a:gd name="connsiteY3" fmla="*/ 0 h 733444"/>
                      <a:gd name="connsiteX4" fmla="*/ 951558 w 951558"/>
                      <a:gd name="connsiteY4" fmla="*/ 733296 h 733444"/>
                      <a:gd name="connsiteX5" fmla="*/ 76833 w 951558"/>
                      <a:gd name="connsiteY5" fmla="*/ 733444 h 733444"/>
                      <a:gd name="connsiteX0" fmla="*/ 76211 w 950936"/>
                      <a:gd name="connsiteY0" fmla="*/ 733444 h 733444"/>
                      <a:gd name="connsiteX1" fmla="*/ 0 w 950936"/>
                      <a:gd name="connsiteY1" fmla="*/ 702877 h 733444"/>
                      <a:gd name="connsiteX2" fmla="*/ 175886 w 950936"/>
                      <a:gd name="connsiteY2" fmla="*/ 0 h 733444"/>
                      <a:gd name="connsiteX3" fmla="*/ 767612 w 950936"/>
                      <a:gd name="connsiteY3" fmla="*/ 0 h 733444"/>
                      <a:gd name="connsiteX4" fmla="*/ 950936 w 950936"/>
                      <a:gd name="connsiteY4" fmla="*/ 733296 h 733444"/>
                      <a:gd name="connsiteX5" fmla="*/ 76211 w 950936"/>
                      <a:gd name="connsiteY5" fmla="*/ 733444 h 733444"/>
                      <a:gd name="connsiteX0" fmla="*/ 80747 w 955472"/>
                      <a:gd name="connsiteY0" fmla="*/ 733444 h 733444"/>
                      <a:gd name="connsiteX1" fmla="*/ 0 w 955472"/>
                      <a:gd name="connsiteY1" fmla="*/ 700090 h 733444"/>
                      <a:gd name="connsiteX2" fmla="*/ 180422 w 955472"/>
                      <a:gd name="connsiteY2" fmla="*/ 0 h 733444"/>
                      <a:gd name="connsiteX3" fmla="*/ 772148 w 955472"/>
                      <a:gd name="connsiteY3" fmla="*/ 0 h 733444"/>
                      <a:gd name="connsiteX4" fmla="*/ 955472 w 955472"/>
                      <a:gd name="connsiteY4" fmla="*/ 733296 h 733444"/>
                      <a:gd name="connsiteX5" fmla="*/ 80747 w 955472"/>
                      <a:gd name="connsiteY5" fmla="*/ 733444 h 733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5472" h="733444">
                        <a:moveTo>
                          <a:pt x="80747" y="733444"/>
                        </a:moveTo>
                        <a:lnTo>
                          <a:pt x="0" y="700090"/>
                        </a:lnTo>
                        <a:lnTo>
                          <a:pt x="180422" y="0"/>
                        </a:lnTo>
                        <a:lnTo>
                          <a:pt x="772148" y="0"/>
                        </a:lnTo>
                        <a:lnTo>
                          <a:pt x="955472" y="733296"/>
                        </a:lnTo>
                        <a:lnTo>
                          <a:pt x="80747" y="73344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707" name="台形 706">
                    <a:extLst>
                      <a:ext uri="{FF2B5EF4-FFF2-40B4-BE49-F238E27FC236}">
                        <a16:creationId xmlns:a16="http://schemas.microsoft.com/office/drawing/2014/main" id="{307FB41F-E24D-012E-BEA9-C3690034AD91}"/>
                      </a:ext>
                    </a:extLst>
                  </p:cNvPr>
                  <p:cNvSpPr/>
                  <p:nvPr/>
                </p:nvSpPr>
                <p:spPr>
                  <a:xfrm>
                    <a:off x="991146" y="5153551"/>
                    <a:ext cx="94437" cy="106444"/>
                  </a:xfrm>
                  <a:prstGeom prst="trapezoid">
                    <a:avLst>
                      <a:gd name="adj" fmla="val 24848"/>
                    </a:avLst>
                  </a:pr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630" name="フリーフォーム: 図形 629">
                  <a:extLst>
                    <a:ext uri="{FF2B5EF4-FFF2-40B4-BE49-F238E27FC236}">
                      <a16:creationId xmlns:a16="http://schemas.microsoft.com/office/drawing/2014/main" id="{19578251-E6F6-9703-F465-04A17B5F15FE}"/>
                    </a:ext>
                  </a:extLst>
                </p:cNvPr>
                <p:cNvSpPr/>
                <p:nvPr/>
              </p:nvSpPr>
              <p:spPr>
                <a:xfrm>
                  <a:off x="3554705" y="7118770"/>
                  <a:ext cx="540001" cy="672313"/>
                </a:xfrm>
                <a:custGeom>
                  <a:avLst/>
                  <a:gdLst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35817 w 540001"/>
                    <a:gd name="connsiteY2" fmla="*/ 183933 h 672313"/>
                    <a:gd name="connsiteX3" fmla="*/ 540001 w 540001"/>
                    <a:gd name="connsiteY3" fmla="*/ 183933 h 672313"/>
                    <a:gd name="connsiteX4" fmla="*/ 540000 w 540001"/>
                    <a:gd name="connsiteY4" fmla="*/ 258312 h 672313"/>
                    <a:gd name="connsiteX5" fmla="*/ 540000 w 540001"/>
                    <a:gd name="connsiteY5" fmla="*/ 330312 h 672313"/>
                    <a:gd name="connsiteX6" fmla="*/ 540001 w 540001"/>
                    <a:gd name="connsiteY6" fmla="*/ 330312 h 672313"/>
                    <a:gd name="connsiteX7" fmla="*/ 540001 w 540001"/>
                    <a:gd name="connsiteY7" fmla="*/ 420312 h 672313"/>
                    <a:gd name="connsiteX8" fmla="*/ 540001 w 540001"/>
                    <a:gd name="connsiteY8" fmla="*/ 474715 h 672313"/>
                    <a:gd name="connsiteX9" fmla="*/ 530755 w 540001"/>
                    <a:gd name="connsiteY9" fmla="*/ 580396 h 672313"/>
                    <a:gd name="connsiteX10" fmla="*/ 365523 w 540001"/>
                    <a:gd name="connsiteY10" fmla="*/ 477124 h 672313"/>
                    <a:gd name="connsiteX11" fmla="*/ 365522 w 540001"/>
                    <a:gd name="connsiteY11" fmla="*/ 480388 h 672313"/>
                    <a:gd name="connsiteX12" fmla="*/ 360001 w 540001"/>
                    <a:gd name="connsiteY12" fmla="*/ 474314 h 672313"/>
                    <a:gd name="connsiteX13" fmla="*/ 360001 w 540001"/>
                    <a:gd name="connsiteY13" fmla="*/ 672312 h 672313"/>
                    <a:gd name="connsiteX14" fmla="*/ 180001 w 540001"/>
                    <a:gd name="connsiteY14" fmla="*/ 672313 h 672313"/>
                    <a:gd name="connsiteX15" fmla="*/ 180001 w 540001"/>
                    <a:gd name="connsiteY15" fmla="*/ 474313 h 672313"/>
                    <a:gd name="connsiteX16" fmla="*/ 180000 w 540001"/>
                    <a:gd name="connsiteY16" fmla="*/ 474314 h 672313"/>
                    <a:gd name="connsiteX17" fmla="*/ 180000 w 540001"/>
                    <a:gd name="connsiteY17" fmla="*/ 474313 h 672313"/>
                    <a:gd name="connsiteX18" fmla="*/ 174479 w 540001"/>
                    <a:gd name="connsiteY18" fmla="*/ 480387 h 672313"/>
                    <a:gd name="connsiteX19" fmla="*/ 174478 w 540001"/>
                    <a:gd name="connsiteY19" fmla="*/ 477123 h 672313"/>
                    <a:gd name="connsiteX20" fmla="*/ 9246 w 540001"/>
                    <a:gd name="connsiteY20" fmla="*/ 580395 h 672313"/>
                    <a:gd name="connsiteX21" fmla="*/ 0 w 540001"/>
                    <a:gd name="connsiteY21" fmla="*/ 474719 h 672313"/>
                    <a:gd name="connsiteX22" fmla="*/ 0 w 540001"/>
                    <a:gd name="connsiteY22" fmla="*/ 472582 h 672313"/>
                    <a:gd name="connsiteX23" fmla="*/ 0 w 540001"/>
                    <a:gd name="connsiteY23" fmla="*/ 330311 h 672313"/>
                    <a:gd name="connsiteX24" fmla="*/ 0 w 540001"/>
                    <a:gd name="connsiteY24" fmla="*/ 258311 h 672313"/>
                    <a:gd name="connsiteX25" fmla="*/ 0 w 540001"/>
                    <a:gd name="connsiteY25" fmla="*/ 184582 h 672313"/>
                    <a:gd name="connsiteX26" fmla="*/ 0 w 540001"/>
                    <a:gd name="connsiteY26" fmla="*/ 183933 h 672313"/>
                    <a:gd name="connsiteX27" fmla="*/ 3334 w 540001"/>
                    <a:gd name="connsiteY27" fmla="*/ 183933 h 672313"/>
                    <a:gd name="connsiteX28" fmla="*/ 19062 w 540001"/>
                    <a:gd name="connsiteY28" fmla="*/ 163339 h 672313"/>
                    <a:gd name="connsiteX29" fmla="*/ 270001 w 540001"/>
                    <a:gd name="connsiteY29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3334 w 540001"/>
                    <a:gd name="connsiteY26" fmla="*/ 183933 h 672313"/>
                    <a:gd name="connsiteX27" fmla="*/ 19062 w 540001"/>
                    <a:gd name="connsiteY27" fmla="*/ 163339 h 672313"/>
                    <a:gd name="connsiteX28" fmla="*/ 270001 w 540001"/>
                    <a:gd name="connsiteY28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19062 w 540001"/>
                    <a:gd name="connsiteY26" fmla="*/ 163339 h 672313"/>
                    <a:gd name="connsiteX27" fmla="*/ 270001 w 540001"/>
                    <a:gd name="connsiteY27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0001 w 540001"/>
                    <a:gd name="connsiteY10" fmla="*/ 474314 h 672313"/>
                    <a:gd name="connsiteX11" fmla="*/ 360001 w 540001"/>
                    <a:gd name="connsiteY11" fmla="*/ 672312 h 672313"/>
                    <a:gd name="connsiteX12" fmla="*/ 180001 w 540001"/>
                    <a:gd name="connsiteY12" fmla="*/ 672313 h 672313"/>
                    <a:gd name="connsiteX13" fmla="*/ 180001 w 540001"/>
                    <a:gd name="connsiteY13" fmla="*/ 474313 h 672313"/>
                    <a:gd name="connsiteX14" fmla="*/ 180000 w 540001"/>
                    <a:gd name="connsiteY14" fmla="*/ 474314 h 672313"/>
                    <a:gd name="connsiteX15" fmla="*/ 180000 w 540001"/>
                    <a:gd name="connsiteY15" fmla="*/ 474313 h 672313"/>
                    <a:gd name="connsiteX16" fmla="*/ 174479 w 540001"/>
                    <a:gd name="connsiteY16" fmla="*/ 480387 h 672313"/>
                    <a:gd name="connsiteX17" fmla="*/ 174478 w 540001"/>
                    <a:gd name="connsiteY17" fmla="*/ 477123 h 672313"/>
                    <a:gd name="connsiteX18" fmla="*/ 9246 w 540001"/>
                    <a:gd name="connsiteY18" fmla="*/ 580395 h 672313"/>
                    <a:gd name="connsiteX19" fmla="*/ 0 w 540001"/>
                    <a:gd name="connsiteY19" fmla="*/ 474719 h 672313"/>
                    <a:gd name="connsiteX20" fmla="*/ 0 w 540001"/>
                    <a:gd name="connsiteY20" fmla="*/ 472582 h 672313"/>
                    <a:gd name="connsiteX21" fmla="*/ 0 w 540001"/>
                    <a:gd name="connsiteY21" fmla="*/ 330311 h 672313"/>
                    <a:gd name="connsiteX22" fmla="*/ 0 w 540001"/>
                    <a:gd name="connsiteY22" fmla="*/ 258311 h 672313"/>
                    <a:gd name="connsiteX23" fmla="*/ 0 w 540001"/>
                    <a:gd name="connsiteY23" fmla="*/ 184582 h 672313"/>
                    <a:gd name="connsiteX24" fmla="*/ 0 w 540001"/>
                    <a:gd name="connsiteY24" fmla="*/ 183933 h 672313"/>
                    <a:gd name="connsiteX25" fmla="*/ 19062 w 540001"/>
                    <a:gd name="connsiteY25" fmla="*/ 163339 h 672313"/>
                    <a:gd name="connsiteX26" fmla="*/ 270001 w 540001"/>
                    <a:gd name="connsiteY26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9 w 540001"/>
                    <a:gd name="connsiteY15" fmla="*/ 480387 h 672313"/>
                    <a:gd name="connsiteX16" fmla="*/ 174478 w 540001"/>
                    <a:gd name="connsiteY16" fmla="*/ 477123 h 672313"/>
                    <a:gd name="connsiteX17" fmla="*/ 9246 w 540001"/>
                    <a:gd name="connsiteY17" fmla="*/ 580395 h 672313"/>
                    <a:gd name="connsiteX18" fmla="*/ 0 w 540001"/>
                    <a:gd name="connsiteY18" fmla="*/ 474719 h 672313"/>
                    <a:gd name="connsiteX19" fmla="*/ 0 w 540001"/>
                    <a:gd name="connsiteY19" fmla="*/ 472582 h 672313"/>
                    <a:gd name="connsiteX20" fmla="*/ 0 w 540001"/>
                    <a:gd name="connsiteY20" fmla="*/ 330311 h 672313"/>
                    <a:gd name="connsiteX21" fmla="*/ 0 w 540001"/>
                    <a:gd name="connsiteY21" fmla="*/ 258311 h 672313"/>
                    <a:gd name="connsiteX22" fmla="*/ 0 w 540001"/>
                    <a:gd name="connsiteY22" fmla="*/ 184582 h 672313"/>
                    <a:gd name="connsiteX23" fmla="*/ 0 w 540001"/>
                    <a:gd name="connsiteY23" fmla="*/ 183933 h 672313"/>
                    <a:gd name="connsiteX24" fmla="*/ 19062 w 540001"/>
                    <a:gd name="connsiteY24" fmla="*/ 163339 h 672313"/>
                    <a:gd name="connsiteX25" fmla="*/ 270001 w 540001"/>
                    <a:gd name="connsiteY25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8 w 540001"/>
                    <a:gd name="connsiteY15" fmla="*/ 477123 h 672313"/>
                    <a:gd name="connsiteX16" fmla="*/ 9246 w 540001"/>
                    <a:gd name="connsiteY16" fmla="*/ 580395 h 672313"/>
                    <a:gd name="connsiteX17" fmla="*/ 0 w 540001"/>
                    <a:gd name="connsiteY17" fmla="*/ 474719 h 672313"/>
                    <a:gd name="connsiteX18" fmla="*/ 0 w 540001"/>
                    <a:gd name="connsiteY18" fmla="*/ 472582 h 672313"/>
                    <a:gd name="connsiteX19" fmla="*/ 0 w 540001"/>
                    <a:gd name="connsiteY19" fmla="*/ 330311 h 672313"/>
                    <a:gd name="connsiteX20" fmla="*/ 0 w 540001"/>
                    <a:gd name="connsiteY20" fmla="*/ 258311 h 672313"/>
                    <a:gd name="connsiteX21" fmla="*/ 0 w 540001"/>
                    <a:gd name="connsiteY21" fmla="*/ 184582 h 672313"/>
                    <a:gd name="connsiteX22" fmla="*/ 0 w 540001"/>
                    <a:gd name="connsiteY22" fmla="*/ 183933 h 672313"/>
                    <a:gd name="connsiteX23" fmla="*/ 19062 w 540001"/>
                    <a:gd name="connsiteY23" fmla="*/ 163339 h 672313"/>
                    <a:gd name="connsiteX24" fmla="*/ 270001 w 540001"/>
                    <a:gd name="connsiteY24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9246 w 540001"/>
                    <a:gd name="connsiteY15" fmla="*/ 580395 h 672313"/>
                    <a:gd name="connsiteX16" fmla="*/ 0 w 540001"/>
                    <a:gd name="connsiteY16" fmla="*/ 474719 h 672313"/>
                    <a:gd name="connsiteX17" fmla="*/ 0 w 540001"/>
                    <a:gd name="connsiteY17" fmla="*/ 472582 h 672313"/>
                    <a:gd name="connsiteX18" fmla="*/ 0 w 540001"/>
                    <a:gd name="connsiteY18" fmla="*/ 330311 h 672313"/>
                    <a:gd name="connsiteX19" fmla="*/ 0 w 540001"/>
                    <a:gd name="connsiteY19" fmla="*/ 258311 h 672313"/>
                    <a:gd name="connsiteX20" fmla="*/ 0 w 540001"/>
                    <a:gd name="connsiteY20" fmla="*/ 184582 h 672313"/>
                    <a:gd name="connsiteX21" fmla="*/ 0 w 540001"/>
                    <a:gd name="connsiteY21" fmla="*/ 183933 h 672313"/>
                    <a:gd name="connsiteX22" fmla="*/ 19062 w 540001"/>
                    <a:gd name="connsiteY22" fmla="*/ 163339 h 672313"/>
                    <a:gd name="connsiteX23" fmla="*/ 270001 w 540001"/>
                    <a:gd name="connsiteY23" fmla="*/ 0 h 67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40001" h="672313">
                      <a:moveTo>
                        <a:pt x="270001" y="0"/>
                      </a:moveTo>
                      <a:cubicBezTo>
                        <a:pt x="333618" y="0"/>
                        <a:pt x="414840" y="62546"/>
                        <a:pt x="480608" y="126347"/>
                      </a:cubicBezTo>
                      <a:lnTo>
                        <a:pt x="540001" y="183933"/>
                      </a:lnTo>
                      <a:cubicBezTo>
                        <a:pt x="540001" y="208726"/>
                        <a:pt x="540000" y="233519"/>
                        <a:pt x="540000" y="258312"/>
                      </a:cubicBezTo>
                      <a:lnTo>
                        <a:pt x="540000" y="330312"/>
                      </a:lnTo>
                      <a:lnTo>
                        <a:pt x="540001" y="330312"/>
                      </a:lnTo>
                      <a:lnTo>
                        <a:pt x="540001" y="420312"/>
                      </a:lnTo>
                      <a:lnTo>
                        <a:pt x="540001" y="474715"/>
                      </a:lnTo>
                      <a:lnTo>
                        <a:pt x="530755" y="580396"/>
                      </a:lnTo>
                      <a:lnTo>
                        <a:pt x="360001" y="474314"/>
                      </a:lnTo>
                      <a:lnTo>
                        <a:pt x="360001" y="672312"/>
                      </a:lnTo>
                      <a:lnTo>
                        <a:pt x="180001" y="672313"/>
                      </a:lnTo>
                      <a:lnTo>
                        <a:pt x="180001" y="474313"/>
                      </a:lnTo>
                      <a:lnTo>
                        <a:pt x="180000" y="474314"/>
                      </a:lnTo>
                      <a:lnTo>
                        <a:pt x="180000" y="474313"/>
                      </a:lnTo>
                      <a:lnTo>
                        <a:pt x="9246" y="580395"/>
                      </a:lnTo>
                      <a:lnTo>
                        <a:pt x="0" y="474719"/>
                      </a:lnTo>
                      <a:lnTo>
                        <a:pt x="0" y="472582"/>
                      </a:lnTo>
                      <a:lnTo>
                        <a:pt x="0" y="330311"/>
                      </a:lnTo>
                      <a:lnTo>
                        <a:pt x="0" y="258311"/>
                      </a:lnTo>
                      <a:lnTo>
                        <a:pt x="0" y="184582"/>
                      </a:lnTo>
                      <a:lnTo>
                        <a:pt x="0" y="183933"/>
                      </a:lnTo>
                      <a:lnTo>
                        <a:pt x="19062" y="163339"/>
                      </a:lnTo>
                      <a:cubicBezTo>
                        <a:pt x="73898" y="99186"/>
                        <a:pt x="195781" y="0"/>
                        <a:pt x="270001" y="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631" name="グループ化 630">
                  <a:extLst>
                    <a:ext uri="{FF2B5EF4-FFF2-40B4-BE49-F238E27FC236}">
                      <a16:creationId xmlns:a16="http://schemas.microsoft.com/office/drawing/2014/main" id="{8BB187E9-F00E-3DE2-8DB7-E731B4A7836C}"/>
                    </a:ext>
                  </a:extLst>
                </p:cNvPr>
                <p:cNvGrpSpPr/>
                <p:nvPr/>
              </p:nvGrpSpPr>
              <p:grpSpPr>
                <a:xfrm>
                  <a:off x="3546561" y="7315100"/>
                  <a:ext cx="324976" cy="475983"/>
                  <a:chOff x="3546561" y="7315100"/>
                  <a:chExt cx="324976" cy="475983"/>
                </a:xfrm>
              </p:grpSpPr>
              <p:sp>
                <p:nvSpPr>
                  <p:cNvPr id="633" name="フリーフォーム: 図形 632">
                    <a:extLst>
                      <a:ext uri="{FF2B5EF4-FFF2-40B4-BE49-F238E27FC236}">
                        <a16:creationId xmlns:a16="http://schemas.microsoft.com/office/drawing/2014/main" id="{E3D5EA9A-96A5-7B0F-4A6B-328F757C2093}"/>
                      </a:ext>
                    </a:extLst>
                  </p:cNvPr>
                  <p:cNvSpPr/>
                  <p:nvPr/>
                </p:nvSpPr>
                <p:spPr>
                  <a:xfrm>
                    <a:off x="3783398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4" name="フリーフォーム: 図形 633">
                    <a:extLst>
                      <a:ext uri="{FF2B5EF4-FFF2-40B4-BE49-F238E27FC236}">
                        <a16:creationId xmlns:a16="http://schemas.microsoft.com/office/drawing/2014/main" id="{627090DB-2514-E9B2-3910-D36AE8E2AD84}"/>
                      </a:ext>
                    </a:extLst>
                  </p:cNvPr>
                  <p:cNvSpPr/>
                  <p:nvPr/>
                </p:nvSpPr>
                <p:spPr>
                  <a:xfrm>
                    <a:off x="3842737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5" name="フリーフォーム: 図形 634">
                    <a:extLst>
                      <a:ext uri="{FF2B5EF4-FFF2-40B4-BE49-F238E27FC236}">
                        <a16:creationId xmlns:a16="http://schemas.microsoft.com/office/drawing/2014/main" id="{A53153A7-FB84-7B12-722D-19C1EDB860D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97648" y="7264013"/>
                    <a:ext cx="99613" cy="201787"/>
                  </a:xfrm>
                  <a:custGeom>
                    <a:avLst/>
                    <a:gdLst>
                      <a:gd name="connsiteX0" fmla="*/ 615 w 99613"/>
                      <a:gd name="connsiteY0" fmla="*/ 39421 h 201787"/>
                      <a:gd name="connsiteX1" fmla="*/ 26791 w 99613"/>
                      <a:gd name="connsiteY1" fmla="*/ 614 h 201787"/>
                      <a:gd name="connsiteX2" fmla="*/ 65597 w 99613"/>
                      <a:gd name="connsiteY2" fmla="*/ 26790 h 201787"/>
                      <a:gd name="connsiteX3" fmla="*/ 99613 w 99613"/>
                      <a:gd name="connsiteY3" fmla="*/ 201787 h 201787"/>
                      <a:gd name="connsiteX4" fmla="*/ 32176 w 99613"/>
                      <a:gd name="connsiteY4" fmla="*/ 201787 h 201787"/>
                      <a:gd name="connsiteX5" fmla="*/ 615 w 99613"/>
                      <a:gd name="connsiteY5" fmla="*/ 39421 h 201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613" h="201787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99613" y="201787"/>
                        </a:lnTo>
                        <a:lnTo>
                          <a:pt x="32176" y="201787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6" name="フリーフォーム: 図形 635">
                    <a:extLst>
                      <a:ext uri="{FF2B5EF4-FFF2-40B4-BE49-F238E27FC236}">
                        <a16:creationId xmlns:a16="http://schemas.microsoft.com/office/drawing/2014/main" id="{430A8F00-C715-A95E-C379-F3D649321F9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02739" y="7385849"/>
                    <a:ext cx="102069" cy="214425"/>
                  </a:xfrm>
                  <a:custGeom>
                    <a:avLst/>
                    <a:gdLst>
                      <a:gd name="connsiteX0" fmla="*/ 615 w 102069"/>
                      <a:gd name="connsiteY0" fmla="*/ 39421 h 214425"/>
                      <a:gd name="connsiteX1" fmla="*/ 26791 w 102069"/>
                      <a:gd name="connsiteY1" fmla="*/ 614 h 214425"/>
                      <a:gd name="connsiteX2" fmla="*/ 65597 w 102069"/>
                      <a:gd name="connsiteY2" fmla="*/ 26790 h 214425"/>
                      <a:gd name="connsiteX3" fmla="*/ 102069 w 102069"/>
                      <a:gd name="connsiteY3" fmla="*/ 214425 h 214425"/>
                      <a:gd name="connsiteX4" fmla="*/ 34632 w 102069"/>
                      <a:gd name="connsiteY4" fmla="*/ 214425 h 214425"/>
                      <a:gd name="connsiteX5" fmla="*/ 615 w 102069"/>
                      <a:gd name="connsiteY5" fmla="*/ 39421 h 2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069" h="214425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102069" y="214425"/>
                        </a:lnTo>
                        <a:lnTo>
                          <a:pt x="34632" y="214425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cxnSp>
              <p:nvCxnSpPr>
                <p:cNvPr id="632" name="直線コネクタ 631">
                  <a:extLst>
                    <a:ext uri="{FF2B5EF4-FFF2-40B4-BE49-F238E27FC236}">
                      <a16:creationId xmlns:a16="http://schemas.microsoft.com/office/drawing/2014/main" id="{87260906-4A8A-AAC2-C6B9-7BF0B1743AF9}"/>
                    </a:ext>
                  </a:extLst>
                </p:cNvPr>
                <p:cNvCxnSpPr>
                  <a:cxnSpLocks/>
                  <a:stCxn id="630" idx="14"/>
                  <a:endCxn id="630" idx="9"/>
                </p:cNvCxnSpPr>
                <p:nvPr/>
              </p:nvCxnSpPr>
              <p:spPr>
                <a:xfrm>
                  <a:off x="3734706" y="7593083"/>
                  <a:ext cx="180000" cy="1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7" name="テキスト ボックス 626">
                <a:extLst>
                  <a:ext uri="{FF2B5EF4-FFF2-40B4-BE49-F238E27FC236}">
                    <a16:creationId xmlns:a16="http://schemas.microsoft.com/office/drawing/2014/main" id="{F73AFD1F-DD61-0CC8-5087-909E7777C72C}"/>
                  </a:ext>
                </a:extLst>
              </p:cNvPr>
              <p:cNvSpPr txBox="1"/>
              <p:nvPr/>
            </p:nvSpPr>
            <p:spPr>
              <a:xfrm>
                <a:off x="820681" y="3288006"/>
                <a:ext cx="245581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607" name="グループ化 606">
              <a:extLst>
                <a:ext uri="{FF2B5EF4-FFF2-40B4-BE49-F238E27FC236}">
                  <a16:creationId xmlns:a16="http://schemas.microsoft.com/office/drawing/2014/main" id="{9D5B89BF-A3E2-D7AC-CEF1-DB6656816F52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 flipH="1">
              <a:off x="1403769" y="8763438"/>
              <a:ext cx="694800" cy="806488"/>
              <a:chOff x="594296" y="3288005"/>
              <a:chExt cx="695639" cy="807462"/>
            </a:xfrm>
          </p:grpSpPr>
          <p:grpSp>
            <p:nvGrpSpPr>
              <p:cNvPr id="608" name="グループ化 607">
                <a:extLst>
                  <a:ext uri="{FF2B5EF4-FFF2-40B4-BE49-F238E27FC236}">
                    <a16:creationId xmlns:a16="http://schemas.microsoft.com/office/drawing/2014/main" id="{E91A8A83-E6CD-42A4-5286-98B39F907F04}"/>
                  </a:ext>
                </a:extLst>
              </p:cNvPr>
              <p:cNvGrpSpPr/>
              <p:nvPr/>
            </p:nvGrpSpPr>
            <p:grpSpPr>
              <a:xfrm flipH="1">
                <a:off x="594296" y="3335528"/>
                <a:ext cx="695639" cy="759939"/>
                <a:chOff x="3474974" y="7031145"/>
                <a:chExt cx="695639" cy="759939"/>
              </a:xfrm>
            </p:grpSpPr>
            <p:sp>
              <p:nvSpPr>
                <p:cNvPr id="610" name="直角三角形 95">
                  <a:extLst>
                    <a:ext uri="{FF2B5EF4-FFF2-40B4-BE49-F238E27FC236}">
                      <a16:creationId xmlns:a16="http://schemas.microsoft.com/office/drawing/2014/main" id="{B5DCF8D2-5415-4AFD-12AF-C544522D771E}"/>
                    </a:ext>
                  </a:extLst>
                </p:cNvPr>
                <p:cNvSpPr/>
                <p:nvPr/>
              </p:nvSpPr>
              <p:spPr>
                <a:xfrm rot="10800000" flipH="1">
                  <a:off x="3554704" y="7371652"/>
                  <a:ext cx="208939" cy="68575"/>
                </a:xfrm>
                <a:custGeom>
                  <a:avLst/>
                  <a:gdLst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68575 h 68575"/>
                    <a:gd name="connsiteX3" fmla="*/ 0 w 201796"/>
                    <a:gd name="connsiteY3" fmla="*/ 68575 h 68575"/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44763 h 68575"/>
                    <a:gd name="connsiteX3" fmla="*/ 0 w 201796"/>
                    <a:gd name="connsiteY3" fmla="*/ 68575 h 68575"/>
                    <a:gd name="connsiteX0" fmla="*/ 0 w 208939"/>
                    <a:gd name="connsiteY0" fmla="*/ 68575 h 68575"/>
                    <a:gd name="connsiteX1" fmla="*/ 0 w 208939"/>
                    <a:gd name="connsiteY1" fmla="*/ 0 h 68575"/>
                    <a:gd name="connsiteX2" fmla="*/ 208939 w 208939"/>
                    <a:gd name="connsiteY2" fmla="*/ 35238 h 68575"/>
                    <a:gd name="connsiteX3" fmla="*/ 0 w 208939"/>
                    <a:gd name="connsiteY3" fmla="*/ 68575 h 6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939" h="68575">
                      <a:moveTo>
                        <a:pt x="0" y="68575"/>
                      </a:moveTo>
                      <a:lnTo>
                        <a:pt x="0" y="0"/>
                      </a:lnTo>
                      <a:lnTo>
                        <a:pt x="208939" y="35238"/>
                      </a:lnTo>
                      <a:lnTo>
                        <a:pt x="0" y="68575"/>
                      </a:lnTo>
                      <a:close/>
                    </a:path>
                  </a:pathLst>
                </a:custGeom>
                <a:solidFill>
                  <a:schemeClr val="bg1">
                    <a:alpha val="48000"/>
                  </a:schemeClr>
                </a:solidFill>
                <a:ln w="3175" cap="rnd">
                  <a:solidFill>
                    <a:schemeClr val="tx1"/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11" name="グループ化 610">
                  <a:extLst>
                    <a:ext uri="{FF2B5EF4-FFF2-40B4-BE49-F238E27FC236}">
                      <a16:creationId xmlns:a16="http://schemas.microsoft.com/office/drawing/2014/main" id="{C7BA9F6B-488C-E689-EC68-35B704898330}"/>
                    </a:ext>
                  </a:extLst>
                </p:cNvPr>
                <p:cNvGrpSpPr/>
                <p:nvPr/>
              </p:nvGrpSpPr>
              <p:grpSpPr>
                <a:xfrm>
                  <a:off x="3474974" y="7031145"/>
                  <a:ext cx="695639" cy="759939"/>
                  <a:chOff x="688634" y="5153551"/>
                  <a:chExt cx="695639" cy="759939"/>
                </a:xfrm>
              </p:grpSpPr>
              <p:sp>
                <p:nvSpPr>
                  <p:cNvPr id="619" name="フリーフォーム: 図形 618">
                    <a:extLst>
                      <a:ext uri="{FF2B5EF4-FFF2-40B4-BE49-F238E27FC236}">
                        <a16:creationId xmlns:a16="http://schemas.microsoft.com/office/drawing/2014/main" id="{0B5C08D4-B68E-93EA-41A4-E160D3755E38}"/>
                      </a:ext>
                    </a:extLst>
                  </p:cNvPr>
                  <p:cNvSpPr/>
                  <p:nvPr/>
                </p:nvSpPr>
                <p:spPr>
                  <a:xfrm flipH="1">
                    <a:off x="885376" y="5709935"/>
                    <a:ext cx="69288" cy="203289"/>
                  </a:xfrm>
                  <a:custGeom>
                    <a:avLst/>
                    <a:gdLst>
                      <a:gd name="connsiteX0" fmla="*/ 0 w 66093"/>
                      <a:gd name="connsiteY0" fmla="*/ 0 h 217399"/>
                      <a:gd name="connsiteX1" fmla="*/ 0 w 66093"/>
                      <a:gd name="connsiteY1" fmla="*/ 217399 h 217399"/>
                      <a:gd name="connsiteX2" fmla="*/ 6492 w 66093"/>
                      <a:gd name="connsiteY2" fmla="*/ 217399 h 217399"/>
                      <a:gd name="connsiteX3" fmla="*/ 66093 w 66093"/>
                      <a:gd name="connsiteY3" fmla="*/ 137700 h 217399"/>
                      <a:gd name="connsiteX4" fmla="*/ 0 w 66093"/>
                      <a:gd name="connsiteY4" fmla="*/ 0 h 217399"/>
                      <a:gd name="connsiteX0" fmla="*/ 0 w 66093"/>
                      <a:gd name="connsiteY0" fmla="*/ 0 h 217665"/>
                      <a:gd name="connsiteX1" fmla="*/ 0 w 66093"/>
                      <a:gd name="connsiteY1" fmla="*/ 217399 h 217665"/>
                      <a:gd name="connsiteX2" fmla="*/ 3031 w 66093"/>
                      <a:gd name="connsiteY2" fmla="*/ 217665 h 217665"/>
                      <a:gd name="connsiteX3" fmla="*/ 66093 w 66093"/>
                      <a:gd name="connsiteY3" fmla="*/ 137700 h 217665"/>
                      <a:gd name="connsiteX4" fmla="*/ 0 w 66093"/>
                      <a:gd name="connsiteY4" fmla="*/ 0 h 217665"/>
                      <a:gd name="connsiteX0" fmla="*/ 3195 w 69288"/>
                      <a:gd name="connsiteY0" fmla="*/ 0 h 217665"/>
                      <a:gd name="connsiteX1" fmla="*/ 0 w 69288"/>
                      <a:gd name="connsiteY1" fmla="*/ 209678 h 217665"/>
                      <a:gd name="connsiteX2" fmla="*/ 6226 w 69288"/>
                      <a:gd name="connsiteY2" fmla="*/ 217665 h 217665"/>
                      <a:gd name="connsiteX3" fmla="*/ 69288 w 69288"/>
                      <a:gd name="connsiteY3" fmla="*/ 137700 h 217665"/>
                      <a:gd name="connsiteX4" fmla="*/ 3195 w 69288"/>
                      <a:gd name="connsiteY4" fmla="*/ 0 h 217665"/>
                      <a:gd name="connsiteX0" fmla="*/ 2663 w 69288"/>
                      <a:gd name="connsiteY0" fmla="*/ 0 h 204353"/>
                      <a:gd name="connsiteX1" fmla="*/ 0 w 69288"/>
                      <a:gd name="connsiteY1" fmla="*/ 196366 h 204353"/>
                      <a:gd name="connsiteX2" fmla="*/ 6226 w 69288"/>
                      <a:gd name="connsiteY2" fmla="*/ 204353 h 204353"/>
                      <a:gd name="connsiteX3" fmla="*/ 69288 w 69288"/>
                      <a:gd name="connsiteY3" fmla="*/ 124388 h 204353"/>
                      <a:gd name="connsiteX4" fmla="*/ 2663 w 69288"/>
                      <a:gd name="connsiteY4" fmla="*/ 0 h 204353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289"/>
                      <a:gd name="connsiteX1" fmla="*/ 0 w 69288"/>
                      <a:gd name="connsiteY1" fmla="*/ 195834 h 203289"/>
                      <a:gd name="connsiteX2" fmla="*/ 6226 w 69288"/>
                      <a:gd name="connsiteY2" fmla="*/ 203289 h 203289"/>
                      <a:gd name="connsiteX3" fmla="*/ 69288 w 69288"/>
                      <a:gd name="connsiteY3" fmla="*/ 123856 h 203289"/>
                      <a:gd name="connsiteX4" fmla="*/ 3196 w 69288"/>
                      <a:gd name="connsiteY4" fmla="*/ 0 h 203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8" h="203289">
                        <a:moveTo>
                          <a:pt x="3196" y="0"/>
                        </a:moveTo>
                        <a:cubicBezTo>
                          <a:pt x="2308" y="65455"/>
                          <a:pt x="888" y="130379"/>
                          <a:pt x="0" y="195834"/>
                        </a:cubicBezTo>
                        <a:lnTo>
                          <a:pt x="6226" y="203289"/>
                        </a:lnTo>
                        <a:lnTo>
                          <a:pt x="69288" y="123856"/>
                        </a:lnTo>
                        <a:lnTo>
                          <a:pt x="3196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0" name="フリーフォーム: 図形 619">
                    <a:extLst>
                      <a:ext uri="{FF2B5EF4-FFF2-40B4-BE49-F238E27FC236}">
                        <a16:creationId xmlns:a16="http://schemas.microsoft.com/office/drawing/2014/main" id="{B356828A-8621-D29B-F826-D980973E73CF}"/>
                      </a:ext>
                    </a:extLst>
                  </p:cNvPr>
                  <p:cNvSpPr/>
                  <p:nvPr/>
                </p:nvSpPr>
                <p:spPr>
                  <a:xfrm flipH="1">
                    <a:off x="1120220" y="5698191"/>
                    <a:ext cx="66093" cy="215299"/>
                  </a:xfrm>
                  <a:custGeom>
                    <a:avLst/>
                    <a:gdLst>
                      <a:gd name="connsiteX0" fmla="*/ 66093 w 66093"/>
                      <a:gd name="connsiteY0" fmla="*/ 0 h 215299"/>
                      <a:gd name="connsiteX1" fmla="*/ 0 w 66093"/>
                      <a:gd name="connsiteY1" fmla="*/ 137700 h 215299"/>
                      <a:gd name="connsiteX2" fmla="*/ 58031 w 66093"/>
                      <a:gd name="connsiteY2" fmla="*/ 215299 h 215299"/>
                      <a:gd name="connsiteX3" fmla="*/ 66093 w 66093"/>
                      <a:gd name="connsiteY3" fmla="*/ 215299 h 215299"/>
                      <a:gd name="connsiteX4" fmla="*/ 66093 w 66093"/>
                      <a:gd name="connsiteY4" fmla="*/ 0 h 215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093" h="215299">
                        <a:moveTo>
                          <a:pt x="66093" y="0"/>
                        </a:moveTo>
                        <a:lnTo>
                          <a:pt x="0" y="137700"/>
                        </a:lnTo>
                        <a:lnTo>
                          <a:pt x="58031" y="215299"/>
                        </a:lnTo>
                        <a:lnTo>
                          <a:pt x="66093" y="215299"/>
                        </a:lnTo>
                        <a:lnTo>
                          <a:pt x="66093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1" name="台形 354">
                    <a:extLst>
                      <a:ext uri="{FF2B5EF4-FFF2-40B4-BE49-F238E27FC236}">
                        <a16:creationId xmlns:a16="http://schemas.microsoft.com/office/drawing/2014/main" id="{C4FA3167-D3DA-D79D-967F-F6618576C1D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85705" y="5528277"/>
                    <a:ext cx="290477" cy="84620"/>
                  </a:xfrm>
                  <a:custGeom>
                    <a:avLst/>
                    <a:gdLst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619376 w 2619376"/>
                      <a:gd name="connsiteY3" fmla="*/ 756818 h 756818"/>
                      <a:gd name="connsiteX4" fmla="*/ 0 w 2619376"/>
                      <a:gd name="connsiteY4" fmla="*/ 756818 h 756818"/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597944 w 2619376"/>
                      <a:gd name="connsiteY3" fmla="*/ 713248 h 756818"/>
                      <a:gd name="connsiteX4" fmla="*/ 2619376 w 2619376"/>
                      <a:gd name="connsiteY4" fmla="*/ 756818 h 756818"/>
                      <a:gd name="connsiteX5" fmla="*/ 0 w 2619376"/>
                      <a:gd name="connsiteY5" fmla="*/ 756818 h 756818"/>
                      <a:gd name="connsiteX0" fmla="*/ 0 w 2597944"/>
                      <a:gd name="connsiteY0" fmla="*/ 756818 h 756818"/>
                      <a:gd name="connsiteX1" fmla="*/ 387975 w 2597944"/>
                      <a:gd name="connsiteY1" fmla="*/ 0 h 756818"/>
                      <a:gd name="connsiteX2" fmla="*/ 2231401 w 2597944"/>
                      <a:gd name="connsiteY2" fmla="*/ 0 h 756818"/>
                      <a:gd name="connsiteX3" fmla="*/ 2597944 w 2597944"/>
                      <a:gd name="connsiteY3" fmla="*/ 713248 h 756818"/>
                      <a:gd name="connsiteX4" fmla="*/ 2557463 w 2597944"/>
                      <a:gd name="connsiteY4" fmla="*/ 756818 h 756818"/>
                      <a:gd name="connsiteX5" fmla="*/ 0 w 2597944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97944" h="756818">
                        <a:moveTo>
                          <a:pt x="0" y="756818"/>
                        </a:moveTo>
                        <a:lnTo>
                          <a:pt x="387975" y="0"/>
                        </a:lnTo>
                        <a:lnTo>
                          <a:pt x="2231401" y="0"/>
                        </a:lnTo>
                        <a:lnTo>
                          <a:pt x="2597944" y="713248"/>
                        </a:lnTo>
                        <a:lnTo>
                          <a:pt x="2557463" y="756818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2" name="台形 355">
                    <a:extLst>
                      <a:ext uri="{FF2B5EF4-FFF2-40B4-BE49-F238E27FC236}">
                        <a16:creationId xmlns:a16="http://schemas.microsoft.com/office/drawing/2014/main" id="{5BEB598C-5D18-39F9-22EB-339198DA3C8E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194994" y="5530008"/>
                    <a:ext cx="293938" cy="84620"/>
                  </a:xfrm>
                  <a:custGeom>
                    <a:avLst/>
                    <a:gdLst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59855 w 2659855"/>
                      <a:gd name="connsiteY3" fmla="*/ 756818 h 756818"/>
                      <a:gd name="connsiteX4" fmla="*/ 0 w 2659855"/>
                      <a:gd name="connsiteY4" fmla="*/ 756818 h 756818"/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28898 w 2659855"/>
                      <a:gd name="connsiteY3" fmla="*/ 686335 h 756818"/>
                      <a:gd name="connsiteX4" fmla="*/ 2659855 w 2659855"/>
                      <a:gd name="connsiteY4" fmla="*/ 756818 h 756818"/>
                      <a:gd name="connsiteX5" fmla="*/ 0 w 2659855"/>
                      <a:gd name="connsiteY5" fmla="*/ 756818 h 756818"/>
                      <a:gd name="connsiteX0" fmla="*/ 0 w 2628898"/>
                      <a:gd name="connsiteY0" fmla="*/ 756818 h 756818"/>
                      <a:gd name="connsiteX1" fmla="*/ 331184 w 2628898"/>
                      <a:gd name="connsiteY1" fmla="*/ 0 h 756818"/>
                      <a:gd name="connsiteX2" fmla="*/ 2328671 w 2628898"/>
                      <a:gd name="connsiteY2" fmla="*/ 0 h 756818"/>
                      <a:gd name="connsiteX3" fmla="*/ 2628898 w 2628898"/>
                      <a:gd name="connsiteY3" fmla="*/ 686335 h 756818"/>
                      <a:gd name="connsiteX4" fmla="*/ 2574127 w 2628898"/>
                      <a:gd name="connsiteY4" fmla="*/ 737771 h 756818"/>
                      <a:gd name="connsiteX5" fmla="*/ 0 w 2628898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8898" h="756818">
                        <a:moveTo>
                          <a:pt x="0" y="756818"/>
                        </a:moveTo>
                        <a:lnTo>
                          <a:pt x="331184" y="0"/>
                        </a:lnTo>
                        <a:lnTo>
                          <a:pt x="2328671" y="0"/>
                        </a:lnTo>
                        <a:lnTo>
                          <a:pt x="2628898" y="686335"/>
                        </a:lnTo>
                        <a:lnTo>
                          <a:pt x="2574127" y="737771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3" name="台形 356">
                    <a:extLst>
                      <a:ext uri="{FF2B5EF4-FFF2-40B4-BE49-F238E27FC236}">
                        <a16:creationId xmlns:a16="http://schemas.microsoft.com/office/drawing/2014/main" id="{1E4F4CA2-46D7-B662-57A3-CD02771FFF57}"/>
                      </a:ext>
                    </a:extLst>
                  </p:cNvPr>
                  <p:cNvSpPr/>
                  <p:nvPr/>
                </p:nvSpPr>
                <p:spPr>
                  <a:xfrm rot="15900000">
                    <a:off x="681472" y="5727500"/>
                    <a:ext cx="108829" cy="84620"/>
                  </a:xfrm>
                  <a:custGeom>
                    <a:avLst/>
                    <a:gdLst>
                      <a:gd name="connsiteX0" fmla="*/ 0 w 959519"/>
                      <a:gd name="connsiteY0" fmla="*/ 756818 h 756818"/>
                      <a:gd name="connsiteX1" fmla="*/ 189205 w 959519"/>
                      <a:gd name="connsiteY1" fmla="*/ 0 h 756818"/>
                      <a:gd name="connsiteX2" fmla="*/ 770315 w 959519"/>
                      <a:gd name="connsiteY2" fmla="*/ 0 h 756818"/>
                      <a:gd name="connsiteX3" fmla="*/ 959519 w 959519"/>
                      <a:gd name="connsiteY3" fmla="*/ 756818 h 756818"/>
                      <a:gd name="connsiteX4" fmla="*/ 0 w 959519"/>
                      <a:gd name="connsiteY4" fmla="*/ 756818 h 756818"/>
                      <a:gd name="connsiteX0" fmla="*/ 0 w 959519"/>
                      <a:gd name="connsiteY0" fmla="*/ 756818 h 756818"/>
                      <a:gd name="connsiteX1" fmla="*/ 10112 w 959519"/>
                      <a:gd name="connsiteY1" fmla="*/ 715711 h 756818"/>
                      <a:gd name="connsiteX2" fmla="*/ 189205 w 959519"/>
                      <a:gd name="connsiteY2" fmla="*/ 0 h 756818"/>
                      <a:gd name="connsiteX3" fmla="*/ 770315 w 959519"/>
                      <a:gd name="connsiteY3" fmla="*/ 0 h 756818"/>
                      <a:gd name="connsiteX4" fmla="*/ 959519 w 959519"/>
                      <a:gd name="connsiteY4" fmla="*/ 756818 h 756818"/>
                      <a:gd name="connsiteX5" fmla="*/ 0 w 959519"/>
                      <a:gd name="connsiteY5" fmla="*/ 756818 h 756818"/>
                      <a:gd name="connsiteX0" fmla="*/ 12779 w 972298"/>
                      <a:gd name="connsiteY0" fmla="*/ 756818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12779 w 972298"/>
                      <a:gd name="connsiteY5" fmla="*/ 756818 h 756818"/>
                      <a:gd name="connsiteX0" fmla="*/ 80237 w 972298"/>
                      <a:gd name="connsiteY0" fmla="*/ 750769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80237 w 972298"/>
                      <a:gd name="connsiteY5" fmla="*/ 750769 h 756818"/>
                      <a:gd name="connsiteX0" fmla="*/ 81274 w 973335"/>
                      <a:gd name="connsiteY0" fmla="*/ 750769 h 756818"/>
                      <a:gd name="connsiteX1" fmla="*/ 0 w 973335"/>
                      <a:gd name="connsiteY1" fmla="*/ 716008 h 756818"/>
                      <a:gd name="connsiteX2" fmla="*/ 203021 w 973335"/>
                      <a:gd name="connsiteY2" fmla="*/ 0 h 756818"/>
                      <a:gd name="connsiteX3" fmla="*/ 784131 w 973335"/>
                      <a:gd name="connsiteY3" fmla="*/ 0 h 756818"/>
                      <a:gd name="connsiteX4" fmla="*/ 973335 w 973335"/>
                      <a:gd name="connsiteY4" fmla="*/ 756818 h 756818"/>
                      <a:gd name="connsiteX5" fmla="*/ 81274 w 973335"/>
                      <a:gd name="connsiteY5" fmla="*/ 750769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3335" h="756818">
                        <a:moveTo>
                          <a:pt x="81274" y="750769"/>
                        </a:moveTo>
                        <a:lnTo>
                          <a:pt x="0" y="716008"/>
                        </a:lnTo>
                        <a:lnTo>
                          <a:pt x="203021" y="0"/>
                        </a:lnTo>
                        <a:lnTo>
                          <a:pt x="784131" y="0"/>
                        </a:lnTo>
                        <a:lnTo>
                          <a:pt x="973335" y="756818"/>
                        </a:lnTo>
                        <a:lnTo>
                          <a:pt x="81274" y="75076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4" name="台形 357">
                    <a:extLst>
                      <a:ext uri="{FF2B5EF4-FFF2-40B4-BE49-F238E27FC236}">
                        <a16:creationId xmlns:a16="http://schemas.microsoft.com/office/drawing/2014/main" id="{FFAD3287-3C3A-232B-0FCB-67F0D04AAE3A}"/>
                      </a:ext>
                    </a:extLst>
                  </p:cNvPr>
                  <p:cNvSpPr/>
                  <p:nvPr/>
                </p:nvSpPr>
                <p:spPr>
                  <a:xfrm rot="5700000" flipH="1">
                    <a:off x="1287559" y="5730507"/>
                    <a:ext cx="105864" cy="82007"/>
                  </a:xfrm>
                  <a:custGeom>
                    <a:avLst/>
                    <a:gdLst>
                      <a:gd name="connsiteX0" fmla="*/ 0 w 958374"/>
                      <a:gd name="connsiteY0" fmla="*/ 733296 h 733296"/>
                      <a:gd name="connsiteX1" fmla="*/ 183324 w 958374"/>
                      <a:gd name="connsiteY1" fmla="*/ 0 h 733296"/>
                      <a:gd name="connsiteX2" fmla="*/ 775050 w 958374"/>
                      <a:gd name="connsiteY2" fmla="*/ 0 h 733296"/>
                      <a:gd name="connsiteX3" fmla="*/ 958374 w 958374"/>
                      <a:gd name="connsiteY3" fmla="*/ 733296 h 733296"/>
                      <a:gd name="connsiteX4" fmla="*/ 0 w 958374"/>
                      <a:gd name="connsiteY4" fmla="*/ 733296 h 733296"/>
                      <a:gd name="connsiteX0" fmla="*/ 0 w 958374"/>
                      <a:gd name="connsiteY0" fmla="*/ 733296 h 733296"/>
                      <a:gd name="connsiteX1" fmla="*/ 4859 w 958374"/>
                      <a:gd name="connsiteY1" fmla="*/ 705043 h 733296"/>
                      <a:gd name="connsiteX2" fmla="*/ 183324 w 958374"/>
                      <a:gd name="connsiteY2" fmla="*/ 0 h 733296"/>
                      <a:gd name="connsiteX3" fmla="*/ 775050 w 958374"/>
                      <a:gd name="connsiteY3" fmla="*/ 0 h 733296"/>
                      <a:gd name="connsiteX4" fmla="*/ 958374 w 958374"/>
                      <a:gd name="connsiteY4" fmla="*/ 733296 h 733296"/>
                      <a:gd name="connsiteX5" fmla="*/ 0 w 958374"/>
                      <a:gd name="connsiteY5" fmla="*/ 733296 h 733296"/>
                      <a:gd name="connsiteX0" fmla="*/ 78790 w 953515"/>
                      <a:gd name="connsiteY0" fmla="*/ 733444 h 733444"/>
                      <a:gd name="connsiteX1" fmla="*/ 0 w 953515"/>
                      <a:gd name="connsiteY1" fmla="*/ 705043 h 733444"/>
                      <a:gd name="connsiteX2" fmla="*/ 178465 w 953515"/>
                      <a:gd name="connsiteY2" fmla="*/ 0 h 733444"/>
                      <a:gd name="connsiteX3" fmla="*/ 770191 w 953515"/>
                      <a:gd name="connsiteY3" fmla="*/ 0 h 733444"/>
                      <a:gd name="connsiteX4" fmla="*/ 953515 w 953515"/>
                      <a:gd name="connsiteY4" fmla="*/ 733296 h 733444"/>
                      <a:gd name="connsiteX5" fmla="*/ 78790 w 953515"/>
                      <a:gd name="connsiteY5" fmla="*/ 733444 h 733444"/>
                      <a:gd name="connsiteX0" fmla="*/ 77663 w 952388"/>
                      <a:gd name="connsiteY0" fmla="*/ 733444 h 733444"/>
                      <a:gd name="connsiteX1" fmla="*/ 0 w 952388"/>
                      <a:gd name="connsiteY1" fmla="*/ 719483 h 733444"/>
                      <a:gd name="connsiteX2" fmla="*/ 177338 w 952388"/>
                      <a:gd name="connsiteY2" fmla="*/ 0 h 733444"/>
                      <a:gd name="connsiteX3" fmla="*/ 769064 w 952388"/>
                      <a:gd name="connsiteY3" fmla="*/ 0 h 733444"/>
                      <a:gd name="connsiteX4" fmla="*/ 952388 w 952388"/>
                      <a:gd name="connsiteY4" fmla="*/ 733296 h 733444"/>
                      <a:gd name="connsiteX5" fmla="*/ 77663 w 952388"/>
                      <a:gd name="connsiteY5" fmla="*/ 733444 h 733444"/>
                      <a:gd name="connsiteX0" fmla="*/ 76833 w 951558"/>
                      <a:gd name="connsiteY0" fmla="*/ 733444 h 733444"/>
                      <a:gd name="connsiteX1" fmla="*/ 0 w 951558"/>
                      <a:gd name="connsiteY1" fmla="*/ 709994 h 733444"/>
                      <a:gd name="connsiteX2" fmla="*/ 176508 w 951558"/>
                      <a:gd name="connsiteY2" fmla="*/ 0 h 733444"/>
                      <a:gd name="connsiteX3" fmla="*/ 768234 w 951558"/>
                      <a:gd name="connsiteY3" fmla="*/ 0 h 733444"/>
                      <a:gd name="connsiteX4" fmla="*/ 951558 w 951558"/>
                      <a:gd name="connsiteY4" fmla="*/ 733296 h 733444"/>
                      <a:gd name="connsiteX5" fmla="*/ 76833 w 951558"/>
                      <a:gd name="connsiteY5" fmla="*/ 733444 h 733444"/>
                      <a:gd name="connsiteX0" fmla="*/ 76211 w 950936"/>
                      <a:gd name="connsiteY0" fmla="*/ 733444 h 733444"/>
                      <a:gd name="connsiteX1" fmla="*/ 0 w 950936"/>
                      <a:gd name="connsiteY1" fmla="*/ 702877 h 733444"/>
                      <a:gd name="connsiteX2" fmla="*/ 175886 w 950936"/>
                      <a:gd name="connsiteY2" fmla="*/ 0 h 733444"/>
                      <a:gd name="connsiteX3" fmla="*/ 767612 w 950936"/>
                      <a:gd name="connsiteY3" fmla="*/ 0 h 733444"/>
                      <a:gd name="connsiteX4" fmla="*/ 950936 w 950936"/>
                      <a:gd name="connsiteY4" fmla="*/ 733296 h 733444"/>
                      <a:gd name="connsiteX5" fmla="*/ 76211 w 950936"/>
                      <a:gd name="connsiteY5" fmla="*/ 733444 h 733444"/>
                      <a:gd name="connsiteX0" fmla="*/ 80747 w 955472"/>
                      <a:gd name="connsiteY0" fmla="*/ 733444 h 733444"/>
                      <a:gd name="connsiteX1" fmla="*/ 0 w 955472"/>
                      <a:gd name="connsiteY1" fmla="*/ 700090 h 733444"/>
                      <a:gd name="connsiteX2" fmla="*/ 180422 w 955472"/>
                      <a:gd name="connsiteY2" fmla="*/ 0 h 733444"/>
                      <a:gd name="connsiteX3" fmla="*/ 772148 w 955472"/>
                      <a:gd name="connsiteY3" fmla="*/ 0 h 733444"/>
                      <a:gd name="connsiteX4" fmla="*/ 955472 w 955472"/>
                      <a:gd name="connsiteY4" fmla="*/ 733296 h 733444"/>
                      <a:gd name="connsiteX5" fmla="*/ 80747 w 955472"/>
                      <a:gd name="connsiteY5" fmla="*/ 733444 h 733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5472" h="733444">
                        <a:moveTo>
                          <a:pt x="80747" y="733444"/>
                        </a:moveTo>
                        <a:lnTo>
                          <a:pt x="0" y="700090"/>
                        </a:lnTo>
                        <a:lnTo>
                          <a:pt x="180422" y="0"/>
                        </a:lnTo>
                        <a:lnTo>
                          <a:pt x="772148" y="0"/>
                        </a:lnTo>
                        <a:lnTo>
                          <a:pt x="955472" y="733296"/>
                        </a:lnTo>
                        <a:lnTo>
                          <a:pt x="80747" y="73344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625" name="台形 624">
                    <a:extLst>
                      <a:ext uri="{FF2B5EF4-FFF2-40B4-BE49-F238E27FC236}">
                        <a16:creationId xmlns:a16="http://schemas.microsoft.com/office/drawing/2014/main" id="{9FF041E2-3B8E-0A7F-E523-416D65C0BE95}"/>
                      </a:ext>
                    </a:extLst>
                  </p:cNvPr>
                  <p:cNvSpPr/>
                  <p:nvPr/>
                </p:nvSpPr>
                <p:spPr>
                  <a:xfrm>
                    <a:off x="991146" y="5153551"/>
                    <a:ext cx="94437" cy="106444"/>
                  </a:xfrm>
                  <a:prstGeom prst="trapezoid">
                    <a:avLst>
                      <a:gd name="adj" fmla="val 24848"/>
                    </a:avLst>
                  </a:pr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612" name="フリーフォーム: 図形 611">
                  <a:extLst>
                    <a:ext uri="{FF2B5EF4-FFF2-40B4-BE49-F238E27FC236}">
                      <a16:creationId xmlns:a16="http://schemas.microsoft.com/office/drawing/2014/main" id="{FEE31E50-F9C3-B5E9-6800-E5FC49FE749C}"/>
                    </a:ext>
                  </a:extLst>
                </p:cNvPr>
                <p:cNvSpPr/>
                <p:nvPr/>
              </p:nvSpPr>
              <p:spPr>
                <a:xfrm>
                  <a:off x="3554705" y="7118770"/>
                  <a:ext cx="540001" cy="672313"/>
                </a:xfrm>
                <a:custGeom>
                  <a:avLst/>
                  <a:gdLst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35817 w 540001"/>
                    <a:gd name="connsiteY2" fmla="*/ 183933 h 672313"/>
                    <a:gd name="connsiteX3" fmla="*/ 540001 w 540001"/>
                    <a:gd name="connsiteY3" fmla="*/ 183933 h 672313"/>
                    <a:gd name="connsiteX4" fmla="*/ 540000 w 540001"/>
                    <a:gd name="connsiteY4" fmla="*/ 258312 h 672313"/>
                    <a:gd name="connsiteX5" fmla="*/ 540000 w 540001"/>
                    <a:gd name="connsiteY5" fmla="*/ 330312 h 672313"/>
                    <a:gd name="connsiteX6" fmla="*/ 540001 w 540001"/>
                    <a:gd name="connsiteY6" fmla="*/ 330312 h 672313"/>
                    <a:gd name="connsiteX7" fmla="*/ 540001 w 540001"/>
                    <a:gd name="connsiteY7" fmla="*/ 420312 h 672313"/>
                    <a:gd name="connsiteX8" fmla="*/ 540001 w 540001"/>
                    <a:gd name="connsiteY8" fmla="*/ 474715 h 672313"/>
                    <a:gd name="connsiteX9" fmla="*/ 530755 w 540001"/>
                    <a:gd name="connsiteY9" fmla="*/ 580396 h 672313"/>
                    <a:gd name="connsiteX10" fmla="*/ 365523 w 540001"/>
                    <a:gd name="connsiteY10" fmla="*/ 477124 h 672313"/>
                    <a:gd name="connsiteX11" fmla="*/ 365522 w 540001"/>
                    <a:gd name="connsiteY11" fmla="*/ 480388 h 672313"/>
                    <a:gd name="connsiteX12" fmla="*/ 360001 w 540001"/>
                    <a:gd name="connsiteY12" fmla="*/ 474314 h 672313"/>
                    <a:gd name="connsiteX13" fmla="*/ 360001 w 540001"/>
                    <a:gd name="connsiteY13" fmla="*/ 672312 h 672313"/>
                    <a:gd name="connsiteX14" fmla="*/ 180001 w 540001"/>
                    <a:gd name="connsiteY14" fmla="*/ 672313 h 672313"/>
                    <a:gd name="connsiteX15" fmla="*/ 180001 w 540001"/>
                    <a:gd name="connsiteY15" fmla="*/ 474313 h 672313"/>
                    <a:gd name="connsiteX16" fmla="*/ 180000 w 540001"/>
                    <a:gd name="connsiteY16" fmla="*/ 474314 h 672313"/>
                    <a:gd name="connsiteX17" fmla="*/ 180000 w 540001"/>
                    <a:gd name="connsiteY17" fmla="*/ 474313 h 672313"/>
                    <a:gd name="connsiteX18" fmla="*/ 174479 w 540001"/>
                    <a:gd name="connsiteY18" fmla="*/ 480387 h 672313"/>
                    <a:gd name="connsiteX19" fmla="*/ 174478 w 540001"/>
                    <a:gd name="connsiteY19" fmla="*/ 477123 h 672313"/>
                    <a:gd name="connsiteX20" fmla="*/ 9246 w 540001"/>
                    <a:gd name="connsiteY20" fmla="*/ 580395 h 672313"/>
                    <a:gd name="connsiteX21" fmla="*/ 0 w 540001"/>
                    <a:gd name="connsiteY21" fmla="*/ 474719 h 672313"/>
                    <a:gd name="connsiteX22" fmla="*/ 0 w 540001"/>
                    <a:gd name="connsiteY22" fmla="*/ 472582 h 672313"/>
                    <a:gd name="connsiteX23" fmla="*/ 0 w 540001"/>
                    <a:gd name="connsiteY23" fmla="*/ 330311 h 672313"/>
                    <a:gd name="connsiteX24" fmla="*/ 0 w 540001"/>
                    <a:gd name="connsiteY24" fmla="*/ 258311 h 672313"/>
                    <a:gd name="connsiteX25" fmla="*/ 0 w 540001"/>
                    <a:gd name="connsiteY25" fmla="*/ 184582 h 672313"/>
                    <a:gd name="connsiteX26" fmla="*/ 0 w 540001"/>
                    <a:gd name="connsiteY26" fmla="*/ 183933 h 672313"/>
                    <a:gd name="connsiteX27" fmla="*/ 3334 w 540001"/>
                    <a:gd name="connsiteY27" fmla="*/ 183933 h 672313"/>
                    <a:gd name="connsiteX28" fmla="*/ 19062 w 540001"/>
                    <a:gd name="connsiteY28" fmla="*/ 163339 h 672313"/>
                    <a:gd name="connsiteX29" fmla="*/ 270001 w 540001"/>
                    <a:gd name="connsiteY29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3334 w 540001"/>
                    <a:gd name="connsiteY26" fmla="*/ 183933 h 672313"/>
                    <a:gd name="connsiteX27" fmla="*/ 19062 w 540001"/>
                    <a:gd name="connsiteY27" fmla="*/ 163339 h 672313"/>
                    <a:gd name="connsiteX28" fmla="*/ 270001 w 540001"/>
                    <a:gd name="connsiteY28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19062 w 540001"/>
                    <a:gd name="connsiteY26" fmla="*/ 163339 h 672313"/>
                    <a:gd name="connsiteX27" fmla="*/ 270001 w 540001"/>
                    <a:gd name="connsiteY27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0001 w 540001"/>
                    <a:gd name="connsiteY10" fmla="*/ 474314 h 672313"/>
                    <a:gd name="connsiteX11" fmla="*/ 360001 w 540001"/>
                    <a:gd name="connsiteY11" fmla="*/ 672312 h 672313"/>
                    <a:gd name="connsiteX12" fmla="*/ 180001 w 540001"/>
                    <a:gd name="connsiteY12" fmla="*/ 672313 h 672313"/>
                    <a:gd name="connsiteX13" fmla="*/ 180001 w 540001"/>
                    <a:gd name="connsiteY13" fmla="*/ 474313 h 672313"/>
                    <a:gd name="connsiteX14" fmla="*/ 180000 w 540001"/>
                    <a:gd name="connsiteY14" fmla="*/ 474314 h 672313"/>
                    <a:gd name="connsiteX15" fmla="*/ 180000 w 540001"/>
                    <a:gd name="connsiteY15" fmla="*/ 474313 h 672313"/>
                    <a:gd name="connsiteX16" fmla="*/ 174479 w 540001"/>
                    <a:gd name="connsiteY16" fmla="*/ 480387 h 672313"/>
                    <a:gd name="connsiteX17" fmla="*/ 174478 w 540001"/>
                    <a:gd name="connsiteY17" fmla="*/ 477123 h 672313"/>
                    <a:gd name="connsiteX18" fmla="*/ 9246 w 540001"/>
                    <a:gd name="connsiteY18" fmla="*/ 580395 h 672313"/>
                    <a:gd name="connsiteX19" fmla="*/ 0 w 540001"/>
                    <a:gd name="connsiteY19" fmla="*/ 474719 h 672313"/>
                    <a:gd name="connsiteX20" fmla="*/ 0 w 540001"/>
                    <a:gd name="connsiteY20" fmla="*/ 472582 h 672313"/>
                    <a:gd name="connsiteX21" fmla="*/ 0 w 540001"/>
                    <a:gd name="connsiteY21" fmla="*/ 330311 h 672313"/>
                    <a:gd name="connsiteX22" fmla="*/ 0 w 540001"/>
                    <a:gd name="connsiteY22" fmla="*/ 258311 h 672313"/>
                    <a:gd name="connsiteX23" fmla="*/ 0 w 540001"/>
                    <a:gd name="connsiteY23" fmla="*/ 184582 h 672313"/>
                    <a:gd name="connsiteX24" fmla="*/ 0 w 540001"/>
                    <a:gd name="connsiteY24" fmla="*/ 183933 h 672313"/>
                    <a:gd name="connsiteX25" fmla="*/ 19062 w 540001"/>
                    <a:gd name="connsiteY25" fmla="*/ 163339 h 672313"/>
                    <a:gd name="connsiteX26" fmla="*/ 270001 w 540001"/>
                    <a:gd name="connsiteY26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9 w 540001"/>
                    <a:gd name="connsiteY15" fmla="*/ 480387 h 672313"/>
                    <a:gd name="connsiteX16" fmla="*/ 174478 w 540001"/>
                    <a:gd name="connsiteY16" fmla="*/ 477123 h 672313"/>
                    <a:gd name="connsiteX17" fmla="*/ 9246 w 540001"/>
                    <a:gd name="connsiteY17" fmla="*/ 580395 h 672313"/>
                    <a:gd name="connsiteX18" fmla="*/ 0 w 540001"/>
                    <a:gd name="connsiteY18" fmla="*/ 474719 h 672313"/>
                    <a:gd name="connsiteX19" fmla="*/ 0 w 540001"/>
                    <a:gd name="connsiteY19" fmla="*/ 472582 h 672313"/>
                    <a:gd name="connsiteX20" fmla="*/ 0 w 540001"/>
                    <a:gd name="connsiteY20" fmla="*/ 330311 h 672313"/>
                    <a:gd name="connsiteX21" fmla="*/ 0 w 540001"/>
                    <a:gd name="connsiteY21" fmla="*/ 258311 h 672313"/>
                    <a:gd name="connsiteX22" fmla="*/ 0 w 540001"/>
                    <a:gd name="connsiteY22" fmla="*/ 184582 h 672313"/>
                    <a:gd name="connsiteX23" fmla="*/ 0 w 540001"/>
                    <a:gd name="connsiteY23" fmla="*/ 183933 h 672313"/>
                    <a:gd name="connsiteX24" fmla="*/ 19062 w 540001"/>
                    <a:gd name="connsiteY24" fmla="*/ 163339 h 672313"/>
                    <a:gd name="connsiteX25" fmla="*/ 270001 w 540001"/>
                    <a:gd name="connsiteY25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8 w 540001"/>
                    <a:gd name="connsiteY15" fmla="*/ 477123 h 672313"/>
                    <a:gd name="connsiteX16" fmla="*/ 9246 w 540001"/>
                    <a:gd name="connsiteY16" fmla="*/ 580395 h 672313"/>
                    <a:gd name="connsiteX17" fmla="*/ 0 w 540001"/>
                    <a:gd name="connsiteY17" fmla="*/ 474719 h 672313"/>
                    <a:gd name="connsiteX18" fmla="*/ 0 w 540001"/>
                    <a:gd name="connsiteY18" fmla="*/ 472582 h 672313"/>
                    <a:gd name="connsiteX19" fmla="*/ 0 w 540001"/>
                    <a:gd name="connsiteY19" fmla="*/ 330311 h 672313"/>
                    <a:gd name="connsiteX20" fmla="*/ 0 w 540001"/>
                    <a:gd name="connsiteY20" fmla="*/ 258311 h 672313"/>
                    <a:gd name="connsiteX21" fmla="*/ 0 w 540001"/>
                    <a:gd name="connsiteY21" fmla="*/ 184582 h 672313"/>
                    <a:gd name="connsiteX22" fmla="*/ 0 w 540001"/>
                    <a:gd name="connsiteY22" fmla="*/ 183933 h 672313"/>
                    <a:gd name="connsiteX23" fmla="*/ 19062 w 540001"/>
                    <a:gd name="connsiteY23" fmla="*/ 163339 h 672313"/>
                    <a:gd name="connsiteX24" fmla="*/ 270001 w 540001"/>
                    <a:gd name="connsiteY24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9246 w 540001"/>
                    <a:gd name="connsiteY15" fmla="*/ 580395 h 672313"/>
                    <a:gd name="connsiteX16" fmla="*/ 0 w 540001"/>
                    <a:gd name="connsiteY16" fmla="*/ 474719 h 672313"/>
                    <a:gd name="connsiteX17" fmla="*/ 0 w 540001"/>
                    <a:gd name="connsiteY17" fmla="*/ 472582 h 672313"/>
                    <a:gd name="connsiteX18" fmla="*/ 0 w 540001"/>
                    <a:gd name="connsiteY18" fmla="*/ 330311 h 672313"/>
                    <a:gd name="connsiteX19" fmla="*/ 0 w 540001"/>
                    <a:gd name="connsiteY19" fmla="*/ 258311 h 672313"/>
                    <a:gd name="connsiteX20" fmla="*/ 0 w 540001"/>
                    <a:gd name="connsiteY20" fmla="*/ 184582 h 672313"/>
                    <a:gd name="connsiteX21" fmla="*/ 0 w 540001"/>
                    <a:gd name="connsiteY21" fmla="*/ 183933 h 672313"/>
                    <a:gd name="connsiteX22" fmla="*/ 19062 w 540001"/>
                    <a:gd name="connsiteY22" fmla="*/ 163339 h 672313"/>
                    <a:gd name="connsiteX23" fmla="*/ 270001 w 540001"/>
                    <a:gd name="connsiteY23" fmla="*/ 0 h 67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40001" h="672313">
                      <a:moveTo>
                        <a:pt x="270001" y="0"/>
                      </a:moveTo>
                      <a:cubicBezTo>
                        <a:pt x="333618" y="0"/>
                        <a:pt x="414840" y="62546"/>
                        <a:pt x="480608" y="126347"/>
                      </a:cubicBezTo>
                      <a:lnTo>
                        <a:pt x="540001" y="183933"/>
                      </a:lnTo>
                      <a:cubicBezTo>
                        <a:pt x="540001" y="208726"/>
                        <a:pt x="540000" y="233519"/>
                        <a:pt x="540000" y="258312"/>
                      </a:cubicBezTo>
                      <a:lnTo>
                        <a:pt x="540000" y="330312"/>
                      </a:lnTo>
                      <a:lnTo>
                        <a:pt x="540001" y="330312"/>
                      </a:lnTo>
                      <a:lnTo>
                        <a:pt x="540001" y="420312"/>
                      </a:lnTo>
                      <a:lnTo>
                        <a:pt x="540001" y="474715"/>
                      </a:lnTo>
                      <a:lnTo>
                        <a:pt x="530755" y="580396"/>
                      </a:lnTo>
                      <a:lnTo>
                        <a:pt x="360001" y="474314"/>
                      </a:lnTo>
                      <a:lnTo>
                        <a:pt x="360001" y="672312"/>
                      </a:lnTo>
                      <a:lnTo>
                        <a:pt x="180001" y="672313"/>
                      </a:lnTo>
                      <a:lnTo>
                        <a:pt x="180001" y="474313"/>
                      </a:lnTo>
                      <a:lnTo>
                        <a:pt x="180000" y="474314"/>
                      </a:lnTo>
                      <a:lnTo>
                        <a:pt x="180000" y="474313"/>
                      </a:lnTo>
                      <a:lnTo>
                        <a:pt x="9246" y="580395"/>
                      </a:lnTo>
                      <a:lnTo>
                        <a:pt x="0" y="474719"/>
                      </a:lnTo>
                      <a:lnTo>
                        <a:pt x="0" y="472582"/>
                      </a:lnTo>
                      <a:lnTo>
                        <a:pt x="0" y="330311"/>
                      </a:lnTo>
                      <a:lnTo>
                        <a:pt x="0" y="258311"/>
                      </a:lnTo>
                      <a:lnTo>
                        <a:pt x="0" y="184582"/>
                      </a:lnTo>
                      <a:lnTo>
                        <a:pt x="0" y="183933"/>
                      </a:lnTo>
                      <a:lnTo>
                        <a:pt x="19062" y="163339"/>
                      </a:lnTo>
                      <a:cubicBezTo>
                        <a:pt x="73898" y="99186"/>
                        <a:pt x="195781" y="0"/>
                        <a:pt x="270001" y="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613" name="グループ化 612">
                  <a:extLst>
                    <a:ext uri="{FF2B5EF4-FFF2-40B4-BE49-F238E27FC236}">
                      <a16:creationId xmlns:a16="http://schemas.microsoft.com/office/drawing/2014/main" id="{C178F20B-7FDC-8601-C865-B15DA5BE18BA}"/>
                    </a:ext>
                  </a:extLst>
                </p:cNvPr>
                <p:cNvGrpSpPr/>
                <p:nvPr/>
              </p:nvGrpSpPr>
              <p:grpSpPr>
                <a:xfrm>
                  <a:off x="3546561" y="7315100"/>
                  <a:ext cx="324976" cy="475983"/>
                  <a:chOff x="3546561" y="7315100"/>
                  <a:chExt cx="324976" cy="475983"/>
                </a:xfrm>
              </p:grpSpPr>
              <p:sp>
                <p:nvSpPr>
                  <p:cNvPr id="615" name="フリーフォーム: 図形 614">
                    <a:extLst>
                      <a:ext uri="{FF2B5EF4-FFF2-40B4-BE49-F238E27FC236}">
                        <a16:creationId xmlns:a16="http://schemas.microsoft.com/office/drawing/2014/main" id="{498EFB58-56C9-4D3B-27E7-96D46BC001C6}"/>
                      </a:ext>
                    </a:extLst>
                  </p:cNvPr>
                  <p:cNvSpPr/>
                  <p:nvPr/>
                </p:nvSpPr>
                <p:spPr>
                  <a:xfrm>
                    <a:off x="3783398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6" name="フリーフォーム: 図形 615">
                    <a:extLst>
                      <a:ext uri="{FF2B5EF4-FFF2-40B4-BE49-F238E27FC236}">
                        <a16:creationId xmlns:a16="http://schemas.microsoft.com/office/drawing/2014/main" id="{CE0BF262-28D3-C678-9D2D-39BA6B65BD54}"/>
                      </a:ext>
                    </a:extLst>
                  </p:cNvPr>
                  <p:cNvSpPr/>
                  <p:nvPr/>
                </p:nvSpPr>
                <p:spPr>
                  <a:xfrm>
                    <a:off x="3842737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7" name="フリーフォーム: 図形 616">
                    <a:extLst>
                      <a:ext uri="{FF2B5EF4-FFF2-40B4-BE49-F238E27FC236}">
                        <a16:creationId xmlns:a16="http://schemas.microsoft.com/office/drawing/2014/main" id="{A5835710-0FE6-55FA-95F6-827F05817F1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97648" y="7264013"/>
                    <a:ext cx="99613" cy="201787"/>
                  </a:xfrm>
                  <a:custGeom>
                    <a:avLst/>
                    <a:gdLst>
                      <a:gd name="connsiteX0" fmla="*/ 615 w 99613"/>
                      <a:gd name="connsiteY0" fmla="*/ 39421 h 201787"/>
                      <a:gd name="connsiteX1" fmla="*/ 26791 w 99613"/>
                      <a:gd name="connsiteY1" fmla="*/ 614 h 201787"/>
                      <a:gd name="connsiteX2" fmla="*/ 65597 w 99613"/>
                      <a:gd name="connsiteY2" fmla="*/ 26790 h 201787"/>
                      <a:gd name="connsiteX3" fmla="*/ 99613 w 99613"/>
                      <a:gd name="connsiteY3" fmla="*/ 201787 h 201787"/>
                      <a:gd name="connsiteX4" fmla="*/ 32176 w 99613"/>
                      <a:gd name="connsiteY4" fmla="*/ 201787 h 201787"/>
                      <a:gd name="connsiteX5" fmla="*/ 615 w 99613"/>
                      <a:gd name="connsiteY5" fmla="*/ 39421 h 201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613" h="201787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99613" y="201787"/>
                        </a:lnTo>
                        <a:lnTo>
                          <a:pt x="32176" y="201787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8" name="フリーフォーム: 図形 617">
                    <a:extLst>
                      <a:ext uri="{FF2B5EF4-FFF2-40B4-BE49-F238E27FC236}">
                        <a16:creationId xmlns:a16="http://schemas.microsoft.com/office/drawing/2014/main" id="{7C9D132A-8070-4D36-947C-ADF72DD6916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02739" y="7385849"/>
                    <a:ext cx="102069" cy="214425"/>
                  </a:xfrm>
                  <a:custGeom>
                    <a:avLst/>
                    <a:gdLst>
                      <a:gd name="connsiteX0" fmla="*/ 615 w 102069"/>
                      <a:gd name="connsiteY0" fmla="*/ 39421 h 214425"/>
                      <a:gd name="connsiteX1" fmla="*/ 26791 w 102069"/>
                      <a:gd name="connsiteY1" fmla="*/ 614 h 214425"/>
                      <a:gd name="connsiteX2" fmla="*/ 65597 w 102069"/>
                      <a:gd name="connsiteY2" fmla="*/ 26790 h 214425"/>
                      <a:gd name="connsiteX3" fmla="*/ 102069 w 102069"/>
                      <a:gd name="connsiteY3" fmla="*/ 214425 h 214425"/>
                      <a:gd name="connsiteX4" fmla="*/ 34632 w 102069"/>
                      <a:gd name="connsiteY4" fmla="*/ 214425 h 214425"/>
                      <a:gd name="connsiteX5" fmla="*/ 615 w 102069"/>
                      <a:gd name="connsiteY5" fmla="*/ 39421 h 2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069" h="214425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102069" y="214425"/>
                        </a:lnTo>
                        <a:lnTo>
                          <a:pt x="34632" y="214425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614" name="直線コネクタ 613">
                  <a:extLst>
                    <a:ext uri="{FF2B5EF4-FFF2-40B4-BE49-F238E27FC236}">
                      <a16:creationId xmlns:a16="http://schemas.microsoft.com/office/drawing/2014/main" id="{C90384E0-7A42-A34F-9EF2-702E4542BB05}"/>
                    </a:ext>
                  </a:extLst>
                </p:cNvPr>
                <p:cNvCxnSpPr>
                  <a:cxnSpLocks/>
                  <a:stCxn id="612" idx="14"/>
                  <a:endCxn id="612" idx="9"/>
                </p:cNvCxnSpPr>
                <p:nvPr/>
              </p:nvCxnSpPr>
              <p:spPr>
                <a:xfrm>
                  <a:off x="3734706" y="7593083"/>
                  <a:ext cx="180000" cy="1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テキスト ボックス 608">
                <a:extLst>
                  <a:ext uri="{FF2B5EF4-FFF2-40B4-BE49-F238E27FC236}">
                    <a16:creationId xmlns:a16="http://schemas.microsoft.com/office/drawing/2014/main" id="{59EE562D-9C42-320B-13D7-CA182123BFA4}"/>
                  </a:ext>
                </a:extLst>
              </p:cNvPr>
              <p:cNvSpPr txBox="1"/>
              <p:nvPr/>
            </p:nvSpPr>
            <p:spPr>
              <a:xfrm>
                <a:off x="818981" y="3288005"/>
                <a:ext cx="234643" cy="184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869" name="グループ化 868">
            <a:extLst>
              <a:ext uri="{FF2B5EF4-FFF2-40B4-BE49-F238E27FC236}">
                <a16:creationId xmlns:a16="http://schemas.microsoft.com/office/drawing/2014/main" id="{2743741E-A0DB-CE4C-6287-C8870FCB6E75}"/>
              </a:ext>
            </a:extLst>
          </p:cNvPr>
          <p:cNvGrpSpPr/>
          <p:nvPr/>
        </p:nvGrpSpPr>
        <p:grpSpPr>
          <a:xfrm rot="5400000">
            <a:off x="907416" y="4579592"/>
            <a:ext cx="2073272" cy="1033145"/>
            <a:chOff x="461378" y="2040361"/>
            <a:chExt cx="2073272" cy="1033145"/>
          </a:xfrm>
        </p:grpSpPr>
        <p:grpSp>
          <p:nvGrpSpPr>
            <p:cNvPr id="870" name="グループ化 869">
              <a:extLst>
                <a:ext uri="{FF2B5EF4-FFF2-40B4-BE49-F238E27FC236}">
                  <a16:creationId xmlns:a16="http://schemas.microsoft.com/office/drawing/2014/main" id="{8481C0D1-7527-97EF-ADD4-CB81051A7CED}"/>
                </a:ext>
              </a:extLst>
            </p:cNvPr>
            <p:cNvGrpSpPr/>
            <p:nvPr/>
          </p:nvGrpSpPr>
          <p:grpSpPr>
            <a:xfrm>
              <a:off x="461378" y="2047506"/>
              <a:ext cx="961632" cy="1026000"/>
              <a:chOff x="461378" y="2047506"/>
              <a:chExt cx="961632" cy="1026000"/>
            </a:xfrm>
          </p:grpSpPr>
          <p:grpSp>
            <p:nvGrpSpPr>
              <p:cNvPr id="929" name="グループ化 928">
                <a:extLst>
                  <a:ext uri="{FF2B5EF4-FFF2-40B4-BE49-F238E27FC236}">
                    <a16:creationId xmlns:a16="http://schemas.microsoft.com/office/drawing/2014/main" id="{1C4E7781-74B0-6D4D-B327-90E565013D3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4853" y="2047506"/>
                <a:ext cx="695083" cy="1026000"/>
                <a:chOff x="1421295" y="2067205"/>
                <a:chExt cx="694800" cy="1025582"/>
              </a:xfrm>
            </p:grpSpPr>
            <p:grpSp>
              <p:nvGrpSpPr>
                <p:cNvPr id="935" name="グループ化 934">
                  <a:extLst>
                    <a:ext uri="{FF2B5EF4-FFF2-40B4-BE49-F238E27FC236}">
                      <a16:creationId xmlns:a16="http://schemas.microsoft.com/office/drawing/2014/main" id="{E23B44CD-C119-9EBB-8817-A9C2DA3B4ED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421295" y="2067205"/>
                  <a:ext cx="694800" cy="1025582"/>
                  <a:chOff x="5087351" y="6092857"/>
                  <a:chExt cx="3788491" cy="5592122"/>
                </a:xfrm>
              </p:grpSpPr>
              <p:grpSp>
                <p:nvGrpSpPr>
                  <p:cNvPr id="937" name="グループ化 936">
                    <a:extLst>
                      <a:ext uri="{FF2B5EF4-FFF2-40B4-BE49-F238E27FC236}">
                        <a16:creationId xmlns:a16="http://schemas.microsoft.com/office/drawing/2014/main" id="{6590EAC3-7704-D8D0-5731-96FB86C66BF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087351" y="6092857"/>
                    <a:ext cx="3788491" cy="5592122"/>
                    <a:chOff x="3521623" y="5537840"/>
                    <a:chExt cx="695641" cy="1026822"/>
                  </a:xfrm>
                </p:grpSpPr>
                <p:grpSp>
                  <p:nvGrpSpPr>
                    <p:cNvPr id="939" name="グループ化 938">
                      <a:extLst>
                        <a:ext uri="{FF2B5EF4-FFF2-40B4-BE49-F238E27FC236}">
                          <a16:creationId xmlns:a16="http://schemas.microsoft.com/office/drawing/2014/main" id="{C7A29C8D-4BA0-242E-FF35-0B37F3B07D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1623" y="5537840"/>
                      <a:ext cx="695641" cy="1026359"/>
                      <a:chOff x="3521622" y="5537840"/>
                      <a:chExt cx="695641" cy="1026359"/>
                    </a:xfrm>
                  </p:grpSpPr>
                  <p:sp>
                    <p:nvSpPr>
                      <p:cNvPr id="951" name="台形 864">
                        <a:extLst>
                          <a:ext uri="{FF2B5EF4-FFF2-40B4-BE49-F238E27FC236}">
                            <a16:creationId xmlns:a16="http://schemas.microsoft.com/office/drawing/2014/main" id="{B306611A-7A5D-4201-E7A5-15CD8C722E77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3871" y="5858918"/>
                        <a:ext cx="140121" cy="84620"/>
                      </a:xfrm>
                      <a:custGeom>
                        <a:avLst/>
                        <a:gdLst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31740 w 1431740"/>
                          <a:gd name="connsiteY3" fmla="*/ 856004 h 856004"/>
                          <a:gd name="connsiteX4" fmla="*/ 0 w 1431740"/>
                          <a:gd name="connsiteY4" fmla="*/ 856004 h 856004"/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17447 w 1431740"/>
                          <a:gd name="connsiteY3" fmla="*/ 805381 h 856004"/>
                          <a:gd name="connsiteX4" fmla="*/ 1431740 w 1431740"/>
                          <a:gd name="connsiteY4" fmla="*/ 856004 h 856004"/>
                          <a:gd name="connsiteX5" fmla="*/ 0 w 1431740"/>
                          <a:gd name="connsiteY5" fmla="*/ 856004 h 856004"/>
                          <a:gd name="connsiteX0" fmla="*/ 0 w 1417447"/>
                          <a:gd name="connsiteY0" fmla="*/ 856004 h 856004"/>
                          <a:gd name="connsiteX1" fmla="*/ 214001 w 1417447"/>
                          <a:gd name="connsiteY1" fmla="*/ 0 h 856004"/>
                          <a:gd name="connsiteX2" fmla="*/ 1217739 w 1417447"/>
                          <a:gd name="connsiteY2" fmla="*/ 0 h 856004"/>
                          <a:gd name="connsiteX3" fmla="*/ 1417447 w 1417447"/>
                          <a:gd name="connsiteY3" fmla="*/ 805381 h 856004"/>
                          <a:gd name="connsiteX4" fmla="*/ 1362684 w 1417447"/>
                          <a:gd name="connsiteY4" fmla="*/ 851242 h 856004"/>
                          <a:gd name="connsiteX5" fmla="*/ 0 w 1417447"/>
                          <a:gd name="connsiteY5" fmla="*/ 856004 h 85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17447" h="856004">
                            <a:moveTo>
                              <a:pt x="0" y="856004"/>
                            </a:moveTo>
                            <a:lnTo>
                              <a:pt x="214001" y="0"/>
                            </a:lnTo>
                            <a:lnTo>
                              <a:pt x="1217739" y="0"/>
                            </a:lnTo>
                            <a:lnTo>
                              <a:pt x="1417447" y="805381"/>
                            </a:lnTo>
                            <a:lnTo>
                              <a:pt x="1362684" y="851242"/>
                            </a:lnTo>
                            <a:lnTo>
                              <a:pt x="0" y="856004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52" name="台形 308">
                        <a:extLst>
                          <a:ext uri="{FF2B5EF4-FFF2-40B4-BE49-F238E27FC236}">
                            <a16:creationId xmlns:a16="http://schemas.microsoft.com/office/drawing/2014/main" id="{2880C1C1-EDE4-1E43-72E0-5FED16CC0CD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1932" y="5857270"/>
                        <a:ext cx="146039" cy="84620"/>
                      </a:xfrm>
                      <a:custGeom>
                        <a:avLst/>
                        <a:gdLst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803581 w 803581"/>
                          <a:gd name="connsiteY3" fmla="*/ 460844 h 460844"/>
                          <a:gd name="connsiteX4" fmla="*/ 0 w 803581"/>
                          <a:gd name="connsiteY4" fmla="*/ 460844 h 460844"/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795334 w 803581"/>
                          <a:gd name="connsiteY3" fmla="*/ 420015 h 460844"/>
                          <a:gd name="connsiteX4" fmla="*/ 803581 w 803581"/>
                          <a:gd name="connsiteY4" fmla="*/ 460844 h 460844"/>
                          <a:gd name="connsiteX5" fmla="*/ 0 w 803581"/>
                          <a:gd name="connsiteY5" fmla="*/ 460844 h 460844"/>
                          <a:gd name="connsiteX0" fmla="*/ 0 w 795334"/>
                          <a:gd name="connsiteY0" fmla="*/ 460844 h 460844"/>
                          <a:gd name="connsiteX1" fmla="*/ 115211 w 795334"/>
                          <a:gd name="connsiteY1" fmla="*/ 0 h 460844"/>
                          <a:gd name="connsiteX2" fmla="*/ 688370 w 795334"/>
                          <a:gd name="connsiteY2" fmla="*/ 0 h 460844"/>
                          <a:gd name="connsiteX3" fmla="*/ 795334 w 795334"/>
                          <a:gd name="connsiteY3" fmla="*/ 420015 h 460844"/>
                          <a:gd name="connsiteX4" fmla="*/ 770242 w 795334"/>
                          <a:gd name="connsiteY4" fmla="*/ 460844 h 460844"/>
                          <a:gd name="connsiteX5" fmla="*/ 0 w 795334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95334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88370" y="0"/>
                            </a:lnTo>
                            <a:lnTo>
                              <a:pt x="795334" y="420015"/>
                            </a:lnTo>
                            <a:lnTo>
                              <a:pt x="770242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53" name="フリーフォーム: 図形 952">
                        <a:extLst>
                          <a:ext uri="{FF2B5EF4-FFF2-40B4-BE49-F238E27FC236}">
                            <a16:creationId xmlns:a16="http://schemas.microsoft.com/office/drawing/2014/main" id="{6A325F5F-626B-BD8D-BB75-47A9E39FEC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18365" y="6357521"/>
                        <a:ext cx="67842" cy="206678"/>
                      </a:xfrm>
                      <a:custGeom>
                        <a:avLst/>
                        <a:gdLst>
                          <a:gd name="connsiteX0" fmla="*/ 66093 w 66093"/>
                          <a:gd name="connsiteY0" fmla="*/ 0 h 207990"/>
                          <a:gd name="connsiteX1" fmla="*/ 66093 w 66093"/>
                          <a:gd name="connsiteY1" fmla="*/ 207990 h 207990"/>
                          <a:gd name="connsiteX2" fmla="*/ 61889 w 66093"/>
                          <a:gd name="connsiteY2" fmla="*/ 207990 h 207990"/>
                          <a:gd name="connsiteX3" fmla="*/ 0 w 66093"/>
                          <a:gd name="connsiteY3" fmla="*/ 129912 h 207990"/>
                          <a:gd name="connsiteX4" fmla="*/ 66093 w 66093"/>
                          <a:gd name="connsiteY4" fmla="*/ 0 h 207990"/>
                          <a:gd name="connsiteX0" fmla="*/ 67842 w 67842"/>
                          <a:gd name="connsiteY0" fmla="*/ 0 h 206678"/>
                          <a:gd name="connsiteX1" fmla="*/ 66093 w 67842"/>
                          <a:gd name="connsiteY1" fmla="*/ 206678 h 206678"/>
                          <a:gd name="connsiteX2" fmla="*/ 61889 w 67842"/>
                          <a:gd name="connsiteY2" fmla="*/ 206678 h 206678"/>
                          <a:gd name="connsiteX3" fmla="*/ 0 w 67842"/>
                          <a:gd name="connsiteY3" fmla="*/ 128600 h 206678"/>
                          <a:gd name="connsiteX4" fmla="*/ 67842 w 67842"/>
                          <a:gd name="connsiteY4" fmla="*/ 0 h 206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842" h="206678">
                            <a:moveTo>
                              <a:pt x="67842" y="0"/>
                            </a:moveTo>
                            <a:lnTo>
                              <a:pt x="66093" y="206678"/>
                            </a:lnTo>
                            <a:lnTo>
                              <a:pt x="61889" y="206678"/>
                            </a:lnTo>
                            <a:lnTo>
                              <a:pt x="0" y="128600"/>
                            </a:lnTo>
                            <a:lnTo>
                              <a:pt x="67842" y="0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54" name="直角三角形 95">
                        <a:extLst>
                          <a:ext uri="{FF2B5EF4-FFF2-40B4-BE49-F238E27FC236}">
                            <a16:creationId xmlns:a16="http://schemas.microsoft.com/office/drawing/2014/main" id="{5A36F073-8A9A-310C-6861-9117582120DA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847" y="5963503"/>
                        <a:ext cx="213508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101"/>
                          <a:gd name="connsiteY0" fmla="*/ 68575 h 68575"/>
                          <a:gd name="connsiteX1" fmla="*/ 0 w 211101"/>
                          <a:gd name="connsiteY1" fmla="*/ 0 h 68575"/>
                          <a:gd name="connsiteX2" fmla="*/ 211101 w 211101"/>
                          <a:gd name="connsiteY2" fmla="*/ 33052 h 68575"/>
                          <a:gd name="connsiteX3" fmla="*/ 0 w 211101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101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101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55" name="直角三角形 95">
                        <a:extLst>
                          <a:ext uri="{FF2B5EF4-FFF2-40B4-BE49-F238E27FC236}">
                            <a16:creationId xmlns:a16="http://schemas.microsoft.com/office/drawing/2014/main" id="{CEA2F492-26EE-B5AD-A737-22EFE002BF60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409" y="6144653"/>
                        <a:ext cx="213946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533"/>
                          <a:gd name="connsiteY0" fmla="*/ 68575 h 68575"/>
                          <a:gd name="connsiteX1" fmla="*/ 0 w 211533"/>
                          <a:gd name="connsiteY1" fmla="*/ 0 h 68575"/>
                          <a:gd name="connsiteX2" fmla="*/ 211533 w 211533"/>
                          <a:gd name="connsiteY2" fmla="*/ 33926 h 68575"/>
                          <a:gd name="connsiteX3" fmla="*/ 0 w 21153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53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533" y="33926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95" name="直角三角形 95">
                        <a:extLst>
                          <a:ext uri="{FF2B5EF4-FFF2-40B4-BE49-F238E27FC236}">
                            <a16:creationId xmlns:a16="http://schemas.microsoft.com/office/drawing/2014/main" id="{E270DE23-2D3C-3454-1FD2-4207170021DE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5963503"/>
                        <a:ext cx="208065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08065"/>
                          <a:gd name="connsiteY0" fmla="*/ 68575 h 68575"/>
                          <a:gd name="connsiteX1" fmla="*/ 0 w 208065"/>
                          <a:gd name="connsiteY1" fmla="*/ 0 h 68575"/>
                          <a:gd name="connsiteX2" fmla="*/ 208065 w 208065"/>
                          <a:gd name="connsiteY2" fmla="*/ 31303 h 68575"/>
                          <a:gd name="connsiteX3" fmla="*/ 0 w 208065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8065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08065" y="31303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96" name="直角三角形 95">
                        <a:extLst>
                          <a:ext uri="{FF2B5EF4-FFF2-40B4-BE49-F238E27FC236}">
                            <a16:creationId xmlns:a16="http://schemas.microsoft.com/office/drawing/2014/main" id="{D26A232E-46CE-16D9-7FA7-1BBE55AE2184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6144653"/>
                        <a:ext cx="214623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4623"/>
                          <a:gd name="connsiteY0" fmla="*/ 68575 h 68575"/>
                          <a:gd name="connsiteX1" fmla="*/ 0 w 214623"/>
                          <a:gd name="connsiteY1" fmla="*/ 0 h 68575"/>
                          <a:gd name="connsiteX2" fmla="*/ 214623 w 214623"/>
                          <a:gd name="connsiteY2" fmla="*/ 33052 h 68575"/>
                          <a:gd name="connsiteX3" fmla="*/ 0 w 21462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462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4623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97" name="フリーフォーム: 図形 996">
                        <a:extLst>
                          <a:ext uri="{FF2B5EF4-FFF2-40B4-BE49-F238E27FC236}">
                            <a16:creationId xmlns:a16="http://schemas.microsoft.com/office/drawing/2014/main" id="{039A3A38-5B0B-6A43-5E70-1168D8C1BD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6809" y="6357872"/>
                        <a:ext cx="62493" cy="206327"/>
                      </a:xfrm>
                      <a:custGeom>
                        <a:avLst/>
                        <a:gdLst>
                          <a:gd name="connsiteX0" fmla="*/ 0 w 66093"/>
                          <a:gd name="connsiteY0" fmla="*/ 0 h 205890"/>
                          <a:gd name="connsiteX1" fmla="*/ 66093 w 66093"/>
                          <a:gd name="connsiteY1" fmla="*/ 130083 h 205890"/>
                          <a:gd name="connsiteX2" fmla="*/ 6084 w 66093"/>
                          <a:gd name="connsiteY2" fmla="*/ 205890 h 205890"/>
                          <a:gd name="connsiteX3" fmla="*/ 0 w 66093"/>
                          <a:gd name="connsiteY3" fmla="*/ 205890 h 205890"/>
                          <a:gd name="connsiteX4" fmla="*/ 0 w 66093"/>
                          <a:gd name="connsiteY4" fmla="*/ 0 h 205890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6084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8707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35 w 62493"/>
                          <a:gd name="connsiteY0" fmla="*/ 0 h 206327"/>
                          <a:gd name="connsiteX1" fmla="*/ 62493 w 62493"/>
                          <a:gd name="connsiteY1" fmla="*/ 130520 h 206327"/>
                          <a:gd name="connsiteX2" fmla="*/ 5107 w 62493"/>
                          <a:gd name="connsiteY2" fmla="*/ 206327 h 206327"/>
                          <a:gd name="connsiteX3" fmla="*/ 772 w 62493"/>
                          <a:gd name="connsiteY3" fmla="*/ 192772 h 206327"/>
                          <a:gd name="connsiteX4" fmla="*/ 335 w 62493"/>
                          <a:gd name="connsiteY4" fmla="*/ 0 h 20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2493" h="206327">
                            <a:moveTo>
                              <a:pt x="335" y="0"/>
                            </a:moveTo>
                            <a:lnTo>
                              <a:pt x="62493" y="130520"/>
                            </a:lnTo>
                            <a:lnTo>
                              <a:pt x="5107" y="206327"/>
                            </a:lnTo>
                            <a:lnTo>
                              <a:pt x="772" y="192772"/>
                            </a:lnTo>
                            <a:cubicBezTo>
                              <a:pt x="2084" y="123996"/>
                              <a:pt x="-977" y="68776"/>
                              <a:pt x="33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98" name="台形 997">
                        <a:extLst>
                          <a:ext uri="{FF2B5EF4-FFF2-40B4-BE49-F238E27FC236}">
                            <a16:creationId xmlns:a16="http://schemas.microsoft.com/office/drawing/2014/main" id="{603C7C57-49FE-0FC5-847D-09099A08CA35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509235" y="6053552"/>
                        <a:ext cx="109394" cy="84620"/>
                      </a:xfrm>
                      <a:prstGeom prst="trapezoid">
                        <a:avLst/>
                      </a:pr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99" name="台形 998">
                        <a:extLst>
                          <a:ext uri="{FF2B5EF4-FFF2-40B4-BE49-F238E27FC236}">
                            <a16:creationId xmlns:a16="http://schemas.microsoft.com/office/drawing/2014/main" id="{29100828-3B88-93C3-E463-AB158ADF7793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1724" y="6251164"/>
                        <a:ext cx="144417" cy="84620"/>
                      </a:xfrm>
                      <a:prstGeom prst="trapezoid">
                        <a:avLst/>
                      </a:pr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00" name="台形 999">
                        <a:extLst>
                          <a:ext uri="{FF2B5EF4-FFF2-40B4-BE49-F238E27FC236}">
                            <a16:creationId xmlns:a16="http://schemas.microsoft.com/office/drawing/2014/main" id="{B74916A2-195D-C52A-2283-681C7317B07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19202" y="6053810"/>
                        <a:ext cx="111500" cy="84620"/>
                      </a:xfrm>
                      <a:prstGeom prst="trapezoid">
                        <a:avLst/>
                      </a:pr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01" name="台形 310">
                        <a:extLst>
                          <a:ext uri="{FF2B5EF4-FFF2-40B4-BE49-F238E27FC236}">
                            <a16:creationId xmlns:a16="http://schemas.microsoft.com/office/drawing/2014/main" id="{73D6F381-7EF2-90B3-24AD-6B0BABCEAE6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4119" y="6251227"/>
                        <a:ext cx="141667" cy="84620"/>
                      </a:xfrm>
                      <a:custGeom>
                        <a:avLst/>
                        <a:gdLst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52475 w 752475"/>
                          <a:gd name="connsiteY3" fmla="*/ 460844 h 460844"/>
                          <a:gd name="connsiteX4" fmla="*/ 0 w 752475"/>
                          <a:gd name="connsiteY4" fmla="*/ 460844 h 460844"/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45330 w 752475"/>
                          <a:gd name="connsiteY3" fmla="*/ 417640 h 460844"/>
                          <a:gd name="connsiteX4" fmla="*/ 752475 w 752475"/>
                          <a:gd name="connsiteY4" fmla="*/ 460844 h 460844"/>
                          <a:gd name="connsiteX5" fmla="*/ 0 w 752475"/>
                          <a:gd name="connsiteY5" fmla="*/ 460844 h 460844"/>
                          <a:gd name="connsiteX0" fmla="*/ 0 w 745330"/>
                          <a:gd name="connsiteY0" fmla="*/ 460844 h 460844"/>
                          <a:gd name="connsiteX1" fmla="*/ 115211 w 745330"/>
                          <a:gd name="connsiteY1" fmla="*/ 0 h 460844"/>
                          <a:gd name="connsiteX2" fmla="*/ 637264 w 745330"/>
                          <a:gd name="connsiteY2" fmla="*/ 0 h 460844"/>
                          <a:gd name="connsiteX3" fmla="*/ 745330 w 745330"/>
                          <a:gd name="connsiteY3" fmla="*/ 417640 h 460844"/>
                          <a:gd name="connsiteX4" fmla="*/ 714375 w 745330"/>
                          <a:gd name="connsiteY4" fmla="*/ 460844 h 460844"/>
                          <a:gd name="connsiteX5" fmla="*/ 0 w 745330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45330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37264" y="0"/>
                            </a:lnTo>
                            <a:lnTo>
                              <a:pt x="745330" y="417640"/>
                            </a:lnTo>
                            <a:lnTo>
                              <a:pt x="714375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02" name="台形 508">
                        <a:extLst>
                          <a:ext uri="{FF2B5EF4-FFF2-40B4-BE49-F238E27FC236}">
                            <a16:creationId xmlns:a16="http://schemas.microsoft.com/office/drawing/2014/main" id="{34F95AC0-6772-2F4D-E616-BD3B218FCE5E}"/>
                          </a:ext>
                        </a:extLst>
                      </p:cNvPr>
                      <p:cNvSpPr/>
                      <p:nvPr/>
                    </p:nvSpPr>
                    <p:spPr>
                      <a:xfrm rot="15900000">
                        <a:off x="3514854" y="6379138"/>
                        <a:ext cx="107500" cy="84620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1744"/>
                          <a:gd name="connsiteY0" fmla="*/ 91322 h 91322"/>
                          <a:gd name="connsiteX1" fmla="*/ 26523 w 111744"/>
                          <a:gd name="connsiteY1" fmla="*/ 0 h 91322"/>
                          <a:gd name="connsiteX2" fmla="*/ 90589 w 111744"/>
                          <a:gd name="connsiteY2" fmla="*/ 0 h 91322"/>
                          <a:gd name="connsiteX3" fmla="*/ 111744 w 111744"/>
                          <a:gd name="connsiteY3" fmla="*/ 84620 h 91322"/>
                          <a:gd name="connsiteX4" fmla="*/ 0 w 111744"/>
                          <a:gd name="connsiteY4" fmla="*/ 91322 h 91322"/>
                          <a:gd name="connsiteX0" fmla="*/ 0 w 116488"/>
                          <a:gd name="connsiteY0" fmla="*/ 90907 h 90907"/>
                          <a:gd name="connsiteX1" fmla="*/ 31267 w 116488"/>
                          <a:gd name="connsiteY1" fmla="*/ 0 h 90907"/>
                          <a:gd name="connsiteX2" fmla="*/ 95333 w 116488"/>
                          <a:gd name="connsiteY2" fmla="*/ 0 h 90907"/>
                          <a:gd name="connsiteX3" fmla="*/ 116488 w 116488"/>
                          <a:gd name="connsiteY3" fmla="*/ 84620 h 90907"/>
                          <a:gd name="connsiteX4" fmla="*/ 0 w 116488"/>
                          <a:gd name="connsiteY4" fmla="*/ 90907 h 90907"/>
                          <a:gd name="connsiteX0" fmla="*/ 0 w 116280"/>
                          <a:gd name="connsiteY0" fmla="*/ 88535 h 88535"/>
                          <a:gd name="connsiteX1" fmla="*/ 31059 w 116280"/>
                          <a:gd name="connsiteY1" fmla="*/ 0 h 88535"/>
                          <a:gd name="connsiteX2" fmla="*/ 95125 w 116280"/>
                          <a:gd name="connsiteY2" fmla="*/ 0 h 88535"/>
                          <a:gd name="connsiteX3" fmla="*/ 116280 w 116280"/>
                          <a:gd name="connsiteY3" fmla="*/ 84620 h 88535"/>
                          <a:gd name="connsiteX4" fmla="*/ 0 w 116280"/>
                          <a:gd name="connsiteY4" fmla="*/ 88535 h 88535"/>
                          <a:gd name="connsiteX0" fmla="*/ 0 w 111336"/>
                          <a:gd name="connsiteY0" fmla="*/ 87212 h 87212"/>
                          <a:gd name="connsiteX1" fmla="*/ 26115 w 111336"/>
                          <a:gd name="connsiteY1" fmla="*/ 0 h 87212"/>
                          <a:gd name="connsiteX2" fmla="*/ 90181 w 111336"/>
                          <a:gd name="connsiteY2" fmla="*/ 0 h 87212"/>
                          <a:gd name="connsiteX3" fmla="*/ 111336 w 111336"/>
                          <a:gd name="connsiteY3" fmla="*/ 84620 h 87212"/>
                          <a:gd name="connsiteX4" fmla="*/ 0 w 111336"/>
                          <a:gd name="connsiteY4" fmla="*/ 87212 h 87212"/>
                          <a:gd name="connsiteX0" fmla="*/ 0 w 111826"/>
                          <a:gd name="connsiteY0" fmla="*/ 82780 h 84620"/>
                          <a:gd name="connsiteX1" fmla="*/ 26605 w 111826"/>
                          <a:gd name="connsiteY1" fmla="*/ 0 h 84620"/>
                          <a:gd name="connsiteX2" fmla="*/ 90671 w 111826"/>
                          <a:gd name="connsiteY2" fmla="*/ 0 h 84620"/>
                          <a:gd name="connsiteX3" fmla="*/ 111826 w 111826"/>
                          <a:gd name="connsiteY3" fmla="*/ 84620 h 84620"/>
                          <a:gd name="connsiteX4" fmla="*/ 0 w 111826"/>
                          <a:gd name="connsiteY4" fmla="*/ 82780 h 84620"/>
                          <a:gd name="connsiteX0" fmla="*/ 0 w 113251"/>
                          <a:gd name="connsiteY0" fmla="*/ 82188 h 84620"/>
                          <a:gd name="connsiteX1" fmla="*/ 28030 w 113251"/>
                          <a:gd name="connsiteY1" fmla="*/ 0 h 84620"/>
                          <a:gd name="connsiteX2" fmla="*/ 92096 w 113251"/>
                          <a:gd name="connsiteY2" fmla="*/ 0 h 84620"/>
                          <a:gd name="connsiteX3" fmla="*/ 113251 w 113251"/>
                          <a:gd name="connsiteY3" fmla="*/ 84620 h 84620"/>
                          <a:gd name="connsiteX4" fmla="*/ 0 w 113251"/>
                          <a:gd name="connsiteY4" fmla="*/ 82188 h 84620"/>
                          <a:gd name="connsiteX0" fmla="*/ 0 w 113251"/>
                          <a:gd name="connsiteY0" fmla="*/ 82188 h 84620"/>
                          <a:gd name="connsiteX1" fmla="*/ 995 w 113251"/>
                          <a:gd name="connsiteY1" fmla="*/ 79096 h 84620"/>
                          <a:gd name="connsiteX2" fmla="*/ 28030 w 113251"/>
                          <a:gd name="connsiteY2" fmla="*/ 0 h 84620"/>
                          <a:gd name="connsiteX3" fmla="*/ 92096 w 113251"/>
                          <a:gd name="connsiteY3" fmla="*/ 0 h 84620"/>
                          <a:gd name="connsiteX4" fmla="*/ 113251 w 113251"/>
                          <a:gd name="connsiteY4" fmla="*/ 84620 h 84620"/>
                          <a:gd name="connsiteX5" fmla="*/ 0 w 113251"/>
                          <a:gd name="connsiteY5" fmla="*/ 82188 h 84620"/>
                          <a:gd name="connsiteX0" fmla="*/ 5119 w 112256"/>
                          <a:gd name="connsiteY0" fmla="*/ 82701 h 84620"/>
                          <a:gd name="connsiteX1" fmla="*/ 0 w 112256"/>
                          <a:gd name="connsiteY1" fmla="*/ 79096 h 84620"/>
                          <a:gd name="connsiteX2" fmla="*/ 27035 w 112256"/>
                          <a:gd name="connsiteY2" fmla="*/ 0 h 84620"/>
                          <a:gd name="connsiteX3" fmla="*/ 91101 w 112256"/>
                          <a:gd name="connsiteY3" fmla="*/ 0 h 84620"/>
                          <a:gd name="connsiteX4" fmla="*/ 112256 w 112256"/>
                          <a:gd name="connsiteY4" fmla="*/ 84620 h 84620"/>
                          <a:gd name="connsiteX5" fmla="*/ 5119 w 112256"/>
                          <a:gd name="connsiteY5" fmla="*/ 82701 h 84620"/>
                          <a:gd name="connsiteX0" fmla="*/ 4939 w 112076"/>
                          <a:gd name="connsiteY0" fmla="*/ 82701 h 84620"/>
                          <a:gd name="connsiteX1" fmla="*/ 0 w 112076"/>
                          <a:gd name="connsiteY1" fmla="*/ 79820 h 84620"/>
                          <a:gd name="connsiteX2" fmla="*/ 26855 w 112076"/>
                          <a:gd name="connsiteY2" fmla="*/ 0 h 84620"/>
                          <a:gd name="connsiteX3" fmla="*/ 90921 w 112076"/>
                          <a:gd name="connsiteY3" fmla="*/ 0 h 84620"/>
                          <a:gd name="connsiteX4" fmla="*/ 112076 w 112076"/>
                          <a:gd name="connsiteY4" fmla="*/ 84620 h 84620"/>
                          <a:gd name="connsiteX5" fmla="*/ 4939 w 112076"/>
                          <a:gd name="connsiteY5" fmla="*/ 82701 h 84620"/>
                          <a:gd name="connsiteX0" fmla="*/ 4982 w 112119"/>
                          <a:gd name="connsiteY0" fmla="*/ 82701 h 84620"/>
                          <a:gd name="connsiteX1" fmla="*/ 0 w 112119"/>
                          <a:gd name="connsiteY1" fmla="*/ 80289 h 84620"/>
                          <a:gd name="connsiteX2" fmla="*/ 26898 w 112119"/>
                          <a:gd name="connsiteY2" fmla="*/ 0 h 84620"/>
                          <a:gd name="connsiteX3" fmla="*/ 90964 w 112119"/>
                          <a:gd name="connsiteY3" fmla="*/ 0 h 84620"/>
                          <a:gd name="connsiteX4" fmla="*/ 112119 w 112119"/>
                          <a:gd name="connsiteY4" fmla="*/ 84620 h 84620"/>
                          <a:gd name="connsiteX5" fmla="*/ 4982 w 112119"/>
                          <a:gd name="connsiteY5" fmla="*/ 82701 h 84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119" h="84620">
                            <a:moveTo>
                              <a:pt x="4982" y="82701"/>
                            </a:moveTo>
                            <a:lnTo>
                              <a:pt x="0" y="80289"/>
                            </a:lnTo>
                            <a:lnTo>
                              <a:pt x="26898" y="0"/>
                            </a:lnTo>
                            <a:lnTo>
                              <a:pt x="90964" y="0"/>
                            </a:lnTo>
                            <a:lnTo>
                              <a:pt x="112119" y="84620"/>
                            </a:lnTo>
                            <a:lnTo>
                              <a:pt x="4982" y="82701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1003" name="台形 509">
                        <a:extLst>
                          <a:ext uri="{FF2B5EF4-FFF2-40B4-BE49-F238E27FC236}">
                            <a16:creationId xmlns:a16="http://schemas.microsoft.com/office/drawing/2014/main" id="{CF6CA31E-76DA-F4E9-AD32-70C1C3575CD3}"/>
                          </a:ext>
                        </a:extLst>
                      </p:cNvPr>
                      <p:cNvSpPr/>
                      <p:nvPr/>
                    </p:nvSpPr>
                    <p:spPr>
                      <a:xfrm rot="5700000" flipH="1">
                        <a:off x="4118673" y="6379369"/>
                        <a:ext cx="110167" cy="82288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0706"/>
                          <a:gd name="connsiteY0" fmla="*/ 79461 h 84620"/>
                          <a:gd name="connsiteX1" fmla="*/ 25485 w 110706"/>
                          <a:gd name="connsiteY1" fmla="*/ 0 h 84620"/>
                          <a:gd name="connsiteX2" fmla="*/ 89551 w 110706"/>
                          <a:gd name="connsiteY2" fmla="*/ 0 h 84620"/>
                          <a:gd name="connsiteX3" fmla="*/ 110706 w 110706"/>
                          <a:gd name="connsiteY3" fmla="*/ 84620 h 84620"/>
                          <a:gd name="connsiteX4" fmla="*/ 0 w 110706"/>
                          <a:gd name="connsiteY4" fmla="*/ 79461 h 84620"/>
                          <a:gd name="connsiteX0" fmla="*/ 0 w 111011"/>
                          <a:gd name="connsiteY0" fmla="*/ 79461 h 81135"/>
                          <a:gd name="connsiteX1" fmla="*/ 25485 w 111011"/>
                          <a:gd name="connsiteY1" fmla="*/ 0 h 81135"/>
                          <a:gd name="connsiteX2" fmla="*/ 89551 w 111011"/>
                          <a:gd name="connsiteY2" fmla="*/ 0 h 81135"/>
                          <a:gd name="connsiteX3" fmla="*/ 111011 w 111011"/>
                          <a:gd name="connsiteY3" fmla="*/ 81135 h 81135"/>
                          <a:gd name="connsiteX4" fmla="*/ 0 w 111011"/>
                          <a:gd name="connsiteY4" fmla="*/ 79461 h 81135"/>
                          <a:gd name="connsiteX0" fmla="*/ 0 w 112280"/>
                          <a:gd name="connsiteY0" fmla="*/ 78911 h 81135"/>
                          <a:gd name="connsiteX1" fmla="*/ 26754 w 112280"/>
                          <a:gd name="connsiteY1" fmla="*/ 0 h 81135"/>
                          <a:gd name="connsiteX2" fmla="*/ 90820 w 112280"/>
                          <a:gd name="connsiteY2" fmla="*/ 0 h 81135"/>
                          <a:gd name="connsiteX3" fmla="*/ 112280 w 112280"/>
                          <a:gd name="connsiteY3" fmla="*/ 81135 h 81135"/>
                          <a:gd name="connsiteX4" fmla="*/ 0 w 112280"/>
                          <a:gd name="connsiteY4" fmla="*/ 78911 h 81135"/>
                          <a:gd name="connsiteX0" fmla="*/ 0 w 112149"/>
                          <a:gd name="connsiteY0" fmla="*/ 82434 h 82434"/>
                          <a:gd name="connsiteX1" fmla="*/ 26623 w 112149"/>
                          <a:gd name="connsiteY1" fmla="*/ 0 h 82434"/>
                          <a:gd name="connsiteX2" fmla="*/ 90689 w 112149"/>
                          <a:gd name="connsiteY2" fmla="*/ 0 h 82434"/>
                          <a:gd name="connsiteX3" fmla="*/ 112149 w 112149"/>
                          <a:gd name="connsiteY3" fmla="*/ 81135 h 82434"/>
                          <a:gd name="connsiteX4" fmla="*/ 0 w 112149"/>
                          <a:gd name="connsiteY4" fmla="*/ 82434 h 82434"/>
                          <a:gd name="connsiteX0" fmla="*/ 0 w 112149"/>
                          <a:gd name="connsiteY0" fmla="*/ 82434 h 82434"/>
                          <a:gd name="connsiteX1" fmla="*/ 3182 w 112149"/>
                          <a:gd name="connsiteY1" fmla="*/ 73186 h 82434"/>
                          <a:gd name="connsiteX2" fmla="*/ 26623 w 112149"/>
                          <a:gd name="connsiteY2" fmla="*/ 0 h 82434"/>
                          <a:gd name="connsiteX3" fmla="*/ 90689 w 112149"/>
                          <a:gd name="connsiteY3" fmla="*/ 0 h 82434"/>
                          <a:gd name="connsiteX4" fmla="*/ 112149 w 112149"/>
                          <a:gd name="connsiteY4" fmla="*/ 81135 h 82434"/>
                          <a:gd name="connsiteX5" fmla="*/ 0 w 112149"/>
                          <a:gd name="connsiteY5" fmla="*/ 82434 h 82434"/>
                          <a:gd name="connsiteX0" fmla="*/ 8617 w 108967"/>
                          <a:gd name="connsiteY0" fmla="*/ 83027 h 83027"/>
                          <a:gd name="connsiteX1" fmla="*/ 0 w 108967"/>
                          <a:gd name="connsiteY1" fmla="*/ 73186 h 83027"/>
                          <a:gd name="connsiteX2" fmla="*/ 23441 w 108967"/>
                          <a:gd name="connsiteY2" fmla="*/ 0 h 83027"/>
                          <a:gd name="connsiteX3" fmla="*/ 87507 w 108967"/>
                          <a:gd name="connsiteY3" fmla="*/ 0 h 83027"/>
                          <a:gd name="connsiteX4" fmla="*/ 108967 w 108967"/>
                          <a:gd name="connsiteY4" fmla="*/ 81135 h 83027"/>
                          <a:gd name="connsiteX5" fmla="*/ 8617 w 108967"/>
                          <a:gd name="connsiteY5" fmla="*/ 83027 h 83027"/>
                          <a:gd name="connsiteX0" fmla="*/ 14813 w 115163"/>
                          <a:gd name="connsiteY0" fmla="*/ 83027 h 83027"/>
                          <a:gd name="connsiteX1" fmla="*/ 0 w 115163"/>
                          <a:gd name="connsiteY1" fmla="*/ 78789 h 83027"/>
                          <a:gd name="connsiteX2" fmla="*/ 29637 w 115163"/>
                          <a:gd name="connsiteY2" fmla="*/ 0 h 83027"/>
                          <a:gd name="connsiteX3" fmla="*/ 93703 w 115163"/>
                          <a:gd name="connsiteY3" fmla="*/ 0 h 83027"/>
                          <a:gd name="connsiteX4" fmla="*/ 115163 w 115163"/>
                          <a:gd name="connsiteY4" fmla="*/ 81135 h 83027"/>
                          <a:gd name="connsiteX5" fmla="*/ 14813 w 115163"/>
                          <a:gd name="connsiteY5" fmla="*/ 83027 h 83027"/>
                          <a:gd name="connsiteX0" fmla="*/ 6044 w 115163"/>
                          <a:gd name="connsiteY0" fmla="*/ 82288 h 82288"/>
                          <a:gd name="connsiteX1" fmla="*/ 0 w 115163"/>
                          <a:gd name="connsiteY1" fmla="*/ 78789 h 82288"/>
                          <a:gd name="connsiteX2" fmla="*/ 29637 w 115163"/>
                          <a:gd name="connsiteY2" fmla="*/ 0 h 82288"/>
                          <a:gd name="connsiteX3" fmla="*/ 93703 w 115163"/>
                          <a:gd name="connsiteY3" fmla="*/ 0 h 82288"/>
                          <a:gd name="connsiteX4" fmla="*/ 115163 w 115163"/>
                          <a:gd name="connsiteY4" fmla="*/ 81135 h 82288"/>
                          <a:gd name="connsiteX5" fmla="*/ 6044 w 115163"/>
                          <a:gd name="connsiteY5" fmla="*/ 82288 h 82288"/>
                          <a:gd name="connsiteX0" fmla="*/ 5313 w 114432"/>
                          <a:gd name="connsiteY0" fmla="*/ 82288 h 82288"/>
                          <a:gd name="connsiteX1" fmla="*/ 0 w 114432"/>
                          <a:gd name="connsiteY1" fmla="*/ 78851 h 82288"/>
                          <a:gd name="connsiteX2" fmla="*/ 28906 w 114432"/>
                          <a:gd name="connsiteY2" fmla="*/ 0 h 82288"/>
                          <a:gd name="connsiteX3" fmla="*/ 92972 w 114432"/>
                          <a:gd name="connsiteY3" fmla="*/ 0 h 82288"/>
                          <a:gd name="connsiteX4" fmla="*/ 114432 w 114432"/>
                          <a:gd name="connsiteY4" fmla="*/ 81135 h 82288"/>
                          <a:gd name="connsiteX5" fmla="*/ 5313 w 114432"/>
                          <a:gd name="connsiteY5" fmla="*/ 82288 h 822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4432" h="82288">
                            <a:moveTo>
                              <a:pt x="5313" y="82288"/>
                            </a:moveTo>
                            <a:lnTo>
                              <a:pt x="0" y="78851"/>
                            </a:lnTo>
                            <a:lnTo>
                              <a:pt x="28906" y="0"/>
                            </a:lnTo>
                            <a:lnTo>
                              <a:pt x="92972" y="0"/>
                            </a:lnTo>
                            <a:lnTo>
                              <a:pt x="114432" y="81135"/>
                            </a:lnTo>
                            <a:lnTo>
                              <a:pt x="5313" y="82288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1004" name="台形 313">
                        <a:extLst>
                          <a:ext uri="{FF2B5EF4-FFF2-40B4-BE49-F238E27FC236}">
                            <a16:creationId xmlns:a16="http://schemas.microsoft.com/office/drawing/2014/main" id="{6288B974-EEC2-6898-C4E0-593D283E77C8}"/>
                          </a:ext>
                        </a:extLst>
                      </p:cNvPr>
                      <p:cNvSpPr/>
                      <p:nvPr/>
                    </p:nvSpPr>
                    <p:spPr>
                      <a:xfrm rot="18000000">
                        <a:off x="3550502" y="5614645"/>
                        <a:ext cx="219737" cy="77179"/>
                      </a:xfrm>
                      <a:custGeom>
                        <a:avLst/>
                        <a:gdLst>
                          <a:gd name="connsiteX0" fmla="*/ 0 w 1198974"/>
                          <a:gd name="connsiteY0" fmla="*/ 406139 h 406139"/>
                          <a:gd name="connsiteX1" fmla="*/ 170509 w 1198974"/>
                          <a:gd name="connsiteY1" fmla="*/ 0 h 406139"/>
                          <a:gd name="connsiteX2" fmla="*/ 1028465 w 1198974"/>
                          <a:gd name="connsiteY2" fmla="*/ 0 h 406139"/>
                          <a:gd name="connsiteX3" fmla="*/ 1198974 w 1198974"/>
                          <a:gd name="connsiteY3" fmla="*/ 406139 h 406139"/>
                          <a:gd name="connsiteX4" fmla="*/ 0 w 1198974"/>
                          <a:gd name="connsiteY4" fmla="*/ 406139 h 406139"/>
                          <a:gd name="connsiteX0" fmla="*/ 0 w 1195721"/>
                          <a:gd name="connsiteY0" fmla="*/ 407011 h 407011"/>
                          <a:gd name="connsiteX1" fmla="*/ 167256 w 1195721"/>
                          <a:gd name="connsiteY1" fmla="*/ 0 h 407011"/>
                          <a:gd name="connsiteX2" fmla="*/ 1025212 w 1195721"/>
                          <a:gd name="connsiteY2" fmla="*/ 0 h 407011"/>
                          <a:gd name="connsiteX3" fmla="*/ 1195721 w 1195721"/>
                          <a:gd name="connsiteY3" fmla="*/ 406139 h 407011"/>
                          <a:gd name="connsiteX4" fmla="*/ 0 w 1195721"/>
                          <a:gd name="connsiteY4" fmla="*/ 407011 h 407011"/>
                          <a:gd name="connsiteX0" fmla="*/ 0 w 1195721"/>
                          <a:gd name="connsiteY0" fmla="*/ 407011 h 407011"/>
                          <a:gd name="connsiteX1" fmla="*/ 1042 w 1195721"/>
                          <a:gd name="connsiteY1" fmla="*/ 401601 h 407011"/>
                          <a:gd name="connsiteX2" fmla="*/ 167256 w 1195721"/>
                          <a:gd name="connsiteY2" fmla="*/ 0 h 407011"/>
                          <a:gd name="connsiteX3" fmla="*/ 1025212 w 1195721"/>
                          <a:gd name="connsiteY3" fmla="*/ 0 h 407011"/>
                          <a:gd name="connsiteX4" fmla="*/ 1195721 w 1195721"/>
                          <a:gd name="connsiteY4" fmla="*/ 406139 h 407011"/>
                          <a:gd name="connsiteX5" fmla="*/ 0 w 1195721"/>
                          <a:gd name="connsiteY5" fmla="*/ 407011 h 407011"/>
                          <a:gd name="connsiteX0" fmla="*/ 44939 w 1194679"/>
                          <a:gd name="connsiteY0" fmla="*/ 420321 h 420321"/>
                          <a:gd name="connsiteX1" fmla="*/ 0 w 1194679"/>
                          <a:gd name="connsiteY1" fmla="*/ 401601 h 420321"/>
                          <a:gd name="connsiteX2" fmla="*/ 166214 w 1194679"/>
                          <a:gd name="connsiteY2" fmla="*/ 0 h 420321"/>
                          <a:gd name="connsiteX3" fmla="*/ 1024170 w 1194679"/>
                          <a:gd name="connsiteY3" fmla="*/ 0 h 420321"/>
                          <a:gd name="connsiteX4" fmla="*/ 1194679 w 1194679"/>
                          <a:gd name="connsiteY4" fmla="*/ 406139 h 420321"/>
                          <a:gd name="connsiteX5" fmla="*/ 44939 w 1194679"/>
                          <a:gd name="connsiteY5" fmla="*/ 420321 h 420321"/>
                          <a:gd name="connsiteX0" fmla="*/ 43022 w 1192762"/>
                          <a:gd name="connsiteY0" fmla="*/ 420321 h 420321"/>
                          <a:gd name="connsiteX1" fmla="*/ 0 w 1192762"/>
                          <a:gd name="connsiteY1" fmla="*/ 404932 h 420321"/>
                          <a:gd name="connsiteX2" fmla="*/ 164297 w 1192762"/>
                          <a:gd name="connsiteY2" fmla="*/ 0 h 420321"/>
                          <a:gd name="connsiteX3" fmla="*/ 1022253 w 1192762"/>
                          <a:gd name="connsiteY3" fmla="*/ 0 h 420321"/>
                          <a:gd name="connsiteX4" fmla="*/ 1192762 w 1192762"/>
                          <a:gd name="connsiteY4" fmla="*/ 406139 h 420321"/>
                          <a:gd name="connsiteX5" fmla="*/ 43022 w 1192762"/>
                          <a:gd name="connsiteY5" fmla="*/ 420321 h 4203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92762" h="420321">
                            <a:moveTo>
                              <a:pt x="43022" y="420321"/>
                            </a:moveTo>
                            <a:lnTo>
                              <a:pt x="0" y="404932"/>
                            </a:lnTo>
                            <a:lnTo>
                              <a:pt x="164297" y="0"/>
                            </a:lnTo>
                            <a:lnTo>
                              <a:pt x="1022253" y="0"/>
                            </a:lnTo>
                            <a:lnTo>
                              <a:pt x="1192762" y="406139"/>
                            </a:lnTo>
                            <a:lnTo>
                              <a:pt x="43022" y="420321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005" name="台形 78">
                        <a:extLst>
                          <a:ext uri="{FF2B5EF4-FFF2-40B4-BE49-F238E27FC236}">
                            <a16:creationId xmlns:a16="http://schemas.microsoft.com/office/drawing/2014/main" id="{79CF31F9-57DE-4BFB-E736-BD6BBB9B72EC}"/>
                          </a:ext>
                        </a:extLst>
                      </p:cNvPr>
                      <p:cNvSpPr/>
                      <p:nvPr/>
                    </p:nvSpPr>
                    <p:spPr>
                      <a:xfrm rot="3600000" flipH="1">
                        <a:off x="3765101" y="5641373"/>
                        <a:ext cx="295702" cy="88636"/>
                      </a:xfrm>
                      <a:custGeom>
                        <a:avLst/>
                        <a:gdLst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254837 w 287475"/>
                          <a:gd name="connsiteY2" fmla="*/ 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54837 w 287475"/>
                          <a:gd name="connsiteY3" fmla="*/ 0 h 77741"/>
                          <a:gd name="connsiteX4" fmla="*/ 287475 w 287475"/>
                          <a:gd name="connsiteY4" fmla="*/ 77741 h 77741"/>
                          <a:gd name="connsiteX5" fmla="*/ 0 w 287475"/>
                          <a:gd name="connsiteY5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90408"/>
                          <a:gd name="connsiteY0" fmla="*/ 77741 h 77741"/>
                          <a:gd name="connsiteX1" fmla="*/ 32638 w 290408"/>
                          <a:gd name="connsiteY1" fmla="*/ 0 h 77741"/>
                          <a:gd name="connsiteX2" fmla="*/ 145715 w 290408"/>
                          <a:gd name="connsiteY2" fmla="*/ 3240 h 77741"/>
                          <a:gd name="connsiteX3" fmla="*/ 290408 w 290408"/>
                          <a:gd name="connsiteY3" fmla="*/ 73298 h 77741"/>
                          <a:gd name="connsiteX4" fmla="*/ 0 w 290408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6227 w 286227"/>
                          <a:gd name="connsiteY3" fmla="*/ 72178 h 77741"/>
                          <a:gd name="connsiteX4" fmla="*/ 0 w 286227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71493 w 286227"/>
                          <a:gd name="connsiteY3" fmla="*/ 65318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0042 w 286227"/>
                          <a:gd name="connsiteY3" fmla="*/ 60887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0042 w 292700"/>
                          <a:gd name="connsiteY3" fmla="*/ 60887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4473 w 292700"/>
                          <a:gd name="connsiteY3" fmla="*/ 69436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5702"/>
                          <a:gd name="connsiteY0" fmla="*/ 73415 h 88636"/>
                          <a:gd name="connsiteX1" fmla="*/ 35640 w 295702"/>
                          <a:gd name="connsiteY1" fmla="*/ 0 h 88636"/>
                          <a:gd name="connsiteX2" fmla="*/ 148717 w 295702"/>
                          <a:gd name="connsiteY2" fmla="*/ 3240 h 88636"/>
                          <a:gd name="connsiteX3" fmla="*/ 287475 w 295702"/>
                          <a:gd name="connsiteY3" fmla="*/ 69436 h 88636"/>
                          <a:gd name="connsiteX4" fmla="*/ 295702 w 295702"/>
                          <a:gd name="connsiteY4" fmla="*/ 88636 h 88636"/>
                          <a:gd name="connsiteX5" fmla="*/ 0 w 295702"/>
                          <a:gd name="connsiteY5" fmla="*/ 73415 h 88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5702" h="88636">
                            <a:moveTo>
                              <a:pt x="0" y="73415"/>
                            </a:moveTo>
                            <a:lnTo>
                              <a:pt x="35640" y="0"/>
                            </a:lnTo>
                            <a:lnTo>
                              <a:pt x="148717" y="3240"/>
                            </a:lnTo>
                            <a:lnTo>
                              <a:pt x="287475" y="69436"/>
                            </a:lnTo>
                            <a:lnTo>
                              <a:pt x="295702" y="88636"/>
                            </a:lnTo>
                            <a:lnTo>
                              <a:pt x="0" y="7341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940" name="フリーフォーム: 図形 939">
                      <a:extLst>
                        <a:ext uri="{FF2B5EF4-FFF2-40B4-BE49-F238E27FC236}">
                          <a16:creationId xmlns:a16="http://schemas.microsoft.com/office/drawing/2014/main" id="{8B5B17DB-1926-2499-3AF2-46DBCC0368F6}"/>
                        </a:ext>
                      </a:extLst>
                    </p:cNvPr>
                    <p:cNvSpPr/>
                    <p:nvPr/>
                  </p:nvSpPr>
                  <p:spPr>
                    <a:xfrm rot="16200000" flipH="1" flipV="1">
                      <a:off x="3377219" y="5799947"/>
                      <a:ext cx="988273" cy="540001"/>
                    </a:xfrm>
                    <a:custGeom>
                      <a:avLst/>
                      <a:gdLst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6347 w 988273"/>
                        <a:gd name="connsiteY15" fmla="*/ 365522 h 540001"/>
                        <a:gd name="connsiteX16" fmla="*/ 790273 w 988273"/>
                        <a:gd name="connsiteY16" fmla="*/ 360001 h 540001"/>
                        <a:gd name="connsiteX17" fmla="*/ 790274 w 988273"/>
                        <a:gd name="connsiteY17" fmla="*/ 360001 h 540001"/>
                        <a:gd name="connsiteX18" fmla="*/ 790273 w 988273"/>
                        <a:gd name="connsiteY18" fmla="*/ 360000 h 540001"/>
                        <a:gd name="connsiteX19" fmla="*/ 988273 w 988273"/>
                        <a:gd name="connsiteY19" fmla="*/ 360000 h 540001"/>
                        <a:gd name="connsiteX20" fmla="*/ 988272 w 988273"/>
                        <a:gd name="connsiteY20" fmla="*/ 180000 h 540001"/>
                        <a:gd name="connsiteX21" fmla="*/ 790274 w 988273"/>
                        <a:gd name="connsiteY21" fmla="*/ 180000 h 540001"/>
                        <a:gd name="connsiteX22" fmla="*/ 796348 w 988273"/>
                        <a:gd name="connsiteY22" fmla="*/ 174479 h 540001"/>
                        <a:gd name="connsiteX23" fmla="*/ 793084 w 988273"/>
                        <a:gd name="connsiteY23" fmla="*/ 174478 h 540001"/>
                        <a:gd name="connsiteX24" fmla="*/ 896356 w 988273"/>
                        <a:gd name="connsiteY24" fmla="*/ 9246 h 540001"/>
                        <a:gd name="connsiteX25" fmla="*/ 790675 w 988273"/>
                        <a:gd name="connsiteY25" fmla="*/ 0 h 540001"/>
                        <a:gd name="connsiteX26" fmla="*/ 736272 w 988273"/>
                        <a:gd name="connsiteY26" fmla="*/ 0 h 540001"/>
                        <a:gd name="connsiteX27" fmla="*/ 646272 w 988273"/>
                        <a:gd name="connsiteY27" fmla="*/ 0 h 540001"/>
                        <a:gd name="connsiteX28" fmla="*/ 610272 w 988273"/>
                        <a:gd name="connsiteY28" fmla="*/ 180000 h 540001"/>
                        <a:gd name="connsiteX29" fmla="*/ 574272 w 988273"/>
                        <a:gd name="connsiteY29" fmla="*/ 1 h 540001"/>
                        <a:gd name="connsiteX30" fmla="*/ 466273 w 988273"/>
                        <a:gd name="connsiteY30" fmla="*/ 0 h 540001"/>
                        <a:gd name="connsiteX31" fmla="*/ 430273 w 988273"/>
                        <a:gd name="connsiteY31" fmla="*/ 180000 h 540001"/>
                        <a:gd name="connsiteX32" fmla="*/ 394273 w 988273"/>
                        <a:gd name="connsiteY32" fmla="*/ 1 h 540001"/>
                        <a:gd name="connsiteX33" fmla="*/ 250885 w 988273"/>
                        <a:gd name="connsiteY33" fmla="*/ 1 h 540001"/>
                        <a:gd name="connsiteX34" fmla="*/ 250885 w 988273"/>
                        <a:gd name="connsiteY34" fmla="*/ 178773 h 540001"/>
                        <a:gd name="connsiteX35" fmla="*/ 250379 w 988273"/>
                        <a:gd name="connsiteY35" fmla="*/ 178773 h 540001"/>
                        <a:gd name="connsiteX36" fmla="*/ 0 w 988273"/>
                        <a:gd name="connsiteY36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0273 w 988273"/>
                        <a:gd name="connsiteY15" fmla="*/ 360001 h 540001"/>
                        <a:gd name="connsiteX16" fmla="*/ 790274 w 988273"/>
                        <a:gd name="connsiteY16" fmla="*/ 360001 h 540001"/>
                        <a:gd name="connsiteX17" fmla="*/ 790273 w 988273"/>
                        <a:gd name="connsiteY17" fmla="*/ 360000 h 540001"/>
                        <a:gd name="connsiteX18" fmla="*/ 988273 w 988273"/>
                        <a:gd name="connsiteY18" fmla="*/ 360000 h 540001"/>
                        <a:gd name="connsiteX19" fmla="*/ 988272 w 988273"/>
                        <a:gd name="connsiteY19" fmla="*/ 180000 h 540001"/>
                        <a:gd name="connsiteX20" fmla="*/ 790274 w 988273"/>
                        <a:gd name="connsiteY20" fmla="*/ 180000 h 540001"/>
                        <a:gd name="connsiteX21" fmla="*/ 796348 w 988273"/>
                        <a:gd name="connsiteY21" fmla="*/ 174479 h 540001"/>
                        <a:gd name="connsiteX22" fmla="*/ 793084 w 988273"/>
                        <a:gd name="connsiteY22" fmla="*/ 174478 h 540001"/>
                        <a:gd name="connsiteX23" fmla="*/ 896356 w 988273"/>
                        <a:gd name="connsiteY23" fmla="*/ 9246 h 540001"/>
                        <a:gd name="connsiteX24" fmla="*/ 790675 w 988273"/>
                        <a:gd name="connsiteY24" fmla="*/ 0 h 540001"/>
                        <a:gd name="connsiteX25" fmla="*/ 736272 w 988273"/>
                        <a:gd name="connsiteY25" fmla="*/ 0 h 540001"/>
                        <a:gd name="connsiteX26" fmla="*/ 646272 w 988273"/>
                        <a:gd name="connsiteY26" fmla="*/ 0 h 540001"/>
                        <a:gd name="connsiteX27" fmla="*/ 610272 w 988273"/>
                        <a:gd name="connsiteY27" fmla="*/ 180000 h 540001"/>
                        <a:gd name="connsiteX28" fmla="*/ 574272 w 988273"/>
                        <a:gd name="connsiteY28" fmla="*/ 1 h 540001"/>
                        <a:gd name="connsiteX29" fmla="*/ 466273 w 988273"/>
                        <a:gd name="connsiteY29" fmla="*/ 0 h 540001"/>
                        <a:gd name="connsiteX30" fmla="*/ 430273 w 988273"/>
                        <a:gd name="connsiteY30" fmla="*/ 180000 h 540001"/>
                        <a:gd name="connsiteX31" fmla="*/ 394273 w 988273"/>
                        <a:gd name="connsiteY31" fmla="*/ 1 h 540001"/>
                        <a:gd name="connsiteX32" fmla="*/ 250885 w 988273"/>
                        <a:gd name="connsiteY32" fmla="*/ 1 h 540001"/>
                        <a:gd name="connsiteX33" fmla="*/ 250885 w 988273"/>
                        <a:gd name="connsiteY33" fmla="*/ 178773 h 540001"/>
                        <a:gd name="connsiteX34" fmla="*/ 250379 w 988273"/>
                        <a:gd name="connsiteY34" fmla="*/ 178773 h 540001"/>
                        <a:gd name="connsiteX35" fmla="*/ 0 w 988273"/>
                        <a:gd name="connsiteY35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6348 w 988273"/>
                        <a:gd name="connsiteY20" fmla="*/ 174479 h 540001"/>
                        <a:gd name="connsiteX21" fmla="*/ 793084 w 988273"/>
                        <a:gd name="connsiteY21" fmla="*/ 174478 h 540001"/>
                        <a:gd name="connsiteX22" fmla="*/ 896356 w 988273"/>
                        <a:gd name="connsiteY22" fmla="*/ 9246 h 540001"/>
                        <a:gd name="connsiteX23" fmla="*/ 790675 w 988273"/>
                        <a:gd name="connsiteY23" fmla="*/ 0 h 540001"/>
                        <a:gd name="connsiteX24" fmla="*/ 736272 w 988273"/>
                        <a:gd name="connsiteY24" fmla="*/ 0 h 540001"/>
                        <a:gd name="connsiteX25" fmla="*/ 646272 w 988273"/>
                        <a:gd name="connsiteY25" fmla="*/ 0 h 540001"/>
                        <a:gd name="connsiteX26" fmla="*/ 610272 w 988273"/>
                        <a:gd name="connsiteY26" fmla="*/ 180000 h 540001"/>
                        <a:gd name="connsiteX27" fmla="*/ 574272 w 988273"/>
                        <a:gd name="connsiteY27" fmla="*/ 1 h 540001"/>
                        <a:gd name="connsiteX28" fmla="*/ 466273 w 988273"/>
                        <a:gd name="connsiteY28" fmla="*/ 0 h 540001"/>
                        <a:gd name="connsiteX29" fmla="*/ 430273 w 988273"/>
                        <a:gd name="connsiteY29" fmla="*/ 180000 h 540001"/>
                        <a:gd name="connsiteX30" fmla="*/ 394273 w 988273"/>
                        <a:gd name="connsiteY30" fmla="*/ 1 h 540001"/>
                        <a:gd name="connsiteX31" fmla="*/ 250885 w 988273"/>
                        <a:gd name="connsiteY31" fmla="*/ 1 h 540001"/>
                        <a:gd name="connsiteX32" fmla="*/ 250885 w 988273"/>
                        <a:gd name="connsiteY32" fmla="*/ 178773 h 540001"/>
                        <a:gd name="connsiteX33" fmla="*/ 250379 w 988273"/>
                        <a:gd name="connsiteY33" fmla="*/ 178773 h 540001"/>
                        <a:gd name="connsiteX34" fmla="*/ 0 w 988273"/>
                        <a:gd name="connsiteY34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3084 w 988273"/>
                        <a:gd name="connsiteY20" fmla="*/ 174478 h 540001"/>
                        <a:gd name="connsiteX21" fmla="*/ 896356 w 988273"/>
                        <a:gd name="connsiteY21" fmla="*/ 9246 h 540001"/>
                        <a:gd name="connsiteX22" fmla="*/ 790675 w 988273"/>
                        <a:gd name="connsiteY22" fmla="*/ 0 h 540001"/>
                        <a:gd name="connsiteX23" fmla="*/ 736272 w 988273"/>
                        <a:gd name="connsiteY23" fmla="*/ 0 h 540001"/>
                        <a:gd name="connsiteX24" fmla="*/ 646272 w 988273"/>
                        <a:gd name="connsiteY24" fmla="*/ 0 h 540001"/>
                        <a:gd name="connsiteX25" fmla="*/ 610272 w 988273"/>
                        <a:gd name="connsiteY25" fmla="*/ 180000 h 540001"/>
                        <a:gd name="connsiteX26" fmla="*/ 574272 w 988273"/>
                        <a:gd name="connsiteY26" fmla="*/ 1 h 540001"/>
                        <a:gd name="connsiteX27" fmla="*/ 466273 w 988273"/>
                        <a:gd name="connsiteY27" fmla="*/ 0 h 540001"/>
                        <a:gd name="connsiteX28" fmla="*/ 430273 w 988273"/>
                        <a:gd name="connsiteY28" fmla="*/ 180000 h 540001"/>
                        <a:gd name="connsiteX29" fmla="*/ 394273 w 988273"/>
                        <a:gd name="connsiteY29" fmla="*/ 1 h 540001"/>
                        <a:gd name="connsiteX30" fmla="*/ 250885 w 988273"/>
                        <a:gd name="connsiteY30" fmla="*/ 1 h 540001"/>
                        <a:gd name="connsiteX31" fmla="*/ 250885 w 988273"/>
                        <a:gd name="connsiteY31" fmla="*/ 178773 h 540001"/>
                        <a:gd name="connsiteX32" fmla="*/ 250379 w 988273"/>
                        <a:gd name="connsiteY32" fmla="*/ 178773 h 540001"/>
                        <a:gd name="connsiteX33" fmla="*/ 0 w 988273"/>
                        <a:gd name="connsiteY33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896356 w 988273"/>
                        <a:gd name="connsiteY20" fmla="*/ 9246 h 540001"/>
                        <a:gd name="connsiteX21" fmla="*/ 790675 w 988273"/>
                        <a:gd name="connsiteY21" fmla="*/ 0 h 540001"/>
                        <a:gd name="connsiteX22" fmla="*/ 736272 w 988273"/>
                        <a:gd name="connsiteY22" fmla="*/ 0 h 540001"/>
                        <a:gd name="connsiteX23" fmla="*/ 646272 w 988273"/>
                        <a:gd name="connsiteY23" fmla="*/ 0 h 540001"/>
                        <a:gd name="connsiteX24" fmla="*/ 610272 w 988273"/>
                        <a:gd name="connsiteY24" fmla="*/ 180000 h 540001"/>
                        <a:gd name="connsiteX25" fmla="*/ 574272 w 988273"/>
                        <a:gd name="connsiteY25" fmla="*/ 1 h 540001"/>
                        <a:gd name="connsiteX26" fmla="*/ 466273 w 988273"/>
                        <a:gd name="connsiteY26" fmla="*/ 0 h 540001"/>
                        <a:gd name="connsiteX27" fmla="*/ 430273 w 988273"/>
                        <a:gd name="connsiteY27" fmla="*/ 180000 h 540001"/>
                        <a:gd name="connsiteX28" fmla="*/ 394273 w 988273"/>
                        <a:gd name="connsiteY28" fmla="*/ 1 h 540001"/>
                        <a:gd name="connsiteX29" fmla="*/ 250885 w 988273"/>
                        <a:gd name="connsiteY29" fmla="*/ 1 h 540001"/>
                        <a:gd name="connsiteX30" fmla="*/ 250885 w 988273"/>
                        <a:gd name="connsiteY30" fmla="*/ 178773 h 540001"/>
                        <a:gd name="connsiteX31" fmla="*/ 250379 w 988273"/>
                        <a:gd name="connsiteY31" fmla="*/ 178773 h 540001"/>
                        <a:gd name="connsiteX32" fmla="*/ 0 w 988273"/>
                        <a:gd name="connsiteY32" fmla="*/ 321787 h 5400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988273" h="540001">
                          <a:moveTo>
                            <a:pt x="0" y="321787"/>
                          </a:moveTo>
                          <a:lnTo>
                            <a:pt x="0" y="396987"/>
                          </a:lnTo>
                          <a:lnTo>
                            <a:pt x="190260" y="505662"/>
                          </a:lnTo>
                          <a:lnTo>
                            <a:pt x="219181" y="361116"/>
                          </a:lnTo>
                          <a:lnTo>
                            <a:pt x="254974" y="540001"/>
                          </a:lnTo>
                          <a:lnTo>
                            <a:pt x="286272" y="540001"/>
                          </a:lnTo>
                          <a:lnTo>
                            <a:pt x="394272" y="540001"/>
                          </a:lnTo>
                          <a:lnTo>
                            <a:pt x="430272" y="360000"/>
                          </a:lnTo>
                          <a:lnTo>
                            <a:pt x="466272" y="540001"/>
                          </a:lnTo>
                          <a:lnTo>
                            <a:pt x="574271" y="540001"/>
                          </a:lnTo>
                          <a:lnTo>
                            <a:pt x="610271" y="360000"/>
                          </a:lnTo>
                          <a:lnTo>
                            <a:pt x="646271" y="540001"/>
                          </a:lnTo>
                          <a:lnTo>
                            <a:pt x="790679" y="540001"/>
                          </a:lnTo>
                          <a:lnTo>
                            <a:pt x="896355" y="530755"/>
                          </a:lnTo>
                          <a:lnTo>
                            <a:pt x="790273" y="360001"/>
                          </a:lnTo>
                          <a:lnTo>
                            <a:pt x="790274" y="360001"/>
                          </a:lnTo>
                          <a:lnTo>
                            <a:pt x="790273" y="360000"/>
                          </a:lnTo>
                          <a:lnTo>
                            <a:pt x="988273" y="360000"/>
                          </a:lnTo>
                          <a:cubicBezTo>
                            <a:pt x="988273" y="300000"/>
                            <a:pt x="988272" y="240000"/>
                            <a:pt x="988272" y="180000"/>
                          </a:cubicBezTo>
                          <a:lnTo>
                            <a:pt x="790274" y="180000"/>
                          </a:lnTo>
                          <a:lnTo>
                            <a:pt x="896356" y="9246"/>
                          </a:lnTo>
                          <a:lnTo>
                            <a:pt x="790675" y="0"/>
                          </a:lnTo>
                          <a:lnTo>
                            <a:pt x="736272" y="0"/>
                          </a:lnTo>
                          <a:lnTo>
                            <a:pt x="646272" y="0"/>
                          </a:lnTo>
                          <a:lnTo>
                            <a:pt x="610272" y="180000"/>
                          </a:lnTo>
                          <a:lnTo>
                            <a:pt x="574272" y="1"/>
                          </a:lnTo>
                          <a:lnTo>
                            <a:pt x="466273" y="0"/>
                          </a:lnTo>
                          <a:lnTo>
                            <a:pt x="430273" y="180000"/>
                          </a:lnTo>
                          <a:lnTo>
                            <a:pt x="394273" y="1"/>
                          </a:lnTo>
                          <a:lnTo>
                            <a:pt x="250885" y="1"/>
                          </a:lnTo>
                          <a:lnTo>
                            <a:pt x="250885" y="178773"/>
                          </a:lnTo>
                          <a:lnTo>
                            <a:pt x="250379" y="178773"/>
                          </a:lnTo>
                          <a:lnTo>
                            <a:pt x="0" y="321787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6350" cap="rnd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941" name="グループ化 940">
                      <a:extLst>
                        <a:ext uri="{FF2B5EF4-FFF2-40B4-BE49-F238E27FC236}">
                          <a16:creationId xmlns:a16="http://schemas.microsoft.com/office/drawing/2014/main" id="{57653B76-7B11-7245-CA46-CAFFE67E5E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93920" y="6025140"/>
                      <a:ext cx="297896" cy="539522"/>
                      <a:chOff x="3593919" y="6025141"/>
                      <a:chExt cx="297896" cy="539522"/>
                    </a:xfrm>
                  </p:grpSpPr>
                  <p:sp>
                    <p:nvSpPr>
                      <p:cNvPr id="946" name="フリーフォーム: 図形 945">
                        <a:extLst>
                          <a:ext uri="{FF2B5EF4-FFF2-40B4-BE49-F238E27FC236}">
                            <a16:creationId xmlns:a16="http://schemas.microsoft.com/office/drawing/2014/main" id="{62586AED-024A-0236-3BF0-567FFD09BD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03676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48" name="フリーフォーム: 図形 947">
                        <a:extLst>
                          <a:ext uri="{FF2B5EF4-FFF2-40B4-BE49-F238E27FC236}">
                            <a16:creationId xmlns:a16="http://schemas.microsoft.com/office/drawing/2014/main" id="{F26DF348-6B0D-E5CB-1535-3E7B6DDEDD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63015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49" name="フリーフォーム: 図形 948">
                        <a:extLst>
                          <a:ext uri="{FF2B5EF4-FFF2-40B4-BE49-F238E27FC236}">
                            <a16:creationId xmlns:a16="http://schemas.microsoft.com/office/drawing/2014/main" id="{9A2D0157-544C-66A8-4453-C7A61E51265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45006" y="5974054"/>
                        <a:ext cx="99613" cy="201787"/>
                      </a:xfrm>
                      <a:custGeom>
                        <a:avLst/>
                        <a:gdLst>
                          <a:gd name="connsiteX0" fmla="*/ 615 w 99613"/>
                          <a:gd name="connsiteY0" fmla="*/ 39421 h 201787"/>
                          <a:gd name="connsiteX1" fmla="*/ 26791 w 99613"/>
                          <a:gd name="connsiteY1" fmla="*/ 614 h 201787"/>
                          <a:gd name="connsiteX2" fmla="*/ 65597 w 99613"/>
                          <a:gd name="connsiteY2" fmla="*/ 26790 h 201787"/>
                          <a:gd name="connsiteX3" fmla="*/ 99613 w 99613"/>
                          <a:gd name="connsiteY3" fmla="*/ 201787 h 201787"/>
                          <a:gd name="connsiteX4" fmla="*/ 32176 w 99613"/>
                          <a:gd name="connsiteY4" fmla="*/ 201787 h 201787"/>
                          <a:gd name="connsiteX5" fmla="*/ 615 w 99613"/>
                          <a:gd name="connsiteY5" fmla="*/ 39421 h 2017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9613" h="201787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99613" y="201787"/>
                            </a:lnTo>
                            <a:lnTo>
                              <a:pt x="32176" y="201787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50" name="フリーフォーム: 図形 949">
                        <a:extLst>
                          <a:ext uri="{FF2B5EF4-FFF2-40B4-BE49-F238E27FC236}">
                            <a16:creationId xmlns:a16="http://schemas.microsoft.com/office/drawing/2014/main" id="{89306937-5A45-00BE-3692-317DF825092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50097" y="6143513"/>
                        <a:ext cx="102069" cy="214425"/>
                      </a:xfrm>
                      <a:custGeom>
                        <a:avLst/>
                        <a:gdLst>
                          <a:gd name="connsiteX0" fmla="*/ 615 w 102069"/>
                          <a:gd name="connsiteY0" fmla="*/ 39421 h 214425"/>
                          <a:gd name="connsiteX1" fmla="*/ 26791 w 102069"/>
                          <a:gd name="connsiteY1" fmla="*/ 614 h 214425"/>
                          <a:gd name="connsiteX2" fmla="*/ 65597 w 102069"/>
                          <a:gd name="connsiteY2" fmla="*/ 26790 h 214425"/>
                          <a:gd name="connsiteX3" fmla="*/ 102069 w 102069"/>
                          <a:gd name="connsiteY3" fmla="*/ 214425 h 214425"/>
                          <a:gd name="connsiteX4" fmla="*/ 34632 w 102069"/>
                          <a:gd name="connsiteY4" fmla="*/ 214425 h 214425"/>
                          <a:gd name="connsiteX5" fmla="*/ 615 w 102069"/>
                          <a:gd name="connsiteY5" fmla="*/ 39421 h 214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2069" h="214425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102069" y="214425"/>
                            </a:lnTo>
                            <a:lnTo>
                              <a:pt x="34632" y="214425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942" name="グループ化 941">
                      <a:extLst>
                        <a:ext uri="{FF2B5EF4-FFF2-40B4-BE49-F238E27FC236}">
                          <a16:creationId xmlns:a16="http://schemas.microsoft.com/office/drawing/2014/main" id="{60EE832D-2838-DFDA-A9EA-CED42BAD58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100" y="6005043"/>
                      <a:ext cx="194794" cy="361050"/>
                      <a:chOff x="3773100" y="6005036"/>
                      <a:chExt cx="194794" cy="361050"/>
                    </a:xfrm>
                  </p:grpSpPr>
                  <p:cxnSp>
                    <p:nvCxnSpPr>
                      <p:cNvPr id="943" name="直線コネクタ 942">
                        <a:extLst>
                          <a:ext uri="{FF2B5EF4-FFF2-40B4-BE49-F238E27FC236}">
                            <a16:creationId xmlns:a16="http://schemas.microsoft.com/office/drawing/2014/main" id="{7CEB66CA-5681-8B89-B40F-BBBA9D3CF18F}"/>
                          </a:ext>
                        </a:extLst>
                      </p:cNvPr>
                      <p:cNvCxnSpPr>
                        <a:cxnSpLocks/>
                        <a:stCxn id="940" idx="14"/>
                        <a:endCxn id="940" idx="19"/>
                      </p:cNvCxnSpPr>
                      <p:nvPr/>
                    </p:nvCxnSpPr>
                    <p:spPr>
                      <a:xfrm>
                        <a:off x="3781356" y="6366085"/>
                        <a:ext cx="180000" cy="1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sys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4" name="直線コネクタ 943">
                        <a:extLst>
                          <a:ext uri="{FF2B5EF4-FFF2-40B4-BE49-F238E27FC236}">
                            <a16:creationId xmlns:a16="http://schemas.microsoft.com/office/drawing/2014/main" id="{5D0702CD-F7E5-8024-7356-8B08F0C2E5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73100" y="6183580"/>
                        <a:ext cx="187200" cy="2294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sys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5" name="直線コネクタ 944">
                        <a:extLst>
                          <a:ext uri="{FF2B5EF4-FFF2-40B4-BE49-F238E27FC236}">
                            <a16:creationId xmlns:a16="http://schemas.microsoft.com/office/drawing/2014/main" id="{1B73938B-C8B7-4AAD-C1DE-4C11438D12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80694" y="6005036"/>
                        <a:ext cx="187200" cy="2294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sys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938" name="テキスト ボックス 937">
                    <a:extLst>
                      <a:ext uri="{FF2B5EF4-FFF2-40B4-BE49-F238E27FC236}">
                        <a16:creationId xmlns:a16="http://schemas.microsoft.com/office/drawing/2014/main" id="{D3187ED2-043E-A715-0F4B-B587A0E2DEE4}"/>
                      </a:ext>
                    </a:extLst>
                  </p:cNvPr>
                  <p:cNvSpPr txBox="1"/>
                  <p:nvPr/>
                </p:nvSpPr>
                <p:spPr>
                  <a:xfrm rot="19900285" flipH="1">
                    <a:off x="6709163" y="6564844"/>
                    <a:ext cx="1337445" cy="10056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600" b="1" dirty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R</a:t>
                    </a:r>
                    <a:endParaRPr kumimoji="1" lang="ja-JP" altLang="en-US" sz="600" b="1" dirty="0">
                      <a:latin typeface="Verdana" panose="020B0604030504040204" pitchFamily="34" charset="0"/>
                    </a:endParaRPr>
                  </a:p>
                </p:txBody>
              </p:sp>
            </p:grpSp>
            <p:cxnSp>
              <p:nvCxnSpPr>
                <p:cNvPr id="936" name="直線コネクタ 935">
                  <a:extLst>
                    <a:ext uri="{FF2B5EF4-FFF2-40B4-BE49-F238E27FC236}">
                      <a16:creationId xmlns:a16="http://schemas.microsoft.com/office/drawing/2014/main" id="{3E0AA9B6-B2CD-EF2A-DA40-B494D2EBB4D4}"/>
                    </a:ext>
                  </a:extLst>
                </p:cNvPr>
                <p:cNvCxnSpPr>
                  <a:cxnSpLocks/>
                  <a:stCxn id="940" idx="3"/>
                  <a:endCxn id="940" idx="31"/>
                </p:cNvCxnSpPr>
                <p:nvPr/>
              </p:nvCxnSpPr>
              <p:spPr>
                <a:xfrm>
                  <a:off x="1679600" y="2324046"/>
                  <a:ext cx="182122" cy="31161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0" name="グループ化 929">
                <a:extLst>
                  <a:ext uri="{FF2B5EF4-FFF2-40B4-BE49-F238E27FC236}">
                    <a16:creationId xmlns:a16="http://schemas.microsoft.com/office/drawing/2014/main" id="{8E573EB2-4568-5613-9200-BCC3A617DE31}"/>
                  </a:ext>
                </a:extLst>
              </p:cNvPr>
              <p:cNvGrpSpPr/>
              <p:nvPr/>
            </p:nvGrpSpPr>
            <p:grpSpPr>
              <a:xfrm>
                <a:off x="461378" y="2540171"/>
                <a:ext cx="961632" cy="232397"/>
                <a:chOff x="461378" y="2540171"/>
                <a:chExt cx="961632" cy="232397"/>
              </a:xfrm>
            </p:grpSpPr>
            <p:cxnSp>
              <p:nvCxnSpPr>
                <p:cNvPr id="931" name="直線コネクタ 930">
                  <a:extLst>
                    <a:ext uri="{FF2B5EF4-FFF2-40B4-BE49-F238E27FC236}">
                      <a16:creationId xmlns:a16="http://schemas.microsoft.com/office/drawing/2014/main" id="{27424E94-D393-9014-5CAF-EB603F93F2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3010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直線コネクタ 931">
                  <a:extLst>
                    <a:ext uri="{FF2B5EF4-FFF2-40B4-BE49-F238E27FC236}">
                      <a16:creationId xmlns:a16="http://schemas.microsoft.com/office/drawing/2014/main" id="{36F47A9E-DDCC-8551-FE79-33823AAA54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3010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直線コネクタ 932">
                  <a:extLst>
                    <a:ext uri="{FF2B5EF4-FFF2-40B4-BE49-F238E27FC236}">
                      <a16:creationId xmlns:a16="http://schemas.microsoft.com/office/drawing/2014/main" id="{A0D6F20D-C7F9-517B-F787-E5719B8C99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1378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直線コネクタ 933">
                  <a:extLst>
                    <a:ext uri="{FF2B5EF4-FFF2-40B4-BE49-F238E27FC236}">
                      <a16:creationId xmlns:a16="http://schemas.microsoft.com/office/drawing/2014/main" id="{493D0445-1B8D-4E6B-BB09-203CDA92C1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1378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71" name="グループ化 870">
              <a:extLst>
                <a:ext uri="{FF2B5EF4-FFF2-40B4-BE49-F238E27FC236}">
                  <a16:creationId xmlns:a16="http://schemas.microsoft.com/office/drawing/2014/main" id="{BDA69B49-9D5B-BC50-8D0C-6EEDAC942D7F}"/>
                </a:ext>
              </a:extLst>
            </p:cNvPr>
            <p:cNvGrpSpPr/>
            <p:nvPr/>
          </p:nvGrpSpPr>
          <p:grpSpPr>
            <a:xfrm>
              <a:off x="1581147" y="2040361"/>
              <a:ext cx="953503" cy="1033144"/>
              <a:chOff x="1581147" y="2040361"/>
              <a:chExt cx="953503" cy="1033144"/>
            </a:xfrm>
          </p:grpSpPr>
          <p:grpSp>
            <p:nvGrpSpPr>
              <p:cNvPr id="873" name="グループ化 872">
                <a:extLst>
                  <a:ext uri="{FF2B5EF4-FFF2-40B4-BE49-F238E27FC236}">
                    <a16:creationId xmlns:a16="http://schemas.microsoft.com/office/drawing/2014/main" id="{7A91C448-5F02-F086-F4C0-2D0C54A3AD1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>
                <a:off x="1713514" y="2040361"/>
                <a:ext cx="695083" cy="1033144"/>
                <a:chOff x="1421295" y="2060063"/>
                <a:chExt cx="694800" cy="1032723"/>
              </a:xfrm>
            </p:grpSpPr>
            <p:grpSp>
              <p:nvGrpSpPr>
                <p:cNvPr id="879" name="グループ化 878">
                  <a:extLst>
                    <a:ext uri="{FF2B5EF4-FFF2-40B4-BE49-F238E27FC236}">
                      <a16:creationId xmlns:a16="http://schemas.microsoft.com/office/drawing/2014/main" id="{0A0A0431-0D5C-B3D7-E0D8-A471315B36E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421295" y="2060063"/>
                  <a:ext cx="694800" cy="1032723"/>
                  <a:chOff x="5087351" y="6053916"/>
                  <a:chExt cx="3788491" cy="5631061"/>
                </a:xfrm>
              </p:grpSpPr>
              <p:grpSp>
                <p:nvGrpSpPr>
                  <p:cNvPr id="881" name="グループ化 880">
                    <a:extLst>
                      <a:ext uri="{FF2B5EF4-FFF2-40B4-BE49-F238E27FC236}">
                        <a16:creationId xmlns:a16="http://schemas.microsoft.com/office/drawing/2014/main" id="{F8CAC5CA-CEB0-E617-C5C0-34CCB63E7BF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087351" y="6053916"/>
                    <a:ext cx="3788491" cy="5631061"/>
                    <a:chOff x="3521623" y="5530690"/>
                    <a:chExt cx="695641" cy="1033972"/>
                  </a:xfrm>
                </p:grpSpPr>
                <p:grpSp>
                  <p:nvGrpSpPr>
                    <p:cNvPr id="883" name="グループ化 882">
                      <a:extLst>
                        <a:ext uri="{FF2B5EF4-FFF2-40B4-BE49-F238E27FC236}">
                          <a16:creationId xmlns:a16="http://schemas.microsoft.com/office/drawing/2014/main" id="{F3DFD4C5-A8B2-6423-F238-D8EC08B405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1623" y="5530690"/>
                      <a:ext cx="695641" cy="1033509"/>
                      <a:chOff x="3521622" y="5530690"/>
                      <a:chExt cx="695641" cy="1033509"/>
                    </a:xfrm>
                  </p:grpSpPr>
                  <p:sp>
                    <p:nvSpPr>
                      <p:cNvPr id="894" name="台形 864">
                        <a:extLst>
                          <a:ext uri="{FF2B5EF4-FFF2-40B4-BE49-F238E27FC236}">
                            <a16:creationId xmlns:a16="http://schemas.microsoft.com/office/drawing/2014/main" id="{5B75CA54-0247-E9C2-FFC5-6CF579F748A3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3871" y="5858918"/>
                        <a:ext cx="140121" cy="84620"/>
                      </a:xfrm>
                      <a:custGeom>
                        <a:avLst/>
                        <a:gdLst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31740 w 1431740"/>
                          <a:gd name="connsiteY3" fmla="*/ 856004 h 856004"/>
                          <a:gd name="connsiteX4" fmla="*/ 0 w 1431740"/>
                          <a:gd name="connsiteY4" fmla="*/ 856004 h 856004"/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17447 w 1431740"/>
                          <a:gd name="connsiteY3" fmla="*/ 805381 h 856004"/>
                          <a:gd name="connsiteX4" fmla="*/ 1431740 w 1431740"/>
                          <a:gd name="connsiteY4" fmla="*/ 856004 h 856004"/>
                          <a:gd name="connsiteX5" fmla="*/ 0 w 1431740"/>
                          <a:gd name="connsiteY5" fmla="*/ 856004 h 856004"/>
                          <a:gd name="connsiteX0" fmla="*/ 0 w 1417447"/>
                          <a:gd name="connsiteY0" fmla="*/ 856004 h 856004"/>
                          <a:gd name="connsiteX1" fmla="*/ 214001 w 1417447"/>
                          <a:gd name="connsiteY1" fmla="*/ 0 h 856004"/>
                          <a:gd name="connsiteX2" fmla="*/ 1217739 w 1417447"/>
                          <a:gd name="connsiteY2" fmla="*/ 0 h 856004"/>
                          <a:gd name="connsiteX3" fmla="*/ 1417447 w 1417447"/>
                          <a:gd name="connsiteY3" fmla="*/ 805381 h 856004"/>
                          <a:gd name="connsiteX4" fmla="*/ 1362684 w 1417447"/>
                          <a:gd name="connsiteY4" fmla="*/ 851242 h 856004"/>
                          <a:gd name="connsiteX5" fmla="*/ 0 w 1417447"/>
                          <a:gd name="connsiteY5" fmla="*/ 856004 h 85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17447" h="856004">
                            <a:moveTo>
                              <a:pt x="0" y="856004"/>
                            </a:moveTo>
                            <a:lnTo>
                              <a:pt x="214001" y="0"/>
                            </a:lnTo>
                            <a:lnTo>
                              <a:pt x="1217739" y="0"/>
                            </a:lnTo>
                            <a:lnTo>
                              <a:pt x="1417447" y="805381"/>
                            </a:lnTo>
                            <a:lnTo>
                              <a:pt x="1362684" y="851242"/>
                            </a:lnTo>
                            <a:lnTo>
                              <a:pt x="0" y="856004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95" name="台形 308">
                        <a:extLst>
                          <a:ext uri="{FF2B5EF4-FFF2-40B4-BE49-F238E27FC236}">
                            <a16:creationId xmlns:a16="http://schemas.microsoft.com/office/drawing/2014/main" id="{F3396144-8D63-FF0F-B285-FC9739857A5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1932" y="5857270"/>
                        <a:ext cx="146039" cy="84620"/>
                      </a:xfrm>
                      <a:custGeom>
                        <a:avLst/>
                        <a:gdLst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803581 w 803581"/>
                          <a:gd name="connsiteY3" fmla="*/ 460844 h 460844"/>
                          <a:gd name="connsiteX4" fmla="*/ 0 w 803581"/>
                          <a:gd name="connsiteY4" fmla="*/ 460844 h 460844"/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795334 w 803581"/>
                          <a:gd name="connsiteY3" fmla="*/ 420015 h 460844"/>
                          <a:gd name="connsiteX4" fmla="*/ 803581 w 803581"/>
                          <a:gd name="connsiteY4" fmla="*/ 460844 h 460844"/>
                          <a:gd name="connsiteX5" fmla="*/ 0 w 803581"/>
                          <a:gd name="connsiteY5" fmla="*/ 460844 h 460844"/>
                          <a:gd name="connsiteX0" fmla="*/ 0 w 795334"/>
                          <a:gd name="connsiteY0" fmla="*/ 460844 h 460844"/>
                          <a:gd name="connsiteX1" fmla="*/ 115211 w 795334"/>
                          <a:gd name="connsiteY1" fmla="*/ 0 h 460844"/>
                          <a:gd name="connsiteX2" fmla="*/ 688370 w 795334"/>
                          <a:gd name="connsiteY2" fmla="*/ 0 h 460844"/>
                          <a:gd name="connsiteX3" fmla="*/ 795334 w 795334"/>
                          <a:gd name="connsiteY3" fmla="*/ 420015 h 460844"/>
                          <a:gd name="connsiteX4" fmla="*/ 770242 w 795334"/>
                          <a:gd name="connsiteY4" fmla="*/ 460844 h 460844"/>
                          <a:gd name="connsiteX5" fmla="*/ 0 w 795334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95334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88370" y="0"/>
                            </a:lnTo>
                            <a:lnTo>
                              <a:pt x="795334" y="420015"/>
                            </a:lnTo>
                            <a:lnTo>
                              <a:pt x="770242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96" name="フリーフォーム: 図形 895">
                        <a:extLst>
                          <a:ext uri="{FF2B5EF4-FFF2-40B4-BE49-F238E27FC236}">
                            <a16:creationId xmlns:a16="http://schemas.microsoft.com/office/drawing/2014/main" id="{0C2E868A-AD42-257E-2607-7ACEE8BA8D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18365" y="6357521"/>
                        <a:ext cx="67842" cy="206678"/>
                      </a:xfrm>
                      <a:custGeom>
                        <a:avLst/>
                        <a:gdLst>
                          <a:gd name="connsiteX0" fmla="*/ 66093 w 66093"/>
                          <a:gd name="connsiteY0" fmla="*/ 0 h 207990"/>
                          <a:gd name="connsiteX1" fmla="*/ 66093 w 66093"/>
                          <a:gd name="connsiteY1" fmla="*/ 207990 h 207990"/>
                          <a:gd name="connsiteX2" fmla="*/ 61889 w 66093"/>
                          <a:gd name="connsiteY2" fmla="*/ 207990 h 207990"/>
                          <a:gd name="connsiteX3" fmla="*/ 0 w 66093"/>
                          <a:gd name="connsiteY3" fmla="*/ 129912 h 207990"/>
                          <a:gd name="connsiteX4" fmla="*/ 66093 w 66093"/>
                          <a:gd name="connsiteY4" fmla="*/ 0 h 207990"/>
                          <a:gd name="connsiteX0" fmla="*/ 67842 w 67842"/>
                          <a:gd name="connsiteY0" fmla="*/ 0 h 206678"/>
                          <a:gd name="connsiteX1" fmla="*/ 66093 w 67842"/>
                          <a:gd name="connsiteY1" fmla="*/ 206678 h 206678"/>
                          <a:gd name="connsiteX2" fmla="*/ 61889 w 67842"/>
                          <a:gd name="connsiteY2" fmla="*/ 206678 h 206678"/>
                          <a:gd name="connsiteX3" fmla="*/ 0 w 67842"/>
                          <a:gd name="connsiteY3" fmla="*/ 128600 h 206678"/>
                          <a:gd name="connsiteX4" fmla="*/ 67842 w 67842"/>
                          <a:gd name="connsiteY4" fmla="*/ 0 h 206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842" h="206678">
                            <a:moveTo>
                              <a:pt x="67842" y="0"/>
                            </a:moveTo>
                            <a:lnTo>
                              <a:pt x="66093" y="206678"/>
                            </a:lnTo>
                            <a:lnTo>
                              <a:pt x="61889" y="206678"/>
                            </a:lnTo>
                            <a:lnTo>
                              <a:pt x="0" y="128600"/>
                            </a:lnTo>
                            <a:lnTo>
                              <a:pt x="67842" y="0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97" name="直角三角形 95">
                        <a:extLst>
                          <a:ext uri="{FF2B5EF4-FFF2-40B4-BE49-F238E27FC236}">
                            <a16:creationId xmlns:a16="http://schemas.microsoft.com/office/drawing/2014/main" id="{DA8A5A9A-F7A1-B8F7-12BE-05ADCE4911A2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847" y="5956354"/>
                        <a:ext cx="213508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101"/>
                          <a:gd name="connsiteY0" fmla="*/ 68575 h 68575"/>
                          <a:gd name="connsiteX1" fmla="*/ 0 w 211101"/>
                          <a:gd name="connsiteY1" fmla="*/ 0 h 68575"/>
                          <a:gd name="connsiteX2" fmla="*/ 211101 w 211101"/>
                          <a:gd name="connsiteY2" fmla="*/ 33052 h 68575"/>
                          <a:gd name="connsiteX3" fmla="*/ 0 w 211101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101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101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98" name="直角三角形 95">
                        <a:extLst>
                          <a:ext uri="{FF2B5EF4-FFF2-40B4-BE49-F238E27FC236}">
                            <a16:creationId xmlns:a16="http://schemas.microsoft.com/office/drawing/2014/main" id="{87A4AAA6-A336-751B-3019-5CEB75ED2236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409" y="6137504"/>
                        <a:ext cx="213946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533"/>
                          <a:gd name="connsiteY0" fmla="*/ 68575 h 68575"/>
                          <a:gd name="connsiteX1" fmla="*/ 0 w 211533"/>
                          <a:gd name="connsiteY1" fmla="*/ 0 h 68575"/>
                          <a:gd name="connsiteX2" fmla="*/ 211533 w 211533"/>
                          <a:gd name="connsiteY2" fmla="*/ 33926 h 68575"/>
                          <a:gd name="connsiteX3" fmla="*/ 0 w 21153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53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533" y="33926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99" name="直角三角形 95">
                        <a:extLst>
                          <a:ext uri="{FF2B5EF4-FFF2-40B4-BE49-F238E27FC236}">
                            <a16:creationId xmlns:a16="http://schemas.microsoft.com/office/drawing/2014/main" id="{1624C0CE-C8B7-9C36-E2D9-6969644E0C15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5963503"/>
                        <a:ext cx="208065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08065"/>
                          <a:gd name="connsiteY0" fmla="*/ 68575 h 68575"/>
                          <a:gd name="connsiteX1" fmla="*/ 0 w 208065"/>
                          <a:gd name="connsiteY1" fmla="*/ 0 h 68575"/>
                          <a:gd name="connsiteX2" fmla="*/ 208065 w 208065"/>
                          <a:gd name="connsiteY2" fmla="*/ 31303 h 68575"/>
                          <a:gd name="connsiteX3" fmla="*/ 0 w 208065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8065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08065" y="31303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00" name="直角三角形 95">
                        <a:extLst>
                          <a:ext uri="{FF2B5EF4-FFF2-40B4-BE49-F238E27FC236}">
                            <a16:creationId xmlns:a16="http://schemas.microsoft.com/office/drawing/2014/main" id="{027FA719-426D-73FE-E9BF-45F255ECDFB0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6144653"/>
                        <a:ext cx="214623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4623"/>
                          <a:gd name="connsiteY0" fmla="*/ 68575 h 68575"/>
                          <a:gd name="connsiteX1" fmla="*/ 0 w 214623"/>
                          <a:gd name="connsiteY1" fmla="*/ 0 h 68575"/>
                          <a:gd name="connsiteX2" fmla="*/ 214623 w 214623"/>
                          <a:gd name="connsiteY2" fmla="*/ 33052 h 68575"/>
                          <a:gd name="connsiteX3" fmla="*/ 0 w 21462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462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4623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20" name="フリーフォーム: 図形 919">
                        <a:extLst>
                          <a:ext uri="{FF2B5EF4-FFF2-40B4-BE49-F238E27FC236}">
                            <a16:creationId xmlns:a16="http://schemas.microsoft.com/office/drawing/2014/main" id="{D5D6DDCF-944A-74D6-CB3F-944BA383D2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6809" y="6357872"/>
                        <a:ext cx="62493" cy="206327"/>
                      </a:xfrm>
                      <a:custGeom>
                        <a:avLst/>
                        <a:gdLst>
                          <a:gd name="connsiteX0" fmla="*/ 0 w 66093"/>
                          <a:gd name="connsiteY0" fmla="*/ 0 h 205890"/>
                          <a:gd name="connsiteX1" fmla="*/ 66093 w 66093"/>
                          <a:gd name="connsiteY1" fmla="*/ 130083 h 205890"/>
                          <a:gd name="connsiteX2" fmla="*/ 6084 w 66093"/>
                          <a:gd name="connsiteY2" fmla="*/ 205890 h 205890"/>
                          <a:gd name="connsiteX3" fmla="*/ 0 w 66093"/>
                          <a:gd name="connsiteY3" fmla="*/ 205890 h 205890"/>
                          <a:gd name="connsiteX4" fmla="*/ 0 w 66093"/>
                          <a:gd name="connsiteY4" fmla="*/ 0 h 205890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6084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8707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35 w 62493"/>
                          <a:gd name="connsiteY0" fmla="*/ 0 h 206327"/>
                          <a:gd name="connsiteX1" fmla="*/ 62493 w 62493"/>
                          <a:gd name="connsiteY1" fmla="*/ 130520 h 206327"/>
                          <a:gd name="connsiteX2" fmla="*/ 5107 w 62493"/>
                          <a:gd name="connsiteY2" fmla="*/ 206327 h 206327"/>
                          <a:gd name="connsiteX3" fmla="*/ 772 w 62493"/>
                          <a:gd name="connsiteY3" fmla="*/ 192772 h 206327"/>
                          <a:gd name="connsiteX4" fmla="*/ 335 w 62493"/>
                          <a:gd name="connsiteY4" fmla="*/ 0 h 20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2493" h="206327">
                            <a:moveTo>
                              <a:pt x="335" y="0"/>
                            </a:moveTo>
                            <a:lnTo>
                              <a:pt x="62493" y="130520"/>
                            </a:lnTo>
                            <a:lnTo>
                              <a:pt x="5107" y="206327"/>
                            </a:lnTo>
                            <a:lnTo>
                              <a:pt x="772" y="192772"/>
                            </a:lnTo>
                            <a:cubicBezTo>
                              <a:pt x="2084" y="123996"/>
                              <a:pt x="-977" y="68776"/>
                              <a:pt x="33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21" name="台形 920">
                        <a:extLst>
                          <a:ext uri="{FF2B5EF4-FFF2-40B4-BE49-F238E27FC236}">
                            <a16:creationId xmlns:a16="http://schemas.microsoft.com/office/drawing/2014/main" id="{D8456E91-4F31-5FE3-EF23-EDA9B1205402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509235" y="6053552"/>
                        <a:ext cx="109394" cy="84620"/>
                      </a:xfrm>
                      <a:prstGeom prst="trapezoid">
                        <a:avLst/>
                      </a:pr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22" name="台形 921">
                        <a:extLst>
                          <a:ext uri="{FF2B5EF4-FFF2-40B4-BE49-F238E27FC236}">
                            <a16:creationId xmlns:a16="http://schemas.microsoft.com/office/drawing/2014/main" id="{6F7C19A7-8890-E607-EB20-5DA937B99F1F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1724" y="6251164"/>
                        <a:ext cx="144417" cy="84620"/>
                      </a:xfrm>
                      <a:prstGeom prst="trapezoid">
                        <a:avLst/>
                      </a:pr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23" name="台形 922">
                        <a:extLst>
                          <a:ext uri="{FF2B5EF4-FFF2-40B4-BE49-F238E27FC236}">
                            <a16:creationId xmlns:a16="http://schemas.microsoft.com/office/drawing/2014/main" id="{9B2FAE13-5A26-EAE9-A529-F210282BB48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19202" y="6053810"/>
                        <a:ext cx="111500" cy="84620"/>
                      </a:xfrm>
                      <a:prstGeom prst="trapezoid">
                        <a:avLst/>
                      </a:pr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24" name="台形 310">
                        <a:extLst>
                          <a:ext uri="{FF2B5EF4-FFF2-40B4-BE49-F238E27FC236}">
                            <a16:creationId xmlns:a16="http://schemas.microsoft.com/office/drawing/2014/main" id="{E249D3DE-496C-63FB-B7C4-4B6F3CABBF7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4119" y="6251227"/>
                        <a:ext cx="141667" cy="84620"/>
                      </a:xfrm>
                      <a:custGeom>
                        <a:avLst/>
                        <a:gdLst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52475 w 752475"/>
                          <a:gd name="connsiteY3" fmla="*/ 460844 h 460844"/>
                          <a:gd name="connsiteX4" fmla="*/ 0 w 752475"/>
                          <a:gd name="connsiteY4" fmla="*/ 460844 h 460844"/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45330 w 752475"/>
                          <a:gd name="connsiteY3" fmla="*/ 417640 h 460844"/>
                          <a:gd name="connsiteX4" fmla="*/ 752475 w 752475"/>
                          <a:gd name="connsiteY4" fmla="*/ 460844 h 460844"/>
                          <a:gd name="connsiteX5" fmla="*/ 0 w 752475"/>
                          <a:gd name="connsiteY5" fmla="*/ 460844 h 460844"/>
                          <a:gd name="connsiteX0" fmla="*/ 0 w 745330"/>
                          <a:gd name="connsiteY0" fmla="*/ 460844 h 460844"/>
                          <a:gd name="connsiteX1" fmla="*/ 115211 w 745330"/>
                          <a:gd name="connsiteY1" fmla="*/ 0 h 460844"/>
                          <a:gd name="connsiteX2" fmla="*/ 637264 w 745330"/>
                          <a:gd name="connsiteY2" fmla="*/ 0 h 460844"/>
                          <a:gd name="connsiteX3" fmla="*/ 745330 w 745330"/>
                          <a:gd name="connsiteY3" fmla="*/ 417640 h 460844"/>
                          <a:gd name="connsiteX4" fmla="*/ 714375 w 745330"/>
                          <a:gd name="connsiteY4" fmla="*/ 460844 h 460844"/>
                          <a:gd name="connsiteX5" fmla="*/ 0 w 745330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45330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37264" y="0"/>
                            </a:lnTo>
                            <a:lnTo>
                              <a:pt x="745330" y="417640"/>
                            </a:lnTo>
                            <a:lnTo>
                              <a:pt x="714375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25" name="台形 508">
                        <a:extLst>
                          <a:ext uri="{FF2B5EF4-FFF2-40B4-BE49-F238E27FC236}">
                            <a16:creationId xmlns:a16="http://schemas.microsoft.com/office/drawing/2014/main" id="{152EA20D-B651-5D47-C4FA-C74229A9E30A}"/>
                          </a:ext>
                        </a:extLst>
                      </p:cNvPr>
                      <p:cNvSpPr/>
                      <p:nvPr/>
                    </p:nvSpPr>
                    <p:spPr>
                      <a:xfrm rot="15900000">
                        <a:off x="3514854" y="6379138"/>
                        <a:ext cx="107500" cy="84620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1744"/>
                          <a:gd name="connsiteY0" fmla="*/ 91322 h 91322"/>
                          <a:gd name="connsiteX1" fmla="*/ 26523 w 111744"/>
                          <a:gd name="connsiteY1" fmla="*/ 0 h 91322"/>
                          <a:gd name="connsiteX2" fmla="*/ 90589 w 111744"/>
                          <a:gd name="connsiteY2" fmla="*/ 0 h 91322"/>
                          <a:gd name="connsiteX3" fmla="*/ 111744 w 111744"/>
                          <a:gd name="connsiteY3" fmla="*/ 84620 h 91322"/>
                          <a:gd name="connsiteX4" fmla="*/ 0 w 111744"/>
                          <a:gd name="connsiteY4" fmla="*/ 91322 h 91322"/>
                          <a:gd name="connsiteX0" fmla="*/ 0 w 116488"/>
                          <a:gd name="connsiteY0" fmla="*/ 90907 h 90907"/>
                          <a:gd name="connsiteX1" fmla="*/ 31267 w 116488"/>
                          <a:gd name="connsiteY1" fmla="*/ 0 h 90907"/>
                          <a:gd name="connsiteX2" fmla="*/ 95333 w 116488"/>
                          <a:gd name="connsiteY2" fmla="*/ 0 h 90907"/>
                          <a:gd name="connsiteX3" fmla="*/ 116488 w 116488"/>
                          <a:gd name="connsiteY3" fmla="*/ 84620 h 90907"/>
                          <a:gd name="connsiteX4" fmla="*/ 0 w 116488"/>
                          <a:gd name="connsiteY4" fmla="*/ 90907 h 90907"/>
                          <a:gd name="connsiteX0" fmla="*/ 0 w 116280"/>
                          <a:gd name="connsiteY0" fmla="*/ 88535 h 88535"/>
                          <a:gd name="connsiteX1" fmla="*/ 31059 w 116280"/>
                          <a:gd name="connsiteY1" fmla="*/ 0 h 88535"/>
                          <a:gd name="connsiteX2" fmla="*/ 95125 w 116280"/>
                          <a:gd name="connsiteY2" fmla="*/ 0 h 88535"/>
                          <a:gd name="connsiteX3" fmla="*/ 116280 w 116280"/>
                          <a:gd name="connsiteY3" fmla="*/ 84620 h 88535"/>
                          <a:gd name="connsiteX4" fmla="*/ 0 w 116280"/>
                          <a:gd name="connsiteY4" fmla="*/ 88535 h 88535"/>
                          <a:gd name="connsiteX0" fmla="*/ 0 w 111336"/>
                          <a:gd name="connsiteY0" fmla="*/ 87212 h 87212"/>
                          <a:gd name="connsiteX1" fmla="*/ 26115 w 111336"/>
                          <a:gd name="connsiteY1" fmla="*/ 0 h 87212"/>
                          <a:gd name="connsiteX2" fmla="*/ 90181 w 111336"/>
                          <a:gd name="connsiteY2" fmla="*/ 0 h 87212"/>
                          <a:gd name="connsiteX3" fmla="*/ 111336 w 111336"/>
                          <a:gd name="connsiteY3" fmla="*/ 84620 h 87212"/>
                          <a:gd name="connsiteX4" fmla="*/ 0 w 111336"/>
                          <a:gd name="connsiteY4" fmla="*/ 87212 h 87212"/>
                          <a:gd name="connsiteX0" fmla="*/ 0 w 111826"/>
                          <a:gd name="connsiteY0" fmla="*/ 82780 h 84620"/>
                          <a:gd name="connsiteX1" fmla="*/ 26605 w 111826"/>
                          <a:gd name="connsiteY1" fmla="*/ 0 h 84620"/>
                          <a:gd name="connsiteX2" fmla="*/ 90671 w 111826"/>
                          <a:gd name="connsiteY2" fmla="*/ 0 h 84620"/>
                          <a:gd name="connsiteX3" fmla="*/ 111826 w 111826"/>
                          <a:gd name="connsiteY3" fmla="*/ 84620 h 84620"/>
                          <a:gd name="connsiteX4" fmla="*/ 0 w 111826"/>
                          <a:gd name="connsiteY4" fmla="*/ 82780 h 84620"/>
                          <a:gd name="connsiteX0" fmla="*/ 0 w 113251"/>
                          <a:gd name="connsiteY0" fmla="*/ 82188 h 84620"/>
                          <a:gd name="connsiteX1" fmla="*/ 28030 w 113251"/>
                          <a:gd name="connsiteY1" fmla="*/ 0 h 84620"/>
                          <a:gd name="connsiteX2" fmla="*/ 92096 w 113251"/>
                          <a:gd name="connsiteY2" fmla="*/ 0 h 84620"/>
                          <a:gd name="connsiteX3" fmla="*/ 113251 w 113251"/>
                          <a:gd name="connsiteY3" fmla="*/ 84620 h 84620"/>
                          <a:gd name="connsiteX4" fmla="*/ 0 w 113251"/>
                          <a:gd name="connsiteY4" fmla="*/ 82188 h 84620"/>
                          <a:gd name="connsiteX0" fmla="*/ 0 w 113251"/>
                          <a:gd name="connsiteY0" fmla="*/ 82188 h 84620"/>
                          <a:gd name="connsiteX1" fmla="*/ 995 w 113251"/>
                          <a:gd name="connsiteY1" fmla="*/ 79096 h 84620"/>
                          <a:gd name="connsiteX2" fmla="*/ 28030 w 113251"/>
                          <a:gd name="connsiteY2" fmla="*/ 0 h 84620"/>
                          <a:gd name="connsiteX3" fmla="*/ 92096 w 113251"/>
                          <a:gd name="connsiteY3" fmla="*/ 0 h 84620"/>
                          <a:gd name="connsiteX4" fmla="*/ 113251 w 113251"/>
                          <a:gd name="connsiteY4" fmla="*/ 84620 h 84620"/>
                          <a:gd name="connsiteX5" fmla="*/ 0 w 113251"/>
                          <a:gd name="connsiteY5" fmla="*/ 82188 h 84620"/>
                          <a:gd name="connsiteX0" fmla="*/ 5119 w 112256"/>
                          <a:gd name="connsiteY0" fmla="*/ 82701 h 84620"/>
                          <a:gd name="connsiteX1" fmla="*/ 0 w 112256"/>
                          <a:gd name="connsiteY1" fmla="*/ 79096 h 84620"/>
                          <a:gd name="connsiteX2" fmla="*/ 27035 w 112256"/>
                          <a:gd name="connsiteY2" fmla="*/ 0 h 84620"/>
                          <a:gd name="connsiteX3" fmla="*/ 91101 w 112256"/>
                          <a:gd name="connsiteY3" fmla="*/ 0 h 84620"/>
                          <a:gd name="connsiteX4" fmla="*/ 112256 w 112256"/>
                          <a:gd name="connsiteY4" fmla="*/ 84620 h 84620"/>
                          <a:gd name="connsiteX5" fmla="*/ 5119 w 112256"/>
                          <a:gd name="connsiteY5" fmla="*/ 82701 h 84620"/>
                          <a:gd name="connsiteX0" fmla="*/ 4939 w 112076"/>
                          <a:gd name="connsiteY0" fmla="*/ 82701 h 84620"/>
                          <a:gd name="connsiteX1" fmla="*/ 0 w 112076"/>
                          <a:gd name="connsiteY1" fmla="*/ 79820 h 84620"/>
                          <a:gd name="connsiteX2" fmla="*/ 26855 w 112076"/>
                          <a:gd name="connsiteY2" fmla="*/ 0 h 84620"/>
                          <a:gd name="connsiteX3" fmla="*/ 90921 w 112076"/>
                          <a:gd name="connsiteY3" fmla="*/ 0 h 84620"/>
                          <a:gd name="connsiteX4" fmla="*/ 112076 w 112076"/>
                          <a:gd name="connsiteY4" fmla="*/ 84620 h 84620"/>
                          <a:gd name="connsiteX5" fmla="*/ 4939 w 112076"/>
                          <a:gd name="connsiteY5" fmla="*/ 82701 h 84620"/>
                          <a:gd name="connsiteX0" fmla="*/ 4982 w 112119"/>
                          <a:gd name="connsiteY0" fmla="*/ 82701 h 84620"/>
                          <a:gd name="connsiteX1" fmla="*/ 0 w 112119"/>
                          <a:gd name="connsiteY1" fmla="*/ 80289 h 84620"/>
                          <a:gd name="connsiteX2" fmla="*/ 26898 w 112119"/>
                          <a:gd name="connsiteY2" fmla="*/ 0 h 84620"/>
                          <a:gd name="connsiteX3" fmla="*/ 90964 w 112119"/>
                          <a:gd name="connsiteY3" fmla="*/ 0 h 84620"/>
                          <a:gd name="connsiteX4" fmla="*/ 112119 w 112119"/>
                          <a:gd name="connsiteY4" fmla="*/ 84620 h 84620"/>
                          <a:gd name="connsiteX5" fmla="*/ 4982 w 112119"/>
                          <a:gd name="connsiteY5" fmla="*/ 82701 h 84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119" h="84620">
                            <a:moveTo>
                              <a:pt x="4982" y="82701"/>
                            </a:moveTo>
                            <a:lnTo>
                              <a:pt x="0" y="80289"/>
                            </a:lnTo>
                            <a:lnTo>
                              <a:pt x="26898" y="0"/>
                            </a:lnTo>
                            <a:lnTo>
                              <a:pt x="90964" y="0"/>
                            </a:lnTo>
                            <a:lnTo>
                              <a:pt x="112119" y="84620"/>
                            </a:lnTo>
                            <a:lnTo>
                              <a:pt x="4982" y="82701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926" name="台形 509">
                        <a:extLst>
                          <a:ext uri="{FF2B5EF4-FFF2-40B4-BE49-F238E27FC236}">
                            <a16:creationId xmlns:a16="http://schemas.microsoft.com/office/drawing/2014/main" id="{87B786FC-BC3C-EEC4-621B-5FD11BC48ADD}"/>
                          </a:ext>
                        </a:extLst>
                      </p:cNvPr>
                      <p:cNvSpPr/>
                      <p:nvPr/>
                    </p:nvSpPr>
                    <p:spPr>
                      <a:xfrm rot="5700000" flipH="1">
                        <a:off x="4118673" y="6379369"/>
                        <a:ext cx="110167" cy="82288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0706"/>
                          <a:gd name="connsiteY0" fmla="*/ 79461 h 84620"/>
                          <a:gd name="connsiteX1" fmla="*/ 25485 w 110706"/>
                          <a:gd name="connsiteY1" fmla="*/ 0 h 84620"/>
                          <a:gd name="connsiteX2" fmla="*/ 89551 w 110706"/>
                          <a:gd name="connsiteY2" fmla="*/ 0 h 84620"/>
                          <a:gd name="connsiteX3" fmla="*/ 110706 w 110706"/>
                          <a:gd name="connsiteY3" fmla="*/ 84620 h 84620"/>
                          <a:gd name="connsiteX4" fmla="*/ 0 w 110706"/>
                          <a:gd name="connsiteY4" fmla="*/ 79461 h 84620"/>
                          <a:gd name="connsiteX0" fmla="*/ 0 w 111011"/>
                          <a:gd name="connsiteY0" fmla="*/ 79461 h 81135"/>
                          <a:gd name="connsiteX1" fmla="*/ 25485 w 111011"/>
                          <a:gd name="connsiteY1" fmla="*/ 0 h 81135"/>
                          <a:gd name="connsiteX2" fmla="*/ 89551 w 111011"/>
                          <a:gd name="connsiteY2" fmla="*/ 0 h 81135"/>
                          <a:gd name="connsiteX3" fmla="*/ 111011 w 111011"/>
                          <a:gd name="connsiteY3" fmla="*/ 81135 h 81135"/>
                          <a:gd name="connsiteX4" fmla="*/ 0 w 111011"/>
                          <a:gd name="connsiteY4" fmla="*/ 79461 h 81135"/>
                          <a:gd name="connsiteX0" fmla="*/ 0 w 112280"/>
                          <a:gd name="connsiteY0" fmla="*/ 78911 h 81135"/>
                          <a:gd name="connsiteX1" fmla="*/ 26754 w 112280"/>
                          <a:gd name="connsiteY1" fmla="*/ 0 h 81135"/>
                          <a:gd name="connsiteX2" fmla="*/ 90820 w 112280"/>
                          <a:gd name="connsiteY2" fmla="*/ 0 h 81135"/>
                          <a:gd name="connsiteX3" fmla="*/ 112280 w 112280"/>
                          <a:gd name="connsiteY3" fmla="*/ 81135 h 81135"/>
                          <a:gd name="connsiteX4" fmla="*/ 0 w 112280"/>
                          <a:gd name="connsiteY4" fmla="*/ 78911 h 81135"/>
                          <a:gd name="connsiteX0" fmla="*/ 0 w 112149"/>
                          <a:gd name="connsiteY0" fmla="*/ 82434 h 82434"/>
                          <a:gd name="connsiteX1" fmla="*/ 26623 w 112149"/>
                          <a:gd name="connsiteY1" fmla="*/ 0 h 82434"/>
                          <a:gd name="connsiteX2" fmla="*/ 90689 w 112149"/>
                          <a:gd name="connsiteY2" fmla="*/ 0 h 82434"/>
                          <a:gd name="connsiteX3" fmla="*/ 112149 w 112149"/>
                          <a:gd name="connsiteY3" fmla="*/ 81135 h 82434"/>
                          <a:gd name="connsiteX4" fmla="*/ 0 w 112149"/>
                          <a:gd name="connsiteY4" fmla="*/ 82434 h 82434"/>
                          <a:gd name="connsiteX0" fmla="*/ 0 w 112149"/>
                          <a:gd name="connsiteY0" fmla="*/ 82434 h 82434"/>
                          <a:gd name="connsiteX1" fmla="*/ 3182 w 112149"/>
                          <a:gd name="connsiteY1" fmla="*/ 73186 h 82434"/>
                          <a:gd name="connsiteX2" fmla="*/ 26623 w 112149"/>
                          <a:gd name="connsiteY2" fmla="*/ 0 h 82434"/>
                          <a:gd name="connsiteX3" fmla="*/ 90689 w 112149"/>
                          <a:gd name="connsiteY3" fmla="*/ 0 h 82434"/>
                          <a:gd name="connsiteX4" fmla="*/ 112149 w 112149"/>
                          <a:gd name="connsiteY4" fmla="*/ 81135 h 82434"/>
                          <a:gd name="connsiteX5" fmla="*/ 0 w 112149"/>
                          <a:gd name="connsiteY5" fmla="*/ 82434 h 82434"/>
                          <a:gd name="connsiteX0" fmla="*/ 8617 w 108967"/>
                          <a:gd name="connsiteY0" fmla="*/ 83027 h 83027"/>
                          <a:gd name="connsiteX1" fmla="*/ 0 w 108967"/>
                          <a:gd name="connsiteY1" fmla="*/ 73186 h 83027"/>
                          <a:gd name="connsiteX2" fmla="*/ 23441 w 108967"/>
                          <a:gd name="connsiteY2" fmla="*/ 0 h 83027"/>
                          <a:gd name="connsiteX3" fmla="*/ 87507 w 108967"/>
                          <a:gd name="connsiteY3" fmla="*/ 0 h 83027"/>
                          <a:gd name="connsiteX4" fmla="*/ 108967 w 108967"/>
                          <a:gd name="connsiteY4" fmla="*/ 81135 h 83027"/>
                          <a:gd name="connsiteX5" fmla="*/ 8617 w 108967"/>
                          <a:gd name="connsiteY5" fmla="*/ 83027 h 83027"/>
                          <a:gd name="connsiteX0" fmla="*/ 14813 w 115163"/>
                          <a:gd name="connsiteY0" fmla="*/ 83027 h 83027"/>
                          <a:gd name="connsiteX1" fmla="*/ 0 w 115163"/>
                          <a:gd name="connsiteY1" fmla="*/ 78789 h 83027"/>
                          <a:gd name="connsiteX2" fmla="*/ 29637 w 115163"/>
                          <a:gd name="connsiteY2" fmla="*/ 0 h 83027"/>
                          <a:gd name="connsiteX3" fmla="*/ 93703 w 115163"/>
                          <a:gd name="connsiteY3" fmla="*/ 0 h 83027"/>
                          <a:gd name="connsiteX4" fmla="*/ 115163 w 115163"/>
                          <a:gd name="connsiteY4" fmla="*/ 81135 h 83027"/>
                          <a:gd name="connsiteX5" fmla="*/ 14813 w 115163"/>
                          <a:gd name="connsiteY5" fmla="*/ 83027 h 83027"/>
                          <a:gd name="connsiteX0" fmla="*/ 6044 w 115163"/>
                          <a:gd name="connsiteY0" fmla="*/ 82288 h 82288"/>
                          <a:gd name="connsiteX1" fmla="*/ 0 w 115163"/>
                          <a:gd name="connsiteY1" fmla="*/ 78789 h 82288"/>
                          <a:gd name="connsiteX2" fmla="*/ 29637 w 115163"/>
                          <a:gd name="connsiteY2" fmla="*/ 0 h 82288"/>
                          <a:gd name="connsiteX3" fmla="*/ 93703 w 115163"/>
                          <a:gd name="connsiteY3" fmla="*/ 0 h 82288"/>
                          <a:gd name="connsiteX4" fmla="*/ 115163 w 115163"/>
                          <a:gd name="connsiteY4" fmla="*/ 81135 h 82288"/>
                          <a:gd name="connsiteX5" fmla="*/ 6044 w 115163"/>
                          <a:gd name="connsiteY5" fmla="*/ 82288 h 82288"/>
                          <a:gd name="connsiteX0" fmla="*/ 5313 w 114432"/>
                          <a:gd name="connsiteY0" fmla="*/ 82288 h 82288"/>
                          <a:gd name="connsiteX1" fmla="*/ 0 w 114432"/>
                          <a:gd name="connsiteY1" fmla="*/ 78851 h 82288"/>
                          <a:gd name="connsiteX2" fmla="*/ 28906 w 114432"/>
                          <a:gd name="connsiteY2" fmla="*/ 0 h 82288"/>
                          <a:gd name="connsiteX3" fmla="*/ 92972 w 114432"/>
                          <a:gd name="connsiteY3" fmla="*/ 0 h 82288"/>
                          <a:gd name="connsiteX4" fmla="*/ 114432 w 114432"/>
                          <a:gd name="connsiteY4" fmla="*/ 81135 h 82288"/>
                          <a:gd name="connsiteX5" fmla="*/ 5313 w 114432"/>
                          <a:gd name="connsiteY5" fmla="*/ 82288 h 822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4432" h="82288">
                            <a:moveTo>
                              <a:pt x="5313" y="82288"/>
                            </a:moveTo>
                            <a:lnTo>
                              <a:pt x="0" y="78851"/>
                            </a:lnTo>
                            <a:lnTo>
                              <a:pt x="28906" y="0"/>
                            </a:lnTo>
                            <a:lnTo>
                              <a:pt x="92972" y="0"/>
                            </a:lnTo>
                            <a:lnTo>
                              <a:pt x="114432" y="81135"/>
                            </a:lnTo>
                            <a:lnTo>
                              <a:pt x="5313" y="82288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927" name="台形 313">
                        <a:extLst>
                          <a:ext uri="{FF2B5EF4-FFF2-40B4-BE49-F238E27FC236}">
                            <a16:creationId xmlns:a16="http://schemas.microsoft.com/office/drawing/2014/main" id="{E5D4B1EB-667D-BCA0-28DA-6A799B3E6704}"/>
                          </a:ext>
                        </a:extLst>
                      </p:cNvPr>
                      <p:cNvSpPr/>
                      <p:nvPr/>
                    </p:nvSpPr>
                    <p:spPr>
                      <a:xfrm rot="18000000">
                        <a:off x="3550502" y="5614645"/>
                        <a:ext cx="219737" cy="77179"/>
                      </a:xfrm>
                      <a:custGeom>
                        <a:avLst/>
                        <a:gdLst>
                          <a:gd name="connsiteX0" fmla="*/ 0 w 1198974"/>
                          <a:gd name="connsiteY0" fmla="*/ 406139 h 406139"/>
                          <a:gd name="connsiteX1" fmla="*/ 170509 w 1198974"/>
                          <a:gd name="connsiteY1" fmla="*/ 0 h 406139"/>
                          <a:gd name="connsiteX2" fmla="*/ 1028465 w 1198974"/>
                          <a:gd name="connsiteY2" fmla="*/ 0 h 406139"/>
                          <a:gd name="connsiteX3" fmla="*/ 1198974 w 1198974"/>
                          <a:gd name="connsiteY3" fmla="*/ 406139 h 406139"/>
                          <a:gd name="connsiteX4" fmla="*/ 0 w 1198974"/>
                          <a:gd name="connsiteY4" fmla="*/ 406139 h 406139"/>
                          <a:gd name="connsiteX0" fmla="*/ 0 w 1195721"/>
                          <a:gd name="connsiteY0" fmla="*/ 407011 h 407011"/>
                          <a:gd name="connsiteX1" fmla="*/ 167256 w 1195721"/>
                          <a:gd name="connsiteY1" fmla="*/ 0 h 407011"/>
                          <a:gd name="connsiteX2" fmla="*/ 1025212 w 1195721"/>
                          <a:gd name="connsiteY2" fmla="*/ 0 h 407011"/>
                          <a:gd name="connsiteX3" fmla="*/ 1195721 w 1195721"/>
                          <a:gd name="connsiteY3" fmla="*/ 406139 h 407011"/>
                          <a:gd name="connsiteX4" fmla="*/ 0 w 1195721"/>
                          <a:gd name="connsiteY4" fmla="*/ 407011 h 407011"/>
                          <a:gd name="connsiteX0" fmla="*/ 0 w 1195721"/>
                          <a:gd name="connsiteY0" fmla="*/ 407011 h 407011"/>
                          <a:gd name="connsiteX1" fmla="*/ 1042 w 1195721"/>
                          <a:gd name="connsiteY1" fmla="*/ 401601 h 407011"/>
                          <a:gd name="connsiteX2" fmla="*/ 167256 w 1195721"/>
                          <a:gd name="connsiteY2" fmla="*/ 0 h 407011"/>
                          <a:gd name="connsiteX3" fmla="*/ 1025212 w 1195721"/>
                          <a:gd name="connsiteY3" fmla="*/ 0 h 407011"/>
                          <a:gd name="connsiteX4" fmla="*/ 1195721 w 1195721"/>
                          <a:gd name="connsiteY4" fmla="*/ 406139 h 407011"/>
                          <a:gd name="connsiteX5" fmla="*/ 0 w 1195721"/>
                          <a:gd name="connsiteY5" fmla="*/ 407011 h 407011"/>
                          <a:gd name="connsiteX0" fmla="*/ 44939 w 1194679"/>
                          <a:gd name="connsiteY0" fmla="*/ 420321 h 420321"/>
                          <a:gd name="connsiteX1" fmla="*/ 0 w 1194679"/>
                          <a:gd name="connsiteY1" fmla="*/ 401601 h 420321"/>
                          <a:gd name="connsiteX2" fmla="*/ 166214 w 1194679"/>
                          <a:gd name="connsiteY2" fmla="*/ 0 h 420321"/>
                          <a:gd name="connsiteX3" fmla="*/ 1024170 w 1194679"/>
                          <a:gd name="connsiteY3" fmla="*/ 0 h 420321"/>
                          <a:gd name="connsiteX4" fmla="*/ 1194679 w 1194679"/>
                          <a:gd name="connsiteY4" fmla="*/ 406139 h 420321"/>
                          <a:gd name="connsiteX5" fmla="*/ 44939 w 1194679"/>
                          <a:gd name="connsiteY5" fmla="*/ 420321 h 420321"/>
                          <a:gd name="connsiteX0" fmla="*/ 43022 w 1192762"/>
                          <a:gd name="connsiteY0" fmla="*/ 420321 h 420321"/>
                          <a:gd name="connsiteX1" fmla="*/ 0 w 1192762"/>
                          <a:gd name="connsiteY1" fmla="*/ 404932 h 420321"/>
                          <a:gd name="connsiteX2" fmla="*/ 164297 w 1192762"/>
                          <a:gd name="connsiteY2" fmla="*/ 0 h 420321"/>
                          <a:gd name="connsiteX3" fmla="*/ 1022253 w 1192762"/>
                          <a:gd name="connsiteY3" fmla="*/ 0 h 420321"/>
                          <a:gd name="connsiteX4" fmla="*/ 1192762 w 1192762"/>
                          <a:gd name="connsiteY4" fmla="*/ 406139 h 420321"/>
                          <a:gd name="connsiteX5" fmla="*/ 43022 w 1192762"/>
                          <a:gd name="connsiteY5" fmla="*/ 420321 h 4203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92762" h="420321">
                            <a:moveTo>
                              <a:pt x="43022" y="420321"/>
                            </a:moveTo>
                            <a:lnTo>
                              <a:pt x="0" y="404932"/>
                            </a:lnTo>
                            <a:lnTo>
                              <a:pt x="164297" y="0"/>
                            </a:lnTo>
                            <a:lnTo>
                              <a:pt x="1022253" y="0"/>
                            </a:lnTo>
                            <a:lnTo>
                              <a:pt x="1192762" y="406139"/>
                            </a:lnTo>
                            <a:lnTo>
                              <a:pt x="43022" y="420321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28" name="台形 78">
                        <a:extLst>
                          <a:ext uri="{FF2B5EF4-FFF2-40B4-BE49-F238E27FC236}">
                            <a16:creationId xmlns:a16="http://schemas.microsoft.com/office/drawing/2014/main" id="{F3274163-ED1E-4154-6FB4-DE9DEB324FCA}"/>
                          </a:ext>
                        </a:extLst>
                      </p:cNvPr>
                      <p:cNvSpPr/>
                      <p:nvPr/>
                    </p:nvSpPr>
                    <p:spPr>
                      <a:xfrm rot="3600000" flipH="1">
                        <a:off x="3765101" y="5634223"/>
                        <a:ext cx="295702" cy="88636"/>
                      </a:xfrm>
                      <a:custGeom>
                        <a:avLst/>
                        <a:gdLst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254837 w 287475"/>
                          <a:gd name="connsiteY2" fmla="*/ 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54837 w 287475"/>
                          <a:gd name="connsiteY3" fmla="*/ 0 h 77741"/>
                          <a:gd name="connsiteX4" fmla="*/ 287475 w 287475"/>
                          <a:gd name="connsiteY4" fmla="*/ 77741 h 77741"/>
                          <a:gd name="connsiteX5" fmla="*/ 0 w 287475"/>
                          <a:gd name="connsiteY5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90408"/>
                          <a:gd name="connsiteY0" fmla="*/ 77741 h 77741"/>
                          <a:gd name="connsiteX1" fmla="*/ 32638 w 290408"/>
                          <a:gd name="connsiteY1" fmla="*/ 0 h 77741"/>
                          <a:gd name="connsiteX2" fmla="*/ 145715 w 290408"/>
                          <a:gd name="connsiteY2" fmla="*/ 3240 h 77741"/>
                          <a:gd name="connsiteX3" fmla="*/ 290408 w 290408"/>
                          <a:gd name="connsiteY3" fmla="*/ 73298 h 77741"/>
                          <a:gd name="connsiteX4" fmla="*/ 0 w 290408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6227 w 286227"/>
                          <a:gd name="connsiteY3" fmla="*/ 72178 h 77741"/>
                          <a:gd name="connsiteX4" fmla="*/ 0 w 286227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71493 w 286227"/>
                          <a:gd name="connsiteY3" fmla="*/ 65318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0042 w 286227"/>
                          <a:gd name="connsiteY3" fmla="*/ 60887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0042 w 292700"/>
                          <a:gd name="connsiteY3" fmla="*/ 60887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4473 w 292700"/>
                          <a:gd name="connsiteY3" fmla="*/ 69436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5702"/>
                          <a:gd name="connsiteY0" fmla="*/ 73415 h 88636"/>
                          <a:gd name="connsiteX1" fmla="*/ 35640 w 295702"/>
                          <a:gd name="connsiteY1" fmla="*/ 0 h 88636"/>
                          <a:gd name="connsiteX2" fmla="*/ 148717 w 295702"/>
                          <a:gd name="connsiteY2" fmla="*/ 3240 h 88636"/>
                          <a:gd name="connsiteX3" fmla="*/ 287475 w 295702"/>
                          <a:gd name="connsiteY3" fmla="*/ 69436 h 88636"/>
                          <a:gd name="connsiteX4" fmla="*/ 295702 w 295702"/>
                          <a:gd name="connsiteY4" fmla="*/ 88636 h 88636"/>
                          <a:gd name="connsiteX5" fmla="*/ 0 w 295702"/>
                          <a:gd name="connsiteY5" fmla="*/ 73415 h 88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5702" h="88636">
                            <a:moveTo>
                              <a:pt x="0" y="73415"/>
                            </a:moveTo>
                            <a:lnTo>
                              <a:pt x="35640" y="0"/>
                            </a:lnTo>
                            <a:lnTo>
                              <a:pt x="148717" y="3240"/>
                            </a:lnTo>
                            <a:lnTo>
                              <a:pt x="287475" y="69436"/>
                            </a:lnTo>
                            <a:lnTo>
                              <a:pt x="295702" y="88636"/>
                            </a:lnTo>
                            <a:lnTo>
                              <a:pt x="0" y="7341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884" name="フリーフォーム: 図形 883">
                      <a:extLst>
                        <a:ext uri="{FF2B5EF4-FFF2-40B4-BE49-F238E27FC236}">
                          <a16:creationId xmlns:a16="http://schemas.microsoft.com/office/drawing/2014/main" id="{037E68FB-5B20-14AA-7F7B-5A60FC3DDEF1}"/>
                        </a:ext>
                      </a:extLst>
                    </p:cNvPr>
                    <p:cNvSpPr/>
                    <p:nvPr/>
                  </p:nvSpPr>
                  <p:spPr>
                    <a:xfrm rot="16200000" flipH="1" flipV="1">
                      <a:off x="3377219" y="5799947"/>
                      <a:ext cx="988273" cy="540001"/>
                    </a:xfrm>
                    <a:custGeom>
                      <a:avLst/>
                      <a:gdLst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6347 w 988273"/>
                        <a:gd name="connsiteY15" fmla="*/ 365522 h 540001"/>
                        <a:gd name="connsiteX16" fmla="*/ 790273 w 988273"/>
                        <a:gd name="connsiteY16" fmla="*/ 360001 h 540001"/>
                        <a:gd name="connsiteX17" fmla="*/ 790274 w 988273"/>
                        <a:gd name="connsiteY17" fmla="*/ 360001 h 540001"/>
                        <a:gd name="connsiteX18" fmla="*/ 790273 w 988273"/>
                        <a:gd name="connsiteY18" fmla="*/ 360000 h 540001"/>
                        <a:gd name="connsiteX19" fmla="*/ 988273 w 988273"/>
                        <a:gd name="connsiteY19" fmla="*/ 360000 h 540001"/>
                        <a:gd name="connsiteX20" fmla="*/ 988272 w 988273"/>
                        <a:gd name="connsiteY20" fmla="*/ 180000 h 540001"/>
                        <a:gd name="connsiteX21" fmla="*/ 790274 w 988273"/>
                        <a:gd name="connsiteY21" fmla="*/ 180000 h 540001"/>
                        <a:gd name="connsiteX22" fmla="*/ 796348 w 988273"/>
                        <a:gd name="connsiteY22" fmla="*/ 174479 h 540001"/>
                        <a:gd name="connsiteX23" fmla="*/ 793084 w 988273"/>
                        <a:gd name="connsiteY23" fmla="*/ 174478 h 540001"/>
                        <a:gd name="connsiteX24" fmla="*/ 896356 w 988273"/>
                        <a:gd name="connsiteY24" fmla="*/ 9246 h 540001"/>
                        <a:gd name="connsiteX25" fmla="*/ 790675 w 988273"/>
                        <a:gd name="connsiteY25" fmla="*/ 0 h 540001"/>
                        <a:gd name="connsiteX26" fmla="*/ 736272 w 988273"/>
                        <a:gd name="connsiteY26" fmla="*/ 0 h 540001"/>
                        <a:gd name="connsiteX27" fmla="*/ 646272 w 988273"/>
                        <a:gd name="connsiteY27" fmla="*/ 0 h 540001"/>
                        <a:gd name="connsiteX28" fmla="*/ 610272 w 988273"/>
                        <a:gd name="connsiteY28" fmla="*/ 180000 h 540001"/>
                        <a:gd name="connsiteX29" fmla="*/ 574272 w 988273"/>
                        <a:gd name="connsiteY29" fmla="*/ 1 h 540001"/>
                        <a:gd name="connsiteX30" fmla="*/ 466273 w 988273"/>
                        <a:gd name="connsiteY30" fmla="*/ 0 h 540001"/>
                        <a:gd name="connsiteX31" fmla="*/ 430273 w 988273"/>
                        <a:gd name="connsiteY31" fmla="*/ 180000 h 540001"/>
                        <a:gd name="connsiteX32" fmla="*/ 394273 w 988273"/>
                        <a:gd name="connsiteY32" fmla="*/ 1 h 540001"/>
                        <a:gd name="connsiteX33" fmla="*/ 250885 w 988273"/>
                        <a:gd name="connsiteY33" fmla="*/ 1 h 540001"/>
                        <a:gd name="connsiteX34" fmla="*/ 250885 w 988273"/>
                        <a:gd name="connsiteY34" fmla="*/ 178773 h 540001"/>
                        <a:gd name="connsiteX35" fmla="*/ 250379 w 988273"/>
                        <a:gd name="connsiteY35" fmla="*/ 178773 h 540001"/>
                        <a:gd name="connsiteX36" fmla="*/ 0 w 988273"/>
                        <a:gd name="connsiteY36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0273 w 988273"/>
                        <a:gd name="connsiteY15" fmla="*/ 360001 h 540001"/>
                        <a:gd name="connsiteX16" fmla="*/ 790274 w 988273"/>
                        <a:gd name="connsiteY16" fmla="*/ 360001 h 540001"/>
                        <a:gd name="connsiteX17" fmla="*/ 790273 w 988273"/>
                        <a:gd name="connsiteY17" fmla="*/ 360000 h 540001"/>
                        <a:gd name="connsiteX18" fmla="*/ 988273 w 988273"/>
                        <a:gd name="connsiteY18" fmla="*/ 360000 h 540001"/>
                        <a:gd name="connsiteX19" fmla="*/ 988272 w 988273"/>
                        <a:gd name="connsiteY19" fmla="*/ 180000 h 540001"/>
                        <a:gd name="connsiteX20" fmla="*/ 790274 w 988273"/>
                        <a:gd name="connsiteY20" fmla="*/ 180000 h 540001"/>
                        <a:gd name="connsiteX21" fmla="*/ 796348 w 988273"/>
                        <a:gd name="connsiteY21" fmla="*/ 174479 h 540001"/>
                        <a:gd name="connsiteX22" fmla="*/ 793084 w 988273"/>
                        <a:gd name="connsiteY22" fmla="*/ 174478 h 540001"/>
                        <a:gd name="connsiteX23" fmla="*/ 896356 w 988273"/>
                        <a:gd name="connsiteY23" fmla="*/ 9246 h 540001"/>
                        <a:gd name="connsiteX24" fmla="*/ 790675 w 988273"/>
                        <a:gd name="connsiteY24" fmla="*/ 0 h 540001"/>
                        <a:gd name="connsiteX25" fmla="*/ 736272 w 988273"/>
                        <a:gd name="connsiteY25" fmla="*/ 0 h 540001"/>
                        <a:gd name="connsiteX26" fmla="*/ 646272 w 988273"/>
                        <a:gd name="connsiteY26" fmla="*/ 0 h 540001"/>
                        <a:gd name="connsiteX27" fmla="*/ 610272 w 988273"/>
                        <a:gd name="connsiteY27" fmla="*/ 180000 h 540001"/>
                        <a:gd name="connsiteX28" fmla="*/ 574272 w 988273"/>
                        <a:gd name="connsiteY28" fmla="*/ 1 h 540001"/>
                        <a:gd name="connsiteX29" fmla="*/ 466273 w 988273"/>
                        <a:gd name="connsiteY29" fmla="*/ 0 h 540001"/>
                        <a:gd name="connsiteX30" fmla="*/ 430273 w 988273"/>
                        <a:gd name="connsiteY30" fmla="*/ 180000 h 540001"/>
                        <a:gd name="connsiteX31" fmla="*/ 394273 w 988273"/>
                        <a:gd name="connsiteY31" fmla="*/ 1 h 540001"/>
                        <a:gd name="connsiteX32" fmla="*/ 250885 w 988273"/>
                        <a:gd name="connsiteY32" fmla="*/ 1 h 540001"/>
                        <a:gd name="connsiteX33" fmla="*/ 250885 w 988273"/>
                        <a:gd name="connsiteY33" fmla="*/ 178773 h 540001"/>
                        <a:gd name="connsiteX34" fmla="*/ 250379 w 988273"/>
                        <a:gd name="connsiteY34" fmla="*/ 178773 h 540001"/>
                        <a:gd name="connsiteX35" fmla="*/ 0 w 988273"/>
                        <a:gd name="connsiteY35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6348 w 988273"/>
                        <a:gd name="connsiteY20" fmla="*/ 174479 h 540001"/>
                        <a:gd name="connsiteX21" fmla="*/ 793084 w 988273"/>
                        <a:gd name="connsiteY21" fmla="*/ 174478 h 540001"/>
                        <a:gd name="connsiteX22" fmla="*/ 896356 w 988273"/>
                        <a:gd name="connsiteY22" fmla="*/ 9246 h 540001"/>
                        <a:gd name="connsiteX23" fmla="*/ 790675 w 988273"/>
                        <a:gd name="connsiteY23" fmla="*/ 0 h 540001"/>
                        <a:gd name="connsiteX24" fmla="*/ 736272 w 988273"/>
                        <a:gd name="connsiteY24" fmla="*/ 0 h 540001"/>
                        <a:gd name="connsiteX25" fmla="*/ 646272 w 988273"/>
                        <a:gd name="connsiteY25" fmla="*/ 0 h 540001"/>
                        <a:gd name="connsiteX26" fmla="*/ 610272 w 988273"/>
                        <a:gd name="connsiteY26" fmla="*/ 180000 h 540001"/>
                        <a:gd name="connsiteX27" fmla="*/ 574272 w 988273"/>
                        <a:gd name="connsiteY27" fmla="*/ 1 h 540001"/>
                        <a:gd name="connsiteX28" fmla="*/ 466273 w 988273"/>
                        <a:gd name="connsiteY28" fmla="*/ 0 h 540001"/>
                        <a:gd name="connsiteX29" fmla="*/ 430273 w 988273"/>
                        <a:gd name="connsiteY29" fmla="*/ 180000 h 540001"/>
                        <a:gd name="connsiteX30" fmla="*/ 394273 w 988273"/>
                        <a:gd name="connsiteY30" fmla="*/ 1 h 540001"/>
                        <a:gd name="connsiteX31" fmla="*/ 250885 w 988273"/>
                        <a:gd name="connsiteY31" fmla="*/ 1 h 540001"/>
                        <a:gd name="connsiteX32" fmla="*/ 250885 w 988273"/>
                        <a:gd name="connsiteY32" fmla="*/ 178773 h 540001"/>
                        <a:gd name="connsiteX33" fmla="*/ 250379 w 988273"/>
                        <a:gd name="connsiteY33" fmla="*/ 178773 h 540001"/>
                        <a:gd name="connsiteX34" fmla="*/ 0 w 988273"/>
                        <a:gd name="connsiteY34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3084 w 988273"/>
                        <a:gd name="connsiteY20" fmla="*/ 174478 h 540001"/>
                        <a:gd name="connsiteX21" fmla="*/ 896356 w 988273"/>
                        <a:gd name="connsiteY21" fmla="*/ 9246 h 540001"/>
                        <a:gd name="connsiteX22" fmla="*/ 790675 w 988273"/>
                        <a:gd name="connsiteY22" fmla="*/ 0 h 540001"/>
                        <a:gd name="connsiteX23" fmla="*/ 736272 w 988273"/>
                        <a:gd name="connsiteY23" fmla="*/ 0 h 540001"/>
                        <a:gd name="connsiteX24" fmla="*/ 646272 w 988273"/>
                        <a:gd name="connsiteY24" fmla="*/ 0 h 540001"/>
                        <a:gd name="connsiteX25" fmla="*/ 610272 w 988273"/>
                        <a:gd name="connsiteY25" fmla="*/ 180000 h 540001"/>
                        <a:gd name="connsiteX26" fmla="*/ 574272 w 988273"/>
                        <a:gd name="connsiteY26" fmla="*/ 1 h 540001"/>
                        <a:gd name="connsiteX27" fmla="*/ 466273 w 988273"/>
                        <a:gd name="connsiteY27" fmla="*/ 0 h 540001"/>
                        <a:gd name="connsiteX28" fmla="*/ 430273 w 988273"/>
                        <a:gd name="connsiteY28" fmla="*/ 180000 h 540001"/>
                        <a:gd name="connsiteX29" fmla="*/ 394273 w 988273"/>
                        <a:gd name="connsiteY29" fmla="*/ 1 h 540001"/>
                        <a:gd name="connsiteX30" fmla="*/ 250885 w 988273"/>
                        <a:gd name="connsiteY30" fmla="*/ 1 h 540001"/>
                        <a:gd name="connsiteX31" fmla="*/ 250885 w 988273"/>
                        <a:gd name="connsiteY31" fmla="*/ 178773 h 540001"/>
                        <a:gd name="connsiteX32" fmla="*/ 250379 w 988273"/>
                        <a:gd name="connsiteY32" fmla="*/ 178773 h 540001"/>
                        <a:gd name="connsiteX33" fmla="*/ 0 w 988273"/>
                        <a:gd name="connsiteY33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896356 w 988273"/>
                        <a:gd name="connsiteY20" fmla="*/ 9246 h 540001"/>
                        <a:gd name="connsiteX21" fmla="*/ 790675 w 988273"/>
                        <a:gd name="connsiteY21" fmla="*/ 0 h 540001"/>
                        <a:gd name="connsiteX22" fmla="*/ 736272 w 988273"/>
                        <a:gd name="connsiteY22" fmla="*/ 0 h 540001"/>
                        <a:gd name="connsiteX23" fmla="*/ 646272 w 988273"/>
                        <a:gd name="connsiteY23" fmla="*/ 0 h 540001"/>
                        <a:gd name="connsiteX24" fmla="*/ 610272 w 988273"/>
                        <a:gd name="connsiteY24" fmla="*/ 180000 h 540001"/>
                        <a:gd name="connsiteX25" fmla="*/ 574272 w 988273"/>
                        <a:gd name="connsiteY25" fmla="*/ 1 h 540001"/>
                        <a:gd name="connsiteX26" fmla="*/ 466273 w 988273"/>
                        <a:gd name="connsiteY26" fmla="*/ 0 h 540001"/>
                        <a:gd name="connsiteX27" fmla="*/ 430273 w 988273"/>
                        <a:gd name="connsiteY27" fmla="*/ 180000 h 540001"/>
                        <a:gd name="connsiteX28" fmla="*/ 394273 w 988273"/>
                        <a:gd name="connsiteY28" fmla="*/ 1 h 540001"/>
                        <a:gd name="connsiteX29" fmla="*/ 250885 w 988273"/>
                        <a:gd name="connsiteY29" fmla="*/ 1 h 540001"/>
                        <a:gd name="connsiteX30" fmla="*/ 250885 w 988273"/>
                        <a:gd name="connsiteY30" fmla="*/ 178773 h 540001"/>
                        <a:gd name="connsiteX31" fmla="*/ 250379 w 988273"/>
                        <a:gd name="connsiteY31" fmla="*/ 178773 h 540001"/>
                        <a:gd name="connsiteX32" fmla="*/ 0 w 988273"/>
                        <a:gd name="connsiteY32" fmla="*/ 321787 h 5400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988273" h="540001">
                          <a:moveTo>
                            <a:pt x="0" y="321787"/>
                          </a:moveTo>
                          <a:lnTo>
                            <a:pt x="0" y="396987"/>
                          </a:lnTo>
                          <a:lnTo>
                            <a:pt x="190260" y="505662"/>
                          </a:lnTo>
                          <a:lnTo>
                            <a:pt x="219181" y="361116"/>
                          </a:lnTo>
                          <a:lnTo>
                            <a:pt x="254974" y="540001"/>
                          </a:lnTo>
                          <a:lnTo>
                            <a:pt x="286272" y="540001"/>
                          </a:lnTo>
                          <a:lnTo>
                            <a:pt x="394272" y="540001"/>
                          </a:lnTo>
                          <a:lnTo>
                            <a:pt x="430272" y="360000"/>
                          </a:lnTo>
                          <a:lnTo>
                            <a:pt x="466272" y="540001"/>
                          </a:lnTo>
                          <a:lnTo>
                            <a:pt x="574271" y="540001"/>
                          </a:lnTo>
                          <a:lnTo>
                            <a:pt x="610271" y="360000"/>
                          </a:lnTo>
                          <a:lnTo>
                            <a:pt x="646271" y="540001"/>
                          </a:lnTo>
                          <a:lnTo>
                            <a:pt x="790679" y="540001"/>
                          </a:lnTo>
                          <a:lnTo>
                            <a:pt x="896355" y="530755"/>
                          </a:lnTo>
                          <a:lnTo>
                            <a:pt x="790273" y="360001"/>
                          </a:lnTo>
                          <a:lnTo>
                            <a:pt x="790274" y="360001"/>
                          </a:lnTo>
                          <a:lnTo>
                            <a:pt x="790273" y="360000"/>
                          </a:lnTo>
                          <a:lnTo>
                            <a:pt x="988273" y="360000"/>
                          </a:lnTo>
                          <a:cubicBezTo>
                            <a:pt x="988273" y="300000"/>
                            <a:pt x="988272" y="240000"/>
                            <a:pt x="988272" y="180000"/>
                          </a:cubicBezTo>
                          <a:lnTo>
                            <a:pt x="790274" y="180000"/>
                          </a:lnTo>
                          <a:lnTo>
                            <a:pt x="896356" y="9246"/>
                          </a:lnTo>
                          <a:lnTo>
                            <a:pt x="790675" y="0"/>
                          </a:lnTo>
                          <a:lnTo>
                            <a:pt x="736272" y="0"/>
                          </a:lnTo>
                          <a:lnTo>
                            <a:pt x="646272" y="0"/>
                          </a:lnTo>
                          <a:lnTo>
                            <a:pt x="610272" y="180000"/>
                          </a:lnTo>
                          <a:lnTo>
                            <a:pt x="574272" y="1"/>
                          </a:lnTo>
                          <a:lnTo>
                            <a:pt x="466273" y="0"/>
                          </a:lnTo>
                          <a:lnTo>
                            <a:pt x="430273" y="180000"/>
                          </a:lnTo>
                          <a:lnTo>
                            <a:pt x="394273" y="1"/>
                          </a:lnTo>
                          <a:lnTo>
                            <a:pt x="250885" y="1"/>
                          </a:lnTo>
                          <a:lnTo>
                            <a:pt x="250885" y="178773"/>
                          </a:lnTo>
                          <a:lnTo>
                            <a:pt x="250379" y="178773"/>
                          </a:lnTo>
                          <a:lnTo>
                            <a:pt x="0" y="321787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6350" cap="rnd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885" name="グループ化 884">
                      <a:extLst>
                        <a:ext uri="{FF2B5EF4-FFF2-40B4-BE49-F238E27FC236}">
                          <a16:creationId xmlns:a16="http://schemas.microsoft.com/office/drawing/2014/main" id="{FE616063-02D4-B4BE-B77B-D25DED1B71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93920" y="6025140"/>
                      <a:ext cx="297896" cy="539522"/>
                      <a:chOff x="3593919" y="6025141"/>
                      <a:chExt cx="297896" cy="539522"/>
                    </a:xfrm>
                  </p:grpSpPr>
                  <p:sp>
                    <p:nvSpPr>
                      <p:cNvPr id="890" name="フリーフォーム: 図形 889">
                        <a:extLst>
                          <a:ext uri="{FF2B5EF4-FFF2-40B4-BE49-F238E27FC236}">
                            <a16:creationId xmlns:a16="http://schemas.microsoft.com/office/drawing/2014/main" id="{5B92C9C9-CE44-A4E1-2C20-645EF38749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03676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91" name="フリーフォーム: 図形 890">
                        <a:extLst>
                          <a:ext uri="{FF2B5EF4-FFF2-40B4-BE49-F238E27FC236}">
                            <a16:creationId xmlns:a16="http://schemas.microsoft.com/office/drawing/2014/main" id="{418CB4E8-05DA-E1BD-1233-278082D9A8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63015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92" name="フリーフォーム: 図形 891">
                        <a:extLst>
                          <a:ext uri="{FF2B5EF4-FFF2-40B4-BE49-F238E27FC236}">
                            <a16:creationId xmlns:a16="http://schemas.microsoft.com/office/drawing/2014/main" id="{50AC8FE1-9C09-6F60-0C26-C641862C67F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45006" y="5974054"/>
                        <a:ext cx="99613" cy="201787"/>
                      </a:xfrm>
                      <a:custGeom>
                        <a:avLst/>
                        <a:gdLst>
                          <a:gd name="connsiteX0" fmla="*/ 615 w 99613"/>
                          <a:gd name="connsiteY0" fmla="*/ 39421 h 201787"/>
                          <a:gd name="connsiteX1" fmla="*/ 26791 w 99613"/>
                          <a:gd name="connsiteY1" fmla="*/ 614 h 201787"/>
                          <a:gd name="connsiteX2" fmla="*/ 65597 w 99613"/>
                          <a:gd name="connsiteY2" fmla="*/ 26790 h 201787"/>
                          <a:gd name="connsiteX3" fmla="*/ 99613 w 99613"/>
                          <a:gd name="connsiteY3" fmla="*/ 201787 h 201787"/>
                          <a:gd name="connsiteX4" fmla="*/ 32176 w 99613"/>
                          <a:gd name="connsiteY4" fmla="*/ 201787 h 201787"/>
                          <a:gd name="connsiteX5" fmla="*/ 615 w 99613"/>
                          <a:gd name="connsiteY5" fmla="*/ 39421 h 2017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9613" h="201787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99613" y="201787"/>
                            </a:lnTo>
                            <a:lnTo>
                              <a:pt x="32176" y="201787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93" name="フリーフォーム: 図形 892">
                        <a:extLst>
                          <a:ext uri="{FF2B5EF4-FFF2-40B4-BE49-F238E27FC236}">
                            <a16:creationId xmlns:a16="http://schemas.microsoft.com/office/drawing/2014/main" id="{C5405B75-D346-87F6-5440-F335807E23A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50097" y="6143513"/>
                        <a:ext cx="102069" cy="214425"/>
                      </a:xfrm>
                      <a:custGeom>
                        <a:avLst/>
                        <a:gdLst>
                          <a:gd name="connsiteX0" fmla="*/ 615 w 102069"/>
                          <a:gd name="connsiteY0" fmla="*/ 39421 h 214425"/>
                          <a:gd name="connsiteX1" fmla="*/ 26791 w 102069"/>
                          <a:gd name="connsiteY1" fmla="*/ 614 h 214425"/>
                          <a:gd name="connsiteX2" fmla="*/ 65597 w 102069"/>
                          <a:gd name="connsiteY2" fmla="*/ 26790 h 214425"/>
                          <a:gd name="connsiteX3" fmla="*/ 102069 w 102069"/>
                          <a:gd name="connsiteY3" fmla="*/ 214425 h 214425"/>
                          <a:gd name="connsiteX4" fmla="*/ 34632 w 102069"/>
                          <a:gd name="connsiteY4" fmla="*/ 214425 h 214425"/>
                          <a:gd name="connsiteX5" fmla="*/ 615 w 102069"/>
                          <a:gd name="connsiteY5" fmla="*/ 39421 h 214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2069" h="214425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102069" y="214425"/>
                            </a:lnTo>
                            <a:lnTo>
                              <a:pt x="34632" y="214425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886" name="グループ化 885">
                      <a:extLst>
                        <a:ext uri="{FF2B5EF4-FFF2-40B4-BE49-F238E27FC236}">
                          <a16:creationId xmlns:a16="http://schemas.microsoft.com/office/drawing/2014/main" id="{854B2D9C-6EA7-73A7-4C48-B1F39DB54E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100" y="6005043"/>
                      <a:ext cx="194794" cy="361050"/>
                      <a:chOff x="3773100" y="6005036"/>
                      <a:chExt cx="194794" cy="361050"/>
                    </a:xfrm>
                  </p:grpSpPr>
                  <p:cxnSp>
                    <p:nvCxnSpPr>
                      <p:cNvPr id="887" name="直線コネクタ 886">
                        <a:extLst>
                          <a:ext uri="{FF2B5EF4-FFF2-40B4-BE49-F238E27FC236}">
                            <a16:creationId xmlns:a16="http://schemas.microsoft.com/office/drawing/2014/main" id="{AFA096EA-54FE-73B4-CFF0-03B5AB192A9C}"/>
                          </a:ext>
                        </a:extLst>
                      </p:cNvPr>
                      <p:cNvCxnSpPr>
                        <a:cxnSpLocks/>
                        <a:stCxn id="884" idx="14"/>
                        <a:endCxn id="884" idx="19"/>
                      </p:cNvCxnSpPr>
                      <p:nvPr/>
                    </p:nvCxnSpPr>
                    <p:spPr>
                      <a:xfrm>
                        <a:off x="3781356" y="6366085"/>
                        <a:ext cx="180000" cy="1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sys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8" name="直線コネクタ 887">
                        <a:extLst>
                          <a:ext uri="{FF2B5EF4-FFF2-40B4-BE49-F238E27FC236}">
                            <a16:creationId xmlns:a16="http://schemas.microsoft.com/office/drawing/2014/main" id="{D20B22BE-ED62-E81B-7A36-A01DD45726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73100" y="6183580"/>
                        <a:ext cx="187200" cy="2294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sys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9" name="直線コネクタ 888">
                        <a:extLst>
                          <a:ext uri="{FF2B5EF4-FFF2-40B4-BE49-F238E27FC236}">
                            <a16:creationId xmlns:a16="http://schemas.microsoft.com/office/drawing/2014/main" id="{B9ECAD7E-4D00-167B-0567-F700503775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80694" y="6005036"/>
                        <a:ext cx="187200" cy="2294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sys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882" name="テキスト ボックス 881">
                    <a:extLst>
                      <a:ext uri="{FF2B5EF4-FFF2-40B4-BE49-F238E27FC236}">
                        <a16:creationId xmlns:a16="http://schemas.microsoft.com/office/drawing/2014/main" id="{C7DDF408-D207-8CAB-570F-CB6D8D96F334}"/>
                      </a:ext>
                    </a:extLst>
                  </p:cNvPr>
                  <p:cNvSpPr txBox="1"/>
                  <p:nvPr/>
                </p:nvSpPr>
                <p:spPr>
                  <a:xfrm rot="19900285" flipH="1">
                    <a:off x="6739208" y="6564443"/>
                    <a:ext cx="1277359" cy="100650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600" b="1" dirty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L</a:t>
                    </a:r>
                    <a:endParaRPr kumimoji="1" lang="ja-JP" altLang="en-US" sz="600" b="1" dirty="0">
                      <a:latin typeface="Verdana" panose="020B0604030504040204" pitchFamily="34" charset="0"/>
                    </a:endParaRPr>
                  </a:p>
                </p:txBody>
              </p:sp>
            </p:grpSp>
            <p:cxnSp>
              <p:nvCxnSpPr>
                <p:cNvPr id="880" name="直線コネクタ 879">
                  <a:extLst>
                    <a:ext uri="{FF2B5EF4-FFF2-40B4-BE49-F238E27FC236}">
                      <a16:creationId xmlns:a16="http://schemas.microsoft.com/office/drawing/2014/main" id="{C0FFEA85-BB34-0FDB-9C00-217FFDEBCD4F}"/>
                    </a:ext>
                  </a:extLst>
                </p:cNvPr>
                <p:cNvCxnSpPr>
                  <a:cxnSpLocks/>
                  <a:stCxn id="884" idx="3"/>
                  <a:endCxn id="884" idx="31"/>
                </p:cNvCxnSpPr>
                <p:nvPr/>
              </p:nvCxnSpPr>
              <p:spPr>
                <a:xfrm>
                  <a:off x="1679600" y="2324046"/>
                  <a:ext cx="182122" cy="31161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4" name="グループ化 873">
                <a:extLst>
                  <a:ext uri="{FF2B5EF4-FFF2-40B4-BE49-F238E27FC236}">
                    <a16:creationId xmlns:a16="http://schemas.microsoft.com/office/drawing/2014/main" id="{149981BD-A77F-E1B7-6E83-08CC8E2758F4}"/>
                  </a:ext>
                </a:extLst>
              </p:cNvPr>
              <p:cNvGrpSpPr/>
              <p:nvPr/>
            </p:nvGrpSpPr>
            <p:grpSpPr>
              <a:xfrm>
                <a:off x="1581147" y="2540171"/>
                <a:ext cx="953503" cy="232397"/>
                <a:chOff x="1581147" y="2540171"/>
                <a:chExt cx="953503" cy="232397"/>
              </a:xfrm>
            </p:grpSpPr>
            <p:cxnSp>
              <p:nvCxnSpPr>
                <p:cNvPr id="875" name="直線コネクタ 874">
                  <a:extLst>
                    <a:ext uri="{FF2B5EF4-FFF2-40B4-BE49-F238E27FC236}">
                      <a16:creationId xmlns:a16="http://schemas.microsoft.com/office/drawing/2014/main" id="{D0D53760-67FF-A3CF-974B-569C31E22B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1147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6" name="直線コネクタ 875">
                  <a:extLst>
                    <a:ext uri="{FF2B5EF4-FFF2-40B4-BE49-F238E27FC236}">
                      <a16:creationId xmlns:a16="http://schemas.microsoft.com/office/drawing/2014/main" id="{910DF3D5-00AD-D94E-0438-8E169E1C99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1147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直線コネクタ 876">
                  <a:extLst>
                    <a:ext uri="{FF2B5EF4-FFF2-40B4-BE49-F238E27FC236}">
                      <a16:creationId xmlns:a16="http://schemas.microsoft.com/office/drawing/2014/main" id="{8E3174DA-D3F8-5729-0935-7949FDDFB0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4650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8" name="直線コネクタ 877">
                  <a:extLst>
                    <a:ext uri="{FF2B5EF4-FFF2-40B4-BE49-F238E27FC236}">
                      <a16:creationId xmlns:a16="http://schemas.microsoft.com/office/drawing/2014/main" id="{26F7A363-77CB-5F81-FE8E-870B0C6D41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4650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72" name="フリーフォーム: 図形 871">
              <a:extLst>
                <a:ext uri="{FF2B5EF4-FFF2-40B4-BE49-F238E27FC236}">
                  <a16:creationId xmlns:a16="http://schemas.microsoft.com/office/drawing/2014/main" id="{AAF70E4C-0C5B-CA45-8E03-8990AD31CCE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421996" y="2630641"/>
              <a:ext cx="162000" cy="121855"/>
            </a:xfrm>
            <a:custGeom>
              <a:avLst/>
              <a:gdLst>
                <a:gd name="connsiteX0" fmla="*/ 14929 w 733590"/>
                <a:gd name="connsiteY0" fmla="*/ 57003 h 551798"/>
                <a:gd name="connsiteX1" fmla="*/ 56306 w 733590"/>
                <a:gd name="connsiteY1" fmla="*/ 210060 h 551798"/>
                <a:gd name="connsiteX2" fmla="*/ 81071 w 733590"/>
                <a:gd name="connsiteY2" fmla="*/ 220405 h 551798"/>
                <a:gd name="connsiteX3" fmla="*/ 176845 w 733590"/>
                <a:gd name="connsiteY3" fmla="*/ 260733 h 551798"/>
                <a:gd name="connsiteX4" fmla="*/ 213525 w 733590"/>
                <a:gd name="connsiteY4" fmla="*/ 276259 h 551798"/>
                <a:gd name="connsiteX5" fmla="*/ 176845 w 733590"/>
                <a:gd name="connsiteY5" fmla="*/ 291785 h 551798"/>
                <a:gd name="connsiteX6" fmla="*/ 81052 w 733590"/>
                <a:gd name="connsiteY6" fmla="*/ 332114 h 551798"/>
                <a:gd name="connsiteX7" fmla="*/ 56287 w 733590"/>
                <a:gd name="connsiteY7" fmla="*/ 342458 h 551798"/>
                <a:gd name="connsiteX8" fmla="*/ 14916 w 733590"/>
                <a:gd name="connsiteY8" fmla="*/ 495511 h 551798"/>
                <a:gd name="connsiteX9" fmla="*/ 167970 w 733590"/>
                <a:gd name="connsiteY9" fmla="*/ 536882 h 551798"/>
                <a:gd name="connsiteX10" fmla="*/ 209344 w 733590"/>
                <a:gd name="connsiteY10" fmla="*/ 383835 h 551798"/>
                <a:gd name="connsiteX11" fmla="*/ 187436 w 733590"/>
                <a:gd name="connsiteY11" fmla="*/ 357165 h 551798"/>
                <a:gd name="connsiteX12" fmla="*/ 305708 w 733590"/>
                <a:gd name="connsiteY12" fmla="*/ 342810 h 551798"/>
                <a:gd name="connsiteX13" fmla="*/ 334655 w 733590"/>
                <a:gd name="connsiteY13" fmla="*/ 327570 h 551798"/>
                <a:gd name="connsiteX14" fmla="*/ 340417 w 733590"/>
                <a:gd name="connsiteY14" fmla="*/ 330009 h 551798"/>
                <a:gd name="connsiteX15" fmla="*/ 625272 w 733590"/>
                <a:gd name="connsiteY15" fmla="*/ 449319 h 551798"/>
                <a:gd name="connsiteX16" fmla="*/ 733590 w 733590"/>
                <a:gd name="connsiteY16" fmla="*/ 435832 h 551798"/>
                <a:gd name="connsiteX17" fmla="*/ 470434 w 733590"/>
                <a:gd name="connsiteY17" fmla="*/ 297090 h 551798"/>
                <a:gd name="connsiteX18" fmla="*/ 431210 w 733590"/>
                <a:gd name="connsiteY18" fmla="*/ 276221 h 551798"/>
                <a:gd name="connsiteX19" fmla="*/ 470434 w 733590"/>
                <a:gd name="connsiteY19" fmla="*/ 255352 h 551798"/>
                <a:gd name="connsiteX20" fmla="*/ 733590 w 733590"/>
                <a:gd name="connsiteY20" fmla="*/ 116677 h 551798"/>
                <a:gd name="connsiteX21" fmla="*/ 625272 w 733590"/>
                <a:gd name="connsiteY21" fmla="*/ 103190 h 551798"/>
                <a:gd name="connsiteX22" fmla="*/ 340417 w 733590"/>
                <a:gd name="connsiteY22" fmla="*/ 222538 h 551798"/>
                <a:gd name="connsiteX23" fmla="*/ 334655 w 733590"/>
                <a:gd name="connsiteY23" fmla="*/ 224977 h 551798"/>
                <a:gd name="connsiteX24" fmla="*/ 305708 w 733590"/>
                <a:gd name="connsiteY24" fmla="*/ 209737 h 551798"/>
                <a:gd name="connsiteX25" fmla="*/ 187446 w 733590"/>
                <a:gd name="connsiteY25" fmla="*/ 195344 h 551798"/>
                <a:gd name="connsiteX26" fmla="*/ 209353 w 733590"/>
                <a:gd name="connsiteY26" fmla="*/ 168674 h 551798"/>
                <a:gd name="connsiteX27" fmla="*/ 169097 w 733590"/>
                <a:gd name="connsiteY27" fmla="*/ 15324 h 551798"/>
                <a:gd name="connsiteX28" fmla="*/ 15746 w 733590"/>
                <a:gd name="connsiteY28" fmla="*/ 55580 h 551798"/>
                <a:gd name="connsiteX29" fmla="*/ 14929 w 733590"/>
                <a:gd name="connsiteY29" fmla="*/ 57003 h 551798"/>
                <a:gd name="connsiteX30" fmla="*/ 161986 w 733590"/>
                <a:gd name="connsiteY30" fmla="*/ 410943 h 551798"/>
                <a:gd name="connsiteX31" fmla="*/ 141288 w 733590"/>
                <a:gd name="connsiteY31" fmla="*/ 487467 h 551798"/>
                <a:gd name="connsiteX32" fmla="*/ 64764 w 733590"/>
                <a:gd name="connsiteY32" fmla="*/ 466768 h 551798"/>
                <a:gd name="connsiteX33" fmla="*/ 85462 w 733590"/>
                <a:gd name="connsiteY33" fmla="*/ 390245 h 551798"/>
                <a:gd name="connsiteX34" fmla="*/ 161986 w 733590"/>
                <a:gd name="connsiteY34" fmla="*/ 410943 h 551798"/>
                <a:gd name="connsiteX35" fmla="*/ 327482 w 733590"/>
                <a:gd name="connsiteY35" fmla="*/ 276135 h 551798"/>
                <a:gd name="connsiteX36" fmla="*/ 299403 w 733590"/>
                <a:gd name="connsiteY36" fmla="*/ 304215 h 551798"/>
                <a:gd name="connsiteX37" fmla="*/ 271323 w 733590"/>
                <a:gd name="connsiteY37" fmla="*/ 276135 h 551798"/>
                <a:gd name="connsiteX38" fmla="*/ 299403 w 733590"/>
                <a:gd name="connsiteY38" fmla="*/ 248056 h 551798"/>
                <a:gd name="connsiteX39" fmla="*/ 327482 w 733590"/>
                <a:gd name="connsiteY39" fmla="*/ 276135 h 551798"/>
                <a:gd name="connsiteX40" fmla="*/ 141297 w 733590"/>
                <a:gd name="connsiteY40" fmla="*/ 65052 h 551798"/>
                <a:gd name="connsiteX41" fmla="*/ 162193 w 733590"/>
                <a:gd name="connsiteY41" fmla="*/ 141215 h 551798"/>
                <a:gd name="connsiteX42" fmla="*/ 161986 w 733590"/>
                <a:gd name="connsiteY42" fmla="*/ 141576 h 551798"/>
                <a:gd name="connsiteX43" fmla="*/ 85462 w 733590"/>
                <a:gd name="connsiteY43" fmla="*/ 162264 h 551798"/>
                <a:gd name="connsiteX44" fmla="*/ 64213 w 733590"/>
                <a:gd name="connsiteY44" fmla="*/ 85892 h 551798"/>
                <a:gd name="connsiteX45" fmla="*/ 140586 w 733590"/>
                <a:gd name="connsiteY45" fmla="*/ 64643 h 551798"/>
                <a:gd name="connsiteX46" fmla="*/ 141297 w 733590"/>
                <a:gd name="connsiteY46" fmla="*/ 65052 h 55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33590" h="551798">
                  <a:moveTo>
                    <a:pt x="14929" y="57003"/>
                  </a:moveTo>
                  <a:cubicBezTo>
                    <a:pt x="-15744" y="110716"/>
                    <a:pt x="2747" y="179118"/>
                    <a:pt x="56306" y="210060"/>
                  </a:cubicBezTo>
                  <a:cubicBezTo>
                    <a:pt x="64305" y="214091"/>
                    <a:pt x="72581" y="217548"/>
                    <a:pt x="81071" y="220405"/>
                  </a:cubicBezTo>
                  <a:lnTo>
                    <a:pt x="176845" y="260733"/>
                  </a:lnTo>
                  <a:lnTo>
                    <a:pt x="213525" y="276259"/>
                  </a:lnTo>
                  <a:lnTo>
                    <a:pt x="176845" y="291785"/>
                  </a:lnTo>
                  <a:lnTo>
                    <a:pt x="81052" y="332114"/>
                  </a:lnTo>
                  <a:cubicBezTo>
                    <a:pt x="72562" y="334970"/>
                    <a:pt x="64286" y="338427"/>
                    <a:pt x="56287" y="342458"/>
                  </a:cubicBezTo>
                  <a:cubicBezTo>
                    <a:pt x="2598" y="373298"/>
                    <a:pt x="-15924" y="441823"/>
                    <a:pt x="14916" y="495511"/>
                  </a:cubicBezTo>
                  <a:cubicBezTo>
                    <a:pt x="45757" y="549201"/>
                    <a:pt x="114281" y="567722"/>
                    <a:pt x="167970" y="536882"/>
                  </a:cubicBezTo>
                  <a:cubicBezTo>
                    <a:pt x="221656" y="506043"/>
                    <a:pt x="240179" y="437523"/>
                    <a:pt x="209344" y="383835"/>
                  </a:cubicBezTo>
                  <a:cubicBezTo>
                    <a:pt x="203500" y="373840"/>
                    <a:pt x="196106" y="364838"/>
                    <a:pt x="187436" y="357165"/>
                  </a:cubicBezTo>
                  <a:lnTo>
                    <a:pt x="305708" y="342810"/>
                  </a:lnTo>
                  <a:lnTo>
                    <a:pt x="334655" y="327570"/>
                  </a:lnTo>
                  <a:lnTo>
                    <a:pt x="340417" y="330009"/>
                  </a:lnTo>
                  <a:lnTo>
                    <a:pt x="625272" y="449319"/>
                  </a:lnTo>
                  <a:lnTo>
                    <a:pt x="733590" y="435832"/>
                  </a:lnTo>
                  <a:lnTo>
                    <a:pt x="470434" y="297090"/>
                  </a:lnTo>
                  <a:lnTo>
                    <a:pt x="431210" y="276221"/>
                  </a:lnTo>
                  <a:lnTo>
                    <a:pt x="470434" y="255352"/>
                  </a:lnTo>
                  <a:lnTo>
                    <a:pt x="733590" y="116677"/>
                  </a:lnTo>
                  <a:lnTo>
                    <a:pt x="625272" y="103190"/>
                  </a:lnTo>
                  <a:lnTo>
                    <a:pt x="340417" y="222538"/>
                  </a:lnTo>
                  <a:lnTo>
                    <a:pt x="334655" y="224977"/>
                  </a:lnTo>
                  <a:lnTo>
                    <a:pt x="305708" y="209737"/>
                  </a:lnTo>
                  <a:lnTo>
                    <a:pt x="187446" y="195344"/>
                  </a:lnTo>
                  <a:cubicBezTo>
                    <a:pt x="196116" y="187672"/>
                    <a:pt x="203511" y="178669"/>
                    <a:pt x="209353" y="168674"/>
                  </a:cubicBezTo>
                  <a:cubicBezTo>
                    <a:pt x="240583" y="115211"/>
                    <a:pt x="222560" y="46554"/>
                    <a:pt x="169097" y="15324"/>
                  </a:cubicBezTo>
                  <a:cubicBezTo>
                    <a:pt x="115634" y="-15906"/>
                    <a:pt x="46976" y="2117"/>
                    <a:pt x="15746" y="55580"/>
                  </a:cubicBezTo>
                  <a:cubicBezTo>
                    <a:pt x="15470" y="56053"/>
                    <a:pt x="15198" y="56527"/>
                    <a:pt x="14929" y="57003"/>
                  </a:cubicBezTo>
                  <a:close/>
                  <a:moveTo>
                    <a:pt x="161986" y="410943"/>
                  </a:moveTo>
                  <a:cubicBezTo>
                    <a:pt x="177402" y="437790"/>
                    <a:pt x="168135" y="472050"/>
                    <a:pt x="141288" y="487467"/>
                  </a:cubicBezTo>
                  <a:cubicBezTo>
                    <a:pt x="114441" y="502882"/>
                    <a:pt x="80180" y="493615"/>
                    <a:pt x="64764" y="466768"/>
                  </a:cubicBezTo>
                  <a:cubicBezTo>
                    <a:pt x="49348" y="439922"/>
                    <a:pt x="58615" y="405661"/>
                    <a:pt x="85462" y="390245"/>
                  </a:cubicBezTo>
                  <a:cubicBezTo>
                    <a:pt x="112353" y="375172"/>
                    <a:pt x="146359" y="384371"/>
                    <a:pt x="161986" y="410943"/>
                  </a:cubicBezTo>
                  <a:close/>
                  <a:moveTo>
                    <a:pt x="327482" y="276135"/>
                  </a:moveTo>
                  <a:cubicBezTo>
                    <a:pt x="327482" y="291643"/>
                    <a:pt x="314910" y="304215"/>
                    <a:pt x="299403" y="304215"/>
                  </a:cubicBezTo>
                  <a:cubicBezTo>
                    <a:pt x="283895" y="304215"/>
                    <a:pt x="271323" y="291643"/>
                    <a:pt x="271323" y="276135"/>
                  </a:cubicBezTo>
                  <a:cubicBezTo>
                    <a:pt x="271323" y="260628"/>
                    <a:pt x="283895" y="248056"/>
                    <a:pt x="299403" y="248056"/>
                  </a:cubicBezTo>
                  <a:cubicBezTo>
                    <a:pt x="314910" y="248056"/>
                    <a:pt x="327482" y="260628"/>
                    <a:pt x="327482" y="276135"/>
                  </a:cubicBezTo>
                  <a:close/>
                  <a:moveTo>
                    <a:pt x="141297" y="65052"/>
                  </a:moveTo>
                  <a:cubicBezTo>
                    <a:pt x="168099" y="80313"/>
                    <a:pt x="177454" y="114412"/>
                    <a:pt x="162193" y="141215"/>
                  </a:cubicBezTo>
                  <a:cubicBezTo>
                    <a:pt x="162125" y="141335"/>
                    <a:pt x="162055" y="141456"/>
                    <a:pt x="161986" y="141576"/>
                  </a:cubicBezTo>
                  <a:cubicBezTo>
                    <a:pt x="146359" y="168149"/>
                    <a:pt x="112349" y="177343"/>
                    <a:pt x="85462" y="162264"/>
                  </a:cubicBezTo>
                  <a:cubicBezTo>
                    <a:pt x="58504" y="147042"/>
                    <a:pt x="48991" y="112849"/>
                    <a:pt x="64213" y="85892"/>
                  </a:cubicBezTo>
                  <a:cubicBezTo>
                    <a:pt x="79435" y="58934"/>
                    <a:pt x="113628" y="49421"/>
                    <a:pt x="140586" y="64643"/>
                  </a:cubicBezTo>
                  <a:cubicBezTo>
                    <a:pt x="140824" y="64777"/>
                    <a:pt x="141061" y="64914"/>
                    <a:pt x="141297" y="650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079" name="グループ化 1078">
            <a:extLst>
              <a:ext uri="{FF2B5EF4-FFF2-40B4-BE49-F238E27FC236}">
                <a16:creationId xmlns:a16="http://schemas.microsoft.com/office/drawing/2014/main" id="{8659994A-BE5D-3259-7B2A-1C259ED13E05}"/>
              </a:ext>
            </a:extLst>
          </p:cNvPr>
          <p:cNvGrpSpPr/>
          <p:nvPr/>
        </p:nvGrpSpPr>
        <p:grpSpPr>
          <a:xfrm>
            <a:off x="223109" y="2706548"/>
            <a:ext cx="2131201" cy="1230506"/>
            <a:chOff x="223109" y="2706548"/>
            <a:chExt cx="2131201" cy="1230506"/>
          </a:xfrm>
        </p:grpSpPr>
        <p:sp>
          <p:nvSpPr>
            <p:cNvPr id="1080" name="二等辺三角形 144">
              <a:extLst>
                <a:ext uri="{FF2B5EF4-FFF2-40B4-BE49-F238E27FC236}">
                  <a16:creationId xmlns:a16="http://schemas.microsoft.com/office/drawing/2014/main" id="{68FD0E28-7F8E-5F0C-66A7-357D8D9CC141}"/>
                </a:ext>
              </a:extLst>
            </p:cNvPr>
            <p:cNvSpPr/>
            <p:nvPr/>
          </p:nvSpPr>
          <p:spPr>
            <a:xfrm rot="10800000">
              <a:off x="1211645" y="2807283"/>
              <a:ext cx="97522" cy="499825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85775">
                  <a:moveTo>
                    <a:pt x="0" y="485775"/>
                  </a:moveTo>
                  <a:lnTo>
                    <a:pt x="24895" y="0"/>
                  </a:lnTo>
                  <a:lnTo>
                    <a:pt x="97415" y="485775"/>
                  </a:lnTo>
                  <a:lnTo>
                    <a:pt x="0" y="485775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二等辺三角形 144">
              <a:extLst>
                <a:ext uri="{FF2B5EF4-FFF2-40B4-BE49-F238E27FC236}">
                  <a16:creationId xmlns:a16="http://schemas.microsoft.com/office/drawing/2014/main" id="{2E26BFAE-591B-A45A-877F-EAD1C7CD585C}"/>
                </a:ext>
              </a:extLst>
            </p:cNvPr>
            <p:cNvSpPr/>
            <p:nvPr/>
          </p:nvSpPr>
          <p:spPr>
            <a:xfrm rot="10080000">
              <a:off x="753952" y="2915872"/>
              <a:ext cx="97522" cy="388843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91077">
                  <a:moveTo>
                    <a:pt x="0" y="491077"/>
                  </a:moveTo>
                  <a:lnTo>
                    <a:pt x="28214" y="0"/>
                  </a:lnTo>
                  <a:lnTo>
                    <a:pt x="97415" y="491077"/>
                  </a:lnTo>
                  <a:lnTo>
                    <a:pt x="0" y="491077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二等辺三角形 144">
              <a:extLst>
                <a:ext uri="{FF2B5EF4-FFF2-40B4-BE49-F238E27FC236}">
                  <a16:creationId xmlns:a16="http://schemas.microsoft.com/office/drawing/2014/main" id="{62BA85FA-3736-8D4E-C821-2CECFC309A87}"/>
                </a:ext>
              </a:extLst>
            </p:cNvPr>
            <p:cNvSpPr/>
            <p:nvPr/>
          </p:nvSpPr>
          <p:spPr>
            <a:xfrm rot="11520000" flipH="1">
              <a:off x="1726351" y="2918912"/>
              <a:ext cx="97522" cy="356725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  <a:gd name="connsiteX0" fmla="*/ 0 w 97415"/>
                <a:gd name="connsiteY0" fmla="*/ 453723 h 453723"/>
                <a:gd name="connsiteX1" fmla="*/ 24821 w 97415"/>
                <a:gd name="connsiteY1" fmla="*/ 0 h 453723"/>
                <a:gd name="connsiteX2" fmla="*/ 97415 w 97415"/>
                <a:gd name="connsiteY2" fmla="*/ 453723 h 453723"/>
                <a:gd name="connsiteX3" fmla="*/ 0 w 97415"/>
                <a:gd name="connsiteY3" fmla="*/ 453723 h 45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53723">
                  <a:moveTo>
                    <a:pt x="0" y="453723"/>
                  </a:moveTo>
                  <a:lnTo>
                    <a:pt x="24821" y="0"/>
                  </a:lnTo>
                  <a:lnTo>
                    <a:pt x="97415" y="453723"/>
                  </a:lnTo>
                  <a:lnTo>
                    <a:pt x="0" y="453723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台形 132">
              <a:extLst>
                <a:ext uri="{FF2B5EF4-FFF2-40B4-BE49-F238E27FC236}">
                  <a16:creationId xmlns:a16="http://schemas.microsoft.com/office/drawing/2014/main" id="{C90EA7A8-B6AC-73DD-95B9-3B7E4CA5FC85}"/>
                </a:ext>
              </a:extLst>
            </p:cNvPr>
            <p:cNvSpPr/>
            <p:nvPr/>
          </p:nvSpPr>
          <p:spPr>
            <a:xfrm rot="4675086">
              <a:off x="2059671" y="3247681"/>
              <a:ext cx="364927" cy="224351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75395"/>
                <a:gd name="connsiteY0" fmla="*/ 232463 h 232642"/>
                <a:gd name="connsiteX1" fmla="*/ 90409 w 375395"/>
                <a:gd name="connsiteY1" fmla="*/ 2679 h 232642"/>
                <a:gd name="connsiteX2" fmla="*/ 306863 w 375395"/>
                <a:gd name="connsiteY2" fmla="*/ 0 h 232642"/>
                <a:gd name="connsiteX3" fmla="*/ 375395 w 375395"/>
                <a:gd name="connsiteY3" fmla="*/ 232642 h 232642"/>
                <a:gd name="connsiteX4" fmla="*/ 0 w 375395"/>
                <a:gd name="connsiteY4" fmla="*/ 232463 h 232642"/>
                <a:gd name="connsiteX0" fmla="*/ 0 w 375395"/>
                <a:gd name="connsiteY0" fmla="*/ 230148 h 230327"/>
                <a:gd name="connsiteX1" fmla="*/ 90409 w 375395"/>
                <a:gd name="connsiteY1" fmla="*/ 364 h 230327"/>
                <a:gd name="connsiteX2" fmla="*/ 293408 w 375395"/>
                <a:gd name="connsiteY2" fmla="*/ 0 h 230327"/>
                <a:gd name="connsiteX3" fmla="*/ 375395 w 375395"/>
                <a:gd name="connsiteY3" fmla="*/ 230327 h 230327"/>
                <a:gd name="connsiteX4" fmla="*/ 0 w 375395"/>
                <a:gd name="connsiteY4" fmla="*/ 230148 h 230327"/>
                <a:gd name="connsiteX0" fmla="*/ 0 w 374333"/>
                <a:gd name="connsiteY0" fmla="*/ 230148 h 235307"/>
                <a:gd name="connsiteX1" fmla="*/ 90409 w 374333"/>
                <a:gd name="connsiteY1" fmla="*/ 364 h 235307"/>
                <a:gd name="connsiteX2" fmla="*/ 293408 w 374333"/>
                <a:gd name="connsiteY2" fmla="*/ 0 h 235307"/>
                <a:gd name="connsiteX3" fmla="*/ 374333 w 374333"/>
                <a:gd name="connsiteY3" fmla="*/ 235307 h 235307"/>
                <a:gd name="connsiteX4" fmla="*/ 0 w 374333"/>
                <a:gd name="connsiteY4" fmla="*/ 230148 h 235307"/>
                <a:gd name="connsiteX0" fmla="*/ 0 w 375633"/>
                <a:gd name="connsiteY0" fmla="*/ 230148 h 237325"/>
                <a:gd name="connsiteX1" fmla="*/ 90409 w 375633"/>
                <a:gd name="connsiteY1" fmla="*/ 364 h 237325"/>
                <a:gd name="connsiteX2" fmla="*/ 293408 w 375633"/>
                <a:gd name="connsiteY2" fmla="*/ 0 h 237325"/>
                <a:gd name="connsiteX3" fmla="*/ 375633 w 375633"/>
                <a:gd name="connsiteY3" fmla="*/ 237325 h 237325"/>
                <a:gd name="connsiteX4" fmla="*/ 0 w 375633"/>
                <a:gd name="connsiteY4" fmla="*/ 230148 h 237325"/>
                <a:gd name="connsiteX0" fmla="*/ 0 w 388037"/>
                <a:gd name="connsiteY0" fmla="*/ 239646 h 239646"/>
                <a:gd name="connsiteX1" fmla="*/ 102813 w 388037"/>
                <a:gd name="connsiteY1" fmla="*/ 364 h 239646"/>
                <a:gd name="connsiteX2" fmla="*/ 305812 w 388037"/>
                <a:gd name="connsiteY2" fmla="*/ 0 h 239646"/>
                <a:gd name="connsiteX3" fmla="*/ 388037 w 388037"/>
                <a:gd name="connsiteY3" fmla="*/ 237325 h 239646"/>
                <a:gd name="connsiteX4" fmla="*/ 0 w 388037"/>
                <a:gd name="connsiteY4" fmla="*/ 239646 h 2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037" h="239646">
                  <a:moveTo>
                    <a:pt x="0" y="239646"/>
                  </a:moveTo>
                  <a:lnTo>
                    <a:pt x="102813" y="364"/>
                  </a:lnTo>
                  <a:lnTo>
                    <a:pt x="305812" y="0"/>
                  </a:lnTo>
                  <a:lnTo>
                    <a:pt x="388037" y="237325"/>
                  </a:lnTo>
                  <a:lnTo>
                    <a:pt x="0" y="239646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台形 132">
              <a:extLst>
                <a:ext uri="{FF2B5EF4-FFF2-40B4-BE49-F238E27FC236}">
                  <a16:creationId xmlns:a16="http://schemas.microsoft.com/office/drawing/2014/main" id="{9481B802-54CA-6973-352A-92358F61FEAD}"/>
                </a:ext>
              </a:extLst>
            </p:cNvPr>
            <p:cNvSpPr/>
            <p:nvPr/>
          </p:nvSpPr>
          <p:spPr>
            <a:xfrm rot="6080199">
              <a:off x="2060205" y="3645926"/>
              <a:ext cx="360032" cy="220411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51684"/>
                <a:gd name="connsiteY0" fmla="*/ 232463 h 236657"/>
                <a:gd name="connsiteX1" fmla="*/ 90409 w 351684"/>
                <a:gd name="connsiteY1" fmla="*/ 2679 h 236657"/>
                <a:gd name="connsiteX2" fmla="*/ 306863 w 351684"/>
                <a:gd name="connsiteY2" fmla="*/ 0 h 236657"/>
                <a:gd name="connsiteX3" fmla="*/ 351684 w 351684"/>
                <a:gd name="connsiteY3" fmla="*/ 236657 h 236657"/>
                <a:gd name="connsiteX4" fmla="*/ 0 w 351684"/>
                <a:gd name="connsiteY4" fmla="*/ 232463 h 236657"/>
                <a:gd name="connsiteX0" fmla="*/ 0 w 351684"/>
                <a:gd name="connsiteY0" fmla="*/ 229784 h 233978"/>
                <a:gd name="connsiteX1" fmla="*/ 90409 w 351684"/>
                <a:gd name="connsiteY1" fmla="*/ 0 h 233978"/>
                <a:gd name="connsiteX2" fmla="*/ 255503 w 351684"/>
                <a:gd name="connsiteY2" fmla="*/ 19761 h 233978"/>
                <a:gd name="connsiteX3" fmla="*/ 351684 w 351684"/>
                <a:gd name="connsiteY3" fmla="*/ 233978 h 233978"/>
                <a:gd name="connsiteX4" fmla="*/ 0 w 351684"/>
                <a:gd name="connsiteY4" fmla="*/ 229784 h 233978"/>
                <a:gd name="connsiteX0" fmla="*/ 0 w 351684"/>
                <a:gd name="connsiteY0" fmla="*/ 212498 h 216692"/>
                <a:gd name="connsiteX1" fmla="*/ 76874 w 351684"/>
                <a:gd name="connsiteY1" fmla="*/ 0 h 216692"/>
                <a:gd name="connsiteX2" fmla="*/ 255503 w 351684"/>
                <a:gd name="connsiteY2" fmla="*/ 2475 h 216692"/>
                <a:gd name="connsiteX3" fmla="*/ 351684 w 351684"/>
                <a:gd name="connsiteY3" fmla="*/ 216692 h 216692"/>
                <a:gd name="connsiteX4" fmla="*/ 0 w 351684"/>
                <a:gd name="connsiteY4" fmla="*/ 212498 h 216692"/>
                <a:gd name="connsiteX0" fmla="*/ 0 w 351684"/>
                <a:gd name="connsiteY0" fmla="*/ 210023 h 214217"/>
                <a:gd name="connsiteX1" fmla="*/ 72672 w 351684"/>
                <a:gd name="connsiteY1" fmla="*/ 796 h 214217"/>
                <a:gd name="connsiteX2" fmla="*/ 255503 w 351684"/>
                <a:gd name="connsiteY2" fmla="*/ 0 h 214217"/>
                <a:gd name="connsiteX3" fmla="*/ 351684 w 351684"/>
                <a:gd name="connsiteY3" fmla="*/ 214217 h 214217"/>
                <a:gd name="connsiteX4" fmla="*/ 0 w 351684"/>
                <a:gd name="connsiteY4" fmla="*/ 210023 h 214217"/>
                <a:gd name="connsiteX0" fmla="*/ 0 w 354955"/>
                <a:gd name="connsiteY0" fmla="*/ 210023 h 218419"/>
                <a:gd name="connsiteX1" fmla="*/ 72672 w 354955"/>
                <a:gd name="connsiteY1" fmla="*/ 796 h 218419"/>
                <a:gd name="connsiteX2" fmla="*/ 255503 w 354955"/>
                <a:gd name="connsiteY2" fmla="*/ 0 h 218419"/>
                <a:gd name="connsiteX3" fmla="*/ 354955 w 354955"/>
                <a:gd name="connsiteY3" fmla="*/ 218419 h 218419"/>
                <a:gd name="connsiteX4" fmla="*/ 0 w 354955"/>
                <a:gd name="connsiteY4" fmla="*/ 210023 h 218419"/>
                <a:gd name="connsiteX0" fmla="*/ 0 w 345616"/>
                <a:gd name="connsiteY0" fmla="*/ 210023 h 220291"/>
                <a:gd name="connsiteX1" fmla="*/ 72672 w 345616"/>
                <a:gd name="connsiteY1" fmla="*/ 796 h 220291"/>
                <a:gd name="connsiteX2" fmla="*/ 255503 w 345616"/>
                <a:gd name="connsiteY2" fmla="*/ 0 h 220291"/>
                <a:gd name="connsiteX3" fmla="*/ 345616 w 345616"/>
                <a:gd name="connsiteY3" fmla="*/ 220291 h 220291"/>
                <a:gd name="connsiteX4" fmla="*/ 0 w 345616"/>
                <a:gd name="connsiteY4" fmla="*/ 210023 h 220291"/>
                <a:gd name="connsiteX0" fmla="*/ 0 w 345616"/>
                <a:gd name="connsiteY0" fmla="*/ 209227 h 219495"/>
                <a:gd name="connsiteX1" fmla="*/ 72672 w 345616"/>
                <a:gd name="connsiteY1" fmla="*/ 0 h 219495"/>
                <a:gd name="connsiteX2" fmla="*/ 262976 w 345616"/>
                <a:gd name="connsiteY2" fmla="*/ 134 h 219495"/>
                <a:gd name="connsiteX3" fmla="*/ 345616 w 345616"/>
                <a:gd name="connsiteY3" fmla="*/ 219495 h 219495"/>
                <a:gd name="connsiteX4" fmla="*/ 0 w 345616"/>
                <a:gd name="connsiteY4" fmla="*/ 209227 h 219495"/>
                <a:gd name="connsiteX0" fmla="*/ 0 w 345616"/>
                <a:gd name="connsiteY0" fmla="*/ 209695 h 219963"/>
                <a:gd name="connsiteX1" fmla="*/ 75006 w 345616"/>
                <a:gd name="connsiteY1" fmla="*/ 0 h 219963"/>
                <a:gd name="connsiteX2" fmla="*/ 262976 w 345616"/>
                <a:gd name="connsiteY2" fmla="*/ 602 h 219963"/>
                <a:gd name="connsiteX3" fmla="*/ 345616 w 345616"/>
                <a:gd name="connsiteY3" fmla="*/ 219963 h 219963"/>
                <a:gd name="connsiteX4" fmla="*/ 0 w 345616"/>
                <a:gd name="connsiteY4" fmla="*/ 209695 h 219963"/>
                <a:gd name="connsiteX0" fmla="*/ 0 w 347482"/>
                <a:gd name="connsiteY0" fmla="*/ 209695 h 217161"/>
                <a:gd name="connsiteX1" fmla="*/ 75006 w 347482"/>
                <a:gd name="connsiteY1" fmla="*/ 0 h 217161"/>
                <a:gd name="connsiteX2" fmla="*/ 262976 w 347482"/>
                <a:gd name="connsiteY2" fmla="*/ 602 h 217161"/>
                <a:gd name="connsiteX3" fmla="*/ 347482 w 347482"/>
                <a:gd name="connsiteY3" fmla="*/ 217161 h 217161"/>
                <a:gd name="connsiteX4" fmla="*/ 0 w 347482"/>
                <a:gd name="connsiteY4" fmla="*/ 209695 h 217161"/>
                <a:gd name="connsiteX0" fmla="*/ 0 w 356730"/>
                <a:gd name="connsiteY0" fmla="*/ 209695 h 220169"/>
                <a:gd name="connsiteX1" fmla="*/ 75006 w 356730"/>
                <a:gd name="connsiteY1" fmla="*/ 0 h 220169"/>
                <a:gd name="connsiteX2" fmla="*/ 262976 w 356730"/>
                <a:gd name="connsiteY2" fmla="*/ 602 h 220169"/>
                <a:gd name="connsiteX3" fmla="*/ 356730 w 356730"/>
                <a:gd name="connsiteY3" fmla="*/ 220169 h 220169"/>
                <a:gd name="connsiteX4" fmla="*/ 0 w 356730"/>
                <a:gd name="connsiteY4" fmla="*/ 209695 h 220169"/>
                <a:gd name="connsiteX0" fmla="*/ 0 w 359637"/>
                <a:gd name="connsiteY0" fmla="*/ 214060 h 220169"/>
                <a:gd name="connsiteX1" fmla="*/ 77913 w 359637"/>
                <a:gd name="connsiteY1" fmla="*/ 0 h 220169"/>
                <a:gd name="connsiteX2" fmla="*/ 265883 w 359637"/>
                <a:gd name="connsiteY2" fmla="*/ 602 h 220169"/>
                <a:gd name="connsiteX3" fmla="*/ 359637 w 359637"/>
                <a:gd name="connsiteY3" fmla="*/ 220169 h 220169"/>
                <a:gd name="connsiteX4" fmla="*/ 0 w 359637"/>
                <a:gd name="connsiteY4" fmla="*/ 214060 h 22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37" h="220169">
                  <a:moveTo>
                    <a:pt x="0" y="214060"/>
                  </a:moveTo>
                  <a:lnTo>
                    <a:pt x="77913" y="0"/>
                  </a:lnTo>
                  <a:lnTo>
                    <a:pt x="265883" y="602"/>
                  </a:lnTo>
                  <a:lnTo>
                    <a:pt x="359637" y="220169"/>
                  </a:lnTo>
                  <a:lnTo>
                    <a:pt x="0" y="21406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台形 132">
              <a:extLst>
                <a:ext uri="{FF2B5EF4-FFF2-40B4-BE49-F238E27FC236}">
                  <a16:creationId xmlns:a16="http://schemas.microsoft.com/office/drawing/2014/main" id="{9B06D18B-EA53-5C43-8500-CD4AE0D5B6DC}"/>
                </a:ext>
              </a:extLst>
            </p:cNvPr>
            <p:cNvSpPr/>
            <p:nvPr/>
          </p:nvSpPr>
          <p:spPr>
            <a:xfrm rot="2816694">
              <a:off x="1863922" y="2873304"/>
              <a:ext cx="379402" cy="235982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78859"/>
                <a:gd name="connsiteY0" fmla="*/ 232463 h 235273"/>
                <a:gd name="connsiteX1" fmla="*/ 90409 w 378859"/>
                <a:gd name="connsiteY1" fmla="*/ 2679 h 235273"/>
                <a:gd name="connsiteX2" fmla="*/ 306863 w 378859"/>
                <a:gd name="connsiteY2" fmla="*/ 0 h 235273"/>
                <a:gd name="connsiteX3" fmla="*/ 378859 w 378859"/>
                <a:gd name="connsiteY3" fmla="*/ 235273 h 235273"/>
                <a:gd name="connsiteX4" fmla="*/ 0 w 378859"/>
                <a:gd name="connsiteY4" fmla="*/ 232463 h 235273"/>
                <a:gd name="connsiteX0" fmla="*/ 0 w 379615"/>
                <a:gd name="connsiteY0" fmla="*/ 235019 h 235273"/>
                <a:gd name="connsiteX1" fmla="*/ 91165 w 379615"/>
                <a:gd name="connsiteY1" fmla="*/ 2679 h 235273"/>
                <a:gd name="connsiteX2" fmla="*/ 307619 w 379615"/>
                <a:gd name="connsiteY2" fmla="*/ 0 h 235273"/>
                <a:gd name="connsiteX3" fmla="*/ 379615 w 379615"/>
                <a:gd name="connsiteY3" fmla="*/ 235273 h 235273"/>
                <a:gd name="connsiteX4" fmla="*/ 0 w 379615"/>
                <a:gd name="connsiteY4" fmla="*/ 235019 h 235273"/>
                <a:gd name="connsiteX0" fmla="*/ 0 w 380196"/>
                <a:gd name="connsiteY0" fmla="*/ 234477 h 235273"/>
                <a:gd name="connsiteX1" fmla="*/ 91746 w 380196"/>
                <a:gd name="connsiteY1" fmla="*/ 2679 h 235273"/>
                <a:gd name="connsiteX2" fmla="*/ 308200 w 380196"/>
                <a:gd name="connsiteY2" fmla="*/ 0 h 235273"/>
                <a:gd name="connsiteX3" fmla="*/ 380196 w 380196"/>
                <a:gd name="connsiteY3" fmla="*/ 235273 h 235273"/>
                <a:gd name="connsiteX4" fmla="*/ 0 w 380196"/>
                <a:gd name="connsiteY4" fmla="*/ 234477 h 235273"/>
                <a:gd name="connsiteX0" fmla="*/ 0 w 380196"/>
                <a:gd name="connsiteY0" fmla="*/ 234477 h 235273"/>
                <a:gd name="connsiteX1" fmla="*/ 1210 w 380196"/>
                <a:gd name="connsiteY1" fmla="*/ 229404 h 235273"/>
                <a:gd name="connsiteX2" fmla="*/ 91746 w 380196"/>
                <a:gd name="connsiteY2" fmla="*/ 2679 h 235273"/>
                <a:gd name="connsiteX3" fmla="*/ 308200 w 380196"/>
                <a:gd name="connsiteY3" fmla="*/ 0 h 235273"/>
                <a:gd name="connsiteX4" fmla="*/ 380196 w 380196"/>
                <a:gd name="connsiteY4" fmla="*/ 235273 h 235273"/>
                <a:gd name="connsiteX5" fmla="*/ 0 w 380196"/>
                <a:gd name="connsiteY5" fmla="*/ 234477 h 235273"/>
                <a:gd name="connsiteX0" fmla="*/ 11763 w 378986"/>
                <a:gd name="connsiteY0" fmla="*/ 235723 h 235723"/>
                <a:gd name="connsiteX1" fmla="*/ 0 w 378986"/>
                <a:gd name="connsiteY1" fmla="*/ 229404 h 235723"/>
                <a:gd name="connsiteX2" fmla="*/ 90536 w 378986"/>
                <a:gd name="connsiteY2" fmla="*/ 2679 h 235723"/>
                <a:gd name="connsiteX3" fmla="*/ 306990 w 378986"/>
                <a:gd name="connsiteY3" fmla="*/ 0 h 235723"/>
                <a:gd name="connsiteX4" fmla="*/ 378986 w 378986"/>
                <a:gd name="connsiteY4" fmla="*/ 235273 h 235723"/>
                <a:gd name="connsiteX5" fmla="*/ 11763 w 378986"/>
                <a:gd name="connsiteY5" fmla="*/ 235723 h 2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986" h="235723">
                  <a:moveTo>
                    <a:pt x="11763" y="235723"/>
                  </a:moveTo>
                  <a:lnTo>
                    <a:pt x="0" y="229404"/>
                  </a:lnTo>
                  <a:lnTo>
                    <a:pt x="90536" y="2679"/>
                  </a:lnTo>
                  <a:lnTo>
                    <a:pt x="306990" y="0"/>
                  </a:lnTo>
                  <a:lnTo>
                    <a:pt x="378986" y="235273"/>
                  </a:lnTo>
                  <a:lnTo>
                    <a:pt x="11763" y="235723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台形 132">
              <a:extLst>
                <a:ext uri="{FF2B5EF4-FFF2-40B4-BE49-F238E27FC236}">
                  <a16:creationId xmlns:a16="http://schemas.microsoft.com/office/drawing/2014/main" id="{A6E116EE-86EA-9435-E130-D1B58F3B4CD3}"/>
                </a:ext>
              </a:extLst>
            </p:cNvPr>
            <p:cNvSpPr/>
            <p:nvPr/>
          </p:nvSpPr>
          <p:spPr>
            <a:xfrm rot="18783306" flipH="1">
              <a:off x="335629" y="2872898"/>
              <a:ext cx="373109" cy="232613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87049"/>
                <a:gd name="connsiteY0" fmla="*/ 230837 h 234773"/>
                <a:gd name="connsiteX1" fmla="*/ 92150 w 387049"/>
                <a:gd name="connsiteY1" fmla="*/ 2679 h 234773"/>
                <a:gd name="connsiteX2" fmla="*/ 308604 w 387049"/>
                <a:gd name="connsiteY2" fmla="*/ 0 h 234773"/>
                <a:gd name="connsiteX3" fmla="*/ 387049 w 387049"/>
                <a:gd name="connsiteY3" fmla="*/ 234773 h 234773"/>
                <a:gd name="connsiteX4" fmla="*/ 0 w 387049"/>
                <a:gd name="connsiteY4" fmla="*/ 230837 h 234773"/>
                <a:gd name="connsiteX0" fmla="*/ 0 w 386820"/>
                <a:gd name="connsiteY0" fmla="*/ 230837 h 230837"/>
                <a:gd name="connsiteX1" fmla="*/ 92150 w 386820"/>
                <a:gd name="connsiteY1" fmla="*/ 2679 h 230837"/>
                <a:gd name="connsiteX2" fmla="*/ 308604 w 386820"/>
                <a:gd name="connsiteY2" fmla="*/ 0 h 230837"/>
                <a:gd name="connsiteX3" fmla="*/ 386820 w 386820"/>
                <a:gd name="connsiteY3" fmla="*/ 228042 h 230837"/>
                <a:gd name="connsiteX4" fmla="*/ 0 w 386820"/>
                <a:gd name="connsiteY4" fmla="*/ 230837 h 230837"/>
                <a:gd name="connsiteX0" fmla="*/ 0 w 386820"/>
                <a:gd name="connsiteY0" fmla="*/ 230837 h 230837"/>
                <a:gd name="connsiteX1" fmla="*/ 92150 w 386820"/>
                <a:gd name="connsiteY1" fmla="*/ 2679 h 230837"/>
                <a:gd name="connsiteX2" fmla="*/ 308604 w 386820"/>
                <a:gd name="connsiteY2" fmla="*/ 0 h 230837"/>
                <a:gd name="connsiteX3" fmla="*/ 386820 w 386820"/>
                <a:gd name="connsiteY3" fmla="*/ 228042 h 230837"/>
                <a:gd name="connsiteX4" fmla="*/ 0 w 386820"/>
                <a:gd name="connsiteY4" fmla="*/ 230837 h 230837"/>
                <a:gd name="connsiteX0" fmla="*/ 0 w 386820"/>
                <a:gd name="connsiteY0" fmla="*/ 230837 h 230837"/>
                <a:gd name="connsiteX1" fmla="*/ 97141 w 386820"/>
                <a:gd name="connsiteY1" fmla="*/ 825 h 230837"/>
                <a:gd name="connsiteX2" fmla="*/ 308604 w 386820"/>
                <a:gd name="connsiteY2" fmla="*/ 0 h 230837"/>
                <a:gd name="connsiteX3" fmla="*/ 386820 w 386820"/>
                <a:gd name="connsiteY3" fmla="*/ 228042 h 230837"/>
                <a:gd name="connsiteX4" fmla="*/ 0 w 386820"/>
                <a:gd name="connsiteY4" fmla="*/ 230837 h 230837"/>
                <a:gd name="connsiteX0" fmla="*/ 0 w 385194"/>
                <a:gd name="connsiteY0" fmla="*/ 229099 h 229099"/>
                <a:gd name="connsiteX1" fmla="*/ 95515 w 385194"/>
                <a:gd name="connsiteY1" fmla="*/ 825 h 229099"/>
                <a:gd name="connsiteX2" fmla="*/ 306978 w 385194"/>
                <a:gd name="connsiteY2" fmla="*/ 0 h 229099"/>
                <a:gd name="connsiteX3" fmla="*/ 385194 w 385194"/>
                <a:gd name="connsiteY3" fmla="*/ 228042 h 229099"/>
                <a:gd name="connsiteX4" fmla="*/ 0 w 385194"/>
                <a:gd name="connsiteY4" fmla="*/ 229099 h 229099"/>
                <a:gd name="connsiteX0" fmla="*/ 0 w 383568"/>
                <a:gd name="connsiteY0" fmla="*/ 229099 h 229781"/>
                <a:gd name="connsiteX1" fmla="*/ 95515 w 383568"/>
                <a:gd name="connsiteY1" fmla="*/ 825 h 229781"/>
                <a:gd name="connsiteX2" fmla="*/ 306978 w 383568"/>
                <a:gd name="connsiteY2" fmla="*/ 0 h 229781"/>
                <a:gd name="connsiteX3" fmla="*/ 383568 w 383568"/>
                <a:gd name="connsiteY3" fmla="*/ 229781 h 229781"/>
                <a:gd name="connsiteX4" fmla="*/ 0 w 383568"/>
                <a:gd name="connsiteY4" fmla="*/ 229099 h 229781"/>
                <a:gd name="connsiteX0" fmla="*/ 0 w 383568"/>
                <a:gd name="connsiteY0" fmla="*/ 229099 h 229781"/>
                <a:gd name="connsiteX1" fmla="*/ 2002 w 383568"/>
                <a:gd name="connsiteY1" fmla="*/ 222592 h 229781"/>
                <a:gd name="connsiteX2" fmla="*/ 95515 w 383568"/>
                <a:gd name="connsiteY2" fmla="*/ 825 h 229781"/>
                <a:gd name="connsiteX3" fmla="*/ 306978 w 383568"/>
                <a:gd name="connsiteY3" fmla="*/ 0 h 229781"/>
                <a:gd name="connsiteX4" fmla="*/ 383568 w 383568"/>
                <a:gd name="connsiteY4" fmla="*/ 229781 h 229781"/>
                <a:gd name="connsiteX5" fmla="*/ 0 w 383568"/>
                <a:gd name="connsiteY5" fmla="*/ 229099 h 229781"/>
                <a:gd name="connsiteX0" fmla="*/ 6731 w 381566"/>
                <a:gd name="connsiteY0" fmla="*/ 229646 h 229781"/>
                <a:gd name="connsiteX1" fmla="*/ 0 w 381566"/>
                <a:gd name="connsiteY1" fmla="*/ 222592 h 229781"/>
                <a:gd name="connsiteX2" fmla="*/ 93513 w 381566"/>
                <a:gd name="connsiteY2" fmla="*/ 825 h 229781"/>
                <a:gd name="connsiteX3" fmla="*/ 304976 w 381566"/>
                <a:gd name="connsiteY3" fmla="*/ 0 h 229781"/>
                <a:gd name="connsiteX4" fmla="*/ 381566 w 381566"/>
                <a:gd name="connsiteY4" fmla="*/ 229781 h 229781"/>
                <a:gd name="connsiteX5" fmla="*/ 6731 w 381566"/>
                <a:gd name="connsiteY5" fmla="*/ 229646 h 229781"/>
                <a:gd name="connsiteX0" fmla="*/ 6907 w 381742"/>
                <a:gd name="connsiteY0" fmla="*/ 229646 h 229781"/>
                <a:gd name="connsiteX1" fmla="*/ 0 w 381742"/>
                <a:gd name="connsiteY1" fmla="*/ 225690 h 229781"/>
                <a:gd name="connsiteX2" fmla="*/ 93689 w 381742"/>
                <a:gd name="connsiteY2" fmla="*/ 825 h 229781"/>
                <a:gd name="connsiteX3" fmla="*/ 305152 w 381742"/>
                <a:gd name="connsiteY3" fmla="*/ 0 h 229781"/>
                <a:gd name="connsiteX4" fmla="*/ 381742 w 381742"/>
                <a:gd name="connsiteY4" fmla="*/ 229781 h 229781"/>
                <a:gd name="connsiteX5" fmla="*/ 6907 w 381742"/>
                <a:gd name="connsiteY5" fmla="*/ 229646 h 229781"/>
                <a:gd name="connsiteX0" fmla="*/ 9810 w 381742"/>
                <a:gd name="connsiteY0" fmla="*/ 232358 h 232358"/>
                <a:gd name="connsiteX1" fmla="*/ 0 w 381742"/>
                <a:gd name="connsiteY1" fmla="*/ 225690 h 232358"/>
                <a:gd name="connsiteX2" fmla="*/ 93689 w 381742"/>
                <a:gd name="connsiteY2" fmla="*/ 825 h 232358"/>
                <a:gd name="connsiteX3" fmla="*/ 305152 w 381742"/>
                <a:gd name="connsiteY3" fmla="*/ 0 h 232358"/>
                <a:gd name="connsiteX4" fmla="*/ 381742 w 381742"/>
                <a:gd name="connsiteY4" fmla="*/ 229781 h 232358"/>
                <a:gd name="connsiteX5" fmla="*/ 9810 w 381742"/>
                <a:gd name="connsiteY5" fmla="*/ 232358 h 232358"/>
                <a:gd name="connsiteX0" fmla="*/ 9248 w 381180"/>
                <a:gd name="connsiteY0" fmla="*/ 232358 h 232358"/>
                <a:gd name="connsiteX1" fmla="*/ 0 w 381180"/>
                <a:gd name="connsiteY1" fmla="*/ 225671 h 232358"/>
                <a:gd name="connsiteX2" fmla="*/ 93127 w 381180"/>
                <a:gd name="connsiteY2" fmla="*/ 825 h 232358"/>
                <a:gd name="connsiteX3" fmla="*/ 304590 w 381180"/>
                <a:gd name="connsiteY3" fmla="*/ 0 h 232358"/>
                <a:gd name="connsiteX4" fmla="*/ 381180 w 381180"/>
                <a:gd name="connsiteY4" fmla="*/ 229781 h 232358"/>
                <a:gd name="connsiteX5" fmla="*/ 9248 w 381180"/>
                <a:gd name="connsiteY5" fmla="*/ 232358 h 232358"/>
                <a:gd name="connsiteX0" fmla="*/ 9248 w 372700"/>
                <a:gd name="connsiteY0" fmla="*/ 232358 h 232358"/>
                <a:gd name="connsiteX1" fmla="*/ 0 w 372700"/>
                <a:gd name="connsiteY1" fmla="*/ 225671 h 232358"/>
                <a:gd name="connsiteX2" fmla="*/ 93127 w 372700"/>
                <a:gd name="connsiteY2" fmla="*/ 825 h 232358"/>
                <a:gd name="connsiteX3" fmla="*/ 304590 w 372700"/>
                <a:gd name="connsiteY3" fmla="*/ 0 h 232358"/>
                <a:gd name="connsiteX4" fmla="*/ 372700 w 372700"/>
                <a:gd name="connsiteY4" fmla="*/ 228382 h 232358"/>
                <a:gd name="connsiteX5" fmla="*/ 9248 w 372700"/>
                <a:gd name="connsiteY5" fmla="*/ 232358 h 23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700" h="232358">
                  <a:moveTo>
                    <a:pt x="9248" y="232358"/>
                  </a:moveTo>
                  <a:lnTo>
                    <a:pt x="0" y="225671"/>
                  </a:lnTo>
                  <a:lnTo>
                    <a:pt x="93127" y="825"/>
                  </a:lnTo>
                  <a:lnTo>
                    <a:pt x="304590" y="0"/>
                  </a:lnTo>
                  <a:lnTo>
                    <a:pt x="372700" y="228382"/>
                  </a:lnTo>
                  <a:lnTo>
                    <a:pt x="9248" y="232358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台形 132">
              <a:extLst>
                <a:ext uri="{FF2B5EF4-FFF2-40B4-BE49-F238E27FC236}">
                  <a16:creationId xmlns:a16="http://schemas.microsoft.com/office/drawing/2014/main" id="{C256F3DA-A093-6343-E1F8-C755AE95BFA4}"/>
                </a:ext>
              </a:extLst>
            </p:cNvPr>
            <p:cNvSpPr/>
            <p:nvPr/>
          </p:nvSpPr>
          <p:spPr>
            <a:xfrm rot="16924914" flipH="1">
              <a:off x="148402" y="3247644"/>
              <a:ext cx="368704" cy="219289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75395"/>
                <a:gd name="connsiteY0" fmla="*/ 232463 h 232642"/>
                <a:gd name="connsiteX1" fmla="*/ 90409 w 375395"/>
                <a:gd name="connsiteY1" fmla="*/ 2679 h 232642"/>
                <a:gd name="connsiteX2" fmla="*/ 306863 w 375395"/>
                <a:gd name="connsiteY2" fmla="*/ 0 h 232642"/>
                <a:gd name="connsiteX3" fmla="*/ 375395 w 375395"/>
                <a:gd name="connsiteY3" fmla="*/ 232642 h 232642"/>
                <a:gd name="connsiteX4" fmla="*/ 0 w 375395"/>
                <a:gd name="connsiteY4" fmla="*/ 232463 h 232642"/>
                <a:gd name="connsiteX0" fmla="*/ 0 w 375395"/>
                <a:gd name="connsiteY0" fmla="*/ 230148 h 230327"/>
                <a:gd name="connsiteX1" fmla="*/ 90409 w 375395"/>
                <a:gd name="connsiteY1" fmla="*/ 364 h 230327"/>
                <a:gd name="connsiteX2" fmla="*/ 293408 w 375395"/>
                <a:gd name="connsiteY2" fmla="*/ 0 h 230327"/>
                <a:gd name="connsiteX3" fmla="*/ 375395 w 375395"/>
                <a:gd name="connsiteY3" fmla="*/ 230327 h 230327"/>
                <a:gd name="connsiteX4" fmla="*/ 0 w 375395"/>
                <a:gd name="connsiteY4" fmla="*/ 230148 h 230327"/>
                <a:gd name="connsiteX0" fmla="*/ 0 w 374333"/>
                <a:gd name="connsiteY0" fmla="*/ 230148 h 235307"/>
                <a:gd name="connsiteX1" fmla="*/ 90409 w 374333"/>
                <a:gd name="connsiteY1" fmla="*/ 364 h 235307"/>
                <a:gd name="connsiteX2" fmla="*/ 293408 w 374333"/>
                <a:gd name="connsiteY2" fmla="*/ 0 h 235307"/>
                <a:gd name="connsiteX3" fmla="*/ 374333 w 374333"/>
                <a:gd name="connsiteY3" fmla="*/ 235307 h 235307"/>
                <a:gd name="connsiteX4" fmla="*/ 0 w 374333"/>
                <a:gd name="connsiteY4" fmla="*/ 230148 h 235307"/>
                <a:gd name="connsiteX0" fmla="*/ 0 w 374926"/>
                <a:gd name="connsiteY0" fmla="*/ 233056 h 235307"/>
                <a:gd name="connsiteX1" fmla="*/ 91002 w 374926"/>
                <a:gd name="connsiteY1" fmla="*/ 364 h 235307"/>
                <a:gd name="connsiteX2" fmla="*/ 294001 w 374926"/>
                <a:gd name="connsiteY2" fmla="*/ 0 h 235307"/>
                <a:gd name="connsiteX3" fmla="*/ 374926 w 374926"/>
                <a:gd name="connsiteY3" fmla="*/ 235307 h 235307"/>
                <a:gd name="connsiteX4" fmla="*/ 0 w 374926"/>
                <a:gd name="connsiteY4" fmla="*/ 233056 h 235307"/>
                <a:gd name="connsiteX0" fmla="*/ 0 w 374050"/>
                <a:gd name="connsiteY0" fmla="*/ 232819 h 235307"/>
                <a:gd name="connsiteX1" fmla="*/ 90126 w 374050"/>
                <a:gd name="connsiteY1" fmla="*/ 364 h 235307"/>
                <a:gd name="connsiteX2" fmla="*/ 293125 w 374050"/>
                <a:gd name="connsiteY2" fmla="*/ 0 h 235307"/>
                <a:gd name="connsiteX3" fmla="*/ 374050 w 374050"/>
                <a:gd name="connsiteY3" fmla="*/ 235307 h 235307"/>
                <a:gd name="connsiteX4" fmla="*/ 0 w 374050"/>
                <a:gd name="connsiteY4" fmla="*/ 232819 h 235307"/>
                <a:gd name="connsiteX0" fmla="*/ 0 w 375095"/>
                <a:gd name="connsiteY0" fmla="*/ 232819 h 234239"/>
                <a:gd name="connsiteX1" fmla="*/ 90126 w 375095"/>
                <a:gd name="connsiteY1" fmla="*/ 364 h 234239"/>
                <a:gd name="connsiteX2" fmla="*/ 293125 w 375095"/>
                <a:gd name="connsiteY2" fmla="*/ 0 h 234239"/>
                <a:gd name="connsiteX3" fmla="*/ 375095 w 375095"/>
                <a:gd name="connsiteY3" fmla="*/ 234239 h 234239"/>
                <a:gd name="connsiteX4" fmla="*/ 0 w 375095"/>
                <a:gd name="connsiteY4" fmla="*/ 232819 h 23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95" h="234239">
                  <a:moveTo>
                    <a:pt x="0" y="232819"/>
                  </a:moveTo>
                  <a:lnTo>
                    <a:pt x="90126" y="364"/>
                  </a:lnTo>
                  <a:lnTo>
                    <a:pt x="293125" y="0"/>
                  </a:lnTo>
                  <a:lnTo>
                    <a:pt x="375095" y="234239"/>
                  </a:lnTo>
                  <a:lnTo>
                    <a:pt x="0" y="232819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台形 132">
              <a:extLst>
                <a:ext uri="{FF2B5EF4-FFF2-40B4-BE49-F238E27FC236}">
                  <a16:creationId xmlns:a16="http://schemas.microsoft.com/office/drawing/2014/main" id="{3F7C7124-787D-DB0A-4982-186E44D1A2F7}"/>
                </a:ext>
              </a:extLst>
            </p:cNvPr>
            <p:cNvSpPr/>
            <p:nvPr/>
          </p:nvSpPr>
          <p:spPr>
            <a:xfrm rot="15519801" flipH="1">
              <a:off x="154708" y="3646664"/>
              <a:ext cx="362137" cy="218643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51684"/>
                <a:gd name="connsiteY0" fmla="*/ 232463 h 236657"/>
                <a:gd name="connsiteX1" fmla="*/ 90409 w 351684"/>
                <a:gd name="connsiteY1" fmla="*/ 2679 h 236657"/>
                <a:gd name="connsiteX2" fmla="*/ 306863 w 351684"/>
                <a:gd name="connsiteY2" fmla="*/ 0 h 236657"/>
                <a:gd name="connsiteX3" fmla="*/ 351684 w 351684"/>
                <a:gd name="connsiteY3" fmla="*/ 236657 h 236657"/>
                <a:gd name="connsiteX4" fmla="*/ 0 w 351684"/>
                <a:gd name="connsiteY4" fmla="*/ 232463 h 236657"/>
                <a:gd name="connsiteX0" fmla="*/ 0 w 351684"/>
                <a:gd name="connsiteY0" fmla="*/ 229784 h 233978"/>
                <a:gd name="connsiteX1" fmla="*/ 90409 w 351684"/>
                <a:gd name="connsiteY1" fmla="*/ 0 h 233978"/>
                <a:gd name="connsiteX2" fmla="*/ 255503 w 351684"/>
                <a:gd name="connsiteY2" fmla="*/ 19761 h 233978"/>
                <a:gd name="connsiteX3" fmla="*/ 351684 w 351684"/>
                <a:gd name="connsiteY3" fmla="*/ 233978 h 233978"/>
                <a:gd name="connsiteX4" fmla="*/ 0 w 351684"/>
                <a:gd name="connsiteY4" fmla="*/ 229784 h 233978"/>
                <a:gd name="connsiteX0" fmla="*/ 0 w 351684"/>
                <a:gd name="connsiteY0" fmla="*/ 212498 h 216692"/>
                <a:gd name="connsiteX1" fmla="*/ 76874 w 351684"/>
                <a:gd name="connsiteY1" fmla="*/ 0 h 216692"/>
                <a:gd name="connsiteX2" fmla="*/ 255503 w 351684"/>
                <a:gd name="connsiteY2" fmla="*/ 2475 h 216692"/>
                <a:gd name="connsiteX3" fmla="*/ 351684 w 351684"/>
                <a:gd name="connsiteY3" fmla="*/ 216692 h 216692"/>
                <a:gd name="connsiteX4" fmla="*/ 0 w 351684"/>
                <a:gd name="connsiteY4" fmla="*/ 212498 h 216692"/>
                <a:gd name="connsiteX0" fmla="*/ 0 w 351684"/>
                <a:gd name="connsiteY0" fmla="*/ 210023 h 214217"/>
                <a:gd name="connsiteX1" fmla="*/ 72672 w 351684"/>
                <a:gd name="connsiteY1" fmla="*/ 796 h 214217"/>
                <a:gd name="connsiteX2" fmla="*/ 255503 w 351684"/>
                <a:gd name="connsiteY2" fmla="*/ 0 h 214217"/>
                <a:gd name="connsiteX3" fmla="*/ 351684 w 351684"/>
                <a:gd name="connsiteY3" fmla="*/ 214217 h 214217"/>
                <a:gd name="connsiteX4" fmla="*/ 0 w 351684"/>
                <a:gd name="connsiteY4" fmla="*/ 210023 h 214217"/>
                <a:gd name="connsiteX0" fmla="*/ 0 w 354955"/>
                <a:gd name="connsiteY0" fmla="*/ 210023 h 218419"/>
                <a:gd name="connsiteX1" fmla="*/ 72672 w 354955"/>
                <a:gd name="connsiteY1" fmla="*/ 796 h 218419"/>
                <a:gd name="connsiteX2" fmla="*/ 255503 w 354955"/>
                <a:gd name="connsiteY2" fmla="*/ 0 h 218419"/>
                <a:gd name="connsiteX3" fmla="*/ 354955 w 354955"/>
                <a:gd name="connsiteY3" fmla="*/ 218419 h 218419"/>
                <a:gd name="connsiteX4" fmla="*/ 0 w 354955"/>
                <a:gd name="connsiteY4" fmla="*/ 210023 h 218419"/>
                <a:gd name="connsiteX0" fmla="*/ 0 w 345616"/>
                <a:gd name="connsiteY0" fmla="*/ 210023 h 220291"/>
                <a:gd name="connsiteX1" fmla="*/ 72672 w 345616"/>
                <a:gd name="connsiteY1" fmla="*/ 796 h 220291"/>
                <a:gd name="connsiteX2" fmla="*/ 255503 w 345616"/>
                <a:gd name="connsiteY2" fmla="*/ 0 h 220291"/>
                <a:gd name="connsiteX3" fmla="*/ 345616 w 345616"/>
                <a:gd name="connsiteY3" fmla="*/ 220291 h 220291"/>
                <a:gd name="connsiteX4" fmla="*/ 0 w 345616"/>
                <a:gd name="connsiteY4" fmla="*/ 210023 h 220291"/>
                <a:gd name="connsiteX0" fmla="*/ 0 w 345616"/>
                <a:gd name="connsiteY0" fmla="*/ 209227 h 219495"/>
                <a:gd name="connsiteX1" fmla="*/ 72672 w 345616"/>
                <a:gd name="connsiteY1" fmla="*/ 0 h 219495"/>
                <a:gd name="connsiteX2" fmla="*/ 262976 w 345616"/>
                <a:gd name="connsiteY2" fmla="*/ 134 h 219495"/>
                <a:gd name="connsiteX3" fmla="*/ 345616 w 345616"/>
                <a:gd name="connsiteY3" fmla="*/ 219495 h 219495"/>
                <a:gd name="connsiteX4" fmla="*/ 0 w 345616"/>
                <a:gd name="connsiteY4" fmla="*/ 209227 h 219495"/>
                <a:gd name="connsiteX0" fmla="*/ 0 w 345616"/>
                <a:gd name="connsiteY0" fmla="*/ 209695 h 219963"/>
                <a:gd name="connsiteX1" fmla="*/ 75006 w 345616"/>
                <a:gd name="connsiteY1" fmla="*/ 0 h 219963"/>
                <a:gd name="connsiteX2" fmla="*/ 262976 w 345616"/>
                <a:gd name="connsiteY2" fmla="*/ 602 h 219963"/>
                <a:gd name="connsiteX3" fmla="*/ 345616 w 345616"/>
                <a:gd name="connsiteY3" fmla="*/ 219963 h 219963"/>
                <a:gd name="connsiteX4" fmla="*/ 0 w 345616"/>
                <a:gd name="connsiteY4" fmla="*/ 209695 h 219963"/>
                <a:gd name="connsiteX0" fmla="*/ 0 w 347482"/>
                <a:gd name="connsiteY0" fmla="*/ 209695 h 217161"/>
                <a:gd name="connsiteX1" fmla="*/ 75006 w 347482"/>
                <a:gd name="connsiteY1" fmla="*/ 0 h 217161"/>
                <a:gd name="connsiteX2" fmla="*/ 262976 w 347482"/>
                <a:gd name="connsiteY2" fmla="*/ 602 h 217161"/>
                <a:gd name="connsiteX3" fmla="*/ 347482 w 347482"/>
                <a:gd name="connsiteY3" fmla="*/ 217161 h 217161"/>
                <a:gd name="connsiteX4" fmla="*/ 0 w 347482"/>
                <a:gd name="connsiteY4" fmla="*/ 209695 h 217161"/>
                <a:gd name="connsiteX0" fmla="*/ 0 w 350909"/>
                <a:gd name="connsiteY0" fmla="*/ 212813 h 217161"/>
                <a:gd name="connsiteX1" fmla="*/ 78433 w 350909"/>
                <a:gd name="connsiteY1" fmla="*/ 0 h 217161"/>
                <a:gd name="connsiteX2" fmla="*/ 266403 w 350909"/>
                <a:gd name="connsiteY2" fmla="*/ 602 h 217161"/>
                <a:gd name="connsiteX3" fmla="*/ 350909 w 350909"/>
                <a:gd name="connsiteY3" fmla="*/ 217161 h 217161"/>
                <a:gd name="connsiteX4" fmla="*/ 0 w 350909"/>
                <a:gd name="connsiteY4" fmla="*/ 212813 h 217161"/>
                <a:gd name="connsiteX0" fmla="*/ 0 w 351766"/>
                <a:gd name="connsiteY0" fmla="*/ 212580 h 217161"/>
                <a:gd name="connsiteX1" fmla="*/ 79290 w 351766"/>
                <a:gd name="connsiteY1" fmla="*/ 0 h 217161"/>
                <a:gd name="connsiteX2" fmla="*/ 267260 w 351766"/>
                <a:gd name="connsiteY2" fmla="*/ 602 h 217161"/>
                <a:gd name="connsiteX3" fmla="*/ 351766 w 351766"/>
                <a:gd name="connsiteY3" fmla="*/ 217161 h 217161"/>
                <a:gd name="connsiteX4" fmla="*/ 0 w 351766"/>
                <a:gd name="connsiteY4" fmla="*/ 212580 h 217161"/>
                <a:gd name="connsiteX0" fmla="*/ 0 w 361740"/>
                <a:gd name="connsiteY0" fmla="*/ 212580 h 218403"/>
                <a:gd name="connsiteX1" fmla="*/ 79290 w 361740"/>
                <a:gd name="connsiteY1" fmla="*/ 0 h 218403"/>
                <a:gd name="connsiteX2" fmla="*/ 267260 w 361740"/>
                <a:gd name="connsiteY2" fmla="*/ 602 h 218403"/>
                <a:gd name="connsiteX3" fmla="*/ 361740 w 361740"/>
                <a:gd name="connsiteY3" fmla="*/ 218403 h 218403"/>
                <a:gd name="connsiteX4" fmla="*/ 0 w 361740"/>
                <a:gd name="connsiteY4" fmla="*/ 212580 h 21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40" h="218403">
                  <a:moveTo>
                    <a:pt x="0" y="212580"/>
                  </a:moveTo>
                  <a:lnTo>
                    <a:pt x="79290" y="0"/>
                  </a:lnTo>
                  <a:lnTo>
                    <a:pt x="267260" y="602"/>
                  </a:lnTo>
                  <a:lnTo>
                    <a:pt x="361740" y="218403"/>
                  </a:lnTo>
                  <a:lnTo>
                    <a:pt x="0" y="21258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台形 1108">
              <a:extLst>
                <a:ext uri="{FF2B5EF4-FFF2-40B4-BE49-F238E27FC236}">
                  <a16:creationId xmlns:a16="http://schemas.microsoft.com/office/drawing/2014/main" id="{0479B836-97B0-DAC3-3C91-17154072144C}"/>
                </a:ext>
              </a:extLst>
            </p:cNvPr>
            <p:cNvSpPr/>
            <p:nvPr/>
          </p:nvSpPr>
          <p:spPr>
            <a:xfrm rot="20520000">
              <a:off x="812279" y="2706548"/>
              <a:ext cx="301487" cy="152566"/>
            </a:xfrm>
            <a:prstGeom prst="trapezoid">
              <a:avLst>
                <a:gd name="adj" fmla="val 54688"/>
              </a:avLst>
            </a:pr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台形 753">
              <a:extLst>
                <a:ext uri="{FF2B5EF4-FFF2-40B4-BE49-F238E27FC236}">
                  <a16:creationId xmlns:a16="http://schemas.microsoft.com/office/drawing/2014/main" id="{30187EF0-5794-CB25-8D73-DA2A0F93D6C8}"/>
                </a:ext>
              </a:extLst>
            </p:cNvPr>
            <p:cNvSpPr/>
            <p:nvPr/>
          </p:nvSpPr>
          <p:spPr>
            <a:xfrm rot="1080000" flipH="1">
              <a:off x="1453961" y="2708559"/>
              <a:ext cx="304603" cy="152566"/>
            </a:xfrm>
            <a:custGeom>
              <a:avLst/>
              <a:gdLst>
                <a:gd name="connsiteX0" fmla="*/ 0 w 1840538"/>
                <a:gd name="connsiteY0" fmla="*/ 913402 h 913402"/>
                <a:gd name="connsiteX1" fmla="*/ 499521 w 1840538"/>
                <a:gd name="connsiteY1" fmla="*/ 0 h 913402"/>
                <a:gd name="connsiteX2" fmla="*/ 1341017 w 1840538"/>
                <a:gd name="connsiteY2" fmla="*/ 0 h 913402"/>
                <a:gd name="connsiteX3" fmla="*/ 1840538 w 1840538"/>
                <a:gd name="connsiteY3" fmla="*/ 913402 h 913402"/>
                <a:gd name="connsiteX4" fmla="*/ 0 w 1840538"/>
                <a:gd name="connsiteY4" fmla="*/ 913402 h 913402"/>
                <a:gd name="connsiteX0" fmla="*/ 0 w 1840538"/>
                <a:gd name="connsiteY0" fmla="*/ 913402 h 913402"/>
                <a:gd name="connsiteX1" fmla="*/ 16903 w 1840538"/>
                <a:gd name="connsiteY1" fmla="*/ 889603 h 913402"/>
                <a:gd name="connsiteX2" fmla="*/ 499521 w 1840538"/>
                <a:gd name="connsiteY2" fmla="*/ 0 h 913402"/>
                <a:gd name="connsiteX3" fmla="*/ 1341017 w 1840538"/>
                <a:gd name="connsiteY3" fmla="*/ 0 h 913402"/>
                <a:gd name="connsiteX4" fmla="*/ 1840538 w 1840538"/>
                <a:gd name="connsiteY4" fmla="*/ 913402 h 913402"/>
                <a:gd name="connsiteX5" fmla="*/ 0 w 1840538"/>
                <a:gd name="connsiteY5" fmla="*/ 913402 h 913402"/>
                <a:gd name="connsiteX0" fmla="*/ 111842 w 1823635"/>
                <a:gd name="connsiteY0" fmla="*/ 910165 h 913402"/>
                <a:gd name="connsiteX1" fmla="*/ 0 w 1823635"/>
                <a:gd name="connsiteY1" fmla="*/ 889603 h 913402"/>
                <a:gd name="connsiteX2" fmla="*/ 482618 w 1823635"/>
                <a:gd name="connsiteY2" fmla="*/ 0 h 913402"/>
                <a:gd name="connsiteX3" fmla="*/ 1324114 w 1823635"/>
                <a:gd name="connsiteY3" fmla="*/ 0 h 913402"/>
                <a:gd name="connsiteX4" fmla="*/ 1823635 w 1823635"/>
                <a:gd name="connsiteY4" fmla="*/ 913402 h 913402"/>
                <a:gd name="connsiteX5" fmla="*/ 111842 w 1823635"/>
                <a:gd name="connsiteY5" fmla="*/ 910165 h 91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3635" h="913402">
                  <a:moveTo>
                    <a:pt x="111842" y="910165"/>
                  </a:moveTo>
                  <a:lnTo>
                    <a:pt x="0" y="889603"/>
                  </a:lnTo>
                  <a:lnTo>
                    <a:pt x="482618" y="0"/>
                  </a:lnTo>
                  <a:lnTo>
                    <a:pt x="1324114" y="0"/>
                  </a:lnTo>
                  <a:lnTo>
                    <a:pt x="1823635" y="913402"/>
                  </a:lnTo>
                  <a:lnTo>
                    <a:pt x="111842" y="910165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11" name="直線コネクタ 1110">
              <a:extLst>
                <a:ext uri="{FF2B5EF4-FFF2-40B4-BE49-F238E27FC236}">
                  <a16:creationId xmlns:a16="http://schemas.microsoft.com/office/drawing/2014/main" id="{D6E6936B-1ADC-0DD1-00D5-5A1D041D789B}"/>
                </a:ext>
              </a:extLst>
            </p:cNvPr>
            <p:cNvCxnSpPr>
              <a:cxnSpLocks/>
            </p:cNvCxnSpPr>
            <p:nvPr/>
          </p:nvCxnSpPr>
          <p:spPr>
            <a:xfrm>
              <a:off x="1237083" y="2805746"/>
              <a:ext cx="49561" cy="433481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96FAA83B-B523-7B59-4D93-C0F004AF8D77}"/>
                </a:ext>
              </a:extLst>
            </p:cNvPr>
            <p:cNvSpPr/>
            <p:nvPr/>
          </p:nvSpPr>
          <p:spPr>
            <a:xfrm>
              <a:off x="1261863" y="3138258"/>
              <a:ext cx="30292" cy="155336"/>
            </a:xfrm>
            <a:custGeom>
              <a:avLst/>
              <a:gdLst>
                <a:gd name="connsiteX0" fmla="*/ 0 w 251239"/>
                <a:gd name="connsiteY0" fmla="*/ 0 h 1252842"/>
                <a:gd name="connsiteX1" fmla="*/ 251239 w 251239"/>
                <a:gd name="connsiteY1" fmla="*/ 0 h 1252842"/>
                <a:gd name="connsiteX2" fmla="*/ 187033 w 251239"/>
                <a:gd name="connsiteY2" fmla="*/ 1252842 h 1252842"/>
                <a:gd name="connsiteX3" fmla="*/ 0 w 251239"/>
                <a:gd name="connsiteY3" fmla="*/ 0 h 1252842"/>
                <a:gd name="connsiteX0" fmla="*/ 0 w 243185"/>
                <a:gd name="connsiteY0" fmla="*/ 2684 h 1252842"/>
                <a:gd name="connsiteX1" fmla="*/ 243185 w 243185"/>
                <a:gd name="connsiteY1" fmla="*/ 0 h 1252842"/>
                <a:gd name="connsiteX2" fmla="*/ 178979 w 243185"/>
                <a:gd name="connsiteY2" fmla="*/ 1252842 h 1252842"/>
                <a:gd name="connsiteX3" fmla="*/ 0 w 243185"/>
                <a:gd name="connsiteY3" fmla="*/ 2684 h 1252842"/>
                <a:gd name="connsiteX0" fmla="*/ 0 w 245869"/>
                <a:gd name="connsiteY0" fmla="*/ 8054 h 1252842"/>
                <a:gd name="connsiteX1" fmla="*/ 245869 w 245869"/>
                <a:gd name="connsiteY1" fmla="*/ 0 h 1252842"/>
                <a:gd name="connsiteX2" fmla="*/ 181663 w 245869"/>
                <a:gd name="connsiteY2" fmla="*/ 1252842 h 1252842"/>
                <a:gd name="connsiteX3" fmla="*/ 0 w 245869"/>
                <a:gd name="connsiteY3" fmla="*/ 8054 h 125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69" h="1252842">
                  <a:moveTo>
                    <a:pt x="0" y="8054"/>
                  </a:moveTo>
                  <a:lnTo>
                    <a:pt x="245869" y="0"/>
                  </a:lnTo>
                  <a:lnTo>
                    <a:pt x="181663" y="1252842"/>
                  </a:lnTo>
                  <a:lnTo>
                    <a:pt x="0" y="805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898B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85B94D6F-62EA-1940-3A1A-034F7B046903}"/>
                </a:ext>
              </a:extLst>
            </p:cNvPr>
            <p:cNvSpPr/>
            <p:nvPr/>
          </p:nvSpPr>
          <p:spPr>
            <a:xfrm>
              <a:off x="399003" y="2807177"/>
              <a:ext cx="1776414" cy="1105692"/>
            </a:xfrm>
            <a:custGeom>
              <a:avLst/>
              <a:gdLst>
                <a:gd name="connsiteX0" fmla="*/ 730508 w 1776414"/>
                <a:gd name="connsiteY0" fmla="*/ 0 h 1105692"/>
                <a:gd name="connsiteX1" fmla="*/ 837654 w 1776414"/>
                <a:gd name="connsiteY1" fmla="*/ 0 h 1105692"/>
                <a:gd name="connsiteX2" fmla="*/ 887269 w 1776414"/>
                <a:gd name="connsiteY2" fmla="*/ 433957 h 1105692"/>
                <a:gd name="connsiteX3" fmla="*/ 936883 w 1776414"/>
                <a:gd name="connsiteY3" fmla="*/ 0 h 1105692"/>
                <a:gd name="connsiteX4" fmla="*/ 1041644 w 1776414"/>
                <a:gd name="connsiteY4" fmla="*/ 0 h 1105692"/>
                <a:gd name="connsiteX5" fmla="*/ 1330518 w 1776414"/>
                <a:gd name="connsiteY5" fmla="*/ 93861 h 1105692"/>
                <a:gd name="connsiteX6" fmla="*/ 1317220 w 1776414"/>
                <a:gd name="connsiteY6" fmla="*/ 436366 h 1105692"/>
                <a:gd name="connsiteX7" fmla="*/ 1442896 w 1776414"/>
                <a:gd name="connsiteY7" fmla="*/ 121784 h 1105692"/>
                <a:gd name="connsiteX8" fmla="*/ 1700885 w 1776414"/>
                <a:gd name="connsiteY8" fmla="*/ 398444 h 1105692"/>
                <a:gd name="connsiteX9" fmla="*/ 1776414 w 1776414"/>
                <a:gd name="connsiteY9" fmla="*/ 753782 h 1105692"/>
                <a:gd name="connsiteX10" fmla="*/ 1702066 w 1776414"/>
                <a:gd name="connsiteY10" fmla="*/ 1103561 h 1105692"/>
                <a:gd name="connsiteX11" fmla="*/ 1702050 w 1776414"/>
                <a:gd name="connsiteY11" fmla="*/ 1103578 h 1105692"/>
                <a:gd name="connsiteX12" fmla="*/ 1633499 w 1776414"/>
                <a:gd name="connsiteY12" fmla="*/ 1060975 h 1105692"/>
                <a:gd name="connsiteX13" fmla="*/ 891230 w 1776414"/>
                <a:gd name="connsiteY13" fmla="*/ 903319 h 1105692"/>
                <a:gd name="connsiteX14" fmla="*/ 148962 w 1776414"/>
                <a:gd name="connsiteY14" fmla="*/ 1060975 h 1105692"/>
                <a:gd name="connsiteX15" fmla="*/ 77010 w 1776414"/>
                <a:gd name="connsiteY15" fmla="*/ 1105692 h 1105692"/>
                <a:gd name="connsiteX16" fmla="*/ 74804 w 1776414"/>
                <a:gd name="connsiteY16" fmla="*/ 1103326 h 1105692"/>
                <a:gd name="connsiteX17" fmla="*/ 0 w 1776414"/>
                <a:gd name="connsiteY17" fmla="*/ 751403 h 1105692"/>
                <a:gd name="connsiteX18" fmla="*/ 76418 w 1776414"/>
                <a:gd name="connsiteY18" fmla="*/ 391880 h 1105692"/>
                <a:gd name="connsiteX19" fmla="*/ 330560 w 1776414"/>
                <a:gd name="connsiteY19" fmla="*/ 119347 h 1105692"/>
                <a:gd name="connsiteX20" fmla="*/ 457209 w 1776414"/>
                <a:gd name="connsiteY20" fmla="*/ 436366 h 1105692"/>
                <a:gd name="connsiteX21" fmla="*/ 443883 w 1776414"/>
                <a:gd name="connsiteY21" fmla="*/ 93130 h 110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6414" h="1105692">
                  <a:moveTo>
                    <a:pt x="730508" y="0"/>
                  </a:moveTo>
                  <a:lnTo>
                    <a:pt x="837654" y="0"/>
                  </a:lnTo>
                  <a:lnTo>
                    <a:pt x="887269" y="433957"/>
                  </a:lnTo>
                  <a:lnTo>
                    <a:pt x="936883" y="0"/>
                  </a:lnTo>
                  <a:lnTo>
                    <a:pt x="1041644" y="0"/>
                  </a:lnTo>
                  <a:lnTo>
                    <a:pt x="1330518" y="93861"/>
                  </a:lnTo>
                  <a:lnTo>
                    <a:pt x="1317220" y="436366"/>
                  </a:lnTo>
                  <a:lnTo>
                    <a:pt x="1442896" y="121784"/>
                  </a:lnTo>
                  <a:lnTo>
                    <a:pt x="1700885" y="398444"/>
                  </a:lnTo>
                  <a:lnTo>
                    <a:pt x="1776414" y="753782"/>
                  </a:lnTo>
                  <a:lnTo>
                    <a:pt x="1702066" y="1103561"/>
                  </a:lnTo>
                  <a:lnTo>
                    <a:pt x="1702050" y="1103578"/>
                  </a:lnTo>
                  <a:lnTo>
                    <a:pt x="1633499" y="1060975"/>
                  </a:lnTo>
                  <a:cubicBezTo>
                    <a:pt x="1443536" y="963567"/>
                    <a:pt x="1181104" y="903319"/>
                    <a:pt x="891230" y="903319"/>
                  </a:cubicBezTo>
                  <a:cubicBezTo>
                    <a:pt x="601356" y="903319"/>
                    <a:pt x="338925" y="963567"/>
                    <a:pt x="148962" y="1060975"/>
                  </a:cubicBezTo>
                  <a:lnTo>
                    <a:pt x="77010" y="1105692"/>
                  </a:lnTo>
                  <a:lnTo>
                    <a:pt x="74804" y="1103326"/>
                  </a:lnTo>
                  <a:lnTo>
                    <a:pt x="0" y="751403"/>
                  </a:lnTo>
                  <a:lnTo>
                    <a:pt x="76418" y="391880"/>
                  </a:lnTo>
                  <a:lnTo>
                    <a:pt x="330560" y="119347"/>
                  </a:lnTo>
                  <a:lnTo>
                    <a:pt x="457209" y="436366"/>
                  </a:lnTo>
                  <a:lnTo>
                    <a:pt x="443883" y="93130"/>
                  </a:lnTo>
                  <a:close/>
                </a:path>
              </a:pathLst>
            </a:cu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1115" name="直線コネクタ 1114">
              <a:extLst>
                <a:ext uri="{FF2B5EF4-FFF2-40B4-BE49-F238E27FC236}">
                  <a16:creationId xmlns:a16="http://schemas.microsoft.com/office/drawing/2014/main" id="{D067DA94-E283-A4A8-48AB-667A6703D611}"/>
                </a:ext>
              </a:extLst>
            </p:cNvPr>
            <p:cNvCxnSpPr>
              <a:stCxn id="1112" idx="1"/>
            </p:cNvCxnSpPr>
            <p:nvPr/>
          </p:nvCxnSpPr>
          <p:spPr>
            <a:xfrm flipH="1">
              <a:off x="1286272" y="3138258"/>
              <a:ext cx="5884" cy="102876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6" name="正方形/長方形 515">
              <a:extLst>
                <a:ext uri="{FF2B5EF4-FFF2-40B4-BE49-F238E27FC236}">
                  <a16:creationId xmlns:a16="http://schemas.microsoft.com/office/drawing/2014/main" id="{B748306D-8373-BCE1-4724-68E5B8EA9C56}"/>
                </a:ext>
              </a:extLst>
            </p:cNvPr>
            <p:cNvSpPr/>
            <p:nvPr/>
          </p:nvSpPr>
          <p:spPr>
            <a:xfrm rot="392175" flipH="1">
              <a:off x="1317467" y="2800590"/>
              <a:ext cx="104453" cy="345942"/>
            </a:xfrm>
            <a:custGeom>
              <a:avLst/>
              <a:gdLst>
                <a:gd name="connsiteX0" fmla="*/ 0 w 48363"/>
                <a:gd name="connsiteY0" fmla="*/ 0 h 472329"/>
                <a:gd name="connsiteX1" fmla="*/ 48363 w 48363"/>
                <a:gd name="connsiteY1" fmla="*/ 0 h 472329"/>
                <a:gd name="connsiteX2" fmla="*/ 48363 w 48363"/>
                <a:gd name="connsiteY2" fmla="*/ 472329 h 472329"/>
                <a:gd name="connsiteX3" fmla="*/ 0 w 48363"/>
                <a:gd name="connsiteY3" fmla="*/ 472329 h 472329"/>
                <a:gd name="connsiteX4" fmla="*/ 0 w 48363"/>
                <a:gd name="connsiteY4" fmla="*/ 0 h 472329"/>
                <a:gd name="connsiteX0" fmla="*/ 0 w 94323"/>
                <a:gd name="connsiteY0" fmla="*/ 0 h 489579"/>
                <a:gd name="connsiteX1" fmla="*/ 94323 w 94323"/>
                <a:gd name="connsiteY1" fmla="*/ 17250 h 489579"/>
                <a:gd name="connsiteX2" fmla="*/ 94323 w 94323"/>
                <a:gd name="connsiteY2" fmla="*/ 489579 h 489579"/>
                <a:gd name="connsiteX3" fmla="*/ 45960 w 94323"/>
                <a:gd name="connsiteY3" fmla="*/ 489579 h 489579"/>
                <a:gd name="connsiteX4" fmla="*/ 0 w 94323"/>
                <a:gd name="connsiteY4" fmla="*/ 0 h 489579"/>
                <a:gd name="connsiteX0" fmla="*/ 0 w 94323"/>
                <a:gd name="connsiteY0" fmla="*/ 0 h 496947"/>
                <a:gd name="connsiteX1" fmla="*/ 94323 w 94323"/>
                <a:gd name="connsiteY1" fmla="*/ 17250 h 496947"/>
                <a:gd name="connsiteX2" fmla="*/ 94323 w 94323"/>
                <a:gd name="connsiteY2" fmla="*/ 489579 h 496947"/>
                <a:gd name="connsiteX3" fmla="*/ 47512 w 94323"/>
                <a:gd name="connsiteY3" fmla="*/ 496947 h 496947"/>
                <a:gd name="connsiteX4" fmla="*/ 0 w 94323"/>
                <a:gd name="connsiteY4" fmla="*/ 0 h 496947"/>
                <a:gd name="connsiteX0" fmla="*/ 0 w 101223"/>
                <a:gd name="connsiteY0" fmla="*/ 1135 h 479697"/>
                <a:gd name="connsiteX1" fmla="*/ 101223 w 101223"/>
                <a:gd name="connsiteY1" fmla="*/ 0 h 479697"/>
                <a:gd name="connsiteX2" fmla="*/ 101223 w 101223"/>
                <a:gd name="connsiteY2" fmla="*/ 472329 h 479697"/>
                <a:gd name="connsiteX3" fmla="*/ 54412 w 101223"/>
                <a:gd name="connsiteY3" fmla="*/ 479697 h 479697"/>
                <a:gd name="connsiteX4" fmla="*/ 0 w 101223"/>
                <a:gd name="connsiteY4" fmla="*/ 1135 h 479697"/>
                <a:gd name="connsiteX0" fmla="*/ 0 w 100681"/>
                <a:gd name="connsiteY0" fmla="*/ 0 h 483293"/>
                <a:gd name="connsiteX1" fmla="*/ 100681 w 100681"/>
                <a:gd name="connsiteY1" fmla="*/ 3596 h 483293"/>
                <a:gd name="connsiteX2" fmla="*/ 100681 w 100681"/>
                <a:gd name="connsiteY2" fmla="*/ 475925 h 483293"/>
                <a:gd name="connsiteX3" fmla="*/ 53870 w 100681"/>
                <a:gd name="connsiteY3" fmla="*/ 483293 h 483293"/>
                <a:gd name="connsiteX4" fmla="*/ 0 w 100681"/>
                <a:gd name="connsiteY4" fmla="*/ 0 h 483293"/>
                <a:gd name="connsiteX0" fmla="*/ 0 w 100681"/>
                <a:gd name="connsiteY0" fmla="*/ 0 h 483293"/>
                <a:gd name="connsiteX1" fmla="*/ 99868 w 100681"/>
                <a:gd name="connsiteY1" fmla="*/ 13458 h 483293"/>
                <a:gd name="connsiteX2" fmla="*/ 100681 w 100681"/>
                <a:gd name="connsiteY2" fmla="*/ 475925 h 483293"/>
                <a:gd name="connsiteX3" fmla="*/ 53870 w 100681"/>
                <a:gd name="connsiteY3" fmla="*/ 483293 h 483293"/>
                <a:gd name="connsiteX4" fmla="*/ 0 w 100681"/>
                <a:gd name="connsiteY4" fmla="*/ 0 h 483293"/>
                <a:gd name="connsiteX0" fmla="*/ 875 w 101556"/>
                <a:gd name="connsiteY0" fmla="*/ 0 h 538866"/>
                <a:gd name="connsiteX1" fmla="*/ 100743 w 101556"/>
                <a:gd name="connsiteY1" fmla="*/ 13458 h 538866"/>
                <a:gd name="connsiteX2" fmla="*/ 101556 w 101556"/>
                <a:gd name="connsiteY2" fmla="*/ 475925 h 538866"/>
                <a:gd name="connsiteX3" fmla="*/ 54745 w 101556"/>
                <a:gd name="connsiteY3" fmla="*/ 483293 h 538866"/>
                <a:gd name="connsiteX4" fmla="*/ 875 w 101556"/>
                <a:gd name="connsiteY4" fmla="*/ 0 h 538866"/>
                <a:gd name="connsiteX0" fmla="*/ 754 w 101435"/>
                <a:gd name="connsiteY0" fmla="*/ 0 h 533224"/>
                <a:gd name="connsiteX1" fmla="*/ 100622 w 101435"/>
                <a:gd name="connsiteY1" fmla="*/ 13458 h 533224"/>
                <a:gd name="connsiteX2" fmla="*/ 101435 w 101435"/>
                <a:gd name="connsiteY2" fmla="*/ 475925 h 533224"/>
                <a:gd name="connsiteX3" fmla="*/ 54624 w 101435"/>
                <a:gd name="connsiteY3" fmla="*/ 483293 h 533224"/>
                <a:gd name="connsiteX4" fmla="*/ 754 w 101435"/>
                <a:gd name="connsiteY4" fmla="*/ 0 h 533224"/>
                <a:gd name="connsiteX0" fmla="*/ 944 w 101625"/>
                <a:gd name="connsiteY0" fmla="*/ 0 h 505505"/>
                <a:gd name="connsiteX1" fmla="*/ 100812 w 101625"/>
                <a:gd name="connsiteY1" fmla="*/ 13458 h 505505"/>
                <a:gd name="connsiteX2" fmla="*/ 101625 w 101625"/>
                <a:gd name="connsiteY2" fmla="*/ 475925 h 505505"/>
                <a:gd name="connsiteX3" fmla="*/ 42935 w 101625"/>
                <a:gd name="connsiteY3" fmla="*/ 394817 h 505505"/>
                <a:gd name="connsiteX4" fmla="*/ 944 w 101625"/>
                <a:gd name="connsiteY4" fmla="*/ 0 h 505505"/>
                <a:gd name="connsiteX0" fmla="*/ 944 w 101625"/>
                <a:gd name="connsiteY0" fmla="*/ 0 h 475926"/>
                <a:gd name="connsiteX1" fmla="*/ 100812 w 101625"/>
                <a:gd name="connsiteY1" fmla="*/ 13458 h 475926"/>
                <a:gd name="connsiteX2" fmla="*/ 101625 w 101625"/>
                <a:gd name="connsiteY2" fmla="*/ 475925 h 475926"/>
                <a:gd name="connsiteX3" fmla="*/ 42935 w 101625"/>
                <a:gd name="connsiteY3" fmla="*/ 394817 h 475926"/>
                <a:gd name="connsiteX4" fmla="*/ 944 w 101625"/>
                <a:gd name="connsiteY4" fmla="*/ 0 h 475926"/>
                <a:gd name="connsiteX0" fmla="*/ 944 w 101625"/>
                <a:gd name="connsiteY0" fmla="*/ 0 h 475925"/>
                <a:gd name="connsiteX1" fmla="*/ 100812 w 101625"/>
                <a:gd name="connsiteY1" fmla="*/ 13458 h 475925"/>
                <a:gd name="connsiteX2" fmla="*/ 101625 w 101625"/>
                <a:gd name="connsiteY2" fmla="*/ 475925 h 475925"/>
                <a:gd name="connsiteX3" fmla="*/ 42935 w 101625"/>
                <a:gd name="connsiteY3" fmla="*/ 394817 h 475925"/>
                <a:gd name="connsiteX4" fmla="*/ 944 w 101625"/>
                <a:gd name="connsiteY4" fmla="*/ 0 h 475925"/>
                <a:gd name="connsiteX0" fmla="*/ 1165 w 101846"/>
                <a:gd name="connsiteY0" fmla="*/ 0 h 475925"/>
                <a:gd name="connsiteX1" fmla="*/ 101033 w 101846"/>
                <a:gd name="connsiteY1" fmla="*/ 13458 h 475925"/>
                <a:gd name="connsiteX2" fmla="*/ 101846 w 101846"/>
                <a:gd name="connsiteY2" fmla="*/ 475925 h 475925"/>
                <a:gd name="connsiteX3" fmla="*/ 34235 w 101846"/>
                <a:gd name="connsiteY3" fmla="*/ 386736 h 475925"/>
                <a:gd name="connsiteX4" fmla="*/ 1165 w 101846"/>
                <a:gd name="connsiteY4" fmla="*/ 0 h 475925"/>
                <a:gd name="connsiteX0" fmla="*/ 1402 w 103907"/>
                <a:gd name="connsiteY0" fmla="*/ 0 h 482876"/>
                <a:gd name="connsiteX1" fmla="*/ 103094 w 103907"/>
                <a:gd name="connsiteY1" fmla="*/ 20409 h 482876"/>
                <a:gd name="connsiteX2" fmla="*/ 103907 w 103907"/>
                <a:gd name="connsiteY2" fmla="*/ 482876 h 482876"/>
                <a:gd name="connsiteX3" fmla="*/ 36296 w 103907"/>
                <a:gd name="connsiteY3" fmla="*/ 393687 h 482876"/>
                <a:gd name="connsiteX4" fmla="*/ 1402 w 103907"/>
                <a:gd name="connsiteY4" fmla="*/ 0 h 482876"/>
                <a:gd name="connsiteX0" fmla="*/ 1402 w 104840"/>
                <a:gd name="connsiteY0" fmla="*/ 0 h 482876"/>
                <a:gd name="connsiteX1" fmla="*/ 104809 w 104840"/>
                <a:gd name="connsiteY1" fmla="*/ 19015 h 482876"/>
                <a:gd name="connsiteX2" fmla="*/ 103907 w 104840"/>
                <a:gd name="connsiteY2" fmla="*/ 482876 h 482876"/>
                <a:gd name="connsiteX3" fmla="*/ 36296 w 104840"/>
                <a:gd name="connsiteY3" fmla="*/ 393687 h 482876"/>
                <a:gd name="connsiteX4" fmla="*/ 1402 w 104840"/>
                <a:gd name="connsiteY4" fmla="*/ 0 h 482876"/>
                <a:gd name="connsiteX0" fmla="*/ 1402 w 104840"/>
                <a:gd name="connsiteY0" fmla="*/ 0 h 482876"/>
                <a:gd name="connsiteX1" fmla="*/ 104809 w 104840"/>
                <a:gd name="connsiteY1" fmla="*/ 19015 h 482876"/>
                <a:gd name="connsiteX2" fmla="*/ 103907 w 104840"/>
                <a:gd name="connsiteY2" fmla="*/ 482876 h 482876"/>
                <a:gd name="connsiteX3" fmla="*/ 36296 w 104840"/>
                <a:gd name="connsiteY3" fmla="*/ 393687 h 482876"/>
                <a:gd name="connsiteX4" fmla="*/ 1402 w 104840"/>
                <a:gd name="connsiteY4" fmla="*/ 0 h 482876"/>
                <a:gd name="connsiteX0" fmla="*/ 1394 w 105058"/>
                <a:gd name="connsiteY0" fmla="*/ 0 h 480134"/>
                <a:gd name="connsiteX1" fmla="*/ 105027 w 105058"/>
                <a:gd name="connsiteY1" fmla="*/ 16273 h 480134"/>
                <a:gd name="connsiteX2" fmla="*/ 104125 w 105058"/>
                <a:gd name="connsiteY2" fmla="*/ 480134 h 480134"/>
                <a:gd name="connsiteX3" fmla="*/ 36514 w 105058"/>
                <a:gd name="connsiteY3" fmla="*/ 390945 h 480134"/>
                <a:gd name="connsiteX4" fmla="*/ 1394 w 105058"/>
                <a:gd name="connsiteY4" fmla="*/ 0 h 480134"/>
                <a:gd name="connsiteX0" fmla="*/ 1394 w 104338"/>
                <a:gd name="connsiteY0" fmla="*/ 0 h 480134"/>
                <a:gd name="connsiteX1" fmla="*/ 104283 w 104338"/>
                <a:gd name="connsiteY1" fmla="*/ 15599 h 480134"/>
                <a:gd name="connsiteX2" fmla="*/ 104125 w 104338"/>
                <a:gd name="connsiteY2" fmla="*/ 480134 h 480134"/>
                <a:gd name="connsiteX3" fmla="*/ 36514 w 104338"/>
                <a:gd name="connsiteY3" fmla="*/ 390945 h 480134"/>
                <a:gd name="connsiteX4" fmla="*/ 1394 w 104338"/>
                <a:gd name="connsiteY4" fmla="*/ 0 h 48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38" h="480134">
                  <a:moveTo>
                    <a:pt x="1394" y="0"/>
                  </a:moveTo>
                  <a:cubicBezTo>
                    <a:pt x="34683" y="4486"/>
                    <a:pt x="70994" y="11113"/>
                    <a:pt x="104283" y="15599"/>
                  </a:cubicBezTo>
                  <a:cubicBezTo>
                    <a:pt x="104554" y="169755"/>
                    <a:pt x="103718" y="248900"/>
                    <a:pt x="104125" y="480134"/>
                  </a:cubicBezTo>
                  <a:cubicBezTo>
                    <a:pt x="69161" y="478649"/>
                    <a:pt x="53636" y="470967"/>
                    <a:pt x="36514" y="390945"/>
                  </a:cubicBezTo>
                  <a:cubicBezTo>
                    <a:pt x="19392" y="310923"/>
                    <a:pt x="-6272" y="78306"/>
                    <a:pt x="13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四角形: 角を丸くする 527">
              <a:extLst>
                <a:ext uri="{FF2B5EF4-FFF2-40B4-BE49-F238E27FC236}">
                  <a16:creationId xmlns:a16="http://schemas.microsoft.com/office/drawing/2014/main" id="{9AE5674C-5A5D-DE81-C0F8-E335B2B49D5D}"/>
                </a:ext>
              </a:extLst>
            </p:cNvPr>
            <p:cNvSpPr/>
            <p:nvPr/>
          </p:nvSpPr>
          <p:spPr>
            <a:xfrm rot="447285" flipH="1">
              <a:off x="1395268" y="2895726"/>
              <a:ext cx="161352" cy="105045"/>
            </a:xfrm>
            <a:custGeom>
              <a:avLst/>
              <a:gdLst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324266 w 403457"/>
                <a:gd name="connsiteY2" fmla="*/ 0 h 158382"/>
                <a:gd name="connsiteX3" fmla="*/ 403457 w 403457"/>
                <a:gd name="connsiteY3" fmla="*/ 79191 h 158382"/>
                <a:gd name="connsiteX4" fmla="*/ 403457 w 403457"/>
                <a:gd name="connsiteY4" fmla="*/ 79191 h 158382"/>
                <a:gd name="connsiteX5" fmla="*/ 324266 w 403457"/>
                <a:gd name="connsiteY5" fmla="*/ 158382 h 158382"/>
                <a:gd name="connsiteX6" fmla="*/ 79191 w 403457"/>
                <a:gd name="connsiteY6" fmla="*/ 158382 h 158382"/>
                <a:gd name="connsiteX7" fmla="*/ 0 w 403457"/>
                <a:gd name="connsiteY7" fmla="*/ 79191 h 158382"/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259814 w 403457"/>
                <a:gd name="connsiteY2" fmla="*/ 101 h 158382"/>
                <a:gd name="connsiteX3" fmla="*/ 324266 w 403457"/>
                <a:gd name="connsiteY3" fmla="*/ 0 h 158382"/>
                <a:gd name="connsiteX4" fmla="*/ 403457 w 403457"/>
                <a:gd name="connsiteY4" fmla="*/ 79191 h 158382"/>
                <a:gd name="connsiteX5" fmla="*/ 403457 w 403457"/>
                <a:gd name="connsiteY5" fmla="*/ 79191 h 158382"/>
                <a:gd name="connsiteX6" fmla="*/ 324266 w 403457"/>
                <a:gd name="connsiteY6" fmla="*/ 158382 h 158382"/>
                <a:gd name="connsiteX7" fmla="*/ 79191 w 403457"/>
                <a:gd name="connsiteY7" fmla="*/ 158382 h 158382"/>
                <a:gd name="connsiteX8" fmla="*/ 0 w 403457"/>
                <a:gd name="connsiteY8" fmla="*/ 79191 h 158382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324266 w 403457"/>
                <a:gd name="connsiteY6" fmla="*/ 158382 h 161077"/>
                <a:gd name="connsiteX7" fmla="*/ 260364 w 403457"/>
                <a:gd name="connsiteY7" fmla="*/ 161077 h 161077"/>
                <a:gd name="connsiteX8" fmla="*/ 79191 w 403457"/>
                <a:gd name="connsiteY8" fmla="*/ 158382 h 161077"/>
                <a:gd name="connsiteX9" fmla="*/ 0 w 403457"/>
                <a:gd name="connsiteY9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260364 w 403457"/>
                <a:gd name="connsiteY6" fmla="*/ 161077 h 161077"/>
                <a:gd name="connsiteX7" fmla="*/ 79191 w 403457"/>
                <a:gd name="connsiteY7" fmla="*/ 158382 h 161077"/>
                <a:gd name="connsiteX8" fmla="*/ 0 w 403457"/>
                <a:gd name="connsiteY8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260364 w 403457"/>
                <a:gd name="connsiteY5" fmla="*/ 161077 h 161077"/>
                <a:gd name="connsiteX6" fmla="*/ 79191 w 403457"/>
                <a:gd name="connsiteY6" fmla="*/ 158382 h 161077"/>
                <a:gd name="connsiteX7" fmla="*/ 0 w 403457"/>
                <a:gd name="connsiteY7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403457 w 403457"/>
                <a:gd name="connsiteY3" fmla="*/ 79191 h 161077"/>
                <a:gd name="connsiteX4" fmla="*/ 260364 w 403457"/>
                <a:gd name="connsiteY4" fmla="*/ 161077 h 161077"/>
                <a:gd name="connsiteX5" fmla="*/ 79191 w 403457"/>
                <a:gd name="connsiteY5" fmla="*/ 158382 h 161077"/>
                <a:gd name="connsiteX6" fmla="*/ 0 w 403457"/>
                <a:gd name="connsiteY6" fmla="*/ 79191 h 161077"/>
                <a:gd name="connsiteX0" fmla="*/ 0 w 260364"/>
                <a:gd name="connsiteY0" fmla="*/ 79191 h 161077"/>
                <a:gd name="connsiteX1" fmla="*/ 79191 w 260364"/>
                <a:gd name="connsiteY1" fmla="*/ 0 h 161077"/>
                <a:gd name="connsiteX2" fmla="*/ 259814 w 260364"/>
                <a:gd name="connsiteY2" fmla="*/ 101 h 161077"/>
                <a:gd name="connsiteX3" fmla="*/ 260364 w 260364"/>
                <a:gd name="connsiteY3" fmla="*/ 161077 h 161077"/>
                <a:gd name="connsiteX4" fmla="*/ 79191 w 260364"/>
                <a:gd name="connsiteY4" fmla="*/ 158382 h 161077"/>
                <a:gd name="connsiteX5" fmla="*/ 0 w 260364"/>
                <a:gd name="connsiteY5" fmla="*/ 79191 h 16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64" h="161077">
                  <a:moveTo>
                    <a:pt x="0" y="79191"/>
                  </a:moveTo>
                  <a:cubicBezTo>
                    <a:pt x="0" y="35455"/>
                    <a:pt x="35455" y="0"/>
                    <a:pt x="79191" y="0"/>
                  </a:cubicBezTo>
                  <a:lnTo>
                    <a:pt x="259814" y="101"/>
                  </a:lnTo>
                  <a:cubicBezTo>
                    <a:pt x="259997" y="53760"/>
                    <a:pt x="260181" y="107418"/>
                    <a:pt x="260364" y="161077"/>
                  </a:cubicBezTo>
                  <a:lnTo>
                    <a:pt x="79191" y="158382"/>
                  </a:lnTo>
                  <a:cubicBezTo>
                    <a:pt x="35455" y="158382"/>
                    <a:pt x="0" y="122927"/>
                    <a:pt x="0" y="791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正方形/長方形 515">
              <a:extLst>
                <a:ext uri="{FF2B5EF4-FFF2-40B4-BE49-F238E27FC236}">
                  <a16:creationId xmlns:a16="http://schemas.microsoft.com/office/drawing/2014/main" id="{7DB698CC-DBFC-A346-F6B3-9EE85D56988B}"/>
                </a:ext>
              </a:extLst>
            </p:cNvPr>
            <p:cNvSpPr/>
            <p:nvPr/>
          </p:nvSpPr>
          <p:spPr>
            <a:xfrm rot="21207825">
              <a:off x="1155207" y="2800814"/>
              <a:ext cx="100826" cy="345534"/>
            </a:xfrm>
            <a:custGeom>
              <a:avLst/>
              <a:gdLst>
                <a:gd name="connsiteX0" fmla="*/ 0 w 48363"/>
                <a:gd name="connsiteY0" fmla="*/ 0 h 472329"/>
                <a:gd name="connsiteX1" fmla="*/ 48363 w 48363"/>
                <a:gd name="connsiteY1" fmla="*/ 0 h 472329"/>
                <a:gd name="connsiteX2" fmla="*/ 48363 w 48363"/>
                <a:gd name="connsiteY2" fmla="*/ 472329 h 472329"/>
                <a:gd name="connsiteX3" fmla="*/ 0 w 48363"/>
                <a:gd name="connsiteY3" fmla="*/ 472329 h 472329"/>
                <a:gd name="connsiteX4" fmla="*/ 0 w 48363"/>
                <a:gd name="connsiteY4" fmla="*/ 0 h 472329"/>
                <a:gd name="connsiteX0" fmla="*/ 0 w 94323"/>
                <a:gd name="connsiteY0" fmla="*/ 0 h 489579"/>
                <a:gd name="connsiteX1" fmla="*/ 94323 w 94323"/>
                <a:gd name="connsiteY1" fmla="*/ 17250 h 489579"/>
                <a:gd name="connsiteX2" fmla="*/ 94323 w 94323"/>
                <a:gd name="connsiteY2" fmla="*/ 489579 h 489579"/>
                <a:gd name="connsiteX3" fmla="*/ 45960 w 94323"/>
                <a:gd name="connsiteY3" fmla="*/ 489579 h 489579"/>
                <a:gd name="connsiteX4" fmla="*/ 0 w 94323"/>
                <a:gd name="connsiteY4" fmla="*/ 0 h 489579"/>
                <a:gd name="connsiteX0" fmla="*/ 0 w 94323"/>
                <a:gd name="connsiteY0" fmla="*/ 0 h 496947"/>
                <a:gd name="connsiteX1" fmla="*/ 94323 w 94323"/>
                <a:gd name="connsiteY1" fmla="*/ 17250 h 496947"/>
                <a:gd name="connsiteX2" fmla="*/ 94323 w 94323"/>
                <a:gd name="connsiteY2" fmla="*/ 489579 h 496947"/>
                <a:gd name="connsiteX3" fmla="*/ 47512 w 94323"/>
                <a:gd name="connsiteY3" fmla="*/ 496947 h 496947"/>
                <a:gd name="connsiteX4" fmla="*/ 0 w 94323"/>
                <a:gd name="connsiteY4" fmla="*/ 0 h 496947"/>
                <a:gd name="connsiteX0" fmla="*/ 0 w 101223"/>
                <a:gd name="connsiteY0" fmla="*/ 1135 h 479697"/>
                <a:gd name="connsiteX1" fmla="*/ 101223 w 101223"/>
                <a:gd name="connsiteY1" fmla="*/ 0 h 479697"/>
                <a:gd name="connsiteX2" fmla="*/ 101223 w 101223"/>
                <a:gd name="connsiteY2" fmla="*/ 472329 h 479697"/>
                <a:gd name="connsiteX3" fmla="*/ 54412 w 101223"/>
                <a:gd name="connsiteY3" fmla="*/ 479697 h 479697"/>
                <a:gd name="connsiteX4" fmla="*/ 0 w 101223"/>
                <a:gd name="connsiteY4" fmla="*/ 1135 h 479697"/>
                <a:gd name="connsiteX0" fmla="*/ 0 w 100681"/>
                <a:gd name="connsiteY0" fmla="*/ 0 h 483293"/>
                <a:gd name="connsiteX1" fmla="*/ 100681 w 100681"/>
                <a:gd name="connsiteY1" fmla="*/ 3596 h 483293"/>
                <a:gd name="connsiteX2" fmla="*/ 100681 w 100681"/>
                <a:gd name="connsiteY2" fmla="*/ 475925 h 483293"/>
                <a:gd name="connsiteX3" fmla="*/ 53870 w 100681"/>
                <a:gd name="connsiteY3" fmla="*/ 483293 h 483293"/>
                <a:gd name="connsiteX4" fmla="*/ 0 w 100681"/>
                <a:gd name="connsiteY4" fmla="*/ 0 h 483293"/>
                <a:gd name="connsiteX0" fmla="*/ 0 w 100681"/>
                <a:gd name="connsiteY0" fmla="*/ 0 h 483293"/>
                <a:gd name="connsiteX1" fmla="*/ 99868 w 100681"/>
                <a:gd name="connsiteY1" fmla="*/ 13458 h 483293"/>
                <a:gd name="connsiteX2" fmla="*/ 100681 w 100681"/>
                <a:gd name="connsiteY2" fmla="*/ 475925 h 483293"/>
                <a:gd name="connsiteX3" fmla="*/ 53870 w 100681"/>
                <a:gd name="connsiteY3" fmla="*/ 483293 h 483293"/>
                <a:gd name="connsiteX4" fmla="*/ 0 w 100681"/>
                <a:gd name="connsiteY4" fmla="*/ 0 h 483293"/>
                <a:gd name="connsiteX0" fmla="*/ 875 w 101556"/>
                <a:gd name="connsiteY0" fmla="*/ 0 h 538866"/>
                <a:gd name="connsiteX1" fmla="*/ 100743 w 101556"/>
                <a:gd name="connsiteY1" fmla="*/ 13458 h 538866"/>
                <a:gd name="connsiteX2" fmla="*/ 101556 w 101556"/>
                <a:gd name="connsiteY2" fmla="*/ 475925 h 538866"/>
                <a:gd name="connsiteX3" fmla="*/ 54745 w 101556"/>
                <a:gd name="connsiteY3" fmla="*/ 483293 h 538866"/>
                <a:gd name="connsiteX4" fmla="*/ 875 w 101556"/>
                <a:gd name="connsiteY4" fmla="*/ 0 h 538866"/>
                <a:gd name="connsiteX0" fmla="*/ 754 w 101435"/>
                <a:gd name="connsiteY0" fmla="*/ 0 h 533224"/>
                <a:gd name="connsiteX1" fmla="*/ 100622 w 101435"/>
                <a:gd name="connsiteY1" fmla="*/ 13458 h 533224"/>
                <a:gd name="connsiteX2" fmla="*/ 101435 w 101435"/>
                <a:gd name="connsiteY2" fmla="*/ 475925 h 533224"/>
                <a:gd name="connsiteX3" fmla="*/ 54624 w 101435"/>
                <a:gd name="connsiteY3" fmla="*/ 483293 h 533224"/>
                <a:gd name="connsiteX4" fmla="*/ 754 w 101435"/>
                <a:gd name="connsiteY4" fmla="*/ 0 h 533224"/>
                <a:gd name="connsiteX0" fmla="*/ 944 w 101625"/>
                <a:gd name="connsiteY0" fmla="*/ 0 h 505505"/>
                <a:gd name="connsiteX1" fmla="*/ 100812 w 101625"/>
                <a:gd name="connsiteY1" fmla="*/ 13458 h 505505"/>
                <a:gd name="connsiteX2" fmla="*/ 101625 w 101625"/>
                <a:gd name="connsiteY2" fmla="*/ 475925 h 505505"/>
                <a:gd name="connsiteX3" fmla="*/ 42935 w 101625"/>
                <a:gd name="connsiteY3" fmla="*/ 394817 h 505505"/>
                <a:gd name="connsiteX4" fmla="*/ 944 w 101625"/>
                <a:gd name="connsiteY4" fmla="*/ 0 h 505505"/>
                <a:gd name="connsiteX0" fmla="*/ 944 w 101625"/>
                <a:gd name="connsiteY0" fmla="*/ 0 h 475926"/>
                <a:gd name="connsiteX1" fmla="*/ 100812 w 101625"/>
                <a:gd name="connsiteY1" fmla="*/ 13458 h 475926"/>
                <a:gd name="connsiteX2" fmla="*/ 101625 w 101625"/>
                <a:gd name="connsiteY2" fmla="*/ 475925 h 475926"/>
                <a:gd name="connsiteX3" fmla="*/ 42935 w 101625"/>
                <a:gd name="connsiteY3" fmla="*/ 394817 h 475926"/>
                <a:gd name="connsiteX4" fmla="*/ 944 w 101625"/>
                <a:gd name="connsiteY4" fmla="*/ 0 h 475926"/>
                <a:gd name="connsiteX0" fmla="*/ 944 w 101625"/>
                <a:gd name="connsiteY0" fmla="*/ 0 h 475925"/>
                <a:gd name="connsiteX1" fmla="*/ 100812 w 101625"/>
                <a:gd name="connsiteY1" fmla="*/ 13458 h 475925"/>
                <a:gd name="connsiteX2" fmla="*/ 101625 w 101625"/>
                <a:gd name="connsiteY2" fmla="*/ 475925 h 475925"/>
                <a:gd name="connsiteX3" fmla="*/ 42935 w 101625"/>
                <a:gd name="connsiteY3" fmla="*/ 394817 h 475925"/>
                <a:gd name="connsiteX4" fmla="*/ 944 w 101625"/>
                <a:gd name="connsiteY4" fmla="*/ 0 h 475925"/>
                <a:gd name="connsiteX0" fmla="*/ 1165 w 101846"/>
                <a:gd name="connsiteY0" fmla="*/ 0 h 475925"/>
                <a:gd name="connsiteX1" fmla="*/ 101033 w 101846"/>
                <a:gd name="connsiteY1" fmla="*/ 13458 h 475925"/>
                <a:gd name="connsiteX2" fmla="*/ 101846 w 101846"/>
                <a:gd name="connsiteY2" fmla="*/ 475925 h 475925"/>
                <a:gd name="connsiteX3" fmla="*/ 34235 w 101846"/>
                <a:gd name="connsiteY3" fmla="*/ 386736 h 475925"/>
                <a:gd name="connsiteX4" fmla="*/ 1165 w 101846"/>
                <a:gd name="connsiteY4" fmla="*/ 0 h 475925"/>
                <a:gd name="connsiteX0" fmla="*/ 1495 w 101633"/>
                <a:gd name="connsiteY0" fmla="*/ -1 h 482498"/>
                <a:gd name="connsiteX1" fmla="*/ 100820 w 101633"/>
                <a:gd name="connsiteY1" fmla="*/ 20031 h 482498"/>
                <a:gd name="connsiteX2" fmla="*/ 101633 w 101633"/>
                <a:gd name="connsiteY2" fmla="*/ 482498 h 482498"/>
                <a:gd name="connsiteX3" fmla="*/ 34022 w 101633"/>
                <a:gd name="connsiteY3" fmla="*/ 393309 h 482498"/>
                <a:gd name="connsiteX4" fmla="*/ 1495 w 101633"/>
                <a:gd name="connsiteY4" fmla="*/ -1 h 482498"/>
                <a:gd name="connsiteX0" fmla="*/ 1495 w 101633"/>
                <a:gd name="connsiteY0" fmla="*/ 0 h 482499"/>
                <a:gd name="connsiteX1" fmla="*/ 100956 w 101633"/>
                <a:gd name="connsiteY1" fmla="*/ 18387 h 482499"/>
                <a:gd name="connsiteX2" fmla="*/ 101633 w 101633"/>
                <a:gd name="connsiteY2" fmla="*/ 482499 h 482499"/>
                <a:gd name="connsiteX3" fmla="*/ 34022 w 101633"/>
                <a:gd name="connsiteY3" fmla="*/ 393310 h 482499"/>
                <a:gd name="connsiteX4" fmla="*/ 1495 w 101633"/>
                <a:gd name="connsiteY4" fmla="*/ 0 h 482499"/>
                <a:gd name="connsiteX0" fmla="*/ 1535 w 100715"/>
                <a:gd name="connsiteY0" fmla="*/ 0 h 479568"/>
                <a:gd name="connsiteX1" fmla="*/ 100038 w 100715"/>
                <a:gd name="connsiteY1" fmla="*/ 15456 h 479568"/>
                <a:gd name="connsiteX2" fmla="*/ 100715 w 100715"/>
                <a:gd name="connsiteY2" fmla="*/ 479568 h 479568"/>
                <a:gd name="connsiteX3" fmla="*/ 33104 w 100715"/>
                <a:gd name="connsiteY3" fmla="*/ 390379 h 479568"/>
                <a:gd name="connsiteX4" fmla="*/ 1535 w 100715"/>
                <a:gd name="connsiteY4" fmla="*/ 0 h 47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15" h="479568">
                  <a:moveTo>
                    <a:pt x="1535" y="0"/>
                  </a:moveTo>
                  <a:cubicBezTo>
                    <a:pt x="34824" y="4486"/>
                    <a:pt x="66749" y="10970"/>
                    <a:pt x="100038" y="15456"/>
                  </a:cubicBezTo>
                  <a:cubicBezTo>
                    <a:pt x="100309" y="169612"/>
                    <a:pt x="100308" y="248334"/>
                    <a:pt x="100715" y="479568"/>
                  </a:cubicBezTo>
                  <a:cubicBezTo>
                    <a:pt x="65751" y="478083"/>
                    <a:pt x="49634" y="470307"/>
                    <a:pt x="33104" y="390379"/>
                  </a:cubicBezTo>
                  <a:cubicBezTo>
                    <a:pt x="16574" y="310451"/>
                    <a:pt x="-6131" y="78306"/>
                    <a:pt x="1535" y="0"/>
                  </a:cubicBezTo>
                  <a:close/>
                </a:path>
              </a:pathLst>
            </a:custGeom>
            <a:solidFill>
              <a:schemeClr val="tx1"/>
            </a:solidFill>
            <a:ln w="3175" cap="rnd">
              <a:noFill/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19" name="四角形: 角を丸くする 527">
              <a:extLst>
                <a:ext uri="{FF2B5EF4-FFF2-40B4-BE49-F238E27FC236}">
                  <a16:creationId xmlns:a16="http://schemas.microsoft.com/office/drawing/2014/main" id="{79A94CEB-4167-BCA4-FC11-DA4EBF184422}"/>
                </a:ext>
              </a:extLst>
            </p:cNvPr>
            <p:cNvSpPr/>
            <p:nvPr/>
          </p:nvSpPr>
          <p:spPr>
            <a:xfrm rot="21152715">
              <a:off x="1027641" y="2895726"/>
              <a:ext cx="161352" cy="105045"/>
            </a:xfrm>
            <a:custGeom>
              <a:avLst/>
              <a:gdLst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324266 w 403457"/>
                <a:gd name="connsiteY2" fmla="*/ 0 h 158382"/>
                <a:gd name="connsiteX3" fmla="*/ 403457 w 403457"/>
                <a:gd name="connsiteY3" fmla="*/ 79191 h 158382"/>
                <a:gd name="connsiteX4" fmla="*/ 403457 w 403457"/>
                <a:gd name="connsiteY4" fmla="*/ 79191 h 158382"/>
                <a:gd name="connsiteX5" fmla="*/ 324266 w 403457"/>
                <a:gd name="connsiteY5" fmla="*/ 158382 h 158382"/>
                <a:gd name="connsiteX6" fmla="*/ 79191 w 403457"/>
                <a:gd name="connsiteY6" fmla="*/ 158382 h 158382"/>
                <a:gd name="connsiteX7" fmla="*/ 0 w 403457"/>
                <a:gd name="connsiteY7" fmla="*/ 79191 h 158382"/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259814 w 403457"/>
                <a:gd name="connsiteY2" fmla="*/ 101 h 158382"/>
                <a:gd name="connsiteX3" fmla="*/ 324266 w 403457"/>
                <a:gd name="connsiteY3" fmla="*/ 0 h 158382"/>
                <a:gd name="connsiteX4" fmla="*/ 403457 w 403457"/>
                <a:gd name="connsiteY4" fmla="*/ 79191 h 158382"/>
                <a:gd name="connsiteX5" fmla="*/ 403457 w 403457"/>
                <a:gd name="connsiteY5" fmla="*/ 79191 h 158382"/>
                <a:gd name="connsiteX6" fmla="*/ 324266 w 403457"/>
                <a:gd name="connsiteY6" fmla="*/ 158382 h 158382"/>
                <a:gd name="connsiteX7" fmla="*/ 79191 w 403457"/>
                <a:gd name="connsiteY7" fmla="*/ 158382 h 158382"/>
                <a:gd name="connsiteX8" fmla="*/ 0 w 403457"/>
                <a:gd name="connsiteY8" fmla="*/ 79191 h 158382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324266 w 403457"/>
                <a:gd name="connsiteY6" fmla="*/ 158382 h 161077"/>
                <a:gd name="connsiteX7" fmla="*/ 260364 w 403457"/>
                <a:gd name="connsiteY7" fmla="*/ 161077 h 161077"/>
                <a:gd name="connsiteX8" fmla="*/ 79191 w 403457"/>
                <a:gd name="connsiteY8" fmla="*/ 158382 h 161077"/>
                <a:gd name="connsiteX9" fmla="*/ 0 w 403457"/>
                <a:gd name="connsiteY9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260364 w 403457"/>
                <a:gd name="connsiteY6" fmla="*/ 161077 h 161077"/>
                <a:gd name="connsiteX7" fmla="*/ 79191 w 403457"/>
                <a:gd name="connsiteY7" fmla="*/ 158382 h 161077"/>
                <a:gd name="connsiteX8" fmla="*/ 0 w 403457"/>
                <a:gd name="connsiteY8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260364 w 403457"/>
                <a:gd name="connsiteY5" fmla="*/ 161077 h 161077"/>
                <a:gd name="connsiteX6" fmla="*/ 79191 w 403457"/>
                <a:gd name="connsiteY6" fmla="*/ 158382 h 161077"/>
                <a:gd name="connsiteX7" fmla="*/ 0 w 403457"/>
                <a:gd name="connsiteY7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403457 w 403457"/>
                <a:gd name="connsiteY3" fmla="*/ 79191 h 161077"/>
                <a:gd name="connsiteX4" fmla="*/ 260364 w 403457"/>
                <a:gd name="connsiteY4" fmla="*/ 161077 h 161077"/>
                <a:gd name="connsiteX5" fmla="*/ 79191 w 403457"/>
                <a:gd name="connsiteY5" fmla="*/ 158382 h 161077"/>
                <a:gd name="connsiteX6" fmla="*/ 0 w 403457"/>
                <a:gd name="connsiteY6" fmla="*/ 79191 h 161077"/>
                <a:gd name="connsiteX0" fmla="*/ 0 w 260364"/>
                <a:gd name="connsiteY0" fmla="*/ 79191 h 161077"/>
                <a:gd name="connsiteX1" fmla="*/ 79191 w 260364"/>
                <a:gd name="connsiteY1" fmla="*/ 0 h 161077"/>
                <a:gd name="connsiteX2" fmla="*/ 259814 w 260364"/>
                <a:gd name="connsiteY2" fmla="*/ 101 h 161077"/>
                <a:gd name="connsiteX3" fmla="*/ 260364 w 260364"/>
                <a:gd name="connsiteY3" fmla="*/ 161077 h 161077"/>
                <a:gd name="connsiteX4" fmla="*/ 79191 w 260364"/>
                <a:gd name="connsiteY4" fmla="*/ 158382 h 161077"/>
                <a:gd name="connsiteX5" fmla="*/ 0 w 260364"/>
                <a:gd name="connsiteY5" fmla="*/ 79191 h 16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64" h="161077">
                  <a:moveTo>
                    <a:pt x="0" y="79191"/>
                  </a:moveTo>
                  <a:cubicBezTo>
                    <a:pt x="0" y="35455"/>
                    <a:pt x="35455" y="0"/>
                    <a:pt x="79191" y="0"/>
                  </a:cubicBezTo>
                  <a:lnTo>
                    <a:pt x="259814" y="101"/>
                  </a:lnTo>
                  <a:cubicBezTo>
                    <a:pt x="259997" y="53760"/>
                    <a:pt x="260181" y="107418"/>
                    <a:pt x="260364" y="161077"/>
                  </a:cubicBezTo>
                  <a:lnTo>
                    <a:pt x="79191" y="158382"/>
                  </a:lnTo>
                  <a:cubicBezTo>
                    <a:pt x="35455" y="158382"/>
                    <a:pt x="0" y="122927"/>
                    <a:pt x="0" y="791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14" name="直線コネクタ 1113">
              <a:extLst>
                <a:ext uri="{FF2B5EF4-FFF2-40B4-BE49-F238E27FC236}">
                  <a16:creationId xmlns:a16="http://schemas.microsoft.com/office/drawing/2014/main" id="{12B268C9-6BA6-033B-6F62-D1FE048FAB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36633" y="2807339"/>
              <a:ext cx="49639" cy="433795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0" name="グループ化 1119">
            <a:extLst>
              <a:ext uri="{FF2B5EF4-FFF2-40B4-BE49-F238E27FC236}">
                <a16:creationId xmlns:a16="http://schemas.microsoft.com/office/drawing/2014/main" id="{2E100CBF-72A2-3C54-7C10-57B455DD6C2D}"/>
              </a:ext>
            </a:extLst>
          </p:cNvPr>
          <p:cNvGrpSpPr/>
          <p:nvPr/>
        </p:nvGrpSpPr>
        <p:grpSpPr>
          <a:xfrm>
            <a:off x="309837" y="8997970"/>
            <a:ext cx="720000" cy="720000"/>
            <a:chOff x="2889410" y="5816359"/>
            <a:chExt cx="720000" cy="720000"/>
          </a:xfrm>
        </p:grpSpPr>
        <p:sp>
          <p:nvSpPr>
            <p:cNvPr id="1121" name="正方形/長方形 225">
              <a:extLst>
                <a:ext uri="{FF2B5EF4-FFF2-40B4-BE49-F238E27FC236}">
                  <a16:creationId xmlns:a16="http://schemas.microsoft.com/office/drawing/2014/main" id="{458D189D-5125-E281-3DB1-7633AC8A1B41}"/>
                </a:ext>
              </a:extLst>
            </p:cNvPr>
            <p:cNvSpPr/>
            <p:nvPr/>
          </p:nvSpPr>
          <p:spPr>
            <a:xfrm rot="18900000">
              <a:off x="3157035" y="6192437"/>
              <a:ext cx="75896" cy="69562"/>
            </a:xfrm>
            <a:custGeom>
              <a:avLst/>
              <a:gdLst>
                <a:gd name="connsiteX0" fmla="*/ 0 w 65145"/>
                <a:gd name="connsiteY0" fmla="*/ 0 h 235659"/>
                <a:gd name="connsiteX1" fmla="*/ 65145 w 65145"/>
                <a:gd name="connsiteY1" fmla="*/ 0 h 235659"/>
                <a:gd name="connsiteX2" fmla="*/ 65145 w 65145"/>
                <a:gd name="connsiteY2" fmla="*/ 235659 h 235659"/>
                <a:gd name="connsiteX3" fmla="*/ 0 w 65145"/>
                <a:gd name="connsiteY3" fmla="*/ 235659 h 235659"/>
                <a:gd name="connsiteX4" fmla="*/ 0 w 65145"/>
                <a:gd name="connsiteY4" fmla="*/ 0 h 235659"/>
                <a:gd name="connsiteX0" fmla="*/ 0 w 65145"/>
                <a:gd name="connsiteY0" fmla="*/ 0 h 235659"/>
                <a:gd name="connsiteX1" fmla="*/ 65145 w 65145"/>
                <a:gd name="connsiteY1" fmla="*/ 47625 h 235659"/>
                <a:gd name="connsiteX2" fmla="*/ 65145 w 65145"/>
                <a:gd name="connsiteY2" fmla="*/ 235659 h 235659"/>
                <a:gd name="connsiteX3" fmla="*/ 0 w 65145"/>
                <a:gd name="connsiteY3" fmla="*/ 235659 h 235659"/>
                <a:gd name="connsiteX4" fmla="*/ 0 w 65145"/>
                <a:gd name="connsiteY4" fmla="*/ 0 h 235659"/>
                <a:gd name="connsiteX0" fmla="*/ 0 w 65145"/>
                <a:gd name="connsiteY0" fmla="*/ 0 h 235659"/>
                <a:gd name="connsiteX1" fmla="*/ 65145 w 65145"/>
                <a:gd name="connsiteY1" fmla="*/ 47625 h 235659"/>
                <a:gd name="connsiteX2" fmla="*/ 65145 w 65145"/>
                <a:gd name="connsiteY2" fmla="*/ 180890 h 235659"/>
                <a:gd name="connsiteX3" fmla="*/ 0 w 65145"/>
                <a:gd name="connsiteY3" fmla="*/ 235659 h 235659"/>
                <a:gd name="connsiteX4" fmla="*/ 0 w 65145"/>
                <a:gd name="connsiteY4" fmla="*/ 0 h 23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5" h="235659">
                  <a:moveTo>
                    <a:pt x="0" y="0"/>
                  </a:moveTo>
                  <a:lnTo>
                    <a:pt x="65145" y="47625"/>
                  </a:lnTo>
                  <a:lnTo>
                    <a:pt x="65145" y="180890"/>
                  </a:lnTo>
                  <a:lnTo>
                    <a:pt x="0" y="235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正方形/長方形 225">
              <a:extLst>
                <a:ext uri="{FF2B5EF4-FFF2-40B4-BE49-F238E27FC236}">
                  <a16:creationId xmlns:a16="http://schemas.microsoft.com/office/drawing/2014/main" id="{4D8BAA01-1236-D4B8-90FD-CAD3215B575F}"/>
                </a:ext>
              </a:extLst>
            </p:cNvPr>
            <p:cNvSpPr/>
            <p:nvPr/>
          </p:nvSpPr>
          <p:spPr>
            <a:xfrm rot="11713961">
              <a:off x="3280495" y="6168112"/>
              <a:ext cx="75897" cy="69562"/>
            </a:xfrm>
            <a:custGeom>
              <a:avLst/>
              <a:gdLst>
                <a:gd name="connsiteX0" fmla="*/ 0 w 65145"/>
                <a:gd name="connsiteY0" fmla="*/ 0 h 235659"/>
                <a:gd name="connsiteX1" fmla="*/ 65145 w 65145"/>
                <a:gd name="connsiteY1" fmla="*/ 0 h 235659"/>
                <a:gd name="connsiteX2" fmla="*/ 65145 w 65145"/>
                <a:gd name="connsiteY2" fmla="*/ 235659 h 235659"/>
                <a:gd name="connsiteX3" fmla="*/ 0 w 65145"/>
                <a:gd name="connsiteY3" fmla="*/ 235659 h 235659"/>
                <a:gd name="connsiteX4" fmla="*/ 0 w 65145"/>
                <a:gd name="connsiteY4" fmla="*/ 0 h 235659"/>
                <a:gd name="connsiteX0" fmla="*/ 0 w 65145"/>
                <a:gd name="connsiteY0" fmla="*/ 0 h 235659"/>
                <a:gd name="connsiteX1" fmla="*/ 65145 w 65145"/>
                <a:gd name="connsiteY1" fmla="*/ 47625 h 235659"/>
                <a:gd name="connsiteX2" fmla="*/ 65145 w 65145"/>
                <a:gd name="connsiteY2" fmla="*/ 235659 h 235659"/>
                <a:gd name="connsiteX3" fmla="*/ 0 w 65145"/>
                <a:gd name="connsiteY3" fmla="*/ 235659 h 235659"/>
                <a:gd name="connsiteX4" fmla="*/ 0 w 65145"/>
                <a:gd name="connsiteY4" fmla="*/ 0 h 235659"/>
                <a:gd name="connsiteX0" fmla="*/ 0 w 65145"/>
                <a:gd name="connsiteY0" fmla="*/ 0 h 235659"/>
                <a:gd name="connsiteX1" fmla="*/ 65145 w 65145"/>
                <a:gd name="connsiteY1" fmla="*/ 47625 h 235659"/>
                <a:gd name="connsiteX2" fmla="*/ 65145 w 65145"/>
                <a:gd name="connsiteY2" fmla="*/ 180890 h 235659"/>
                <a:gd name="connsiteX3" fmla="*/ 0 w 65145"/>
                <a:gd name="connsiteY3" fmla="*/ 235659 h 235659"/>
                <a:gd name="connsiteX4" fmla="*/ 0 w 65145"/>
                <a:gd name="connsiteY4" fmla="*/ 0 h 23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5" h="235659">
                  <a:moveTo>
                    <a:pt x="0" y="0"/>
                  </a:moveTo>
                  <a:lnTo>
                    <a:pt x="65145" y="47625"/>
                  </a:lnTo>
                  <a:lnTo>
                    <a:pt x="65145" y="180890"/>
                  </a:lnTo>
                  <a:lnTo>
                    <a:pt x="0" y="235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正方形/長方形 225">
              <a:extLst>
                <a:ext uri="{FF2B5EF4-FFF2-40B4-BE49-F238E27FC236}">
                  <a16:creationId xmlns:a16="http://schemas.microsoft.com/office/drawing/2014/main" id="{90A1D28F-31ED-2466-99E9-AECF682F29FE}"/>
                </a:ext>
              </a:extLst>
            </p:cNvPr>
            <p:cNvSpPr/>
            <p:nvPr/>
          </p:nvSpPr>
          <p:spPr>
            <a:xfrm>
              <a:off x="3244648" y="5816359"/>
              <a:ext cx="68400" cy="251066"/>
            </a:xfrm>
            <a:custGeom>
              <a:avLst/>
              <a:gdLst>
                <a:gd name="connsiteX0" fmla="*/ 0 w 65145"/>
                <a:gd name="connsiteY0" fmla="*/ 0 h 235659"/>
                <a:gd name="connsiteX1" fmla="*/ 65145 w 65145"/>
                <a:gd name="connsiteY1" fmla="*/ 0 h 235659"/>
                <a:gd name="connsiteX2" fmla="*/ 65145 w 65145"/>
                <a:gd name="connsiteY2" fmla="*/ 235659 h 235659"/>
                <a:gd name="connsiteX3" fmla="*/ 0 w 65145"/>
                <a:gd name="connsiteY3" fmla="*/ 235659 h 235659"/>
                <a:gd name="connsiteX4" fmla="*/ 0 w 65145"/>
                <a:gd name="connsiteY4" fmla="*/ 0 h 235659"/>
                <a:gd name="connsiteX0" fmla="*/ 0 w 65145"/>
                <a:gd name="connsiteY0" fmla="*/ 0 h 235659"/>
                <a:gd name="connsiteX1" fmla="*/ 65145 w 65145"/>
                <a:gd name="connsiteY1" fmla="*/ 47625 h 235659"/>
                <a:gd name="connsiteX2" fmla="*/ 65145 w 65145"/>
                <a:gd name="connsiteY2" fmla="*/ 235659 h 235659"/>
                <a:gd name="connsiteX3" fmla="*/ 0 w 65145"/>
                <a:gd name="connsiteY3" fmla="*/ 235659 h 235659"/>
                <a:gd name="connsiteX4" fmla="*/ 0 w 65145"/>
                <a:gd name="connsiteY4" fmla="*/ 0 h 235659"/>
                <a:gd name="connsiteX0" fmla="*/ 0 w 65145"/>
                <a:gd name="connsiteY0" fmla="*/ 0 h 235659"/>
                <a:gd name="connsiteX1" fmla="*/ 65145 w 65145"/>
                <a:gd name="connsiteY1" fmla="*/ 47625 h 235659"/>
                <a:gd name="connsiteX2" fmla="*/ 65145 w 65145"/>
                <a:gd name="connsiteY2" fmla="*/ 180890 h 235659"/>
                <a:gd name="connsiteX3" fmla="*/ 0 w 65145"/>
                <a:gd name="connsiteY3" fmla="*/ 235659 h 235659"/>
                <a:gd name="connsiteX4" fmla="*/ 0 w 65145"/>
                <a:gd name="connsiteY4" fmla="*/ 0 h 23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5" h="235659">
                  <a:moveTo>
                    <a:pt x="0" y="0"/>
                  </a:moveTo>
                  <a:lnTo>
                    <a:pt x="65145" y="47625"/>
                  </a:lnTo>
                  <a:lnTo>
                    <a:pt x="65145" y="180890"/>
                  </a:lnTo>
                  <a:lnTo>
                    <a:pt x="0" y="235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E10DC706-0173-EC73-B286-197E4A6D63E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89410" y="5816359"/>
              <a:ext cx="720000" cy="720000"/>
            </a:xfrm>
            <a:custGeom>
              <a:avLst/>
              <a:gdLst>
                <a:gd name="connsiteX0" fmla="*/ 360000 w 720000"/>
                <a:gd name="connsiteY0" fmla="*/ 720000 h 720000"/>
                <a:gd name="connsiteX1" fmla="*/ 360000 w 720000"/>
                <a:gd name="connsiteY1" fmla="*/ 468000 h 720000"/>
                <a:gd name="connsiteX2" fmla="*/ 468000 w 720000"/>
                <a:gd name="connsiteY2" fmla="*/ 360000 h 720000"/>
                <a:gd name="connsiteX3" fmla="*/ 360000 w 720000"/>
                <a:gd name="connsiteY3" fmla="*/ 252000 h 720000"/>
                <a:gd name="connsiteX4" fmla="*/ 252000 w 720000"/>
                <a:gd name="connsiteY4" fmla="*/ 360000 h 720000"/>
                <a:gd name="connsiteX5" fmla="*/ 0 w 720000"/>
                <a:gd name="connsiteY5" fmla="*/ 360000 h 720000"/>
                <a:gd name="connsiteX6" fmla="*/ 360000 w 720000"/>
                <a:gd name="connsiteY6" fmla="*/ 0 h 720000"/>
                <a:gd name="connsiteX7" fmla="*/ 720000 w 720000"/>
                <a:gd name="connsiteY7" fmla="*/ 360000 h 720000"/>
                <a:gd name="connsiteX8" fmla="*/ 360000 w 720000"/>
                <a:gd name="connsiteY8" fmla="*/ 72000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00" h="720000">
                  <a:moveTo>
                    <a:pt x="360000" y="720000"/>
                  </a:moveTo>
                  <a:lnTo>
                    <a:pt x="360000" y="468000"/>
                  </a:lnTo>
                  <a:cubicBezTo>
                    <a:pt x="419647" y="468000"/>
                    <a:pt x="468000" y="419647"/>
                    <a:pt x="468000" y="360000"/>
                  </a:cubicBezTo>
                  <a:cubicBezTo>
                    <a:pt x="468000" y="300353"/>
                    <a:pt x="419647" y="252000"/>
                    <a:pt x="360000" y="252000"/>
                  </a:cubicBezTo>
                  <a:cubicBezTo>
                    <a:pt x="300353" y="252000"/>
                    <a:pt x="252000" y="300353"/>
                    <a:pt x="252000" y="360000"/>
                  </a:cubicBezTo>
                  <a:lnTo>
                    <a:pt x="0" y="360000"/>
                  </a:lnTo>
                  <a:cubicBezTo>
                    <a:pt x="0" y="161177"/>
                    <a:pt x="161177" y="0"/>
                    <a:pt x="360000" y="0"/>
                  </a:cubicBezTo>
                  <a:cubicBezTo>
                    <a:pt x="558823" y="0"/>
                    <a:pt x="720000" y="161177"/>
                    <a:pt x="720000" y="360000"/>
                  </a:cubicBezTo>
                  <a:cubicBezTo>
                    <a:pt x="720000" y="558823"/>
                    <a:pt x="558823" y="720000"/>
                    <a:pt x="360000" y="72000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03" name="グループ化 1202">
            <a:extLst>
              <a:ext uri="{FF2B5EF4-FFF2-40B4-BE49-F238E27FC236}">
                <a16:creationId xmlns:a16="http://schemas.microsoft.com/office/drawing/2014/main" id="{BAC03DF8-D844-8215-37EE-29478499ABC1}"/>
              </a:ext>
            </a:extLst>
          </p:cNvPr>
          <p:cNvGrpSpPr/>
          <p:nvPr/>
        </p:nvGrpSpPr>
        <p:grpSpPr>
          <a:xfrm>
            <a:off x="164683" y="4281866"/>
            <a:ext cx="1191225" cy="3769520"/>
            <a:chOff x="164683" y="4281866"/>
            <a:chExt cx="1191225" cy="3769520"/>
          </a:xfrm>
        </p:grpSpPr>
        <p:grpSp>
          <p:nvGrpSpPr>
            <p:cNvPr id="1204" name="グループ化 1203">
              <a:extLst>
                <a:ext uri="{FF2B5EF4-FFF2-40B4-BE49-F238E27FC236}">
                  <a16:creationId xmlns:a16="http://schemas.microsoft.com/office/drawing/2014/main" id="{B7307621-7006-58E3-4836-95ED68105568}"/>
                </a:ext>
              </a:extLst>
            </p:cNvPr>
            <p:cNvGrpSpPr/>
            <p:nvPr/>
          </p:nvGrpSpPr>
          <p:grpSpPr>
            <a:xfrm>
              <a:off x="164683" y="4281866"/>
              <a:ext cx="1191225" cy="3769520"/>
              <a:chOff x="164683" y="4281866"/>
              <a:chExt cx="1191225" cy="3769520"/>
            </a:xfrm>
          </p:grpSpPr>
          <p:grpSp>
            <p:nvGrpSpPr>
              <p:cNvPr id="1210" name="グループ化 1209">
                <a:extLst>
                  <a:ext uri="{FF2B5EF4-FFF2-40B4-BE49-F238E27FC236}">
                    <a16:creationId xmlns:a16="http://schemas.microsoft.com/office/drawing/2014/main" id="{2D005118-5AEB-B771-8FB6-085B63020FF1}"/>
                  </a:ext>
                </a:extLst>
              </p:cNvPr>
              <p:cNvGrpSpPr/>
              <p:nvPr/>
            </p:nvGrpSpPr>
            <p:grpSpPr>
              <a:xfrm rot="10800000">
                <a:off x="302285" y="4281866"/>
                <a:ext cx="1053623" cy="3769520"/>
                <a:chOff x="712278" y="5180807"/>
                <a:chExt cx="1053623" cy="3769520"/>
              </a:xfrm>
            </p:grpSpPr>
            <p:sp>
              <p:nvSpPr>
                <p:cNvPr id="1283" name="フリーフォーム: 図形 1282">
                  <a:extLst>
                    <a:ext uri="{FF2B5EF4-FFF2-40B4-BE49-F238E27FC236}">
                      <a16:creationId xmlns:a16="http://schemas.microsoft.com/office/drawing/2014/main" id="{5FC53F43-73D6-B125-FFCC-6DEC334DA701}"/>
                    </a:ext>
                  </a:extLst>
                </p:cNvPr>
                <p:cNvSpPr/>
                <p:nvPr/>
              </p:nvSpPr>
              <p:spPr>
                <a:xfrm>
                  <a:off x="1237878" y="5180807"/>
                  <a:ext cx="526257" cy="3769520"/>
                </a:xfrm>
                <a:custGeom>
                  <a:avLst/>
                  <a:gdLst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98565 w 528636"/>
                    <a:gd name="connsiteY3" fmla="*/ 125016 h 4679519"/>
                    <a:gd name="connsiteX4" fmla="*/ 99828 w 528636"/>
                    <a:gd name="connsiteY4" fmla="*/ 125016 h 4679519"/>
                    <a:gd name="connsiteX5" fmla="*/ 253347 w 528636"/>
                    <a:gd name="connsiteY5" fmla="*/ 438173 h 4679519"/>
                    <a:gd name="connsiteX6" fmla="*/ 528636 w 528636"/>
                    <a:gd name="connsiteY6" fmla="*/ 527741 h 4679519"/>
                    <a:gd name="connsiteX7" fmla="*/ 528636 w 528636"/>
                    <a:gd name="connsiteY7" fmla="*/ 4268924 h 4679519"/>
                    <a:gd name="connsiteX8" fmla="*/ 253347 w 528636"/>
                    <a:gd name="connsiteY8" fmla="*/ 4358492 h 4679519"/>
                    <a:gd name="connsiteX9" fmla="*/ 99828 w 528636"/>
                    <a:gd name="connsiteY9" fmla="*/ 4671649 h 4679519"/>
                    <a:gd name="connsiteX10" fmla="*/ 98565 w 528636"/>
                    <a:gd name="connsiteY10" fmla="*/ 4671649 h 4679519"/>
                    <a:gd name="connsiteX11" fmla="*/ 98565 w 528636"/>
                    <a:gd name="connsiteY11" fmla="*/ 4674224 h 4679519"/>
                    <a:gd name="connsiteX12" fmla="*/ 98565 w 528636"/>
                    <a:gd name="connsiteY12" fmla="*/ 4679519 h 4679519"/>
                    <a:gd name="connsiteX13" fmla="*/ 0 w 528636"/>
                    <a:gd name="connsiteY13" fmla="*/ 4679519 h 4679519"/>
                    <a:gd name="connsiteX14" fmla="*/ 0 w 528636"/>
                    <a:gd name="connsiteY14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98565 w 528636"/>
                    <a:gd name="connsiteY3" fmla="*/ 125016 h 4679519"/>
                    <a:gd name="connsiteX4" fmla="*/ 253347 w 528636"/>
                    <a:gd name="connsiteY4" fmla="*/ 438173 h 4679519"/>
                    <a:gd name="connsiteX5" fmla="*/ 528636 w 528636"/>
                    <a:gd name="connsiteY5" fmla="*/ 527741 h 4679519"/>
                    <a:gd name="connsiteX6" fmla="*/ 528636 w 528636"/>
                    <a:gd name="connsiteY6" fmla="*/ 4268924 h 4679519"/>
                    <a:gd name="connsiteX7" fmla="*/ 253347 w 528636"/>
                    <a:gd name="connsiteY7" fmla="*/ 4358492 h 4679519"/>
                    <a:gd name="connsiteX8" fmla="*/ 99828 w 528636"/>
                    <a:gd name="connsiteY8" fmla="*/ 4671649 h 4679519"/>
                    <a:gd name="connsiteX9" fmla="*/ 98565 w 528636"/>
                    <a:gd name="connsiteY9" fmla="*/ 4671649 h 4679519"/>
                    <a:gd name="connsiteX10" fmla="*/ 98565 w 528636"/>
                    <a:gd name="connsiteY10" fmla="*/ 4674224 h 4679519"/>
                    <a:gd name="connsiteX11" fmla="*/ 98565 w 528636"/>
                    <a:gd name="connsiteY11" fmla="*/ 4679519 h 4679519"/>
                    <a:gd name="connsiteX12" fmla="*/ 0 w 528636"/>
                    <a:gd name="connsiteY12" fmla="*/ 4679519 h 4679519"/>
                    <a:gd name="connsiteX13" fmla="*/ 0 w 528636"/>
                    <a:gd name="connsiteY13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9828 w 528636"/>
                    <a:gd name="connsiteY7" fmla="*/ 4671649 h 4679519"/>
                    <a:gd name="connsiteX8" fmla="*/ 98565 w 528636"/>
                    <a:gd name="connsiteY8" fmla="*/ 4671649 h 4679519"/>
                    <a:gd name="connsiteX9" fmla="*/ 98565 w 528636"/>
                    <a:gd name="connsiteY9" fmla="*/ 4674224 h 4679519"/>
                    <a:gd name="connsiteX10" fmla="*/ 98565 w 528636"/>
                    <a:gd name="connsiteY10" fmla="*/ 4679519 h 4679519"/>
                    <a:gd name="connsiteX11" fmla="*/ 0 w 528636"/>
                    <a:gd name="connsiteY11" fmla="*/ 4679519 h 4679519"/>
                    <a:gd name="connsiteX12" fmla="*/ 0 w 528636"/>
                    <a:gd name="connsiteY12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9828 w 528636"/>
                    <a:gd name="connsiteY7" fmla="*/ 4671649 h 4679519"/>
                    <a:gd name="connsiteX8" fmla="*/ 98565 w 528636"/>
                    <a:gd name="connsiteY8" fmla="*/ 4674224 h 4679519"/>
                    <a:gd name="connsiteX9" fmla="*/ 98565 w 528636"/>
                    <a:gd name="connsiteY9" fmla="*/ 4679519 h 4679519"/>
                    <a:gd name="connsiteX10" fmla="*/ 0 w 528636"/>
                    <a:gd name="connsiteY10" fmla="*/ 4679519 h 4679519"/>
                    <a:gd name="connsiteX11" fmla="*/ 0 w 528636"/>
                    <a:gd name="connsiteY11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9828 w 528636"/>
                    <a:gd name="connsiteY7" fmla="*/ 4671649 h 4679519"/>
                    <a:gd name="connsiteX8" fmla="*/ 98565 w 528636"/>
                    <a:gd name="connsiteY8" fmla="*/ 4679519 h 4679519"/>
                    <a:gd name="connsiteX9" fmla="*/ 0 w 528636"/>
                    <a:gd name="connsiteY9" fmla="*/ 4679519 h 4679519"/>
                    <a:gd name="connsiteX10" fmla="*/ 0 w 528636"/>
                    <a:gd name="connsiteY10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8565 w 528636"/>
                    <a:gd name="connsiteY7" fmla="*/ 4679519 h 4679519"/>
                    <a:gd name="connsiteX8" fmla="*/ 0 w 528636"/>
                    <a:gd name="connsiteY8" fmla="*/ 4679519 h 4679519"/>
                    <a:gd name="connsiteX9" fmla="*/ 0 w 528636"/>
                    <a:gd name="connsiteY9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8565 w 528636"/>
                    <a:gd name="connsiteY7" fmla="*/ 4679519 h 4679519"/>
                    <a:gd name="connsiteX8" fmla="*/ 0 w 528636"/>
                    <a:gd name="connsiteY8" fmla="*/ 4679519 h 4679519"/>
                    <a:gd name="connsiteX9" fmla="*/ 1131 w 528636"/>
                    <a:gd name="connsiteY9" fmla="*/ 518915 h 4679519"/>
                    <a:gd name="connsiteX10" fmla="*/ 0 w 528636"/>
                    <a:gd name="connsiteY10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6873 w 528636"/>
                    <a:gd name="connsiteY5" fmla="*/ 906679 h 4679519"/>
                    <a:gd name="connsiteX6" fmla="*/ 528636 w 528636"/>
                    <a:gd name="connsiteY6" fmla="*/ 4268924 h 4679519"/>
                    <a:gd name="connsiteX7" fmla="*/ 253347 w 528636"/>
                    <a:gd name="connsiteY7" fmla="*/ 4358492 h 4679519"/>
                    <a:gd name="connsiteX8" fmla="*/ 98565 w 528636"/>
                    <a:gd name="connsiteY8" fmla="*/ 4679519 h 4679519"/>
                    <a:gd name="connsiteX9" fmla="*/ 0 w 528636"/>
                    <a:gd name="connsiteY9" fmla="*/ 4679519 h 4679519"/>
                    <a:gd name="connsiteX10" fmla="*/ 1131 w 528636"/>
                    <a:gd name="connsiteY10" fmla="*/ 518915 h 4679519"/>
                    <a:gd name="connsiteX11" fmla="*/ 0 w 528636"/>
                    <a:gd name="connsiteY11" fmla="*/ 0 h 4679519"/>
                    <a:gd name="connsiteX0" fmla="*/ 0 w 548513"/>
                    <a:gd name="connsiteY0" fmla="*/ 0 h 4679519"/>
                    <a:gd name="connsiteX1" fmla="*/ 98565 w 548513"/>
                    <a:gd name="connsiteY1" fmla="*/ 0 h 4679519"/>
                    <a:gd name="connsiteX2" fmla="*/ 98565 w 548513"/>
                    <a:gd name="connsiteY2" fmla="*/ 122441 h 4679519"/>
                    <a:gd name="connsiteX3" fmla="*/ 253347 w 548513"/>
                    <a:gd name="connsiteY3" fmla="*/ 438173 h 4679519"/>
                    <a:gd name="connsiteX4" fmla="*/ 528636 w 548513"/>
                    <a:gd name="connsiteY4" fmla="*/ 527741 h 4679519"/>
                    <a:gd name="connsiteX5" fmla="*/ 526873 w 548513"/>
                    <a:gd name="connsiteY5" fmla="*/ 906679 h 4679519"/>
                    <a:gd name="connsiteX6" fmla="*/ 526873 w 548513"/>
                    <a:gd name="connsiteY6" fmla="*/ 3887463 h 4679519"/>
                    <a:gd name="connsiteX7" fmla="*/ 528636 w 548513"/>
                    <a:gd name="connsiteY7" fmla="*/ 4268924 h 4679519"/>
                    <a:gd name="connsiteX8" fmla="*/ 253347 w 548513"/>
                    <a:gd name="connsiteY8" fmla="*/ 4358492 h 4679519"/>
                    <a:gd name="connsiteX9" fmla="*/ 98565 w 548513"/>
                    <a:gd name="connsiteY9" fmla="*/ 4679519 h 4679519"/>
                    <a:gd name="connsiteX10" fmla="*/ 0 w 548513"/>
                    <a:gd name="connsiteY10" fmla="*/ 4679519 h 4679519"/>
                    <a:gd name="connsiteX11" fmla="*/ 1131 w 548513"/>
                    <a:gd name="connsiteY11" fmla="*/ 518915 h 4679519"/>
                    <a:gd name="connsiteX12" fmla="*/ 0 w 548513"/>
                    <a:gd name="connsiteY12" fmla="*/ 0 h 4679519"/>
                    <a:gd name="connsiteX0" fmla="*/ 0 w 548513"/>
                    <a:gd name="connsiteY0" fmla="*/ 0 h 4679519"/>
                    <a:gd name="connsiteX1" fmla="*/ 98565 w 548513"/>
                    <a:gd name="connsiteY1" fmla="*/ 0 h 4679519"/>
                    <a:gd name="connsiteX2" fmla="*/ 98565 w 548513"/>
                    <a:gd name="connsiteY2" fmla="*/ 122441 h 4679519"/>
                    <a:gd name="connsiteX3" fmla="*/ 253347 w 548513"/>
                    <a:gd name="connsiteY3" fmla="*/ 438173 h 4679519"/>
                    <a:gd name="connsiteX4" fmla="*/ 528636 w 548513"/>
                    <a:gd name="connsiteY4" fmla="*/ 527741 h 4679519"/>
                    <a:gd name="connsiteX5" fmla="*/ 526873 w 548513"/>
                    <a:gd name="connsiteY5" fmla="*/ 906679 h 4679519"/>
                    <a:gd name="connsiteX6" fmla="*/ 526873 w 548513"/>
                    <a:gd name="connsiteY6" fmla="*/ 3887463 h 4679519"/>
                    <a:gd name="connsiteX7" fmla="*/ 528636 w 548513"/>
                    <a:gd name="connsiteY7" fmla="*/ 4268924 h 4679519"/>
                    <a:gd name="connsiteX8" fmla="*/ 253347 w 548513"/>
                    <a:gd name="connsiteY8" fmla="*/ 4358492 h 4679519"/>
                    <a:gd name="connsiteX9" fmla="*/ 98565 w 548513"/>
                    <a:gd name="connsiteY9" fmla="*/ 4679519 h 4679519"/>
                    <a:gd name="connsiteX10" fmla="*/ 0 w 548513"/>
                    <a:gd name="connsiteY10" fmla="*/ 4679519 h 4679519"/>
                    <a:gd name="connsiteX11" fmla="*/ 1131 w 548513"/>
                    <a:gd name="connsiteY11" fmla="*/ 4284743 h 4679519"/>
                    <a:gd name="connsiteX12" fmla="*/ 1131 w 548513"/>
                    <a:gd name="connsiteY12" fmla="*/ 518915 h 4679519"/>
                    <a:gd name="connsiteX13" fmla="*/ 0 w 548513"/>
                    <a:gd name="connsiteY13" fmla="*/ 0 h 4679519"/>
                    <a:gd name="connsiteX0" fmla="*/ 0 w 548513"/>
                    <a:gd name="connsiteY0" fmla="*/ 0 h 4679519"/>
                    <a:gd name="connsiteX1" fmla="*/ 98565 w 548513"/>
                    <a:gd name="connsiteY1" fmla="*/ 0 h 4679519"/>
                    <a:gd name="connsiteX2" fmla="*/ 98565 w 548513"/>
                    <a:gd name="connsiteY2" fmla="*/ 122441 h 4679519"/>
                    <a:gd name="connsiteX3" fmla="*/ 253347 w 548513"/>
                    <a:gd name="connsiteY3" fmla="*/ 438173 h 4679519"/>
                    <a:gd name="connsiteX4" fmla="*/ 528636 w 548513"/>
                    <a:gd name="connsiteY4" fmla="*/ 527741 h 4679519"/>
                    <a:gd name="connsiteX5" fmla="*/ 526873 w 548513"/>
                    <a:gd name="connsiteY5" fmla="*/ 906679 h 4679519"/>
                    <a:gd name="connsiteX6" fmla="*/ 526873 w 548513"/>
                    <a:gd name="connsiteY6" fmla="*/ 3887463 h 4679519"/>
                    <a:gd name="connsiteX7" fmla="*/ 528636 w 548513"/>
                    <a:gd name="connsiteY7" fmla="*/ 4268924 h 4679519"/>
                    <a:gd name="connsiteX8" fmla="*/ 253347 w 548513"/>
                    <a:gd name="connsiteY8" fmla="*/ 4358492 h 4679519"/>
                    <a:gd name="connsiteX9" fmla="*/ 98565 w 548513"/>
                    <a:gd name="connsiteY9" fmla="*/ 4679519 h 4679519"/>
                    <a:gd name="connsiteX10" fmla="*/ 1131 w 548513"/>
                    <a:gd name="connsiteY10" fmla="*/ 4284743 h 4679519"/>
                    <a:gd name="connsiteX11" fmla="*/ 1131 w 548513"/>
                    <a:gd name="connsiteY11" fmla="*/ 518915 h 4679519"/>
                    <a:gd name="connsiteX12" fmla="*/ 0 w 548513"/>
                    <a:gd name="connsiteY12" fmla="*/ 0 h 4679519"/>
                    <a:gd name="connsiteX0" fmla="*/ 0 w 548513"/>
                    <a:gd name="connsiteY0" fmla="*/ 0 h 4358492"/>
                    <a:gd name="connsiteX1" fmla="*/ 98565 w 548513"/>
                    <a:gd name="connsiteY1" fmla="*/ 0 h 4358492"/>
                    <a:gd name="connsiteX2" fmla="*/ 98565 w 548513"/>
                    <a:gd name="connsiteY2" fmla="*/ 122441 h 4358492"/>
                    <a:gd name="connsiteX3" fmla="*/ 253347 w 548513"/>
                    <a:gd name="connsiteY3" fmla="*/ 438173 h 4358492"/>
                    <a:gd name="connsiteX4" fmla="*/ 528636 w 548513"/>
                    <a:gd name="connsiteY4" fmla="*/ 527741 h 4358492"/>
                    <a:gd name="connsiteX5" fmla="*/ 526873 w 548513"/>
                    <a:gd name="connsiteY5" fmla="*/ 906679 h 4358492"/>
                    <a:gd name="connsiteX6" fmla="*/ 526873 w 548513"/>
                    <a:gd name="connsiteY6" fmla="*/ 3887463 h 4358492"/>
                    <a:gd name="connsiteX7" fmla="*/ 528636 w 548513"/>
                    <a:gd name="connsiteY7" fmla="*/ 4268924 h 4358492"/>
                    <a:gd name="connsiteX8" fmla="*/ 253347 w 548513"/>
                    <a:gd name="connsiteY8" fmla="*/ 4358492 h 4358492"/>
                    <a:gd name="connsiteX9" fmla="*/ 1131 w 548513"/>
                    <a:gd name="connsiteY9" fmla="*/ 4284743 h 4358492"/>
                    <a:gd name="connsiteX10" fmla="*/ 1131 w 548513"/>
                    <a:gd name="connsiteY10" fmla="*/ 518915 h 4358492"/>
                    <a:gd name="connsiteX11" fmla="*/ 0 w 548513"/>
                    <a:gd name="connsiteY11" fmla="*/ 0 h 4358492"/>
                    <a:gd name="connsiteX0" fmla="*/ 0 w 548513"/>
                    <a:gd name="connsiteY0" fmla="*/ 0 h 4284743"/>
                    <a:gd name="connsiteX1" fmla="*/ 98565 w 548513"/>
                    <a:gd name="connsiteY1" fmla="*/ 0 h 4284743"/>
                    <a:gd name="connsiteX2" fmla="*/ 98565 w 548513"/>
                    <a:gd name="connsiteY2" fmla="*/ 122441 h 4284743"/>
                    <a:gd name="connsiteX3" fmla="*/ 253347 w 548513"/>
                    <a:gd name="connsiteY3" fmla="*/ 438173 h 4284743"/>
                    <a:gd name="connsiteX4" fmla="*/ 528636 w 548513"/>
                    <a:gd name="connsiteY4" fmla="*/ 527741 h 4284743"/>
                    <a:gd name="connsiteX5" fmla="*/ 526873 w 548513"/>
                    <a:gd name="connsiteY5" fmla="*/ 906679 h 4284743"/>
                    <a:gd name="connsiteX6" fmla="*/ 526873 w 548513"/>
                    <a:gd name="connsiteY6" fmla="*/ 3887463 h 4284743"/>
                    <a:gd name="connsiteX7" fmla="*/ 528636 w 548513"/>
                    <a:gd name="connsiteY7" fmla="*/ 4268924 h 4284743"/>
                    <a:gd name="connsiteX8" fmla="*/ 1131 w 548513"/>
                    <a:gd name="connsiteY8" fmla="*/ 4284743 h 4284743"/>
                    <a:gd name="connsiteX9" fmla="*/ 1131 w 548513"/>
                    <a:gd name="connsiteY9" fmla="*/ 518915 h 4284743"/>
                    <a:gd name="connsiteX10" fmla="*/ 0 w 548513"/>
                    <a:gd name="connsiteY10" fmla="*/ 0 h 4284743"/>
                    <a:gd name="connsiteX0" fmla="*/ 0 w 548513"/>
                    <a:gd name="connsiteY0" fmla="*/ 0 h 4284743"/>
                    <a:gd name="connsiteX1" fmla="*/ 98565 w 548513"/>
                    <a:gd name="connsiteY1" fmla="*/ 122441 h 4284743"/>
                    <a:gd name="connsiteX2" fmla="*/ 253347 w 548513"/>
                    <a:gd name="connsiteY2" fmla="*/ 438173 h 4284743"/>
                    <a:gd name="connsiteX3" fmla="*/ 528636 w 548513"/>
                    <a:gd name="connsiteY3" fmla="*/ 527741 h 4284743"/>
                    <a:gd name="connsiteX4" fmla="*/ 526873 w 548513"/>
                    <a:gd name="connsiteY4" fmla="*/ 906679 h 4284743"/>
                    <a:gd name="connsiteX5" fmla="*/ 526873 w 548513"/>
                    <a:gd name="connsiteY5" fmla="*/ 3887463 h 4284743"/>
                    <a:gd name="connsiteX6" fmla="*/ 528636 w 548513"/>
                    <a:gd name="connsiteY6" fmla="*/ 4268924 h 4284743"/>
                    <a:gd name="connsiteX7" fmla="*/ 1131 w 548513"/>
                    <a:gd name="connsiteY7" fmla="*/ 4284743 h 4284743"/>
                    <a:gd name="connsiteX8" fmla="*/ 1131 w 548513"/>
                    <a:gd name="connsiteY8" fmla="*/ 518915 h 4284743"/>
                    <a:gd name="connsiteX9" fmla="*/ 0 w 548513"/>
                    <a:gd name="connsiteY9" fmla="*/ 0 h 4284743"/>
                    <a:gd name="connsiteX0" fmla="*/ 0 w 547382"/>
                    <a:gd name="connsiteY0" fmla="*/ 396474 h 4162302"/>
                    <a:gd name="connsiteX1" fmla="*/ 97434 w 547382"/>
                    <a:gd name="connsiteY1" fmla="*/ 0 h 4162302"/>
                    <a:gd name="connsiteX2" fmla="*/ 252216 w 547382"/>
                    <a:gd name="connsiteY2" fmla="*/ 315732 h 4162302"/>
                    <a:gd name="connsiteX3" fmla="*/ 527505 w 547382"/>
                    <a:gd name="connsiteY3" fmla="*/ 405300 h 4162302"/>
                    <a:gd name="connsiteX4" fmla="*/ 525742 w 547382"/>
                    <a:gd name="connsiteY4" fmla="*/ 784238 h 4162302"/>
                    <a:gd name="connsiteX5" fmla="*/ 525742 w 547382"/>
                    <a:gd name="connsiteY5" fmla="*/ 3765022 h 4162302"/>
                    <a:gd name="connsiteX6" fmla="*/ 527505 w 547382"/>
                    <a:gd name="connsiteY6" fmla="*/ 4146483 h 4162302"/>
                    <a:gd name="connsiteX7" fmla="*/ 0 w 547382"/>
                    <a:gd name="connsiteY7" fmla="*/ 4162302 h 4162302"/>
                    <a:gd name="connsiteX8" fmla="*/ 0 w 547382"/>
                    <a:gd name="connsiteY8" fmla="*/ 396474 h 4162302"/>
                    <a:gd name="connsiteX0" fmla="*/ 0 w 547382"/>
                    <a:gd name="connsiteY0" fmla="*/ 80742 h 3846570"/>
                    <a:gd name="connsiteX1" fmla="*/ 252216 w 547382"/>
                    <a:gd name="connsiteY1" fmla="*/ 0 h 3846570"/>
                    <a:gd name="connsiteX2" fmla="*/ 527505 w 547382"/>
                    <a:gd name="connsiteY2" fmla="*/ 89568 h 3846570"/>
                    <a:gd name="connsiteX3" fmla="*/ 525742 w 547382"/>
                    <a:gd name="connsiteY3" fmla="*/ 468506 h 3846570"/>
                    <a:gd name="connsiteX4" fmla="*/ 525742 w 547382"/>
                    <a:gd name="connsiteY4" fmla="*/ 3449290 h 3846570"/>
                    <a:gd name="connsiteX5" fmla="*/ 527505 w 547382"/>
                    <a:gd name="connsiteY5" fmla="*/ 3830751 h 3846570"/>
                    <a:gd name="connsiteX6" fmla="*/ 0 w 547382"/>
                    <a:gd name="connsiteY6" fmla="*/ 3846570 h 3846570"/>
                    <a:gd name="connsiteX7" fmla="*/ 0 w 547382"/>
                    <a:gd name="connsiteY7" fmla="*/ 80742 h 3846570"/>
                    <a:gd name="connsiteX0" fmla="*/ 0 w 547382"/>
                    <a:gd name="connsiteY0" fmla="*/ 0 h 3765828"/>
                    <a:gd name="connsiteX1" fmla="*/ 527505 w 547382"/>
                    <a:gd name="connsiteY1" fmla="*/ 8826 h 3765828"/>
                    <a:gd name="connsiteX2" fmla="*/ 525742 w 547382"/>
                    <a:gd name="connsiteY2" fmla="*/ 387764 h 3765828"/>
                    <a:gd name="connsiteX3" fmla="*/ 525742 w 547382"/>
                    <a:gd name="connsiteY3" fmla="*/ 3368548 h 3765828"/>
                    <a:gd name="connsiteX4" fmla="*/ 527505 w 547382"/>
                    <a:gd name="connsiteY4" fmla="*/ 3750009 h 3765828"/>
                    <a:gd name="connsiteX5" fmla="*/ 0 w 547382"/>
                    <a:gd name="connsiteY5" fmla="*/ 3765828 h 3765828"/>
                    <a:gd name="connsiteX6" fmla="*/ 0 w 547382"/>
                    <a:gd name="connsiteY6" fmla="*/ 0 h 3765828"/>
                    <a:gd name="connsiteX0" fmla="*/ 0 w 547382"/>
                    <a:gd name="connsiteY0" fmla="*/ 0 h 3765828"/>
                    <a:gd name="connsiteX1" fmla="*/ 525742 w 547382"/>
                    <a:gd name="connsiteY1" fmla="*/ 387764 h 3765828"/>
                    <a:gd name="connsiteX2" fmla="*/ 525742 w 547382"/>
                    <a:gd name="connsiteY2" fmla="*/ 3368548 h 3765828"/>
                    <a:gd name="connsiteX3" fmla="*/ 527505 w 547382"/>
                    <a:gd name="connsiteY3" fmla="*/ 3750009 h 3765828"/>
                    <a:gd name="connsiteX4" fmla="*/ 0 w 547382"/>
                    <a:gd name="connsiteY4" fmla="*/ 3765828 h 3765828"/>
                    <a:gd name="connsiteX5" fmla="*/ 0 w 547382"/>
                    <a:gd name="connsiteY5" fmla="*/ 0 h 3765828"/>
                    <a:gd name="connsiteX0" fmla="*/ 527505 w 618856"/>
                    <a:gd name="connsiteY0" fmla="*/ 3750009 h 3841359"/>
                    <a:gd name="connsiteX1" fmla="*/ 0 w 618856"/>
                    <a:gd name="connsiteY1" fmla="*/ 3765828 h 3841359"/>
                    <a:gd name="connsiteX2" fmla="*/ 0 w 618856"/>
                    <a:gd name="connsiteY2" fmla="*/ 0 h 3841359"/>
                    <a:gd name="connsiteX3" fmla="*/ 525742 w 618856"/>
                    <a:gd name="connsiteY3" fmla="*/ 387764 h 3841359"/>
                    <a:gd name="connsiteX4" fmla="*/ 525742 w 618856"/>
                    <a:gd name="connsiteY4" fmla="*/ 3368548 h 3841359"/>
                    <a:gd name="connsiteX5" fmla="*/ 618856 w 618856"/>
                    <a:gd name="connsiteY5" fmla="*/ 3841359 h 3841359"/>
                    <a:gd name="connsiteX0" fmla="*/ 527505 w 527505"/>
                    <a:gd name="connsiteY0" fmla="*/ 3750009 h 3765828"/>
                    <a:gd name="connsiteX1" fmla="*/ 0 w 527505"/>
                    <a:gd name="connsiteY1" fmla="*/ 3765828 h 3765828"/>
                    <a:gd name="connsiteX2" fmla="*/ 0 w 527505"/>
                    <a:gd name="connsiteY2" fmla="*/ 0 h 3765828"/>
                    <a:gd name="connsiteX3" fmla="*/ 525742 w 527505"/>
                    <a:gd name="connsiteY3" fmla="*/ 387764 h 3765828"/>
                    <a:gd name="connsiteX4" fmla="*/ 525742 w 527505"/>
                    <a:gd name="connsiteY4" fmla="*/ 3368548 h 3765828"/>
                    <a:gd name="connsiteX0" fmla="*/ 0 w 525742"/>
                    <a:gd name="connsiteY0" fmla="*/ 3765828 h 3765828"/>
                    <a:gd name="connsiteX1" fmla="*/ 0 w 525742"/>
                    <a:gd name="connsiteY1" fmla="*/ 0 h 3765828"/>
                    <a:gd name="connsiteX2" fmla="*/ 525742 w 525742"/>
                    <a:gd name="connsiteY2" fmla="*/ 387764 h 3765828"/>
                    <a:gd name="connsiteX3" fmla="*/ 525742 w 525742"/>
                    <a:gd name="connsiteY3" fmla="*/ 3368548 h 3765828"/>
                    <a:gd name="connsiteX0" fmla="*/ 0 w 525742"/>
                    <a:gd name="connsiteY0" fmla="*/ 3765828 h 3765828"/>
                    <a:gd name="connsiteX1" fmla="*/ 0 w 525742"/>
                    <a:gd name="connsiteY1" fmla="*/ 0 h 3765828"/>
                    <a:gd name="connsiteX2" fmla="*/ 525742 w 525742"/>
                    <a:gd name="connsiteY2" fmla="*/ 387764 h 3765828"/>
                    <a:gd name="connsiteX3" fmla="*/ 525742 w 525742"/>
                    <a:gd name="connsiteY3" fmla="*/ 3368548 h 3765828"/>
                    <a:gd name="connsiteX4" fmla="*/ 0 w 525742"/>
                    <a:gd name="connsiteY4" fmla="*/ 3765828 h 3765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5742" h="3765828">
                      <a:moveTo>
                        <a:pt x="0" y="3765828"/>
                      </a:moveTo>
                      <a:lnTo>
                        <a:pt x="0" y="0"/>
                      </a:lnTo>
                      <a:lnTo>
                        <a:pt x="525742" y="387764"/>
                      </a:lnTo>
                      <a:cubicBezTo>
                        <a:pt x="525448" y="947718"/>
                        <a:pt x="525448" y="2808174"/>
                        <a:pt x="525742" y="3368548"/>
                      </a:cubicBezTo>
                      <a:lnTo>
                        <a:pt x="0" y="376582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284" name="グループ化 1283">
                  <a:extLst>
                    <a:ext uri="{FF2B5EF4-FFF2-40B4-BE49-F238E27FC236}">
                      <a16:creationId xmlns:a16="http://schemas.microsoft.com/office/drawing/2014/main" id="{544815F5-7725-A3C5-2A06-1EEC2E365912}"/>
                    </a:ext>
                  </a:extLst>
                </p:cNvPr>
                <p:cNvGrpSpPr/>
                <p:nvPr/>
              </p:nvGrpSpPr>
              <p:grpSpPr>
                <a:xfrm>
                  <a:off x="1373599" y="6465374"/>
                  <a:ext cx="96345" cy="1178563"/>
                  <a:chOff x="5946444" y="2308152"/>
                  <a:chExt cx="96251" cy="1177409"/>
                </a:xfrm>
                <a:solidFill>
                  <a:schemeClr val="bg1"/>
                </a:solidFill>
              </p:grpSpPr>
              <p:sp>
                <p:nvSpPr>
                  <p:cNvPr id="1291" name="フリーフォーム: 図形 1290">
                    <a:extLst>
                      <a:ext uri="{FF2B5EF4-FFF2-40B4-BE49-F238E27FC236}">
                        <a16:creationId xmlns:a16="http://schemas.microsoft.com/office/drawing/2014/main" id="{CCF2A055-87A6-578A-7B08-A7FD8D65B5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5945384" y="3388250"/>
                    <a:ext cx="98371" cy="96251"/>
                  </a:xfrm>
                  <a:custGeom>
                    <a:avLst/>
                    <a:gdLst>
                      <a:gd name="connsiteX0" fmla="*/ 64247 w 109722"/>
                      <a:gd name="connsiteY0" fmla="*/ 0 h 107357"/>
                      <a:gd name="connsiteX1" fmla="*/ 109722 w 109722"/>
                      <a:gd name="connsiteY1" fmla="*/ 2527 h 107357"/>
                      <a:gd name="connsiteX2" fmla="*/ 83515 w 109722"/>
                      <a:gd name="connsiteY2" fmla="*/ 107357 h 107357"/>
                      <a:gd name="connsiteX3" fmla="*/ 25947 w 109722"/>
                      <a:gd name="connsiteY3" fmla="*/ 107357 h 107357"/>
                      <a:gd name="connsiteX4" fmla="*/ 0 w 109722"/>
                      <a:gd name="connsiteY4" fmla="*/ 3570 h 107357"/>
                      <a:gd name="connsiteX5" fmla="*/ 64247 w 109722"/>
                      <a:gd name="connsiteY5" fmla="*/ 0 h 107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9722" h="107357">
                        <a:moveTo>
                          <a:pt x="64247" y="0"/>
                        </a:moveTo>
                        <a:lnTo>
                          <a:pt x="109722" y="2527"/>
                        </a:lnTo>
                        <a:lnTo>
                          <a:pt x="83515" y="107357"/>
                        </a:lnTo>
                        <a:lnTo>
                          <a:pt x="25947" y="107357"/>
                        </a:lnTo>
                        <a:lnTo>
                          <a:pt x="0" y="3570"/>
                        </a:lnTo>
                        <a:lnTo>
                          <a:pt x="64247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>
                        <a:lumMod val="65000"/>
                      </a:schemeClr>
                    </a:solidFill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1292" name="フリーフォーム: 図形 1291">
                    <a:extLst>
                      <a:ext uri="{FF2B5EF4-FFF2-40B4-BE49-F238E27FC236}">
                        <a16:creationId xmlns:a16="http://schemas.microsoft.com/office/drawing/2014/main" id="{719993ED-824E-A28B-00A9-0CE3080307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 flipV="1">
                    <a:off x="5945384" y="2309212"/>
                    <a:ext cx="98371" cy="96251"/>
                  </a:xfrm>
                  <a:custGeom>
                    <a:avLst/>
                    <a:gdLst>
                      <a:gd name="connsiteX0" fmla="*/ 64247 w 109722"/>
                      <a:gd name="connsiteY0" fmla="*/ 0 h 107357"/>
                      <a:gd name="connsiteX1" fmla="*/ 109722 w 109722"/>
                      <a:gd name="connsiteY1" fmla="*/ 2527 h 107357"/>
                      <a:gd name="connsiteX2" fmla="*/ 83515 w 109722"/>
                      <a:gd name="connsiteY2" fmla="*/ 107357 h 107357"/>
                      <a:gd name="connsiteX3" fmla="*/ 25947 w 109722"/>
                      <a:gd name="connsiteY3" fmla="*/ 107357 h 107357"/>
                      <a:gd name="connsiteX4" fmla="*/ 0 w 109722"/>
                      <a:gd name="connsiteY4" fmla="*/ 3570 h 107357"/>
                      <a:gd name="connsiteX5" fmla="*/ 64247 w 109722"/>
                      <a:gd name="connsiteY5" fmla="*/ 0 h 107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9722" h="107357">
                        <a:moveTo>
                          <a:pt x="64247" y="0"/>
                        </a:moveTo>
                        <a:lnTo>
                          <a:pt x="109722" y="2527"/>
                        </a:lnTo>
                        <a:lnTo>
                          <a:pt x="83515" y="107357"/>
                        </a:lnTo>
                        <a:lnTo>
                          <a:pt x="25947" y="107357"/>
                        </a:lnTo>
                        <a:lnTo>
                          <a:pt x="0" y="3570"/>
                        </a:lnTo>
                        <a:lnTo>
                          <a:pt x="64247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>
                        <a:lumMod val="65000"/>
                      </a:schemeClr>
                    </a:solidFill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sp>
              <p:nvSpPr>
                <p:cNvPr id="1285" name="テキスト ボックス 1284">
                  <a:extLst>
                    <a:ext uri="{FF2B5EF4-FFF2-40B4-BE49-F238E27FC236}">
                      <a16:creationId xmlns:a16="http://schemas.microsoft.com/office/drawing/2014/main" id="{17562D1B-4A89-5C78-8FB8-0AD90C610124}"/>
                    </a:ext>
                  </a:extLst>
                </p:cNvPr>
                <p:cNvSpPr txBox="1"/>
                <p:nvPr/>
              </p:nvSpPr>
              <p:spPr>
                <a:xfrm rot="16200000">
                  <a:off x="1301499" y="6427221"/>
                  <a:ext cx="245821" cy="1848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600" b="1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R</a:t>
                  </a:r>
                  <a:endParaRPr kumimoji="1" lang="ja-JP" altLang="en-US" sz="600" b="1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286" name="テキスト ボックス 1285">
                  <a:extLst>
                    <a:ext uri="{FF2B5EF4-FFF2-40B4-BE49-F238E27FC236}">
                      <a16:creationId xmlns:a16="http://schemas.microsoft.com/office/drawing/2014/main" id="{AAE9B725-48DC-45CB-26FF-94E496B68EC7}"/>
                    </a:ext>
                  </a:extLst>
                </p:cNvPr>
                <p:cNvSpPr txBox="1"/>
                <p:nvPr/>
              </p:nvSpPr>
              <p:spPr>
                <a:xfrm rot="16200000">
                  <a:off x="1307114" y="7505354"/>
                  <a:ext cx="234590" cy="1848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600" b="1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L</a:t>
                  </a:r>
                  <a:endParaRPr kumimoji="1" lang="ja-JP" altLang="en-US" sz="600" b="1" dirty="0">
                    <a:latin typeface="Verdana" panose="020B0604030504040204" pitchFamily="34" charset="0"/>
                  </a:endParaRPr>
                </a:p>
              </p:txBody>
            </p:sp>
            <p:cxnSp>
              <p:nvCxnSpPr>
                <p:cNvPr id="1287" name="直線コネクタ 1286">
                  <a:extLst>
                    <a:ext uri="{FF2B5EF4-FFF2-40B4-BE49-F238E27FC236}">
                      <a16:creationId xmlns:a16="http://schemas.microsoft.com/office/drawing/2014/main" id="{007C5F34-A95C-847F-6D29-ADC0B2458F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65901" y="6944033"/>
                  <a:ext cx="0" cy="223419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88" name="グループ化 1287">
                  <a:extLst>
                    <a:ext uri="{FF2B5EF4-FFF2-40B4-BE49-F238E27FC236}">
                      <a16:creationId xmlns:a16="http://schemas.microsoft.com/office/drawing/2014/main" id="{45065278-9EDB-ED0B-5A13-106B19ACA7C2}"/>
                    </a:ext>
                  </a:extLst>
                </p:cNvPr>
                <p:cNvGrpSpPr/>
                <p:nvPr/>
              </p:nvGrpSpPr>
              <p:grpSpPr>
                <a:xfrm>
                  <a:off x="712278" y="6943725"/>
                  <a:ext cx="525600" cy="229262"/>
                  <a:chOff x="712278" y="6943725"/>
                  <a:chExt cx="525600" cy="229262"/>
                </a:xfrm>
              </p:grpSpPr>
              <p:sp>
                <p:nvSpPr>
                  <p:cNvPr id="1289" name="正方形/長方形 1288">
                    <a:extLst>
                      <a:ext uri="{FF2B5EF4-FFF2-40B4-BE49-F238E27FC236}">
                        <a16:creationId xmlns:a16="http://schemas.microsoft.com/office/drawing/2014/main" id="{A65B508C-00AA-542C-386E-48E1B70971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12278" y="6943725"/>
                    <a:ext cx="525600" cy="229262"/>
                  </a:xfrm>
                  <a:prstGeom prst="rect">
                    <a:avLst/>
                  </a:prstGeom>
                  <a:solidFill>
                    <a:srgbClr val="FFFF00"/>
                  </a:solidFill>
                  <a:ln w="3175">
                    <a:solidFill>
                      <a:srgbClr val="BFBFBF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0" name="楕円 1289">
                    <a:extLst>
                      <a:ext uri="{FF2B5EF4-FFF2-40B4-BE49-F238E27FC236}">
                        <a16:creationId xmlns:a16="http://schemas.microsoft.com/office/drawing/2014/main" id="{6202DF1A-111E-2C2E-B0E5-0EFE59FB7020}"/>
                      </a:ext>
                    </a:extLst>
                  </p:cNvPr>
                  <p:cNvSpPr/>
                  <p:nvPr/>
                </p:nvSpPr>
                <p:spPr>
                  <a:xfrm>
                    <a:off x="889468" y="6972744"/>
                    <a:ext cx="171222" cy="17122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211" name="グループ化 1210">
                <a:extLst>
                  <a:ext uri="{FF2B5EF4-FFF2-40B4-BE49-F238E27FC236}">
                    <a16:creationId xmlns:a16="http://schemas.microsoft.com/office/drawing/2014/main" id="{E65FCAC5-5AC6-56D6-01A5-4585E5068168}"/>
                  </a:ext>
                </a:extLst>
              </p:cNvPr>
              <p:cNvGrpSpPr/>
              <p:nvPr/>
            </p:nvGrpSpPr>
            <p:grpSpPr>
              <a:xfrm>
                <a:off x="164683" y="5766079"/>
                <a:ext cx="820564" cy="821130"/>
                <a:chOff x="164683" y="5766079"/>
                <a:chExt cx="820564" cy="821130"/>
              </a:xfrm>
            </p:grpSpPr>
            <p:sp>
              <p:nvSpPr>
                <p:cNvPr id="1212" name="台形 1211">
                  <a:extLst>
                    <a:ext uri="{FF2B5EF4-FFF2-40B4-BE49-F238E27FC236}">
                      <a16:creationId xmlns:a16="http://schemas.microsoft.com/office/drawing/2014/main" id="{4B692940-60FE-A8A3-3189-3DFCCE407C73}"/>
                    </a:ext>
                  </a:extLst>
                </p:cNvPr>
                <p:cNvSpPr/>
                <p:nvPr/>
              </p:nvSpPr>
              <p:spPr>
                <a:xfrm rot="5400000">
                  <a:off x="762528" y="6364490"/>
                  <a:ext cx="292890" cy="152548"/>
                </a:xfrm>
                <a:prstGeom prst="trapezoid">
                  <a:avLst>
                    <a:gd name="adj" fmla="val 54688"/>
                  </a:avLst>
                </a:pr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3" name="台形 1212">
                  <a:extLst>
                    <a:ext uri="{FF2B5EF4-FFF2-40B4-BE49-F238E27FC236}">
                      <a16:creationId xmlns:a16="http://schemas.microsoft.com/office/drawing/2014/main" id="{48E4FDAB-5D65-7430-5D4E-CAB8FCFA313F}"/>
                    </a:ext>
                  </a:extLst>
                </p:cNvPr>
                <p:cNvSpPr/>
                <p:nvPr/>
              </p:nvSpPr>
              <p:spPr>
                <a:xfrm rot="5400000">
                  <a:off x="762528" y="5836250"/>
                  <a:ext cx="292890" cy="152548"/>
                </a:xfrm>
                <a:prstGeom prst="trapezoid">
                  <a:avLst>
                    <a:gd name="adj" fmla="val 54688"/>
                  </a:avLst>
                </a:pr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4" name="台形 1213">
                  <a:extLst>
                    <a:ext uri="{FF2B5EF4-FFF2-40B4-BE49-F238E27FC236}">
                      <a16:creationId xmlns:a16="http://schemas.microsoft.com/office/drawing/2014/main" id="{90824B33-F60F-F0E8-FC4C-8DDFFE4ED449}"/>
                    </a:ext>
                  </a:extLst>
                </p:cNvPr>
                <p:cNvSpPr/>
                <p:nvPr/>
              </p:nvSpPr>
              <p:spPr>
                <a:xfrm rot="16200000">
                  <a:off x="123321" y="6106297"/>
                  <a:ext cx="223419" cy="140695"/>
                </a:xfrm>
                <a:prstGeom prst="trapezoid">
                  <a:avLst/>
                </a:pr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5" name="四角形: 角を丸くする 1214">
                  <a:extLst>
                    <a:ext uri="{FF2B5EF4-FFF2-40B4-BE49-F238E27FC236}">
                      <a16:creationId xmlns:a16="http://schemas.microsoft.com/office/drawing/2014/main" id="{D6DDECB8-D019-535F-0865-D4FE280A2241}"/>
                    </a:ext>
                  </a:extLst>
                </p:cNvPr>
                <p:cNvSpPr/>
                <p:nvPr/>
              </p:nvSpPr>
              <p:spPr>
                <a:xfrm rot="16200000">
                  <a:off x="312638" y="6097682"/>
                  <a:ext cx="662447" cy="15730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280" name="直線コネクタ 1279">
                  <a:extLst>
                    <a:ext uri="{FF2B5EF4-FFF2-40B4-BE49-F238E27FC236}">
                      <a16:creationId xmlns:a16="http://schemas.microsoft.com/office/drawing/2014/main" id="{2C015BB4-0D3A-06A2-67A4-FED6AB811A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2596" y="6067538"/>
                  <a:ext cx="0" cy="223419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1" name="正方形/長方形 1280">
                  <a:extLst>
                    <a:ext uri="{FF2B5EF4-FFF2-40B4-BE49-F238E27FC236}">
                      <a16:creationId xmlns:a16="http://schemas.microsoft.com/office/drawing/2014/main" id="{9E373AC3-97DA-096E-1B8E-853388C16437}"/>
                    </a:ext>
                  </a:extLst>
                </p:cNvPr>
                <p:cNvSpPr/>
                <p:nvPr/>
              </p:nvSpPr>
              <p:spPr>
                <a:xfrm rot="10800000">
                  <a:off x="285302" y="6090486"/>
                  <a:ext cx="559874" cy="18277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2" name="四角形: 角を丸くする 1281">
                  <a:extLst>
                    <a:ext uri="{FF2B5EF4-FFF2-40B4-BE49-F238E27FC236}">
                      <a16:creationId xmlns:a16="http://schemas.microsoft.com/office/drawing/2014/main" id="{9F130685-3D92-C015-9FE6-0FE4DD2E803E}"/>
                    </a:ext>
                  </a:extLst>
                </p:cNvPr>
                <p:cNvSpPr/>
                <p:nvPr/>
              </p:nvSpPr>
              <p:spPr>
                <a:xfrm rot="16200000">
                  <a:off x="140540" y="6132276"/>
                  <a:ext cx="574276" cy="936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205" name="グループ化 1204">
              <a:extLst>
                <a:ext uri="{FF2B5EF4-FFF2-40B4-BE49-F238E27FC236}">
                  <a16:creationId xmlns:a16="http://schemas.microsoft.com/office/drawing/2014/main" id="{AEE54AAE-9CDB-A518-936B-26B6F3547CE0}"/>
                </a:ext>
              </a:extLst>
            </p:cNvPr>
            <p:cNvGrpSpPr/>
            <p:nvPr/>
          </p:nvGrpSpPr>
          <p:grpSpPr>
            <a:xfrm>
              <a:off x="579680" y="4814121"/>
              <a:ext cx="266611" cy="2716132"/>
              <a:chOff x="580474" y="4814121"/>
              <a:chExt cx="266611" cy="2716132"/>
            </a:xfrm>
            <a:solidFill>
              <a:schemeClr val="tx1"/>
            </a:solidFill>
          </p:grpSpPr>
          <p:sp>
            <p:nvSpPr>
              <p:cNvPr id="1206" name="フリーフォーム: 図形 1205">
                <a:extLst>
                  <a:ext uri="{FF2B5EF4-FFF2-40B4-BE49-F238E27FC236}">
                    <a16:creationId xmlns:a16="http://schemas.microsoft.com/office/drawing/2014/main" id="{86918A07-1585-4128-D658-60BBADF0F3AC}"/>
                  </a:ext>
                </a:extLst>
              </p:cNvPr>
              <p:cNvSpPr/>
              <p:nvPr/>
            </p:nvSpPr>
            <p:spPr>
              <a:xfrm rot="780000">
                <a:off x="580474" y="7434800"/>
                <a:ext cx="266579" cy="95453"/>
              </a:xfrm>
              <a:custGeom>
                <a:avLst/>
                <a:gdLst>
                  <a:gd name="connsiteX0" fmla="*/ 266318 w 266318"/>
                  <a:gd name="connsiteY0" fmla="*/ 95360 h 95360"/>
                  <a:gd name="connsiteX1" fmla="*/ 47681 w 266318"/>
                  <a:gd name="connsiteY1" fmla="*/ 95360 h 95360"/>
                  <a:gd name="connsiteX2" fmla="*/ 0 w 266318"/>
                  <a:gd name="connsiteY2" fmla="*/ 47680 h 95360"/>
                  <a:gd name="connsiteX3" fmla="*/ 47681 w 266318"/>
                  <a:gd name="connsiteY3" fmla="*/ 0 h 95360"/>
                  <a:gd name="connsiteX4" fmla="*/ 244302 w 266318"/>
                  <a:gd name="connsiteY4" fmla="*/ 0 h 95360"/>
                  <a:gd name="connsiteX5" fmla="*/ 266318 w 266318"/>
                  <a:gd name="connsiteY5" fmla="*/ 95360 h 9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318" h="95360">
                    <a:moveTo>
                      <a:pt x="266318" y="95360"/>
                    </a:moveTo>
                    <a:lnTo>
                      <a:pt x="47681" y="95360"/>
                    </a:lnTo>
                    <a:cubicBezTo>
                      <a:pt x="21348" y="95360"/>
                      <a:pt x="1" y="74013"/>
                      <a:pt x="0" y="47680"/>
                    </a:cubicBezTo>
                    <a:cubicBezTo>
                      <a:pt x="1" y="21347"/>
                      <a:pt x="21348" y="0"/>
                      <a:pt x="47681" y="0"/>
                    </a:cubicBezTo>
                    <a:lnTo>
                      <a:pt x="244302" y="0"/>
                    </a:lnTo>
                    <a:lnTo>
                      <a:pt x="266318" y="953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: 図形 1206">
                <a:extLst>
                  <a:ext uri="{FF2B5EF4-FFF2-40B4-BE49-F238E27FC236}">
                    <a16:creationId xmlns:a16="http://schemas.microsoft.com/office/drawing/2014/main" id="{1A8C8F9E-F7B5-B5C8-7D6D-D3222A46CF57}"/>
                  </a:ext>
                </a:extLst>
              </p:cNvPr>
              <p:cNvSpPr/>
              <p:nvPr/>
            </p:nvSpPr>
            <p:spPr>
              <a:xfrm rot="780000">
                <a:off x="583566" y="7223035"/>
                <a:ext cx="263519" cy="96085"/>
              </a:xfrm>
              <a:custGeom>
                <a:avLst/>
                <a:gdLst>
                  <a:gd name="connsiteX0" fmla="*/ 263261 w 263261"/>
                  <a:gd name="connsiteY0" fmla="*/ 95990 h 95991"/>
                  <a:gd name="connsiteX1" fmla="*/ 47995 w 263261"/>
                  <a:gd name="connsiteY1" fmla="*/ 95991 h 95991"/>
                  <a:gd name="connsiteX2" fmla="*/ 0 w 263261"/>
                  <a:gd name="connsiteY2" fmla="*/ 47995 h 95991"/>
                  <a:gd name="connsiteX3" fmla="*/ 47995 w 263261"/>
                  <a:gd name="connsiteY3" fmla="*/ 0 h 95991"/>
                  <a:gd name="connsiteX4" fmla="*/ 241100 w 263261"/>
                  <a:gd name="connsiteY4" fmla="*/ 0 h 95991"/>
                  <a:gd name="connsiteX5" fmla="*/ 263261 w 263261"/>
                  <a:gd name="connsiteY5" fmla="*/ 95990 h 95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261" h="95991">
                    <a:moveTo>
                      <a:pt x="263261" y="95990"/>
                    </a:moveTo>
                    <a:lnTo>
                      <a:pt x="47995" y="95991"/>
                    </a:lnTo>
                    <a:cubicBezTo>
                      <a:pt x="21488" y="95990"/>
                      <a:pt x="0" y="74502"/>
                      <a:pt x="0" y="47995"/>
                    </a:cubicBezTo>
                    <a:cubicBezTo>
                      <a:pt x="0" y="21489"/>
                      <a:pt x="21488" y="0"/>
                      <a:pt x="47995" y="0"/>
                    </a:cubicBezTo>
                    <a:lnTo>
                      <a:pt x="241100" y="0"/>
                    </a:lnTo>
                    <a:lnTo>
                      <a:pt x="263261" y="959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: 図形 1207">
                <a:extLst>
                  <a:ext uri="{FF2B5EF4-FFF2-40B4-BE49-F238E27FC236}">
                    <a16:creationId xmlns:a16="http://schemas.microsoft.com/office/drawing/2014/main" id="{BD433345-261D-EF96-E3D2-D9C95263FE1A}"/>
                  </a:ext>
                </a:extLst>
              </p:cNvPr>
              <p:cNvSpPr/>
              <p:nvPr/>
            </p:nvSpPr>
            <p:spPr>
              <a:xfrm rot="20820000" flipV="1">
                <a:off x="580474" y="4814121"/>
                <a:ext cx="266579" cy="95453"/>
              </a:xfrm>
              <a:custGeom>
                <a:avLst/>
                <a:gdLst>
                  <a:gd name="connsiteX0" fmla="*/ 266318 w 266318"/>
                  <a:gd name="connsiteY0" fmla="*/ 95360 h 95360"/>
                  <a:gd name="connsiteX1" fmla="*/ 47681 w 266318"/>
                  <a:gd name="connsiteY1" fmla="*/ 95360 h 95360"/>
                  <a:gd name="connsiteX2" fmla="*/ 0 w 266318"/>
                  <a:gd name="connsiteY2" fmla="*/ 47680 h 95360"/>
                  <a:gd name="connsiteX3" fmla="*/ 47681 w 266318"/>
                  <a:gd name="connsiteY3" fmla="*/ 0 h 95360"/>
                  <a:gd name="connsiteX4" fmla="*/ 244302 w 266318"/>
                  <a:gd name="connsiteY4" fmla="*/ 0 h 95360"/>
                  <a:gd name="connsiteX5" fmla="*/ 266318 w 266318"/>
                  <a:gd name="connsiteY5" fmla="*/ 95360 h 9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318" h="95360">
                    <a:moveTo>
                      <a:pt x="266318" y="95360"/>
                    </a:moveTo>
                    <a:lnTo>
                      <a:pt x="47681" y="95360"/>
                    </a:lnTo>
                    <a:cubicBezTo>
                      <a:pt x="21348" y="95360"/>
                      <a:pt x="1" y="74013"/>
                      <a:pt x="0" y="47680"/>
                    </a:cubicBezTo>
                    <a:cubicBezTo>
                      <a:pt x="1" y="21347"/>
                      <a:pt x="21348" y="0"/>
                      <a:pt x="47681" y="0"/>
                    </a:cubicBezTo>
                    <a:lnTo>
                      <a:pt x="244302" y="0"/>
                    </a:lnTo>
                    <a:lnTo>
                      <a:pt x="266318" y="953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: 図形 1208">
                <a:extLst>
                  <a:ext uri="{FF2B5EF4-FFF2-40B4-BE49-F238E27FC236}">
                    <a16:creationId xmlns:a16="http://schemas.microsoft.com/office/drawing/2014/main" id="{C8EA7802-23AB-8CCB-7C08-F61919A2B828}"/>
                  </a:ext>
                </a:extLst>
              </p:cNvPr>
              <p:cNvSpPr/>
              <p:nvPr/>
            </p:nvSpPr>
            <p:spPr>
              <a:xfrm rot="20820000" flipV="1">
                <a:off x="583566" y="5025254"/>
                <a:ext cx="263519" cy="96085"/>
              </a:xfrm>
              <a:custGeom>
                <a:avLst/>
                <a:gdLst>
                  <a:gd name="connsiteX0" fmla="*/ 263261 w 263261"/>
                  <a:gd name="connsiteY0" fmla="*/ 95990 h 95991"/>
                  <a:gd name="connsiteX1" fmla="*/ 47995 w 263261"/>
                  <a:gd name="connsiteY1" fmla="*/ 95991 h 95991"/>
                  <a:gd name="connsiteX2" fmla="*/ 0 w 263261"/>
                  <a:gd name="connsiteY2" fmla="*/ 47995 h 95991"/>
                  <a:gd name="connsiteX3" fmla="*/ 47995 w 263261"/>
                  <a:gd name="connsiteY3" fmla="*/ 0 h 95991"/>
                  <a:gd name="connsiteX4" fmla="*/ 241100 w 263261"/>
                  <a:gd name="connsiteY4" fmla="*/ 0 h 95991"/>
                  <a:gd name="connsiteX5" fmla="*/ 263261 w 263261"/>
                  <a:gd name="connsiteY5" fmla="*/ 95990 h 95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261" h="95991">
                    <a:moveTo>
                      <a:pt x="263261" y="95990"/>
                    </a:moveTo>
                    <a:lnTo>
                      <a:pt x="47995" y="95991"/>
                    </a:lnTo>
                    <a:cubicBezTo>
                      <a:pt x="21488" y="95990"/>
                      <a:pt x="0" y="74502"/>
                      <a:pt x="0" y="47995"/>
                    </a:cubicBezTo>
                    <a:cubicBezTo>
                      <a:pt x="0" y="21489"/>
                      <a:pt x="21488" y="0"/>
                      <a:pt x="47995" y="0"/>
                    </a:cubicBezTo>
                    <a:lnTo>
                      <a:pt x="241100" y="0"/>
                    </a:lnTo>
                    <a:lnTo>
                      <a:pt x="263261" y="959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293" name="グループ化 1292">
            <a:extLst>
              <a:ext uri="{FF2B5EF4-FFF2-40B4-BE49-F238E27FC236}">
                <a16:creationId xmlns:a16="http://schemas.microsoft.com/office/drawing/2014/main" id="{3E1A8F6E-DBDD-8C2F-A794-0572805A9DB9}"/>
              </a:ext>
            </a:extLst>
          </p:cNvPr>
          <p:cNvGrpSpPr>
            <a:grpSpLocks noChangeAspect="1"/>
          </p:cNvGrpSpPr>
          <p:nvPr/>
        </p:nvGrpSpPr>
        <p:grpSpPr>
          <a:xfrm>
            <a:off x="163442" y="8214366"/>
            <a:ext cx="1015200" cy="634201"/>
            <a:chOff x="1166130" y="1887308"/>
            <a:chExt cx="9834421" cy="6143615"/>
          </a:xfrm>
        </p:grpSpPr>
        <p:sp>
          <p:nvSpPr>
            <p:cNvPr id="1294" name="フリーフォーム: 図形 1293">
              <a:extLst>
                <a:ext uri="{FF2B5EF4-FFF2-40B4-BE49-F238E27FC236}">
                  <a16:creationId xmlns:a16="http://schemas.microsoft.com/office/drawing/2014/main" id="{9C99865F-9A88-E9DA-3D10-3B78DA3721AC}"/>
                </a:ext>
              </a:extLst>
            </p:cNvPr>
            <p:cNvSpPr/>
            <p:nvPr/>
          </p:nvSpPr>
          <p:spPr>
            <a:xfrm rot="14887984">
              <a:off x="-230297" y="4747526"/>
              <a:ext cx="3921239" cy="1128385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05914 w 407788"/>
                <a:gd name="connsiteY0" fmla="*/ 83080 h 116292"/>
                <a:gd name="connsiteX1" fmla="*/ 0 w 407788"/>
                <a:gd name="connsiteY1" fmla="*/ 116292 h 116292"/>
                <a:gd name="connsiteX2" fmla="*/ 0 w 407788"/>
                <a:gd name="connsiteY2" fmla="*/ 111378 h 116292"/>
                <a:gd name="connsiteX3" fmla="*/ 196474 w 407788"/>
                <a:gd name="connsiteY3" fmla="*/ 0 h 116292"/>
                <a:gd name="connsiteX4" fmla="*/ 407788 w 407788"/>
                <a:gd name="connsiteY4" fmla="*/ 79036 h 116292"/>
                <a:gd name="connsiteX5" fmla="*/ 405914 w 407788"/>
                <a:gd name="connsiteY5" fmla="*/ 83080 h 116292"/>
                <a:gd name="connsiteX0" fmla="*/ 405914 w 407833"/>
                <a:gd name="connsiteY0" fmla="*/ 83080 h 116292"/>
                <a:gd name="connsiteX1" fmla="*/ 0 w 407833"/>
                <a:gd name="connsiteY1" fmla="*/ 116292 h 116292"/>
                <a:gd name="connsiteX2" fmla="*/ 0 w 407833"/>
                <a:gd name="connsiteY2" fmla="*/ 111378 h 116292"/>
                <a:gd name="connsiteX3" fmla="*/ 196474 w 407833"/>
                <a:gd name="connsiteY3" fmla="*/ 0 h 116292"/>
                <a:gd name="connsiteX4" fmla="*/ 407833 w 407833"/>
                <a:gd name="connsiteY4" fmla="*/ 79583 h 116292"/>
                <a:gd name="connsiteX5" fmla="*/ 405914 w 407833"/>
                <a:gd name="connsiteY5" fmla="*/ 83080 h 11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33" h="116292">
                  <a:moveTo>
                    <a:pt x="405914" y="83080"/>
                  </a:moveTo>
                  <a:lnTo>
                    <a:pt x="0" y="116292"/>
                  </a:lnTo>
                  <a:lnTo>
                    <a:pt x="0" y="111378"/>
                  </a:lnTo>
                  <a:lnTo>
                    <a:pt x="196474" y="0"/>
                  </a:lnTo>
                  <a:lnTo>
                    <a:pt x="407833" y="79583"/>
                  </a:lnTo>
                  <a:lnTo>
                    <a:pt x="405914" y="8308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: 図形 1294">
              <a:extLst>
                <a:ext uri="{FF2B5EF4-FFF2-40B4-BE49-F238E27FC236}">
                  <a16:creationId xmlns:a16="http://schemas.microsoft.com/office/drawing/2014/main" id="{F83B69AD-B10D-2DAE-67D4-E2EDBEE01326}"/>
                </a:ext>
              </a:extLst>
            </p:cNvPr>
            <p:cNvSpPr/>
            <p:nvPr/>
          </p:nvSpPr>
          <p:spPr>
            <a:xfrm rot="8700000" flipH="1">
              <a:off x="7343964" y="5725854"/>
              <a:ext cx="3656587" cy="1218322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7052 w 413689"/>
                <a:gd name="connsiteY2" fmla="*/ 11137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3016 w 413689"/>
                <a:gd name="connsiteY2" fmla="*/ 11513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5752"/>
                <a:gd name="connsiteY0" fmla="*/ 83080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2966 w 415752"/>
                <a:gd name="connsiteY5" fmla="*/ 83080 h 125561"/>
                <a:gd name="connsiteX0" fmla="*/ 411835 w 415752"/>
                <a:gd name="connsiteY0" fmla="*/ 85895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1835 w 415752"/>
                <a:gd name="connsiteY5" fmla="*/ 85895 h 12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752" h="125561">
                  <a:moveTo>
                    <a:pt x="411835" y="85895"/>
                  </a:moveTo>
                  <a:lnTo>
                    <a:pt x="0" y="125561"/>
                  </a:lnTo>
                  <a:lnTo>
                    <a:pt x="3016" y="115138"/>
                  </a:lnTo>
                  <a:lnTo>
                    <a:pt x="203526" y="0"/>
                  </a:lnTo>
                  <a:lnTo>
                    <a:pt x="415752" y="81288"/>
                  </a:lnTo>
                  <a:lnTo>
                    <a:pt x="411835" y="85895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台形 1295">
              <a:extLst>
                <a:ext uri="{FF2B5EF4-FFF2-40B4-BE49-F238E27FC236}">
                  <a16:creationId xmlns:a16="http://schemas.microsoft.com/office/drawing/2014/main" id="{43538DE2-9371-982F-8F5C-51372F3B67C0}"/>
                </a:ext>
              </a:extLst>
            </p:cNvPr>
            <p:cNvSpPr/>
            <p:nvPr/>
          </p:nvSpPr>
          <p:spPr>
            <a:xfrm rot="10800000" flipH="1">
              <a:off x="4710897" y="6545778"/>
              <a:ext cx="1109056" cy="1100954"/>
            </a:xfrm>
            <a:prstGeom prst="trapezoid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: 図形 1296">
              <a:extLst>
                <a:ext uri="{FF2B5EF4-FFF2-40B4-BE49-F238E27FC236}">
                  <a16:creationId xmlns:a16="http://schemas.microsoft.com/office/drawing/2014/main" id="{73FF66A4-39DF-C4A5-2948-6F839CA68ACC}"/>
                </a:ext>
              </a:extLst>
            </p:cNvPr>
            <p:cNvSpPr/>
            <p:nvPr/>
          </p:nvSpPr>
          <p:spPr>
            <a:xfrm rot="3480000" flipH="1">
              <a:off x="2663352" y="530197"/>
              <a:ext cx="2048348" cy="4762569"/>
            </a:xfrm>
            <a:custGeom>
              <a:avLst/>
              <a:gdLst>
                <a:gd name="connsiteX0" fmla="*/ 115399 w 193087"/>
                <a:gd name="connsiteY0" fmla="*/ 105422 h 441720"/>
                <a:gd name="connsiteX1" fmla="*/ 193087 w 193087"/>
                <a:gd name="connsiteY1" fmla="*/ 296894 h 441720"/>
                <a:gd name="connsiteX2" fmla="*/ 184437 w 193087"/>
                <a:gd name="connsiteY2" fmla="*/ 441720 h 441720"/>
                <a:gd name="connsiteX3" fmla="*/ 179223 w 193087"/>
                <a:gd name="connsiteY3" fmla="*/ 441720 h 441720"/>
                <a:gd name="connsiteX4" fmla="*/ 0 w 193087"/>
                <a:gd name="connsiteY4" fmla="*/ 0 h 441720"/>
                <a:gd name="connsiteX5" fmla="*/ 115399 w 193087"/>
                <a:gd name="connsiteY5" fmla="*/ 105422 h 441720"/>
                <a:gd name="connsiteX0" fmla="*/ 115399 w 193087"/>
                <a:gd name="connsiteY0" fmla="*/ 105422 h 443085"/>
                <a:gd name="connsiteX1" fmla="*/ 193087 w 193087"/>
                <a:gd name="connsiteY1" fmla="*/ 296894 h 443085"/>
                <a:gd name="connsiteX2" fmla="*/ 184437 w 193087"/>
                <a:gd name="connsiteY2" fmla="*/ 441720 h 443085"/>
                <a:gd name="connsiteX3" fmla="*/ 170924 w 193087"/>
                <a:gd name="connsiteY3" fmla="*/ 443085 h 443085"/>
                <a:gd name="connsiteX4" fmla="*/ 0 w 193087"/>
                <a:gd name="connsiteY4" fmla="*/ 0 h 443085"/>
                <a:gd name="connsiteX5" fmla="*/ 115399 w 193087"/>
                <a:gd name="connsiteY5" fmla="*/ 105422 h 443085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115399 w 193087"/>
                <a:gd name="connsiteY5" fmla="*/ 105422 h 446522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8653 w 193087"/>
                <a:gd name="connsiteY5" fmla="*/ 6493 h 446522"/>
                <a:gd name="connsiteX6" fmla="*/ 115399 w 193087"/>
                <a:gd name="connsiteY6" fmla="*/ 105422 h 446522"/>
                <a:gd name="connsiteX0" fmla="*/ 119234 w 196922"/>
                <a:gd name="connsiteY0" fmla="*/ 98929 h 440029"/>
                <a:gd name="connsiteX1" fmla="*/ 196922 w 196922"/>
                <a:gd name="connsiteY1" fmla="*/ 290401 h 440029"/>
                <a:gd name="connsiteX2" fmla="*/ 183807 w 196922"/>
                <a:gd name="connsiteY2" fmla="*/ 440029 h 440029"/>
                <a:gd name="connsiteX3" fmla="*/ 174759 w 196922"/>
                <a:gd name="connsiteY3" fmla="*/ 436592 h 440029"/>
                <a:gd name="connsiteX4" fmla="*/ 0 w 196922"/>
                <a:gd name="connsiteY4" fmla="*/ 6832 h 440029"/>
                <a:gd name="connsiteX5" fmla="*/ 12488 w 196922"/>
                <a:gd name="connsiteY5" fmla="*/ 0 h 440029"/>
                <a:gd name="connsiteX6" fmla="*/ 119234 w 196922"/>
                <a:gd name="connsiteY6" fmla="*/ 98929 h 440029"/>
                <a:gd name="connsiteX0" fmla="*/ 119234 w 196922"/>
                <a:gd name="connsiteY0" fmla="*/ 105851 h 446951"/>
                <a:gd name="connsiteX1" fmla="*/ 196922 w 196922"/>
                <a:gd name="connsiteY1" fmla="*/ 297323 h 446951"/>
                <a:gd name="connsiteX2" fmla="*/ 183807 w 196922"/>
                <a:gd name="connsiteY2" fmla="*/ 446951 h 446951"/>
                <a:gd name="connsiteX3" fmla="*/ 174759 w 196922"/>
                <a:gd name="connsiteY3" fmla="*/ 443514 h 446951"/>
                <a:gd name="connsiteX4" fmla="*/ 0 w 196922"/>
                <a:gd name="connsiteY4" fmla="*/ 13754 h 446951"/>
                <a:gd name="connsiteX5" fmla="*/ 7490 w 196922"/>
                <a:gd name="connsiteY5" fmla="*/ 0 h 446951"/>
                <a:gd name="connsiteX6" fmla="*/ 119234 w 196922"/>
                <a:gd name="connsiteY6" fmla="*/ 105851 h 44695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4759 w 196922"/>
                <a:gd name="connsiteY3" fmla="*/ 44351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1799 w 196922"/>
                <a:gd name="connsiteY3" fmla="*/ 43640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950"/>
                <a:gd name="connsiteX1" fmla="*/ 196922 w 196922"/>
                <a:gd name="connsiteY1" fmla="*/ 297323 h 444950"/>
                <a:gd name="connsiteX2" fmla="*/ 184948 w 196922"/>
                <a:gd name="connsiteY2" fmla="*/ 444950 h 444950"/>
                <a:gd name="connsiteX3" fmla="*/ 171799 w 196922"/>
                <a:gd name="connsiteY3" fmla="*/ 436404 h 444950"/>
                <a:gd name="connsiteX4" fmla="*/ 0 w 196922"/>
                <a:gd name="connsiteY4" fmla="*/ 13754 h 444950"/>
                <a:gd name="connsiteX5" fmla="*/ 7490 w 196922"/>
                <a:gd name="connsiteY5" fmla="*/ 0 h 444950"/>
                <a:gd name="connsiteX6" fmla="*/ 119234 w 196922"/>
                <a:gd name="connsiteY6" fmla="*/ 105851 h 444950"/>
                <a:gd name="connsiteX0" fmla="*/ 119234 w 196922"/>
                <a:gd name="connsiteY0" fmla="*/ 106204 h 445303"/>
                <a:gd name="connsiteX1" fmla="*/ 196922 w 196922"/>
                <a:gd name="connsiteY1" fmla="*/ 297676 h 445303"/>
                <a:gd name="connsiteX2" fmla="*/ 184948 w 196922"/>
                <a:gd name="connsiteY2" fmla="*/ 445303 h 445303"/>
                <a:gd name="connsiteX3" fmla="*/ 171799 w 196922"/>
                <a:gd name="connsiteY3" fmla="*/ 436757 h 445303"/>
                <a:gd name="connsiteX4" fmla="*/ 0 w 196922"/>
                <a:gd name="connsiteY4" fmla="*/ 14107 h 445303"/>
                <a:gd name="connsiteX5" fmla="*/ 8072 w 196922"/>
                <a:gd name="connsiteY5" fmla="*/ 0 h 445303"/>
                <a:gd name="connsiteX6" fmla="*/ 119234 w 196922"/>
                <a:gd name="connsiteY6" fmla="*/ 106204 h 445303"/>
                <a:gd name="connsiteX0" fmla="*/ 119234 w 196922"/>
                <a:gd name="connsiteY0" fmla="*/ 106816 h 445915"/>
                <a:gd name="connsiteX1" fmla="*/ 196922 w 196922"/>
                <a:gd name="connsiteY1" fmla="*/ 298288 h 445915"/>
                <a:gd name="connsiteX2" fmla="*/ 184948 w 196922"/>
                <a:gd name="connsiteY2" fmla="*/ 445915 h 445915"/>
                <a:gd name="connsiteX3" fmla="*/ 171799 w 196922"/>
                <a:gd name="connsiteY3" fmla="*/ 437369 h 445915"/>
                <a:gd name="connsiteX4" fmla="*/ 0 w 196922"/>
                <a:gd name="connsiteY4" fmla="*/ 14719 h 445915"/>
                <a:gd name="connsiteX5" fmla="*/ 8218 w 196922"/>
                <a:gd name="connsiteY5" fmla="*/ 0 h 445915"/>
                <a:gd name="connsiteX6" fmla="*/ 119234 w 196922"/>
                <a:gd name="connsiteY6" fmla="*/ 106816 h 445915"/>
                <a:gd name="connsiteX0" fmla="*/ 119234 w 196922"/>
                <a:gd name="connsiteY0" fmla="*/ 104368 h 443467"/>
                <a:gd name="connsiteX1" fmla="*/ 196922 w 196922"/>
                <a:gd name="connsiteY1" fmla="*/ 295840 h 443467"/>
                <a:gd name="connsiteX2" fmla="*/ 184948 w 196922"/>
                <a:gd name="connsiteY2" fmla="*/ 443467 h 443467"/>
                <a:gd name="connsiteX3" fmla="*/ 171799 w 196922"/>
                <a:gd name="connsiteY3" fmla="*/ 434921 h 443467"/>
                <a:gd name="connsiteX4" fmla="*/ 0 w 196922"/>
                <a:gd name="connsiteY4" fmla="*/ 12271 h 443467"/>
                <a:gd name="connsiteX5" fmla="*/ 7635 w 196922"/>
                <a:gd name="connsiteY5" fmla="*/ 0 h 443467"/>
                <a:gd name="connsiteX6" fmla="*/ 119234 w 196922"/>
                <a:gd name="connsiteY6" fmla="*/ 104368 h 443467"/>
                <a:gd name="connsiteX0" fmla="*/ 119234 w 196922"/>
                <a:gd name="connsiteY0" fmla="*/ 105121 h 444220"/>
                <a:gd name="connsiteX1" fmla="*/ 196922 w 196922"/>
                <a:gd name="connsiteY1" fmla="*/ 296593 h 444220"/>
                <a:gd name="connsiteX2" fmla="*/ 184948 w 196922"/>
                <a:gd name="connsiteY2" fmla="*/ 444220 h 444220"/>
                <a:gd name="connsiteX3" fmla="*/ 171799 w 196922"/>
                <a:gd name="connsiteY3" fmla="*/ 435674 h 444220"/>
                <a:gd name="connsiteX4" fmla="*/ 0 w 196922"/>
                <a:gd name="connsiteY4" fmla="*/ 13024 h 444220"/>
                <a:gd name="connsiteX5" fmla="*/ 7150 w 196922"/>
                <a:gd name="connsiteY5" fmla="*/ 0 h 444220"/>
                <a:gd name="connsiteX6" fmla="*/ 119234 w 196922"/>
                <a:gd name="connsiteY6" fmla="*/ 105121 h 4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2" h="444220">
                  <a:moveTo>
                    <a:pt x="119234" y="105121"/>
                  </a:moveTo>
                  <a:lnTo>
                    <a:pt x="196922" y="296593"/>
                  </a:lnTo>
                  <a:lnTo>
                    <a:pt x="184948" y="444220"/>
                  </a:lnTo>
                  <a:lnTo>
                    <a:pt x="171799" y="435674"/>
                  </a:lnTo>
                  <a:lnTo>
                    <a:pt x="0" y="13024"/>
                  </a:lnTo>
                  <a:lnTo>
                    <a:pt x="7150" y="0"/>
                  </a:lnTo>
                  <a:lnTo>
                    <a:pt x="119234" y="105121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98" name="フリーフォーム: 図形 1297">
              <a:extLst>
                <a:ext uri="{FF2B5EF4-FFF2-40B4-BE49-F238E27FC236}">
                  <a16:creationId xmlns:a16="http://schemas.microsoft.com/office/drawing/2014/main" id="{7B2FB912-F3A3-E0FE-3E68-7EEC999BC1ED}"/>
                </a:ext>
              </a:extLst>
            </p:cNvPr>
            <p:cNvSpPr/>
            <p:nvPr/>
          </p:nvSpPr>
          <p:spPr>
            <a:xfrm flipH="1">
              <a:off x="1188852" y="2447509"/>
              <a:ext cx="9384751" cy="4500973"/>
            </a:xfrm>
            <a:custGeom>
              <a:avLst/>
              <a:gdLst>
                <a:gd name="connsiteX0" fmla="*/ 449042 w 967198"/>
                <a:gd name="connsiteY0" fmla="*/ 0 h 465783"/>
                <a:gd name="connsiteX1" fmla="*/ 450425 w 967198"/>
                <a:gd name="connsiteY1" fmla="*/ 1910 h 465783"/>
                <a:gd name="connsiteX2" fmla="*/ 967198 w 967198"/>
                <a:gd name="connsiteY2" fmla="*/ 100960 h 465783"/>
                <a:gd name="connsiteX3" fmla="*/ 784211 w 967198"/>
                <a:gd name="connsiteY3" fmla="*/ 463088 h 465783"/>
                <a:gd name="connsiteX4" fmla="*/ 784319 w 967198"/>
                <a:gd name="connsiteY4" fmla="*/ 463237 h 465783"/>
                <a:gd name="connsiteX5" fmla="*/ 784144 w 967198"/>
                <a:gd name="connsiteY5" fmla="*/ 463220 h 465783"/>
                <a:gd name="connsiteX6" fmla="*/ 783282 w 967198"/>
                <a:gd name="connsiteY6" fmla="*/ 464926 h 465783"/>
                <a:gd name="connsiteX7" fmla="*/ 782870 w 967198"/>
                <a:gd name="connsiteY7" fmla="*/ 464802 h 465783"/>
                <a:gd name="connsiteX8" fmla="*/ 781542 w 967198"/>
                <a:gd name="connsiteY8" fmla="*/ 462964 h 465783"/>
                <a:gd name="connsiteX9" fmla="*/ 774369 w 967198"/>
                <a:gd name="connsiteY9" fmla="*/ 462260 h 465783"/>
                <a:gd name="connsiteX10" fmla="*/ 733695 w 967198"/>
                <a:gd name="connsiteY10" fmla="*/ 450093 h 465783"/>
                <a:gd name="connsiteX11" fmla="*/ 556580 w 967198"/>
                <a:gd name="connsiteY11" fmla="*/ 430388 h 465783"/>
                <a:gd name="connsiteX12" fmla="*/ 379465 w 967198"/>
                <a:gd name="connsiteY12" fmla="*/ 450093 h 465783"/>
                <a:gd name="connsiteX13" fmla="*/ 337771 w 967198"/>
                <a:gd name="connsiteY13" fmla="*/ 462565 h 465783"/>
                <a:gd name="connsiteX14" fmla="*/ 326905 w 967198"/>
                <a:gd name="connsiteY14" fmla="*/ 463632 h 465783"/>
                <a:gd name="connsiteX15" fmla="*/ 326332 w 967198"/>
                <a:gd name="connsiteY15" fmla="*/ 465783 h 465783"/>
                <a:gd name="connsiteX16" fmla="*/ 0 w 967198"/>
                <a:gd name="connsiteY16" fmla="*/ 279021 h 465783"/>
                <a:gd name="connsiteX17" fmla="*/ 448279 w 967198"/>
                <a:gd name="connsiteY17" fmla="*/ 2855 h 465783"/>
                <a:gd name="connsiteX18" fmla="*/ 448528 w 967198"/>
                <a:gd name="connsiteY18" fmla="*/ 1924 h 465783"/>
                <a:gd name="connsiteX19" fmla="*/ 448212 w 967198"/>
                <a:gd name="connsiteY19" fmla="*/ 1486 h 465783"/>
                <a:gd name="connsiteX20" fmla="*/ 448624 w 967198"/>
                <a:gd name="connsiteY20" fmla="*/ 1565 h 465783"/>
                <a:gd name="connsiteX21" fmla="*/ 449042 w 967198"/>
                <a:gd name="connsiteY21" fmla="*/ 0 h 465783"/>
                <a:gd name="connsiteX0" fmla="*/ 448624 w 967198"/>
                <a:gd name="connsiteY0" fmla="*/ 79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20" fmla="*/ 448624 w 967198"/>
                <a:gd name="connsiteY20" fmla="*/ 79 h 464297"/>
                <a:gd name="connsiteX0" fmla="*/ 448212 w 967198"/>
                <a:gd name="connsiteY0" fmla="*/ 0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0" fmla="*/ 448528 w 967198"/>
                <a:gd name="connsiteY0" fmla="*/ 14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18" fmla="*/ 448528 w 967198"/>
                <a:gd name="connsiteY18" fmla="*/ 14 h 463873"/>
                <a:gd name="connsiteX0" fmla="*/ 448279 w 967198"/>
                <a:gd name="connsiteY0" fmla="*/ 945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0" fmla="*/ 0 w 967198"/>
                <a:gd name="connsiteY0" fmla="*/ 277111 h 473079"/>
                <a:gd name="connsiteX1" fmla="*/ 450425 w 967198"/>
                <a:gd name="connsiteY1" fmla="*/ 0 h 473079"/>
                <a:gd name="connsiteX2" fmla="*/ 967198 w 967198"/>
                <a:gd name="connsiteY2" fmla="*/ 99050 h 473079"/>
                <a:gd name="connsiteX3" fmla="*/ 784211 w 967198"/>
                <a:gd name="connsiteY3" fmla="*/ 461178 h 473079"/>
                <a:gd name="connsiteX4" fmla="*/ 784319 w 967198"/>
                <a:gd name="connsiteY4" fmla="*/ 461327 h 473079"/>
                <a:gd name="connsiteX5" fmla="*/ 784144 w 967198"/>
                <a:gd name="connsiteY5" fmla="*/ 461310 h 473079"/>
                <a:gd name="connsiteX6" fmla="*/ 783282 w 967198"/>
                <a:gd name="connsiteY6" fmla="*/ 463016 h 473079"/>
                <a:gd name="connsiteX7" fmla="*/ 782870 w 967198"/>
                <a:gd name="connsiteY7" fmla="*/ 462892 h 473079"/>
                <a:gd name="connsiteX8" fmla="*/ 776143 w 967198"/>
                <a:gd name="connsiteY8" fmla="*/ 473079 h 473079"/>
                <a:gd name="connsiteX9" fmla="*/ 774369 w 967198"/>
                <a:gd name="connsiteY9" fmla="*/ 460350 h 473079"/>
                <a:gd name="connsiteX10" fmla="*/ 733695 w 967198"/>
                <a:gd name="connsiteY10" fmla="*/ 448183 h 473079"/>
                <a:gd name="connsiteX11" fmla="*/ 556580 w 967198"/>
                <a:gd name="connsiteY11" fmla="*/ 428478 h 473079"/>
                <a:gd name="connsiteX12" fmla="*/ 379465 w 967198"/>
                <a:gd name="connsiteY12" fmla="*/ 448183 h 473079"/>
                <a:gd name="connsiteX13" fmla="*/ 337771 w 967198"/>
                <a:gd name="connsiteY13" fmla="*/ 460655 h 473079"/>
                <a:gd name="connsiteX14" fmla="*/ 326905 w 967198"/>
                <a:gd name="connsiteY14" fmla="*/ 461722 h 473079"/>
                <a:gd name="connsiteX15" fmla="*/ 326332 w 967198"/>
                <a:gd name="connsiteY15" fmla="*/ 463873 h 473079"/>
                <a:gd name="connsiteX16" fmla="*/ 0 w 967198"/>
                <a:gd name="connsiteY16" fmla="*/ 277111 h 473079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74369 w 967198"/>
                <a:gd name="connsiteY8" fmla="*/ 460350 h 463873"/>
                <a:gd name="connsiteX9" fmla="*/ 733695 w 967198"/>
                <a:gd name="connsiteY9" fmla="*/ 448183 h 463873"/>
                <a:gd name="connsiteX10" fmla="*/ 556580 w 967198"/>
                <a:gd name="connsiteY10" fmla="*/ 428478 h 463873"/>
                <a:gd name="connsiteX11" fmla="*/ 379465 w 967198"/>
                <a:gd name="connsiteY11" fmla="*/ 448183 h 463873"/>
                <a:gd name="connsiteX12" fmla="*/ 337771 w 967198"/>
                <a:gd name="connsiteY12" fmla="*/ 460655 h 463873"/>
                <a:gd name="connsiteX13" fmla="*/ 326905 w 967198"/>
                <a:gd name="connsiteY13" fmla="*/ 461722 h 463873"/>
                <a:gd name="connsiteX14" fmla="*/ 326332 w 967198"/>
                <a:gd name="connsiteY14" fmla="*/ 463873 h 463873"/>
                <a:gd name="connsiteX15" fmla="*/ 0 w 967198"/>
                <a:gd name="connsiteY15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74369 w 967198"/>
                <a:gd name="connsiteY7" fmla="*/ 460350 h 463873"/>
                <a:gd name="connsiteX8" fmla="*/ 733695 w 967198"/>
                <a:gd name="connsiteY8" fmla="*/ 448183 h 463873"/>
                <a:gd name="connsiteX9" fmla="*/ 556580 w 967198"/>
                <a:gd name="connsiteY9" fmla="*/ 428478 h 463873"/>
                <a:gd name="connsiteX10" fmla="*/ 379465 w 967198"/>
                <a:gd name="connsiteY10" fmla="*/ 448183 h 463873"/>
                <a:gd name="connsiteX11" fmla="*/ 337771 w 967198"/>
                <a:gd name="connsiteY11" fmla="*/ 460655 h 463873"/>
                <a:gd name="connsiteX12" fmla="*/ 326905 w 967198"/>
                <a:gd name="connsiteY12" fmla="*/ 461722 h 463873"/>
                <a:gd name="connsiteX13" fmla="*/ 326332 w 967198"/>
                <a:gd name="connsiteY13" fmla="*/ 463873 h 463873"/>
                <a:gd name="connsiteX14" fmla="*/ 0 w 967198"/>
                <a:gd name="connsiteY14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3282 w 967198"/>
                <a:gd name="connsiteY5" fmla="*/ 463016 h 463873"/>
                <a:gd name="connsiteX6" fmla="*/ 774369 w 967198"/>
                <a:gd name="connsiteY6" fmla="*/ 460350 h 463873"/>
                <a:gd name="connsiteX7" fmla="*/ 733695 w 967198"/>
                <a:gd name="connsiteY7" fmla="*/ 448183 h 463873"/>
                <a:gd name="connsiteX8" fmla="*/ 556580 w 967198"/>
                <a:gd name="connsiteY8" fmla="*/ 428478 h 463873"/>
                <a:gd name="connsiteX9" fmla="*/ 379465 w 967198"/>
                <a:gd name="connsiteY9" fmla="*/ 448183 h 463873"/>
                <a:gd name="connsiteX10" fmla="*/ 337771 w 967198"/>
                <a:gd name="connsiteY10" fmla="*/ 460655 h 463873"/>
                <a:gd name="connsiteX11" fmla="*/ 326905 w 967198"/>
                <a:gd name="connsiteY11" fmla="*/ 461722 h 463873"/>
                <a:gd name="connsiteX12" fmla="*/ 326332 w 967198"/>
                <a:gd name="connsiteY12" fmla="*/ 463873 h 463873"/>
                <a:gd name="connsiteX13" fmla="*/ 0 w 967198"/>
                <a:gd name="connsiteY13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3282 w 967198"/>
                <a:gd name="connsiteY4" fmla="*/ 463016 h 463873"/>
                <a:gd name="connsiteX5" fmla="*/ 774369 w 967198"/>
                <a:gd name="connsiteY5" fmla="*/ 460350 h 463873"/>
                <a:gd name="connsiteX6" fmla="*/ 733695 w 967198"/>
                <a:gd name="connsiteY6" fmla="*/ 448183 h 463873"/>
                <a:gd name="connsiteX7" fmla="*/ 556580 w 967198"/>
                <a:gd name="connsiteY7" fmla="*/ 428478 h 463873"/>
                <a:gd name="connsiteX8" fmla="*/ 379465 w 967198"/>
                <a:gd name="connsiteY8" fmla="*/ 448183 h 463873"/>
                <a:gd name="connsiteX9" fmla="*/ 337771 w 967198"/>
                <a:gd name="connsiteY9" fmla="*/ 460655 h 463873"/>
                <a:gd name="connsiteX10" fmla="*/ 326905 w 967198"/>
                <a:gd name="connsiteY10" fmla="*/ 461722 h 463873"/>
                <a:gd name="connsiteX11" fmla="*/ 326332 w 967198"/>
                <a:gd name="connsiteY11" fmla="*/ 463873 h 463873"/>
                <a:gd name="connsiteX12" fmla="*/ 0 w 967198"/>
                <a:gd name="connsiteY12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74369 w 967198"/>
                <a:gd name="connsiteY4" fmla="*/ 460350 h 463873"/>
                <a:gd name="connsiteX5" fmla="*/ 733695 w 967198"/>
                <a:gd name="connsiteY5" fmla="*/ 448183 h 463873"/>
                <a:gd name="connsiteX6" fmla="*/ 556580 w 967198"/>
                <a:gd name="connsiteY6" fmla="*/ 428478 h 463873"/>
                <a:gd name="connsiteX7" fmla="*/ 379465 w 967198"/>
                <a:gd name="connsiteY7" fmla="*/ 448183 h 463873"/>
                <a:gd name="connsiteX8" fmla="*/ 337771 w 967198"/>
                <a:gd name="connsiteY8" fmla="*/ 460655 h 463873"/>
                <a:gd name="connsiteX9" fmla="*/ 326905 w 967198"/>
                <a:gd name="connsiteY9" fmla="*/ 461722 h 463873"/>
                <a:gd name="connsiteX10" fmla="*/ 326332 w 967198"/>
                <a:gd name="connsiteY10" fmla="*/ 463873 h 463873"/>
                <a:gd name="connsiteX11" fmla="*/ 0 w 967198"/>
                <a:gd name="connsiteY11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905 w 967198"/>
                <a:gd name="connsiteY7" fmla="*/ 461722 h 463873"/>
                <a:gd name="connsiteX8" fmla="*/ 326332 w 967198"/>
                <a:gd name="connsiteY8" fmla="*/ 463873 h 463873"/>
                <a:gd name="connsiteX9" fmla="*/ 0 w 967198"/>
                <a:gd name="connsiteY9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332 w 967198"/>
                <a:gd name="connsiteY7" fmla="*/ 463873 h 463873"/>
                <a:gd name="connsiteX8" fmla="*/ 0 w 967198"/>
                <a:gd name="connsiteY8" fmla="*/ 277111 h 4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7198" h="463873">
                  <a:moveTo>
                    <a:pt x="0" y="277111"/>
                  </a:moveTo>
                  <a:lnTo>
                    <a:pt x="450425" y="0"/>
                  </a:lnTo>
                  <a:lnTo>
                    <a:pt x="967198" y="99050"/>
                  </a:lnTo>
                  <a:lnTo>
                    <a:pt x="786227" y="463016"/>
                  </a:lnTo>
                  <a:lnTo>
                    <a:pt x="733695" y="448183"/>
                  </a:lnTo>
                  <a:cubicBezTo>
                    <a:pt x="679257" y="435495"/>
                    <a:pt x="619405" y="428478"/>
                    <a:pt x="556580" y="428478"/>
                  </a:cubicBezTo>
                  <a:cubicBezTo>
                    <a:pt x="493755" y="428478"/>
                    <a:pt x="433903" y="435495"/>
                    <a:pt x="379465" y="448183"/>
                  </a:cubicBezTo>
                  <a:lnTo>
                    <a:pt x="326332" y="463873"/>
                  </a:lnTo>
                  <a:lnTo>
                    <a:pt x="0" y="277111"/>
                  </a:lnTo>
                  <a:close/>
                </a:path>
              </a:pathLst>
            </a:cu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299" name="直線コネクタ 1298">
              <a:extLst>
                <a:ext uri="{FF2B5EF4-FFF2-40B4-BE49-F238E27FC236}">
                  <a16:creationId xmlns:a16="http://schemas.microsoft.com/office/drawing/2014/main" id="{31872C39-37AB-5979-2122-B87866FE484B}"/>
                </a:ext>
              </a:extLst>
            </p:cNvPr>
            <p:cNvCxnSpPr>
              <a:cxnSpLocks/>
              <a:stCxn id="1298" idx="17"/>
            </p:cNvCxnSpPr>
            <p:nvPr/>
          </p:nvCxnSpPr>
          <p:spPr>
            <a:xfrm>
              <a:off x="6223939" y="2456678"/>
              <a:ext cx="1177696" cy="447093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1" name="直線コネクタ 1300">
              <a:extLst>
                <a:ext uri="{FF2B5EF4-FFF2-40B4-BE49-F238E27FC236}">
                  <a16:creationId xmlns:a16="http://schemas.microsoft.com/office/drawing/2014/main" id="{71763C4C-42DC-10AF-4544-AF7C47B33CF1}"/>
                </a:ext>
              </a:extLst>
            </p:cNvPr>
            <p:cNvCxnSpPr>
              <a:cxnSpLocks/>
              <a:stCxn id="1298" idx="1"/>
              <a:endCxn id="1298" idx="3"/>
            </p:cNvCxnSpPr>
            <p:nvPr/>
          </p:nvCxnSpPr>
          <p:spPr>
            <a:xfrm flipH="1">
              <a:off x="2944819" y="2447509"/>
              <a:ext cx="3258297" cy="4492658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2" name="フリーフォーム: 図形 1301">
              <a:extLst>
                <a:ext uri="{FF2B5EF4-FFF2-40B4-BE49-F238E27FC236}">
                  <a16:creationId xmlns:a16="http://schemas.microsoft.com/office/drawing/2014/main" id="{E2043F0F-B8AF-F263-0B81-C57D97215FB9}"/>
                </a:ext>
              </a:extLst>
            </p:cNvPr>
            <p:cNvSpPr/>
            <p:nvPr/>
          </p:nvSpPr>
          <p:spPr>
            <a:xfrm rot="561780" flipH="1">
              <a:off x="4351506" y="3917858"/>
              <a:ext cx="2429425" cy="2981149"/>
            </a:xfrm>
            <a:custGeom>
              <a:avLst/>
              <a:gdLst>
                <a:gd name="connsiteX0" fmla="*/ 117647 w 250378"/>
                <a:gd name="connsiteY0" fmla="*/ 0 h 307239"/>
                <a:gd name="connsiteX1" fmla="*/ 250378 w 250378"/>
                <a:gd name="connsiteY1" fmla="*/ 307239 h 307239"/>
                <a:gd name="connsiteX2" fmla="*/ 234755 w 250378"/>
                <a:gd name="connsiteY2" fmla="*/ 301838 h 307239"/>
                <a:gd name="connsiteX3" fmla="*/ 145102 w 250378"/>
                <a:gd name="connsiteY3" fmla="*/ 281892 h 307239"/>
                <a:gd name="connsiteX4" fmla="*/ 53792 w 250378"/>
                <a:gd name="connsiteY4" fmla="*/ 272000 h 307239"/>
                <a:gd name="connsiteX5" fmla="*/ 0 w 250378"/>
                <a:gd name="connsiteY5" fmla="*/ 272323 h 307239"/>
                <a:gd name="connsiteX6" fmla="*/ 117647 w 250378"/>
                <a:gd name="connsiteY6" fmla="*/ 0 h 30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378" h="307239">
                  <a:moveTo>
                    <a:pt x="117647" y="0"/>
                  </a:moveTo>
                  <a:lnTo>
                    <a:pt x="250378" y="307239"/>
                  </a:lnTo>
                  <a:lnTo>
                    <a:pt x="234755" y="301838"/>
                  </a:lnTo>
                  <a:cubicBezTo>
                    <a:pt x="206072" y="293723"/>
                    <a:pt x="176096" y="287003"/>
                    <a:pt x="145102" y="281892"/>
                  </a:cubicBezTo>
                  <a:cubicBezTo>
                    <a:pt x="114108" y="276782"/>
                    <a:pt x="83562" y="273523"/>
                    <a:pt x="53792" y="272000"/>
                  </a:cubicBezTo>
                  <a:lnTo>
                    <a:pt x="0" y="272323"/>
                  </a:lnTo>
                  <a:lnTo>
                    <a:pt x="1176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テキスト ボックス 1302">
              <a:extLst>
                <a:ext uri="{FF2B5EF4-FFF2-40B4-BE49-F238E27FC236}">
                  <a16:creationId xmlns:a16="http://schemas.microsoft.com/office/drawing/2014/main" id="{F56E10BA-CFE1-8600-D40B-D622F1EA5FED}"/>
                </a:ext>
              </a:extLst>
            </p:cNvPr>
            <p:cNvSpPr txBox="1"/>
            <p:nvPr/>
          </p:nvSpPr>
          <p:spPr>
            <a:xfrm>
              <a:off x="4078609" y="6239106"/>
              <a:ext cx="2382871" cy="179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b="1" dirty="0"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  <a:endParaRPr kumimoji="1" lang="ja-JP" altLang="en-US" sz="6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304" name="グループ化 1303">
            <a:extLst>
              <a:ext uri="{FF2B5EF4-FFF2-40B4-BE49-F238E27FC236}">
                <a16:creationId xmlns:a16="http://schemas.microsoft.com/office/drawing/2014/main" id="{4BE39C0B-1B9D-A684-5694-7066252A4367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225021" y="8212045"/>
            <a:ext cx="1015200" cy="633899"/>
            <a:chOff x="1166130" y="1887308"/>
            <a:chExt cx="9834421" cy="6140690"/>
          </a:xfrm>
        </p:grpSpPr>
        <p:sp>
          <p:nvSpPr>
            <p:cNvPr id="1305" name="フリーフォーム: 図形 1304">
              <a:extLst>
                <a:ext uri="{FF2B5EF4-FFF2-40B4-BE49-F238E27FC236}">
                  <a16:creationId xmlns:a16="http://schemas.microsoft.com/office/drawing/2014/main" id="{4A697B9C-53A4-BD77-3566-38A6AD3679FC}"/>
                </a:ext>
              </a:extLst>
            </p:cNvPr>
            <p:cNvSpPr/>
            <p:nvPr/>
          </p:nvSpPr>
          <p:spPr>
            <a:xfrm rot="14887984">
              <a:off x="-230297" y="4747526"/>
              <a:ext cx="3921239" cy="1128385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05914 w 407788"/>
                <a:gd name="connsiteY0" fmla="*/ 83080 h 116292"/>
                <a:gd name="connsiteX1" fmla="*/ 0 w 407788"/>
                <a:gd name="connsiteY1" fmla="*/ 116292 h 116292"/>
                <a:gd name="connsiteX2" fmla="*/ 0 w 407788"/>
                <a:gd name="connsiteY2" fmla="*/ 111378 h 116292"/>
                <a:gd name="connsiteX3" fmla="*/ 196474 w 407788"/>
                <a:gd name="connsiteY3" fmla="*/ 0 h 116292"/>
                <a:gd name="connsiteX4" fmla="*/ 407788 w 407788"/>
                <a:gd name="connsiteY4" fmla="*/ 79036 h 116292"/>
                <a:gd name="connsiteX5" fmla="*/ 405914 w 407788"/>
                <a:gd name="connsiteY5" fmla="*/ 83080 h 116292"/>
                <a:gd name="connsiteX0" fmla="*/ 405914 w 407833"/>
                <a:gd name="connsiteY0" fmla="*/ 83080 h 116292"/>
                <a:gd name="connsiteX1" fmla="*/ 0 w 407833"/>
                <a:gd name="connsiteY1" fmla="*/ 116292 h 116292"/>
                <a:gd name="connsiteX2" fmla="*/ 0 w 407833"/>
                <a:gd name="connsiteY2" fmla="*/ 111378 h 116292"/>
                <a:gd name="connsiteX3" fmla="*/ 196474 w 407833"/>
                <a:gd name="connsiteY3" fmla="*/ 0 h 116292"/>
                <a:gd name="connsiteX4" fmla="*/ 407833 w 407833"/>
                <a:gd name="connsiteY4" fmla="*/ 79583 h 116292"/>
                <a:gd name="connsiteX5" fmla="*/ 405914 w 407833"/>
                <a:gd name="connsiteY5" fmla="*/ 83080 h 11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33" h="116292">
                  <a:moveTo>
                    <a:pt x="405914" y="83080"/>
                  </a:moveTo>
                  <a:lnTo>
                    <a:pt x="0" y="116292"/>
                  </a:lnTo>
                  <a:lnTo>
                    <a:pt x="0" y="111378"/>
                  </a:lnTo>
                  <a:lnTo>
                    <a:pt x="196474" y="0"/>
                  </a:lnTo>
                  <a:lnTo>
                    <a:pt x="407833" y="79583"/>
                  </a:lnTo>
                  <a:lnTo>
                    <a:pt x="405914" y="8308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: 図形 1305">
              <a:extLst>
                <a:ext uri="{FF2B5EF4-FFF2-40B4-BE49-F238E27FC236}">
                  <a16:creationId xmlns:a16="http://schemas.microsoft.com/office/drawing/2014/main" id="{A3DFC941-A84C-191F-6605-38F9E28C5020}"/>
                </a:ext>
              </a:extLst>
            </p:cNvPr>
            <p:cNvSpPr/>
            <p:nvPr/>
          </p:nvSpPr>
          <p:spPr>
            <a:xfrm rot="8700000" flipH="1">
              <a:off x="7343964" y="5725854"/>
              <a:ext cx="3656587" cy="1218322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7052 w 413689"/>
                <a:gd name="connsiteY2" fmla="*/ 11137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3016 w 413689"/>
                <a:gd name="connsiteY2" fmla="*/ 11513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5752"/>
                <a:gd name="connsiteY0" fmla="*/ 83080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2966 w 415752"/>
                <a:gd name="connsiteY5" fmla="*/ 83080 h 125561"/>
                <a:gd name="connsiteX0" fmla="*/ 411835 w 415752"/>
                <a:gd name="connsiteY0" fmla="*/ 85895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1835 w 415752"/>
                <a:gd name="connsiteY5" fmla="*/ 85895 h 12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752" h="125561">
                  <a:moveTo>
                    <a:pt x="411835" y="85895"/>
                  </a:moveTo>
                  <a:lnTo>
                    <a:pt x="0" y="125561"/>
                  </a:lnTo>
                  <a:lnTo>
                    <a:pt x="3016" y="115138"/>
                  </a:lnTo>
                  <a:lnTo>
                    <a:pt x="203526" y="0"/>
                  </a:lnTo>
                  <a:lnTo>
                    <a:pt x="415752" y="81288"/>
                  </a:lnTo>
                  <a:lnTo>
                    <a:pt x="411835" y="85895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台形 1306">
              <a:extLst>
                <a:ext uri="{FF2B5EF4-FFF2-40B4-BE49-F238E27FC236}">
                  <a16:creationId xmlns:a16="http://schemas.microsoft.com/office/drawing/2014/main" id="{555CFE07-E9E5-D6CB-8F5A-A28E510DB97D}"/>
                </a:ext>
              </a:extLst>
            </p:cNvPr>
            <p:cNvSpPr/>
            <p:nvPr/>
          </p:nvSpPr>
          <p:spPr>
            <a:xfrm rot="10800000" flipH="1">
              <a:off x="4710897" y="6545778"/>
              <a:ext cx="1109056" cy="1100954"/>
            </a:xfrm>
            <a:prstGeom prst="trapezoid">
              <a:avLst/>
            </a:prstGeom>
            <a:solidFill>
              <a:schemeClr val="bg1">
                <a:alpha val="50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: 図形 1307">
              <a:extLst>
                <a:ext uri="{FF2B5EF4-FFF2-40B4-BE49-F238E27FC236}">
                  <a16:creationId xmlns:a16="http://schemas.microsoft.com/office/drawing/2014/main" id="{46647DD1-2DB9-D64F-4095-EC2D282662A3}"/>
                </a:ext>
              </a:extLst>
            </p:cNvPr>
            <p:cNvSpPr/>
            <p:nvPr/>
          </p:nvSpPr>
          <p:spPr>
            <a:xfrm rot="3480000" flipH="1">
              <a:off x="2663352" y="530197"/>
              <a:ext cx="2048348" cy="4762569"/>
            </a:xfrm>
            <a:custGeom>
              <a:avLst/>
              <a:gdLst>
                <a:gd name="connsiteX0" fmla="*/ 115399 w 193087"/>
                <a:gd name="connsiteY0" fmla="*/ 105422 h 441720"/>
                <a:gd name="connsiteX1" fmla="*/ 193087 w 193087"/>
                <a:gd name="connsiteY1" fmla="*/ 296894 h 441720"/>
                <a:gd name="connsiteX2" fmla="*/ 184437 w 193087"/>
                <a:gd name="connsiteY2" fmla="*/ 441720 h 441720"/>
                <a:gd name="connsiteX3" fmla="*/ 179223 w 193087"/>
                <a:gd name="connsiteY3" fmla="*/ 441720 h 441720"/>
                <a:gd name="connsiteX4" fmla="*/ 0 w 193087"/>
                <a:gd name="connsiteY4" fmla="*/ 0 h 441720"/>
                <a:gd name="connsiteX5" fmla="*/ 115399 w 193087"/>
                <a:gd name="connsiteY5" fmla="*/ 105422 h 441720"/>
                <a:gd name="connsiteX0" fmla="*/ 115399 w 193087"/>
                <a:gd name="connsiteY0" fmla="*/ 105422 h 443085"/>
                <a:gd name="connsiteX1" fmla="*/ 193087 w 193087"/>
                <a:gd name="connsiteY1" fmla="*/ 296894 h 443085"/>
                <a:gd name="connsiteX2" fmla="*/ 184437 w 193087"/>
                <a:gd name="connsiteY2" fmla="*/ 441720 h 443085"/>
                <a:gd name="connsiteX3" fmla="*/ 170924 w 193087"/>
                <a:gd name="connsiteY3" fmla="*/ 443085 h 443085"/>
                <a:gd name="connsiteX4" fmla="*/ 0 w 193087"/>
                <a:gd name="connsiteY4" fmla="*/ 0 h 443085"/>
                <a:gd name="connsiteX5" fmla="*/ 115399 w 193087"/>
                <a:gd name="connsiteY5" fmla="*/ 105422 h 443085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115399 w 193087"/>
                <a:gd name="connsiteY5" fmla="*/ 105422 h 446522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8653 w 193087"/>
                <a:gd name="connsiteY5" fmla="*/ 6493 h 446522"/>
                <a:gd name="connsiteX6" fmla="*/ 115399 w 193087"/>
                <a:gd name="connsiteY6" fmla="*/ 105422 h 446522"/>
                <a:gd name="connsiteX0" fmla="*/ 119234 w 196922"/>
                <a:gd name="connsiteY0" fmla="*/ 98929 h 440029"/>
                <a:gd name="connsiteX1" fmla="*/ 196922 w 196922"/>
                <a:gd name="connsiteY1" fmla="*/ 290401 h 440029"/>
                <a:gd name="connsiteX2" fmla="*/ 183807 w 196922"/>
                <a:gd name="connsiteY2" fmla="*/ 440029 h 440029"/>
                <a:gd name="connsiteX3" fmla="*/ 174759 w 196922"/>
                <a:gd name="connsiteY3" fmla="*/ 436592 h 440029"/>
                <a:gd name="connsiteX4" fmla="*/ 0 w 196922"/>
                <a:gd name="connsiteY4" fmla="*/ 6832 h 440029"/>
                <a:gd name="connsiteX5" fmla="*/ 12488 w 196922"/>
                <a:gd name="connsiteY5" fmla="*/ 0 h 440029"/>
                <a:gd name="connsiteX6" fmla="*/ 119234 w 196922"/>
                <a:gd name="connsiteY6" fmla="*/ 98929 h 440029"/>
                <a:gd name="connsiteX0" fmla="*/ 119234 w 196922"/>
                <a:gd name="connsiteY0" fmla="*/ 105851 h 446951"/>
                <a:gd name="connsiteX1" fmla="*/ 196922 w 196922"/>
                <a:gd name="connsiteY1" fmla="*/ 297323 h 446951"/>
                <a:gd name="connsiteX2" fmla="*/ 183807 w 196922"/>
                <a:gd name="connsiteY2" fmla="*/ 446951 h 446951"/>
                <a:gd name="connsiteX3" fmla="*/ 174759 w 196922"/>
                <a:gd name="connsiteY3" fmla="*/ 443514 h 446951"/>
                <a:gd name="connsiteX4" fmla="*/ 0 w 196922"/>
                <a:gd name="connsiteY4" fmla="*/ 13754 h 446951"/>
                <a:gd name="connsiteX5" fmla="*/ 7490 w 196922"/>
                <a:gd name="connsiteY5" fmla="*/ 0 h 446951"/>
                <a:gd name="connsiteX6" fmla="*/ 119234 w 196922"/>
                <a:gd name="connsiteY6" fmla="*/ 105851 h 44695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4759 w 196922"/>
                <a:gd name="connsiteY3" fmla="*/ 44351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1799 w 196922"/>
                <a:gd name="connsiteY3" fmla="*/ 43640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950"/>
                <a:gd name="connsiteX1" fmla="*/ 196922 w 196922"/>
                <a:gd name="connsiteY1" fmla="*/ 297323 h 444950"/>
                <a:gd name="connsiteX2" fmla="*/ 184948 w 196922"/>
                <a:gd name="connsiteY2" fmla="*/ 444950 h 444950"/>
                <a:gd name="connsiteX3" fmla="*/ 171799 w 196922"/>
                <a:gd name="connsiteY3" fmla="*/ 436404 h 444950"/>
                <a:gd name="connsiteX4" fmla="*/ 0 w 196922"/>
                <a:gd name="connsiteY4" fmla="*/ 13754 h 444950"/>
                <a:gd name="connsiteX5" fmla="*/ 7490 w 196922"/>
                <a:gd name="connsiteY5" fmla="*/ 0 h 444950"/>
                <a:gd name="connsiteX6" fmla="*/ 119234 w 196922"/>
                <a:gd name="connsiteY6" fmla="*/ 105851 h 444950"/>
                <a:gd name="connsiteX0" fmla="*/ 119234 w 196922"/>
                <a:gd name="connsiteY0" fmla="*/ 106204 h 445303"/>
                <a:gd name="connsiteX1" fmla="*/ 196922 w 196922"/>
                <a:gd name="connsiteY1" fmla="*/ 297676 h 445303"/>
                <a:gd name="connsiteX2" fmla="*/ 184948 w 196922"/>
                <a:gd name="connsiteY2" fmla="*/ 445303 h 445303"/>
                <a:gd name="connsiteX3" fmla="*/ 171799 w 196922"/>
                <a:gd name="connsiteY3" fmla="*/ 436757 h 445303"/>
                <a:gd name="connsiteX4" fmla="*/ 0 w 196922"/>
                <a:gd name="connsiteY4" fmla="*/ 14107 h 445303"/>
                <a:gd name="connsiteX5" fmla="*/ 8072 w 196922"/>
                <a:gd name="connsiteY5" fmla="*/ 0 h 445303"/>
                <a:gd name="connsiteX6" fmla="*/ 119234 w 196922"/>
                <a:gd name="connsiteY6" fmla="*/ 106204 h 445303"/>
                <a:gd name="connsiteX0" fmla="*/ 119234 w 196922"/>
                <a:gd name="connsiteY0" fmla="*/ 106816 h 445915"/>
                <a:gd name="connsiteX1" fmla="*/ 196922 w 196922"/>
                <a:gd name="connsiteY1" fmla="*/ 298288 h 445915"/>
                <a:gd name="connsiteX2" fmla="*/ 184948 w 196922"/>
                <a:gd name="connsiteY2" fmla="*/ 445915 h 445915"/>
                <a:gd name="connsiteX3" fmla="*/ 171799 w 196922"/>
                <a:gd name="connsiteY3" fmla="*/ 437369 h 445915"/>
                <a:gd name="connsiteX4" fmla="*/ 0 w 196922"/>
                <a:gd name="connsiteY4" fmla="*/ 14719 h 445915"/>
                <a:gd name="connsiteX5" fmla="*/ 8218 w 196922"/>
                <a:gd name="connsiteY5" fmla="*/ 0 h 445915"/>
                <a:gd name="connsiteX6" fmla="*/ 119234 w 196922"/>
                <a:gd name="connsiteY6" fmla="*/ 106816 h 445915"/>
                <a:gd name="connsiteX0" fmla="*/ 119234 w 196922"/>
                <a:gd name="connsiteY0" fmla="*/ 104368 h 443467"/>
                <a:gd name="connsiteX1" fmla="*/ 196922 w 196922"/>
                <a:gd name="connsiteY1" fmla="*/ 295840 h 443467"/>
                <a:gd name="connsiteX2" fmla="*/ 184948 w 196922"/>
                <a:gd name="connsiteY2" fmla="*/ 443467 h 443467"/>
                <a:gd name="connsiteX3" fmla="*/ 171799 w 196922"/>
                <a:gd name="connsiteY3" fmla="*/ 434921 h 443467"/>
                <a:gd name="connsiteX4" fmla="*/ 0 w 196922"/>
                <a:gd name="connsiteY4" fmla="*/ 12271 h 443467"/>
                <a:gd name="connsiteX5" fmla="*/ 7635 w 196922"/>
                <a:gd name="connsiteY5" fmla="*/ 0 h 443467"/>
                <a:gd name="connsiteX6" fmla="*/ 119234 w 196922"/>
                <a:gd name="connsiteY6" fmla="*/ 104368 h 443467"/>
                <a:gd name="connsiteX0" fmla="*/ 119234 w 196922"/>
                <a:gd name="connsiteY0" fmla="*/ 105121 h 444220"/>
                <a:gd name="connsiteX1" fmla="*/ 196922 w 196922"/>
                <a:gd name="connsiteY1" fmla="*/ 296593 h 444220"/>
                <a:gd name="connsiteX2" fmla="*/ 184948 w 196922"/>
                <a:gd name="connsiteY2" fmla="*/ 444220 h 444220"/>
                <a:gd name="connsiteX3" fmla="*/ 171799 w 196922"/>
                <a:gd name="connsiteY3" fmla="*/ 435674 h 444220"/>
                <a:gd name="connsiteX4" fmla="*/ 0 w 196922"/>
                <a:gd name="connsiteY4" fmla="*/ 13024 h 444220"/>
                <a:gd name="connsiteX5" fmla="*/ 7150 w 196922"/>
                <a:gd name="connsiteY5" fmla="*/ 0 h 444220"/>
                <a:gd name="connsiteX6" fmla="*/ 119234 w 196922"/>
                <a:gd name="connsiteY6" fmla="*/ 105121 h 4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2" h="444220">
                  <a:moveTo>
                    <a:pt x="119234" y="105121"/>
                  </a:moveTo>
                  <a:lnTo>
                    <a:pt x="196922" y="296593"/>
                  </a:lnTo>
                  <a:lnTo>
                    <a:pt x="184948" y="444220"/>
                  </a:lnTo>
                  <a:lnTo>
                    <a:pt x="171799" y="435674"/>
                  </a:lnTo>
                  <a:lnTo>
                    <a:pt x="0" y="13024"/>
                  </a:lnTo>
                  <a:lnTo>
                    <a:pt x="7150" y="0"/>
                  </a:lnTo>
                  <a:lnTo>
                    <a:pt x="119234" y="105121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: 図形 1308">
              <a:extLst>
                <a:ext uri="{FF2B5EF4-FFF2-40B4-BE49-F238E27FC236}">
                  <a16:creationId xmlns:a16="http://schemas.microsoft.com/office/drawing/2014/main" id="{7E258602-E145-C01A-61BD-A554F1F5D22C}"/>
                </a:ext>
              </a:extLst>
            </p:cNvPr>
            <p:cNvSpPr/>
            <p:nvPr/>
          </p:nvSpPr>
          <p:spPr>
            <a:xfrm flipH="1">
              <a:off x="1188852" y="2447509"/>
              <a:ext cx="9384751" cy="4500973"/>
            </a:xfrm>
            <a:custGeom>
              <a:avLst/>
              <a:gdLst>
                <a:gd name="connsiteX0" fmla="*/ 449042 w 967198"/>
                <a:gd name="connsiteY0" fmla="*/ 0 h 465783"/>
                <a:gd name="connsiteX1" fmla="*/ 450425 w 967198"/>
                <a:gd name="connsiteY1" fmla="*/ 1910 h 465783"/>
                <a:gd name="connsiteX2" fmla="*/ 967198 w 967198"/>
                <a:gd name="connsiteY2" fmla="*/ 100960 h 465783"/>
                <a:gd name="connsiteX3" fmla="*/ 784211 w 967198"/>
                <a:gd name="connsiteY3" fmla="*/ 463088 h 465783"/>
                <a:gd name="connsiteX4" fmla="*/ 784319 w 967198"/>
                <a:gd name="connsiteY4" fmla="*/ 463237 h 465783"/>
                <a:gd name="connsiteX5" fmla="*/ 784144 w 967198"/>
                <a:gd name="connsiteY5" fmla="*/ 463220 h 465783"/>
                <a:gd name="connsiteX6" fmla="*/ 783282 w 967198"/>
                <a:gd name="connsiteY6" fmla="*/ 464926 h 465783"/>
                <a:gd name="connsiteX7" fmla="*/ 782870 w 967198"/>
                <a:gd name="connsiteY7" fmla="*/ 464802 h 465783"/>
                <a:gd name="connsiteX8" fmla="*/ 781542 w 967198"/>
                <a:gd name="connsiteY8" fmla="*/ 462964 h 465783"/>
                <a:gd name="connsiteX9" fmla="*/ 774369 w 967198"/>
                <a:gd name="connsiteY9" fmla="*/ 462260 h 465783"/>
                <a:gd name="connsiteX10" fmla="*/ 733695 w 967198"/>
                <a:gd name="connsiteY10" fmla="*/ 450093 h 465783"/>
                <a:gd name="connsiteX11" fmla="*/ 556580 w 967198"/>
                <a:gd name="connsiteY11" fmla="*/ 430388 h 465783"/>
                <a:gd name="connsiteX12" fmla="*/ 379465 w 967198"/>
                <a:gd name="connsiteY12" fmla="*/ 450093 h 465783"/>
                <a:gd name="connsiteX13" fmla="*/ 337771 w 967198"/>
                <a:gd name="connsiteY13" fmla="*/ 462565 h 465783"/>
                <a:gd name="connsiteX14" fmla="*/ 326905 w 967198"/>
                <a:gd name="connsiteY14" fmla="*/ 463632 h 465783"/>
                <a:gd name="connsiteX15" fmla="*/ 326332 w 967198"/>
                <a:gd name="connsiteY15" fmla="*/ 465783 h 465783"/>
                <a:gd name="connsiteX16" fmla="*/ 0 w 967198"/>
                <a:gd name="connsiteY16" fmla="*/ 279021 h 465783"/>
                <a:gd name="connsiteX17" fmla="*/ 448279 w 967198"/>
                <a:gd name="connsiteY17" fmla="*/ 2855 h 465783"/>
                <a:gd name="connsiteX18" fmla="*/ 448528 w 967198"/>
                <a:gd name="connsiteY18" fmla="*/ 1924 h 465783"/>
                <a:gd name="connsiteX19" fmla="*/ 448212 w 967198"/>
                <a:gd name="connsiteY19" fmla="*/ 1486 h 465783"/>
                <a:gd name="connsiteX20" fmla="*/ 448624 w 967198"/>
                <a:gd name="connsiteY20" fmla="*/ 1565 h 465783"/>
                <a:gd name="connsiteX21" fmla="*/ 449042 w 967198"/>
                <a:gd name="connsiteY21" fmla="*/ 0 h 465783"/>
                <a:gd name="connsiteX0" fmla="*/ 448624 w 967198"/>
                <a:gd name="connsiteY0" fmla="*/ 79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20" fmla="*/ 448624 w 967198"/>
                <a:gd name="connsiteY20" fmla="*/ 79 h 464297"/>
                <a:gd name="connsiteX0" fmla="*/ 448212 w 967198"/>
                <a:gd name="connsiteY0" fmla="*/ 0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0" fmla="*/ 448528 w 967198"/>
                <a:gd name="connsiteY0" fmla="*/ 14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18" fmla="*/ 448528 w 967198"/>
                <a:gd name="connsiteY18" fmla="*/ 14 h 463873"/>
                <a:gd name="connsiteX0" fmla="*/ 448279 w 967198"/>
                <a:gd name="connsiteY0" fmla="*/ 945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0" fmla="*/ 0 w 967198"/>
                <a:gd name="connsiteY0" fmla="*/ 277111 h 473079"/>
                <a:gd name="connsiteX1" fmla="*/ 450425 w 967198"/>
                <a:gd name="connsiteY1" fmla="*/ 0 h 473079"/>
                <a:gd name="connsiteX2" fmla="*/ 967198 w 967198"/>
                <a:gd name="connsiteY2" fmla="*/ 99050 h 473079"/>
                <a:gd name="connsiteX3" fmla="*/ 784211 w 967198"/>
                <a:gd name="connsiteY3" fmla="*/ 461178 h 473079"/>
                <a:gd name="connsiteX4" fmla="*/ 784319 w 967198"/>
                <a:gd name="connsiteY4" fmla="*/ 461327 h 473079"/>
                <a:gd name="connsiteX5" fmla="*/ 784144 w 967198"/>
                <a:gd name="connsiteY5" fmla="*/ 461310 h 473079"/>
                <a:gd name="connsiteX6" fmla="*/ 783282 w 967198"/>
                <a:gd name="connsiteY6" fmla="*/ 463016 h 473079"/>
                <a:gd name="connsiteX7" fmla="*/ 782870 w 967198"/>
                <a:gd name="connsiteY7" fmla="*/ 462892 h 473079"/>
                <a:gd name="connsiteX8" fmla="*/ 776143 w 967198"/>
                <a:gd name="connsiteY8" fmla="*/ 473079 h 473079"/>
                <a:gd name="connsiteX9" fmla="*/ 774369 w 967198"/>
                <a:gd name="connsiteY9" fmla="*/ 460350 h 473079"/>
                <a:gd name="connsiteX10" fmla="*/ 733695 w 967198"/>
                <a:gd name="connsiteY10" fmla="*/ 448183 h 473079"/>
                <a:gd name="connsiteX11" fmla="*/ 556580 w 967198"/>
                <a:gd name="connsiteY11" fmla="*/ 428478 h 473079"/>
                <a:gd name="connsiteX12" fmla="*/ 379465 w 967198"/>
                <a:gd name="connsiteY12" fmla="*/ 448183 h 473079"/>
                <a:gd name="connsiteX13" fmla="*/ 337771 w 967198"/>
                <a:gd name="connsiteY13" fmla="*/ 460655 h 473079"/>
                <a:gd name="connsiteX14" fmla="*/ 326905 w 967198"/>
                <a:gd name="connsiteY14" fmla="*/ 461722 h 473079"/>
                <a:gd name="connsiteX15" fmla="*/ 326332 w 967198"/>
                <a:gd name="connsiteY15" fmla="*/ 463873 h 473079"/>
                <a:gd name="connsiteX16" fmla="*/ 0 w 967198"/>
                <a:gd name="connsiteY16" fmla="*/ 277111 h 473079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74369 w 967198"/>
                <a:gd name="connsiteY8" fmla="*/ 460350 h 463873"/>
                <a:gd name="connsiteX9" fmla="*/ 733695 w 967198"/>
                <a:gd name="connsiteY9" fmla="*/ 448183 h 463873"/>
                <a:gd name="connsiteX10" fmla="*/ 556580 w 967198"/>
                <a:gd name="connsiteY10" fmla="*/ 428478 h 463873"/>
                <a:gd name="connsiteX11" fmla="*/ 379465 w 967198"/>
                <a:gd name="connsiteY11" fmla="*/ 448183 h 463873"/>
                <a:gd name="connsiteX12" fmla="*/ 337771 w 967198"/>
                <a:gd name="connsiteY12" fmla="*/ 460655 h 463873"/>
                <a:gd name="connsiteX13" fmla="*/ 326905 w 967198"/>
                <a:gd name="connsiteY13" fmla="*/ 461722 h 463873"/>
                <a:gd name="connsiteX14" fmla="*/ 326332 w 967198"/>
                <a:gd name="connsiteY14" fmla="*/ 463873 h 463873"/>
                <a:gd name="connsiteX15" fmla="*/ 0 w 967198"/>
                <a:gd name="connsiteY15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74369 w 967198"/>
                <a:gd name="connsiteY7" fmla="*/ 460350 h 463873"/>
                <a:gd name="connsiteX8" fmla="*/ 733695 w 967198"/>
                <a:gd name="connsiteY8" fmla="*/ 448183 h 463873"/>
                <a:gd name="connsiteX9" fmla="*/ 556580 w 967198"/>
                <a:gd name="connsiteY9" fmla="*/ 428478 h 463873"/>
                <a:gd name="connsiteX10" fmla="*/ 379465 w 967198"/>
                <a:gd name="connsiteY10" fmla="*/ 448183 h 463873"/>
                <a:gd name="connsiteX11" fmla="*/ 337771 w 967198"/>
                <a:gd name="connsiteY11" fmla="*/ 460655 h 463873"/>
                <a:gd name="connsiteX12" fmla="*/ 326905 w 967198"/>
                <a:gd name="connsiteY12" fmla="*/ 461722 h 463873"/>
                <a:gd name="connsiteX13" fmla="*/ 326332 w 967198"/>
                <a:gd name="connsiteY13" fmla="*/ 463873 h 463873"/>
                <a:gd name="connsiteX14" fmla="*/ 0 w 967198"/>
                <a:gd name="connsiteY14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3282 w 967198"/>
                <a:gd name="connsiteY5" fmla="*/ 463016 h 463873"/>
                <a:gd name="connsiteX6" fmla="*/ 774369 w 967198"/>
                <a:gd name="connsiteY6" fmla="*/ 460350 h 463873"/>
                <a:gd name="connsiteX7" fmla="*/ 733695 w 967198"/>
                <a:gd name="connsiteY7" fmla="*/ 448183 h 463873"/>
                <a:gd name="connsiteX8" fmla="*/ 556580 w 967198"/>
                <a:gd name="connsiteY8" fmla="*/ 428478 h 463873"/>
                <a:gd name="connsiteX9" fmla="*/ 379465 w 967198"/>
                <a:gd name="connsiteY9" fmla="*/ 448183 h 463873"/>
                <a:gd name="connsiteX10" fmla="*/ 337771 w 967198"/>
                <a:gd name="connsiteY10" fmla="*/ 460655 h 463873"/>
                <a:gd name="connsiteX11" fmla="*/ 326905 w 967198"/>
                <a:gd name="connsiteY11" fmla="*/ 461722 h 463873"/>
                <a:gd name="connsiteX12" fmla="*/ 326332 w 967198"/>
                <a:gd name="connsiteY12" fmla="*/ 463873 h 463873"/>
                <a:gd name="connsiteX13" fmla="*/ 0 w 967198"/>
                <a:gd name="connsiteY13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3282 w 967198"/>
                <a:gd name="connsiteY4" fmla="*/ 463016 h 463873"/>
                <a:gd name="connsiteX5" fmla="*/ 774369 w 967198"/>
                <a:gd name="connsiteY5" fmla="*/ 460350 h 463873"/>
                <a:gd name="connsiteX6" fmla="*/ 733695 w 967198"/>
                <a:gd name="connsiteY6" fmla="*/ 448183 h 463873"/>
                <a:gd name="connsiteX7" fmla="*/ 556580 w 967198"/>
                <a:gd name="connsiteY7" fmla="*/ 428478 h 463873"/>
                <a:gd name="connsiteX8" fmla="*/ 379465 w 967198"/>
                <a:gd name="connsiteY8" fmla="*/ 448183 h 463873"/>
                <a:gd name="connsiteX9" fmla="*/ 337771 w 967198"/>
                <a:gd name="connsiteY9" fmla="*/ 460655 h 463873"/>
                <a:gd name="connsiteX10" fmla="*/ 326905 w 967198"/>
                <a:gd name="connsiteY10" fmla="*/ 461722 h 463873"/>
                <a:gd name="connsiteX11" fmla="*/ 326332 w 967198"/>
                <a:gd name="connsiteY11" fmla="*/ 463873 h 463873"/>
                <a:gd name="connsiteX12" fmla="*/ 0 w 967198"/>
                <a:gd name="connsiteY12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74369 w 967198"/>
                <a:gd name="connsiteY4" fmla="*/ 460350 h 463873"/>
                <a:gd name="connsiteX5" fmla="*/ 733695 w 967198"/>
                <a:gd name="connsiteY5" fmla="*/ 448183 h 463873"/>
                <a:gd name="connsiteX6" fmla="*/ 556580 w 967198"/>
                <a:gd name="connsiteY6" fmla="*/ 428478 h 463873"/>
                <a:gd name="connsiteX7" fmla="*/ 379465 w 967198"/>
                <a:gd name="connsiteY7" fmla="*/ 448183 h 463873"/>
                <a:gd name="connsiteX8" fmla="*/ 337771 w 967198"/>
                <a:gd name="connsiteY8" fmla="*/ 460655 h 463873"/>
                <a:gd name="connsiteX9" fmla="*/ 326905 w 967198"/>
                <a:gd name="connsiteY9" fmla="*/ 461722 h 463873"/>
                <a:gd name="connsiteX10" fmla="*/ 326332 w 967198"/>
                <a:gd name="connsiteY10" fmla="*/ 463873 h 463873"/>
                <a:gd name="connsiteX11" fmla="*/ 0 w 967198"/>
                <a:gd name="connsiteY11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905 w 967198"/>
                <a:gd name="connsiteY7" fmla="*/ 461722 h 463873"/>
                <a:gd name="connsiteX8" fmla="*/ 326332 w 967198"/>
                <a:gd name="connsiteY8" fmla="*/ 463873 h 463873"/>
                <a:gd name="connsiteX9" fmla="*/ 0 w 967198"/>
                <a:gd name="connsiteY9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332 w 967198"/>
                <a:gd name="connsiteY7" fmla="*/ 463873 h 463873"/>
                <a:gd name="connsiteX8" fmla="*/ 0 w 967198"/>
                <a:gd name="connsiteY8" fmla="*/ 277111 h 4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7198" h="463873">
                  <a:moveTo>
                    <a:pt x="0" y="277111"/>
                  </a:moveTo>
                  <a:lnTo>
                    <a:pt x="450425" y="0"/>
                  </a:lnTo>
                  <a:lnTo>
                    <a:pt x="967198" y="99050"/>
                  </a:lnTo>
                  <a:lnTo>
                    <a:pt x="786227" y="463016"/>
                  </a:lnTo>
                  <a:lnTo>
                    <a:pt x="733695" y="448183"/>
                  </a:lnTo>
                  <a:cubicBezTo>
                    <a:pt x="679257" y="435495"/>
                    <a:pt x="619405" y="428478"/>
                    <a:pt x="556580" y="428478"/>
                  </a:cubicBezTo>
                  <a:cubicBezTo>
                    <a:pt x="493755" y="428478"/>
                    <a:pt x="433903" y="435495"/>
                    <a:pt x="379465" y="448183"/>
                  </a:cubicBezTo>
                  <a:lnTo>
                    <a:pt x="326332" y="463873"/>
                  </a:lnTo>
                  <a:lnTo>
                    <a:pt x="0" y="277111"/>
                  </a:lnTo>
                  <a:close/>
                </a:path>
              </a:pathLst>
            </a:cu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310" name="直線コネクタ 1309">
              <a:extLst>
                <a:ext uri="{FF2B5EF4-FFF2-40B4-BE49-F238E27FC236}">
                  <a16:creationId xmlns:a16="http://schemas.microsoft.com/office/drawing/2014/main" id="{D2FB38C1-653D-A500-6A6F-6DA3041C3DDF}"/>
                </a:ext>
              </a:extLst>
            </p:cNvPr>
            <p:cNvCxnSpPr>
              <a:cxnSpLocks/>
              <a:stCxn id="1309" idx="17"/>
            </p:cNvCxnSpPr>
            <p:nvPr/>
          </p:nvCxnSpPr>
          <p:spPr>
            <a:xfrm>
              <a:off x="6223939" y="2456678"/>
              <a:ext cx="1177696" cy="447093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1" name="直線コネクタ 1310">
              <a:extLst>
                <a:ext uri="{FF2B5EF4-FFF2-40B4-BE49-F238E27FC236}">
                  <a16:creationId xmlns:a16="http://schemas.microsoft.com/office/drawing/2014/main" id="{EADC8E7B-4343-7BFB-FF3F-139A4CAF21DB}"/>
                </a:ext>
              </a:extLst>
            </p:cNvPr>
            <p:cNvCxnSpPr>
              <a:cxnSpLocks/>
              <a:stCxn id="1309" idx="1"/>
              <a:endCxn id="1309" idx="3"/>
            </p:cNvCxnSpPr>
            <p:nvPr/>
          </p:nvCxnSpPr>
          <p:spPr>
            <a:xfrm flipH="1">
              <a:off x="2944819" y="2447509"/>
              <a:ext cx="3258297" cy="4492658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2" name="フリーフォーム: 図形 1311">
              <a:extLst>
                <a:ext uri="{FF2B5EF4-FFF2-40B4-BE49-F238E27FC236}">
                  <a16:creationId xmlns:a16="http://schemas.microsoft.com/office/drawing/2014/main" id="{DF2E1E91-ED60-B645-6FCC-D32FDD625FBB}"/>
                </a:ext>
              </a:extLst>
            </p:cNvPr>
            <p:cNvSpPr/>
            <p:nvPr/>
          </p:nvSpPr>
          <p:spPr>
            <a:xfrm rot="561780" flipH="1">
              <a:off x="4351506" y="3917858"/>
              <a:ext cx="2429425" cy="2981149"/>
            </a:xfrm>
            <a:custGeom>
              <a:avLst/>
              <a:gdLst>
                <a:gd name="connsiteX0" fmla="*/ 117647 w 250378"/>
                <a:gd name="connsiteY0" fmla="*/ 0 h 307239"/>
                <a:gd name="connsiteX1" fmla="*/ 250378 w 250378"/>
                <a:gd name="connsiteY1" fmla="*/ 307239 h 307239"/>
                <a:gd name="connsiteX2" fmla="*/ 234755 w 250378"/>
                <a:gd name="connsiteY2" fmla="*/ 301838 h 307239"/>
                <a:gd name="connsiteX3" fmla="*/ 145102 w 250378"/>
                <a:gd name="connsiteY3" fmla="*/ 281892 h 307239"/>
                <a:gd name="connsiteX4" fmla="*/ 53792 w 250378"/>
                <a:gd name="connsiteY4" fmla="*/ 272000 h 307239"/>
                <a:gd name="connsiteX5" fmla="*/ 0 w 250378"/>
                <a:gd name="connsiteY5" fmla="*/ 272323 h 307239"/>
                <a:gd name="connsiteX6" fmla="*/ 117647 w 250378"/>
                <a:gd name="connsiteY6" fmla="*/ 0 h 30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378" h="307239">
                  <a:moveTo>
                    <a:pt x="117647" y="0"/>
                  </a:moveTo>
                  <a:lnTo>
                    <a:pt x="250378" y="307239"/>
                  </a:lnTo>
                  <a:lnTo>
                    <a:pt x="234755" y="301838"/>
                  </a:lnTo>
                  <a:cubicBezTo>
                    <a:pt x="206072" y="293723"/>
                    <a:pt x="176096" y="287003"/>
                    <a:pt x="145102" y="281892"/>
                  </a:cubicBezTo>
                  <a:cubicBezTo>
                    <a:pt x="114108" y="276782"/>
                    <a:pt x="83562" y="273523"/>
                    <a:pt x="53792" y="272000"/>
                  </a:cubicBezTo>
                  <a:lnTo>
                    <a:pt x="0" y="272323"/>
                  </a:lnTo>
                  <a:lnTo>
                    <a:pt x="1176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テキスト ボックス 1312">
              <a:extLst>
                <a:ext uri="{FF2B5EF4-FFF2-40B4-BE49-F238E27FC236}">
                  <a16:creationId xmlns:a16="http://schemas.microsoft.com/office/drawing/2014/main" id="{C9609088-F157-40CC-D03D-4940430992DC}"/>
                </a:ext>
              </a:extLst>
            </p:cNvPr>
            <p:cNvSpPr txBox="1"/>
            <p:nvPr/>
          </p:nvSpPr>
          <p:spPr>
            <a:xfrm>
              <a:off x="4134901" y="6239106"/>
              <a:ext cx="2270287" cy="1788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b="1" dirty="0"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endParaRPr kumimoji="1" lang="ja-JP" altLang="en-US" sz="600" b="1" dirty="0">
                <a:latin typeface="Verdana" panose="020B0604030504040204" pitchFamily="34" charset="0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8E4A28-43E1-C298-4774-DC39FAD40EBA}"/>
              </a:ext>
            </a:extLst>
          </p:cNvPr>
          <p:cNvSpPr txBox="1"/>
          <p:nvPr/>
        </p:nvSpPr>
        <p:spPr>
          <a:xfrm>
            <a:off x="6351148" y="67681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Impact" panose="020B0806030902050204" pitchFamily="34" charset="0"/>
              </a:rPr>
              <a:t>E-2</a:t>
            </a:r>
            <a:endParaRPr kumimoji="1" lang="ja-JP" altLang="en-US" sz="1400" dirty="0">
              <a:latin typeface="Impact" panose="020B0806030902050204" pitchFamily="34" charset="0"/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CC57B4BA-4DF3-7798-FFFF-997623C90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12" y="198255"/>
            <a:ext cx="1240705" cy="428651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51660C5-6966-2851-4812-3FA7396B3E48}"/>
              </a:ext>
            </a:extLst>
          </p:cNvPr>
          <p:cNvGrpSpPr/>
          <p:nvPr/>
        </p:nvGrpSpPr>
        <p:grpSpPr>
          <a:xfrm>
            <a:off x="2587893" y="4658514"/>
            <a:ext cx="2015679" cy="2732400"/>
            <a:chOff x="2587893" y="4658514"/>
            <a:chExt cx="2015679" cy="2732400"/>
          </a:xfrm>
        </p:grpSpPr>
        <p:sp>
          <p:nvSpPr>
            <p:cNvPr id="7" name="台形 6">
              <a:extLst>
                <a:ext uri="{FF2B5EF4-FFF2-40B4-BE49-F238E27FC236}">
                  <a16:creationId xmlns:a16="http://schemas.microsoft.com/office/drawing/2014/main" id="{E84F948D-4D3C-2DEB-7EEA-9BE8CC2DDE5A}"/>
                </a:ext>
              </a:extLst>
            </p:cNvPr>
            <p:cNvSpPr/>
            <p:nvPr/>
          </p:nvSpPr>
          <p:spPr>
            <a:xfrm rot="18171633" flipH="1">
              <a:off x="3263343" y="4856729"/>
              <a:ext cx="409726" cy="73906"/>
            </a:xfrm>
            <a:prstGeom prst="trapezoid">
              <a:avLst>
                <a:gd name="adj" fmla="val 77529"/>
              </a:avLst>
            </a:prstGeom>
            <a:solidFill>
              <a:schemeClr val="tx1"/>
            </a:solidFill>
            <a:ln w="3175" cap="rnd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台形 8">
              <a:extLst>
                <a:ext uri="{FF2B5EF4-FFF2-40B4-BE49-F238E27FC236}">
                  <a16:creationId xmlns:a16="http://schemas.microsoft.com/office/drawing/2014/main" id="{F8C3BD5F-5883-DE33-FACE-B70814D0870C}"/>
                </a:ext>
              </a:extLst>
            </p:cNvPr>
            <p:cNvSpPr/>
            <p:nvPr/>
          </p:nvSpPr>
          <p:spPr>
            <a:xfrm rot="14040000" flipH="1">
              <a:off x="3283771" y="7167969"/>
              <a:ext cx="374996" cy="70894"/>
            </a:xfrm>
            <a:prstGeom prst="trapezoid">
              <a:avLst>
                <a:gd name="adj" fmla="val 77529"/>
              </a:avLst>
            </a:prstGeom>
            <a:solidFill>
              <a:schemeClr val="tx1"/>
            </a:solidFill>
            <a:ln w="3175" cap="rnd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台形 10">
              <a:extLst>
                <a:ext uri="{FF2B5EF4-FFF2-40B4-BE49-F238E27FC236}">
                  <a16:creationId xmlns:a16="http://schemas.microsoft.com/office/drawing/2014/main" id="{931510B2-AC79-19C8-B4AC-4AFFF6549F60}"/>
                </a:ext>
              </a:extLst>
            </p:cNvPr>
            <p:cNvSpPr/>
            <p:nvPr/>
          </p:nvSpPr>
          <p:spPr>
            <a:xfrm flipH="1">
              <a:off x="3604274" y="4658514"/>
              <a:ext cx="177288" cy="84403"/>
            </a:xfrm>
            <a:prstGeom prst="trapezoid">
              <a:avLst>
                <a:gd name="adj" fmla="val 43760"/>
              </a:avLst>
            </a:prstGeom>
            <a:solidFill>
              <a:schemeClr val="tx1"/>
            </a:solidFill>
            <a:ln w="3175" cap="rnd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0A79E05E-C460-7388-8E07-6D6C10C7AC94}"/>
                </a:ext>
              </a:extLst>
            </p:cNvPr>
            <p:cNvSpPr/>
            <p:nvPr/>
          </p:nvSpPr>
          <p:spPr>
            <a:xfrm rot="16200000" flipH="1">
              <a:off x="2412573" y="6012994"/>
              <a:ext cx="1911129" cy="138395"/>
            </a:xfrm>
            <a:custGeom>
              <a:avLst/>
              <a:gdLst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303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43" fmla="*/ 175764 w 9677402"/>
                <a:gd name="connsiteY43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216577 w 9677402"/>
                <a:gd name="connsiteY38" fmla="*/ 700794 h 700794"/>
                <a:gd name="connsiteX39" fmla="*/ 9183877 w 9677402"/>
                <a:gd name="connsiteY39" fmla="*/ 700794 h 700794"/>
                <a:gd name="connsiteX40" fmla="*/ 0 w 9677402"/>
                <a:gd name="connsiteY40" fmla="*/ 700794 h 700794"/>
                <a:gd name="connsiteX41" fmla="*/ 0 w 9677402"/>
                <a:gd name="connsiteY41" fmla="*/ 441300 h 700794"/>
                <a:gd name="connsiteX42" fmla="*/ 175764 w 9677402"/>
                <a:gd name="connsiteY42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183877 w 9677402"/>
                <a:gd name="connsiteY38" fmla="*/ 700794 h 700794"/>
                <a:gd name="connsiteX39" fmla="*/ 0 w 9677402"/>
                <a:gd name="connsiteY39" fmla="*/ 700794 h 700794"/>
                <a:gd name="connsiteX40" fmla="*/ 0 w 9677402"/>
                <a:gd name="connsiteY40" fmla="*/ 441300 h 700794"/>
                <a:gd name="connsiteX41" fmla="*/ 175764 w 9677402"/>
                <a:gd name="connsiteY41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0 w 9677402"/>
                <a:gd name="connsiteY38" fmla="*/ 700794 h 700794"/>
                <a:gd name="connsiteX39" fmla="*/ 0 w 9677402"/>
                <a:gd name="connsiteY39" fmla="*/ 441300 h 700794"/>
                <a:gd name="connsiteX40" fmla="*/ 175764 w 9677402"/>
                <a:gd name="connsiteY40" fmla="*/ 0 h 70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677402" h="700794">
                  <a:moveTo>
                    <a:pt x="175764" y="0"/>
                  </a:moveTo>
                  <a:lnTo>
                    <a:pt x="455604" y="0"/>
                  </a:lnTo>
                  <a:lnTo>
                    <a:pt x="640631" y="464568"/>
                  </a:lnTo>
                  <a:lnTo>
                    <a:pt x="825663" y="0"/>
                  </a:lnTo>
                  <a:lnTo>
                    <a:pt x="1105502" y="0"/>
                  </a:lnTo>
                  <a:lnTo>
                    <a:pt x="1290529" y="464568"/>
                  </a:lnTo>
                  <a:lnTo>
                    <a:pt x="1475556" y="0"/>
                  </a:lnTo>
                  <a:lnTo>
                    <a:pt x="1755400" y="0"/>
                  </a:lnTo>
                  <a:lnTo>
                    <a:pt x="1940427" y="464568"/>
                  </a:lnTo>
                  <a:lnTo>
                    <a:pt x="2125455" y="0"/>
                  </a:lnTo>
                  <a:lnTo>
                    <a:pt x="2405298" y="0"/>
                  </a:lnTo>
                  <a:lnTo>
                    <a:pt x="2590326" y="464568"/>
                  </a:lnTo>
                  <a:lnTo>
                    <a:pt x="2775353" y="0"/>
                  </a:lnTo>
                  <a:lnTo>
                    <a:pt x="3055192" y="0"/>
                  </a:lnTo>
                  <a:lnTo>
                    <a:pt x="3240224" y="464568"/>
                  </a:lnTo>
                  <a:lnTo>
                    <a:pt x="3411044" y="171259"/>
                  </a:lnTo>
                  <a:cubicBezTo>
                    <a:pt x="3755254" y="396722"/>
                    <a:pt x="4214933" y="472245"/>
                    <a:pt x="4616877" y="468235"/>
                  </a:cubicBezTo>
                  <a:cubicBezTo>
                    <a:pt x="5018822" y="464225"/>
                    <a:pt x="5478496" y="372671"/>
                    <a:pt x="5822711" y="147208"/>
                  </a:cubicBezTo>
                  <a:lnTo>
                    <a:pt x="5963580" y="460063"/>
                  </a:lnTo>
                  <a:lnTo>
                    <a:pt x="6146809" y="0"/>
                  </a:lnTo>
                  <a:lnTo>
                    <a:pt x="6430229" y="0"/>
                  </a:lnTo>
                  <a:lnTo>
                    <a:pt x="6613458" y="460063"/>
                  </a:lnTo>
                  <a:lnTo>
                    <a:pt x="6796692" y="0"/>
                  </a:lnTo>
                  <a:lnTo>
                    <a:pt x="7080127" y="0"/>
                  </a:lnTo>
                  <a:lnTo>
                    <a:pt x="7263357" y="460063"/>
                  </a:lnTo>
                  <a:lnTo>
                    <a:pt x="7446591" y="0"/>
                  </a:lnTo>
                  <a:lnTo>
                    <a:pt x="7730025" y="0"/>
                  </a:lnTo>
                  <a:lnTo>
                    <a:pt x="7913255" y="460063"/>
                  </a:lnTo>
                  <a:lnTo>
                    <a:pt x="8096489" y="0"/>
                  </a:lnTo>
                  <a:lnTo>
                    <a:pt x="8379924" y="0"/>
                  </a:lnTo>
                  <a:lnTo>
                    <a:pt x="8563153" y="460063"/>
                  </a:lnTo>
                  <a:lnTo>
                    <a:pt x="8746382" y="0"/>
                  </a:lnTo>
                  <a:lnTo>
                    <a:pt x="9029817" y="0"/>
                  </a:lnTo>
                  <a:lnTo>
                    <a:pt x="9201201" y="468408"/>
                  </a:lnTo>
                  <a:lnTo>
                    <a:pt x="9328404" y="0"/>
                  </a:lnTo>
                  <a:lnTo>
                    <a:pt x="9538781" y="0"/>
                  </a:lnTo>
                  <a:lnTo>
                    <a:pt x="9674786" y="460063"/>
                  </a:lnTo>
                  <a:lnTo>
                    <a:pt x="9677402" y="700794"/>
                  </a:lnTo>
                  <a:lnTo>
                    <a:pt x="0" y="700794"/>
                  </a:lnTo>
                  <a:lnTo>
                    <a:pt x="0" y="441300"/>
                  </a:lnTo>
                  <a:lnTo>
                    <a:pt x="175764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B7F280CD-88A5-1029-7B76-382265C0FCF1}"/>
                </a:ext>
              </a:extLst>
            </p:cNvPr>
            <p:cNvSpPr/>
            <p:nvPr/>
          </p:nvSpPr>
          <p:spPr>
            <a:xfrm rot="16200000" flipV="1">
              <a:off x="2500402" y="5968776"/>
              <a:ext cx="2592178" cy="138396"/>
            </a:xfrm>
            <a:custGeom>
              <a:avLst/>
              <a:gdLst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9474 w 2598857"/>
                <a:gd name="connsiteY28" fmla="*/ 21775 h 138752"/>
                <a:gd name="connsiteX29" fmla="*/ 1059758 w 2598857"/>
                <a:gd name="connsiteY29" fmla="*/ 22002 h 138752"/>
                <a:gd name="connsiteX30" fmla="*/ 1298504 w 2598857"/>
                <a:gd name="connsiteY30" fmla="*/ 92707 h 138752"/>
                <a:gd name="connsiteX31" fmla="*/ 1537250 w 2598857"/>
                <a:gd name="connsiteY31" fmla="*/ 22002 h 138752"/>
                <a:gd name="connsiteX32" fmla="*/ 1541762 w 2598857"/>
                <a:gd name="connsiteY32" fmla="*/ 18392 h 138752"/>
                <a:gd name="connsiteX33" fmla="*/ 1571071 w 2598857"/>
                <a:gd name="connsiteY33" fmla="*/ 91981 h 138752"/>
                <a:gd name="connsiteX34" fmla="*/ 1607706 w 2598857"/>
                <a:gd name="connsiteY34" fmla="*/ 0 h 138752"/>
                <a:gd name="connsiteX35" fmla="*/ 1663112 w 2598857"/>
                <a:gd name="connsiteY35" fmla="*/ 0 h 138752"/>
                <a:gd name="connsiteX36" fmla="*/ 1699746 w 2598857"/>
                <a:gd name="connsiteY36" fmla="*/ 91981 h 138752"/>
                <a:gd name="connsiteX37" fmla="*/ 1736380 w 2598857"/>
                <a:gd name="connsiteY37" fmla="*/ 0 h 138752"/>
                <a:gd name="connsiteX38" fmla="*/ 1791787 w 2598857"/>
                <a:gd name="connsiteY38" fmla="*/ 0 h 138752"/>
                <a:gd name="connsiteX39" fmla="*/ 1828421 w 2598857"/>
                <a:gd name="connsiteY39" fmla="*/ 91981 h 138752"/>
                <a:gd name="connsiteX40" fmla="*/ 1865055 w 2598857"/>
                <a:gd name="connsiteY40" fmla="*/ 0 h 138752"/>
                <a:gd name="connsiteX41" fmla="*/ 1920462 w 2598857"/>
                <a:gd name="connsiteY41" fmla="*/ 0 h 138752"/>
                <a:gd name="connsiteX42" fmla="*/ 1957096 w 2598857"/>
                <a:gd name="connsiteY42" fmla="*/ 91981 h 138752"/>
                <a:gd name="connsiteX43" fmla="*/ 1993730 w 2598857"/>
                <a:gd name="connsiteY43" fmla="*/ 0 h 138752"/>
                <a:gd name="connsiteX44" fmla="*/ 2049136 w 2598857"/>
                <a:gd name="connsiteY44" fmla="*/ 0 h 138752"/>
                <a:gd name="connsiteX45" fmla="*/ 2085771 w 2598857"/>
                <a:gd name="connsiteY45" fmla="*/ 91981 h 138752"/>
                <a:gd name="connsiteX46" fmla="*/ 2122405 w 2598857"/>
                <a:gd name="connsiteY46" fmla="*/ 0 h 138752"/>
                <a:gd name="connsiteX47" fmla="*/ 2177811 w 2598857"/>
                <a:gd name="connsiteY47" fmla="*/ 0 h 138752"/>
                <a:gd name="connsiteX48" fmla="*/ 2214446 w 2598857"/>
                <a:gd name="connsiteY48" fmla="*/ 91981 h 138752"/>
                <a:gd name="connsiteX49" fmla="*/ 2251080 w 2598857"/>
                <a:gd name="connsiteY49" fmla="*/ 0 h 138752"/>
                <a:gd name="connsiteX50" fmla="*/ 2306486 w 2598857"/>
                <a:gd name="connsiteY50" fmla="*/ 0 h 138752"/>
                <a:gd name="connsiteX51" fmla="*/ 2343120 w 2598857"/>
                <a:gd name="connsiteY51" fmla="*/ 91981 h 138752"/>
                <a:gd name="connsiteX52" fmla="*/ 2379755 w 2598857"/>
                <a:gd name="connsiteY52" fmla="*/ 0 h 138752"/>
                <a:gd name="connsiteX53" fmla="*/ 2435161 w 2598857"/>
                <a:gd name="connsiteY53" fmla="*/ 0 h 138752"/>
                <a:gd name="connsiteX54" fmla="*/ 2471795 w 2598857"/>
                <a:gd name="connsiteY54" fmla="*/ 91981 h 138752"/>
                <a:gd name="connsiteX55" fmla="*/ 2508429 w 2598857"/>
                <a:gd name="connsiteY55" fmla="*/ 0 h 138752"/>
                <a:gd name="connsiteX56" fmla="*/ 2563833 w 2598857"/>
                <a:gd name="connsiteY56" fmla="*/ 0 h 138752"/>
                <a:gd name="connsiteX57" fmla="*/ 2598857 w 2598857"/>
                <a:gd name="connsiteY57" fmla="*/ 87938 h 138752"/>
                <a:gd name="connsiteX58" fmla="*/ 2598857 w 2598857"/>
                <a:gd name="connsiteY58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9474 w 2598857"/>
                <a:gd name="connsiteY28" fmla="*/ 21775 h 138752"/>
                <a:gd name="connsiteX29" fmla="*/ 1059758 w 2598857"/>
                <a:gd name="connsiteY29" fmla="*/ 22002 h 138752"/>
                <a:gd name="connsiteX30" fmla="*/ 1298504 w 2598857"/>
                <a:gd name="connsiteY30" fmla="*/ 87945 h 138752"/>
                <a:gd name="connsiteX31" fmla="*/ 1537250 w 2598857"/>
                <a:gd name="connsiteY31" fmla="*/ 22002 h 138752"/>
                <a:gd name="connsiteX32" fmla="*/ 1541762 w 2598857"/>
                <a:gd name="connsiteY32" fmla="*/ 18392 h 138752"/>
                <a:gd name="connsiteX33" fmla="*/ 1571071 w 2598857"/>
                <a:gd name="connsiteY33" fmla="*/ 91981 h 138752"/>
                <a:gd name="connsiteX34" fmla="*/ 1607706 w 2598857"/>
                <a:gd name="connsiteY34" fmla="*/ 0 h 138752"/>
                <a:gd name="connsiteX35" fmla="*/ 1663112 w 2598857"/>
                <a:gd name="connsiteY35" fmla="*/ 0 h 138752"/>
                <a:gd name="connsiteX36" fmla="*/ 1699746 w 2598857"/>
                <a:gd name="connsiteY36" fmla="*/ 91981 h 138752"/>
                <a:gd name="connsiteX37" fmla="*/ 1736380 w 2598857"/>
                <a:gd name="connsiteY37" fmla="*/ 0 h 138752"/>
                <a:gd name="connsiteX38" fmla="*/ 1791787 w 2598857"/>
                <a:gd name="connsiteY38" fmla="*/ 0 h 138752"/>
                <a:gd name="connsiteX39" fmla="*/ 1828421 w 2598857"/>
                <a:gd name="connsiteY39" fmla="*/ 91981 h 138752"/>
                <a:gd name="connsiteX40" fmla="*/ 1865055 w 2598857"/>
                <a:gd name="connsiteY40" fmla="*/ 0 h 138752"/>
                <a:gd name="connsiteX41" fmla="*/ 1920462 w 2598857"/>
                <a:gd name="connsiteY41" fmla="*/ 0 h 138752"/>
                <a:gd name="connsiteX42" fmla="*/ 1957096 w 2598857"/>
                <a:gd name="connsiteY42" fmla="*/ 91981 h 138752"/>
                <a:gd name="connsiteX43" fmla="*/ 1993730 w 2598857"/>
                <a:gd name="connsiteY43" fmla="*/ 0 h 138752"/>
                <a:gd name="connsiteX44" fmla="*/ 2049136 w 2598857"/>
                <a:gd name="connsiteY44" fmla="*/ 0 h 138752"/>
                <a:gd name="connsiteX45" fmla="*/ 2085771 w 2598857"/>
                <a:gd name="connsiteY45" fmla="*/ 91981 h 138752"/>
                <a:gd name="connsiteX46" fmla="*/ 2122405 w 2598857"/>
                <a:gd name="connsiteY46" fmla="*/ 0 h 138752"/>
                <a:gd name="connsiteX47" fmla="*/ 2177811 w 2598857"/>
                <a:gd name="connsiteY47" fmla="*/ 0 h 138752"/>
                <a:gd name="connsiteX48" fmla="*/ 2214446 w 2598857"/>
                <a:gd name="connsiteY48" fmla="*/ 91981 h 138752"/>
                <a:gd name="connsiteX49" fmla="*/ 2251080 w 2598857"/>
                <a:gd name="connsiteY49" fmla="*/ 0 h 138752"/>
                <a:gd name="connsiteX50" fmla="*/ 2306486 w 2598857"/>
                <a:gd name="connsiteY50" fmla="*/ 0 h 138752"/>
                <a:gd name="connsiteX51" fmla="*/ 2343120 w 2598857"/>
                <a:gd name="connsiteY51" fmla="*/ 91981 h 138752"/>
                <a:gd name="connsiteX52" fmla="*/ 2379755 w 2598857"/>
                <a:gd name="connsiteY52" fmla="*/ 0 h 138752"/>
                <a:gd name="connsiteX53" fmla="*/ 2435161 w 2598857"/>
                <a:gd name="connsiteY53" fmla="*/ 0 h 138752"/>
                <a:gd name="connsiteX54" fmla="*/ 2471795 w 2598857"/>
                <a:gd name="connsiteY54" fmla="*/ 91981 h 138752"/>
                <a:gd name="connsiteX55" fmla="*/ 2508429 w 2598857"/>
                <a:gd name="connsiteY55" fmla="*/ 0 h 138752"/>
                <a:gd name="connsiteX56" fmla="*/ 2563833 w 2598857"/>
                <a:gd name="connsiteY56" fmla="*/ 0 h 138752"/>
                <a:gd name="connsiteX57" fmla="*/ 2598857 w 2598857"/>
                <a:gd name="connsiteY57" fmla="*/ 87938 h 138752"/>
                <a:gd name="connsiteX58" fmla="*/ 2598857 w 2598857"/>
                <a:gd name="connsiteY58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9474 w 2598857"/>
                <a:gd name="connsiteY28" fmla="*/ 21775 h 138752"/>
                <a:gd name="connsiteX29" fmla="*/ 1059758 w 2598857"/>
                <a:gd name="connsiteY29" fmla="*/ 22002 h 138752"/>
                <a:gd name="connsiteX30" fmla="*/ 1298504 w 2598857"/>
                <a:gd name="connsiteY30" fmla="*/ 87945 h 138752"/>
                <a:gd name="connsiteX31" fmla="*/ 1537250 w 2598857"/>
                <a:gd name="connsiteY31" fmla="*/ 22002 h 138752"/>
                <a:gd name="connsiteX32" fmla="*/ 1575100 w 2598857"/>
                <a:gd name="connsiteY32" fmla="*/ 8867 h 138752"/>
                <a:gd name="connsiteX33" fmla="*/ 1571071 w 2598857"/>
                <a:gd name="connsiteY33" fmla="*/ 91981 h 138752"/>
                <a:gd name="connsiteX34" fmla="*/ 1607706 w 2598857"/>
                <a:gd name="connsiteY34" fmla="*/ 0 h 138752"/>
                <a:gd name="connsiteX35" fmla="*/ 1663112 w 2598857"/>
                <a:gd name="connsiteY35" fmla="*/ 0 h 138752"/>
                <a:gd name="connsiteX36" fmla="*/ 1699746 w 2598857"/>
                <a:gd name="connsiteY36" fmla="*/ 91981 h 138752"/>
                <a:gd name="connsiteX37" fmla="*/ 1736380 w 2598857"/>
                <a:gd name="connsiteY37" fmla="*/ 0 h 138752"/>
                <a:gd name="connsiteX38" fmla="*/ 1791787 w 2598857"/>
                <a:gd name="connsiteY38" fmla="*/ 0 h 138752"/>
                <a:gd name="connsiteX39" fmla="*/ 1828421 w 2598857"/>
                <a:gd name="connsiteY39" fmla="*/ 91981 h 138752"/>
                <a:gd name="connsiteX40" fmla="*/ 1865055 w 2598857"/>
                <a:gd name="connsiteY40" fmla="*/ 0 h 138752"/>
                <a:gd name="connsiteX41" fmla="*/ 1920462 w 2598857"/>
                <a:gd name="connsiteY41" fmla="*/ 0 h 138752"/>
                <a:gd name="connsiteX42" fmla="*/ 1957096 w 2598857"/>
                <a:gd name="connsiteY42" fmla="*/ 91981 h 138752"/>
                <a:gd name="connsiteX43" fmla="*/ 1993730 w 2598857"/>
                <a:gd name="connsiteY43" fmla="*/ 0 h 138752"/>
                <a:gd name="connsiteX44" fmla="*/ 2049136 w 2598857"/>
                <a:gd name="connsiteY44" fmla="*/ 0 h 138752"/>
                <a:gd name="connsiteX45" fmla="*/ 2085771 w 2598857"/>
                <a:gd name="connsiteY45" fmla="*/ 91981 h 138752"/>
                <a:gd name="connsiteX46" fmla="*/ 2122405 w 2598857"/>
                <a:gd name="connsiteY46" fmla="*/ 0 h 138752"/>
                <a:gd name="connsiteX47" fmla="*/ 2177811 w 2598857"/>
                <a:gd name="connsiteY47" fmla="*/ 0 h 138752"/>
                <a:gd name="connsiteX48" fmla="*/ 2214446 w 2598857"/>
                <a:gd name="connsiteY48" fmla="*/ 91981 h 138752"/>
                <a:gd name="connsiteX49" fmla="*/ 2251080 w 2598857"/>
                <a:gd name="connsiteY49" fmla="*/ 0 h 138752"/>
                <a:gd name="connsiteX50" fmla="*/ 2306486 w 2598857"/>
                <a:gd name="connsiteY50" fmla="*/ 0 h 138752"/>
                <a:gd name="connsiteX51" fmla="*/ 2343120 w 2598857"/>
                <a:gd name="connsiteY51" fmla="*/ 91981 h 138752"/>
                <a:gd name="connsiteX52" fmla="*/ 2379755 w 2598857"/>
                <a:gd name="connsiteY52" fmla="*/ 0 h 138752"/>
                <a:gd name="connsiteX53" fmla="*/ 2435161 w 2598857"/>
                <a:gd name="connsiteY53" fmla="*/ 0 h 138752"/>
                <a:gd name="connsiteX54" fmla="*/ 2471795 w 2598857"/>
                <a:gd name="connsiteY54" fmla="*/ 91981 h 138752"/>
                <a:gd name="connsiteX55" fmla="*/ 2508429 w 2598857"/>
                <a:gd name="connsiteY55" fmla="*/ 0 h 138752"/>
                <a:gd name="connsiteX56" fmla="*/ 2563833 w 2598857"/>
                <a:gd name="connsiteY56" fmla="*/ 0 h 138752"/>
                <a:gd name="connsiteX57" fmla="*/ 2598857 w 2598857"/>
                <a:gd name="connsiteY57" fmla="*/ 87938 h 138752"/>
                <a:gd name="connsiteX58" fmla="*/ 2598857 w 2598857"/>
                <a:gd name="connsiteY58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9474 w 2598857"/>
                <a:gd name="connsiteY28" fmla="*/ 21775 h 138752"/>
                <a:gd name="connsiteX29" fmla="*/ 1059758 w 2598857"/>
                <a:gd name="connsiteY29" fmla="*/ 22002 h 138752"/>
                <a:gd name="connsiteX30" fmla="*/ 1298504 w 2598857"/>
                <a:gd name="connsiteY30" fmla="*/ 87945 h 138752"/>
                <a:gd name="connsiteX31" fmla="*/ 1537250 w 2598857"/>
                <a:gd name="connsiteY31" fmla="*/ 22002 h 138752"/>
                <a:gd name="connsiteX32" fmla="*/ 1571071 w 2598857"/>
                <a:gd name="connsiteY32" fmla="*/ 91981 h 138752"/>
                <a:gd name="connsiteX33" fmla="*/ 1607706 w 2598857"/>
                <a:gd name="connsiteY33" fmla="*/ 0 h 138752"/>
                <a:gd name="connsiteX34" fmla="*/ 1663112 w 2598857"/>
                <a:gd name="connsiteY34" fmla="*/ 0 h 138752"/>
                <a:gd name="connsiteX35" fmla="*/ 1699746 w 2598857"/>
                <a:gd name="connsiteY35" fmla="*/ 91981 h 138752"/>
                <a:gd name="connsiteX36" fmla="*/ 1736380 w 2598857"/>
                <a:gd name="connsiteY36" fmla="*/ 0 h 138752"/>
                <a:gd name="connsiteX37" fmla="*/ 1791787 w 2598857"/>
                <a:gd name="connsiteY37" fmla="*/ 0 h 138752"/>
                <a:gd name="connsiteX38" fmla="*/ 1828421 w 2598857"/>
                <a:gd name="connsiteY38" fmla="*/ 91981 h 138752"/>
                <a:gd name="connsiteX39" fmla="*/ 1865055 w 2598857"/>
                <a:gd name="connsiteY39" fmla="*/ 0 h 138752"/>
                <a:gd name="connsiteX40" fmla="*/ 1920462 w 2598857"/>
                <a:gd name="connsiteY40" fmla="*/ 0 h 138752"/>
                <a:gd name="connsiteX41" fmla="*/ 1957096 w 2598857"/>
                <a:gd name="connsiteY41" fmla="*/ 91981 h 138752"/>
                <a:gd name="connsiteX42" fmla="*/ 1993730 w 2598857"/>
                <a:gd name="connsiteY42" fmla="*/ 0 h 138752"/>
                <a:gd name="connsiteX43" fmla="*/ 2049136 w 2598857"/>
                <a:gd name="connsiteY43" fmla="*/ 0 h 138752"/>
                <a:gd name="connsiteX44" fmla="*/ 2085771 w 2598857"/>
                <a:gd name="connsiteY44" fmla="*/ 91981 h 138752"/>
                <a:gd name="connsiteX45" fmla="*/ 2122405 w 2598857"/>
                <a:gd name="connsiteY45" fmla="*/ 0 h 138752"/>
                <a:gd name="connsiteX46" fmla="*/ 2177811 w 2598857"/>
                <a:gd name="connsiteY46" fmla="*/ 0 h 138752"/>
                <a:gd name="connsiteX47" fmla="*/ 2214446 w 2598857"/>
                <a:gd name="connsiteY47" fmla="*/ 91981 h 138752"/>
                <a:gd name="connsiteX48" fmla="*/ 2251080 w 2598857"/>
                <a:gd name="connsiteY48" fmla="*/ 0 h 138752"/>
                <a:gd name="connsiteX49" fmla="*/ 2306486 w 2598857"/>
                <a:gd name="connsiteY49" fmla="*/ 0 h 138752"/>
                <a:gd name="connsiteX50" fmla="*/ 2343120 w 2598857"/>
                <a:gd name="connsiteY50" fmla="*/ 91981 h 138752"/>
                <a:gd name="connsiteX51" fmla="*/ 2379755 w 2598857"/>
                <a:gd name="connsiteY51" fmla="*/ 0 h 138752"/>
                <a:gd name="connsiteX52" fmla="*/ 2435161 w 2598857"/>
                <a:gd name="connsiteY52" fmla="*/ 0 h 138752"/>
                <a:gd name="connsiteX53" fmla="*/ 2471795 w 2598857"/>
                <a:gd name="connsiteY53" fmla="*/ 91981 h 138752"/>
                <a:gd name="connsiteX54" fmla="*/ 2508429 w 2598857"/>
                <a:gd name="connsiteY54" fmla="*/ 0 h 138752"/>
                <a:gd name="connsiteX55" fmla="*/ 2563833 w 2598857"/>
                <a:gd name="connsiteY55" fmla="*/ 0 h 138752"/>
                <a:gd name="connsiteX56" fmla="*/ 2598857 w 2598857"/>
                <a:gd name="connsiteY56" fmla="*/ 87938 h 138752"/>
                <a:gd name="connsiteX57" fmla="*/ 2598857 w 2598857"/>
                <a:gd name="connsiteY57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9474 w 2598857"/>
                <a:gd name="connsiteY28" fmla="*/ 21775 h 138752"/>
                <a:gd name="connsiteX29" fmla="*/ 1059758 w 2598857"/>
                <a:gd name="connsiteY29" fmla="*/ 22002 h 138752"/>
                <a:gd name="connsiteX30" fmla="*/ 1298504 w 2598857"/>
                <a:gd name="connsiteY30" fmla="*/ 87945 h 138752"/>
                <a:gd name="connsiteX31" fmla="*/ 1542013 w 2598857"/>
                <a:gd name="connsiteY31" fmla="*/ 31527 h 138752"/>
                <a:gd name="connsiteX32" fmla="*/ 1571071 w 2598857"/>
                <a:gd name="connsiteY32" fmla="*/ 91981 h 138752"/>
                <a:gd name="connsiteX33" fmla="*/ 1607706 w 2598857"/>
                <a:gd name="connsiteY33" fmla="*/ 0 h 138752"/>
                <a:gd name="connsiteX34" fmla="*/ 1663112 w 2598857"/>
                <a:gd name="connsiteY34" fmla="*/ 0 h 138752"/>
                <a:gd name="connsiteX35" fmla="*/ 1699746 w 2598857"/>
                <a:gd name="connsiteY35" fmla="*/ 91981 h 138752"/>
                <a:gd name="connsiteX36" fmla="*/ 1736380 w 2598857"/>
                <a:gd name="connsiteY36" fmla="*/ 0 h 138752"/>
                <a:gd name="connsiteX37" fmla="*/ 1791787 w 2598857"/>
                <a:gd name="connsiteY37" fmla="*/ 0 h 138752"/>
                <a:gd name="connsiteX38" fmla="*/ 1828421 w 2598857"/>
                <a:gd name="connsiteY38" fmla="*/ 91981 h 138752"/>
                <a:gd name="connsiteX39" fmla="*/ 1865055 w 2598857"/>
                <a:gd name="connsiteY39" fmla="*/ 0 h 138752"/>
                <a:gd name="connsiteX40" fmla="*/ 1920462 w 2598857"/>
                <a:gd name="connsiteY40" fmla="*/ 0 h 138752"/>
                <a:gd name="connsiteX41" fmla="*/ 1957096 w 2598857"/>
                <a:gd name="connsiteY41" fmla="*/ 91981 h 138752"/>
                <a:gd name="connsiteX42" fmla="*/ 1993730 w 2598857"/>
                <a:gd name="connsiteY42" fmla="*/ 0 h 138752"/>
                <a:gd name="connsiteX43" fmla="*/ 2049136 w 2598857"/>
                <a:gd name="connsiteY43" fmla="*/ 0 h 138752"/>
                <a:gd name="connsiteX44" fmla="*/ 2085771 w 2598857"/>
                <a:gd name="connsiteY44" fmla="*/ 91981 h 138752"/>
                <a:gd name="connsiteX45" fmla="*/ 2122405 w 2598857"/>
                <a:gd name="connsiteY45" fmla="*/ 0 h 138752"/>
                <a:gd name="connsiteX46" fmla="*/ 2177811 w 2598857"/>
                <a:gd name="connsiteY46" fmla="*/ 0 h 138752"/>
                <a:gd name="connsiteX47" fmla="*/ 2214446 w 2598857"/>
                <a:gd name="connsiteY47" fmla="*/ 91981 h 138752"/>
                <a:gd name="connsiteX48" fmla="*/ 2251080 w 2598857"/>
                <a:gd name="connsiteY48" fmla="*/ 0 h 138752"/>
                <a:gd name="connsiteX49" fmla="*/ 2306486 w 2598857"/>
                <a:gd name="connsiteY49" fmla="*/ 0 h 138752"/>
                <a:gd name="connsiteX50" fmla="*/ 2343120 w 2598857"/>
                <a:gd name="connsiteY50" fmla="*/ 91981 h 138752"/>
                <a:gd name="connsiteX51" fmla="*/ 2379755 w 2598857"/>
                <a:gd name="connsiteY51" fmla="*/ 0 h 138752"/>
                <a:gd name="connsiteX52" fmla="*/ 2435161 w 2598857"/>
                <a:gd name="connsiteY52" fmla="*/ 0 h 138752"/>
                <a:gd name="connsiteX53" fmla="*/ 2471795 w 2598857"/>
                <a:gd name="connsiteY53" fmla="*/ 91981 h 138752"/>
                <a:gd name="connsiteX54" fmla="*/ 2508429 w 2598857"/>
                <a:gd name="connsiteY54" fmla="*/ 0 h 138752"/>
                <a:gd name="connsiteX55" fmla="*/ 2563833 w 2598857"/>
                <a:gd name="connsiteY55" fmla="*/ 0 h 138752"/>
                <a:gd name="connsiteX56" fmla="*/ 2598857 w 2598857"/>
                <a:gd name="connsiteY56" fmla="*/ 87938 h 138752"/>
                <a:gd name="connsiteX57" fmla="*/ 2598857 w 2598857"/>
                <a:gd name="connsiteY57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9474 w 2598857"/>
                <a:gd name="connsiteY28" fmla="*/ 21775 h 138752"/>
                <a:gd name="connsiteX29" fmla="*/ 1054995 w 2598857"/>
                <a:gd name="connsiteY29" fmla="*/ 33908 h 138752"/>
                <a:gd name="connsiteX30" fmla="*/ 1298504 w 2598857"/>
                <a:gd name="connsiteY30" fmla="*/ 87945 h 138752"/>
                <a:gd name="connsiteX31" fmla="*/ 1542013 w 2598857"/>
                <a:gd name="connsiteY31" fmla="*/ 31527 h 138752"/>
                <a:gd name="connsiteX32" fmla="*/ 1571071 w 2598857"/>
                <a:gd name="connsiteY32" fmla="*/ 91981 h 138752"/>
                <a:gd name="connsiteX33" fmla="*/ 1607706 w 2598857"/>
                <a:gd name="connsiteY33" fmla="*/ 0 h 138752"/>
                <a:gd name="connsiteX34" fmla="*/ 1663112 w 2598857"/>
                <a:gd name="connsiteY34" fmla="*/ 0 h 138752"/>
                <a:gd name="connsiteX35" fmla="*/ 1699746 w 2598857"/>
                <a:gd name="connsiteY35" fmla="*/ 91981 h 138752"/>
                <a:gd name="connsiteX36" fmla="*/ 1736380 w 2598857"/>
                <a:gd name="connsiteY36" fmla="*/ 0 h 138752"/>
                <a:gd name="connsiteX37" fmla="*/ 1791787 w 2598857"/>
                <a:gd name="connsiteY37" fmla="*/ 0 h 138752"/>
                <a:gd name="connsiteX38" fmla="*/ 1828421 w 2598857"/>
                <a:gd name="connsiteY38" fmla="*/ 91981 h 138752"/>
                <a:gd name="connsiteX39" fmla="*/ 1865055 w 2598857"/>
                <a:gd name="connsiteY39" fmla="*/ 0 h 138752"/>
                <a:gd name="connsiteX40" fmla="*/ 1920462 w 2598857"/>
                <a:gd name="connsiteY40" fmla="*/ 0 h 138752"/>
                <a:gd name="connsiteX41" fmla="*/ 1957096 w 2598857"/>
                <a:gd name="connsiteY41" fmla="*/ 91981 h 138752"/>
                <a:gd name="connsiteX42" fmla="*/ 1993730 w 2598857"/>
                <a:gd name="connsiteY42" fmla="*/ 0 h 138752"/>
                <a:gd name="connsiteX43" fmla="*/ 2049136 w 2598857"/>
                <a:gd name="connsiteY43" fmla="*/ 0 h 138752"/>
                <a:gd name="connsiteX44" fmla="*/ 2085771 w 2598857"/>
                <a:gd name="connsiteY44" fmla="*/ 91981 h 138752"/>
                <a:gd name="connsiteX45" fmla="*/ 2122405 w 2598857"/>
                <a:gd name="connsiteY45" fmla="*/ 0 h 138752"/>
                <a:gd name="connsiteX46" fmla="*/ 2177811 w 2598857"/>
                <a:gd name="connsiteY46" fmla="*/ 0 h 138752"/>
                <a:gd name="connsiteX47" fmla="*/ 2214446 w 2598857"/>
                <a:gd name="connsiteY47" fmla="*/ 91981 h 138752"/>
                <a:gd name="connsiteX48" fmla="*/ 2251080 w 2598857"/>
                <a:gd name="connsiteY48" fmla="*/ 0 h 138752"/>
                <a:gd name="connsiteX49" fmla="*/ 2306486 w 2598857"/>
                <a:gd name="connsiteY49" fmla="*/ 0 h 138752"/>
                <a:gd name="connsiteX50" fmla="*/ 2343120 w 2598857"/>
                <a:gd name="connsiteY50" fmla="*/ 91981 h 138752"/>
                <a:gd name="connsiteX51" fmla="*/ 2379755 w 2598857"/>
                <a:gd name="connsiteY51" fmla="*/ 0 h 138752"/>
                <a:gd name="connsiteX52" fmla="*/ 2435161 w 2598857"/>
                <a:gd name="connsiteY52" fmla="*/ 0 h 138752"/>
                <a:gd name="connsiteX53" fmla="*/ 2471795 w 2598857"/>
                <a:gd name="connsiteY53" fmla="*/ 91981 h 138752"/>
                <a:gd name="connsiteX54" fmla="*/ 2508429 w 2598857"/>
                <a:gd name="connsiteY54" fmla="*/ 0 h 138752"/>
                <a:gd name="connsiteX55" fmla="*/ 2563833 w 2598857"/>
                <a:gd name="connsiteY55" fmla="*/ 0 h 138752"/>
                <a:gd name="connsiteX56" fmla="*/ 2598857 w 2598857"/>
                <a:gd name="connsiteY56" fmla="*/ 87938 h 138752"/>
                <a:gd name="connsiteX57" fmla="*/ 2598857 w 2598857"/>
                <a:gd name="connsiteY57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71071 w 2598857"/>
                <a:gd name="connsiteY31" fmla="*/ 91981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699746 w 2598857"/>
                <a:gd name="connsiteY34" fmla="*/ 91981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91981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096 w 2598857"/>
                <a:gd name="connsiteY40" fmla="*/ 91981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91981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91981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3120 w 2598857"/>
                <a:gd name="connsiteY49" fmla="*/ 91981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91981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71071 w 2598857"/>
                <a:gd name="connsiteY31" fmla="*/ 91981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699746 w 2598857"/>
                <a:gd name="connsiteY34" fmla="*/ 91981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91981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096 w 2598857"/>
                <a:gd name="connsiteY40" fmla="*/ 91981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91981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91981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3120 w 2598857"/>
                <a:gd name="connsiteY49" fmla="*/ 91981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71071 w 2598857"/>
                <a:gd name="connsiteY31" fmla="*/ 91981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699746 w 2598857"/>
                <a:gd name="connsiteY34" fmla="*/ 91981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91981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096 w 2598857"/>
                <a:gd name="connsiteY40" fmla="*/ 91981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91981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91981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71071 w 2598857"/>
                <a:gd name="connsiteY31" fmla="*/ 91981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699746 w 2598857"/>
                <a:gd name="connsiteY34" fmla="*/ 91981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91981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096 w 2598857"/>
                <a:gd name="connsiteY40" fmla="*/ 91981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91981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71071 w 2598857"/>
                <a:gd name="connsiteY31" fmla="*/ 91981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699746 w 2598857"/>
                <a:gd name="connsiteY34" fmla="*/ 91981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91981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096 w 2598857"/>
                <a:gd name="connsiteY40" fmla="*/ 91981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71071 w 2598857"/>
                <a:gd name="connsiteY31" fmla="*/ 91981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699746 w 2598857"/>
                <a:gd name="connsiteY34" fmla="*/ 91981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91981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71071 w 2598857"/>
                <a:gd name="connsiteY31" fmla="*/ 91981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699746 w 2598857"/>
                <a:gd name="connsiteY34" fmla="*/ 91981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71071 w 2598857"/>
                <a:gd name="connsiteY31" fmla="*/ 91981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69185 w 2598857"/>
                <a:gd name="connsiteY31" fmla="*/ 88209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877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69185 w 2598857"/>
                <a:gd name="connsiteY31" fmla="*/ 88209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2724 w 2598857"/>
                <a:gd name="connsiteY24" fmla="*/ 87317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877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69185 w 2598857"/>
                <a:gd name="connsiteY31" fmla="*/ 88209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87317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2724 w 2598857"/>
                <a:gd name="connsiteY24" fmla="*/ 87317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877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69185 w 2598857"/>
                <a:gd name="connsiteY31" fmla="*/ 88209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375 w 2598857"/>
                <a:gd name="connsiteY18" fmla="*/ 877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87317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2724 w 2598857"/>
                <a:gd name="connsiteY24" fmla="*/ 87317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877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69185 w 2598857"/>
                <a:gd name="connsiteY31" fmla="*/ 88209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877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375 w 2598857"/>
                <a:gd name="connsiteY18" fmla="*/ 877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87317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2724 w 2598857"/>
                <a:gd name="connsiteY24" fmla="*/ 87317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877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69185 w 2598857"/>
                <a:gd name="connsiteY31" fmla="*/ 88209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7082 w 2598857"/>
                <a:gd name="connsiteY12" fmla="*/ 877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877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375 w 2598857"/>
                <a:gd name="connsiteY18" fmla="*/ 877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87317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2724 w 2598857"/>
                <a:gd name="connsiteY24" fmla="*/ 87317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877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69185 w 2598857"/>
                <a:gd name="connsiteY31" fmla="*/ 88209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87317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7082 w 2598857"/>
                <a:gd name="connsiteY12" fmla="*/ 877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877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375 w 2598857"/>
                <a:gd name="connsiteY18" fmla="*/ 877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87317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2724 w 2598857"/>
                <a:gd name="connsiteY24" fmla="*/ 87317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877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69185 w 2598857"/>
                <a:gd name="connsiteY31" fmla="*/ 88209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86846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87317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7082 w 2598857"/>
                <a:gd name="connsiteY12" fmla="*/ 877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877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375 w 2598857"/>
                <a:gd name="connsiteY18" fmla="*/ 877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87317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2724 w 2598857"/>
                <a:gd name="connsiteY24" fmla="*/ 87317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877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69185 w 2598857"/>
                <a:gd name="connsiteY31" fmla="*/ 88209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38750 w 2598857"/>
                <a:gd name="connsiteY3" fmla="*/ 0 h 138752"/>
                <a:gd name="connsiteX4" fmla="*/ 94868 w 2598857"/>
                <a:gd name="connsiteY4" fmla="*/ 0 h 138752"/>
                <a:gd name="connsiteX5" fmla="*/ 131146 w 2598857"/>
                <a:gd name="connsiteY5" fmla="*/ 86846 h 138752"/>
                <a:gd name="connsiteX6" fmla="*/ 167425 w 2598857"/>
                <a:gd name="connsiteY6" fmla="*/ 0 h 138752"/>
                <a:gd name="connsiteX7" fmla="*/ 223543 w 2598857"/>
                <a:gd name="connsiteY7" fmla="*/ 0 h 138752"/>
                <a:gd name="connsiteX8" fmla="*/ 259821 w 2598857"/>
                <a:gd name="connsiteY8" fmla="*/ 87317 h 138752"/>
                <a:gd name="connsiteX9" fmla="*/ 296100 w 2598857"/>
                <a:gd name="connsiteY9" fmla="*/ 0 h 138752"/>
                <a:gd name="connsiteX10" fmla="*/ 352218 w 2598857"/>
                <a:gd name="connsiteY10" fmla="*/ 0 h 138752"/>
                <a:gd name="connsiteX11" fmla="*/ 387082 w 2598857"/>
                <a:gd name="connsiteY11" fmla="*/ 87789 h 138752"/>
                <a:gd name="connsiteX12" fmla="*/ 424775 w 2598857"/>
                <a:gd name="connsiteY12" fmla="*/ 0 h 138752"/>
                <a:gd name="connsiteX13" fmla="*/ 480893 w 2598857"/>
                <a:gd name="connsiteY13" fmla="*/ 0 h 138752"/>
                <a:gd name="connsiteX14" fmla="*/ 517171 w 2598857"/>
                <a:gd name="connsiteY14" fmla="*/ 87789 h 138752"/>
                <a:gd name="connsiteX15" fmla="*/ 553449 w 2598857"/>
                <a:gd name="connsiteY15" fmla="*/ 0 h 138752"/>
                <a:gd name="connsiteX16" fmla="*/ 609567 w 2598857"/>
                <a:gd name="connsiteY16" fmla="*/ 0 h 138752"/>
                <a:gd name="connsiteX17" fmla="*/ 645375 w 2598857"/>
                <a:gd name="connsiteY17" fmla="*/ 87789 h 138752"/>
                <a:gd name="connsiteX18" fmla="*/ 682124 w 2598857"/>
                <a:gd name="connsiteY18" fmla="*/ 0 h 138752"/>
                <a:gd name="connsiteX19" fmla="*/ 738242 w 2598857"/>
                <a:gd name="connsiteY19" fmla="*/ 0 h 138752"/>
                <a:gd name="connsiteX20" fmla="*/ 774521 w 2598857"/>
                <a:gd name="connsiteY20" fmla="*/ 87317 h 138752"/>
                <a:gd name="connsiteX21" fmla="*/ 810799 w 2598857"/>
                <a:gd name="connsiteY21" fmla="*/ 0 h 138752"/>
                <a:gd name="connsiteX22" fmla="*/ 866917 w 2598857"/>
                <a:gd name="connsiteY22" fmla="*/ 0 h 138752"/>
                <a:gd name="connsiteX23" fmla="*/ 902724 w 2598857"/>
                <a:gd name="connsiteY23" fmla="*/ 87317 h 138752"/>
                <a:gd name="connsiteX24" fmla="*/ 939474 w 2598857"/>
                <a:gd name="connsiteY24" fmla="*/ 0 h 138752"/>
                <a:gd name="connsiteX25" fmla="*/ 995589 w 2598857"/>
                <a:gd name="connsiteY25" fmla="*/ 0 h 138752"/>
                <a:gd name="connsiteX26" fmla="*/ 1031867 w 2598857"/>
                <a:gd name="connsiteY26" fmla="*/ 87789 h 138752"/>
                <a:gd name="connsiteX27" fmla="*/ 1054995 w 2598857"/>
                <a:gd name="connsiteY27" fmla="*/ 33908 h 138752"/>
                <a:gd name="connsiteX28" fmla="*/ 1298504 w 2598857"/>
                <a:gd name="connsiteY28" fmla="*/ 87945 h 138752"/>
                <a:gd name="connsiteX29" fmla="*/ 1542013 w 2598857"/>
                <a:gd name="connsiteY29" fmla="*/ 31527 h 138752"/>
                <a:gd name="connsiteX30" fmla="*/ 1569185 w 2598857"/>
                <a:gd name="connsiteY30" fmla="*/ 88209 h 138752"/>
                <a:gd name="connsiteX31" fmla="*/ 1607706 w 2598857"/>
                <a:gd name="connsiteY31" fmla="*/ 0 h 138752"/>
                <a:gd name="connsiteX32" fmla="*/ 1663112 w 2598857"/>
                <a:gd name="connsiteY32" fmla="*/ 0 h 138752"/>
                <a:gd name="connsiteX33" fmla="*/ 1700217 w 2598857"/>
                <a:gd name="connsiteY33" fmla="*/ 87738 h 138752"/>
                <a:gd name="connsiteX34" fmla="*/ 1736380 w 2598857"/>
                <a:gd name="connsiteY34" fmla="*/ 0 h 138752"/>
                <a:gd name="connsiteX35" fmla="*/ 1791787 w 2598857"/>
                <a:gd name="connsiteY35" fmla="*/ 0 h 138752"/>
                <a:gd name="connsiteX36" fmla="*/ 1828421 w 2598857"/>
                <a:gd name="connsiteY36" fmla="*/ 89152 h 138752"/>
                <a:gd name="connsiteX37" fmla="*/ 1865055 w 2598857"/>
                <a:gd name="connsiteY37" fmla="*/ 0 h 138752"/>
                <a:gd name="connsiteX38" fmla="*/ 1920462 w 2598857"/>
                <a:gd name="connsiteY38" fmla="*/ 0 h 138752"/>
                <a:gd name="connsiteX39" fmla="*/ 1957567 w 2598857"/>
                <a:gd name="connsiteY39" fmla="*/ 89152 h 138752"/>
                <a:gd name="connsiteX40" fmla="*/ 1993730 w 2598857"/>
                <a:gd name="connsiteY40" fmla="*/ 0 h 138752"/>
                <a:gd name="connsiteX41" fmla="*/ 2049136 w 2598857"/>
                <a:gd name="connsiteY41" fmla="*/ 0 h 138752"/>
                <a:gd name="connsiteX42" fmla="*/ 2085771 w 2598857"/>
                <a:gd name="connsiteY42" fmla="*/ 88209 h 138752"/>
                <a:gd name="connsiteX43" fmla="*/ 2122405 w 2598857"/>
                <a:gd name="connsiteY43" fmla="*/ 0 h 138752"/>
                <a:gd name="connsiteX44" fmla="*/ 2177811 w 2598857"/>
                <a:gd name="connsiteY44" fmla="*/ 0 h 138752"/>
                <a:gd name="connsiteX45" fmla="*/ 2214446 w 2598857"/>
                <a:gd name="connsiteY45" fmla="*/ 88209 h 138752"/>
                <a:gd name="connsiteX46" fmla="*/ 2251080 w 2598857"/>
                <a:gd name="connsiteY46" fmla="*/ 0 h 138752"/>
                <a:gd name="connsiteX47" fmla="*/ 2306486 w 2598857"/>
                <a:gd name="connsiteY47" fmla="*/ 0 h 138752"/>
                <a:gd name="connsiteX48" fmla="*/ 2342649 w 2598857"/>
                <a:gd name="connsiteY48" fmla="*/ 87738 h 138752"/>
                <a:gd name="connsiteX49" fmla="*/ 2379755 w 2598857"/>
                <a:gd name="connsiteY49" fmla="*/ 0 h 138752"/>
                <a:gd name="connsiteX50" fmla="*/ 2435161 w 2598857"/>
                <a:gd name="connsiteY50" fmla="*/ 0 h 138752"/>
                <a:gd name="connsiteX51" fmla="*/ 2471795 w 2598857"/>
                <a:gd name="connsiteY51" fmla="*/ 88209 h 138752"/>
                <a:gd name="connsiteX52" fmla="*/ 2508429 w 2598857"/>
                <a:gd name="connsiteY52" fmla="*/ 0 h 138752"/>
                <a:gd name="connsiteX53" fmla="*/ 2563833 w 2598857"/>
                <a:gd name="connsiteY53" fmla="*/ 0 h 138752"/>
                <a:gd name="connsiteX54" fmla="*/ 2598857 w 2598857"/>
                <a:gd name="connsiteY54" fmla="*/ 87938 h 138752"/>
                <a:gd name="connsiteX55" fmla="*/ 2598857 w 2598857"/>
                <a:gd name="connsiteY55" fmla="*/ 138752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98857" h="138752">
                  <a:moveTo>
                    <a:pt x="2598857" y="138752"/>
                  </a:moveTo>
                  <a:lnTo>
                    <a:pt x="0" y="138752"/>
                  </a:lnTo>
                  <a:lnTo>
                    <a:pt x="0" y="84882"/>
                  </a:lnTo>
                  <a:lnTo>
                    <a:pt x="38750" y="0"/>
                  </a:lnTo>
                  <a:lnTo>
                    <a:pt x="94868" y="0"/>
                  </a:lnTo>
                  <a:lnTo>
                    <a:pt x="131146" y="86846"/>
                  </a:lnTo>
                  <a:lnTo>
                    <a:pt x="167425" y="0"/>
                  </a:lnTo>
                  <a:lnTo>
                    <a:pt x="223543" y="0"/>
                  </a:lnTo>
                  <a:lnTo>
                    <a:pt x="259821" y="87317"/>
                  </a:lnTo>
                  <a:lnTo>
                    <a:pt x="296100" y="0"/>
                  </a:lnTo>
                  <a:lnTo>
                    <a:pt x="352218" y="0"/>
                  </a:lnTo>
                  <a:lnTo>
                    <a:pt x="387082" y="87789"/>
                  </a:lnTo>
                  <a:lnTo>
                    <a:pt x="424775" y="0"/>
                  </a:lnTo>
                  <a:lnTo>
                    <a:pt x="480893" y="0"/>
                  </a:lnTo>
                  <a:lnTo>
                    <a:pt x="517171" y="87789"/>
                  </a:lnTo>
                  <a:lnTo>
                    <a:pt x="553449" y="0"/>
                  </a:lnTo>
                  <a:lnTo>
                    <a:pt x="609567" y="0"/>
                  </a:lnTo>
                  <a:lnTo>
                    <a:pt x="645375" y="87789"/>
                  </a:lnTo>
                  <a:lnTo>
                    <a:pt x="682124" y="0"/>
                  </a:lnTo>
                  <a:lnTo>
                    <a:pt x="738242" y="0"/>
                  </a:lnTo>
                  <a:lnTo>
                    <a:pt x="774521" y="87317"/>
                  </a:lnTo>
                  <a:lnTo>
                    <a:pt x="810799" y="0"/>
                  </a:lnTo>
                  <a:lnTo>
                    <a:pt x="866917" y="0"/>
                  </a:lnTo>
                  <a:lnTo>
                    <a:pt x="902724" y="87317"/>
                  </a:lnTo>
                  <a:lnTo>
                    <a:pt x="939474" y="0"/>
                  </a:lnTo>
                  <a:lnTo>
                    <a:pt x="995589" y="0"/>
                  </a:lnTo>
                  <a:lnTo>
                    <a:pt x="1031867" y="87789"/>
                  </a:lnTo>
                  <a:lnTo>
                    <a:pt x="1054995" y="33908"/>
                  </a:lnTo>
                  <a:cubicBezTo>
                    <a:pt x="1123147" y="78548"/>
                    <a:pt x="1217334" y="88342"/>
                    <a:pt x="1298504" y="87945"/>
                  </a:cubicBezTo>
                  <a:cubicBezTo>
                    <a:pt x="1379674" y="87548"/>
                    <a:pt x="1473862" y="76167"/>
                    <a:pt x="1542013" y="31527"/>
                  </a:cubicBezTo>
                  <a:lnTo>
                    <a:pt x="1569185" y="88209"/>
                  </a:lnTo>
                  <a:lnTo>
                    <a:pt x="1607706" y="0"/>
                  </a:lnTo>
                  <a:lnTo>
                    <a:pt x="1663112" y="0"/>
                  </a:lnTo>
                  <a:lnTo>
                    <a:pt x="1700217" y="87738"/>
                  </a:lnTo>
                  <a:lnTo>
                    <a:pt x="1736380" y="0"/>
                  </a:lnTo>
                  <a:lnTo>
                    <a:pt x="1791787" y="0"/>
                  </a:lnTo>
                  <a:lnTo>
                    <a:pt x="1828421" y="89152"/>
                  </a:lnTo>
                  <a:lnTo>
                    <a:pt x="1865055" y="0"/>
                  </a:lnTo>
                  <a:lnTo>
                    <a:pt x="1920462" y="0"/>
                  </a:lnTo>
                  <a:lnTo>
                    <a:pt x="1957567" y="89152"/>
                  </a:lnTo>
                  <a:lnTo>
                    <a:pt x="1993730" y="0"/>
                  </a:lnTo>
                  <a:lnTo>
                    <a:pt x="2049136" y="0"/>
                  </a:lnTo>
                  <a:lnTo>
                    <a:pt x="2085771" y="88209"/>
                  </a:lnTo>
                  <a:lnTo>
                    <a:pt x="2122405" y="0"/>
                  </a:lnTo>
                  <a:lnTo>
                    <a:pt x="2177811" y="0"/>
                  </a:lnTo>
                  <a:lnTo>
                    <a:pt x="2214446" y="88209"/>
                  </a:lnTo>
                  <a:lnTo>
                    <a:pt x="2251080" y="0"/>
                  </a:lnTo>
                  <a:lnTo>
                    <a:pt x="2306486" y="0"/>
                  </a:lnTo>
                  <a:lnTo>
                    <a:pt x="2342649" y="87738"/>
                  </a:lnTo>
                  <a:lnTo>
                    <a:pt x="2379755" y="0"/>
                  </a:lnTo>
                  <a:lnTo>
                    <a:pt x="2435161" y="0"/>
                  </a:lnTo>
                  <a:lnTo>
                    <a:pt x="2471795" y="88209"/>
                  </a:lnTo>
                  <a:lnTo>
                    <a:pt x="2508429" y="0"/>
                  </a:lnTo>
                  <a:lnTo>
                    <a:pt x="2563833" y="0"/>
                  </a:lnTo>
                  <a:lnTo>
                    <a:pt x="2598857" y="87938"/>
                  </a:lnTo>
                  <a:lnTo>
                    <a:pt x="2598857" y="138752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E1533040-AF20-CF57-BE9C-4093DF0ECB2E}"/>
                </a:ext>
              </a:extLst>
            </p:cNvPr>
            <p:cNvSpPr/>
            <p:nvPr/>
          </p:nvSpPr>
          <p:spPr>
            <a:xfrm rot="18143469" flipH="1">
              <a:off x="2550196" y="5269412"/>
              <a:ext cx="2285752" cy="1538720"/>
            </a:xfrm>
            <a:custGeom>
              <a:avLst/>
              <a:gdLst>
                <a:gd name="connsiteX0" fmla="*/ 502306 w 2291641"/>
                <a:gd name="connsiteY0" fmla="*/ 1 h 1542685"/>
                <a:gd name="connsiteX1" fmla="*/ 2155775 w 2291641"/>
                <a:gd name="connsiteY1" fmla="*/ 1048966 h 1542685"/>
                <a:gd name="connsiteX2" fmla="*/ 2291641 w 2291641"/>
                <a:gd name="connsiteY2" fmla="*/ 1390024 h 1542685"/>
                <a:gd name="connsiteX3" fmla="*/ 2194793 w 2291641"/>
                <a:gd name="connsiteY3" fmla="*/ 1542685 h 1542685"/>
                <a:gd name="connsiteX4" fmla="*/ 0 w 2291641"/>
                <a:gd name="connsiteY4" fmla="*/ 150303 h 1542685"/>
                <a:gd name="connsiteX5" fmla="*/ 95353 w 2291641"/>
                <a:gd name="connsiteY5" fmla="*/ 0 h 1542685"/>
                <a:gd name="connsiteX6" fmla="*/ 502306 w 2291641"/>
                <a:gd name="connsiteY6" fmla="*/ 1 h 154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1641" h="1542685">
                  <a:moveTo>
                    <a:pt x="502306" y="1"/>
                  </a:moveTo>
                  <a:lnTo>
                    <a:pt x="2155775" y="1048966"/>
                  </a:lnTo>
                  <a:lnTo>
                    <a:pt x="2291641" y="1390024"/>
                  </a:lnTo>
                  <a:lnTo>
                    <a:pt x="2194793" y="1542685"/>
                  </a:lnTo>
                  <a:lnTo>
                    <a:pt x="0" y="150303"/>
                  </a:lnTo>
                  <a:lnTo>
                    <a:pt x="95353" y="0"/>
                  </a:lnTo>
                  <a:lnTo>
                    <a:pt x="502306" y="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947" name="グループ化 946">
              <a:extLst>
                <a:ext uri="{FF2B5EF4-FFF2-40B4-BE49-F238E27FC236}">
                  <a16:creationId xmlns:a16="http://schemas.microsoft.com/office/drawing/2014/main" id="{EFCAA295-8D8D-2CB6-927F-184F11999CD5}"/>
                </a:ext>
              </a:extLst>
            </p:cNvPr>
            <p:cNvGrpSpPr/>
            <p:nvPr/>
          </p:nvGrpSpPr>
          <p:grpSpPr>
            <a:xfrm rot="16200000" flipH="1">
              <a:off x="3777700" y="5626366"/>
              <a:ext cx="825872" cy="825872"/>
              <a:chOff x="1219857" y="8794434"/>
              <a:chExt cx="828000" cy="828000"/>
            </a:xfrm>
          </p:grpSpPr>
          <p:grpSp>
            <p:nvGrpSpPr>
              <p:cNvPr id="1085" name="グループ化 1084">
                <a:extLst>
                  <a:ext uri="{FF2B5EF4-FFF2-40B4-BE49-F238E27FC236}">
                    <a16:creationId xmlns:a16="http://schemas.microsoft.com/office/drawing/2014/main" id="{AB28606A-910A-95EB-0290-4132616ACB9B}"/>
                  </a:ext>
                </a:extLst>
              </p:cNvPr>
              <p:cNvGrpSpPr/>
              <p:nvPr/>
            </p:nvGrpSpPr>
            <p:grpSpPr>
              <a:xfrm flipH="1">
                <a:off x="1219857" y="8794434"/>
                <a:ext cx="828000" cy="828000"/>
                <a:chOff x="1504460" y="4677014"/>
                <a:chExt cx="828000" cy="828000"/>
              </a:xfrm>
            </p:grpSpPr>
            <p:sp>
              <p:nvSpPr>
                <p:cNvPr id="1091" name="楕円 1090">
                  <a:extLst>
                    <a:ext uri="{FF2B5EF4-FFF2-40B4-BE49-F238E27FC236}">
                      <a16:creationId xmlns:a16="http://schemas.microsoft.com/office/drawing/2014/main" id="{75B85C8D-1855-4E5E-C207-1AD91A0532F5}"/>
                    </a:ext>
                  </a:extLst>
                </p:cNvPr>
                <p:cNvSpPr/>
                <p:nvPr/>
              </p:nvSpPr>
              <p:spPr>
                <a:xfrm>
                  <a:off x="1504460" y="4677014"/>
                  <a:ext cx="828000" cy="828000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2" name="楕円 1091">
                  <a:extLst>
                    <a:ext uri="{FF2B5EF4-FFF2-40B4-BE49-F238E27FC236}">
                      <a16:creationId xmlns:a16="http://schemas.microsoft.com/office/drawing/2014/main" id="{5CF04B19-C123-2EAA-A901-8AB0C29683E8}"/>
                    </a:ext>
                  </a:extLst>
                </p:cNvPr>
                <p:cNvSpPr/>
                <p:nvPr/>
              </p:nvSpPr>
              <p:spPr>
                <a:xfrm>
                  <a:off x="1558460" y="4731014"/>
                  <a:ext cx="720000" cy="720000"/>
                </a:xfrm>
                <a:prstGeom prst="ellipse">
                  <a:avLst/>
                </a:pr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86" name="グループ化 1085">
                <a:extLst>
                  <a:ext uri="{FF2B5EF4-FFF2-40B4-BE49-F238E27FC236}">
                    <a16:creationId xmlns:a16="http://schemas.microsoft.com/office/drawing/2014/main" id="{C95FD3F6-5F20-7B48-00D2-DDBD0320D68B}"/>
                  </a:ext>
                </a:extLst>
              </p:cNvPr>
              <p:cNvGrpSpPr/>
              <p:nvPr/>
            </p:nvGrpSpPr>
            <p:grpSpPr>
              <a:xfrm>
                <a:off x="1357296" y="8937828"/>
                <a:ext cx="546607" cy="549477"/>
                <a:chOff x="1514150" y="1779027"/>
                <a:chExt cx="546607" cy="549477"/>
              </a:xfrm>
            </p:grpSpPr>
            <p:sp>
              <p:nvSpPr>
                <p:cNvPr id="1087" name="円弧 1086">
                  <a:extLst>
                    <a:ext uri="{FF2B5EF4-FFF2-40B4-BE49-F238E27FC236}">
                      <a16:creationId xmlns:a16="http://schemas.microsoft.com/office/drawing/2014/main" id="{3A20D3D9-0D0A-055A-7D9D-6B1D6EBECC87}"/>
                    </a:ext>
                  </a:extLst>
                </p:cNvPr>
                <p:cNvSpPr/>
                <p:nvPr/>
              </p:nvSpPr>
              <p:spPr>
                <a:xfrm rot="14901696" flipV="1">
                  <a:off x="1542877" y="1759825"/>
                  <a:ext cx="498677" cy="537082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88" name="円弧 1087">
                  <a:extLst>
                    <a:ext uri="{FF2B5EF4-FFF2-40B4-BE49-F238E27FC236}">
                      <a16:creationId xmlns:a16="http://schemas.microsoft.com/office/drawing/2014/main" id="{DA85C5C5-6306-BED3-1B2B-07AEA6EC56C0}"/>
                    </a:ext>
                  </a:extLst>
                </p:cNvPr>
                <p:cNvSpPr/>
                <p:nvPr/>
              </p:nvSpPr>
              <p:spPr>
                <a:xfrm rot="15717502" flipV="1">
                  <a:off x="1690930" y="1898379"/>
                  <a:ext cx="247396" cy="257969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89" name="円弧 1088">
                  <a:extLst>
                    <a:ext uri="{FF2B5EF4-FFF2-40B4-BE49-F238E27FC236}">
                      <a16:creationId xmlns:a16="http://schemas.microsoft.com/office/drawing/2014/main" id="{94715E17-E63C-379E-615E-DF6AA1DC202A}"/>
                    </a:ext>
                  </a:extLst>
                </p:cNvPr>
                <p:cNvSpPr/>
                <p:nvPr/>
              </p:nvSpPr>
              <p:spPr>
                <a:xfrm rot="15186176" flipH="1">
                  <a:off x="1533352" y="1810625"/>
                  <a:ext cx="498677" cy="537082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90" name="円弧 1089">
                  <a:extLst>
                    <a:ext uri="{FF2B5EF4-FFF2-40B4-BE49-F238E27FC236}">
                      <a16:creationId xmlns:a16="http://schemas.microsoft.com/office/drawing/2014/main" id="{0B453F35-AA91-3FD7-9F87-905155353E44}"/>
                    </a:ext>
                  </a:extLst>
                </p:cNvPr>
                <p:cNvSpPr/>
                <p:nvPr/>
              </p:nvSpPr>
              <p:spPr>
                <a:xfrm rot="15717502" flipH="1">
                  <a:off x="1652830" y="1942829"/>
                  <a:ext cx="247396" cy="257969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grpSp>
          <p:nvGrpSpPr>
            <p:cNvPr id="956" name="グループ化 955">
              <a:extLst>
                <a:ext uri="{FF2B5EF4-FFF2-40B4-BE49-F238E27FC236}">
                  <a16:creationId xmlns:a16="http://schemas.microsoft.com/office/drawing/2014/main" id="{7E760D71-E005-F9A1-196C-E7225845375F}"/>
                </a:ext>
              </a:extLst>
            </p:cNvPr>
            <p:cNvGrpSpPr/>
            <p:nvPr/>
          </p:nvGrpSpPr>
          <p:grpSpPr>
            <a:xfrm rot="16200000" flipH="1">
              <a:off x="2599255" y="5660588"/>
              <a:ext cx="825872" cy="757427"/>
              <a:chOff x="1219857" y="7647263"/>
              <a:chExt cx="828000" cy="759379"/>
            </a:xfrm>
          </p:grpSpPr>
          <p:sp>
            <p:nvSpPr>
              <p:cNvPr id="958" name="台形 6">
                <a:extLst>
                  <a:ext uri="{FF2B5EF4-FFF2-40B4-BE49-F238E27FC236}">
                    <a16:creationId xmlns:a16="http://schemas.microsoft.com/office/drawing/2014/main" id="{FACFACB3-8716-B441-39D2-666A3E14F06D}"/>
                  </a:ext>
                </a:extLst>
              </p:cNvPr>
              <p:cNvSpPr/>
              <p:nvPr/>
            </p:nvSpPr>
            <p:spPr>
              <a:xfrm>
                <a:off x="1315858" y="7649338"/>
                <a:ext cx="323803" cy="89575"/>
              </a:xfrm>
              <a:custGeom>
                <a:avLst/>
                <a:gdLst>
                  <a:gd name="connsiteX0" fmla="*/ 0 w 320249"/>
                  <a:gd name="connsiteY0" fmla="*/ 82905 h 82905"/>
                  <a:gd name="connsiteX1" fmla="*/ 64275 w 320249"/>
                  <a:gd name="connsiteY1" fmla="*/ 0 h 82905"/>
                  <a:gd name="connsiteX2" fmla="*/ 255974 w 320249"/>
                  <a:gd name="connsiteY2" fmla="*/ 0 h 82905"/>
                  <a:gd name="connsiteX3" fmla="*/ 320249 w 320249"/>
                  <a:gd name="connsiteY3" fmla="*/ 82905 h 82905"/>
                  <a:gd name="connsiteX4" fmla="*/ 0 w 320249"/>
                  <a:gd name="connsiteY4" fmla="*/ 82905 h 82905"/>
                  <a:gd name="connsiteX0" fmla="*/ 0 w 320249"/>
                  <a:gd name="connsiteY0" fmla="*/ 82997 h 82997"/>
                  <a:gd name="connsiteX1" fmla="*/ 64275 w 320249"/>
                  <a:gd name="connsiteY1" fmla="*/ 92 h 82997"/>
                  <a:gd name="connsiteX2" fmla="*/ 163678 w 320249"/>
                  <a:gd name="connsiteY2" fmla="*/ 0 h 82997"/>
                  <a:gd name="connsiteX3" fmla="*/ 255974 w 320249"/>
                  <a:gd name="connsiteY3" fmla="*/ 92 h 82997"/>
                  <a:gd name="connsiteX4" fmla="*/ 320249 w 320249"/>
                  <a:gd name="connsiteY4" fmla="*/ 82997 h 82997"/>
                  <a:gd name="connsiteX5" fmla="*/ 0 w 320249"/>
                  <a:gd name="connsiteY5" fmla="*/ 82997 h 82997"/>
                  <a:gd name="connsiteX0" fmla="*/ 0 w 320249"/>
                  <a:gd name="connsiteY0" fmla="*/ 82997 h 82997"/>
                  <a:gd name="connsiteX1" fmla="*/ 163678 w 320249"/>
                  <a:gd name="connsiteY1" fmla="*/ 0 h 82997"/>
                  <a:gd name="connsiteX2" fmla="*/ 255974 w 320249"/>
                  <a:gd name="connsiteY2" fmla="*/ 92 h 82997"/>
                  <a:gd name="connsiteX3" fmla="*/ 320249 w 320249"/>
                  <a:gd name="connsiteY3" fmla="*/ 82997 h 82997"/>
                  <a:gd name="connsiteX4" fmla="*/ 0 w 320249"/>
                  <a:gd name="connsiteY4" fmla="*/ 82997 h 82997"/>
                  <a:gd name="connsiteX0" fmla="*/ 0 w 327393"/>
                  <a:gd name="connsiteY0" fmla="*/ 82997 h 82997"/>
                  <a:gd name="connsiteX1" fmla="*/ 170822 w 327393"/>
                  <a:gd name="connsiteY1" fmla="*/ 0 h 82997"/>
                  <a:gd name="connsiteX2" fmla="*/ 263118 w 327393"/>
                  <a:gd name="connsiteY2" fmla="*/ 92 h 82997"/>
                  <a:gd name="connsiteX3" fmla="*/ 327393 w 327393"/>
                  <a:gd name="connsiteY3" fmla="*/ 82997 h 82997"/>
                  <a:gd name="connsiteX4" fmla="*/ 0 w 327393"/>
                  <a:gd name="connsiteY4" fmla="*/ 82997 h 82997"/>
                  <a:gd name="connsiteX0" fmla="*/ 0 w 327393"/>
                  <a:gd name="connsiteY0" fmla="*/ 82997 h 82997"/>
                  <a:gd name="connsiteX1" fmla="*/ 170822 w 327393"/>
                  <a:gd name="connsiteY1" fmla="*/ 0 h 82997"/>
                  <a:gd name="connsiteX2" fmla="*/ 263118 w 327393"/>
                  <a:gd name="connsiteY2" fmla="*/ 92 h 82997"/>
                  <a:gd name="connsiteX3" fmla="*/ 327393 w 327393"/>
                  <a:gd name="connsiteY3" fmla="*/ 82997 h 82997"/>
                  <a:gd name="connsiteX4" fmla="*/ 10994 w 327393"/>
                  <a:gd name="connsiteY4" fmla="*/ 82974 h 82997"/>
                  <a:gd name="connsiteX5" fmla="*/ 0 w 327393"/>
                  <a:gd name="connsiteY5" fmla="*/ 82997 h 82997"/>
                  <a:gd name="connsiteX0" fmla="*/ 0 w 327393"/>
                  <a:gd name="connsiteY0" fmla="*/ 82997 h 89575"/>
                  <a:gd name="connsiteX1" fmla="*/ 170822 w 327393"/>
                  <a:gd name="connsiteY1" fmla="*/ 0 h 89575"/>
                  <a:gd name="connsiteX2" fmla="*/ 263118 w 327393"/>
                  <a:gd name="connsiteY2" fmla="*/ 92 h 89575"/>
                  <a:gd name="connsiteX3" fmla="*/ 327393 w 327393"/>
                  <a:gd name="connsiteY3" fmla="*/ 82997 h 89575"/>
                  <a:gd name="connsiteX4" fmla="*/ 1348 w 327393"/>
                  <a:gd name="connsiteY4" fmla="*/ 89575 h 89575"/>
                  <a:gd name="connsiteX5" fmla="*/ 0 w 327393"/>
                  <a:gd name="connsiteY5" fmla="*/ 82997 h 89575"/>
                  <a:gd name="connsiteX0" fmla="*/ 0 w 326911"/>
                  <a:gd name="connsiteY0" fmla="*/ 82054 h 89575"/>
                  <a:gd name="connsiteX1" fmla="*/ 170340 w 326911"/>
                  <a:gd name="connsiteY1" fmla="*/ 0 h 89575"/>
                  <a:gd name="connsiteX2" fmla="*/ 262636 w 326911"/>
                  <a:gd name="connsiteY2" fmla="*/ 92 h 89575"/>
                  <a:gd name="connsiteX3" fmla="*/ 326911 w 326911"/>
                  <a:gd name="connsiteY3" fmla="*/ 82997 h 89575"/>
                  <a:gd name="connsiteX4" fmla="*/ 866 w 326911"/>
                  <a:gd name="connsiteY4" fmla="*/ 89575 h 89575"/>
                  <a:gd name="connsiteX5" fmla="*/ 0 w 326911"/>
                  <a:gd name="connsiteY5" fmla="*/ 82054 h 8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911" h="89575">
                    <a:moveTo>
                      <a:pt x="0" y="82054"/>
                    </a:moveTo>
                    <a:lnTo>
                      <a:pt x="170340" y="0"/>
                    </a:lnTo>
                    <a:lnTo>
                      <a:pt x="262636" y="92"/>
                    </a:lnTo>
                    <a:lnTo>
                      <a:pt x="326911" y="82997"/>
                    </a:lnTo>
                    <a:lnTo>
                      <a:pt x="866" y="89575"/>
                    </a:lnTo>
                    <a:cubicBezTo>
                      <a:pt x="577" y="87068"/>
                      <a:pt x="289" y="84561"/>
                      <a:pt x="0" y="8205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59" name="グループ化 958">
                <a:extLst>
                  <a:ext uri="{FF2B5EF4-FFF2-40B4-BE49-F238E27FC236}">
                    <a16:creationId xmlns:a16="http://schemas.microsoft.com/office/drawing/2014/main" id="{9476CDB9-387C-DE06-3F88-53D2940DBB70}"/>
                  </a:ext>
                </a:extLst>
              </p:cNvPr>
              <p:cNvGrpSpPr/>
              <p:nvPr/>
            </p:nvGrpSpPr>
            <p:grpSpPr>
              <a:xfrm>
                <a:off x="1219857" y="7647263"/>
                <a:ext cx="828000" cy="759379"/>
                <a:chOff x="3969184" y="6846486"/>
                <a:chExt cx="828000" cy="759379"/>
              </a:xfrm>
            </p:grpSpPr>
            <p:sp>
              <p:nvSpPr>
                <p:cNvPr id="1083" name="フリーフォーム: 図形 1082">
                  <a:extLst>
                    <a:ext uri="{FF2B5EF4-FFF2-40B4-BE49-F238E27FC236}">
                      <a16:creationId xmlns:a16="http://schemas.microsoft.com/office/drawing/2014/main" id="{6B3453D5-FE2B-DCD8-EDBF-7A4D9FA0BBC6}"/>
                    </a:ext>
                  </a:extLst>
                </p:cNvPr>
                <p:cNvSpPr/>
                <p:nvPr/>
              </p:nvSpPr>
              <p:spPr>
                <a:xfrm rot="16200000">
                  <a:off x="4043010" y="6851693"/>
                  <a:ext cx="680347" cy="720000"/>
                </a:xfrm>
                <a:custGeom>
                  <a:avLst/>
                  <a:gdLst>
                    <a:gd name="connsiteX0" fmla="*/ 680347 w 680347"/>
                    <a:gd name="connsiteY0" fmla="*/ 518855 h 720000"/>
                    <a:gd name="connsiteX1" fmla="*/ 637793 w 680347"/>
                    <a:gd name="connsiteY1" fmla="*/ 588993 h 720000"/>
                    <a:gd name="connsiteX2" fmla="*/ 360000 w 680347"/>
                    <a:gd name="connsiteY2" fmla="*/ 720000 h 720000"/>
                    <a:gd name="connsiteX3" fmla="*/ 0 w 680347"/>
                    <a:gd name="connsiteY3" fmla="*/ 360000 h 720000"/>
                    <a:gd name="connsiteX4" fmla="*/ 360000 w 680347"/>
                    <a:gd name="connsiteY4" fmla="*/ 0 h 720000"/>
                    <a:gd name="connsiteX5" fmla="*/ 614559 w 680347"/>
                    <a:gd name="connsiteY5" fmla="*/ 105441 h 720000"/>
                    <a:gd name="connsiteX6" fmla="*/ 621716 w 680347"/>
                    <a:gd name="connsiteY6" fmla="*/ 114116 h 720000"/>
                    <a:gd name="connsiteX7" fmla="*/ 621716 w 680347"/>
                    <a:gd name="connsiteY7" fmla="*/ 364543 h 720000"/>
                    <a:gd name="connsiteX8" fmla="*/ 624182 w 680347"/>
                    <a:gd name="connsiteY8" fmla="*/ 364543 h 720000"/>
                    <a:gd name="connsiteX9" fmla="*/ 680347 w 680347"/>
                    <a:gd name="connsiteY9" fmla="*/ 518855 h 720000"/>
                    <a:gd name="connsiteX0" fmla="*/ 680347 w 680347"/>
                    <a:gd name="connsiteY0" fmla="*/ 518855 h 720000"/>
                    <a:gd name="connsiteX1" fmla="*/ 637793 w 680347"/>
                    <a:gd name="connsiteY1" fmla="*/ 588993 h 720000"/>
                    <a:gd name="connsiteX2" fmla="*/ 360000 w 680347"/>
                    <a:gd name="connsiteY2" fmla="*/ 720000 h 720000"/>
                    <a:gd name="connsiteX3" fmla="*/ 0 w 680347"/>
                    <a:gd name="connsiteY3" fmla="*/ 360000 h 720000"/>
                    <a:gd name="connsiteX4" fmla="*/ 360000 w 680347"/>
                    <a:gd name="connsiteY4" fmla="*/ 0 h 720000"/>
                    <a:gd name="connsiteX5" fmla="*/ 614559 w 680347"/>
                    <a:gd name="connsiteY5" fmla="*/ 105441 h 720000"/>
                    <a:gd name="connsiteX6" fmla="*/ 621716 w 680347"/>
                    <a:gd name="connsiteY6" fmla="*/ 114116 h 720000"/>
                    <a:gd name="connsiteX7" fmla="*/ 621716 w 680347"/>
                    <a:gd name="connsiteY7" fmla="*/ 364543 h 720000"/>
                    <a:gd name="connsiteX8" fmla="*/ 680347 w 680347"/>
                    <a:gd name="connsiteY8" fmla="*/ 518855 h 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0347" h="720000">
                      <a:moveTo>
                        <a:pt x="680347" y="518855"/>
                      </a:moveTo>
                      <a:lnTo>
                        <a:pt x="637793" y="588993"/>
                      </a:lnTo>
                      <a:cubicBezTo>
                        <a:pt x="571764" y="669002"/>
                        <a:pt x="471838" y="720000"/>
                        <a:pt x="360000" y="720000"/>
                      </a:cubicBezTo>
                      <a:cubicBezTo>
                        <a:pt x="161177" y="720000"/>
                        <a:pt x="0" y="558823"/>
                        <a:pt x="0" y="360000"/>
                      </a:cubicBezTo>
                      <a:cubicBezTo>
                        <a:pt x="0" y="161177"/>
                        <a:pt x="161177" y="0"/>
                        <a:pt x="360000" y="0"/>
                      </a:cubicBezTo>
                      <a:cubicBezTo>
                        <a:pt x="459411" y="0"/>
                        <a:pt x="549411" y="40294"/>
                        <a:pt x="614559" y="105441"/>
                      </a:cubicBezTo>
                      <a:lnTo>
                        <a:pt x="621716" y="114116"/>
                      </a:lnTo>
                      <a:lnTo>
                        <a:pt x="621716" y="364543"/>
                      </a:lnTo>
                      <a:lnTo>
                        <a:pt x="680347" y="518855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4" name="フリーフォーム: 図形 1083">
                  <a:extLst>
                    <a:ext uri="{FF2B5EF4-FFF2-40B4-BE49-F238E27FC236}">
                      <a16:creationId xmlns:a16="http://schemas.microsoft.com/office/drawing/2014/main" id="{F549A869-4CDD-54D6-3106-BD8A3AE978DF}"/>
                    </a:ext>
                  </a:extLst>
                </p:cNvPr>
                <p:cNvSpPr/>
                <p:nvPr/>
              </p:nvSpPr>
              <p:spPr>
                <a:xfrm rot="16200000">
                  <a:off x="4003494" y="6812176"/>
                  <a:ext cx="759379" cy="828000"/>
                </a:xfrm>
                <a:custGeom>
                  <a:avLst/>
                  <a:gdLst>
                    <a:gd name="connsiteX0" fmla="*/ 759379 w 759379"/>
                    <a:gd name="connsiteY0" fmla="*/ 641632 h 828000"/>
                    <a:gd name="connsiteX1" fmla="*/ 757294 w 759379"/>
                    <a:gd name="connsiteY1" fmla="*/ 645472 h 828000"/>
                    <a:gd name="connsiteX2" fmla="*/ 414000 w 759379"/>
                    <a:gd name="connsiteY2" fmla="*/ 828000 h 828000"/>
                    <a:gd name="connsiteX3" fmla="*/ 0 w 759379"/>
                    <a:gd name="connsiteY3" fmla="*/ 414001 h 828000"/>
                    <a:gd name="connsiteX4" fmla="*/ 414000 w 759379"/>
                    <a:gd name="connsiteY4" fmla="*/ 0 h 828000"/>
                    <a:gd name="connsiteX5" fmla="*/ 645470 w 759379"/>
                    <a:gd name="connsiteY5" fmla="*/ 70706 h 828000"/>
                    <a:gd name="connsiteX6" fmla="*/ 675715 w 759379"/>
                    <a:gd name="connsiteY6" fmla="*/ 95660 h 828000"/>
                    <a:gd name="connsiteX7" fmla="*/ 675715 w 759379"/>
                    <a:gd name="connsiteY7" fmla="*/ 168116 h 828000"/>
                    <a:gd name="connsiteX8" fmla="*/ 668558 w 759379"/>
                    <a:gd name="connsiteY8" fmla="*/ 159442 h 828000"/>
                    <a:gd name="connsiteX9" fmla="*/ 414000 w 759379"/>
                    <a:gd name="connsiteY9" fmla="*/ 54000 h 828000"/>
                    <a:gd name="connsiteX10" fmla="*/ 53999 w 759379"/>
                    <a:gd name="connsiteY10" fmla="*/ 414000 h 828000"/>
                    <a:gd name="connsiteX11" fmla="*/ 413999 w 759379"/>
                    <a:gd name="connsiteY11" fmla="*/ 774001 h 828000"/>
                    <a:gd name="connsiteX12" fmla="*/ 691792 w 759379"/>
                    <a:gd name="connsiteY12" fmla="*/ 642994 h 828000"/>
                    <a:gd name="connsiteX13" fmla="*/ 734346 w 759379"/>
                    <a:gd name="connsiteY13" fmla="*/ 572856 h 828000"/>
                    <a:gd name="connsiteX14" fmla="*/ 759379 w 759379"/>
                    <a:gd name="connsiteY14" fmla="*/ 641632 h 82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59379" h="828000">
                      <a:moveTo>
                        <a:pt x="759379" y="641632"/>
                      </a:moveTo>
                      <a:lnTo>
                        <a:pt x="757294" y="645472"/>
                      </a:lnTo>
                      <a:cubicBezTo>
                        <a:pt x="682896" y="755596"/>
                        <a:pt x="556904" y="828001"/>
                        <a:pt x="414000" y="828000"/>
                      </a:cubicBezTo>
                      <a:cubicBezTo>
                        <a:pt x="185354" y="828001"/>
                        <a:pt x="-1" y="642646"/>
                        <a:pt x="0" y="414001"/>
                      </a:cubicBezTo>
                      <a:cubicBezTo>
                        <a:pt x="-1" y="185355"/>
                        <a:pt x="185353" y="0"/>
                        <a:pt x="414000" y="0"/>
                      </a:cubicBezTo>
                      <a:cubicBezTo>
                        <a:pt x="499742" y="0"/>
                        <a:pt x="579396" y="26065"/>
                        <a:pt x="645470" y="70706"/>
                      </a:cubicBezTo>
                      <a:lnTo>
                        <a:pt x="675715" y="95660"/>
                      </a:lnTo>
                      <a:lnTo>
                        <a:pt x="675715" y="168116"/>
                      </a:lnTo>
                      <a:lnTo>
                        <a:pt x="668558" y="159442"/>
                      </a:lnTo>
                      <a:cubicBezTo>
                        <a:pt x="603410" y="94295"/>
                        <a:pt x="513410" y="54000"/>
                        <a:pt x="414000" y="54000"/>
                      </a:cubicBezTo>
                      <a:cubicBezTo>
                        <a:pt x="215177" y="54001"/>
                        <a:pt x="54000" y="215178"/>
                        <a:pt x="53999" y="414000"/>
                      </a:cubicBezTo>
                      <a:cubicBezTo>
                        <a:pt x="54000" y="612823"/>
                        <a:pt x="215176" y="774000"/>
                        <a:pt x="413999" y="774001"/>
                      </a:cubicBezTo>
                      <a:cubicBezTo>
                        <a:pt x="525837" y="774001"/>
                        <a:pt x="625764" y="723003"/>
                        <a:pt x="691792" y="642994"/>
                      </a:cubicBezTo>
                      <a:lnTo>
                        <a:pt x="734346" y="572856"/>
                      </a:lnTo>
                      <a:lnTo>
                        <a:pt x="759379" y="64163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92" name="グループ化 991">
                <a:extLst>
                  <a:ext uri="{FF2B5EF4-FFF2-40B4-BE49-F238E27FC236}">
                    <a16:creationId xmlns:a16="http://schemas.microsoft.com/office/drawing/2014/main" id="{5993D8D7-A2DA-02A6-1D2D-DDADD234FC65}"/>
                  </a:ext>
                </a:extLst>
              </p:cNvPr>
              <p:cNvGrpSpPr/>
              <p:nvPr/>
            </p:nvGrpSpPr>
            <p:grpSpPr>
              <a:xfrm flipH="1">
                <a:off x="1366821" y="7773904"/>
                <a:ext cx="537082" cy="498677"/>
                <a:chOff x="1514150" y="1829827"/>
                <a:chExt cx="537082" cy="498677"/>
              </a:xfrm>
            </p:grpSpPr>
            <p:sp>
              <p:nvSpPr>
                <p:cNvPr id="993" name="円弧 992">
                  <a:extLst>
                    <a:ext uri="{FF2B5EF4-FFF2-40B4-BE49-F238E27FC236}">
                      <a16:creationId xmlns:a16="http://schemas.microsoft.com/office/drawing/2014/main" id="{469D69AA-85D0-4681-931A-FBE58A1335AC}"/>
                    </a:ext>
                  </a:extLst>
                </p:cNvPr>
                <p:cNvSpPr/>
                <p:nvPr/>
              </p:nvSpPr>
              <p:spPr>
                <a:xfrm rot="15717502" flipV="1">
                  <a:off x="1690930" y="1898379"/>
                  <a:ext cx="247396" cy="257969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994" name="円弧 993">
                  <a:extLst>
                    <a:ext uri="{FF2B5EF4-FFF2-40B4-BE49-F238E27FC236}">
                      <a16:creationId xmlns:a16="http://schemas.microsoft.com/office/drawing/2014/main" id="{7FC775C1-FC0B-3BA5-304D-A0C5CE2D3952}"/>
                    </a:ext>
                  </a:extLst>
                </p:cNvPr>
                <p:cNvSpPr/>
                <p:nvPr/>
              </p:nvSpPr>
              <p:spPr>
                <a:xfrm rot="15186176" flipH="1">
                  <a:off x="1533352" y="1810625"/>
                  <a:ext cx="498677" cy="537082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82" name="円弧 1081">
                  <a:extLst>
                    <a:ext uri="{FF2B5EF4-FFF2-40B4-BE49-F238E27FC236}">
                      <a16:creationId xmlns:a16="http://schemas.microsoft.com/office/drawing/2014/main" id="{6C4BB848-8908-4313-1955-D9B573074533}"/>
                    </a:ext>
                  </a:extLst>
                </p:cNvPr>
                <p:cNvSpPr/>
                <p:nvPr/>
              </p:nvSpPr>
              <p:spPr>
                <a:xfrm rot="15717502" flipH="1">
                  <a:off x="1652830" y="1942829"/>
                  <a:ext cx="247396" cy="257969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sp>
          <p:nvSpPr>
            <p:cNvPr id="957" name="テキスト ボックス 956">
              <a:extLst>
                <a:ext uri="{FF2B5EF4-FFF2-40B4-BE49-F238E27FC236}">
                  <a16:creationId xmlns:a16="http://schemas.microsoft.com/office/drawing/2014/main" id="{9EC82999-873E-C469-87B5-314AD65E9379}"/>
                </a:ext>
              </a:extLst>
            </p:cNvPr>
            <p:cNvSpPr txBox="1"/>
            <p:nvPr/>
          </p:nvSpPr>
          <p:spPr>
            <a:xfrm rot="16200000" flipH="1">
              <a:off x="2557436" y="5844135"/>
              <a:ext cx="24558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b="1" dirty="0"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  <a:endParaRPr kumimoji="1" lang="ja-JP" altLang="en-US" sz="6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093" name="グループ化 1092">
            <a:extLst>
              <a:ext uri="{FF2B5EF4-FFF2-40B4-BE49-F238E27FC236}">
                <a16:creationId xmlns:a16="http://schemas.microsoft.com/office/drawing/2014/main" id="{4FD67E68-C026-6BBD-97CB-9EDF2E16151E}"/>
              </a:ext>
            </a:extLst>
          </p:cNvPr>
          <p:cNvGrpSpPr/>
          <p:nvPr/>
        </p:nvGrpSpPr>
        <p:grpSpPr>
          <a:xfrm>
            <a:off x="4720309" y="4658514"/>
            <a:ext cx="2015679" cy="2732400"/>
            <a:chOff x="4720309" y="4658514"/>
            <a:chExt cx="2015679" cy="2732400"/>
          </a:xfrm>
        </p:grpSpPr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017DCA73-DCEF-1EB8-F3FC-64FA3CCEEC6B}"/>
                </a:ext>
              </a:extLst>
            </p:cNvPr>
            <p:cNvSpPr/>
            <p:nvPr/>
          </p:nvSpPr>
          <p:spPr>
            <a:xfrm rot="16200000">
              <a:off x="4544989" y="5898041"/>
              <a:ext cx="1911129" cy="138395"/>
            </a:xfrm>
            <a:custGeom>
              <a:avLst/>
              <a:gdLst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303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43" fmla="*/ 175764 w 9677402"/>
                <a:gd name="connsiteY43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216577 w 9677402"/>
                <a:gd name="connsiteY38" fmla="*/ 700794 h 700794"/>
                <a:gd name="connsiteX39" fmla="*/ 9183877 w 9677402"/>
                <a:gd name="connsiteY39" fmla="*/ 700794 h 700794"/>
                <a:gd name="connsiteX40" fmla="*/ 0 w 9677402"/>
                <a:gd name="connsiteY40" fmla="*/ 700794 h 700794"/>
                <a:gd name="connsiteX41" fmla="*/ 0 w 9677402"/>
                <a:gd name="connsiteY41" fmla="*/ 441300 h 700794"/>
                <a:gd name="connsiteX42" fmla="*/ 175764 w 9677402"/>
                <a:gd name="connsiteY42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183877 w 9677402"/>
                <a:gd name="connsiteY38" fmla="*/ 700794 h 700794"/>
                <a:gd name="connsiteX39" fmla="*/ 0 w 9677402"/>
                <a:gd name="connsiteY39" fmla="*/ 700794 h 700794"/>
                <a:gd name="connsiteX40" fmla="*/ 0 w 9677402"/>
                <a:gd name="connsiteY40" fmla="*/ 441300 h 700794"/>
                <a:gd name="connsiteX41" fmla="*/ 175764 w 9677402"/>
                <a:gd name="connsiteY41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0 w 9677402"/>
                <a:gd name="connsiteY38" fmla="*/ 700794 h 700794"/>
                <a:gd name="connsiteX39" fmla="*/ 0 w 9677402"/>
                <a:gd name="connsiteY39" fmla="*/ 441300 h 700794"/>
                <a:gd name="connsiteX40" fmla="*/ 175764 w 9677402"/>
                <a:gd name="connsiteY40" fmla="*/ 0 h 70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677402" h="700794">
                  <a:moveTo>
                    <a:pt x="175764" y="0"/>
                  </a:moveTo>
                  <a:lnTo>
                    <a:pt x="455604" y="0"/>
                  </a:lnTo>
                  <a:lnTo>
                    <a:pt x="640631" y="464568"/>
                  </a:lnTo>
                  <a:lnTo>
                    <a:pt x="825663" y="0"/>
                  </a:lnTo>
                  <a:lnTo>
                    <a:pt x="1105502" y="0"/>
                  </a:lnTo>
                  <a:lnTo>
                    <a:pt x="1290529" y="464568"/>
                  </a:lnTo>
                  <a:lnTo>
                    <a:pt x="1475556" y="0"/>
                  </a:lnTo>
                  <a:lnTo>
                    <a:pt x="1755400" y="0"/>
                  </a:lnTo>
                  <a:lnTo>
                    <a:pt x="1940427" y="464568"/>
                  </a:lnTo>
                  <a:lnTo>
                    <a:pt x="2125455" y="0"/>
                  </a:lnTo>
                  <a:lnTo>
                    <a:pt x="2405298" y="0"/>
                  </a:lnTo>
                  <a:lnTo>
                    <a:pt x="2590326" y="464568"/>
                  </a:lnTo>
                  <a:lnTo>
                    <a:pt x="2775353" y="0"/>
                  </a:lnTo>
                  <a:lnTo>
                    <a:pt x="3055192" y="0"/>
                  </a:lnTo>
                  <a:lnTo>
                    <a:pt x="3240224" y="464568"/>
                  </a:lnTo>
                  <a:lnTo>
                    <a:pt x="3411044" y="171259"/>
                  </a:lnTo>
                  <a:cubicBezTo>
                    <a:pt x="3755254" y="396722"/>
                    <a:pt x="4214933" y="472245"/>
                    <a:pt x="4616877" y="468235"/>
                  </a:cubicBezTo>
                  <a:cubicBezTo>
                    <a:pt x="5018822" y="464225"/>
                    <a:pt x="5478496" y="372671"/>
                    <a:pt x="5822711" y="147208"/>
                  </a:cubicBezTo>
                  <a:lnTo>
                    <a:pt x="5963580" y="460063"/>
                  </a:lnTo>
                  <a:lnTo>
                    <a:pt x="6146809" y="0"/>
                  </a:lnTo>
                  <a:lnTo>
                    <a:pt x="6430229" y="0"/>
                  </a:lnTo>
                  <a:lnTo>
                    <a:pt x="6613458" y="460063"/>
                  </a:lnTo>
                  <a:lnTo>
                    <a:pt x="6796692" y="0"/>
                  </a:lnTo>
                  <a:lnTo>
                    <a:pt x="7080127" y="0"/>
                  </a:lnTo>
                  <a:lnTo>
                    <a:pt x="7263357" y="460063"/>
                  </a:lnTo>
                  <a:lnTo>
                    <a:pt x="7446591" y="0"/>
                  </a:lnTo>
                  <a:lnTo>
                    <a:pt x="7730025" y="0"/>
                  </a:lnTo>
                  <a:lnTo>
                    <a:pt x="7913255" y="460063"/>
                  </a:lnTo>
                  <a:lnTo>
                    <a:pt x="8096489" y="0"/>
                  </a:lnTo>
                  <a:lnTo>
                    <a:pt x="8379924" y="0"/>
                  </a:lnTo>
                  <a:lnTo>
                    <a:pt x="8563153" y="460063"/>
                  </a:lnTo>
                  <a:lnTo>
                    <a:pt x="8746382" y="0"/>
                  </a:lnTo>
                  <a:lnTo>
                    <a:pt x="9029817" y="0"/>
                  </a:lnTo>
                  <a:lnTo>
                    <a:pt x="9201201" y="468408"/>
                  </a:lnTo>
                  <a:lnTo>
                    <a:pt x="9328404" y="0"/>
                  </a:lnTo>
                  <a:lnTo>
                    <a:pt x="9538781" y="0"/>
                  </a:lnTo>
                  <a:lnTo>
                    <a:pt x="9674786" y="460063"/>
                  </a:lnTo>
                  <a:lnTo>
                    <a:pt x="9677402" y="700794"/>
                  </a:lnTo>
                  <a:lnTo>
                    <a:pt x="0" y="700794"/>
                  </a:lnTo>
                  <a:lnTo>
                    <a:pt x="0" y="441300"/>
                  </a:lnTo>
                  <a:lnTo>
                    <a:pt x="175764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095" name="グループ化 1094">
              <a:extLst>
                <a:ext uri="{FF2B5EF4-FFF2-40B4-BE49-F238E27FC236}">
                  <a16:creationId xmlns:a16="http://schemas.microsoft.com/office/drawing/2014/main" id="{188000D1-E6B7-4DF3-808A-94D55FB6B4E3}"/>
                </a:ext>
              </a:extLst>
            </p:cNvPr>
            <p:cNvGrpSpPr/>
            <p:nvPr/>
          </p:nvGrpSpPr>
          <p:grpSpPr>
            <a:xfrm rot="16200000">
              <a:off x="4459288" y="5255354"/>
              <a:ext cx="2732400" cy="1538720"/>
              <a:chOff x="249512" y="7938245"/>
              <a:chExt cx="2739440" cy="1542685"/>
            </a:xfrm>
          </p:grpSpPr>
          <p:grpSp>
            <p:nvGrpSpPr>
              <p:cNvPr id="1138" name="グループ化 1137">
                <a:extLst>
                  <a:ext uri="{FF2B5EF4-FFF2-40B4-BE49-F238E27FC236}">
                    <a16:creationId xmlns:a16="http://schemas.microsoft.com/office/drawing/2014/main" id="{E6066B15-3D7E-7160-2FD3-9C86388729C9}"/>
                  </a:ext>
                </a:extLst>
              </p:cNvPr>
              <p:cNvGrpSpPr/>
              <p:nvPr/>
            </p:nvGrpSpPr>
            <p:grpSpPr>
              <a:xfrm>
                <a:off x="249512" y="8447094"/>
                <a:ext cx="2739440" cy="435555"/>
                <a:chOff x="249512" y="8447094"/>
                <a:chExt cx="2739440" cy="435555"/>
              </a:xfrm>
            </p:grpSpPr>
            <p:sp>
              <p:nvSpPr>
                <p:cNvPr id="1140" name="台形 1139">
                  <a:extLst>
                    <a:ext uri="{FF2B5EF4-FFF2-40B4-BE49-F238E27FC236}">
                      <a16:creationId xmlns:a16="http://schemas.microsoft.com/office/drawing/2014/main" id="{F05BB969-9520-B9E1-8763-CAF0BDFC0ABF}"/>
                    </a:ext>
                  </a:extLst>
                </p:cNvPr>
                <p:cNvSpPr/>
                <p:nvPr/>
              </p:nvSpPr>
              <p:spPr>
                <a:xfrm rot="19628367">
                  <a:off x="279895" y="8447094"/>
                  <a:ext cx="410782" cy="74096"/>
                </a:xfrm>
                <a:prstGeom prst="trapezoid">
                  <a:avLst>
                    <a:gd name="adj" fmla="val 77529"/>
                  </a:avLst>
                </a:prstGeom>
                <a:solidFill>
                  <a:schemeClr val="tx1"/>
                </a:solidFill>
                <a:ln w="3175" cap="rnd">
                  <a:noFill/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1" name="台形 1140">
                  <a:extLst>
                    <a:ext uri="{FF2B5EF4-FFF2-40B4-BE49-F238E27FC236}">
                      <a16:creationId xmlns:a16="http://schemas.microsoft.com/office/drawing/2014/main" id="{C2C8B519-5513-0047-E3B3-05F893BF313D}"/>
                    </a:ext>
                  </a:extLst>
                </p:cNvPr>
                <p:cNvSpPr/>
                <p:nvPr/>
              </p:nvSpPr>
              <p:spPr>
                <a:xfrm rot="2160000">
                  <a:off x="2612990" y="8451674"/>
                  <a:ext cx="375962" cy="71077"/>
                </a:xfrm>
                <a:prstGeom prst="trapezoid">
                  <a:avLst>
                    <a:gd name="adj" fmla="val 77529"/>
                  </a:avLst>
                </a:prstGeom>
                <a:solidFill>
                  <a:schemeClr val="tx1"/>
                </a:solidFill>
                <a:ln w="3175" cap="rnd">
                  <a:noFill/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2" name="台形 1141">
                  <a:extLst>
                    <a:ext uri="{FF2B5EF4-FFF2-40B4-BE49-F238E27FC236}">
                      <a16:creationId xmlns:a16="http://schemas.microsoft.com/office/drawing/2014/main" id="{3306CFD8-9C6A-A14B-3CBC-C313AEC8D239}"/>
                    </a:ext>
                  </a:extLst>
                </p:cNvPr>
                <p:cNvSpPr/>
                <p:nvPr/>
              </p:nvSpPr>
              <p:spPr>
                <a:xfrm rot="16200000">
                  <a:off x="202949" y="8667123"/>
                  <a:ext cx="177745" cy="84620"/>
                </a:xfrm>
                <a:prstGeom prst="trapezoid">
                  <a:avLst>
                    <a:gd name="adj" fmla="val 43760"/>
                  </a:avLst>
                </a:prstGeom>
                <a:solidFill>
                  <a:schemeClr val="tx1"/>
                </a:solidFill>
                <a:ln w="3175" cap="rnd">
                  <a:noFill/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3" name="フリーフォーム: 図形 1142">
                  <a:extLst>
                    <a:ext uri="{FF2B5EF4-FFF2-40B4-BE49-F238E27FC236}">
                      <a16:creationId xmlns:a16="http://schemas.microsoft.com/office/drawing/2014/main" id="{FCBA4D52-519A-E140-12A1-F14E64F6626E}"/>
                    </a:ext>
                  </a:extLst>
                </p:cNvPr>
                <p:cNvSpPr/>
                <p:nvPr/>
              </p:nvSpPr>
              <p:spPr>
                <a:xfrm flipH="1" flipV="1">
                  <a:off x="333097" y="8743897"/>
                  <a:ext cx="2598857" cy="138752"/>
                </a:xfrm>
                <a:custGeom>
                  <a:avLst/>
                  <a:gdLst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9474 w 2598857"/>
                    <a:gd name="connsiteY28" fmla="*/ 21775 h 138752"/>
                    <a:gd name="connsiteX29" fmla="*/ 1059758 w 2598857"/>
                    <a:gd name="connsiteY29" fmla="*/ 22002 h 138752"/>
                    <a:gd name="connsiteX30" fmla="*/ 1298504 w 2598857"/>
                    <a:gd name="connsiteY30" fmla="*/ 92707 h 138752"/>
                    <a:gd name="connsiteX31" fmla="*/ 1537250 w 2598857"/>
                    <a:gd name="connsiteY31" fmla="*/ 22002 h 138752"/>
                    <a:gd name="connsiteX32" fmla="*/ 1541762 w 2598857"/>
                    <a:gd name="connsiteY32" fmla="*/ 18392 h 138752"/>
                    <a:gd name="connsiteX33" fmla="*/ 1571071 w 2598857"/>
                    <a:gd name="connsiteY33" fmla="*/ 91981 h 138752"/>
                    <a:gd name="connsiteX34" fmla="*/ 1607706 w 2598857"/>
                    <a:gd name="connsiteY34" fmla="*/ 0 h 138752"/>
                    <a:gd name="connsiteX35" fmla="*/ 1663112 w 2598857"/>
                    <a:gd name="connsiteY35" fmla="*/ 0 h 138752"/>
                    <a:gd name="connsiteX36" fmla="*/ 1699746 w 2598857"/>
                    <a:gd name="connsiteY36" fmla="*/ 91981 h 138752"/>
                    <a:gd name="connsiteX37" fmla="*/ 1736380 w 2598857"/>
                    <a:gd name="connsiteY37" fmla="*/ 0 h 138752"/>
                    <a:gd name="connsiteX38" fmla="*/ 1791787 w 2598857"/>
                    <a:gd name="connsiteY38" fmla="*/ 0 h 138752"/>
                    <a:gd name="connsiteX39" fmla="*/ 1828421 w 2598857"/>
                    <a:gd name="connsiteY39" fmla="*/ 91981 h 138752"/>
                    <a:gd name="connsiteX40" fmla="*/ 1865055 w 2598857"/>
                    <a:gd name="connsiteY40" fmla="*/ 0 h 138752"/>
                    <a:gd name="connsiteX41" fmla="*/ 1920462 w 2598857"/>
                    <a:gd name="connsiteY41" fmla="*/ 0 h 138752"/>
                    <a:gd name="connsiteX42" fmla="*/ 1957096 w 2598857"/>
                    <a:gd name="connsiteY42" fmla="*/ 91981 h 138752"/>
                    <a:gd name="connsiteX43" fmla="*/ 1993730 w 2598857"/>
                    <a:gd name="connsiteY43" fmla="*/ 0 h 138752"/>
                    <a:gd name="connsiteX44" fmla="*/ 2049136 w 2598857"/>
                    <a:gd name="connsiteY44" fmla="*/ 0 h 138752"/>
                    <a:gd name="connsiteX45" fmla="*/ 2085771 w 2598857"/>
                    <a:gd name="connsiteY45" fmla="*/ 91981 h 138752"/>
                    <a:gd name="connsiteX46" fmla="*/ 2122405 w 2598857"/>
                    <a:gd name="connsiteY46" fmla="*/ 0 h 138752"/>
                    <a:gd name="connsiteX47" fmla="*/ 2177811 w 2598857"/>
                    <a:gd name="connsiteY47" fmla="*/ 0 h 138752"/>
                    <a:gd name="connsiteX48" fmla="*/ 2214446 w 2598857"/>
                    <a:gd name="connsiteY48" fmla="*/ 91981 h 138752"/>
                    <a:gd name="connsiteX49" fmla="*/ 2251080 w 2598857"/>
                    <a:gd name="connsiteY49" fmla="*/ 0 h 138752"/>
                    <a:gd name="connsiteX50" fmla="*/ 2306486 w 2598857"/>
                    <a:gd name="connsiteY50" fmla="*/ 0 h 138752"/>
                    <a:gd name="connsiteX51" fmla="*/ 2343120 w 2598857"/>
                    <a:gd name="connsiteY51" fmla="*/ 91981 h 138752"/>
                    <a:gd name="connsiteX52" fmla="*/ 2379755 w 2598857"/>
                    <a:gd name="connsiteY52" fmla="*/ 0 h 138752"/>
                    <a:gd name="connsiteX53" fmla="*/ 2435161 w 2598857"/>
                    <a:gd name="connsiteY53" fmla="*/ 0 h 138752"/>
                    <a:gd name="connsiteX54" fmla="*/ 2471795 w 2598857"/>
                    <a:gd name="connsiteY54" fmla="*/ 91981 h 138752"/>
                    <a:gd name="connsiteX55" fmla="*/ 2508429 w 2598857"/>
                    <a:gd name="connsiteY55" fmla="*/ 0 h 138752"/>
                    <a:gd name="connsiteX56" fmla="*/ 2563833 w 2598857"/>
                    <a:gd name="connsiteY56" fmla="*/ 0 h 138752"/>
                    <a:gd name="connsiteX57" fmla="*/ 2598857 w 2598857"/>
                    <a:gd name="connsiteY57" fmla="*/ 87938 h 138752"/>
                    <a:gd name="connsiteX58" fmla="*/ 2598857 w 2598857"/>
                    <a:gd name="connsiteY58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9474 w 2598857"/>
                    <a:gd name="connsiteY28" fmla="*/ 21775 h 138752"/>
                    <a:gd name="connsiteX29" fmla="*/ 1059758 w 2598857"/>
                    <a:gd name="connsiteY29" fmla="*/ 22002 h 138752"/>
                    <a:gd name="connsiteX30" fmla="*/ 1298504 w 2598857"/>
                    <a:gd name="connsiteY30" fmla="*/ 87945 h 138752"/>
                    <a:gd name="connsiteX31" fmla="*/ 1537250 w 2598857"/>
                    <a:gd name="connsiteY31" fmla="*/ 22002 h 138752"/>
                    <a:gd name="connsiteX32" fmla="*/ 1541762 w 2598857"/>
                    <a:gd name="connsiteY32" fmla="*/ 18392 h 138752"/>
                    <a:gd name="connsiteX33" fmla="*/ 1571071 w 2598857"/>
                    <a:gd name="connsiteY33" fmla="*/ 91981 h 138752"/>
                    <a:gd name="connsiteX34" fmla="*/ 1607706 w 2598857"/>
                    <a:gd name="connsiteY34" fmla="*/ 0 h 138752"/>
                    <a:gd name="connsiteX35" fmla="*/ 1663112 w 2598857"/>
                    <a:gd name="connsiteY35" fmla="*/ 0 h 138752"/>
                    <a:gd name="connsiteX36" fmla="*/ 1699746 w 2598857"/>
                    <a:gd name="connsiteY36" fmla="*/ 91981 h 138752"/>
                    <a:gd name="connsiteX37" fmla="*/ 1736380 w 2598857"/>
                    <a:gd name="connsiteY37" fmla="*/ 0 h 138752"/>
                    <a:gd name="connsiteX38" fmla="*/ 1791787 w 2598857"/>
                    <a:gd name="connsiteY38" fmla="*/ 0 h 138752"/>
                    <a:gd name="connsiteX39" fmla="*/ 1828421 w 2598857"/>
                    <a:gd name="connsiteY39" fmla="*/ 91981 h 138752"/>
                    <a:gd name="connsiteX40" fmla="*/ 1865055 w 2598857"/>
                    <a:gd name="connsiteY40" fmla="*/ 0 h 138752"/>
                    <a:gd name="connsiteX41" fmla="*/ 1920462 w 2598857"/>
                    <a:gd name="connsiteY41" fmla="*/ 0 h 138752"/>
                    <a:gd name="connsiteX42" fmla="*/ 1957096 w 2598857"/>
                    <a:gd name="connsiteY42" fmla="*/ 91981 h 138752"/>
                    <a:gd name="connsiteX43" fmla="*/ 1993730 w 2598857"/>
                    <a:gd name="connsiteY43" fmla="*/ 0 h 138752"/>
                    <a:gd name="connsiteX44" fmla="*/ 2049136 w 2598857"/>
                    <a:gd name="connsiteY44" fmla="*/ 0 h 138752"/>
                    <a:gd name="connsiteX45" fmla="*/ 2085771 w 2598857"/>
                    <a:gd name="connsiteY45" fmla="*/ 91981 h 138752"/>
                    <a:gd name="connsiteX46" fmla="*/ 2122405 w 2598857"/>
                    <a:gd name="connsiteY46" fmla="*/ 0 h 138752"/>
                    <a:gd name="connsiteX47" fmla="*/ 2177811 w 2598857"/>
                    <a:gd name="connsiteY47" fmla="*/ 0 h 138752"/>
                    <a:gd name="connsiteX48" fmla="*/ 2214446 w 2598857"/>
                    <a:gd name="connsiteY48" fmla="*/ 91981 h 138752"/>
                    <a:gd name="connsiteX49" fmla="*/ 2251080 w 2598857"/>
                    <a:gd name="connsiteY49" fmla="*/ 0 h 138752"/>
                    <a:gd name="connsiteX50" fmla="*/ 2306486 w 2598857"/>
                    <a:gd name="connsiteY50" fmla="*/ 0 h 138752"/>
                    <a:gd name="connsiteX51" fmla="*/ 2343120 w 2598857"/>
                    <a:gd name="connsiteY51" fmla="*/ 91981 h 138752"/>
                    <a:gd name="connsiteX52" fmla="*/ 2379755 w 2598857"/>
                    <a:gd name="connsiteY52" fmla="*/ 0 h 138752"/>
                    <a:gd name="connsiteX53" fmla="*/ 2435161 w 2598857"/>
                    <a:gd name="connsiteY53" fmla="*/ 0 h 138752"/>
                    <a:gd name="connsiteX54" fmla="*/ 2471795 w 2598857"/>
                    <a:gd name="connsiteY54" fmla="*/ 91981 h 138752"/>
                    <a:gd name="connsiteX55" fmla="*/ 2508429 w 2598857"/>
                    <a:gd name="connsiteY55" fmla="*/ 0 h 138752"/>
                    <a:gd name="connsiteX56" fmla="*/ 2563833 w 2598857"/>
                    <a:gd name="connsiteY56" fmla="*/ 0 h 138752"/>
                    <a:gd name="connsiteX57" fmla="*/ 2598857 w 2598857"/>
                    <a:gd name="connsiteY57" fmla="*/ 87938 h 138752"/>
                    <a:gd name="connsiteX58" fmla="*/ 2598857 w 2598857"/>
                    <a:gd name="connsiteY58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9474 w 2598857"/>
                    <a:gd name="connsiteY28" fmla="*/ 21775 h 138752"/>
                    <a:gd name="connsiteX29" fmla="*/ 1059758 w 2598857"/>
                    <a:gd name="connsiteY29" fmla="*/ 22002 h 138752"/>
                    <a:gd name="connsiteX30" fmla="*/ 1298504 w 2598857"/>
                    <a:gd name="connsiteY30" fmla="*/ 87945 h 138752"/>
                    <a:gd name="connsiteX31" fmla="*/ 1537250 w 2598857"/>
                    <a:gd name="connsiteY31" fmla="*/ 22002 h 138752"/>
                    <a:gd name="connsiteX32" fmla="*/ 1575100 w 2598857"/>
                    <a:gd name="connsiteY32" fmla="*/ 8867 h 138752"/>
                    <a:gd name="connsiteX33" fmla="*/ 1571071 w 2598857"/>
                    <a:gd name="connsiteY33" fmla="*/ 91981 h 138752"/>
                    <a:gd name="connsiteX34" fmla="*/ 1607706 w 2598857"/>
                    <a:gd name="connsiteY34" fmla="*/ 0 h 138752"/>
                    <a:gd name="connsiteX35" fmla="*/ 1663112 w 2598857"/>
                    <a:gd name="connsiteY35" fmla="*/ 0 h 138752"/>
                    <a:gd name="connsiteX36" fmla="*/ 1699746 w 2598857"/>
                    <a:gd name="connsiteY36" fmla="*/ 91981 h 138752"/>
                    <a:gd name="connsiteX37" fmla="*/ 1736380 w 2598857"/>
                    <a:gd name="connsiteY37" fmla="*/ 0 h 138752"/>
                    <a:gd name="connsiteX38" fmla="*/ 1791787 w 2598857"/>
                    <a:gd name="connsiteY38" fmla="*/ 0 h 138752"/>
                    <a:gd name="connsiteX39" fmla="*/ 1828421 w 2598857"/>
                    <a:gd name="connsiteY39" fmla="*/ 91981 h 138752"/>
                    <a:gd name="connsiteX40" fmla="*/ 1865055 w 2598857"/>
                    <a:gd name="connsiteY40" fmla="*/ 0 h 138752"/>
                    <a:gd name="connsiteX41" fmla="*/ 1920462 w 2598857"/>
                    <a:gd name="connsiteY41" fmla="*/ 0 h 138752"/>
                    <a:gd name="connsiteX42" fmla="*/ 1957096 w 2598857"/>
                    <a:gd name="connsiteY42" fmla="*/ 91981 h 138752"/>
                    <a:gd name="connsiteX43" fmla="*/ 1993730 w 2598857"/>
                    <a:gd name="connsiteY43" fmla="*/ 0 h 138752"/>
                    <a:gd name="connsiteX44" fmla="*/ 2049136 w 2598857"/>
                    <a:gd name="connsiteY44" fmla="*/ 0 h 138752"/>
                    <a:gd name="connsiteX45" fmla="*/ 2085771 w 2598857"/>
                    <a:gd name="connsiteY45" fmla="*/ 91981 h 138752"/>
                    <a:gd name="connsiteX46" fmla="*/ 2122405 w 2598857"/>
                    <a:gd name="connsiteY46" fmla="*/ 0 h 138752"/>
                    <a:gd name="connsiteX47" fmla="*/ 2177811 w 2598857"/>
                    <a:gd name="connsiteY47" fmla="*/ 0 h 138752"/>
                    <a:gd name="connsiteX48" fmla="*/ 2214446 w 2598857"/>
                    <a:gd name="connsiteY48" fmla="*/ 91981 h 138752"/>
                    <a:gd name="connsiteX49" fmla="*/ 2251080 w 2598857"/>
                    <a:gd name="connsiteY49" fmla="*/ 0 h 138752"/>
                    <a:gd name="connsiteX50" fmla="*/ 2306486 w 2598857"/>
                    <a:gd name="connsiteY50" fmla="*/ 0 h 138752"/>
                    <a:gd name="connsiteX51" fmla="*/ 2343120 w 2598857"/>
                    <a:gd name="connsiteY51" fmla="*/ 91981 h 138752"/>
                    <a:gd name="connsiteX52" fmla="*/ 2379755 w 2598857"/>
                    <a:gd name="connsiteY52" fmla="*/ 0 h 138752"/>
                    <a:gd name="connsiteX53" fmla="*/ 2435161 w 2598857"/>
                    <a:gd name="connsiteY53" fmla="*/ 0 h 138752"/>
                    <a:gd name="connsiteX54" fmla="*/ 2471795 w 2598857"/>
                    <a:gd name="connsiteY54" fmla="*/ 91981 h 138752"/>
                    <a:gd name="connsiteX55" fmla="*/ 2508429 w 2598857"/>
                    <a:gd name="connsiteY55" fmla="*/ 0 h 138752"/>
                    <a:gd name="connsiteX56" fmla="*/ 2563833 w 2598857"/>
                    <a:gd name="connsiteY56" fmla="*/ 0 h 138752"/>
                    <a:gd name="connsiteX57" fmla="*/ 2598857 w 2598857"/>
                    <a:gd name="connsiteY57" fmla="*/ 87938 h 138752"/>
                    <a:gd name="connsiteX58" fmla="*/ 2598857 w 2598857"/>
                    <a:gd name="connsiteY58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9474 w 2598857"/>
                    <a:gd name="connsiteY28" fmla="*/ 21775 h 138752"/>
                    <a:gd name="connsiteX29" fmla="*/ 1059758 w 2598857"/>
                    <a:gd name="connsiteY29" fmla="*/ 22002 h 138752"/>
                    <a:gd name="connsiteX30" fmla="*/ 1298504 w 2598857"/>
                    <a:gd name="connsiteY30" fmla="*/ 87945 h 138752"/>
                    <a:gd name="connsiteX31" fmla="*/ 1537250 w 2598857"/>
                    <a:gd name="connsiteY31" fmla="*/ 22002 h 138752"/>
                    <a:gd name="connsiteX32" fmla="*/ 1571071 w 2598857"/>
                    <a:gd name="connsiteY32" fmla="*/ 91981 h 138752"/>
                    <a:gd name="connsiteX33" fmla="*/ 1607706 w 2598857"/>
                    <a:gd name="connsiteY33" fmla="*/ 0 h 138752"/>
                    <a:gd name="connsiteX34" fmla="*/ 1663112 w 2598857"/>
                    <a:gd name="connsiteY34" fmla="*/ 0 h 138752"/>
                    <a:gd name="connsiteX35" fmla="*/ 1699746 w 2598857"/>
                    <a:gd name="connsiteY35" fmla="*/ 91981 h 138752"/>
                    <a:gd name="connsiteX36" fmla="*/ 1736380 w 2598857"/>
                    <a:gd name="connsiteY36" fmla="*/ 0 h 138752"/>
                    <a:gd name="connsiteX37" fmla="*/ 1791787 w 2598857"/>
                    <a:gd name="connsiteY37" fmla="*/ 0 h 138752"/>
                    <a:gd name="connsiteX38" fmla="*/ 1828421 w 2598857"/>
                    <a:gd name="connsiteY38" fmla="*/ 91981 h 138752"/>
                    <a:gd name="connsiteX39" fmla="*/ 1865055 w 2598857"/>
                    <a:gd name="connsiteY39" fmla="*/ 0 h 138752"/>
                    <a:gd name="connsiteX40" fmla="*/ 1920462 w 2598857"/>
                    <a:gd name="connsiteY40" fmla="*/ 0 h 138752"/>
                    <a:gd name="connsiteX41" fmla="*/ 1957096 w 2598857"/>
                    <a:gd name="connsiteY41" fmla="*/ 91981 h 138752"/>
                    <a:gd name="connsiteX42" fmla="*/ 1993730 w 2598857"/>
                    <a:gd name="connsiteY42" fmla="*/ 0 h 138752"/>
                    <a:gd name="connsiteX43" fmla="*/ 2049136 w 2598857"/>
                    <a:gd name="connsiteY43" fmla="*/ 0 h 138752"/>
                    <a:gd name="connsiteX44" fmla="*/ 2085771 w 2598857"/>
                    <a:gd name="connsiteY44" fmla="*/ 91981 h 138752"/>
                    <a:gd name="connsiteX45" fmla="*/ 2122405 w 2598857"/>
                    <a:gd name="connsiteY45" fmla="*/ 0 h 138752"/>
                    <a:gd name="connsiteX46" fmla="*/ 2177811 w 2598857"/>
                    <a:gd name="connsiteY46" fmla="*/ 0 h 138752"/>
                    <a:gd name="connsiteX47" fmla="*/ 2214446 w 2598857"/>
                    <a:gd name="connsiteY47" fmla="*/ 91981 h 138752"/>
                    <a:gd name="connsiteX48" fmla="*/ 2251080 w 2598857"/>
                    <a:gd name="connsiteY48" fmla="*/ 0 h 138752"/>
                    <a:gd name="connsiteX49" fmla="*/ 2306486 w 2598857"/>
                    <a:gd name="connsiteY49" fmla="*/ 0 h 138752"/>
                    <a:gd name="connsiteX50" fmla="*/ 2343120 w 2598857"/>
                    <a:gd name="connsiteY50" fmla="*/ 91981 h 138752"/>
                    <a:gd name="connsiteX51" fmla="*/ 2379755 w 2598857"/>
                    <a:gd name="connsiteY51" fmla="*/ 0 h 138752"/>
                    <a:gd name="connsiteX52" fmla="*/ 2435161 w 2598857"/>
                    <a:gd name="connsiteY52" fmla="*/ 0 h 138752"/>
                    <a:gd name="connsiteX53" fmla="*/ 2471795 w 2598857"/>
                    <a:gd name="connsiteY53" fmla="*/ 91981 h 138752"/>
                    <a:gd name="connsiteX54" fmla="*/ 2508429 w 2598857"/>
                    <a:gd name="connsiteY54" fmla="*/ 0 h 138752"/>
                    <a:gd name="connsiteX55" fmla="*/ 2563833 w 2598857"/>
                    <a:gd name="connsiteY55" fmla="*/ 0 h 138752"/>
                    <a:gd name="connsiteX56" fmla="*/ 2598857 w 2598857"/>
                    <a:gd name="connsiteY56" fmla="*/ 87938 h 138752"/>
                    <a:gd name="connsiteX57" fmla="*/ 2598857 w 2598857"/>
                    <a:gd name="connsiteY57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9474 w 2598857"/>
                    <a:gd name="connsiteY28" fmla="*/ 21775 h 138752"/>
                    <a:gd name="connsiteX29" fmla="*/ 1059758 w 2598857"/>
                    <a:gd name="connsiteY29" fmla="*/ 22002 h 138752"/>
                    <a:gd name="connsiteX30" fmla="*/ 1298504 w 2598857"/>
                    <a:gd name="connsiteY30" fmla="*/ 87945 h 138752"/>
                    <a:gd name="connsiteX31" fmla="*/ 1542013 w 2598857"/>
                    <a:gd name="connsiteY31" fmla="*/ 31527 h 138752"/>
                    <a:gd name="connsiteX32" fmla="*/ 1571071 w 2598857"/>
                    <a:gd name="connsiteY32" fmla="*/ 91981 h 138752"/>
                    <a:gd name="connsiteX33" fmla="*/ 1607706 w 2598857"/>
                    <a:gd name="connsiteY33" fmla="*/ 0 h 138752"/>
                    <a:gd name="connsiteX34" fmla="*/ 1663112 w 2598857"/>
                    <a:gd name="connsiteY34" fmla="*/ 0 h 138752"/>
                    <a:gd name="connsiteX35" fmla="*/ 1699746 w 2598857"/>
                    <a:gd name="connsiteY35" fmla="*/ 91981 h 138752"/>
                    <a:gd name="connsiteX36" fmla="*/ 1736380 w 2598857"/>
                    <a:gd name="connsiteY36" fmla="*/ 0 h 138752"/>
                    <a:gd name="connsiteX37" fmla="*/ 1791787 w 2598857"/>
                    <a:gd name="connsiteY37" fmla="*/ 0 h 138752"/>
                    <a:gd name="connsiteX38" fmla="*/ 1828421 w 2598857"/>
                    <a:gd name="connsiteY38" fmla="*/ 91981 h 138752"/>
                    <a:gd name="connsiteX39" fmla="*/ 1865055 w 2598857"/>
                    <a:gd name="connsiteY39" fmla="*/ 0 h 138752"/>
                    <a:gd name="connsiteX40" fmla="*/ 1920462 w 2598857"/>
                    <a:gd name="connsiteY40" fmla="*/ 0 h 138752"/>
                    <a:gd name="connsiteX41" fmla="*/ 1957096 w 2598857"/>
                    <a:gd name="connsiteY41" fmla="*/ 91981 h 138752"/>
                    <a:gd name="connsiteX42" fmla="*/ 1993730 w 2598857"/>
                    <a:gd name="connsiteY42" fmla="*/ 0 h 138752"/>
                    <a:gd name="connsiteX43" fmla="*/ 2049136 w 2598857"/>
                    <a:gd name="connsiteY43" fmla="*/ 0 h 138752"/>
                    <a:gd name="connsiteX44" fmla="*/ 2085771 w 2598857"/>
                    <a:gd name="connsiteY44" fmla="*/ 91981 h 138752"/>
                    <a:gd name="connsiteX45" fmla="*/ 2122405 w 2598857"/>
                    <a:gd name="connsiteY45" fmla="*/ 0 h 138752"/>
                    <a:gd name="connsiteX46" fmla="*/ 2177811 w 2598857"/>
                    <a:gd name="connsiteY46" fmla="*/ 0 h 138752"/>
                    <a:gd name="connsiteX47" fmla="*/ 2214446 w 2598857"/>
                    <a:gd name="connsiteY47" fmla="*/ 91981 h 138752"/>
                    <a:gd name="connsiteX48" fmla="*/ 2251080 w 2598857"/>
                    <a:gd name="connsiteY48" fmla="*/ 0 h 138752"/>
                    <a:gd name="connsiteX49" fmla="*/ 2306486 w 2598857"/>
                    <a:gd name="connsiteY49" fmla="*/ 0 h 138752"/>
                    <a:gd name="connsiteX50" fmla="*/ 2343120 w 2598857"/>
                    <a:gd name="connsiteY50" fmla="*/ 91981 h 138752"/>
                    <a:gd name="connsiteX51" fmla="*/ 2379755 w 2598857"/>
                    <a:gd name="connsiteY51" fmla="*/ 0 h 138752"/>
                    <a:gd name="connsiteX52" fmla="*/ 2435161 w 2598857"/>
                    <a:gd name="connsiteY52" fmla="*/ 0 h 138752"/>
                    <a:gd name="connsiteX53" fmla="*/ 2471795 w 2598857"/>
                    <a:gd name="connsiteY53" fmla="*/ 91981 h 138752"/>
                    <a:gd name="connsiteX54" fmla="*/ 2508429 w 2598857"/>
                    <a:gd name="connsiteY54" fmla="*/ 0 h 138752"/>
                    <a:gd name="connsiteX55" fmla="*/ 2563833 w 2598857"/>
                    <a:gd name="connsiteY55" fmla="*/ 0 h 138752"/>
                    <a:gd name="connsiteX56" fmla="*/ 2598857 w 2598857"/>
                    <a:gd name="connsiteY56" fmla="*/ 87938 h 138752"/>
                    <a:gd name="connsiteX57" fmla="*/ 2598857 w 2598857"/>
                    <a:gd name="connsiteY57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9474 w 2598857"/>
                    <a:gd name="connsiteY28" fmla="*/ 21775 h 138752"/>
                    <a:gd name="connsiteX29" fmla="*/ 1054995 w 2598857"/>
                    <a:gd name="connsiteY29" fmla="*/ 33908 h 138752"/>
                    <a:gd name="connsiteX30" fmla="*/ 1298504 w 2598857"/>
                    <a:gd name="connsiteY30" fmla="*/ 87945 h 138752"/>
                    <a:gd name="connsiteX31" fmla="*/ 1542013 w 2598857"/>
                    <a:gd name="connsiteY31" fmla="*/ 31527 h 138752"/>
                    <a:gd name="connsiteX32" fmla="*/ 1571071 w 2598857"/>
                    <a:gd name="connsiteY32" fmla="*/ 91981 h 138752"/>
                    <a:gd name="connsiteX33" fmla="*/ 1607706 w 2598857"/>
                    <a:gd name="connsiteY33" fmla="*/ 0 h 138752"/>
                    <a:gd name="connsiteX34" fmla="*/ 1663112 w 2598857"/>
                    <a:gd name="connsiteY34" fmla="*/ 0 h 138752"/>
                    <a:gd name="connsiteX35" fmla="*/ 1699746 w 2598857"/>
                    <a:gd name="connsiteY35" fmla="*/ 91981 h 138752"/>
                    <a:gd name="connsiteX36" fmla="*/ 1736380 w 2598857"/>
                    <a:gd name="connsiteY36" fmla="*/ 0 h 138752"/>
                    <a:gd name="connsiteX37" fmla="*/ 1791787 w 2598857"/>
                    <a:gd name="connsiteY37" fmla="*/ 0 h 138752"/>
                    <a:gd name="connsiteX38" fmla="*/ 1828421 w 2598857"/>
                    <a:gd name="connsiteY38" fmla="*/ 91981 h 138752"/>
                    <a:gd name="connsiteX39" fmla="*/ 1865055 w 2598857"/>
                    <a:gd name="connsiteY39" fmla="*/ 0 h 138752"/>
                    <a:gd name="connsiteX40" fmla="*/ 1920462 w 2598857"/>
                    <a:gd name="connsiteY40" fmla="*/ 0 h 138752"/>
                    <a:gd name="connsiteX41" fmla="*/ 1957096 w 2598857"/>
                    <a:gd name="connsiteY41" fmla="*/ 91981 h 138752"/>
                    <a:gd name="connsiteX42" fmla="*/ 1993730 w 2598857"/>
                    <a:gd name="connsiteY42" fmla="*/ 0 h 138752"/>
                    <a:gd name="connsiteX43" fmla="*/ 2049136 w 2598857"/>
                    <a:gd name="connsiteY43" fmla="*/ 0 h 138752"/>
                    <a:gd name="connsiteX44" fmla="*/ 2085771 w 2598857"/>
                    <a:gd name="connsiteY44" fmla="*/ 91981 h 138752"/>
                    <a:gd name="connsiteX45" fmla="*/ 2122405 w 2598857"/>
                    <a:gd name="connsiteY45" fmla="*/ 0 h 138752"/>
                    <a:gd name="connsiteX46" fmla="*/ 2177811 w 2598857"/>
                    <a:gd name="connsiteY46" fmla="*/ 0 h 138752"/>
                    <a:gd name="connsiteX47" fmla="*/ 2214446 w 2598857"/>
                    <a:gd name="connsiteY47" fmla="*/ 91981 h 138752"/>
                    <a:gd name="connsiteX48" fmla="*/ 2251080 w 2598857"/>
                    <a:gd name="connsiteY48" fmla="*/ 0 h 138752"/>
                    <a:gd name="connsiteX49" fmla="*/ 2306486 w 2598857"/>
                    <a:gd name="connsiteY49" fmla="*/ 0 h 138752"/>
                    <a:gd name="connsiteX50" fmla="*/ 2343120 w 2598857"/>
                    <a:gd name="connsiteY50" fmla="*/ 91981 h 138752"/>
                    <a:gd name="connsiteX51" fmla="*/ 2379755 w 2598857"/>
                    <a:gd name="connsiteY51" fmla="*/ 0 h 138752"/>
                    <a:gd name="connsiteX52" fmla="*/ 2435161 w 2598857"/>
                    <a:gd name="connsiteY52" fmla="*/ 0 h 138752"/>
                    <a:gd name="connsiteX53" fmla="*/ 2471795 w 2598857"/>
                    <a:gd name="connsiteY53" fmla="*/ 91981 h 138752"/>
                    <a:gd name="connsiteX54" fmla="*/ 2508429 w 2598857"/>
                    <a:gd name="connsiteY54" fmla="*/ 0 h 138752"/>
                    <a:gd name="connsiteX55" fmla="*/ 2563833 w 2598857"/>
                    <a:gd name="connsiteY55" fmla="*/ 0 h 138752"/>
                    <a:gd name="connsiteX56" fmla="*/ 2598857 w 2598857"/>
                    <a:gd name="connsiteY56" fmla="*/ 87938 h 138752"/>
                    <a:gd name="connsiteX57" fmla="*/ 2598857 w 2598857"/>
                    <a:gd name="connsiteY57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71071 w 2598857"/>
                    <a:gd name="connsiteY31" fmla="*/ 91981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699746 w 2598857"/>
                    <a:gd name="connsiteY34" fmla="*/ 91981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91981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096 w 2598857"/>
                    <a:gd name="connsiteY40" fmla="*/ 91981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91981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91981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3120 w 2598857"/>
                    <a:gd name="connsiteY49" fmla="*/ 91981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91981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71071 w 2598857"/>
                    <a:gd name="connsiteY31" fmla="*/ 91981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699746 w 2598857"/>
                    <a:gd name="connsiteY34" fmla="*/ 91981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91981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096 w 2598857"/>
                    <a:gd name="connsiteY40" fmla="*/ 91981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91981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91981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3120 w 2598857"/>
                    <a:gd name="connsiteY49" fmla="*/ 91981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71071 w 2598857"/>
                    <a:gd name="connsiteY31" fmla="*/ 91981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699746 w 2598857"/>
                    <a:gd name="connsiteY34" fmla="*/ 91981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91981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096 w 2598857"/>
                    <a:gd name="connsiteY40" fmla="*/ 91981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91981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91981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71071 w 2598857"/>
                    <a:gd name="connsiteY31" fmla="*/ 91981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699746 w 2598857"/>
                    <a:gd name="connsiteY34" fmla="*/ 91981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91981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096 w 2598857"/>
                    <a:gd name="connsiteY40" fmla="*/ 91981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91981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71071 w 2598857"/>
                    <a:gd name="connsiteY31" fmla="*/ 91981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699746 w 2598857"/>
                    <a:gd name="connsiteY34" fmla="*/ 91981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91981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096 w 2598857"/>
                    <a:gd name="connsiteY40" fmla="*/ 91981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71071 w 2598857"/>
                    <a:gd name="connsiteY31" fmla="*/ 91981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699746 w 2598857"/>
                    <a:gd name="connsiteY34" fmla="*/ 91981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91981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71071 w 2598857"/>
                    <a:gd name="connsiteY31" fmla="*/ 91981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699746 w 2598857"/>
                    <a:gd name="connsiteY34" fmla="*/ 91981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71071 w 2598857"/>
                    <a:gd name="connsiteY31" fmla="*/ 91981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69185 w 2598857"/>
                    <a:gd name="connsiteY31" fmla="*/ 88209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877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69185 w 2598857"/>
                    <a:gd name="connsiteY31" fmla="*/ 88209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2724 w 2598857"/>
                    <a:gd name="connsiteY24" fmla="*/ 87317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877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69185 w 2598857"/>
                    <a:gd name="connsiteY31" fmla="*/ 88209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87317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2724 w 2598857"/>
                    <a:gd name="connsiteY24" fmla="*/ 87317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877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69185 w 2598857"/>
                    <a:gd name="connsiteY31" fmla="*/ 88209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375 w 2598857"/>
                    <a:gd name="connsiteY18" fmla="*/ 877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87317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2724 w 2598857"/>
                    <a:gd name="connsiteY24" fmla="*/ 87317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877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69185 w 2598857"/>
                    <a:gd name="connsiteY31" fmla="*/ 88209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877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375 w 2598857"/>
                    <a:gd name="connsiteY18" fmla="*/ 877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87317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2724 w 2598857"/>
                    <a:gd name="connsiteY24" fmla="*/ 87317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877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69185 w 2598857"/>
                    <a:gd name="connsiteY31" fmla="*/ 88209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7082 w 2598857"/>
                    <a:gd name="connsiteY12" fmla="*/ 877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877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375 w 2598857"/>
                    <a:gd name="connsiteY18" fmla="*/ 877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87317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2724 w 2598857"/>
                    <a:gd name="connsiteY24" fmla="*/ 87317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877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69185 w 2598857"/>
                    <a:gd name="connsiteY31" fmla="*/ 88209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87317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7082 w 2598857"/>
                    <a:gd name="connsiteY12" fmla="*/ 877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877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375 w 2598857"/>
                    <a:gd name="connsiteY18" fmla="*/ 877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87317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2724 w 2598857"/>
                    <a:gd name="connsiteY24" fmla="*/ 87317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877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69185 w 2598857"/>
                    <a:gd name="connsiteY31" fmla="*/ 88209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86846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87317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7082 w 2598857"/>
                    <a:gd name="connsiteY12" fmla="*/ 877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877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375 w 2598857"/>
                    <a:gd name="connsiteY18" fmla="*/ 877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87317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2724 w 2598857"/>
                    <a:gd name="connsiteY24" fmla="*/ 87317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877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69185 w 2598857"/>
                    <a:gd name="connsiteY31" fmla="*/ 88209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38750 w 2598857"/>
                    <a:gd name="connsiteY3" fmla="*/ 0 h 138752"/>
                    <a:gd name="connsiteX4" fmla="*/ 94868 w 2598857"/>
                    <a:gd name="connsiteY4" fmla="*/ 0 h 138752"/>
                    <a:gd name="connsiteX5" fmla="*/ 131146 w 2598857"/>
                    <a:gd name="connsiteY5" fmla="*/ 86846 h 138752"/>
                    <a:gd name="connsiteX6" fmla="*/ 167425 w 2598857"/>
                    <a:gd name="connsiteY6" fmla="*/ 0 h 138752"/>
                    <a:gd name="connsiteX7" fmla="*/ 223543 w 2598857"/>
                    <a:gd name="connsiteY7" fmla="*/ 0 h 138752"/>
                    <a:gd name="connsiteX8" fmla="*/ 259821 w 2598857"/>
                    <a:gd name="connsiteY8" fmla="*/ 87317 h 138752"/>
                    <a:gd name="connsiteX9" fmla="*/ 296100 w 2598857"/>
                    <a:gd name="connsiteY9" fmla="*/ 0 h 138752"/>
                    <a:gd name="connsiteX10" fmla="*/ 352218 w 2598857"/>
                    <a:gd name="connsiteY10" fmla="*/ 0 h 138752"/>
                    <a:gd name="connsiteX11" fmla="*/ 387082 w 2598857"/>
                    <a:gd name="connsiteY11" fmla="*/ 87789 h 138752"/>
                    <a:gd name="connsiteX12" fmla="*/ 424775 w 2598857"/>
                    <a:gd name="connsiteY12" fmla="*/ 0 h 138752"/>
                    <a:gd name="connsiteX13" fmla="*/ 480893 w 2598857"/>
                    <a:gd name="connsiteY13" fmla="*/ 0 h 138752"/>
                    <a:gd name="connsiteX14" fmla="*/ 517171 w 2598857"/>
                    <a:gd name="connsiteY14" fmla="*/ 87789 h 138752"/>
                    <a:gd name="connsiteX15" fmla="*/ 553449 w 2598857"/>
                    <a:gd name="connsiteY15" fmla="*/ 0 h 138752"/>
                    <a:gd name="connsiteX16" fmla="*/ 609567 w 2598857"/>
                    <a:gd name="connsiteY16" fmla="*/ 0 h 138752"/>
                    <a:gd name="connsiteX17" fmla="*/ 645375 w 2598857"/>
                    <a:gd name="connsiteY17" fmla="*/ 87789 h 138752"/>
                    <a:gd name="connsiteX18" fmla="*/ 682124 w 2598857"/>
                    <a:gd name="connsiteY18" fmla="*/ 0 h 138752"/>
                    <a:gd name="connsiteX19" fmla="*/ 738242 w 2598857"/>
                    <a:gd name="connsiteY19" fmla="*/ 0 h 138752"/>
                    <a:gd name="connsiteX20" fmla="*/ 774521 w 2598857"/>
                    <a:gd name="connsiteY20" fmla="*/ 87317 h 138752"/>
                    <a:gd name="connsiteX21" fmla="*/ 810799 w 2598857"/>
                    <a:gd name="connsiteY21" fmla="*/ 0 h 138752"/>
                    <a:gd name="connsiteX22" fmla="*/ 866917 w 2598857"/>
                    <a:gd name="connsiteY22" fmla="*/ 0 h 138752"/>
                    <a:gd name="connsiteX23" fmla="*/ 902724 w 2598857"/>
                    <a:gd name="connsiteY23" fmla="*/ 87317 h 138752"/>
                    <a:gd name="connsiteX24" fmla="*/ 939474 w 2598857"/>
                    <a:gd name="connsiteY24" fmla="*/ 0 h 138752"/>
                    <a:gd name="connsiteX25" fmla="*/ 995589 w 2598857"/>
                    <a:gd name="connsiteY25" fmla="*/ 0 h 138752"/>
                    <a:gd name="connsiteX26" fmla="*/ 1031867 w 2598857"/>
                    <a:gd name="connsiteY26" fmla="*/ 87789 h 138752"/>
                    <a:gd name="connsiteX27" fmla="*/ 1054995 w 2598857"/>
                    <a:gd name="connsiteY27" fmla="*/ 33908 h 138752"/>
                    <a:gd name="connsiteX28" fmla="*/ 1298504 w 2598857"/>
                    <a:gd name="connsiteY28" fmla="*/ 87945 h 138752"/>
                    <a:gd name="connsiteX29" fmla="*/ 1542013 w 2598857"/>
                    <a:gd name="connsiteY29" fmla="*/ 31527 h 138752"/>
                    <a:gd name="connsiteX30" fmla="*/ 1569185 w 2598857"/>
                    <a:gd name="connsiteY30" fmla="*/ 88209 h 138752"/>
                    <a:gd name="connsiteX31" fmla="*/ 1607706 w 2598857"/>
                    <a:gd name="connsiteY31" fmla="*/ 0 h 138752"/>
                    <a:gd name="connsiteX32" fmla="*/ 1663112 w 2598857"/>
                    <a:gd name="connsiteY32" fmla="*/ 0 h 138752"/>
                    <a:gd name="connsiteX33" fmla="*/ 1700217 w 2598857"/>
                    <a:gd name="connsiteY33" fmla="*/ 87738 h 138752"/>
                    <a:gd name="connsiteX34" fmla="*/ 1736380 w 2598857"/>
                    <a:gd name="connsiteY34" fmla="*/ 0 h 138752"/>
                    <a:gd name="connsiteX35" fmla="*/ 1791787 w 2598857"/>
                    <a:gd name="connsiteY35" fmla="*/ 0 h 138752"/>
                    <a:gd name="connsiteX36" fmla="*/ 1828421 w 2598857"/>
                    <a:gd name="connsiteY36" fmla="*/ 89152 h 138752"/>
                    <a:gd name="connsiteX37" fmla="*/ 1865055 w 2598857"/>
                    <a:gd name="connsiteY37" fmla="*/ 0 h 138752"/>
                    <a:gd name="connsiteX38" fmla="*/ 1920462 w 2598857"/>
                    <a:gd name="connsiteY38" fmla="*/ 0 h 138752"/>
                    <a:gd name="connsiteX39" fmla="*/ 1957567 w 2598857"/>
                    <a:gd name="connsiteY39" fmla="*/ 89152 h 138752"/>
                    <a:gd name="connsiteX40" fmla="*/ 1993730 w 2598857"/>
                    <a:gd name="connsiteY40" fmla="*/ 0 h 138752"/>
                    <a:gd name="connsiteX41" fmla="*/ 2049136 w 2598857"/>
                    <a:gd name="connsiteY41" fmla="*/ 0 h 138752"/>
                    <a:gd name="connsiteX42" fmla="*/ 2085771 w 2598857"/>
                    <a:gd name="connsiteY42" fmla="*/ 88209 h 138752"/>
                    <a:gd name="connsiteX43" fmla="*/ 2122405 w 2598857"/>
                    <a:gd name="connsiteY43" fmla="*/ 0 h 138752"/>
                    <a:gd name="connsiteX44" fmla="*/ 2177811 w 2598857"/>
                    <a:gd name="connsiteY44" fmla="*/ 0 h 138752"/>
                    <a:gd name="connsiteX45" fmla="*/ 2214446 w 2598857"/>
                    <a:gd name="connsiteY45" fmla="*/ 88209 h 138752"/>
                    <a:gd name="connsiteX46" fmla="*/ 2251080 w 2598857"/>
                    <a:gd name="connsiteY46" fmla="*/ 0 h 138752"/>
                    <a:gd name="connsiteX47" fmla="*/ 2306486 w 2598857"/>
                    <a:gd name="connsiteY47" fmla="*/ 0 h 138752"/>
                    <a:gd name="connsiteX48" fmla="*/ 2342649 w 2598857"/>
                    <a:gd name="connsiteY48" fmla="*/ 87738 h 138752"/>
                    <a:gd name="connsiteX49" fmla="*/ 2379755 w 2598857"/>
                    <a:gd name="connsiteY49" fmla="*/ 0 h 138752"/>
                    <a:gd name="connsiteX50" fmla="*/ 2435161 w 2598857"/>
                    <a:gd name="connsiteY50" fmla="*/ 0 h 138752"/>
                    <a:gd name="connsiteX51" fmla="*/ 2471795 w 2598857"/>
                    <a:gd name="connsiteY51" fmla="*/ 88209 h 138752"/>
                    <a:gd name="connsiteX52" fmla="*/ 2508429 w 2598857"/>
                    <a:gd name="connsiteY52" fmla="*/ 0 h 138752"/>
                    <a:gd name="connsiteX53" fmla="*/ 2563833 w 2598857"/>
                    <a:gd name="connsiteY53" fmla="*/ 0 h 138752"/>
                    <a:gd name="connsiteX54" fmla="*/ 2598857 w 2598857"/>
                    <a:gd name="connsiteY54" fmla="*/ 87938 h 138752"/>
                    <a:gd name="connsiteX55" fmla="*/ 2598857 w 2598857"/>
                    <a:gd name="connsiteY55" fmla="*/ 138752 h 13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2598857" h="138752">
                      <a:moveTo>
                        <a:pt x="2598857" y="138752"/>
                      </a:moveTo>
                      <a:lnTo>
                        <a:pt x="0" y="138752"/>
                      </a:lnTo>
                      <a:lnTo>
                        <a:pt x="0" y="84882"/>
                      </a:lnTo>
                      <a:lnTo>
                        <a:pt x="38750" y="0"/>
                      </a:lnTo>
                      <a:lnTo>
                        <a:pt x="94868" y="0"/>
                      </a:lnTo>
                      <a:lnTo>
                        <a:pt x="131146" y="86846"/>
                      </a:lnTo>
                      <a:lnTo>
                        <a:pt x="167425" y="0"/>
                      </a:lnTo>
                      <a:lnTo>
                        <a:pt x="223543" y="0"/>
                      </a:lnTo>
                      <a:lnTo>
                        <a:pt x="259821" y="87317"/>
                      </a:lnTo>
                      <a:lnTo>
                        <a:pt x="296100" y="0"/>
                      </a:lnTo>
                      <a:lnTo>
                        <a:pt x="352218" y="0"/>
                      </a:lnTo>
                      <a:lnTo>
                        <a:pt x="387082" y="87789"/>
                      </a:lnTo>
                      <a:lnTo>
                        <a:pt x="424775" y="0"/>
                      </a:lnTo>
                      <a:lnTo>
                        <a:pt x="480893" y="0"/>
                      </a:lnTo>
                      <a:lnTo>
                        <a:pt x="517171" y="87789"/>
                      </a:lnTo>
                      <a:lnTo>
                        <a:pt x="553449" y="0"/>
                      </a:lnTo>
                      <a:lnTo>
                        <a:pt x="609567" y="0"/>
                      </a:lnTo>
                      <a:lnTo>
                        <a:pt x="645375" y="87789"/>
                      </a:lnTo>
                      <a:lnTo>
                        <a:pt x="682124" y="0"/>
                      </a:lnTo>
                      <a:lnTo>
                        <a:pt x="738242" y="0"/>
                      </a:lnTo>
                      <a:lnTo>
                        <a:pt x="774521" y="87317"/>
                      </a:lnTo>
                      <a:lnTo>
                        <a:pt x="810799" y="0"/>
                      </a:lnTo>
                      <a:lnTo>
                        <a:pt x="866917" y="0"/>
                      </a:lnTo>
                      <a:lnTo>
                        <a:pt x="902724" y="87317"/>
                      </a:lnTo>
                      <a:lnTo>
                        <a:pt x="939474" y="0"/>
                      </a:lnTo>
                      <a:lnTo>
                        <a:pt x="995589" y="0"/>
                      </a:lnTo>
                      <a:lnTo>
                        <a:pt x="1031867" y="87789"/>
                      </a:lnTo>
                      <a:lnTo>
                        <a:pt x="1054995" y="33908"/>
                      </a:lnTo>
                      <a:cubicBezTo>
                        <a:pt x="1123147" y="78548"/>
                        <a:pt x="1217334" y="88342"/>
                        <a:pt x="1298504" y="87945"/>
                      </a:cubicBezTo>
                      <a:cubicBezTo>
                        <a:pt x="1379674" y="87548"/>
                        <a:pt x="1473862" y="76167"/>
                        <a:pt x="1542013" y="31527"/>
                      </a:cubicBezTo>
                      <a:lnTo>
                        <a:pt x="1569185" y="88209"/>
                      </a:lnTo>
                      <a:lnTo>
                        <a:pt x="1607706" y="0"/>
                      </a:lnTo>
                      <a:lnTo>
                        <a:pt x="1663112" y="0"/>
                      </a:lnTo>
                      <a:lnTo>
                        <a:pt x="1700217" y="87738"/>
                      </a:lnTo>
                      <a:lnTo>
                        <a:pt x="1736380" y="0"/>
                      </a:lnTo>
                      <a:lnTo>
                        <a:pt x="1791787" y="0"/>
                      </a:lnTo>
                      <a:lnTo>
                        <a:pt x="1828421" y="89152"/>
                      </a:lnTo>
                      <a:lnTo>
                        <a:pt x="1865055" y="0"/>
                      </a:lnTo>
                      <a:lnTo>
                        <a:pt x="1920462" y="0"/>
                      </a:lnTo>
                      <a:lnTo>
                        <a:pt x="1957567" y="89152"/>
                      </a:lnTo>
                      <a:lnTo>
                        <a:pt x="1993730" y="0"/>
                      </a:lnTo>
                      <a:lnTo>
                        <a:pt x="2049136" y="0"/>
                      </a:lnTo>
                      <a:lnTo>
                        <a:pt x="2085771" y="88209"/>
                      </a:lnTo>
                      <a:lnTo>
                        <a:pt x="2122405" y="0"/>
                      </a:lnTo>
                      <a:lnTo>
                        <a:pt x="2177811" y="0"/>
                      </a:lnTo>
                      <a:lnTo>
                        <a:pt x="2214446" y="88209"/>
                      </a:lnTo>
                      <a:lnTo>
                        <a:pt x="2251080" y="0"/>
                      </a:lnTo>
                      <a:lnTo>
                        <a:pt x="2306486" y="0"/>
                      </a:lnTo>
                      <a:lnTo>
                        <a:pt x="2342649" y="87738"/>
                      </a:lnTo>
                      <a:lnTo>
                        <a:pt x="2379755" y="0"/>
                      </a:lnTo>
                      <a:lnTo>
                        <a:pt x="2435161" y="0"/>
                      </a:lnTo>
                      <a:lnTo>
                        <a:pt x="2471795" y="88209"/>
                      </a:lnTo>
                      <a:lnTo>
                        <a:pt x="2508429" y="0"/>
                      </a:lnTo>
                      <a:lnTo>
                        <a:pt x="2563833" y="0"/>
                      </a:lnTo>
                      <a:lnTo>
                        <a:pt x="2598857" y="87938"/>
                      </a:lnTo>
                      <a:lnTo>
                        <a:pt x="2598857" y="13875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5DADC5D1-0559-031F-9476-2FC080D8F677}"/>
                  </a:ext>
                </a:extLst>
              </p:cNvPr>
              <p:cNvSpPr/>
              <p:nvPr/>
            </p:nvSpPr>
            <p:spPr>
              <a:xfrm rot="19656531">
                <a:off x="487506" y="7938245"/>
                <a:ext cx="2291641" cy="1542685"/>
              </a:xfrm>
              <a:custGeom>
                <a:avLst/>
                <a:gdLst>
                  <a:gd name="connsiteX0" fmla="*/ 502306 w 2291641"/>
                  <a:gd name="connsiteY0" fmla="*/ 1 h 1542685"/>
                  <a:gd name="connsiteX1" fmla="*/ 2155775 w 2291641"/>
                  <a:gd name="connsiteY1" fmla="*/ 1048966 h 1542685"/>
                  <a:gd name="connsiteX2" fmla="*/ 2291641 w 2291641"/>
                  <a:gd name="connsiteY2" fmla="*/ 1390024 h 1542685"/>
                  <a:gd name="connsiteX3" fmla="*/ 2194793 w 2291641"/>
                  <a:gd name="connsiteY3" fmla="*/ 1542685 h 1542685"/>
                  <a:gd name="connsiteX4" fmla="*/ 0 w 2291641"/>
                  <a:gd name="connsiteY4" fmla="*/ 150303 h 1542685"/>
                  <a:gd name="connsiteX5" fmla="*/ 95353 w 2291641"/>
                  <a:gd name="connsiteY5" fmla="*/ 0 h 1542685"/>
                  <a:gd name="connsiteX6" fmla="*/ 502306 w 2291641"/>
                  <a:gd name="connsiteY6" fmla="*/ 1 h 154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1641" h="1542685">
                    <a:moveTo>
                      <a:pt x="502306" y="1"/>
                    </a:moveTo>
                    <a:lnTo>
                      <a:pt x="2155775" y="1048966"/>
                    </a:lnTo>
                    <a:lnTo>
                      <a:pt x="2291641" y="1390024"/>
                    </a:lnTo>
                    <a:lnTo>
                      <a:pt x="2194793" y="1542685"/>
                    </a:lnTo>
                    <a:lnTo>
                      <a:pt x="0" y="150303"/>
                    </a:lnTo>
                    <a:lnTo>
                      <a:pt x="95353" y="0"/>
                    </a:lnTo>
                    <a:lnTo>
                      <a:pt x="502306" y="1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096" name="グループ化 1095">
              <a:extLst>
                <a:ext uri="{FF2B5EF4-FFF2-40B4-BE49-F238E27FC236}">
                  <a16:creationId xmlns:a16="http://schemas.microsoft.com/office/drawing/2014/main" id="{288425D0-655D-9BB4-8BA8-434FC689C1DD}"/>
                </a:ext>
              </a:extLst>
            </p:cNvPr>
            <p:cNvGrpSpPr/>
            <p:nvPr/>
          </p:nvGrpSpPr>
          <p:grpSpPr>
            <a:xfrm rot="16200000">
              <a:off x="5910116" y="5597191"/>
              <a:ext cx="825872" cy="825872"/>
              <a:chOff x="1219857" y="8794434"/>
              <a:chExt cx="828000" cy="828000"/>
            </a:xfrm>
          </p:grpSpPr>
          <p:grpSp>
            <p:nvGrpSpPr>
              <p:cNvPr id="1130" name="グループ化 1129">
                <a:extLst>
                  <a:ext uri="{FF2B5EF4-FFF2-40B4-BE49-F238E27FC236}">
                    <a16:creationId xmlns:a16="http://schemas.microsoft.com/office/drawing/2014/main" id="{E5135564-80C9-7033-72C6-E976B7216B9E}"/>
                  </a:ext>
                </a:extLst>
              </p:cNvPr>
              <p:cNvGrpSpPr/>
              <p:nvPr/>
            </p:nvGrpSpPr>
            <p:grpSpPr>
              <a:xfrm flipH="1">
                <a:off x="1219857" y="8794434"/>
                <a:ext cx="828000" cy="828000"/>
                <a:chOff x="1504460" y="4677014"/>
                <a:chExt cx="828000" cy="828000"/>
              </a:xfrm>
            </p:grpSpPr>
            <p:sp>
              <p:nvSpPr>
                <p:cNvPr id="1136" name="楕円 1135">
                  <a:extLst>
                    <a:ext uri="{FF2B5EF4-FFF2-40B4-BE49-F238E27FC236}">
                      <a16:creationId xmlns:a16="http://schemas.microsoft.com/office/drawing/2014/main" id="{2E7CD414-9604-DDC2-AFFD-39DCA46D87DD}"/>
                    </a:ext>
                  </a:extLst>
                </p:cNvPr>
                <p:cNvSpPr/>
                <p:nvPr/>
              </p:nvSpPr>
              <p:spPr>
                <a:xfrm>
                  <a:off x="1504460" y="4677014"/>
                  <a:ext cx="828000" cy="828000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7" name="楕円 1136">
                  <a:extLst>
                    <a:ext uri="{FF2B5EF4-FFF2-40B4-BE49-F238E27FC236}">
                      <a16:creationId xmlns:a16="http://schemas.microsoft.com/office/drawing/2014/main" id="{8AD9D84F-7AC7-52F0-EC6B-525177AA2E48}"/>
                    </a:ext>
                  </a:extLst>
                </p:cNvPr>
                <p:cNvSpPr/>
                <p:nvPr/>
              </p:nvSpPr>
              <p:spPr>
                <a:xfrm>
                  <a:off x="1558460" y="4731014"/>
                  <a:ext cx="720000" cy="720000"/>
                </a:xfrm>
                <a:prstGeom prst="ellipse">
                  <a:avLst/>
                </a:pr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31" name="グループ化 1130">
                <a:extLst>
                  <a:ext uri="{FF2B5EF4-FFF2-40B4-BE49-F238E27FC236}">
                    <a16:creationId xmlns:a16="http://schemas.microsoft.com/office/drawing/2014/main" id="{9B728D9C-8EF0-5545-C3F8-10921CF889BA}"/>
                  </a:ext>
                </a:extLst>
              </p:cNvPr>
              <p:cNvGrpSpPr/>
              <p:nvPr/>
            </p:nvGrpSpPr>
            <p:grpSpPr>
              <a:xfrm>
                <a:off x="1357296" y="8937828"/>
                <a:ext cx="546607" cy="549477"/>
                <a:chOff x="1514150" y="1779027"/>
                <a:chExt cx="546607" cy="549477"/>
              </a:xfrm>
            </p:grpSpPr>
            <p:sp>
              <p:nvSpPr>
                <p:cNvPr id="1132" name="円弧 1131">
                  <a:extLst>
                    <a:ext uri="{FF2B5EF4-FFF2-40B4-BE49-F238E27FC236}">
                      <a16:creationId xmlns:a16="http://schemas.microsoft.com/office/drawing/2014/main" id="{D96453FF-B751-6ACA-BAEC-D232135B30B5}"/>
                    </a:ext>
                  </a:extLst>
                </p:cNvPr>
                <p:cNvSpPr/>
                <p:nvPr/>
              </p:nvSpPr>
              <p:spPr>
                <a:xfrm rot="14901696" flipV="1">
                  <a:off x="1542877" y="1759825"/>
                  <a:ext cx="498677" cy="537082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33" name="円弧 1132">
                  <a:extLst>
                    <a:ext uri="{FF2B5EF4-FFF2-40B4-BE49-F238E27FC236}">
                      <a16:creationId xmlns:a16="http://schemas.microsoft.com/office/drawing/2014/main" id="{F7A5A74D-52AB-D12C-1F2D-30EC4A73C998}"/>
                    </a:ext>
                  </a:extLst>
                </p:cNvPr>
                <p:cNvSpPr/>
                <p:nvPr/>
              </p:nvSpPr>
              <p:spPr>
                <a:xfrm rot="15717502" flipV="1">
                  <a:off x="1690930" y="1898379"/>
                  <a:ext cx="247396" cy="257969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34" name="円弧 1133">
                  <a:extLst>
                    <a:ext uri="{FF2B5EF4-FFF2-40B4-BE49-F238E27FC236}">
                      <a16:creationId xmlns:a16="http://schemas.microsoft.com/office/drawing/2014/main" id="{C1834F6D-8DBA-4A4E-9A1D-B72381E20EAB}"/>
                    </a:ext>
                  </a:extLst>
                </p:cNvPr>
                <p:cNvSpPr/>
                <p:nvPr/>
              </p:nvSpPr>
              <p:spPr>
                <a:xfrm rot="15186176" flipH="1">
                  <a:off x="1533352" y="1810625"/>
                  <a:ext cx="498677" cy="537082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35" name="円弧 1134">
                  <a:extLst>
                    <a:ext uri="{FF2B5EF4-FFF2-40B4-BE49-F238E27FC236}">
                      <a16:creationId xmlns:a16="http://schemas.microsoft.com/office/drawing/2014/main" id="{A8578B7B-A1B7-82BC-671D-5D733C62731F}"/>
                    </a:ext>
                  </a:extLst>
                </p:cNvPr>
                <p:cNvSpPr/>
                <p:nvPr/>
              </p:nvSpPr>
              <p:spPr>
                <a:xfrm rot="15717502" flipH="1">
                  <a:off x="1652830" y="1942829"/>
                  <a:ext cx="247396" cy="257969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grpSp>
          <p:nvGrpSpPr>
            <p:cNvPr id="1097" name="グループ化 1096">
              <a:extLst>
                <a:ext uri="{FF2B5EF4-FFF2-40B4-BE49-F238E27FC236}">
                  <a16:creationId xmlns:a16="http://schemas.microsoft.com/office/drawing/2014/main" id="{BEC18254-D472-8219-A9AD-8901AF49550D}"/>
                </a:ext>
              </a:extLst>
            </p:cNvPr>
            <p:cNvGrpSpPr/>
            <p:nvPr/>
          </p:nvGrpSpPr>
          <p:grpSpPr>
            <a:xfrm rot="16200000">
              <a:off x="4731671" y="5631413"/>
              <a:ext cx="825872" cy="757427"/>
              <a:chOff x="1219857" y="7647263"/>
              <a:chExt cx="828000" cy="759379"/>
            </a:xfrm>
          </p:grpSpPr>
          <p:sp>
            <p:nvSpPr>
              <p:cNvPr id="1099" name="台形 6">
                <a:extLst>
                  <a:ext uri="{FF2B5EF4-FFF2-40B4-BE49-F238E27FC236}">
                    <a16:creationId xmlns:a16="http://schemas.microsoft.com/office/drawing/2014/main" id="{64205F09-C6A0-7032-A72F-52B1B3EA80F3}"/>
                  </a:ext>
                </a:extLst>
              </p:cNvPr>
              <p:cNvSpPr/>
              <p:nvPr/>
            </p:nvSpPr>
            <p:spPr>
              <a:xfrm>
                <a:off x="1315858" y="7649338"/>
                <a:ext cx="323803" cy="89575"/>
              </a:xfrm>
              <a:custGeom>
                <a:avLst/>
                <a:gdLst>
                  <a:gd name="connsiteX0" fmla="*/ 0 w 320249"/>
                  <a:gd name="connsiteY0" fmla="*/ 82905 h 82905"/>
                  <a:gd name="connsiteX1" fmla="*/ 64275 w 320249"/>
                  <a:gd name="connsiteY1" fmla="*/ 0 h 82905"/>
                  <a:gd name="connsiteX2" fmla="*/ 255974 w 320249"/>
                  <a:gd name="connsiteY2" fmla="*/ 0 h 82905"/>
                  <a:gd name="connsiteX3" fmla="*/ 320249 w 320249"/>
                  <a:gd name="connsiteY3" fmla="*/ 82905 h 82905"/>
                  <a:gd name="connsiteX4" fmla="*/ 0 w 320249"/>
                  <a:gd name="connsiteY4" fmla="*/ 82905 h 82905"/>
                  <a:gd name="connsiteX0" fmla="*/ 0 w 320249"/>
                  <a:gd name="connsiteY0" fmla="*/ 82997 h 82997"/>
                  <a:gd name="connsiteX1" fmla="*/ 64275 w 320249"/>
                  <a:gd name="connsiteY1" fmla="*/ 92 h 82997"/>
                  <a:gd name="connsiteX2" fmla="*/ 163678 w 320249"/>
                  <a:gd name="connsiteY2" fmla="*/ 0 h 82997"/>
                  <a:gd name="connsiteX3" fmla="*/ 255974 w 320249"/>
                  <a:gd name="connsiteY3" fmla="*/ 92 h 82997"/>
                  <a:gd name="connsiteX4" fmla="*/ 320249 w 320249"/>
                  <a:gd name="connsiteY4" fmla="*/ 82997 h 82997"/>
                  <a:gd name="connsiteX5" fmla="*/ 0 w 320249"/>
                  <a:gd name="connsiteY5" fmla="*/ 82997 h 82997"/>
                  <a:gd name="connsiteX0" fmla="*/ 0 w 320249"/>
                  <a:gd name="connsiteY0" fmla="*/ 82997 h 82997"/>
                  <a:gd name="connsiteX1" fmla="*/ 163678 w 320249"/>
                  <a:gd name="connsiteY1" fmla="*/ 0 h 82997"/>
                  <a:gd name="connsiteX2" fmla="*/ 255974 w 320249"/>
                  <a:gd name="connsiteY2" fmla="*/ 92 h 82997"/>
                  <a:gd name="connsiteX3" fmla="*/ 320249 w 320249"/>
                  <a:gd name="connsiteY3" fmla="*/ 82997 h 82997"/>
                  <a:gd name="connsiteX4" fmla="*/ 0 w 320249"/>
                  <a:gd name="connsiteY4" fmla="*/ 82997 h 82997"/>
                  <a:gd name="connsiteX0" fmla="*/ 0 w 327393"/>
                  <a:gd name="connsiteY0" fmla="*/ 82997 h 82997"/>
                  <a:gd name="connsiteX1" fmla="*/ 170822 w 327393"/>
                  <a:gd name="connsiteY1" fmla="*/ 0 h 82997"/>
                  <a:gd name="connsiteX2" fmla="*/ 263118 w 327393"/>
                  <a:gd name="connsiteY2" fmla="*/ 92 h 82997"/>
                  <a:gd name="connsiteX3" fmla="*/ 327393 w 327393"/>
                  <a:gd name="connsiteY3" fmla="*/ 82997 h 82997"/>
                  <a:gd name="connsiteX4" fmla="*/ 0 w 327393"/>
                  <a:gd name="connsiteY4" fmla="*/ 82997 h 82997"/>
                  <a:gd name="connsiteX0" fmla="*/ 0 w 327393"/>
                  <a:gd name="connsiteY0" fmla="*/ 82997 h 82997"/>
                  <a:gd name="connsiteX1" fmla="*/ 170822 w 327393"/>
                  <a:gd name="connsiteY1" fmla="*/ 0 h 82997"/>
                  <a:gd name="connsiteX2" fmla="*/ 263118 w 327393"/>
                  <a:gd name="connsiteY2" fmla="*/ 92 h 82997"/>
                  <a:gd name="connsiteX3" fmla="*/ 327393 w 327393"/>
                  <a:gd name="connsiteY3" fmla="*/ 82997 h 82997"/>
                  <a:gd name="connsiteX4" fmla="*/ 10994 w 327393"/>
                  <a:gd name="connsiteY4" fmla="*/ 82974 h 82997"/>
                  <a:gd name="connsiteX5" fmla="*/ 0 w 327393"/>
                  <a:gd name="connsiteY5" fmla="*/ 82997 h 82997"/>
                  <a:gd name="connsiteX0" fmla="*/ 0 w 327393"/>
                  <a:gd name="connsiteY0" fmla="*/ 82997 h 89575"/>
                  <a:gd name="connsiteX1" fmla="*/ 170822 w 327393"/>
                  <a:gd name="connsiteY1" fmla="*/ 0 h 89575"/>
                  <a:gd name="connsiteX2" fmla="*/ 263118 w 327393"/>
                  <a:gd name="connsiteY2" fmla="*/ 92 h 89575"/>
                  <a:gd name="connsiteX3" fmla="*/ 327393 w 327393"/>
                  <a:gd name="connsiteY3" fmla="*/ 82997 h 89575"/>
                  <a:gd name="connsiteX4" fmla="*/ 1348 w 327393"/>
                  <a:gd name="connsiteY4" fmla="*/ 89575 h 89575"/>
                  <a:gd name="connsiteX5" fmla="*/ 0 w 327393"/>
                  <a:gd name="connsiteY5" fmla="*/ 82997 h 89575"/>
                  <a:gd name="connsiteX0" fmla="*/ 0 w 326911"/>
                  <a:gd name="connsiteY0" fmla="*/ 82054 h 89575"/>
                  <a:gd name="connsiteX1" fmla="*/ 170340 w 326911"/>
                  <a:gd name="connsiteY1" fmla="*/ 0 h 89575"/>
                  <a:gd name="connsiteX2" fmla="*/ 262636 w 326911"/>
                  <a:gd name="connsiteY2" fmla="*/ 92 h 89575"/>
                  <a:gd name="connsiteX3" fmla="*/ 326911 w 326911"/>
                  <a:gd name="connsiteY3" fmla="*/ 82997 h 89575"/>
                  <a:gd name="connsiteX4" fmla="*/ 866 w 326911"/>
                  <a:gd name="connsiteY4" fmla="*/ 89575 h 89575"/>
                  <a:gd name="connsiteX5" fmla="*/ 0 w 326911"/>
                  <a:gd name="connsiteY5" fmla="*/ 82054 h 8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911" h="89575">
                    <a:moveTo>
                      <a:pt x="0" y="82054"/>
                    </a:moveTo>
                    <a:lnTo>
                      <a:pt x="170340" y="0"/>
                    </a:lnTo>
                    <a:lnTo>
                      <a:pt x="262636" y="92"/>
                    </a:lnTo>
                    <a:lnTo>
                      <a:pt x="326911" y="82997"/>
                    </a:lnTo>
                    <a:lnTo>
                      <a:pt x="866" y="89575"/>
                    </a:lnTo>
                    <a:cubicBezTo>
                      <a:pt x="577" y="87068"/>
                      <a:pt x="289" y="84561"/>
                      <a:pt x="0" y="8205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00" name="グループ化 1099">
                <a:extLst>
                  <a:ext uri="{FF2B5EF4-FFF2-40B4-BE49-F238E27FC236}">
                    <a16:creationId xmlns:a16="http://schemas.microsoft.com/office/drawing/2014/main" id="{2C68CF76-4F14-6266-AF9B-7473634EAF21}"/>
                  </a:ext>
                </a:extLst>
              </p:cNvPr>
              <p:cNvGrpSpPr/>
              <p:nvPr/>
            </p:nvGrpSpPr>
            <p:grpSpPr>
              <a:xfrm>
                <a:off x="1219857" y="7647263"/>
                <a:ext cx="828000" cy="759379"/>
                <a:chOff x="3969184" y="6846486"/>
                <a:chExt cx="828000" cy="759379"/>
              </a:xfrm>
            </p:grpSpPr>
            <p:sp>
              <p:nvSpPr>
                <p:cNvPr id="1128" name="フリーフォーム: 図形 1127">
                  <a:extLst>
                    <a:ext uri="{FF2B5EF4-FFF2-40B4-BE49-F238E27FC236}">
                      <a16:creationId xmlns:a16="http://schemas.microsoft.com/office/drawing/2014/main" id="{FE019CD6-7631-7462-197C-36224E8FB2AE}"/>
                    </a:ext>
                  </a:extLst>
                </p:cNvPr>
                <p:cNvSpPr/>
                <p:nvPr/>
              </p:nvSpPr>
              <p:spPr>
                <a:xfrm rot="16200000">
                  <a:off x="4043010" y="6851693"/>
                  <a:ext cx="680347" cy="720000"/>
                </a:xfrm>
                <a:custGeom>
                  <a:avLst/>
                  <a:gdLst>
                    <a:gd name="connsiteX0" fmla="*/ 680347 w 680347"/>
                    <a:gd name="connsiteY0" fmla="*/ 518855 h 720000"/>
                    <a:gd name="connsiteX1" fmla="*/ 637793 w 680347"/>
                    <a:gd name="connsiteY1" fmla="*/ 588993 h 720000"/>
                    <a:gd name="connsiteX2" fmla="*/ 360000 w 680347"/>
                    <a:gd name="connsiteY2" fmla="*/ 720000 h 720000"/>
                    <a:gd name="connsiteX3" fmla="*/ 0 w 680347"/>
                    <a:gd name="connsiteY3" fmla="*/ 360000 h 720000"/>
                    <a:gd name="connsiteX4" fmla="*/ 360000 w 680347"/>
                    <a:gd name="connsiteY4" fmla="*/ 0 h 720000"/>
                    <a:gd name="connsiteX5" fmla="*/ 614559 w 680347"/>
                    <a:gd name="connsiteY5" fmla="*/ 105441 h 720000"/>
                    <a:gd name="connsiteX6" fmla="*/ 621716 w 680347"/>
                    <a:gd name="connsiteY6" fmla="*/ 114116 h 720000"/>
                    <a:gd name="connsiteX7" fmla="*/ 621716 w 680347"/>
                    <a:gd name="connsiteY7" fmla="*/ 364543 h 720000"/>
                    <a:gd name="connsiteX8" fmla="*/ 624182 w 680347"/>
                    <a:gd name="connsiteY8" fmla="*/ 364543 h 720000"/>
                    <a:gd name="connsiteX9" fmla="*/ 680347 w 680347"/>
                    <a:gd name="connsiteY9" fmla="*/ 518855 h 720000"/>
                    <a:gd name="connsiteX0" fmla="*/ 680347 w 680347"/>
                    <a:gd name="connsiteY0" fmla="*/ 518855 h 720000"/>
                    <a:gd name="connsiteX1" fmla="*/ 637793 w 680347"/>
                    <a:gd name="connsiteY1" fmla="*/ 588993 h 720000"/>
                    <a:gd name="connsiteX2" fmla="*/ 360000 w 680347"/>
                    <a:gd name="connsiteY2" fmla="*/ 720000 h 720000"/>
                    <a:gd name="connsiteX3" fmla="*/ 0 w 680347"/>
                    <a:gd name="connsiteY3" fmla="*/ 360000 h 720000"/>
                    <a:gd name="connsiteX4" fmla="*/ 360000 w 680347"/>
                    <a:gd name="connsiteY4" fmla="*/ 0 h 720000"/>
                    <a:gd name="connsiteX5" fmla="*/ 614559 w 680347"/>
                    <a:gd name="connsiteY5" fmla="*/ 105441 h 720000"/>
                    <a:gd name="connsiteX6" fmla="*/ 621716 w 680347"/>
                    <a:gd name="connsiteY6" fmla="*/ 114116 h 720000"/>
                    <a:gd name="connsiteX7" fmla="*/ 621716 w 680347"/>
                    <a:gd name="connsiteY7" fmla="*/ 364543 h 720000"/>
                    <a:gd name="connsiteX8" fmla="*/ 680347 w 680347"/>
                    <a:gd name="connsiteY8" fmla="*/ 518855 h 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0347" h="720000">
                      <a:moveTo>
                        <a:pt x="680347" y="518855"/>
                      </a:moveTo>
                      <a:lnTo>
                        <a:pt x="637793" y="588993"/>
                      </a:lnTo>
                      <a:cubicBezTo>
                        <a:pt x="571764" y="669002"/>
                        <a:pt x="471838" y="720000"/>
                        <a:pt x="360000" y="720000"/>
                      </a:cubicBezTo>
                      <a:cubicBezTo>
                        <a:pt x="161177" y="720000"/>
                        <a:pt x="0" y="558823"/>
                        <a:pt x="0" y="360000"/>
                      </a:cubicBezTo>
                      <a:cubicBezTo>
                        <a:pt x="0" y="161177"/>
                        <a:pt x="161177" y="0"/>
                        <a:pt x="360000" y="0"/>
                      </a:cubicBezTo>
                      <a:cubicBezTo>
                        <a:pt x="459411" y="0"/>
                        <a:pt x="549411" y="40294"/>
                        <a:pt x="614559" y="105441"/>
                      </a:cubicBezTo>
                      <a:lnTo>
                        <a:pt x="621716" y="114116"/>
                      </a:lnTo>
                      <a:lnTo>
                        <a:pt x="621716" y="364543"/>
                      </a:lnTo>
                      <a:lnTo>
                        <a:pt x="680347" y="518855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9" name="フリーフォーム: 図形 1128">
                  <a:extLst>
                    <a:ext uri="{FF2B5EF4-FFF2-40B4-BE49-F238E27FC236}">
                      <a16:creationId xmlns:a16="http://schemas.microsoft.com/office/drawing/2014/main" id="{AB51A360-B97C-1717-F4AB-D36A948ED980}"/>
                    </a:ext>
                  </a:extLst>
                </p:cNvPr>
                <p:cNvSpPr/>
                <p:nvPr/>
              </p:nvSpPr>
              <p:spPr>
                <a:xfrm rot="16200000">
                  <a:off x="4003494" y="6812176"/>
                  <a:ext cx="759379" cy="828000"/>
                </a:xfrm>
                <a:custGeom>
                  <a:avLst/>
                  <a:gdLst>
                    <a:gd name="connsiteX0" fmla="*/ 759379 w 759379"/>
                    <a:gd name="connsiteY0" fmla="*/ 641632 h 828000"/>
                    <a:gd name="connsiteX1" fmla="*/ 757294 w 759379"/>
                    <a:gd name="connsiteY1" fmla="*/ 645472 h 828000"/>
                    <a:gd name="connsiteX2" fmla="*/ 414000 w 759379"/>
                    <a:gd name="connsiteY2" fmla="*/ 828000 h 828000"/>
                    <a:gd name="connsiteX3" fmla="*/ 0 w 759379"/>
                    <a:gd name="connsiteY3" fmla="*/ 414001 h 828000"/>
                    <a:gd name="connsiteX4" fmla="*/ 414000 w 759379"/>
                    <a:gd name="connsiteY4" fmla="*/ 0 h 828000"/>
                    <a:gd name="connsiteX5" fmla="*/ 645470 w 759379"/>
                    <a:gd name="connsiteY5" fmla="*/ 70706 h 828000"/>
                    <a:gd name="connsiteX6" fmla="*/ 675715 w 759379"/>
                    <a:gd name="connsiteY6" fmla="*/ 95660 h 828000"/>
                    <a:gd name="connsiteX7" fmla="*/ 675715 w 759379"/>
                    <a:gd name="connsiteY7" fmla="*/ 168116 h 828000"/>
                    <a:gd name="connsiteX8" fmla="*/ 668558 w 759379"/>
                    <a:gd name="connsiteY8" fmla="*/ 159442 h 828000"/>
                    <a:gd name="connsiteX9" fmla="*/ 414000 w 759379"/>
                    <a:gd name="connsiteY9" fmla="*/ 54000 h 828000"/>
                    <a:gd name="connsiteX10" fmla="*/ 53999 w 759379"/>
                    <a:gd name="connsiteY10" fmla="*/ 414000 h 828000"/>
                    <a:gd name="connsiteX11" fmla="*/ 413999 w 759379"/>
                    <a:gd name="connsiteY11" fmla="*/ 774001 h 828000"/>
                    <a:gd name="connsiteX12" fmla="*/ 691792 w 759379"/>
                    <a:gd name="connsiteY12" fmla="*/ 642994 h 828000"/>
                    <a:gd name="connsiteX13" fmla="*/ 734346 w 759379"/>
                    <a:gd name="connsiteY13" fmla="*/ 572856 h 828000"/>
                    <a:gd name="connsiteX14" fmla="*/ 759379 w 759379"/>
                    <a:gd name="connsiteY14" fmla="*/ 641632 h 82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59379" h="828000">
                      <a:moveTo>
                        <a:pt x="759379" y="641632"/>
                      </a:moveTo>
                      <a:lnTo>
                        <a:pt x="757294" y="645472"/>
                      </a:lnTo>
                      <a:cubicBezTo>
                        <a:pt x="682896" y="755596"/>
                        <a:pt x="556904" y="828001"/>
                        <a:pt x="414000" y="828000"/>
                      </a:cubicBezTo>
                      <a:cubicBezTo>
                        <a:pt x="185354" y="828001"/>
                        <a:pt x="-1" y="642646"/>
                        <a:pt x="0" y="414001"/>
                      </a:cubicBezTo>
                      <a:cubicBezTo>
                        <a:pt x="-1" y="185355"/>
                        <a:pt x="185353" y="0"/>
                        <a:pt x="414000" y="0"/>
                      </a:cubicBezTo>
                      <a:cubicBezTo>
                        <a:pt x="499742" y="0"/>
                        <a:pt x="579396" y="26065"/>
                        <a:pt x="645470" y="70706"/>
                      </a:cubicBezTo>
                      <a:lnTo>
                        <a:pt x="675715" y="95660"/>
                      </a:lnTo>
                      <a:lnTo>
                        <a:pt x="675715" y="168116"/>
                      </a:lnTo>
                      <a:lnTo>
                        <a:pt x="668558" y="159442"/>
                      </a:lnTo>
                      <a:cubicBezTo>
                        <a:pt x="603410" y="94295"/>
                        <a:pt x="513410" y="54000"/>
                        <a:pt x="414000" y="54000"/>
                      </a:cubicBezTo>
                      <a:cubicBezTo>
                        <a:pt x="215177" y="54001"/>
                        <a:pt x="54000" y="215178"/>
                        <a:pt x="53999" y="414000"/>
                      </a:cubicBezTo>
                      <a:cubicBezTo>
                        <a:pt x="54000" y="612823"/>
                        <a:pt x="215176" y="774000"/>
                        <a:pt x="413999" y="774001"/>
                      </a:cubicBezTo>
                      <a:cubicBezTo>
                        <a:pt x="525837" y="774001"/>
                        <a:pt x="625764" y="723003"/>
                        <a:pt x="691792" y="642994"/>
                      </a:cubicBezTo>
                      <a:lnTo>
                        <a:pt x="734346" y="572856"/>
                      </a:lnTo>
                      <a:lnTo>
                        <a:pt x="759379" y="64163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01" name="グループ化 1100">
                <a:extLst>
                  <a:ext uri="{FF2B5EF4-FFF2-40B4-BE49-F238E27FC236}">
                    <a16:creationId xmlns:a16="http://schemas.microsoft.com/office/drawing/2014/main" id="{50A40360-147D-83D0-4436-8693DA9A91CB}"/>
                  </a:ext>
                </a:extLst>
              </p:cNvPr>
              <p:cNvGrpSpPr/>
              <p:nvPr/>
            </p:nvGrpSpPr>
            <p:grpSpPr>
              <a:xfrm flipH="1">
                <a:off x="1366821" y="7773904"/>
                <a:ext cx="537082" cy="498677"/>
                <a:chOff x="1514150" y="1829827"/>
                <a:chExt cx="537082" cy="498677"/>
              </a:xfrm>
            </p:grpSpPr>
            <p:sp>
              <p:nvSpPr>
                <p:cNvPr id="1125" name="円弧 1124">
                  <a:extLst>
                    <a:ext uri="{FF2B5EF4-FFF2-40B4-BE49-F238E27FC236}">
                      <a16:creationId xmlns:a16="http://schemas.microsoft.com/office/drawing/2014/main" id="{1D4158BB-D40E-F2DB-629C-DA30D4939152}"/>
                    </a:ext>
                  </a:extLst>
                </p:cNvPr>
                <p:cNvSpPr/>
                <p:nvPr/>
              </p:nvSpPr>
              <p:spPr>
                <a:xfrm rot="15717502" flipV="1">
                  <a:off x="1690930" y="1898379"/>
                  <a:ext cx="247396" cy="257969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26" name="円弧 1125">
                  <a:extLst>
                    <a:ext uri="{FF2B5EF4-FFF2-40B4-BE49-F238E27FC236}">
                      <a16:creationId xmlns:a16="http://schemas.microsoft.com/office/drawing/2014/main" id="{07C572F8-EC0E-5C47-CA93-CE44D0D3A000}"/>
                    </a:ext>
                  </a:extLst>
                </p:cNvPr>
                <p:cNvSpPr/>
                <p:nvPr/>
              </p:nvSpPr>
              <p:spPr>
                <a:xfrm rot="15186176" flipH="1">
                  <a:off x="1533352" y="1810625"/>
                  <a:ext cx="498677" cy="537082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27" name="円弧 1126">
                  <a:extLst>
                    <a:ext uri="{FF2B5EF4-FFF2-40B4-BE49-F238E27FC236}">
                      <a16:creationId xmlns:a16="http://schemas.microsoft.com/office/drawing/2014/main" id="{8D80BC49-33BD-9368-1937-D483D7981EE9}"/>
                    </a:ext>
                  </a:extLst>
                </p:cNvPr>
                <p:cNvSpPr/>
                <p:nvPr/>
              </p:nvSpPr>
              <p:spPr>
                <a:xfrm rot="15717502" flipH="1">
                  <a:off x="1652830" y="1942829"/>
                  <a:ext cx="247396" cy="257969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sp>
          <p:nvSpPr>
            <p:cNvPr id="1098" name="テキスト ボックス 1097">
              <a:extLst>
                <a:ext uri="{FF2B5EF4-FFF2-40B4-BE49-F238E27FC236}">
                  <a16:creationId xmlns:a16="http://schemas.microsoft.com/office/drawing/2014/main" id="{1710BA11-FE83-D18D-92FB-597A30EF6448}"/>
                </a:ext>
              </a:extLst>
            </p:cNvPr>
            <p:cNvSpPr txBox="1"/>
            <p:nvPr/>
          </p:nvSpPr>
          <p:spPr>
            <a:xfrm rot="16200000">
              <a:off x="4695526" y="6020866"/>
              <a:ext cx="233758" cy="184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b="1" dirty="0"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endParaRPr kumimoji="1" lang="ja-JP" altLang="en-US" sz="6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144" name="グループ化 1143">
            <a:extLst>
              <a:ext uri="{FF2B5EF4-FFF2-40B4-BE49-F238E27FC236}">
                <a16:creationId xmlns:a16="http://schemas.microsoft.com/office/drawing/2014/main" id="{5AC974B8-4BFE-98E6-DC3E-25878F4DC1FE}"/>
              </a:ext>
            </a:extLst>
          </p:cNvPr>
          <p:cNvGrpSpPr/>
          <p:nvPr/>
        </p:nvGrpSpPr>
        <p:grpSpPr>
          <a:xfrm>
            <a:off x="2665241" y="7597792"/>
            <a:ext cx="1860983" cy="2170800"/>
            <a:chOff x="2665241" y="7597792"/>
            <a:chExt cx="1860983" cy="2170800"/>
          </a:xfrm>
        </p:grpSpPr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0A242870-9BE6-5872-D250-A9BC3D7D3A06}"/>
                </a:ext>
              </a:extLst>
            </p:cNvPr>
            <p:cNvSpPr/>
            <p:nvPr/>
          </p:nvSpPr>
          <p:spPr>
            <a:xfrm flipV="1">
              <a:off x="3735012" y="7722210"/>
              <a:ext cx="145477" cy="1873306"/>
            </a:xfrm>
            <a:custGeom>
              <a:avLst/>
              <a:gdLst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0 w 588580"/>
                <a:gd name="connsiteY42" fmla="*/ 7491129 h 7987461"/>
                <a:gd name="connsiteX43" fmla="*/ 4 w 588580"/>
                <a:gd name="connsiteY43" fmla="*/ 0 h 7987461"/>
                <a:gd name="connsiteX44" fmla="*/ 252819 w 588580"/>
                <a:gd name="connsiteY44" fmla="*/ 0 h 7987461"/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4 w 588580"/>
                <a:gd name="connsiteY42" fmla="*/ 0 h 7987461"/>
                <a:gd name="connsiteX43" fmla="*/ 252819 w 588580"/>
                <a:gd name="connsiteY43" fmla="*/ 0 h 7987461"/>
                <a:gd name="connsiteX44" fmla="*/ 588580 w 588580"/>
                <a:gd name="connsiteY44" fmla="*/ 129650 h 7987461"/>
                <a:gd name="connsiteX0" fmla="*/ 588579 w 588579"/>
                <a:gd name="connsiteY0" fmla="*/ 129650 h 7987461"/>
                <a:gd name="connsiteX1" fmla="*/ 588579 w 588579"/>
                <a:gd name="connsiteY1" fmla="*/ 360445 h 7987461"/>
                <a:gd name="connsiteX2" fmla="*/ 202186 w 588579"/>
                <a:gd name="connsiteY2" fmla="*/ 509646 h 7987461"/>
                <a:gd name="connsiteX3" fmla="*/ 588579 w 588579"/>
                <a:gd name="connsiteY3" fmla="*/ 658847 h 7987461"/>
                <a:gd name="connsiteX4" fmla="*/ 588579 w 588579"/>
                <a:gd name="connsiteY4" fmla="*/ 889642 h 7987461"/>
                <a:gd name="connsiteX5" fmla="*/ 202186 w 588579"/>
                <a:gd name="connsiteY5" fmla="*/ 1038843 h 7987461"/>
                <a:gd name="connsiteX6" fmla="*/ 588579 w 588579"/>
                <a:gd name="connsiteY6" fmla="*/ 1188044 h 7987461"/>
                <a:gd name="connsiteX7" fmla="*/ 588579 w 588579"/>
                <a:gd name="connsiteY7" fmla="*/ 1418839 h 7987461"/>
                <a:gd name="connsiteX8" fmla="*/ 202186 w 588579"/>
                <a:gd name="connsiteY8" fmla="*/ 1568040 h 7987461"/>
                <a:gd name="connsiteX9" fmla="*/ 588579 w 588579"/>
                <a:gd name="connsiteY9" fmla="*/ 1717241 h 7987461"/>
                <a:gd name="connsiteX10" fmla="*/ 588579 w 588579"/>
                <a:gd name="connsiteY10" fmla="*/ 1948035 h 7987461"/>
                <a:gd name="connsiteX11" fmla="*/ 202186 w 588579"/>
                <a:gd name="connsiteY11" fmla="*/ 2097236 h 7987461"/>
                <a:gd name="connsiteX12" fmla="*/ 588579 w 588579"/>
                <a:gd name="connsiteY12" fmla="*/ 2246437 h 7987461"/>
                <a:gd name="connsiteX13" fmla="*/ 588579 w 588579"/>
                <a:gd name="connsiteY13" fmla="*/ 2477219 h 7987461"/>
                <a:gd name="connsiteX14" fmla="*/ 202186 w 588579"/>
                <a:gd name="connsiteY14" fmla="*/ 2626421 h 7987461"/>
                <a:gd name="connsiteX15" fmla="*/ 465907 w 588579"/>
                <a:gd name="connsiteY15" fmla="*/ 2729864 h 7987461"/>
                <a:gd name="connsiteX16" fmla="*/ 444744 w 588579"/>
                <a:gd name="connsiteY16" fmla="*/ 2741135 h 7987461"/>
                <a:gd name="connsiteX17" fmla="*/ 195323 w 588579"/>
                <a:gd name="connsiteY17" fmla="*/ 3723008 h 7987461"/>
                <a:gd name="connsiteX18" fmla="*/ 454844 w 588579"/>
                <a:gd name="connsiteY18" fmla="*/ 4735220 h 7987461"/>
                <a:gd name="connsiteX19" fmla="*/ 429753 w 588579"/>
                <a:gd name="connsiteY19" fmla="*/ 4743666 h 7987461"/>
                <a:gd name="connsiteX20" fmla="*/ 198403 w 588579"/>
                <a:gd name="connsiteY20" fmla="*/ 4843987 h 7987461"/>
                <a:gd name="connsiteX21" fmla="*/ 588579 w 588579"/>
                <a:gd name="connsiteY21" fmla="*/ 4994652 h 7987461"/>
                <a:gd name="connsiteX22" fmla="*/ 588579 w 588579"/>
                <a:gd name="connsiteY22" fmla="*/ 5222519 h 7987461"/>
                <a:gd name="connsiteX23" fmla="*/ 198403 w 588579"/>
                <a:gd name="connsiteY23" fmla="*/ 5373184 h 7987461"/>
                <a:gd name="connsiteX24" fmla="*/ 588579 w 588579"/>
                <a:gd name="connsiteY24" fmla="*/ 5523849 h 7987461"/>
                <a:gd name="connsiteX25" fmla="*/ 588579 w 588579"/>
                <a:gd name="connsiteY25" fmla="*/ 5751716 h 7987461"/>
                <a:gd name="connsiteX26" fmla="*/ 198403 w 588579"/>
                <a:gd name="connsiteY26" fmla="*/ 5902381 h 7987461"/>
                <a:gd name="connsiteX27" fmla="*/ 588579 w 588579"/>
                <a:gd name="connsiteY27" fmla="*/ 6053045 h 7987461"/>
                <a:gd name="connsiteX28" fmla="*/ 588579 w 588579"/>
                <a:gd name="connsiteY28" fmla="*/ 6280913 h 7987461"/>
                <a:gd name="connsiteX29" fmla="*/ 198403 w 588579"/>
                <a:gd name="connsiteY29" fmla="*/ 6431578 h 7987461"/>
                <a:gd name="connsiteX30" fmla="*/ 588579 w 588579"/>
                <a:gd name="connsiteY30" fmla="*/ 6582242 h 7987461"/>
                <a:gd name="connsiteX31" fmla="*/ 588579 w 588579"/>
                <a:gd name="connsiteY31" fmla="*/ 6810110 h 7987461"/>
                <a:gd name="connsiteX32" fmla="*/ 198398 w 588579"/>
                <a:gd name="connsiteY32" fmla="*/ 6960774 h 7987461"/>
                <a:gd name="connsiteX33" fmla="*/ 588575 w 588579"/>
                <a:gd name="connsiteY33" fmla="*/ 7111439 h 7987461"/>
                <a:gd name="connsiteX34" fmla="*/ 588575 w 588579"/>
                <a:gd name="connsiteY34" fmla="*/ 7339307 h 7987461"/>
                <a:gd name="connsiteX35" fmla="*/ 240955 w 588579"/>
                <a:gd name="connsiteY35" fmla="*/ 7473538 h 7987461"/>
                <a:gd name="connsiteX36" fmla="*/ 588575 w 588579"/>
                <a:gd name="connsiteY36" fmla="*/ 7607771 h 7987461"/>
                <a:gd name="connsiteX37" fmla="*/ 588575 w 588579"/>
                <a:gd name="connsiteY37" fmla="*/ 7835639 h 7987461"/>
                <a:gd name="connsiteX38" fmla="*/ 198398 w 588579"/>
                <a:gd name="connsiteY38" fmla="*/ 7986303 h 7987461"/>
                <a:gd name="connsiteX39" fmla="*/ 201397 w 588579"/>
                <a:gd name="connsiteY39" fmla="*/ 7987461 h 7987461"/>
                <a:gd name="connsiteX40" fmla="*/ 2 w 588579"/>
                <a:gd name="connsiteY40" fmla="*/ 7937457 h 7987461"/>
                <a:gd name="connsiteX41" fmla="*/ 0 w 588579"/>
                <a:gd name="connsiteY41" fmla="*/ 7491129 h 7987461"/>
                <a:gd name="connsiteX42" fmla="*/ 3 w 588579"/>
                <a:gd name="connsiteY42" fmla="*/ 0 h 7987461"/>
                <a:gd name="connsiteX43" fmla="*/ 252818 w 588579"/>
                <a:gd name="connsiteY43" fmla="*/ 0 h 7987461"/>
                <a:gd name="connsiteX44" fmla="*/ 588579 w 588579"/>
                <a:gd name="connsiteY44" fmla="*/ 129650 h 7987461"/>
                <a:gd name="connsiteX0" fmla="*/ 617055 w 617055"/>
                <a:gd name="connsiteY0" fmla="*/ 129650 h 7987461"/>
                <a:gd name="connsiteX1" fmla="*/ 617055 w 617055"/>
                <a:gd name="connsiteY1" fmla="*/ 360445 h 7987461"/>
                <a:gd name="connsiteX2" fmla="*/ 230662 w 617055"/>
                <a:gd name="connsiteY2" fmla="*/ 509646 h 7987461"/>
                <a:gd name="connsiteX3" fmla="*/ 617055 w 617055"/>
                <a:gd name="connsiteY3" fmla="*/ 658847 h 7987461"/>
                <a:gd name="connsiteX4" fmla="*/ 617055 w 617055"/>
                <a:gd name="connsiteY4" fmla="*/ 889642 h 7987461"/>
                <a:gd name="connsiteX5" fmla="*/ 230662 w 617055"/>
                <a:gd name="connsiteY5" fmla="*/ 1038843 h 7987461"/>
                <a:gd name="connsiteX6" fmla="*/ 617055 w 617055"/>
                <a:gd name="connsiteY6" fmla="*/ 1188044 h 7987461"/>
                <a:gd name="connsiteX7" fmla="*/ 617055 w 617055"/>
                <a:gd name="connsiteY7" fmla="*/ 1418839 h 7987461"/>
                <a:gd name="connsiteX8" fmla="*/ 230662 w 617055"/>
                <a:gd name="connsiteY8" fmla="*/ 1568040 h 7987461"/>
                <a:gd name="connsiteX9" fmla="*/ 617055 w 617055"/>
                <a:gd name="connsiteY9" fmla="*/ 1717241 h 7987461"/>
                <a:gd name="connsiteX10" fmla="*/ 617055 w 617055"/>
                <a:gd name="connsiteY10" fmla="*/ 1948035 h 7987461"/>
                <a:gd name="connsiteX11" fmla="*/ 230662 w 617055"/>
                <a:gd name="connsiteY11" fmla="*/ 2097236 h 7987461"/>
                <a:gd name="connsiteX12" fmla="*/ 617055 w 617055"/>
                <a:gd name="connsiteY12" fmla="*/ 2246437 h 7987461"/>
                <a:gd name="connsiteX13" fmla="*/ 617055 w 617055"/>
                <a:gd name="connsiteY13" fmla="*/ 2477219 h 7987461"/>
                <a:gd name="connsiteX14" fmla="*/ 230662 w 617055"/>
                <a:gd name="connsiteY14" fmla="*/ 2626421 h 7987461"/>
                <a:gd name="connsiteX15" fmla="*/ 494383 w 617055"/>
                <a:gd name="connsiteY15" fmla="*/ 2729864 h 7987461"/>
                <a:gd name="connsiteX16" fmla="*/ 473220 w 617055"/>
                <a:gd name="connsiteY16" fmla="*/ 2741135 h 7987461"/>
                <a:gd name="connsiteX17" fmla="*/ 223799 w 617055"/>
                <a:gd name="connsiteY17" fmla="*/ 3723008 h 7987461"/>
                <a:gd name="connsiteX18" fmla="*/ 483320 w 617055"/>
                <a:gd name="connsiteY18" fmla="*/ 4735220 h 7987461"/>
                <a:gd name="connsiteX19" fmla="*/ 458229 w 617055"/>
                <a:gd name="connsiteY19" fmla="*/ 4743666 h 7987461"/>
                <a:gd name="connsiteX20" fmla="*/ 226879 w 617055"/>
                <a:gd name="connsiteY20" fmla="*/ 4843987 h 7987461"/>
                <a:gd name="connsiteX21" fmla="*/ 617055 w 617055"/>
                <a:gd name="connsiteY21" fmla="*/ 4994652 h 7987461"/>
                <a:gd name="connsiteX22" fmla="*/ 617055 w 617055"/>
                <a:gd name="connsiteY22" fmla="*/ 5222519 h 7987461"/>
                <a:gd name="connsiteX23" fmla="*/ 226879 w 617055"/>
                <a:gd name="connsiteY23" fmla="*/ 5373184 h 7987461"/>
                <a:gd name="connsiteX24" fmla="*/ 617055 w 617055"/>
                <a:gd name="connsiteY24" fmla="*/ 5523849 h 7987461"/>
                <a:gd name="connsiteX25" fmla="*/ 617055 w 617055"/>
                <a:gd name="connsiteY25" fmla="*/ 5751716 h 7987461"/>
                <a:gd name="connsiteX26" fmla="*/ 226879 w 617055"/>
                <a:gd name="connsiteY26" fmla="*/ 5902381 h 7987461"/>
                <a:gd name="connsiteX27" fmla="*/ 617055 w 617055"/>
                <a:gd name="connsiteY27" fmla="*/ 6053045 h 7987461"/>
                <a:gd name="connsiteX28" fmla="*/ 617055 w 617055"/>
                <a:gd name="connsiteY28" fmla="*/ 6280913 h 7987461"/>
                <a:gd name="connsiteX29" fmla="*/ 226879 w 617055"/>
                <a:gd name="connsiteY29" fmla="*/ 6431578 h 7987461"/>
                <a:gd name="connsiteX30" fmla="*/ 617055 w 617055"/>
                <a:gd name="connsiteY30" fmla="*/ 6582242 h 7987461"/>
                <a:gd name="connsiteX31" fmla="*/ 617055 w 617055"/>
                <a:gd name="connsiteY31" fmla="*/ 6810110 h 7987461"/>
                <a:gd name="connsiteX32" fmla="*/ 226874 w 617055"/>
                <a:gd name="connsiteY32" fmla="*/ 6960774 h 7987461"/>
                <a:gd name="connsiteX33" fmla="*/ 617051 w 617055"/>
                <a:gd name="connsiteY33" fmla="*/ 7111439 h 7987461"/>
                <a:gd name="connsiteX34" fmla="*/ 617051 w 617055"/>
                <a:gd name="connsiteY34" fmla="*/ 7339307 h 7987461"/>
                <a:gd name="connsiteX35" fmla="*/ 269431 w 617055"/>
                <a:gd name="connsiteY35" fmla="*/ 7473538 h 7987461"/>
                <a:gd name="connsiteX36" fmla="*/ 617051 w 617055"/>
                <a:gd name="connsiteY36" fmla="*/ 7607771 h 7987461"/>
                <a:gd name="connsiteX37" fmla="*/ 617051 w 617055"/>
                <a:gd name="connsiteY37" fmla="*/ 7835639 h 7987461"/>
                <a:gd name="connsiteX38" fmla="*/ 226874 w 617055"/>
                <a:gd name="connsiteY38" fmla="*/ 7986303 h 7987461"/>
                <a:gd name="connsiteX39" fmla="*/ 229873 w 617055"/>
                <a:gd name="connsiteY39" fmla="*/ 7987461 h 7987461"/>
                <a:gd name="connsiteX40" fmla="*/ 28478 w 617055"/>
                <a:gd name="connsiteY40" fmla="*/ 7937457 h 7987461"/>
                <a:gd name="connsiteX41" fmla="*/ 28479 w 617055"/>
                <a:gd name="connsiteY41" fmla="*/ 0 h 7987461"/>
                <a:gd name="connsiteX42" fmla="*/ 281294 w 617055"/>
                <a:gd name="connsiteY42" fmla="*/ 0 h 7987461"/>
                <a:gd name="connsiteX43" fmla="*/ 617055 w 617055"/>
                <a:gd name="connsiteY43" fmla="*/ 129650 h 7987461"/>
                <a:gd name="connsiteX0" fmla="*/ 617055 w 617055"/>
                <a:gd name="connsiteY0" fmla="*/ 129650 h 7986303"/>
                <a:gd name="connsiteX1" fmla="*/ 617055 w 617055"/>
                <a:gd name="connsiteY1" fmla="*/ 360445 h 7986303"/>
                <a:gd name="connsiteX2" fmla="*/ 230662 w 617055"/>
                <a:gd name="connsiteY2" fmla="*/ 509646 h 7986303"/>
                <a:gd name="connsiteX3" fmla="*/ 617055 w 617055"/>
                <a:gd name="connsiteY3" fmla="*/ 658847 h 7986303"/>
                <a:gd name="connsiteX4" fmla="*/ 617055 w 617055"/>
                <a:gd name="connsiteY4" fmla="*/ 889642 h 7986303"/>
                <a:gd name="connsiteX5" fmla="*/ 230662 w 617055"/>
                <a:gd name="connsiteY5" fmla="*/ 1038843 h 7986303"/>
                <a:gd name="connsiteX6" fmla="*/ 617055 w 617055"/>
                <a:gd name="connsiteY6" fmla="*/ 1188044 h 7986303"/>
                <a:gd name="connsiteX7" fmla="*/ 617055 w 617055"/>
                <a:gd name="connsiteY7" fmla="*/ 1418839 h 7986303"/>
                <a:gd name="connsiteX8" fmla="*/ 230662 w 617055"/>
                <a:gd name="connsiteY8" fmla="*/ 1568040 h 7986303"/>
                <a:gd name="connsiteX9" fmla="*/ 617055 w 617055"/>
                <a:gd name="connsiteY9" fmla="*/ 1717241 h 7986303"/>
                <a:gd name="connsiteX10" fmla="*/ 617055 w 617055"/>
                <a:gd name="connsiteY10" fmla="*/ 1948035 h 7986303"/>
                <a:gd name="connsiteX11" fmla="*/ 230662 w 617055"/>
                <a:gd name="connsiteY11" fmla="*/ 2097236 h 7986303"/>
                <a:gd name="connsiteX12" fmla="*/ 617055 w 617055"/>
                <a:gd name="connsiteY12" fmla="*/ 2246437 h 7986303"/>
                <a:gd name="connsiteX13" fmla="*/ 617055 w 617055"/>
                <a:gd name="connsiteY13" fmla="*/ 2477219 h 7986303"/>
                <a:gd name="connsiteX14" fmla="*/ 230662 w 617055"/>
                <a:gd name="connsiteY14" fmla="*/ 2626421 h 7986303"/>
                <a:gd name="connsiteX15" fmla="*/ 494383 w 617055"/>
                <a:gd name="connsiteY15" fmla="*/ 2729864 h 7986303"/>
                <a:gd name="connsiteX16" fmla="*/ 473220 w 617055"/>
                <a:gd name="connsiteY16" fmla="*/ 2741135 h 7986303"/>
                <a:gd name="connsiteX17" fmla="*/ 223799 w 617055"/>
                <a:gd name="connsiteY17" fmla="*/ 3723008 h 7986303"/>
                <a:gd name="connsiteX18" fmla="*/ 483320 w 617055"/>
                <a:gd name="connsiteY18" fmla="*/ 4735220 h 7986303"/>
                <a:gd name="connsiteX19" fmla="*/ 458229 w 617055"/>
                <a:gd name="connsiteY19" fmla="*/ 4743666 h 7986303"/>
                <a:gd name="connsiteX20" fmla="*/ 226879 w 617055"/>
                <a:gd name="connsiteY20" fmla="*/ 4843987 h 7986303"/>
                <a:gd name="connsiteX21" fmla="*/ 617055 w 617055"/>
                <a:gd name="connsiteY21" fmla="*/ 4994652 h 7986303"/>
                <a:gd name="connsiteX22" fmla="*/ 617055 w 617055"/>
                <a:gd name="connsiteY22" fmla="*/ 5222519 h 7986303"/>
                <a:gd name="connsiteX23" fmla="*/ 226879 w 617055"/>
                <a:gd name="connsiteY23" fmla="*/ 5373184 h 7986303"/>
                <a:gd name="connsiteX24" fmla="*/ 617055 w 617055"/>
                <a:gd name="connsiteY24" fmla="*/ 5523849 h 7986303"/>
                <a:gd name="connsiteX25" fmla="*/ 617055 w 617055"/>
                <a:gd name="connsiteY25" fmla="*/ 5751716 h 7986303"/>
                <a:gd name="connsiteX26" fmla="*/ 226879 w 617055"/>
                <a:gd name="connsiteY26" fmla="*/ 5902381 h 7986303"/>
                <a:gd name="connsiteX27" fmla="*/ 617055 w 617055"/>
                <a:gd name="connsiteY27" fmla="*/ 6053045 h 7986303"/>
                <a:gd name="connsiteX28" fmla="*/ 617055 w 617055"/>
                <a:gd name="connsiteY28" fmla="*/ 6280913 h 7986303"/>
                <a:gd name="connsiteX29" fmla="*/ 226879 w 617055"/>
                <a:gd name="connsiteY29" fmla="*/ 6431578 h 7986303"/>
                <a:gd name="connsiteX30" fmla="*/ 617055 w 617055"/>
                <a:gd name="connsiteY30" fmla="*/ 6582242 h 7986303"/>
                <a:gd name="connsiteX31" fmla="*/ 617055 w 617055"/>
                <a:gd name="connsiteY31" fmla="*/ 6810110 h 7986303"/>
                <a:gd name="connsiteX32" fmla="*/ 226874 w 617055"/>
                <a:gd name="connsiteY32" fmla="*/ 6960774 h 7986303"/>
                <a:gd name="connsiteX33" fmla="*/ 617051 w 617055"/>
                <a:gd name="connsiteY33" fmla="*/ 7111439 h 7986303"/>
                <a:gd name="connsiteX34" fmla="*/ 617051 w 617055"/>
                <a:gd name="connsiteY34" fmla="*/ 7339307 h 7986303"/>
                <a:gd name="connsiteX35" fmla="*/ 269431 w 617055"/>
                <a:gd name="connsiteY35" fmla="*/ 7473538 h 7986303"/>
                <a:gd name="connsiteX36" fmla="*/ 617051 w 617055"/>
                <a:gd name="connsiteY36" fmla="*/ 7607771 h 7986303"/>
                <a:gd name="connsiteX37" fmla="*/ 617051 w 617055"/>
                <a:gd name="connsiteY37" fmla="*/ 7835639 h 7986303"/>
                <a:gd name="connsiteX38" fmla="*/ 226874 w 617055"/>
                <a:gd name="connsiteY38" fmla="*/ 7986303 h 7986303"/>
                <a:gd name="connsiteX39" fmla="*/ 187011 w 617055"/>
                <a:gd name="connsiteY39" fmla="*/ 7937454 h 7986303"/>
                <a:gd name="connsiteX40" fmla="*/ 28478 w 617055"/>
                <a:gd name="connsiteY40" fmla="*/ 7937457 h 7986303"/>
                <a:gd name="connsiteX41" fmla="*/ 28479 w 617055"/>
                <a:gd name="connsiteY41" fmla="*/ 0 h 7986303"/>
                <a:gd name="connsiteX42" fmla="*/ 281294 w 617055"/>
                <a:gd name="connsiteY42" fmla="*/ 0 h 7986303"/>
                <a:gd name="connsiteX43" fmla="*/ 617055 w 617055"/>
                <a:gd name="connsiteY43" fmla="*/ 129650 h 7986303"/>
                <a:gd name="connsiteX0" fmla="*/ 617055 w 617055"/>
                <a:gd name="connsiteY0" fmla="*/ 129650 h 7986303"/>
                <a:gd name="connsiteX1" fmla="*/ 617055 w 617055"/>
                <a:gd name="connsiteY1" fmla="*/ 360445 h 7986303"/>
                <a:gd name="connsiteX2" fmla="*/ 230662 w 617055"/>
                <a:gd name="connsiteY2" fmla="*/ 509646 h 7986303"/>
                <a:gd name="connsiteX3" fmla="*/ 617055 w 617055"/>
                <a:gd name="connsiteY3" fmla="*/ 658847 h 7986303"/>
                <a:gd name="connsiteX4" fmla="*/ 617055 w 617055"/>
                <a:gd name="connsiteY4" fmla="*/ 889642 h 7986303"/>
                <a:gd name="connsiteX5" fmla="*/ 230662 w 617055"/>
                <a:gd name="connsiteY5" fmla="*/ 1038843 h 7986303"/>
                <a:gd name="connsiteX6" fmla="*/ 617055 w 617055"/>
                <a:gd name="connsiteY6" fmla="*/ 1188044 h 7986303"/>
                <a:gd name="connsiteX7" fmla="*/ 617055 w 617055"/>
                <a:gd name="connsiteY7" fmla="*/ 1418839 h 7986303"/>
                <a:gd name="connsiteX8" fmla="*/ 230662 w 617055"/>
                <a:gd name="connsiteY8" fmla="*/ 1568040 h 7986303"/>
                <a:gd name="connsiteX9" fmla="*/ 617055 w 617055"/>
                <a:gd name="connsiteY9" fmla="*/ 1717241 h 7986303"/>
                <a:gd name="connsiteX10" fmla="*/ 617055 w 617055"/>
                <a:gd name="connsiteY10" fmla="*/ 1948035 h 7986303"/>
                <a:gd name="connsiteX11" fmla="*/ 230662 w 617055"/>
                <a:gd name="connsiteY11" fmla="*/ 2097236 h 7986303"/>
                <a:gd name="connsiteX12" fmla="*/ 617055 w 617055"/>
                <a:gd name="connsiteY12" fmla="*/ 2246437 h 7986303"/>
                <a:gd name="connsiteX13" fmla="*/ 617055 w 617055"/>
                <a:gd name="connsiteY13" fmla="*/ 2477219 h 7986303"/>
                <a:gd name="connsiteX14" fmla="*/ 230662 w 617055"/>
                <a:gd name="connsiteY14" fmla="*/ 2626421 h 7986303"/>
                <a:gd name="connsiteX15" fmla="*/ 494383 w 617055"/>
                <a:gd name="connsiteY15" fmla="*/ 2729864 h 7986303"/>
                <a:gd name="connsiteX16" fmla="*/ 473220 w 617055"/>
                <a:gd name="connsiteY16" fmla="*/ 2741135 h 7986303"/>
                <a:gd name="connsiteX17" fmla="*/ 223799 w 617055"/>
                <a:gd name="connsiteY17" fmla="*/ 3723008 h 7986303"/>
                <a:gd name="connsiteX18" fmla="*/ 483320 w 617055"/>
                <a:gd name="connsiteY18" fmla="*/ 4735220 h 7986303"/>
                <a:gd name="connsiteX19" fmla="*/ 458229 w 617055"/>
                <a:gd name="connsiteY19" fmla="*/ 4743666 h 7986303"/>
                <a:gd name="connsiteX20" fmla="*/ 226879 w 617055"/>
                <a:gd name="connsiteY20" fmla="*/ 4843987 h 7986303"/>
                <a:gd name="connsiteX21" fmla="*/ 617055 w 617055"/>
                <a:gd name="connsiteY21" fmla="*/ 4994652 h 7986303"/>
                <a:gd name="connsiteX22" fmla="*/ 617055 w 617055"/>
                <a:gd name="connsiteY22" fmla="*/ 5222519 h 7986303"/>
                <a:gd name="connsiteX23" fmla="*/ 226879 w 617055"/>
                <a:gd name="connsiteY23" fmla="*/ 5373184 h 7986303"/>
                <a:gd name="connsiteX24" fmla="*/ 617055 w 617055"/>
                <a:gd name="connsiteY24" fmla="*/ 5523849 h 7986303"/>
                <a:gd name="connsiteX25" fmla="*/ 617055 w 617055"/>
                <a:gd name="connsiteY25" fmla="*/ 5751716 h 7986303"/>
                <a:gd name="connsiteX26" fmla="*/ 226879 w 617055"/>
                <a:gd name="connsiteY26" fmla="*/ 5902381 h 7986303"/>
                <a:gd name="connsiteX27" fmla="*/ 617055 w 617055"/>
                <a:gd name="connsiteY27" fmla="*/ 6053045 h 7986303"/>
                <a:gd name="connsiteX28" fmla="*/ 617055 w 617055"/>
                <a:gd name="connsiteY28" fmla="*/ 6280913 h 7986303"/>
                <a:gd name="connsiteX29" fmla="*/ 226879 w 617055"/>
                <a:gd name="connsiteY29" fmla="*/ 6431578 h 7986303"/>
                <a:gd name="connsiteX30" fmla="*/ 617055 w 617055"/>
                <a:gd name="connsiteY30" fmla="*/ 6582242 h 7986303"/>
                <a:gd name="connsiteX31" fmla="*/ 617055 w 617055"/>
                <a:gd name="connsiteY31" fmla="*/ 6810110 h 7986303"/>
                <a:gd name="connsiteX32" fmla="*/ 226874 w 617055"/>
                <a:gd name="connsiteY32" fmla="*/ 6960774 h 7986303"/>
                <a:gd name="connsiteX33" fmla="*/ 617051 w 617055"/>
                <a:gd name="connsiteY33" fmla="*/ 7111439 h 7986303"/>
                <a:gd name="connsiteX34" fmla="*/ 617051 w 617055"/>
                <a:gd name="connsiteY34" fmla="*/ 7339307 h 7986303"/>
                <a:gd name="connsiteX35" fmla="*/ 269431 w 617055"/>
                <a:gd name="connsiteY35" fmla="*/ 7473538 h 7986303"/>
                <a:gd name="connsiteX36" fmla="*/ 617051 w 617055"/>
                <a:gd name="connsiteY36" fmla="*/ 7607771 h 7986303"/>
                <a:gd name="connsiteX37" fmla="*/ 617051 w 617055"/>
                <a:gd name="connsiteY37" fmla="*/ 7835639 h 7986303"/>
                <a:gd name="connsiteX38" fmla="*/ 226874 w 617055"/>
                <a:gd name="connsiteY38" fmla="*/ 7986303 h 7986303"/>
                <a:gd name="connsiteX39" fmla="*/ 28478 w 617055"/>
                <a:gd name="connsiteY39" fmla="*/ 7937457 h 7986303"/>
                <a:gd name="connsiteX40" fmla="*/ 28479 w 617055"/>
                <a:gd name="connsiteY40" fmla="*/ 0 h 7986303"/>
                <a:gd name="connsiteX41" fmla="*/ 281294 w 617055"/>
                <a:gd name="connsiteY41" fmla="*/ 0 h 7986303"/>
                <a:gd name="connsiteX42" fmla="*/ 617055 w 617055"/>
                <a:gd name="connsiteY42" fmla="*/ 129650 h 7986303"/>
                <a:gd name="connsiteX0" fmla="*/ 617055 w 617055"/>
                <a:gd name="connsiteY0" fmla="*/ 129650 h 7938678"/>
                <a:gd name="connsiteX1" fmla="*/ 617055 w 617055"/>
                <a:gd name="connsiteY1" fmla="*/ 360445 h 7938678"/>
                <a:gd name="connsiteX2" fmla="*/ 230662 w 617055"/>
                <a:gd name="connsiteY2" fmla="*/ 509646 h 7938678"/>
                <a:gd name="connsiteX3" fmla="*/ 617055 w 617055"/>
                <a:gd name="connsiteY3" fmla="*/ 658847 h 7938678"/>
                <a:gd name="connsiteX4" fmla="*/ 617055 w 617055"/>
                <a:gd name="connsiteY4" fmla="*/ 889642 h 7938678"/>
                <a:gd name="connsiteX5" fmla="*/ 230662 w 617055"/>
                <a:gd name="connsiteY5" fmla="*/ 1038843 h 7938678"/>
                <a:gd name="connsiteX6" fmla="*/ 617055 w 617055"/>
                <a:gd name="connsiteY6" fmla="*/ 1188044 h 7938678"/>
                <a:gd name="connsiteX7" fmla="*/ 617055 w 617055"/>
                <a:gd name="connsiteY7" fmla="*/ 1418839 h 7938678"/>
                <a:gd name="connsiteX8" fmla="*/ 230662 w 617055"/>
                <a:gd name="connsiteY8" fmla="*/ 1568040 h 7938678"/>
                <a:gd name="connsiteX9" fmla="*/ 617055 w 617055"/>
                <a:gd name="connsiteY9" fmla="*/ 1717241 h 7938678"/>
                <a:gd name="connsiteX10" fmla="*/ 617055 w 617055"/>
                <a:gd name="connsiteY10" fmla="*/ 1948035 h 7938678"/>
                <a:gd name="connsiteX11" fmla="*/ 230662 w 617055"/>
                <a:gd name="connsiteY11" fmla="*/ 2097236 h 7938678"/>
                <a:gd name="connsiteX12" fmla="*/ 617055 w 617055"/>
                <a:gd name="connsiteY12" fmla="*/ 2246437 h 7938678"/>
                <a:gd name="connsiteX13" fmla="*/ 617055 w 617055"/>
                <a:gd name="connsiteY13" fmla="*/ 2477219 h 7938678"/>
                <a:gd name="connsiteX14" fmla="*/ 230662 w 617055"/>
                <a:gd name="connsiteY14" fmla="*/ 2626421 h 7938678"/>
                <a:gd name="connsiteX15" fmla="*/ 494383 w 617055"/>
                <a:gd name="connsiteY15" fmla="*/ 2729864 h 7938678"/>
                <a:gd name="connsiteX16" fmla="*/ 473220 w 617055"/>
                <a:gd name="connsiteY16" fmla="*/ 2741135 h 7938678"/>
                <a:gd name="connsiteX17" fmla="*/ 223799 w 617055"/>
                <a:gd name="connsiteY17" fmla="*/ 3723008 h 7938678"/>
                <a:gd name="connsiteX18" fmla="*/ 483320 w 617055"/>
                <a:gd name="connsiteY18" fmla="*/ 4735220 h 7938678"/>
                <a:gd name="connsiteX19" fmla="*/ 458229 w 617055"/>
                <a:gd name="connsiteY19" fmla="*/ 4743666 h 7938678"/>
                <a:gd name="connsiteX20" fmla="*/ 226879 w 617055"/>
                <a:gd name="connsiteY20" fmla="*/ 4843987 h 7938678"/>
                <a:gd name="connsiteX21" fmla="*/ 617055 w 617055"/>
                <a:gd name="connsiteY21" fmla="*/ 4994652 h 7938678"/>
                <a:gd name="connsiteX22" fmla="*/ 617055 w 617055"/>
                <a:gd name="connsiteY22" fmla="*/ 5222519 h 7938678"/>
                <a:gd name="connsiteX23" fmla="*/ 226879 w 617055"/>
                <a:gd name="connsiteY23" fmla="*/ 5373184 h 7938678"/>
                <a:gd name="connsiteX24" fmla="*/ 617055 w 617055"/>
                <a:gd name="connsiteY24" fmla="*/ 5523849 h 7938678"/>
                <a:gd name="connsiteX25" fmla="*/ 617055 w 617055"/>
                <a:gd name="connsiteY25" fmla="*/ 5751716 h 7938678"/>
                <a:gd name="connsiteX26" fmla="*/ 226879 w 617055"/>
                <a:gd name="connsiteY26" fmla="*/ 5902381 h 7938678"/>
                <a:gd name="connsiteX27" fmla="*/ 617055 w 617055"/>
                <a:gd name="connsiteY27" fmla="*/ 6053045 h 7938678"/>
                <a:gd name="connsiteX28" fmla="*/ 617055 w 617055"/>
                <a:gd name="connsiteY28" fmla="*/ 6280913 h 7938678"/>
                <a:gd name="connsiteX29" fmla="*/ 226879 w 617055"/>
                <a:gd name="connsiteY29" fmla="*/ 6431578 h 7938678"/>
                <a:gd name="connsiteX30" fmla="*/ 617055 w 617055"/>
                <a:gd name="connsiteY30" fmla="*/ 6582242 h 7938678"/>
                <a:gd name="connsiteX31" fmla="*/ 617055 w 617055"/>
                <a:gd name="connsiteY31" fmla="*/ 6810110 h 7938678"/>
                <a:gd name="connsiteX32" fmla="*/ 226874 w 617055"/>
                <a:gd name="connsiteY32" fmla="*/ 6960774 h 7938678"/>
                <a:gd name="connsiteX33" fmla="*/ 617051 w 617055"/>
                <a:gd name="connsiteY33" fmla="*/ 7111439 h 7938678"/>
                <a:gd name="connsiteX34" fmla="*/ 617051 w 617055"/>
                <a:gd name="connsiteY34" fmla="*/ 7339307 h 7938678"/>
                <a:gd name="connsiteX35" fmla="*/ 269431 w 617055"/>
                <a:gd name="connsiteY35" fmla="*/ 7473538 h 7938678"/>
                <a:gd name="connsiteX36" fmla="*/ 617051 w 617055"/>
                <a:gd name="connsiteY36" fmla="*/ 7607771 h 7938678"/>
                <a:gd name="connsiteX37" fmla="*/ 617051 w 617055"/>
                <a:gd name="connsiteY37" fmla="*/ 7835639 h 7938678"/>
                <a:gd name="connsiteX38" fmla="*/ 238781 w 617055"/>
                <a:gd name="connsiteY38" fmla="*/ 7938678 h 7938678"/>
                <a:gd name="connsiteX39" fmla="*/ 28478 w 617055"/>
                <a:gd name="connsiteY39" fmla="*/ 7937457 h 7938678"/>
                <a:gd name="connsiteX40" fmla="*/ 28479 w 617055"/>
                <a:gd name="connsiteY40" fmla="*/ 0 h 7938678"/>
                <a:gd name="connsiteX41" fmla="*/ 281294 w 617055"/>
                <a:gd name="connsiteY41" fmla="*/ 0 h 7938678"/>
                <a:gd name="connsiteX42" fmla="*/ 617055 w 617055"/>
                <a:gd name="connsiteY42" fmla="*/ 129650 h 7938678"/>
                <a:gd name="connsiteX0" fmla="*/ 617055 w 617055"/>
                <a:gd name="connsiteY0" fmla="*/ 129650 h 7941062"/>
                <a:gd name="connsiteX1" fmla="*/ 617055 w 617055"/>
                <a:gd name="connsiteY1" fmla="*/ 360445 h 7941062"/>
                <a:gd name="connsiteX2" fmla="*/ 230662 w 617055"/>
                <a:gd name="connsiteY2" fmla="*/ 509646 h 7941062"/>
                <a:gd name="connsiteX3" fmla="*/ 617055 w 617055"/>
                <a:gd name="connsiteY3" fmla="*/ 658847 h 7941062"/>
                <a:gd name="connsiteX4" fmla="*/ 617055 w 617055"/>
                <a:gd name="connsiteY4" fmla="*/ 889642 h 7941062"/>
                <a:gd name="connsiteX5" fmla="*/ 230662 w 617055"/>
                <a:gd name="connsiteY5" fmla="*/ 1038843 h 7941062"/>
                <a:gd name="connsiteX6" fmla="*/ 617055 w 617055"/>
                <a:gd name="connsiteY6" fmla="*/ 1188044 h 7941062"/>
                <a:gd name="connsiteX7" fmla="*/ 617055 w 617055"/>
                <a:gd name="connsiteY7" fmla="*/ 1418839 h 7941062"/>
                <a:gd name="connsiteX8" fmla="*/ 230662 w 617055"/>
                <a:gd name="connsiteY8" fmla="*/ 1568040 h 7941062"/>
                <a:gd name="connsiteX9" fmla="*/ 617055 w 617055"/>
                <a:gd name="connsiteY9" fmla="*/ 1717241 h 7941062"/>
                <a:gd name="connsiteX10" fmla="*/ 617055 w 617055"/>
                <a:gd name="connsiteY10" fmla="*/ 1948035 h 7941062"/>
                <a:gd name="connsiteX11" fmla="*/ 230662 w 617055"/>
                <a:gd name="connsiteY11" fmla="*/ 2097236 h 7941062"/>
                <a:gd name="connsiteX12" fmla="*/ 617055 w 617055"/>
                <a:gd name="connsiteY12" fmla="*/ 2246437 h 7941062"/>
                <a:gd name="connsiteX13" fmla="*/ 617055 w 617055"/>
                <a:gd name="connsiteY13" fmla="*/ 2477219 h 7941062"/>
                <a:gd name="connsiteX14" fmla="*/ 230662 w 617055"/>
                <a:gd name="connsiteY14" fmla="*/ 2626421 h 7941062"/>
                <a:gd name="connsiteX15" fmla="*/ 494383 w 617055"/>
                <a:gd name="connsiteY15" fmla="*/ 2729864 h 7941062"/>
                <a:gd name="connsiteX16" fmla="*/ 473220 w 617055"/>
                <a:gd name="connsiteY16" fmla="*/ 2741135 h 7941062"/>
                <a:gd name="connsiteX17" fmla="*/ 223799 w 617055"/>
                <a:gd name="connsiteY17" fmla="*/ 3723008 h 7941062"/>
                <a:gd name="connsiteX18" fmla="*/ 483320 w 617055"/>
                <a:gd name="connsiteY18" fmla="*/ 4735220 h 7941062"/>
                <a:gd name="connsiteX19" fmla="*/ 458229 w 617055"/>
                <a:gd name="connsiteY19" fmla="*/ 4743666 h 7941062"/>
                <a:gd name="connsiteX20" fmla="*/ 226879 w 617055"/>
                <a:gd name="connsiteY20" fmla="*/ 4843987 h 7941062"/>
                <a:gd name="connsiteX21" fmla="*/ 617055 w 617055"/>
                <a:gd name="connsiteY21" fmla="*/ 4994652 h 7941062"/>
                <a:gd name="connsiteX22" fmla="*/ 617055 w 617055"/>
                <a:gd name="connsiteY22" fmla="*/ 5222519 h 7941062"/>
                <a:gd name="connsiteX23" fmla="*/ 226879 w 617055"/>
                <a:gd name="connsiteY23" fmla="*/ 5373184 h 7941062"/>
                <a:gd name="connsiteX24" fmla="*/ 617055 w 617055"/>
                <a:gd name="connsiteY24" fmla="*/ 5523849 h 7941062"/>
                <a:gd name="connsiteX25" fmla="*/ 617055 w 617055"/>
                <a:gd name="connsiteY25" fmla="*/ 5751716 h 7941062"/>
                <a:gd name="connsiteX26" fmla="*/ 226879 w 617055"/>
                <a:gd name="connsiteY26" fmla="*/ 5902381 h 7941062"/>
                <a:gd name="connsiteX27" fmla="*/ 617055 w 617055"/>
                <a:gd name="connsiteY27" fmla="*/ 6053045 h 7941062"/>
                <a:gd name="connsiteX28" fmla="*/ 617055 w 617055"/>
                <a:gd name="connsiteY28" fmla="*/ 6280913 h 7941062"/>
                <a:gd name="connsiteX29" fmla="*/ 226879 w 617055"/>
                <a:gd name="connsiteY29" fmla="*/ 6431578 h 7941062"/>
                <a:gd name="connsiteX30" fmla="*/ 617055 w 617055"/>
                <a:gd name="connsiteY30" fmla="*/ 6582242 h 7941062"/>
                <a:gd name="connsiteX31" fmla="*/ 617055 w 617055"/>
                <a:gd name="connsiteY31" fmla="*/ 6810110 h 7941062"/>
                <a:gd name="connsiteX32" fmla="*/ 226874 w 617055"/>
                <a:gd name="connsiteY32" fmla="*/ 6960774 h 7941062"/>
                <a:gd name="connsiteX33" fmla="*/ 617051 w 617055"/>
                <a:gd name="connsiteY33" fmla="*/ 7111439 h 7941062"/>
                <a:gd name="connsiteX34" fmla="*/ 617051 w 617055"/>
                <a:gd name="connsiteY34" fmla="*/ 7339307 h 7941062"/>
                <a:gd name="connsiteX35" fmla="*/ 269431 w 617055"/>
                <a:gd name="connsiteY35" fmla="*/ 7473538 h 7941062"/>
                <a:gd name="connsiteX36" fmla="*/ 617051 w 617055"/>
                <a:gd name="connsiteY36" fmla="*/ 7607771 h 7941062"/>
                <a:gd name="connsiteX37" fmla="*/ 617051 w 617055"/>
                <a:gd name="connsiteY37" fmla="*/ 7835639 h 7941062"/>
                <a:gd name="connsiteX38" fmla="*/ 236403 w 617055"/>
                <a:gd name="connsiteY38" fmla="*/ 7941062 h 7941062"/>
                <a:gd name="connsiteX39" fmla="*/ 28478 w 617055"/>
                <a:gd name="connsiteY39" fmla="*/ 7937457 h 7941062"/>
                <a:gd name="connsiteX40" fmla="*/ 28479 w 617055"/>
                <a:gd name="connsiteY40" fmla="*/ 0 h 7941062"/>
                <a:gd name="connsiteX41" fmla="*/ 281294 w 617055"/>
                <a:gd name="connsiteY41" fmla="*/ 0 h 7941062"/>
                <a:gd name="connsiteX42" fmla="*/ 617055 w 617055"/>
                <a:gd name="connsiteY42" fmla="*/ 129650 h 7941062"/>
                <a:gd name="connsiteX0" fmla="*/ 617055 w 617055"/>
                <a:gd name="connsiteY0" fmla="*/ 129650 h 7941063"/>
                <a:gd name="connsiteX1" fmla="*/ 617055 w 617055"/>
                <a:gd name="connsiteY1" fmla="*/ 360445 h 7941063"/>
                <a:gd name="connsiteX2" fmla="*/ 230662 w 617055"/>
                <a:gd name="connsiteY2" fmla="*/ 509646 h 7941063"/>
                <a:gd name="connsiteX3" fmla="*/ 617055 w 617055"/>
                <a:gd name="connsiteY3" fmla="*/ 658847 h 7941063"/>
                <a:gd name="connsiteX4" fmla="*/ 617055 w 617055"/>
                <a:gd name="connsiteY4" fmla="*/ 889642 h 7941063"/>
                <a:gd name="connsiteX5" fmla="*/ 230662 w 617055"/>
                <a:gd name="connsiteY5" fmla="*/ 1038843 h 7941063"/>
                <a:gd name="connsiteX6" fmla="*/ 617055 w 617055"/>
                <a:gd name="connsiteY6" fmla="*/ 1188044 h 7941063"/>
                <a:gd name="connsiteX7" fmla="*/ 617055 w 617055"/>
                <a:gd name="connsiteY7" fmla="*/ 1418839 h 7941063"/>
                <a:gd name="connsiteX8" fmla="*/ 230662 w 617055"/>
                <a:gd name="connsiteY8" fmla="*/ 1568040 h 7941063"/>
                <a:gd name="connsiteX9" fmla="*/ 617055 w 617055"/>
                <a:gd name="connsiteY9" fmla="*/ 1717241 h 7941063"/>
                <a:gd name="connsiteX10" fmla="*/ 617055 w 617055"/>
                <a:gd name="connsiteY10" fmla="*/ 1948035 h 7941063"/>
                <a:gd name="connsiteX11" fmla="*/ 230662 w 617055"/>
                <a:gd name="connsiteY11" fmla="*/ 2097236 h 7941063"/>
                <a:gd name="connsiteX12" fmla="*/ 617055 w 617055"/>
                <a:gd name="connsiteY12" fmla="*/ 2246437 h 7941063"/>
                <a:gd name="connsiteX13" fmla="*/ 617055 w 617055"/>
                <a:gd name="connsiteY13" fmla="*/ 2477219 h 7941063"/>
                <a:gd name="connsiteX14" fmla="*/ 230662 w 617055"/>
                <a:gd name="connsiteY14" fmla="*/ 2626421 h 7941063"/>
                <a:gd name="connsiteX15" fmla="*/ 494383 w 617055"/>
                <a:gd name="connsiteY15" fmla="*/ 2729864 h 7941063"/>
                <a:gd name="connsiteX16" fmla="*/ 473220 w 617055"/>
                <a:gd name="connsiteY16" fmla="*/ 2741135 h 7941063"/>
                <a:gd name="connsiteX17" fmla="*/ 223799 w 617055"/>
                <a:gd name="connsiteY17" fmla="*/ 3723008 h 7941063"/>
                <a:gd name="connsiteX18" fmla="*/ 483320 w 617055"/>
                <a:gd name="connsiteY18" fmla="*/ 4735220 h 7941063"/>
                <a:gd name="connsiteX19" fmla="*/ 458229 w 617055"/>
                <a:gd name="connsiteY19" fmla="*/ 4743666 h 7941063"/>
                <a:gd name="connsiteX20" fmla="*/ 226879 w 617055"/>
                <a:gd name="connsiteY20" fmla="*/ 4843987 h 7941063"/>
                <a:gd name="connsiteX21" fmla="*/ 617055 w 617055"/>
                <a:gd name="connsiteY21" fmla="*/ 4994652 h 7941063"/>
                <a:gd name="connsiteX22" fmla="*/ 617055 w 617055"/>
                <a:gd name="connsiteY22" fmla="*/ 5222519 h 7941063"/>
                <a:gd name="connsiteX23" fmla="*/ 226879 w 617055"/>
                <a:gd name="connsiteY23" fmla="*/ 5373184 h 7941063"/>
                <a:gd name="connsiteX24" fmla="*/ 617055 w 617055"/>
                <a:gd name="connsiteY24" fmla="*/ 5523849 h 7941063"/>
                <a:gd name="connsiteX25" fmla="*/ 617055 w 617055"/>
                <a:gd name="connsiteY25" fmla="*/ 5751716 h 7941063"/>
                <a:gd name="connsiteX26" fmla="*/ 226879 w 617055"/>
                <a:gd name="connsiteY26" fmla="*/ 5902381 h 7941063"/>
                <a:gd name="connsiteX27" fmla="*/ 617055 w 617055"/>
                <a:gd name="connsiteY27" fmla="*/ 6053045 h 7941063"/>
                <a:gd name="connsiteX28" fmla="*/ 617055 w 617055"/>
                <a:gd name="connsiteY28" fmla="*/ 6280913 h 7941063"/>
                <a:gd name="connsiteX29" fmla="*/ 226879 w 617055"/>
                <a:gd name="connsiteY29" fmla="*/ 6431578 h 7941063"/>
                <a:gd name="connsiteX30" fmla="*/ 617055 w 617055"/>
                <a:gd name="connsiteY30" fmla="*/ 6582242 h 7941063"/>
                <a:gd name="connsiteX31" fmla="*/ 617055 w 617055"/>
                <a:gd name="connsiteY31" fmla="*/ 6810110 h 7941063"/>
                <a:gd name="connsiteX32" fmla="*/ 226874 w 617055"/>
                <a:gd name="connsiteY32" fmla="*/ 6960774 h 7941063"/>
                <a:gd name="connsiteX33" fmla="*/ 617051 w 617055"/>
                <a:gd name="connsiteY33" fmla="*/ 7111439 h 7941063"/>
                <a:gd name="connsiteX34" fmla="*/ 617051 w 617055"/>
                <a:gd name="connsiteY34" fmla="*/ 7339307 h 7941063"/>
                <a:gd name="connsiteX35" fmla="*/ 269431 w 617055"/>
                <a:gd name="connsiteY35" fmla="*/ 7473538 h 7941063"/>
                <a:gd name="connsiteX36" fmla="*/ 617051 w 617055"/>
                <a:gd name="connsiteY36" fmla="*/ 7607771 h 7941063"/>
                <a:gd name="connsiteX37" fmla="*/ 617051 w 617055"/>
                <a:gd name="connsiteY37" fmla="*/ 7835639 h 7941063"/>
                <a:gd name="connsiteX38" fmla="*/ 236404 w 617055"/>
                <a:gd name="connsiteY38" fmla="*/ 7941063 h 7941063"/>
                <a:gd name="connsiteX39" fmla="*/ 28478 w 617055"/>
                <a:gd name="connsiteY39" fmla="*/ 7937457 h 7941063"/>
                <a:gd name="connsiteX40" fmla="*/ 28479 w 617055"/>
                <a:gd name="connsiteY40" fmla="*/ 0 h 7941063"/>
                <a:gd name="connsiteX41" fmla="*/ 281294 w 617055"/>
                <a:gd name="connsiteY41" fmla="*/ 0 h 7941063"/>
                <a:gd name="connsiteX42" fmla="*/ 617055 w 617055"/>
                <a:gd name="connsiteY42" fmla="*/ 129650 h 7941063"/>
                <a:gd name="connsiteX0" fmla="*/ 617055 w 617055"/>
                <a:gd name="connsiteY0" fmla="*/ 129650 h 7945826"/>
                <a:gd name="connsiteX1" fmla="*/ 617055 w 617055"/>
                <a:gd name="connsiteY1" fmla="*/ 360445 h 7945826"/>
                <a:gd name="connsiteX2" fmla="*/ 230662 w 617055"/>
                <a:gd name="connsiteY2" fmla="*/ 509646 h 7945826"/>
                <a:gd name="connsiteX3" fmla="*/ 617055 w 617055"/>
                <a:gd name="connsiteY3" fmla="*/ 658847 h 7945826"/>
                <a:gd name="connsiteX4" fmla="*/ 617055 w 617055"/>
                <a:gd name="connsiteY4" fmla="*/ 889642 h 7945826"/>
                <a:gd name="connsiteX5" fmla="*/ 230662 w 617055"/>
                <a:gd name="connsiteY5" fmla="*/ 1038843 h 7945826"/>
                <a:gd name="connsiteX6" fmla="*/ 617055 w 617055"/>
                <a:gd name="connsiteY6" fmla="*/ 1188044 h 7945826"/>
                <a:gd name="connsiteX7" fmla="*/ 617055 w 617055"/>
                <a:gd name="connsiteY7" fmla="*/ 1418839 h 7945826"/>
                <a:gd name="connsiteX8" fmla="*/ 230662 w 617055"/>
                <a:gd name="connsiteY8" fmla="*/ 1568040 h 7945826"/>
                <a:gd name="connsiteX9" fmla="*/ 617055 w 617055"/>
                <a:gd name="connsiteY9" fmla="*/ 1717241 h 7945826"/>
                <a:gd name="connsiteX10" fmla="*/ 617055 w 617055"/>
                <a:gd name="connsiteY10" fmla="*/ 1948035 h 7945826"/>
                <a:gd name="connsiteX11" fmla="*/ 230662 w 617055"/>
                <a:gd name="connsiteY11" fmla="*/ 2097236 h 7945826"/>
                <a:gd name="connsiteX12" fmla="*/ 617055 w 617055"/>
                <a:gd name="connsiteY12" fmla="*/ 2246437 h 7945826"/>
                <a:gd name="connsiteX13" fmla="*/ 617055 w 617055"/>
                <a:gd name="connsiteY13" fmla="*/ 2477219 h 7945826"/>
                <a:gd name="connsiteX14" fmla="*/ 230662 w 617055"/>
                <a:gd name="connsiteY14" fmla="*/ 2626421 h 7945826"/>
                <a:gd name="connsiteX15" fmla="*/ 494383 w 617055"/>
                <a:gd name="connsiteY15" fmla="*/ 2729864 h 7945826"/>
                <a:gd name="connsiteX16" fmla="*/ 473220 w 617055"/>
                <a:gd name="connsiteY16" fmla="*/ 2741135 h 7945826"/>
                <a:gd name="connsiteX17" fmla="*/ 223799 w 617055"/>
                <a:gd name="connsiteY17" fmla="*/ 3723008 h 7945826"/>
                <a:gd name="connsiteX18" fmla="*/ 483320 w 617055"/>
                <a:gd name="connsiteY18" fmla="*/ 4735220 h 7945826"/>
                <a:gd name="connsiteX19" fmla="*/ 458229 w 617055"/>
                <a:gd name="connsiteY19" fmla="*/ 4743666 h 7945826"/>
                <a:gd name="connsiteX20" fmla="*/ 226879 w 617055"/>
                <a:gd name="connsiteY20" fmla="*/ 4843987 h 7945826"/>
                <a:gd name="connsiteX21" fmla="*/ 617055 w 617055"/>
                <a:gd name="connsiteY21" fmla="*/ 4994652 h 7945826"/>
                <a:gd name="connsiteX22" fmla="*/ 617055 w 617055"/>
                <a:gd name="connsiteY22" fmla="*/ 5222519 h 7945826"/>
                <a:gd name="connsiteX23" fmla="*/ 226879 w 617055"/>
                <a:gd name="connsiteY23" fmla="*/ 5373184 h 7945826"/>
                <a:gd name="connsiteX24" fmla="*/ 617055 w 617055"/>
                <a:gd name="connsiteY24" fmla="*/ 5523849 h 7945826"/>
                <a:gd name="connsiteX25" fmla="*/ 617055 w 617055"/>
                <a:gd name="connsiteY25" fmla="*/ 5751716 h 7945826"/>
                <a:gd name="connsiteX26" fmla="*/ 226879 w 617055"/>
                <a:gd name="connsiteY26" fmla="*/ 5902381 h 7945826"/>
                <a:gd name="connsiteX27" fmla="*/ 617055 w 617055"/>
                <a:gd name="connsiteY27" fmla="*/ 6053045 h 7945826"/>
                <a:gd name="connsiteX28" fmla="*/ 617055 w 617055"/>
                <a:gd name="connsiteY28" fmla="*/ 6280913 h 7945826"/>
                <a:gd name="connsiteX29" fmla="*/ 226879 w 617055"/>
                <a:gd name="connsiteY29" fmla="*/ 6431578 h 7945826"/>
                <a:gd name="connsiteX30" fmla="*/ 617055 w 617055"/>
                <a:gd name="connsiteY30" fmla="*/ 6582242 h 7945826"/>
                <a:gd name="connsiteX31" fmla="*/ 617055 w 617055"/>
                <a:gd name="connsiteY31" fmla="*/ 6810110 h 7945826"/>
                <a:gd name="connsiteX32" fmla="*/ 226874 w 617055"/>
                <a:gd name="connsiteY32" fmla="*/ 6960774 h 7945826"/>
                <a:gd name="connsiteX33" fmla="*/ 617051 w 617055"/>
                <a:gd name="connsiteY33" fmla="*/ 7111439 h 7945826"/>
                <a:gd name="connsiteX34" fmla="*/ 617051 w 617055"/>
                <a:gd name="connsiteY34" fmla="*/ 7339307 h 7945826"/>
                <a:gd name="connsiteX35" fmla="*/ 269431 w 617055"/>
                <a:gd name="connsiteY35" fmla="*/ 7473538 h 7945826"/>
                <a:gd name="connsiteX36" fmla="*/ 617051 w 617055"/>
                <a:gd name="connsiteY36" fmla="*/ 7607771 h 7945826"/>
                <a:gd name="connsiteX37" fmla="*/ 617051 w 617055"/>
                <a:gd name="connsiteY37" fmla="*/ 7835639 h 7945826"/>
                <a:gd name="connsiteX38" fmla="*/ 234023 w 617055"/>
                <a:gd name="connsiteY38" fmla="*/ 7945826 h 7945826"/>
                <a:gd name="connsiteX39" fmla="*/ 28478 w 617055"/>
                <a:gd name="connsiteY39" fmla="*/ 7937457 h 7945826"/>
                <a:gd name="connsiteX40" fmla="*/ 28479 w 617055"/>
                <a:gd name="connsiteY40" fmla="*/ 0 h 7945826"/>
                <a:gd name="connsiteX41" fmla="*/ 281294 w 617055"/>
                <a:gd name="connsiteY41" fmla="*/ 0 h 7945826"/>
                <a:gd name="connsiteX42" fmla="*/ 617055 w 617055"/>
                <a:gd name="connsiteY42" fmla="*/ 129650 h 794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055" h="7945826">
                  <a:moveTo>
                    <a:pt x="617055" y="129650"/>
                  </a:moveTo>
                  <a:lnTo>
                    <a:pt x="617055" y="360445"/>
                  </a:lnTo>
                  <a:lnTo>
                    <a:pt x="230662" y="509646"/>
                  </a:lnTo>
                  <a:lnTo>
                    <a:pt x="617055" y="658847"/>
                  </a:lnTo>
                  <a:lnTo>
                    <a:pt x="617055" y="889642"/>
                  </a:lnTo>
                  <a:lnTo>
                    <a:pt x="230662" y="1038843"/>
                  </a:lnTo>
                  <a:lnTo>
                    <a:pt x="617055" y="1188044"/>
                  </a:lnTo>
                  <a:lnTo>
                    <a:pt x="617055" y="1418839"/>
                  </a:lnTo>
                  <a:lnTo>
                    <a:pt x="230662" y="1568040"/>
                  </a:lnTo>
                  <a:lnTo>
                    <a:pt x="617055" y="1717241"/>
                  </a:lnTo>
                  <a:lnTo>
                    <a:pt x="617055" y="1948035"/>
                  </a:lnTo>
                  <a:lnTo>
                    <a:pt x="230662" y="2097236"/>
                  </a:lnTo>
                  <a:lnTo>
                    <a:pt x="617055" y="2246437"/>
                  </a:lnTo>
                  <a:lnTo>
                    <a:pt x="617055" y="2477219"/>
                  </a:lnTo>
                  <a:lnTo>
                    <a:pt x="230662" y="2626421"/>
                  </a:lnTo>
                  <a:lnTo>
                    <a:pt x="494383" y="2729864"/>
                  </a:lnTo>
                  <a:lnTo>
                    <a:pt x="473220" y="2741135"/>
                  </a:lnTo>
                  <a:cubicBezTo>
                    <a:pt x="283860" y="3021420"/>
                    <a:pt x="222115" y="3390662"/>
                    <a:pt x="223799" y="3723008"/>
                  </a:cubicBezTo>
                  <a:cubicBezTo>
                    <a:pt x="225483" y="4055355"/>
                    <a:pt x="293960" y="4454939"/>
                    <a:pt x="483320" y="4735220"/>
                  </a:cubicBezTo>
                  <a:lnTo>
                    <a:pt x="458229" y="4743666"/>
                  </a:lnTo>
                  <a:lnTo>
                    <a:pt x="226879" y="4843987"/>
                  </a:lnTo>
                  <a:lnTo>
                    <a:pt x="617055" y="4994652"/>
                  </a:lnTo>
                  <a:lnTo>
                    <a:pt x="617055" y="5222519"/>
                  </a:lnTo>
                  <a:lnTo>
                    <a:pt x="226879" y="5373184"/>
                  </a:lnTo>
                  <a:lnTo>
                    <a:pt x="617055" y="5523849"/>
                  </a:lnTo>
                  <a:lnTo>
                    <a:pt x="617055" y="5751716"/>
                  </a:lnTo>
                  <a:lnTo>
                    <a:pt x="226879" y="5902381"/>
                  </a:lnTo>
                  <a:lnTo>
                    <a:pt x="617055" y="6053045"/>
                  </a:lnTo>
                  <a:lnTo>
                    <a:pt x="617055" y="6280913"/>
                  </a:lnTo>
                  <a:lnTo>
                    <a:pt x="226879" y="6431578"/>
                  </a:lnTo>
                  <a:lnTo>
                    <a:pt x="617055" y="6582242"/>
                  </a:lnTo>
                  <a:lnTo>
                    <a:pt x="617055" y="6810110"/>
                  </a:lnTo>
                  <a:lnTo>
                    <a:pt x="226874" y="6960774"/>
                  </a:lnTo>
                  <a:lnTo>
                    <a:pt x="617051" y="7111439"/>
                  </a:lnTo>
                  <a:lnTo>
                    <a:pt x="617051" y="7339307"/>
                  </a:lnTo>
                  <a:lnTo>
                    <a:pt x="269431" y="7473538"/>
                  </a:lnTo>
                  <a:lnTo>
                    <a:pt x="617051" y="7607771"/>
                  </a:lnTo>
                  <a:lnTo>
                    <a:pt x="617051" y="7835639"/>
                  </a:lnTo>
                  <a:lnTo>
                    <a:pt x="234023" y="7945826"/>
                  </a:lnTo>
                  <a:lnTo>
                    <a:pt x="28478" y="7937457"/>
                  </a:lnTo>
                  <a:cubicBezTo>
                    <a:pt x="-5088" y="6606214"/>
                    <a:pt x="-13657" y="1322910"/>
                    <a:pt x="28479" y="0"/>
                  </a:cubicBezTo>
                  <a:lnTo>
                    <a:pt x="281294" y="0"/>
                  </a:lnTo>
                  <a:lnTo>
                    <a:pt x="617055" y="12965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EFF7B209-F73E-0EF6-2B2F-49F8F3DE9E6C}"/>
                </a:ext>
              </a:extLst>
            </p:cNvPr>
            <p:cNvSpPr/>
            <p:nvPr/>
          </p:nvSpPr>
          <p:spPr>
            <a:xfrm rot="10800000">
              <a:off x="3309671" y="7723334"/>
              <a:ext cx="143352" cy="1872183"/>
            </a:xfrm>
            <a:custGeom>
              <a:avLst/>
              <a:gdLst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0 w 588580"/>
                <a:gd name="connsiteY42" fmla="*/ 7491129 h 7987461"/>
                <a:gd name="connsiteX43" fmla="*/ 4 w 588580"/>
                <a:gd name="connsiteY43" fmla="*/ 0 h 7987461"/>
                <a:gd name="connsiteX44" fmla="*/ 252819 w 588580"/>
                <a:gd name="connsiteY44" fmla="*/ 0 h 7987461"/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4 w 588580"/>
                <a:gd name="connsiteY42" fmla="*/ 0 h 7987461"/>
                <a:gd name="connsiteX43" fmla="*/ 252819 w 588580"/>
                <a:gd name="connsiteY43" fmla="*/ 0 h 7987461"/>
                <a:gd name="connsiteX44" fmla="*/ 588580 w 588580"/>
                <a:gd name="connsiteY44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69432 w 617056"/>
                <a:gd name="connsiteY35" fmla="*/ 7473538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29874 w 617056"/>
                <a:gd name="connsiteY39" fmla="*/ 7987461 h 7987461"/>
                <a:gd name="connsiteX40" fmla="*/ 28476 w 617056"/>
                <a:gd name="connsiteY40" fmla="*/ 7987461 h 7987461"/>
                <a:gd name="connsiteX41" fmla="*/ 28480 w 617056"/>
                <a:gd name="connsiteY41" fmla="*/ 0 h 7987461"/>
                <a:gd name="connsiteX42" fmla="*/ 281295 w 617056"/>
                <a:gd name="connsiteY42" fmla="*/ 0 h 7987461"/>
                <a:gd name="connsiteX43" fmla="*/ 617056 w 617056"/>
                <a:gd name="connsiteY43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29874 w 617056"/>
                <a:gd name="connsiteY39" fmla="*/ 7987461 h 7987461"/>
                <a:gd name="connsiteX40" fmla="*/ 28476 w 617056"/>
                <a:gd name="connsiteY40" fmla="*/ 7987461 h 7987461"/>
                <a:gd name="connsiteX41" fmla="*/ 28480 w 617056"/>
                <a:gd name="connsiteY41" fmla="*/ 0 h 7987461"/>
                <a:gd name="connsiteX42" fmla="*/ 281295 w 617056"/>
                <a:gd name="connsiteY42" fmla="*/ 0 h 7987461"/>
                <a:gd name="connsiteX43" fmla="*/ 617056 w 617056"/>
                <a:gd name="connsiteY43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32255 w 617056"/>
                <a:gd name="connsiteY39" fmla="*/ 7946983 h 7987461"/>
                <a:gd name="connsiteX40" fmla="*/ 28476 w 617056"/>
                <a:gd name="connsiteY40" fmla="*/ 7987461 h 7987461"/>
                <a:gd name="connsiteX41" fmla="*/ 28480 w 617056"/>
                <a:gd name="connsiteY41" fmla="*/ 0 h 7987461"/>
                <a:gd name="connsiteX42" fmla="*/ 281295 w 617056"/>
                <a:gd name="connsiteY42" fmla="*/ 0 h 7987461"/>
                <a:gd name="connsiteX43" fmla="*/ 617056 w 617056"/>
                <a:gd name="connsiteY43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8476 w 617056"/>
                <a:gd name="connsiteY39" fmla="*/ 7987461 h 7987461"/>
                <a:gd name="connsiteX40" fmla="*/ 28480 w 617056"/>
                <a:gd name="connsiteY40" fmla="*/ 0 h 7987461"/>
                <a:gd name="connsiteX41" fmla="*/ 281295 w 617056"/>
                <a:gd name="connsiteY41" fmla="*/ 0 h 7987461"/>
                <a:gd name="connsiteX42" fmla="*/ 617056 w 617056"/>
                <a:gd name="connsiteY42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38782 w 617056"/>
                <a:gd name="connsiteY38" fmla="*/ 7941062 h 7987461"/>
                <a:gd name="connsiteX39" fmla="*/ 28476 w 617056"/>
                <a:gd name="connsiteY39" fmla="*/ 7987461 h 7987461"/>
                <a:gd name="connsiteX40" fmla="*/ 28480 w 617056"/>
                <a:gd name="connsiteY40" fmla="*/ 0 h 7987461"/>
                <a:gd name="connsiteX41" fmla="*/ 281295 w 617056"/>
                <a:gd name="connsiteY41" fmla="*/ 0 h 7987461"/>
                <a:gd name="connsiteX42" fmla="*/ 617056 w 617056"/>
                <a:gd name="connsiteY42" fmla="*/ 129650 h 7987461"/>
                <a:gd name="connsiteX0" fmla="*/ 619348 w 619348"/>
                <a:gd name="connsiteY0" fmla="*/ 129650 h 7941062"/>
                <a:gd name="connsiteX1" fmla="*/ 619348 w 619348"/>
                <a:gd name="connsiteY1" fmla="*/ 360445 h 7941062"/>
                <a:gd name="connsiteX2" fmla="*/ 232955 w 619348"/>
                <a:gd name="connsiteY2" fmla="*/ 509646 h 7941062"/>
                <a:gd name="connsiteX3" fmla="*/ 619348 w 619348"/>
                <a:gd name="connsiteY3" fmla="*/ 658847 h 7941062"/>
                <a:gd name="connsiteX4" fmla="*/ 619348 w 619348"/>
                <a:gd name="connsiteY4" fmla="*/ 889642 h 7941062"/>
                <a:gd name="connsiteX5" fmla="*/ 232955 w 619348"/>
                <a:gd name="connsiteY5" fmla="*/ 1038843 h 7941062"/>
                <a:gd name="connsiteX6" fmla="*/ 619348 w 619348"/>
                <a:gd name="connsiteY6" fmla="*/ 1188044 h 7941062"/>
                <a:gd name="connsiteX7" fmla="*/ 619348 w 619348"/>
                <a:gd name="connsiteY7" fmla="*/ 1418839 h 7941062"/>
                <a:gd name="connsiteX8" fmla="*/ 232955 w 619348"/>
                <a:gd name="connsiteY8" fmla="*/ 1568040 h 7941062"/>
                <a:gd name="connsiteX9" fmla="*/ 619348 w 619348"/>
                <a:gd name="connsiteY9" fmla="*/ 1717241 h 7941062"/>
                <a:gd name="connsiteX10" fmla="*/ 619348 w 619348"/>
                <a:gd name="connsiteY10" fmla="*/ 1948035 h 7941062"/>
                <a:gd name="connsiteX11" fmla="*/ 232955 w 619348"/>
                <a:gd name="connsiteY11" fmla="*/ 2097236 h 7941062"/>
                <a:gd name="connsiteX12" fmla="*/ 619348 w 619348"/>
                <a:gd name="connsiteY12" fmla="*/ 2246437 h 7941062"/>
                <a:gd name="connsiteX13" fmla="*/ 619348 w 619348"/>
                <a:gd name="connsiteY13" fmla="*/ 2477219 h 7941062"/>
                <a:gd name="connsiteX14" fmla="*/ 232955 w 619348"/>
                <a:gd name="connsiteY14" fmla="*/ 2626421 h 7941062"/>
                <a:gd name="connsiteX15" fmla="*/ 496676 w 619348"/>
                <a:gd name="connsiteY15" fmla="*/ 2729864 h 7941062"/>
                <a:gd name="connsiteX16" fmla="*/ 475513 w 619348"/>
                <a:gd name="connsiteY16" fmla="*/ 2741135 h 7941062"/>
                <a:gd name="connsiteX17" fmla="*/ 226092 w 619348"/>
                <a:gd name="connsiteY17" fmla="*/ 3723008 h 7941062"/>
                <a:gd name="connsiteX18" fmla="*/ 485613 w 619348"/>
                <a:gd name="connsiteY18" fmla="*/ 4735220 h 7941062"/>
                <a:gd name="connsiteX19" fmla="*/ 460522 w 619348"/>
                <a:gd name="connsiteY19" fmla="*/ 4743666 h 7941062"/>
                <a:gd name="connsiteX20" fmla="*/ 229172 w 619348"/>
                <a:gd name="connsiteY20" fmla="*/ 4843987 h 7941062"/>
                <a:gd name="connsiteX21" fmla="*/ 619348 w 619348"/>
                <a:gd name="connsiteY21" fmla="*/ 4994652 h 7941062"/>
                <a:gd name="connsiteX22" fmla="*/ 619348 w 619348"/>
                <a:gd name="connsiteY22" fmla="*/ 5222519 h 7941062"/>
                <a:gd name="connsiteX23" fmla="*/ 229172 w 619348"/>
                <a:gd name="connsiteY23" fmla="*/ 5373184 h 7941062"/>
                <a:gd name="connsiteX24" fmla="*/ 619348 w 619348"/>
                <a:gd name="connsiteY24" fmla="*/ 5523849 h 7941062"/>
                <a:gd name="connsiteX25" fmla="*/ 619348 w 619348"/>
                <a:gd name="connsiteY25" fmla="*/ 5751716 h 7941062"/>
                <a:gd name="connsiteX26" fmla="*/ 229172 w 619348"/>
                <a:gd name="connsiteY26" fmla="*/ 5902381 h 7941062"/>
                <a:gd name="connsiteX27" fmla="*/ 619348 w 619348"/>
                <a:gd name="connsiteY27" fmla="*/ 6053045 h 7941062"/>
                <a:gd name="connsiteX28" fmla="*/ 619348 w 619348"/>
                <a:gd name="connsiteY28" fmla="*/ 6280913 h 7941062"/>
                <a:gd name="connsiteX29" fmla="*/ 229172 w 619348"/>
                <a:gd name="connsiteY29" fmla="*/ 6431578 h 7941062"/>
                <a:gd name="connsiteX30" fmla="*/ 619348 w 619348"/>
                <a:gd name="connsiteY30" fmla="*/ 6582242 h 7941062"/>
                <a:gd name="connsiteX31" fmla="*/ 619348 w 619348"/>
                <a:gd name="connsiteY31" fmla="*/ 6810110 h 7941062"/>
                <a:gd name="connsiteX32" fmla="*/ 229167 w 619348"/>
                <a:gd name="connsiteY32" fmla="*/ 6960774 h 7941062"/>
                <a:gd name="connsiteX33" fmla="*/ 619344 w 619348"/>
                <a:gd name="connsiteY33" fmla="*/ 7111439 h 7941062"/>
                <a:gd name="connsiteX34" fmla="*/ 619344 w 619348"/>
                <a:gd name="connsiteY34" fmla="*/ 7339307 h 7941062"/>
                <a:gd name="connsiteX35" fmla="*/ 240765 w 619348"/>
                <a:gd name="connsiteY35" fmla="*/ 7475923 h 7941062"/>
                <a:gd name="connsiteX36" fmla="*/ 619344 w 619348"/>
                <a:gd name="connsiteY36" fmla="*/ 7607771 h 7941062"/>
                <a:gd name="connsiteX37" fmla="*/ 619344 w 619348"/>
                <a:gd name="connsiteY37" fmla="*/ 7835639 h 7941062"/>
                <a:gd name="connsiteX38" fmla="*/ 241074 w 619348"/>
                <a:gd name="connsiteY38" fmla="*/ 7941062 h 7941062"/>
                <a:gd name="connsiteX39" fmla="*/ 26006 w 619348"/>
                <a:gd name="connsiteY39" fmla="*/ 7923171 h 7941062"/>
                <a:gd name="connsiteX40" fmla="*/ 30772 w 619348"/>
                <a:gd name="connsiteY40" fmla="*/ 0 h 7941062"/>
                <a:gd name="connsiteX41" fmla="*/ 283587 w 619348"/>
                <a:gd name="connsiteY41" fmla="*/ 0 h 7941062"/>
                <a:gd name="connsiteX42" fmla="*/ 619348 w 619348"/>
                <a:gd name="connsiteY42" fmla="*/ 129650 h 7941062"/>
                <a:gd name="connsiteX0" fmla="*/ 608043 w 608043"/>
                <a:gd name="connsiteY0" fmla="*/ 129650 h 7941062"/>
                <a:gd name="connsiteX1" fmla="*/ 608043 w 608043"/>
                <a:gd name="connsiteY1" fmla="*/ 360445 h 7941062"/>
                <a:gd name="connsiteX2" fmla="*/ 221650 w 608043"/>
                <a:gd name="connsiteY2" fmla="*/ 509646 h 7941062"/>
                <a:gd name="connsiteX3" fmla="*/ 608043 w 608043"/>
                <a:gd name="connsiteY3" fmla="*/ 658847 h 7941062"/>
                <a:gd name="connsiteX4" fmla="*/ 608043 w 608043"/>
                <a:gd name="connsiteY4" fmla="*/ 889642 h 7941062"/>
                <a:gd name="connsiteX5" fmla="*/ 221650 w 608043"/>
                <a:gd name="connsiteY5" fmla="*/ 1038843 h 7941062"/>
                <a:gd name="connsiteX6" fmla="*/ 608043 w 608043"/>
                <a:gd name="connsiteY6" fmla="*/ 1188044 h 7941062"/>
                <a:gd name="connsiteX7" fmla="*/ 608043 w 608043"/>
                <a:gd name="connsiteY7" fmla="*/ 1418839 h 7941062"/>
                <a:gd name="connsiteX8" fmla="*/ 221650 w 608043"/>
                <a:gd name="connsiteY8" fmla="*/ 1568040 h 7941062"/>
                <a:gd name="connsiteX9" fmla="*/ 608043 w 608043"/>
                <a:gd name="connsiteY9" fmla="*/ 1717241 h 7941062"/>
                <a:gd name="connsiteX10" fmla="*/ 608043 w 608043"/>
                <a:gd name="connsiteY10" fmla="*/ 1948035 h 7941062"/>
                <a:gd name="connsiteX11" fmla="*/ 221650 w 608043"/>
                <a:gd name="connsiteY11" fmla="*/ 2097236 h 7941062"/>
                <a:gd name="connsiteX12" fmla="*/ 608043 w 608043"/>
                <a:gd name="connsiteY12" fmla="*/ 2246437 h 7941062"/>
                <a:gd name="connsiteX13" fmla="*/ 608043 w 608043"/>
                <a:gd name="connsiteY13" fmla="*/ 2477219 h 7941062"/>
                <a:gd name="connsiteX14" fmla="*/ 221650 w 608043"/>
                <a:gd name="connsiteY14" fmla="*/ 2626421 h 7941062"/>
                <a:gd name="connsiteX15" fmla="*/ 485371 w 608043"/>
                <a:gd name="connsiteY15" fmla="*/ 2729864 h 7941062"/>
                <a:gd name="connsiteX16" fmla="*/ 464208 w 608043"/>
                <a:gd name="connsiteY16" fmla="*/ 2741135 h 7941062"/>
                <a:gd name="connsiteX17" fmla="*/ 214787 w 608043"/>
                <a:gd name="connsiteY17" fmla="*/ 3723008 h 7941062"/>
                <a:gd name="connsiteX18" fmla="*/ 474308 w 608043"/>
                <a:gd name="connsiteY18" fmla="*/ 4735220 h 7941062"/>
                <a:gd name="connsiteX19" fmla="*/ 449217 w 608043"/>
                <a:gd name="connsiteY19" fmla="*/ 4743666 h 7941062"/>
                <a:gd name="connsiteX20" fmla="*/ 217867 w 608043"/>
                <a:gd name="connsiteY20" fmla="*/ 4843987 h 7941062"/>
                <a:gd name="connsiteX21" fmla="*/ 608043 w 608043"/>
                <a:gd name="connsiteY21" fmla="*/ 4994652 h 7941062"/>
                <a:gd name="connsiteX22" fmla="*/ 608043 w 608043"/>
                <a:gd name="connsiteY22" fmla="*/ 5222519 h 7941062"/>
                <a:gd name="connsiteX23" fmla="*/ 217867 w 608043"/>
                <a:gd name="connsiteY23" fmla="*/ 5373184 h 7941062"/>
                <a:gd name="connsiteX24" fmla="*/ 608043 w 608043"/>
                <a:gd name="connsiteY24" fmla="*/ 5523849 h 7941062"/>
                <a:gd name="connsiteX25" fmla="*/ 608043 w 608043"/>
                <a:gd name="connsiteY25" fmla="*/ 5751716 h 7941062"/>
                <a:gd name="connsiteX26" fmla="*/ 217867 w 608043"/>
                <a:gd name="connsiteY26" fmla="*/ 5902381 h 7941062"/>
                <a:gd name="connsiteX27" fmla="*/ 608043 w 608043"/>
                <a:gd name="connsiteY27" fmla="*/ 6053045 h 7941062"/>
                <a:gd name="connsiteX28" fmla="*/ 608043 w 608043"/>
                <a:gd name="connsiteY28" fmla="*/ 6280913 h 7941062"/>
                <a:gd name="connsiteX29" fmla="*/ 217867 w 608043"/>
                <a:gd name="connsiteY29" fmla="*/ 6431578 h 7941062"/>
                <a:gd name="connsiteX30" fmla="*/ 608043 w 608043"/>
                <a:gd name="connsiteY30" fmla="*/ 6582242 h 7941062"/>
                <a:gd name="connsiteX31" fmla="*/ 608043 w 608043"/>
                <a:gd name="connsiteY31" fmla="*/ 6810110 h 7941062"/>
                <a:gd name="connsiteX32" fmla="*/ 217862 w 608043"/>
                <a:gd name="connsiteY32" fmla="*/ 6960774 h 7941062"/>
                <a:gd name="connsiteX33" fmla="*/ 608039 w 608043"/>
                <a:gd name="connsiteY33" fmla="*/ 7111439 h 7941062"/>
                <a:gd name="connsiteX34" fmla="*/ 608039 w 608043"/>
                <a:gd name="connsiteY34" fmla="*/ 7339307 h 7941062"/>
                <a:gd name="connsiteX35" fmla="*/ 229460 w 608043"/>
                <a:gd name="connsiteY35" fmla="*/ 7475923 h 7941062"/>
                <a:gd name="connsiteX36" fmla="*/ 608039 w 608043"/>
                <a:gd name="connsiteY36" fmla="*/ 7607771 h 7941062"/>
                <a:gd name="connsiteX37" fmla="*/ 608039 w 608043"/>
                <a:gd name="connsiteY37" fmla="*/ 7835639 h 7941062"/>
                <a:gd name="connsiteX38" fmla="*/ 229769 w 608043"/>
                <a:gd name="connsiteY38" fmla="*/ 7941062 h 7941062"/>
                <a:gd name="connsiteX39" fmla="*/ 14701 w 608043"/>
                <a:gd name="connsiteY39" fmla="*/ 7923171 h 7941062"/>
                <a:gd name="connsiteX40" fmla="*/ 19467 w 608043"/>
                <a:gd name="connsiteY40" fmla="*/ 0 h 7941062"/>
                <a:gd name="connsiteX41" fmla="*/ 272282 w 608043"/>
                <a:gd name="connsiteY41" fmla="*/ 0 h 7941062"/>
                <a:gd name="connsiteX42" fmla="*/ 608043 w 608043"/>
                <a:gd name="connsiteY42" fmla="*/ 129650 h 79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08043" h="7941062">
                  <a:moveTo>
                    <a:pt x="608043" y="129650"/>
                  </a:moveTo>
                  <a:lnTo>
                    <a:pt x="608043" y="360445"/>
                  </a:lnTo>
                  <a:lnTo>
                    <a:pt x="221650" y="509646"/>
                  </a:lnTo>
                  <a:lnTo>
                    <a:pt x="608043" y="658847"/>
                  </a:lnTo>
                  <a:lnTo>
                    <a:pt x="608043" y="889642"/>
                  </a:lnTo>
                  <a:lnTo>
                    <a:pt x="221650" y="1038843"/>
                  </a:lnTo>
                  <a:lnTo>
                    <a:pt x="608043" y="1188044"/>
                  </a:lnTo>
                  <a:lnTo>
                    <a:pt x="608043" y="1418839"/>
                  </a:lnTo>
                  <a:lnTo>
                    <a:pt x="221650" y="1568040"/>
                  </a:lnTo>
                  <a:lnTo>
                    <a:pt x="608043" y="1717241"/>
                  </a:lnTo>
                  <a:lnTo>
                    <a:pt x="608043" y="1948035"/>
                  </a:lnTo>
                  <a:lnTo>
                    <a:pt x="221650" y="2097236"/>
                  </a:lnTo>
                  <a:lnTo>
                    <a:pt x="608043" y="2246437"/>
                  </a:lnTo>
                  <a:lnTo>
                    <a:pt x="608043" y="2477219"/>
                  </a:lnTo>
                  <a:lnTo>
                    <a:pt x="221650" y="2626421"/>
                  </a:lnTo>
                  <a:lnTo>
                    <a:pt x="485371" y="2729864"/>
                  </a:lnTo>
                  <a:lnTo>
                    <a:pt x="464208" y="2741135"/>
                  </a:lnTo>
                  <a:cubicBezTo>
                    <a:pt x="274848" y="3021420"/>
                    <a:pt x="213103" y="3390662"/>
                    <a:pt x="214787" y="3723008"/>
                  </a:cubicBezTo>
                  <a:cubicBezTo>
                    <a:pt x="216471" y="4055355"/>
                    <a:pt x="284948" y="4454939"/>
                    <a:pt x="474308" y="4735220"/>
                  </a:cubicBezTo>
                  <a:lnTo>
                    <a:pt x="449217" y="4743666"/>
                  </a:lnTo>
                  <a:lnTo>
                    <a:pt x="217867" y="4843987"/>
                  </a:lnTo>
                  <a:lnTo>
                    <a:pt x="608043" y="4994652"/>
                  </a:lnTo>
                  <a:lnTo>
                    <a:pt x="608043" y="5222519"/>
                  </a:lnTo>
                  <a:lnTo>
                    <a:pt x="217867" y="5373184"/>
                  </a:lnTo>
                  <a:lnTo>
                    <a:pt x="608043" y="5523849"/>
                  </a:lnTo>
                  <a:lnTo>
                    <a:pt x="608043" y="5751716"/>
                  </a:lnTo>
                  <a:lnTo>
                    <a:pt x="217867" y="5902381"/>
                  </a:lnTo>
                  <a:lnTo>
                    <a:pt x="608043" y="6053045"/>
                  </a:lnTo>
                  <a:lnTo>
                    <a:pt x="608043" y="6280913"/>
                  </a:lnTo>
                  <a:lnTo>
                    <a:pt x="217867" y="6431578"/>
                  </a:lnTo>
                  <a:lnTo>
                    <a:pt x="608043" y="6582242"/>
                  </a:lnTo>
                  <a:lnTo>
                    <a:pt x="608043" y="6810110"/>
                  </a:lnTo>
                  <a:lnTo>
                    <a:pt x="217862" y="6960774"/>
                  </a:lnTo>
                  <a:lnTo>
                    <a:pt x="608039" y="7111439"/>
                  </a:lnTo>
                  <a:lnTo>
                    <a:pt x="608039" y="7339307"/>
                  </a:lnTo>
                  <a:lnTo>
                    <a:pt x="229460" y="7475923"/>
                  </a:lnTo>
                  <a:lnTo>
                    <a:pt x="608039" y="7607771"/>
                  </a:lnTo>
                  <a:lnTo>
                    <a:pt x="608039" y="7835639"/>
                  </a:lnTo>
                  <a:lnTo>
                    <a:pt x="229769" y="7941062"/>
                  </a:lnTo>
                  <a:lnTo>
                    <a:pt x="14701" y="7923171"/>
                  </a:lnTo>
                  <a:cubicBezTo>
                    <a:pt x="17084" y="3961585"/>
                    <a:pt x="-22669" y="1331243"/>
                    <a:pt x="19467" y="0"/>
                  </a:cubicBezTo>
                  <a:lnTo>
                    <a:pt x="272282" y="0"/>
                  </a:lnTo>
                  <a:lnTo>
                    <a:pt x="608043" y="12965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147" name="グループ化 1146">
              <a:extLst>
                <a:ext uri="{FF2B5EF4-FFF2-40B4-BE49-F238E27FC236}">
                  <a16:creationId xmlns:a16="http://schemas.microsoft.com/office/drawing/2014/main" id="{73C7FD53-3960-B7F1-3A75-391C67AE995A}"/>
                </a:ext>
              </a:extLst>
            </p:cNvPr>
            <p:cNvGrpSpPr/>
            <p:nvPr/>
          </p:nvGrpSpPr>
          <p:grpSpPr>
            <a:xfrm rot="16200000">
              <a:off x="2510019" y="8483737"/>
              <a:ext cx="2170800" cy="398909"/>
              <a:chOff x="1607986" y="6854032"/>
              <a:chExt cx="2170638" cy="398879"/>
            </a:xfrm>
          </p:grpSpPr>
          <p:sp>
            <p:nvSpPr>
              <p:cNvPr id="1193" name="台形 1192">
                <a:extLst>
                  <a:ext uri="{FF2B5EF4-FFF2-40B4-BE49-F238E27FC236}">
                    <a16:creationId xmlns:a16="http://schemas.microsoft.com/office/drawing/2014/main" id="{64C5DB9B-72EF-F3F8-7E21-F626E5E97CF1}"/>
                  </a:ext>
                </a:extLst>
              </p:cNvPr>
              <p:cNvSpPr/>
              <p:nvPr/>
            </p:nvSpPr>
            <p:spPr>
              <a:xfrm rot="16200000">
                <a:off x="1474293" y="6989082"/>
                <a:ext cx="396000" cy="128614"/>
              </a:xfrm>
              <a:prstGeom prst="trapezoid">
                <a:avLst>
                  <a:gd name="adj" fmla="val 43760"/>
                </a:avLst>
              </a:prstGeom>
              <a:solidFill>
                <a:schemeClr val="tx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台形 1193">
                <a:extLst>
                  <a:ext uri="{FF2B5EF4-FFF2-40B4-BE49-F238E27FC236}">
                    <a16:creationId xmlns:a16="http://schemas.microsoft.com/office/drawing/2014/main" id="{0A2B65C8-D601-15B3-70A4-97810043F3BF}"/>
                  </a:ext>
                </a:extLst>
              </p:cNvPr>
              <p:cNvSpPr/>
              <p:nvPr/>
            </p:nvSpPr>
            <p:spPr>
              <a:xfrm rot="5400000" flipH="1">
                <a:off x="3514877" y="6989165"/>
                <a:ext cx="398879" cy="128614"/>
              </a:xfrm>
              <a:prstGeom prst="trapezoid">
                <a:avLst>
                  <a:gd name="adj" fmla="val 43760"/>
                </a:avLst>
              </a:prstGeom>
              <a:solidFill>
                <a:schemeClr val="tx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48" name="グループ化 1147">
              <a:extLst>
                <a:ext uri="{FF2B5EF4-FFF2-40B4-BE49-F238E27FC236}">
                  <a16:creationId xmlns:a16="http://schemas.microsoft.com/office/drawing/2014/main" id="{61DECA85-2103-C18C-E9E6-5C603BD12961}"/>
                </a:ext>
              </a:extLst>
            </p:cNvPr>
            <p:cNvGrpSpPr/>
            <p:nvPr/>
          </p:nvGrpSpPr>
          <p:grpSpPr>
            <a:xfrm rot="16200000">
              <a:off x="2619386" y="8350021"/>
              <a:ext cx="828062" cy="736351"/>
              <a:chOff x="1227821" y="2182874"/>
              <a:chExt cx="828000" cy="736296"/>
            </a:xfrm>
          </p:grpSpPr>
          <p:grpSp>
            <p:nvGrpSpPr>
              <p:cNvPr id="1188" name="グループ化 1187">
                <a:extLst>
                  <a:ext uri="{FF2B5EF4-FFF2-40B4-BE49-F238E27FC236}">
                    <a16:creationId xmlns:a16="http://schemas.microsoft.com/office/drawing/2014/main" id="{52639E6E-CEEC-B457-10A6-6C321E0838A5}"/>
                  </a:ext>
                </a:extLst>
              </p:cNvPr>
              <p:cNvGrpSpPr/>
              <p:nvPr/>
            </p:nvGrpSpPr>
            <p:grpSpPr>
              <a:xfrm>
                <a:off x="1227821" y="2182874"/>
                <a:ext cx="828000" cy="736296"/>
                <a:chOff x="1576667" y="4542757"/>
                <a:chExt cx="828000" cy="736296"/>
              </a:xfrm>
            </p:grpSpPr>
            <p:sp>
              <p:nvSpPr>
                <p:cNvPr id="1191" name="フリーフォーム: 図形 1190">
                  <a:extLst>
                    <a:ext uri="{FF2B5EF4-FFF2-40B4-BE49-F238E27FC236}">
                      <a16:creationId xmlns:a16="http://schemas.microsoft.com/office/drawing/2014/main" id="{41C92A6B-B23D-0AA0-5826-2AA2369CAE9B}"/>
                    </a:ext>
                  </a:extLst>
                </p:cNvPr>
                <p:cNvSpPr/>
                <p:nvPr/>
              </p:nvSpPr>
              <p:spPr>
                <a:xfrm>
                  <a:off x="1630667" y="4573153"/>
                  <a:ext cx="720000" cy="651900"/>
                </a:xfrm>
                <a:custGeom>
                  <a:avLst/>
                  <a:gdLst>
                    <a:gd name="connsiteX0" fmla="*/ 569301 w 720000"/>
                    <a:gd name="connsiteY0" fmla="*/ 0 h 651900"/>
                    <a:gd name="connsiteX1" fmla="*/ 614559 w 720000"/>
                    <a:gd name="connsiteY1" fmla="*/ 37341 h 651900"/>
                    <a:gd name="connsiteX2" fmla="*/ 720000 w 720000"/>
                    <a:gd name="connsiteY2" fmla="*/ 291900 h 651900"/>
                    <a:gd name="connsiteX3" fmla="*/ 360000 w 720000"/>
                    <a:gd name="connsiteY3" fmla="*/ 651900 h 651900"/>
                    <a:gd name="connsiteX4" fmla="*/ 0 w 720000"/>
                    <a:gd name="connsiteY4" fmla="*/ 291900 h 651900"/>
                    <a:gd name="connsiteX5" fmla="*/ 105441 w 720000"/>
                    <a:gd name="connsiteY5" fmla="*/ 37341 h 651900"/>
                    <a:gd name="connsiteX6" fmla="*/ 117136 w 720000"/>
                    <a:gd name="connsiteY6" fmla="*/ 27692 h 651900"/>
                    <a:gd name="connsiteX7" fmla="*/ 514791 w 720000"/>
                    <a:gd name="connsiteY7" fmla="*/ 34793 h 651900"/>
                    <a:gd name="connsiteX8" fmla="*/ 569301 w 720000"/>
                    <a:gd name="connsiteY8" fmla="*/ 0 h 65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20000" h="651900">
                      <a:moveTo>
                        <a:pt x="569301" y="0"/>
                      </a:moveTo>
                      <a:lnTo>
                        <a:pt x="614559" y="37341"/>
                      </a:lnTo>
                      <a:cubicBezTo>
                        <a:pt x="679706" y="102489"/>
                        <a:pt x="720000" y="192489"/>
                        <a:pt x="720000" y="291900"/>
                      </a:cubicBezTo>
                      <a:cubicBezTo>
                        <a:pt x="720000" y="490723"/>
                        <a:pt x="558823" y="651900"/>
                        <a:pt x="360000" y="651900"/>
                      </a:cubicBezTo>
                      <a:cubicBezTo>
                        <a:pt x="161177" y="651900"/>
                        <a:pt x="0" y="490723"/>
                        <a:pt x="0" y="291900"/>
                      </a:cubicBezTo>
                      <a:cubicBezTo>
                        <a:pt x="0" y="192489"/>
                        <a:pt x="40294" y="102489"/>
                        <a:pt x="105441" y="37341"/>
                      </a:cubicBezTo>
                      <a:lnTo>
                        <a:pt x="117136" y="27692"/>
                      </a:lnTo>
                      <a:lnTo>
                        <a:pt x="514791" y="34793"/>
                      </a:lnTo>
                      <a:lnTo>
                        <a:pt x="569301" y="0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2" name="フリーフォーム: 図形 1191">
                  <a:extLst>
                    <a:ext uri="{FF2B5EF4-FFF2-40B4-BE49-F238E27FC236}">
                      <a16:creationId xmlns:a16="http://schemas.microsoft.com/office/drawing/2014/main" id="{E498ED91-0B5F-BDC1-CDEB-BEAB69ABD4E7}"/>
                    </a:ext>
                  </a:extLst>
                </p:cNvPr>
                <p:cNvSpPr/>
                <p:nvPr/>
              </p:nvSpPr>
              <p:spPr>
                <a:xfrm>
                  <a:off x="1576667" y="4542757"/>
                  <a:ext cx="828000" cy="736296"/>
                </a:xfrm>
                <a:custGeom>
                  <a:avLst/>
                  <a:gdLst>
                    <a:gd name="connsiteX0" fmla="*/ 670922 w 828000"/>
                    <a:gd name="connsiteY0" fmla="*/ 0 h 736296"/>
                    <a:gd name="connsiteX1" fmla="*/ 706742 w 828000"/>
                    <a:gd name="connsiteY1" fmla="*/ 29554 h 736296"/>
                    <a:gd name="connsiteX2" fmla="*/ 828000 w 828000"/>
                    <a:gd name="connsiteY2" fmla="*/ 322296 h 736296"/>
                    <a:gd name="connsiteX3" fmla="*/ 414000 w 828000"/>
                    <a:gd name="connsiteY3" fmla="*/ 736296 h 736296"/>
                    <a:gd name="connsiteX4" fmla="*/ 0 w 828000"/>
                    <a:gd name="connsiteY4" fmla="*/ 322296 h 736296"/>
                    <a:gd name="connsiteX5" fmla="*/ 70705 w 828000"/>
                    <a:gd name="connsiteY5" fmla="*/ 90825 h 736296"/>
                    <a:gd name="connsiteX6" fmla="*/ 98782 w 828000"/>
                    <a:gd name="connsiteY6" fmla="*/ 56796 h 736296"/>
                    <a:gd name="connsiteX7" fmla="*/ 171136 w 828000"/>
                    <a:gd name="connsiteY7" fmla="*/ 58088 h 736296"/>
                    <a:gd name="connsiteX8" fmla="*/ 159441 w 828000"/>
                    <a:gd name="connsiteY8" fmla="*/ 67737 h 736296"/>
                    <a:gd name="connsiteX9" fmla="*/ 54000 w 828000"/>
                    <a:gd name="connsiteY9" fmla="*/ 322296 h 736296"/>
                    <a:gd name="connsiteX10" fmla="*/ 414000 w 828000"/>
                    <a:gd name="connsiteY10" fmla="*/ 682296 h 736296"/>
                    <a:gd name="connsiteX11" fmla="*/ 774000 w 828000"/>
                    <a:gd name="connsiteY11" fmla="*/ 322296 h 736296"/>
                    <a:gd name="connsiteX12" fmla="*/ 668559 w 828000"/>
                    <a:gd name="connsiteY12" fmla="*/ 67737 h 736296"/>
                    <a:gd name="connsiteX13" fmla="*/ 623301 w 828000"/>
                    <a:gd name="connsiteY13" fmla="*/ 30396 h 736296"/>
                    <a:gd name="connsiteX14" fmla="*/ 670922 w 828000"/>
                    <a:gd name="connsiteY14" fmla="*/ 0 h 736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28000" h="736296">
                      <a:moveTo>
                        <a:pt x="670922" y="0"/>
                      </a:moveTo>
                      <a:lnTo>
                        <a:pt x="706742" y="29554"/>
                      </a:lnTo>
                      <a:cubicBezTo>
                        <a:pt x="781662" y="104473"/>
                        <a:pt x="828000" y="207973"/>
                        <a:pt x="828000" y="322296"/>
                      </a:cubicBezTo>
                      <a:cubicBezTo>
                        <a:pt x="828000" y="550942"/>
                        <a:pt x="642646" y="736296"/>
                        <a:pt x="414000" y="736296"/>
                      </a:cubicBezTo>
                      <a:cubicBezTo>
                        <a:pt x="185354" y="736296"/>
                        <a:pt x="0" y="550942"/>
                        <a:pt x="0" y="322296"/>
                      </a:cubicBezTo>
                      <a:cubicBezTo>
                        <a:pt x="0" y="236554"/>
                        <a:pt x="26066" y="156900"/>
                        <a:pt x="70705" y="90825"/>
                      </a:cubicBezTo>
                      <a:lnTo>
                        <a:pt x="98782" y="56796"/>
                      </a:lnTo>
                      <a:lnTo>
                        <a:pt x="171136" y="58088"/>
                      </a:lnTo>
                      <a:lnTo>
                        <a:pt x="159441" y="67737"/>
                      </a:lnTo>
                      <a:cubicBezTo>
                        <a:pt x="94294" y="132885"/>
                        <a:pt x="54000" y="222885"/>
                        <a:pt x="54000" y="322296"/>
                      </a:cubicBezTo>
                      <a:cubicBezTo>
                        <a:pt x="54000" y="521119"/>
                        <a:pt x="215177" y="682296"/>
                        <a:pt x="414000" y="682296"/>
                      </a:cubicBezTo>
                      <a:cubicBezTo>
                        <a:pt x="612823" y="682296"/>
                        <a:pt x="774000" y="521119"/>
                        <a:pt x="774000" y="322296"/>
                      </a:cubicBezTo>
                      <a:cubicBezTo>
                        <a:pt x="774000" y="222885"/>
                        <a:pt x="733706" y="132885"/>
                        <a:pt x="668559" y="67737"/>
                      </a:cubicBezTo>
                      <a:lnTo>
                        <a:pt x="623301" y="30396"/>
                      </a:lnTo>
                      <a:lnTo>
                        <a:pt x="67092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89" name="円弧 1188">
                <a:extLst>
                  <a:ext uri="{FF2B5EF4-FFF2-40B4-BE49-F238E27FC236}">
                    <a16:creationId xmlns:a16="http://schemas.microsoft.com/office/drawing/2014/main" id="{EAB872DF-A660-B0DE-0084-7A545B3ABE32}"/>
                  </a:ext>
                </a:extLst>
              </p:cNvPr>
              <p:cNvSpPr/>
              <p:nvPr/>
            </p:nvSpPr>
            <p:spPr>
              <a:xfrm rot="10123269">
                <a:off x="1351537" y="2261992"/>
                <a:ext cx="473270" cy="529039"/>
              </a:xfrm>
              <a:prstGeom prst="arc">
                <a:avLst>
                  <a:gd name="adj1" fmla="val 17563944"/>
                  <a:gd name="adj2" fmla="val 20019545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90" name="円弧 1189">
                <a:extLst>
                  <a:ext uri="{FF2B5EF4-FFF2-40B4-BE49-F238E27FC236}">
                    <a16:creationId xmlns:a16="http://schemas.microsoft.com/office/drawing/2014/main" id="{736D60AB-2190-8FDC-C919-32BFEA55D668}"/>
                  </a:ext>
                </a:extLst>
              </p:cNvPr>
              <p:cNvSpPr/>
              <p:nvPr/>
            </p:nvSpPr>
            <p:spPr>
              <a:xfrm rot="9450806">
                <a:off x="1464479" y="2462738"/>
                <a:ext cx="190897" cy="254106"/>
              </a:xfrm>
              <a:prstGeom prst="arc">
                <a:avLst>
                  <a:gd name="adj1" fmla="val 17563944"/>
                  <a:gd name="adj2" fmla="val 19192537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149" name="グループ化 1148">
              <a:extLst>
                <a:ext uri="{FF2B5EF4-FFF2-40B4-BE49-F238E27FC236}">
                  <a16:creationId xmlns:a16="http://schemas.microsoft.com/office/drawing/2014/main" id="{B1F45A3E-506F-108C-1A13-CC5F3C1F5AA7}"/>
                </a:ext>
              </a:extLst>
            </p:cNvPr>
            <p:cNvGrpSpPr/>
            <p:nvPr/>
          </p:nvGrpSpPr>
          <p:grpSpPr>
            <a:xfrm rot="16200000" flipV="1">
              <a:off x="3744018" y="8350021"/>
              <a:ext cx="828062" cy="736351"/>
              <a:chOff x="1227821" y="2182874"/>
              <a:chExt cx="828000" cy="736296"/>
            </a:xfrm>
          </p:grpSpPr>
          <p:grpSp>
            <p:nvGrpSpPr>
              <p:cNvPr id="1151" name="グループ化 1150">
                <a:extLst>
                  <a:ext uri="{FF2B5EF4-FFF2-40B4-BE49-F238E27FC236}">
                    <a16:creationId xmlns:a16="http://schemas.microsoft.com/office/drawing/2014/main" id="{13DA0538-3517-FA51-6C59-798F1BD55AA7}"/>
                  </a:ext>
                </a:extLst>
              </p:cNvPr>
              <p:cNvGrpSpPr/>
              <p:nvPr/>
            </p:nvGrpSpPr>
            <p:grpSpPr>
              <a:xfrm>
                <a:off x="1227821" y="2182874"/>
                <a:ext cx="828000" cy="736296"/>
                <a:chOff x="1576667" y="4542757"/>
                <a:chExt cx="828000" cy="736296"/>
              </a:xfrm>
            </p:grpSpPr>
            <p:sp>
              <p:nvSpPr>
                <p:cNvPr id="1186" name="フリーフォーム: 図形 1185">
                  <a:extLst>
                    <a:ext uri="{FF2B5EF4-FFF2-40B4-BE49-F238E27FC236}">
                      <a16:creationId xmlns:a16="http://schemas.microsoft.com/office/drawing/2014/main" id="{07C45532-25F5-B377-365F-D7BE872AACE2}"/>
                    </a:ext>
                  </a:extLst>
                </p:cNvPr>
                <p:cNvSpPr/>
                <p:nvPr/>
              </p:nvSpPr>
              <p:spPr>
                <a:xfrm>
                  <a:off x="1630667" y="4573153"/>
                  <a:ext cx="720000" cy="651900"/>
                </a:xfrm>
                <a:custGeom>
                  <a:avLst/>
                  <a:gdLst>
                    <a:gd name="connsiteX0" fmla="*/ 569301 w 720000"/>
                    <a:gd name="connsiteY0" fmla="*/ 0 h 651900"/>
                    <a:gd name="connsiteX1" fmla="*/ 614559 w 720000"/>
                    <a:gd name="connsiteY1" fmla="*/ 37341 h 651900"/>
                    <a:gd name="connsiteX2" fmla="*/ 720000 w 720000"/>
                    <a:gd name="connsiteY2" fmla="*/ 291900 h 651900"/>
                    <a:gd name="connsiteX3" fmla="*/ 360000 w 720000"/>
                    <a:gd name="connsiteY3" fmla="*/ 651900 h 651900"/>
                    <a:gd name="connsiteX4" fmla="*/ 0 w 720000"/>
                    <a:gd name="connsiteY4" fmla="*/ 291900 h 651900"/>
                    <a:gd name="connsiteX5" fmla="*/ 105441 w 720000"/>
                    <a:gd name="connsiteY5" fmla="*/ 37341 h 651900"/>
                    <a:gd name="connsiteX6" fmla="*/ 117136 w 720000"/>
                    <a:gd name="connsiteY6" fmla="*/ 27692 h 651900"/>
                    <a:gd name="connsiteX7" fmla="*/ 514791 w 720000"/>
                    <a:gd name="connsiteY7" fmla="*/ 34793 h 651900"/>
                    <a:gd name="connsiteX8" fmla="*/ 569301 w 720000"/>
                    <a:gd name="connsiteY8" fmla="*/ 0 h 65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20000" h="651900">
                      <a:moveTo>
                        <a:pt x="569301" y="0"/>
                      </a:moveTo>
                      <a:lnTo>
                        <a:pt x="614559" y="37341"/>
                      </a:lnTo>
                      <a:cubicBezTo>
                        <a:pt x="679706" y="102489"/>
                        <a:pt x="720000" y="192489"/>
                        <a:pt x="720000" y="291900"/>
                      </a:cubicBezTo>
                      <a:cubicBezTo>
                        <a:pt x="720000" y="490723"/>
                        <a:pt x="558823" y="651900"/>
                        <a:pt x="360000" y="651900"/>
                      </a:cubicBezTo>
                      <a:cubicBezTo>
                        <a:pt x="161177" y="651900"/>
                        <a:pt x="0" y="490723"/>
                        <a:pt x="0" y="291900"/>
                      </a:cubicBezTo>
                      <a:cubicBezTo>
                        <a:pt x="0" y="192489"/>
                        <a:pt x="40294" y="102489"/>
                        <a:pt x="105441" y="37341"/>
                      </a:cubicBezTo>
                      <a:lnTo>
                        <a:pt x="117136" y="27692"/>
                      </a:lnTo>
                      <a:lnTo>
                        <a:pt x="514791" y="34793"/>
                      </a:lnTo>
                      <a:lnTo>
                        <a:pt x="569301" y="0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7" name="フリーフォーム: 図形 1186">
                  <a:extLst>
                    <a:ext uri="{FF2B5EF4-FFF2-40B4-BE49-F238E27FC236}">
                      <a16:creationId xmlns:a16="http://schemas.microsoft.com/office/drawing/2014/main" id="{1901D8C9-F2A6-7693-D1B0-FE1764112DCD}"/>
                    </a:ext>
                  </a:extLst>
                </p:cNvPr>
                <p:cNvSpPr/>
                <p:nvPr/>
              </p:nvSpPr>
              <p:spPr>
                <a:xfrm>
                  <a:off x="1576667" y="4542757"/>
                  <a:ext cx="828000" cy="736296"/>
                </a:xfrm>
                <a:custGeom>
                  <a:avLst/>
                  <a:gdLst>
                    <a:gd name="connsiteX0" fmla="*/ 670922 w 828000"/>
                    <a:gd name="connsiteY0" fmla="*/ 0 h 736296"/>
                    <a:gd name="connsiteX1" fmla="*/ 706742 w 828000"/>
                    <a:gd name="connsiteY1" fmla="*/ 29554 h 736296"/>
                    <a:gd name="connsiteX2" fmla="*/ 828000 w 828000"/>
                    <a:gd name="connsiteY2" fmla="*/ 322296 h 736296"/>
                    <a:gd name="connsiteX3" fmla="*/ 414000 w 828000"/>
                    <a:gd name="connsiteY3" fmla="*/ 736296 h 736296"/>
                    <a:gd name="connsiteX4" fmla="*/ 0 w 828000"/>
                    <a:gd name="connsiteY4" fmla="*/ 322296 h 736296"/>
                    <a:gd name="connsiteX5" fmla="*/ 70705 w 828000"/>
                    <a:gd name="connsiteY5" fmla="*/ 90825 h 736296"/>
                    <a:gd name="connsiteX6" fmla="*/ 98782 w 828000"/>
                    <a:gd name="connsiteY6" fmla="*/ 56796 h 736296"/>
                    <a:gd name="connsiteX7" fmla="*/ 171136 w 828000"/>
                    <a:gd name="connsiteY7" fmla="*/ 58088 h 736296"/>
                    <a:gd name="connsiteX8" fmla="*/ 159441 w 828000"/>
                    <a:gd name="connsiteY8" fmla="*/ 67737 h 736296"/>
                    <a:gd name="connsiteX9" fmla="*/ 54000 w 828000"/>
                    <a:gd name="connsiteY9" fmla="*/ 322296 h 736296"/>
                    <a:gd name="connsiteX10" fmla="*/ 414000 w 828000"/>
                    <a:gd name="connsiteY10" fmla="*/ 682296 h 736296"/>
                    <a:gd name="connsiteX11" fmla="*/ 774000 w 828000"/>
                    <a:gd name="connsiteY11" fmla="*/ 322296 h 736296"/>
                    <a:gd name="connsiteX12" fmla="*/ 668559 w 828000"/>
                    <a:gd name="connsiteY12" fmla="*/ 67737 h 736296"/>
                    <a:gd name="connsiteX13" fmla="*/ 623301 w 828000"/>
                    <a:gd name="connsiteY13" fmla="*/ 30396 h 736296"/>
                    <a:gd name="connsiteX14" fmla="*/ 670922 w 828000"/>
                    <a:gd name="connsiteY14" fmla="*/ 0 h 736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28000" h="736296">
                      <a:moveTo>
                        <a:pt x="670922" y="0"/>
                      </a:moveTo>
                      <a:lnTo>
                        <a:pt x="706742" y="29554"/>
                      </a:lnTo>
                      <a:cubicBezTo>
                        <a:pt x="781662" y="104473"/>
                        <a:pt x="828000" y="207973"/>
                        <a:pt x="828000" y="322296"/>
                      </a:cubicBezTo>
                      <a:cubicBezTo>
                        <a:pt x="828000" y="550942"/>
                        <a:pt x="642646" y="736296"/>
                        <a:pt x="414000" y="736296"/>
                      </a:cubicBezTo>
                      <a:cubicBezTo>
                        <a:pt x="185354" y="736296"/>
                        <a:pt x="0" y="550942"/>
                        <a:pt x="0" y="322296"/>
                      </a:cubicBezTo>
                      <a:cubicBezTo>
                        <a:pt x="0" y="236554"/>
                        <a:pt x="26066" y="156900"/>
                        <a:pt x="70705" y="90825"/>
                      </a:cubicBezTo>
                      <a:lnTo>
                        <a:pt x="98782" y="56796"/>
                      </a:lnTo>
                      <a:lnTo>
                        <a:pt x="171136" y="58088"/>
                      </a:lnTo>
                      <a:lnTo>
                        <a:pt x="159441" y="67737"/>
                      </a:lnTo>
                      <a:cubicBezTo>
                        <a:pt x="94294" y="132885"/>
                        <a:pt x="54000" y="222885"/>
                        <a:pt x="54000" y="322296"/>
                      </a:cubicBezTo>
                      <a:cubicBezTo>
                        <a:pt x="54000" y="521119"/>
                        <a:pt x="215177" y="682296"/>
                        <a:pt x="414000" y="682296"/>
                      </a:cubicBezTo>
                      <a:cubicBezTo>
                        <a:pt x="612823" y="682296"/>
                        <a:pt x="774000" y="521119"/>
                        <a:pt x="774000" y="322296"/>
                      </a:cubicBezTo>
                      <a:cubicBezTo>
                        <a:pt x="774000" y="222885"/>
                        <a:pt x="733706" y="132885"/>
                        <a:pt x="668559" y="67737"/>
                      </a:cubicBezTo>
                      <a:lnTo>
                        <a:pt x="623301" y="30396"/>
                      </a:lnTo>
                      <a:lnTo>
                        <a:pt x="67092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84" name="円弧 1183">
                <a:extLst>
                  <a:ext uri="{FF2B5EF4-FFF2-40B4-BE49-F238E27FC236}">
                    <a16:creationId xmlns:a16="http://schemas.microsoft.com/office/drawing/2014/main" id="{BA4F9731-6B8F-FBC4-606B-D87DF99AF24B}"/>
                  </a:ext>
                </a:extLst>
              </p:cNvPr>
              <p:cNvSpPr/>
              <p:nvPr/>
            </p:nvSpPr>
            <p:spPr>
              <a:xfrm rot="10123269">
                <a:off x="1351537" y="2261992"/>
                <a:ext cx="473270" cy="529039"/>
              </a:xfrm>
              <a:prstGeom prst="arc">
                <a:avLst>
                  <a:gd name="adj1" fmla="val 17563944"/>
                  <a:gd name="adj2" fmla="val 20019545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85" name="円弧 1184">
                <a:extLst>
                  <a:ext uri="{FF2B5EF4-FFF2-40B4-BE49-F238E27FC236}">
                    <a16:creationId xmlns:a16="http://schemas.microsoft.com/office/drawing/2014/main" id="{B2071856-42B2-E10F-2ABE-9A0750481D9E}"/>
                  </a:ext>
                </a:extLst>
              </p:cNvPr>
              <p:cNvSpPr/>
              <p:nvPr/>
            </p:nvSpPr>
            <p:spPr>
              <a:xfrm rot="9450806">
                <a:off x="1464479" y="2462738"/>
                <a:ext cx="190897" cy="254106"/>
              </a:xfrm>
              <a:prstGeom prst="arc">
                <a:avLst>
                  <a:gd name="adj1" fmla="val 17563944"/>
                  <a:gd name="adj2" fmla="val 19192537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11FA90C7-E641-25AB-A390-8551D3D8A3B8}"/>
                </a:ext>
              </a:extLst>
            </p:cNvPr>
            <p:cNvSpPr/>
            <p:nvPr/>
          </p:nvSpPr>
          <p:spPr>
            <a:xfrm rot="16200000">
              <a:off x="2635962" y="8483647"/>
              <a:ext cx="1918943" cy="396030"/>
            </a:xfrm>
            <a:custGeom>
              <a:avLst/>
              <a:gdLst>
                <a:gd name="connsiteX0" fmla="*/ 0 w 1851040"/>
                <a:gd name="connsiteY0" fmla="*/ 0 h 396000"/>
                <a:gd name="connsiteX1" fmla="*/ 1851040 w 1851040"/>
                <a:gd name="connsiteY1" fmla="*/ 0 h 396000"/>
                <a:gd name="connsiteX2" fmla="*/ 1851040 w 1851040"/>
                <a:gd name="connsiteY2" fmla="*/ 396000 h 396000"/>
                <a:gd name="connsiteX3" fmla="*/ 0 w 1851040"/>
                <a:gd name="connsiteY3" fmla="*/ 396000 h 396000"/>
                <a:gd name="connsiteX4" fmla="*/ 0 w 1851040"/>
                <a:gd name="connsiteY4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040" h="396000">
                  <a:moveTo>
                    <a:pt x="0" y="0"/>
                  </a:moveTo>
                  <a:lnTo>
                    <a:pt x="1851040" y="0"/>
                  </a:lnTo>
                  <a:lnTo>
                    <a:pt x="1851040" y="396000"/>
                  </a:lnTo>
                  <a:lnTo>
                    <a:pt x="0" y="39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06" name="図 1005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285A25A-4FCB-622A-C79E-A679A13408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1" y="157723"/>
            <a:ext cx="2695080" cy="5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6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1631</TotalTime>
  <Words>11</Words>
  <Application>Microsoft Macintosh PowerPoint</Application>
  <PresentationFormat>A4 210 x 297 mm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Verdana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［ペーパークラフト］首振りトラシティ</dc:title>
  <dc:subject>D-2</dc:subject>
  <dc:creator>ヤマハ発動機</dc:creator>
  <cp:keywords/>
  <dc:description/>
  <cp:lastModifiedBy>手塚 英男</cp:lastModifiedBy>
  <cp:revision>169</cp:revision>
  <cp:lastPrinted>2025-01-28T02:52:49Z</cp:lastPrinted>
  <dcterms:created xsi:type="dcterms:W3CDTF">2021-11-22T01:39:12Z</dcterms:created>
  <dcterms:modified xsi:type="dcterms:W3CDTF">2025-10-19T02:38:55Z</dcterms:modified>
  <cp:category/>
</cp:coreProperties>
</file>