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B61"/>
    <a:srgbClr val="FFFF00"/>
    <a:srgbClr val="898B8A"/>
    <a:srgbClr val="BFBFBF"/>
    <a:srgbClr val="BCBBBB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3" autoAdjust="0"/>
    <p:restoredTop sz="96353" autoAdjust="0"/>
  </p:normalViewPr>
  <p:slideViewPr>
    <p:cSldViewPr snapToGrid="0">
      <p:cViewPr varScale="1">
        <p:scale>
          <a:sx n="88" d="100"/>
          <a:sy n="88" d="100"/>
        </p:scale>
        <p:origin x="3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653D-51AF-80C8-2099-242D82587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C0E7A53-5D69-D74B-D6AF-929E3C7A918A}"/>
              </a:ext>
            </a:extLst>
          </p:cNvPr>
          <p:cNvGrpSpPr/>
          <p:nvPr/>
        </p:nvGrpSpPr>
        <p:grpSpPr>
          <a:xfrm>
            <a:off x="2696065" y="1277194"/>
            <a:ext cx="4024283" cy="3419409"/>
            <a:chOff x="2696065" y="559025"/>
            <a:chExt cx="4024283" cy="3419409"/>
          </a:xfrm>
        </p:grpSpPr>
        <p:grpSp>
          <p:nvGrpSpPr>
            <p:cNvPr id="930" name="グループ化 929">
              <a:extLst>
                <a:ext uri="{FF2B5EF4-FFF2-40B4-BE49-F238E27FC236}">
                  <a16:creationId xmlns:a16="http://schemas.microsoft.com/office/drawing/2014/main" id="{DCB642D9-BF7A-2CC4-8DFA-0D3C2C5E309F}"/>
                </a:ext>
              </a:extLst>
            </p:cNvPr>
            <p:cNvGrpSpPr/>
            <p:nvPr/>
          </p:nvGrpSpPr>
          <p:grpSpPr>
            <a:xfrm>
              <a:off x="4911308" y="3212682"/>
              <a:ext cx="472368" cy="685981"/>
              <a:chOff x="6348647" y="9446657"/>
              <a:chExt cx="1382531" cy="2007736"/>
            </a:xfrm>
          </p:grpSpPr>
          <p:sp>
            <p:nvSpPr>
              <p:cNvPr id="931" name="正方形/長方形 406">
                <a:extLst>
                  <a:ext uri="{FF2B5EF4-FFF2-40B4-BE49-F238E27FC236}">
                    <a16:creationId xmlns:a16="http://schemas.microsoft.com/office/drawing/2014/main" id="{ED23E411-3E58-C2FF-9602-1406C2BCC1A1}"/>
                  </a:ext>
                </a:extLst>
              </p:cNvPr>
              <p:cNvSpPr/>
              <p:nvPr/>
            </p:nvSpPr>
            <p:spPr>
              <a:xfrm rot="10800000">
                <a:off x="6348647" y="9446657"/>
                <a:ext cx="1382531" cy="1279445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92289 h 496507"/>
                  <a:gd name="connsiteX1" fmla="*/ 201026 w 478889"/>
                  <a:gd name="connsiteY1" fmla="*/ 226219 h 496507"/>
                  <a:gd name="connsiteX2" fmla="*/ 25410 w 478889"/>
                  <a:gd name="connsiteY2" fmla="*/ 220265 h 496507"/>
                  <a:gd name="connsiteX3" fmla="*/ 191502 w 478889"/>
                  <a:gd name="connsiteY3" fmla="*/ 257175 h 496507"/>
                  <a:gd name="connsiteX4" fmla="*/ 58747 w 478889"/>
                  <a:gd name="connsiteY4" fmla="*/ 361356 h 496507"/>
                  <a:gd name="connsiteX5" fmla="*/ 210552 w 478889"/>
                  <a:gd name="connsiteY5" fmla="*/ 283369 h 496507"/>
                  <a:gd name="connsiteX6" fmla="*/ 168879 w 478889"/>
                  <a:gd name="connsiteY6" fmla="*/ 451842 h 496507"/>
                  <a:gd name="connsiteX7" fmla="*/ 311161 w 478889"/>
                  <a:gd name="connsiteY7" fmla="*/ 451248 h 496507"/>
                  <a:gd name="connsiteX8" fmla="*/ 272464 w 478889"/>
                  <a:gd name="connsiteY8" fmla="*/ 285751 h 496507"/>
                  <a:gd name="connsiteX9" fmla="*/ 423673 w 478889"/>
                  <a:gd name="connsiteY9" fmla="*/ 360759 h 496507"/>
                  <a:gd name="connsiteX10" fmla="*/ 279607 w 478889"/>
                  <a:gd name="connsiteY10" fmla="*/ 252414 h 496507"/>
                  <a:gd name="connsiteX11" fmla="*/ 453439 w 478889"/>
                  <a:gd name="connsiteY11" fmla="*/ 218480 h 496507"/>
                  <a:gd name="connsiteX12" fmla="*/ 279608 w 478889"/>
                  <a:gd name="connsiteY12" fmla="*/ 226219 h 496507"/>
                  <a:gd name="connsiteX13" fmla="*/ 380810 w 478889"/>
                  <a:gd name="connsiteY13" fmla="*/ 92274 h 496507"/>
                  <a:gd name="connsiteX14" fmla="*/ 260558 w 478889"/>
                  <a:gd name="connsiteY14" fmla="*/ 202406 h 496507"/>
                  <a:gd name="connsiteX15" fmla="*/ 246271 w 478889"/>
                  <a:gd name="connsiteY15" fmla="*/ 44053 h 496507"/>
                  <a:gd name="connsiteX16" fmla="*/ 143876 w 478889"/>
                  <a:gd name="connsiteY16" fmla="*/ 0 h 496507"/>
                  <a:gd name="connsiteX17" fmla="*/ 279607 w 478889"/>
                  <a:gd name="connsiteY17" fmla="*/ 40480 h 496507"/>
                  <a:gd name="connsiteX18" fmla="*/ 401052 w 478889"/>
                  <a:gd name="connsiteY18" fmla="*/ 76199 h 496507"/>
                  <a:gd name="connsiteX19" fmla="*/ 478889 w 478889"/>
                  <a:gd name="connsiteY19" fmla="*/ 221472 h 496507"/>
                  <a:gd name="connsiteX20" fmla="*/ 443914 w 478889"/>
                  <a:gd name="connsiteY20" fmla="*/ 371475 h 496507"/>
                  <a:gd name="connsiteX21" fmla="*/ 333634 w 478889"/>
                  <a:gd name="connsiteY21" fmla="*/ 496507 h 496507"/>
                  <a:gd name="connsiteX22" fmla="*/ 151019 w 478889"/>
                  <a:gd name="connsiteY22" fmla="*/ 485774 h 496507"/>
                  <a:gd name="connsiteX23" fmla="*/ 24812 w 478889"/>
                  <a:gd name="connsiteY23" fmla="*/ 371474 h 496507"/>
                  <a:gd name="connsiteX24" fmla="*/ 0 w 478889"/>
                  <a:gd name="connsiteY24" fmla="*/ 208375 h 496507"/>
                  <a:gd name="connsiteX25" fmla="*/ 96441 w 478889"/>
                  <a:gd name="connsiteY25" fmla="*/ 92289 h 496507"/>
                  <a:gd name="connsiteX0" fmla="*/ 96441 w 478889"/>
                  <a:gd name="connsiteY0" fmla="*/ 51809 h 456027"/>
                  <a:gd name="connsiteX1" fmla="*/ 201026 w 478889"/>
                  <a:gd name="connsiteY1" fmla="*/ 185739 h 456027"/>
                  <a:gd name="connsiteX2" fmla="*/ 25410 w 478889"/>
                  <a:gd name="connsiteY2" fmla="*/ 179785 h 456027"/>
                  <a:gd name="connsiteX3" fmla="*/ 191502 w 478889"/>
                  <a:gd name="connsiteY3" fmla="*/ 216695 h 456027"/>
                  <a:gd name="connsiteX4" fmla="*/ 58747 w 478889"/>
                  <a:gd name="connsiteY4" fmla="*/ 320876 h 456027"/>
                  <a:gd name="connsiteX5" fmla="*/ 210552 w 478889"/>
                  <a:gd name="connsiteY5" fmla="*/ 242889 h 456027"/>
                  <a:gd name="connsiteX6" fmla="*/ 168879 w 478889"/>
                  <a:gd name="connsiteY6" fmla="*/ 411362 h 456027"/>
                  <a:gd name="connsiteX7" fmla="*/ 311161 w 478889"/>
                  <a:gd name="connsiteY7" fmla="*/ 410768 h 456027"/>
                  <a:gd name="connsiteX8" fmla="*/ 272464 w 478889"/>
                  <a:gd name="connsiteY8" fmla="*/ 245271 h 456027"/>
                  <a:gd name="connsiteX9" fmla="*/ 423673 w 478889"/>
                  <a:gd name="connsiteY9" fmla="*/ 320279 h 456027"/>
                  <a:gd name="connsiteX10" fmla="*/ 279607 w 478889"/>
                  <a:gd name="connsiteY10" fmla="*/ 211934 h 456027"/>
                  <a:gd name="connsiteX11" fmla="*/ 453439 w 478889"/>
                  <a:gd name="connsiteY11" fmla="*/ 178000 h 456027"/>
                  <a:gd name="connsiteX12" fmla="*/ 279608 w 478889"/>
                  <a:gd name="connsiteY12" fmla="*/ 185739 h 456027"/>
                  <a:gd name="connsiteX13" fmla="*/ 380810 w 478889"/>
                  <a:gd name="connsiteY13" fmla="*/ 51794 h 456027"/>
                  <a:gd name="connsiteX14" fmla="*/ 260558 w 478889"/>
                  <a:gd name="connsiteY14" fmla="*/ 161926 h 456027"/>
                  <a:gd name="connsiteX15" fmla="*/ 246271 w 478889"/>
                  <a:gd name="connsiteY15" fmla="*/ 3573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6441 w 478889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18303 w 472380"/>
                  <a:gd name="connsiteY22" fmla="*/ 330994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44510 w 472380"/>
                  <a:gd name="connsiteY21" fmla="*/ 445294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56027"/>
                  <a:gd name="connsiteX1" fmla="*/ 194517 w 472380"/>
                  <a:gd name="connsiteY1" fmla="*/ 185739 h 456027"/>
                  <a:gd name="connsiteX2" fmla="*/ 18901 w 472380"/>
                  <a:gd name="connsiteY2" fmla="*/ 179785 h 456027"/>
                  <a:gd name="connsiteX3" fmla="*/ 184993 w 472380"/>
                  <a:gd name="connsiteY3" fmla="*/ 216695 h 456027"/>
                  <a:gd name="connsiteX4" fmla="*/ 52238 w 472380"/>
                  <a:gd name="connsiteY4" fmla="*/ 320876 h 456027"/>
                  <a:gd name="connsiteX5" fmla="*/ 204043 w 472380"/>
                  <a:gd name="connsiteY5" fmla="*/ 242889 h 456027"/>
                  <a:gd name="connsiteX6" fmla="*/ 162370 w 472380"/>
                  <a:gd name="connsiteY6" fmla="*/ 411362 h 456027"/>
                  <a:gd name="connsiteX7" fmla="*/ 304652 w 472380"/>
                  <a:gd name="connsiteY7" fmla="*/ 410768 h 456027"/>
                  <a:gd name="connsiteX8" fmla="*/ 265955 w 472380"/>
                  <a:gd name="connsiteY8" fmla="*/ 245271 h 456027"/>
                  <a:gd name="connsiteX9" fmla="*/ 417164 w 472380"/>
                  <a:gd name="connsiteY9" fmla="*/ 320279 h 456027"/>
                  <a:gd name="connsiteX10" fmla="*/ 273098 w 472380"/>
                  <a:gd name="connsiteY10" fmla="*/ 211934 h 456027"/>
                  <a:gd name="connsiteX11" fmla="*/ 446930 w 472380"/>
                  <a:gd name="connsiteY11" fmla="*/ 178000 h 456027"/>
                  <a:gd name="connsiteX12" fmla="*/ 273099 w 472380"/>
                  <a:gd name="connsiteY12" fmla="*/ 185739 h 456027"/>
                  <a:gd name="connsiteX13" fmla="*/ 374301 w 472380"/>
                  <a:gd name="connsiteY13" fmla="*/ 51794 h 456027"/>
                  <a:gd name="connsiteX14" fmla="*/ 254049 w 472380"/>
                  <a:gd name="connsiteY14" fmla="*/ 161926 h 456027"/>
                  <a:gd name="connsiteX15" fmla="*/ 239762 w 472380"/>
                  <a:gd name="connsiteY15" fmla="*/ 3573 h 456027"/>
                  <a:gd name="connsiteX16" fmla="*/ 273098 w 472380"/>
                  <a:gd name="connsiteY16" fmla="*/ 0 h 456027"/>
                  <a:gd name="connsiteX17" fmla="*/ 394543 w 472380"/>
                  <a:gd name="connsiteY17" fmla="*/ 35719 h 456027"/>
                  <a:gd name="connsiteX18" fmla="*/ 472380 w 472380"/>
                  <a:gd name="connsiteY18" fmla="*/ 180992 h 456027"/>
                  <a:gd name="connsiteX19" fmla="*/ 437405 w 472380"/>
                  <a:gd name="connsiteY19" fmla="*/ 330995 h 456027"/>
                  <a:gd name="connsiteX20" fmla="*/ 327125 w 472380"/>
                  <a:gd name="connsiteY20" fmla="*/ 456027 h 456027"/>
                  <a:gd name="connsiteX21" fmla="*/ 151019 w 472380"/>
                  <a:gd name="connsiteY21" fmla="*/ 437158 h 456027"/>
                  <a:gd name="connsiteX22" fmla="*/ 31321 w 472380"/>
                  <a:gd name="connsiteY22" fmla="*/ 330181 h 456027"/>
                  <a:gd name="connsiteX23" fmla="*/ 0 w 472380"/>
                  <a:gd name="connsiteY23" fmla="*/ 178472 h 456027"/>
                  <a:gd name="connsiteX24" fmla="*/ 89932 w 472380"/>
                  <a:gd name="connsiteY24" fmla="*/ 51809 h 456027"/>
                  <a:gd name="connsiteX0" fmla="*/ 89932 w 472380"/>
                  <a:gd name="connsiteY0" fmla="*/ 51809 h 437158"/>
                  <a:gd name="connsiteX1" fmla="*/ 194517 w 472380"/>
                  <a:gd name="connsiteY1" fmla="*/ 185739 h 437158"/>
                  <a:gd name="connsiteX2" fmla="*/ 18901 w 472380"/>
                  <a:gd name="connsiteY2" fmla="*/ 179785 h 437158"/>
                  <a:gd name="connsiteX3" fmla="*/ 184993 w 472380"/>
                  <a:gd name="connsiteY3" fmla="*/ 216695 h 437158"/>
                  <a:gd name="connsiteX4" fmla="*/ 52238 w 472380"/>
                  <a:gd name="connsiteY4" fmla="*/ 320876 h 437158"/>
                  <a:gd name="connsiteX5" fmla="*/ 204043 w 472380"/>
                  <a:gd name="connsiteY5" fmla="*/ 242889 h 437158"/>
                  <a:gd name="connsiteX6" fmla="*/ 162370 w 472380"/>
                  <a:gd name="connsiteY6" fmla="*/ 411362 h 437158"/>
                  <a:gd name="connsiteX7" fmla="*/ 304652 w 472380"/>
                  <a:gd name="connsiteY7" fmla="*/ 410768 h 437158"/>
                  <a:gd name="connsiteX8" fmla="*/ 265955 w 472380"/>
                  <a:gd name="connsiteY8" fmla="*/ 245271 h 437158"/>
                  <a:gd name="connsiteX9" fmla="*/ 417164 w 472380"/>
                  <a:gd name="connsiteY9" fmla="*/ 320279 h 437158"/>
                  <a:gd name="connsiteX10" fmla="*/ 273098 w 472380"/>
                  <a:gd name="connsiteY10" fmla="*/ 211934 h 437158"/>
                  <a:gd name="connsiteX11" fmla="*/ 446930 w 472380"/>
                  <a:gd name="connsiteY11" fmla="*/ 178000 h 437158"/>
                  <a:gd name="connsiteX12" fmla="*/ 273099 w 472380"/>
                  <a:gd name="connsiteY12" fmla="*/ 185739 h 437158"/>
                  <a:gd name="connsiteX13" fmla="*/ 374301 w 472380"/>
                  <a:gd name="connsiteY13" fmla="*/ 51794 h 437158"/>
                  <a:gd name="connsiteX14" fmla="*/ 254049 w 472380"/>
                  <a:gd name="connsiteY14" fmla="*/ 161926 h 437158"/>
                  <a:gd name="connsiteX15" fmla="*/ 239762 w 472380"/>
                  <a:gd name="connsiteY15" fmla="*/ 3573 h 437158"/>
                  <a:gd name="connsiteX16" fmla="*/ 273098 w 472380"/>
                  <a:gd name="connsiteY16" fmla="*/ 0 h 437158"/>
                  <a:gd name="connsiteX17" fmla="*/ 394543 w 472380"/>
                  <a:gd name="connsiteY17" fmla="*/ 35719 h 437158"/>
                  <a:gd name="connsiteX18" fmla="*/ 472380 w 472380"/>
                  <a:gd name="connsiteY18" fmla="*/ 180992 h 437158"/>
                  <a:gd name="connsiteX19" fmla="*/ 437405 w 472380"/>
                  <a:gd name="connsiteY19" fmla="*/ 330995 h 437158"/>
                  <a:gd name="connsiteX20" fmla="*/ 315734 w 472380"/>
                  <a:gd name="connsiteY20" fmla="*/ 434059 h 437158"/>
                  <a:gd name="connsiteX21" fmla="*/ 151019 w 472380"/>
                  <a:gd name="connsiteY21" fmla="*/ 437158 h 437158"/>
                  <a:gd name="connsiteX22" fmla="*/ 31321 w 472380"/>
                  <a:gd name="connsiteY22" fmla="*/ 330181 h 437158"/>
                  <a:gd name="connsiteX23" fmla="*/ 0 w 472380"/>
                  <a:gd name="connsiteY23" fmla="*/ 178472 h 437158"/>
                  <a:gd name="connsiteX24" fmla="*/ 89932 w 472380"/>
                  <a:gd name="connsiteY24" fmla="*/ 51809 h 43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380" h="437158">
                    <a:moveTo>
                      <a:pt x="89932" y="51809"/>
                    </a:moveTo>
                    <a:lnTo>
                      <a:pt x="194517" y="185739"/>
                    </a:lnTo>
                    <a:lnTo>
                      <a:pt x="18901" y="179785"/>
                    </a:lnTo>
                    <a:lnTo>
                      <a:pt x="184993" y="216695"/>
                    </a:lnTo>
                    <a:lnTo>
                      <a:pt x="52238" y="320876"/>
                    </a:lnTo>
                    <a:lnTo>
                      <a:pt x="204043" y="242889"/>
                    </a:lnTo>
                    <a:lnTo>
                      <a:pt x="162370" y="411362"/>
                    </a:lnTo>
                    <a:lnTo>
                      <a:pt x="304652" y="410768"/>
                    </a:lnTo>
                    <a:lnTo>
                      <a:pt x="265955" y="245271"/>
                    </a:lnTo>
                    <a:lnTo>
                      <a:pt x="417164" y="320279"/>
                    </a:lnTo>
                    <a:lnTo>
                      <a:pt x="273098" y="211934"/>
                    </a:lnTo>
                    <a:lnTo>
                      <a:pt x="446930" y="178000"/>
                    </a:lnTo>
                    <a:lnTo>
                      <a:pt x="273099" y="185739"/>
                    </a:lnTo>
                    <a:lnTo>
                      <a:pt x="374301" y="51794"/>
                    </a:lnTo>
                    <a:lnTo>
                      <a:pt x="254049" y="161926"/>
                    </a:lnTo>
                    <a:lnTo>
                      <a:pt x="239762" y="3573"/>
                    </a:lnTo>
                    <a:lnTo>
                      <a:pt x="273098" y="0"/>
                    </a:lnTo>
                    <a:lnTo>
                      <a:pt x="394543" y="35719"/>
                    </a:lnTo>
                    <a:lnTo>
                      <a:pt x="472380" y="180992"/>
                    </a:lnTo>
                    <a:lnTo>
                      <a:pt x="437405" y="330995"/>
                    </a:lnTo>
                    <a:lnTo>
                      <a:pt x="315734" y="434059"/>
                    </a:lnTo>
                    <a:lnTo>
                      <a:pt x="151019" y="437158"/>
                    </a:lnTo>
                    <a:lnTo>
                      <a:pt x="31321" y="330181"/>
                    </a:lnTo>
                    <a:lnTo>
                      <a:pt x="0" y="178472"/>
                    </a:lnTo>
                    <a:lnTo>
                      <a:pt x="89932" y="51809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2" name="正方形/長方形 406">
                <a:extLst>
                  <a:ext uri="{FF2B5EF4-FFF2-40B4-BE49-F238E27FC236}">
                    <a16:creationId xmlns:a16="http://schemas.microsoft.com/office/drawing/2014/main" id="{471C3CE6-55E2-40CB-BE57-C228395D4B9D}"/>
                  </a:ext>
                </a:extLst>
              </p:cNvPr>
              <p:cNvSpPr/>
              <p:nvPr/>
            </p:nvSpPr>
            <p:spPr>
              <a:xfrm rot="10800000">
                <a:off x="6931894" y="10715647"/>
                <a:ext cx="397249" cy="738746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5795 w 478889"/>
                  <a:gd name="connsiteY16" fmla="*/ 242888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3414 w 478889"/>
                  <a:gd name="connsiteY16" fmla="*/ 245269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1508 w 478889"/>
                  <a:gd name="connsiteY7" fmla="*/ 49768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2472 w 478889"/>
                  <a:gd name="connsiteY8" fmla="*/ 673896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20091 w 478889"/>
                  <a:gd name="connsiteY8" fmla="*/ 661989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5307 w 478889"/>
                  <a:gd name="connsiteY6" fmla="*/ 669131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248652 w 478889"/>
                  <a:gd name="connsiteY7" fmla="*/ 669133 h 701295"/>
                  <a:gd name="connsiteX8" fmla="*/ 312947 w 478889"/>
                  <a:gd name="connsiteY8" fmla="*/ 664370 h 701295"/>
                  <a:gd name="connsiteX9" fmla="*/ 272464 w 478889"/>
                  <a:gd name="connsiteY9" fmla="*/ 490539 h 701295"/>
                  <a:gd name="connsiteX10" fmla="*/ 434389 w 478889"/>
                  <a:gd name="connsiteY10" fmla="*/ 566738 h 701295"/>
                  <a:gd name="connsiteX11" fmla="*/ 279607 w 478889"/>
                  <a:gd name="connsiteY11" fmla="*/ 457202 h 701295"/>
                  <a:gd name="connsiteX12" fmla="*/ 460583 w 478889"/>
                  <a:gd name="connsiteY12" fmla="*/ 419101 h 701295"/>
                  <a:gd name="connsiteX13" fmla="*/ 279608 w 478889"/>
                  <a:gd name="connsiteY13" fmla="*/ 431007 h 701295"/>
                  <a:gd name="connsiteX14" fmla="*/ 386763 w 478889"/>
                  <a:gd name="connsiteY14" fmla="*/ 288132 h 701295"/>
                  <a:gd name="connsiteX15" fmla="*/ 260558 w 478889"/>
                  <a:gd name="connsiteY15" fmla="*/ 407194 h 701295"/>
                  <a:gd name="connsiteX16" fmla="*/ 251033 w 478889"/>
                  <a:gd name="connsiteY16" fmla="*/ 247650 h 701295"/>
                  <a:gd name="connsiteX17" fmla="*/ 143876 w 478889"/>
                  <a:gd name="connsiteY17" fmla="*/ 204788 h 701295"/>
                  <a:gd name="connsiteX18" fmla="*/ 255795 w 478889"/>
                  <a:gd name="connsiteY18" fmla="*/ 0 h 701295"/>
                  <a:gd name="connsiteX19" fmla="*/ 279607 w 478889"/>
                  <a:gd name="connsiteY19" fmla="*/ 245268 h 701295"/>
                  <a:gd name="connsiteX20" fmla="*/ 401052 w 478889"/>
                  <a:gd name="connsiteY20" fmla="*/ 280987 h 701295"/>
                  <a:gd name="connsiteX21" fmla="*/ 478889 w 478889"/>
                  <a:gd name="connsiteY21" fmla="*/ 426260 h 701295"/>
                  <a:gd name="connsiteX22" fmla="*/ 443914 w 478889"/>
                  <a:gd name="connsiteY22" fmla="*/ 576263 h 701295"/>
                  <a:gd name="connsiteX23" fmla="*/ 333634 w 478889"/>
                  <a:gd name="connsiteY23" fmla="*/ 701295 h 701295"/>
                  <a:gd name="connsiteX24" fmla="*/ 151019 w 478889"/>
                  <a:gd name="connsiteY24" fmla="*/ 690562 h 701295"/>
                  <a:gd name="connsiteX25" fmla="*/ 24812 w 478889"/>
                  <a:gd name="connsiteY25" fmla="*/ 576262 h 701295"/>
                  <a:gd name="connsiteX26" fmla="*/ 0 w 478889"/>
                  <a:gd name="connsiteY26" fmla="*/ 413163 h 701295"/>
                  <a:gd name="connsiteX27" fmla="*/ 88106 w 478889"/>
                  <a:gd name="connsiteY27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2947 w 478889"/>
                  <a:gd name="connsiteY7" fmla="*/ 664370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34389 w 478889"/>
                  <a:gd name="connsiteY9" fmla="*/ 566738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60583 w 478889"/>
                  <a:gd name="connsiteY11" fmla="*/ 419101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6763 w 478889"/>
                  <a:gd name="connsiteY13" fmla="*/ 28813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46245 w 478889"/>
                  <a:gd name="connsiteY4" fmla="*/ 571502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5770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5765 w 478889"/>
                  <a:gd name="connsiteY2" fmla="*/ 419100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88106 w 478889"/>
                  <a:gd name="connsiteY0" fmla="*/ 292910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88106 w 478889"/>
                  <a:gd name="connsiteY26" fmla="*/ 292910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51033 w 478889"/>
                  <a:gd name="connsiteY15" fmla="*/ 247650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297077 h 701295"/>
                  <a:gd name="connsiteX1" fmla="*/ 201026 w 478889"/>
                  <a:gd name="connsiteY1" fmla="*/ 431007 h 701295"/>
                  <a:gd name="connsiteX2" fmla="*/ 25410 w 478889"/>
                  <a:gd name="connsiteY2" fmla="*/ 425053 h 701295"/>
                  <a:gd name="connsiteX3" fmla="*/ 191502 w 478889"/>
                  <a:gd name="connsiteY3" fmla="*/ 461963 h 701295"/>
                  <a:gd name="connsiteX4" fmla="*/ 58747 w 478889"/>
                  <a:gd name="connsiteY4" fmla="*/ 566144 h 701295"/>
                  <a:gd name="connsiteX5" fmla="*/ 210552 w 478889"/>
                  <a:gd name="connsiteY5" fmla="*/ 488157 h 701295"/>
                  <a:gd name="connsiteX6" fmla="*/ 168879 w 478889"/>
                  <a:gd name="connsiteY6" fmla="*/ 656630 h 701295"/>
                  <a:gd name="connsiteX7" fmla="*/ 311161 w 478889"/>
                  <a:gd name="connsiteY7" fmla="*/ 656036 h 701295"/>
                  <a:gd name="connsiteX8" fmla="*/ 272464 w 478889"/>
                  <a:gd name="connsiteY8" fmla="*/ 490539 h 701295"/>
                  <a:gd name="connsiteX9" fmla="*/ 423673 w 478889"/>
                  <a:gd name="connsiteY9" fmla="*/ 565547 h 701295"/>
                  <a:gd name="connsiteX10" fmla="*/ 279607 w 478889"/>
                  <a:gd name="connsiteY10" fmla="*/ 457202 h 701295"/>
                  <a:gd name="connsiteX11" fmla="*/ 453439 w 478889"/>
                  <a:gd name="connsiteY11" fmla="*/ 423268 h 701295"/>
                  <a:gd name="connsiteX12" fmla="*/ 279608 w 478889"/>
                  <a:gd name="connsiteY12" fmla="*/ 431007 h 701295"/>
                  <a:gd name="connsiteX13" fmla="*/ 380810 w 478889"/>
                  <a:gd name="connsiteY13" fmla="*/ 297062 h 701295"/>
                  <a:gd name="connsiteX14" fmla="*/ 260558 w 478889"/>
                  <a:gd name="connsiteY14" fmla="*/ 407194 h 701295"/>
                  <a:gd name="connsiteX15" fmla="*/ 246271 w 478889"/>
                  <a:gd name="connsiteY15" fmla="*/ 248841 h 701295"/>
                  <a:gd name="connsiteX16" fmla="*/ 143876 w 478889"/>
                  <a:gd name="connsiteY16" fmla="*/ 204788 h 701295"/>
                  <a:gd name="connsiteX17" fmla="*/ 255795 w 478889"/>
                  <a:gd name="connsiteY17" fmla="*/ 0 h 701295"/>
                  <a:gd name="connsiteX18" fmla="*/ 279607 w 478889"/>
                  <a:gd name="connsiteY18" fmla="*/ 245268 h 701295"/>
                  <a:gd name="connsiteX19" fmla="*/ 401052 w 478889"/>
                  <a:gd name="connsiteY19" fmla="*/ 280987 h 701295"/>
                  <a:gd name="connsiteX20" fmla="*/ 478889 w 478889"/>
                  <a:gd name="connsiteY20" fmla="*/ 426260 h 701295"/>
                  <a:gd name="connsiteX21" fmla="*/ 443914 w 478889"/>
                  <a:gd name="connsiteY21" fmla="*/ 576263 h 701295"/>
                  <a:gd name="connsiteX22" fmla="*/ 333634 w 478889"/>
                  <a:gd name="connsiteY22" fmla="*/ 701295 h 701295"/>
                  <a:gd name="connsiteX23" fmla="*/ 151019 w 478889"/>
                  <a:gd name="connsiteY23" fmla="*/ 690562 h 701295"/>
                  <a:gd name="connsiteX24" fmla="*/ 24812 w 478889"/>
                  <a:gd name="connsiteY24" fmla="*/ 576262 h 701295"/>
                  <a:gd name="connsiteX25" fmla="*/ 0 w 478889"/>
                  <a:gd name="connsiteY25" fmla="*/ 413163 h 701295"/>
                  <a:gd name="connsiteX26" fmla="*/ 96441 w 478889"/>
                  <a:gd name="connsiteY26" fmla="*/ 297077 h 701295"/>
                  <a:gd name="connsiteX0" fmla="*/ 96441 w 478889"/>
                  <a:gd name="connsiteY0" fmla="*/ 300649 h 704867"/>
                  <a:gd name="connsiteX1" fmla="*/ 201026 w 478889"/>
                  <a:gd name="connsiteY1" fmla="*/ 434579 h 704867"/>
                  <a:gd name="connsiteX2" fmla="*/ 25410 w 478889"/>
                  <a:gd name="connsiteY2" fmla="*/ 428625 h 704867"/>
                  <a:gd name="connsiteX3" fmla="*/ 191502 w 478889"/>
                  <a:gd name="connsiteY3" fmla="*/ 465535 h 704867"/>
                  <a:gd name="connsiteX4" fmla="*/ 58747 w 478889"/>
                  <a:gd name="connsiteY4" fmla="*/ 569716 h 704867"/>
                  <a:gd name="connsiteX5" fmla="*/ 210552 w 478889"/>
                  <a:gd name="connsiteY5" fmla="*/ 491729 h 704867"/>
                  <a:gd name="connsiteX6" fmla="*/ 168879 w 478889"/>
                  <a:gd name="connsiteY6" fmla="*/ 660202 h 704867"/>
                  <a:gd name="connsiteX7" fmla="*/ 311161 w 478889"/>
                  <a:gd name="connsiteY7" fmla="*/ 659608 h 704867"/>
                  <a:gd name="connsiteX8" fmla="*/ 272464 w 478889"/>
                  <a:gd name="connsiteY8" fmla="*/ 494111 h 704867"/>
                  <a:gd name="connsiteX9" fmla="*/ 423673 w 478889"/>
                  <a:gd name="connsiteY9" fmla="*/ 569119 h 704867"/>
                  <a:gd name="connsiteX10" fmla="*/ 279607 w 478889"/>
                  <a:gd name="connsiteY10" fmla="*/ 460774 h 704867"/>
                  <a:gd name="connsiteX11" fmla="*/ 453439 w 478889"/>
                  <a:gd name="connsiteY11" fmla="*/ 426840 h 704867"/>
                  <a:gd name="connsiteX12" fmla="*/ 279608 w 478889"/>
                  <a:gd name="connsiteY12" fmla="*/ 434579 h 704867"/>
                  <a:gd name="connsiteX13" fmla="*/ 380810 w 478889"/>
                  <a:gd name="connsiteY13" fmla="*/ 300634 h 704867"/>
                  <a:gd name="connsiteX14" fmla="*/ 260558 w 478889"/>
                  <a:gd name="connsiteY14" fmla="*/ 410766 h 704867"/>
                  <a:gd name="connsiteX15" fmla="*/ 246271 w 478889"/>
                  <a:gd name="connsiteY15" fmla="*/ 252413 h 704867"/>
                  <a:gd name="connsiteX16" fmla="*/ 143876 w 478889"/>
                  <a:gd name="connsiteY16" fmla="*/ 208360 h 704867"/>
                  <a:gd name="connsiteX17" fmla="*/ 254604 w 478889"/>
                  <a:gd name="connsiteY17" fmla="*/ 0 h 704867"/>
                  <a:gd name="connsiteX18" fmla="*/ 279607 w 478889"/>
                  <a:gd name="connsiteY18" fmla="*/ 248840 h 704867"/>
                  <a:gd name="connsiteX19" fmla="*/ 401052 w 478889"/>
                  <a:gd name="connsiteY19" fmla="*/ 284559 h 704867"/>
                  <a:gd name="connsiteX20" fmla="*/ 478889 w 478889"/>
                  <a:gd name="connsiteY20" fmla="*/ 429832 h 704867"/>
                  <a:gd name="connsiteX21" fmla="*/ 443914 w 478889"/>
                  <a:gd name="connsiteY21" fmla="*/ 579835 h 704867"/>
                  <a:gd name="connsiteX22" fmla="*/ 333634 w 478889"/>
                  <a:gd name="connsiteY22" fmla="*/ 704867 h 704867"/>
                  <a:gd name="connsiteX23" fmla="*/ 151019 w 478889"/>
                  <a:gd name="connsiteY23" fmla="*/ 694134 h 704867"/>
                  <a:gd name="connsiteX24" fmla="*/ 24812 w 478889"/>
                  <a:gd name="connsiteY24" fmla="*/ 579834 h 704867"/>
                  <a:gd name="connsiteX25" fmla="*/ 0 w 478889"/>
                  <a:gd name="connsiteY25" fmla="*/ 416735 h 704867"/>
                  <a:gd name="connsiteX26" fmla="*/ 96441 w 478889"/>
                  <a:gd name="connsiteY26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191502 w 478889"/>
                  <a:gd name="connsiteY2" fmla="*/ 465535 h 704867"/>
                  <a:gd name="connsiteX3" fmla="*/ 58747 w 478889"/>
                  <a:gd name="connsiteY3" fmla="*/ 569716 h 704867"/>
                  <a:gd name="connsiteX4" fmla="*/ 210552 w 478889"/>
                  <a:gd name="connsiteY4" fmla="*/ 491729 h 704867"/>
                  <a:gd name="connsiteX5" fmla="*/ 168879 w 478889"/>
                  <a:gd name="connsiteY5" fmla="*/ 660202 h 704867"/>
                  <a:gd name="connsiteX6" fmla="*/ 311161 w 478889"/>
                  <a:gd name="connsiteY6" fmla="*/ 659608 h 704867"/>
                  <a:gd name="connsiteX7" fmla="*/ 272464 w 478889"/>
                  <a:gd name="connsiteY7" fmla="*/ 494111 h 704867"/>
                  <a:gd name="connsiteX8" fmla="*/ 423673 w 478889"/>
                  <a:gd name="connsiteY8" fmla="*/ 569119 h 704867"/>
                  <a:gd name="connsiteX9" fmla="*/ 279607 w 478889"/>
                  <a:gd name="connsiteY9" fmla="*/ 460774 h 704867"/>
                  <a:gd name="connsiteX10" fmla="*/ 453439 w 478889"/>
                  <a:gd name="connsiteY10" fmla="*/ 426840 h 704867"/>
                  <a:gd name="connsiteX11" fmla="*/ 279608 w 478889"/>
                  <a:gd name="connsiteY11" fmla="*/ 434579 h 704867"/>
                  <a:gd name="connsiteX12" fmla="*/ 380810 w 478889"/>
                  <a:gd name="connsiteY12" fmla="*/ 300634 h 704867"/>
                  <a:gd name="connsiteX13" fmla="*/ 260558 w 478889"/>
                  <a:gd name="connsiteY13" fmla="*/ 410766 h 704867"/>
                  <a:gd name="connsiteX14" fmla="*/ 246271 w 478889"/>
                  <a:gd name="connsiteY14" fmla="*/ 252413 h 704867"/>
                  <a:gd name="connsiteX15" fmla="*/ 143876 w 478889"/>
                  <a:gd name="connsiteY15" fmla="*/ 208360 h 704867"/>
                  <a:gd name="connsiteX16" fmla="*/ 254604 w 478889"/>
                  <a:gd name="connsiteY16" fmla="*/ 0 h 704867"/>
                  <a:gd name="connsiteX17" fmla="*/ 279607 w 478889"/>
                  <a:gd name="connsiteY17" fmla="*/ 248840 h 704867"/>
                  <a:gd name="connsiteX18" fmla="*/ 401052 w 478889"/>
                  <a:gd name="connsiteY18" fmla="*/ 284559 h 704867"/>
                  <a:gd name="connsiteX19" fmla="*/ 478889 w 478889"/>
                  <a:gd name="connsiteY19" fmla="*/ 429832 h 704867"/>
                  <a:gd name="connsiteX20" fmla="*/ 443914 w 478889"/>
                  <a:gd name="connsiteY20" fmla="*/ 579835 h 704867"/>
                  <a:gd name="connsiteX21" fmla="*/ 333634 w 478889"/>
                  <a:gd name="connsiteY21" fmla="*/ 704867 h 704867"/>
                  <a:gd name="connsiteX22" fmla="*/ 151019 w 478889"/>
                  <a:gd name="connsiteY22" fmla="*/ 694134 h 704867"/>
                  <a:gd name="connsiteX23" fmla="*/ 24812 w 478889"/>
                  <a:gd name="connsiteY23" fmla="*/ 579834 h 704867"/>
                  <a:gd name="connsiteX24" fmla="*/ 0 w 478889"/>
                  <a:gd name="connsiteY24" fmla="*/ 416735 h 704867"/>
                  <a:gd name="connsiteX25" fmla="*/ 96441 w 478889"/>
                  <a:gd name="connsiteY25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210552 w 478889"/>
                  <a:gd name="connsiteY3" fmla="*/ 491729 h 704867"/>
                  <a:gd name="connsiteX4" fmla="*/ 168879 w 478889"/>
                  <a:gd name="connsiteY4" fmla="*/ 660202 h 704867"/>
                  <a:gd name="connsiteX5" fmla="*/ 311161 w 478889"/>
                  <a:gd name="connsiteY5" fmla="*/ 659608 h 704867"/>
                  <a:gd name="connsiteX6" fmla="*/ 272464 w 478889"/>
                  <a:gd name="connsiteY6" fmla="*/ 494111 h 704867"/>
                  <a:gd name="connsiteX7" fmla="*/ 423673 w 478889"/>
                  <a:gd name="connsiteY7" fmla="*/ 569119 h 704867"/>
                  <a:gd name="connsiteX8" fmla="*/ 279607 w 478889"/>
                  <a:gd name="connsiteY8" fmla="*/ 460774 h 704867"/>
                  <a:gd name="connsiteX9" fmla="*/ 453439 w 478889"/>
                  <a:gd name="connsiteY9" fmla="*/ 426840 h 704867"/>
                  <a:gd name="connsiteX10" fmla="*/ 279608 w 478889"/>
                  <a:gd name="connsiteY10" fmla="*/ 434579 h 704867"/>
                  <a:gd name="connsiteX11" fmla="*/ 380810 w 478889"/>
                  <a:gd name="connsiteY11" fmla="*/ 300634 h 704867"/>
                  <a:gd name="connsiteX12" fmla="*/ 260558 w 478889"/>
                  <a:gd name="connsiteY12" fmla="*/ 410766 h 704867"/>
                  <a:gd name="connsiteX13" fmla="*/ 246271 w 478889"/>
                  <a:gd name="connsiteY13" fmla="*/ 252413 h 704867"/>
                  <a:gd name="connsiteX14" fmla="*/ 143876 w 478889"/>
                  <a:gd name="connsiteY14" fmla="*/ 208360 h 704867"/>
                  <a:gd name="connsiteX15" fmla="*/ 254604 w 478889"/>
                  <a:gd name="connsiteY15" fmla="*/ 0 h 704867"/>
                  <a:gd name="connsiteX16" fmla="*/ 279607 w 478889"/>
                  <a:gd name="connsiteY16" fmla="*/ 248840 h 704867"/>
                  <a:gd name="connsiteX17" fmla="*/ 401052 w 478889"/>
                  <a:gd name="connsiteY17" fmla="*/ 284559 h 704867"/>
                  <a:gd name="connsiteX18" fmla="*/ 478889 w 478889"/>
                  <a:gd name="connsiteY18" fmla="*/ 429832 h 704867"/>
                  <a:gd name="connsiteX19" fmla="*/ 443914 w 478889"/>
                  <a:gd name="connsiteY19" fmla="*/ 579835 h 704867"/>
                  <a:gd name="connsiteX20" fmla="*/ 333634 w 478889"/>
                  <a:gd name="connsiteY20" fmla="*/ 704867 h 704867"/>
                  <a:gd name="connsiteX21" fmla="*/ 151019 w 478889"/>
                  <a:gd name="connsiteY21" fmla="*/ 694134 h 704867"/>
                  <a:gd name="connsiteX22" fmla="*/ 24812 w 478889"/>
                  <a:gd name="connsiteY22" fmla="*/ 579834 h 704867"/>
                  <a:gd name="connsiteX23" fmla="*/ 0 w 478889"/>
                  <a:gd name="connsiteY23" fmla="*/ 416735 h 704867"/>
                  <a:gd name="connsiteX24" fmla="*/ 96441 w 478889"/>
                  <a:gd name="connsiteY24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272464 w 478889"/>
                  <a:gd name="connsiteY5" fmla="*/ 494111 h 704867"/>
                  <a:gd name="connsiteX6" fmla="*/ 423673 w 478889"/>
                  <a:gd name="connsiteY6" fmla="*/ 569119 h 704867"/>
                  <a:gd name="connsiteX7" fmla="*/ 279607 w 478889"/>
                  <a:gd name="connsiteY7" fmla="*/ 460774 h 704867"/>
                  <a:gd name="connsiteX8" fmla="*/ 453439 w 478889"/>
                  <a:gd name="connsiteY8" fmla="*/ 426840 h 704867"/>
                  <a:gd name="connsiteX9" fmla="*/ 279608 w 478889"/>
                  <a:gd name="connsiteY9" fmla="*/ 434579 h 704867"/>
                  <a:gd name="connsiteX10" fmla="*/ 380810 w 478889"/>
                  <a:gd name="connsiteY10" fmla="*/ 300634 h 704867"/>
                  <a:gd name="connsiteX11" fmla="*/ 260558 w 478889"/>
                  <a:gd name="connsiteY11" fmla="*/ 410766 h 704867"/>
                  <a:gd name="connsiteX12" fmla="*/ 246271 w 478889"/>
                  <a:gd name="connsiteY12" fmla="*/ 252413 h 704867"/>
                  <a:gd name="connsiteX13" fmla="*/ 143876 w 478889"/>
                  <a:gd name="connsiteY13" fmla="*/ 208360 h 704867"/>
                  <a:gd name="connsiteX14" fmla="*/ 254604 w 478889"/>
                  <a:gd name="connsiteY14" fmla="*/ 0 h 704867"/>
                  <a:gd name="connsiteX15" fmla="*/ 279607 w 478889"/>
                  <a:gd name="connsiteY15" fmla="*/ 248840 h 704867"/>
                  <a:gd name="connsiteX16" fmla="*/ 401052 w 478889"/>
                  <a:gd name="connsiteY16" fmla="*/ 284559 h 704867"/>
                  <a:gd name="connsiteX17" fmla="*/ 478889 w 478889"/>
                  <a:gd name="connsiteY17" fmla="*/ 429832 h 704867"/>
                  <a:gd name="connsiteX18" fmla="*/ 443914 w 478889"/>
                  <a:gd name="connsiteY18" fmla="*/ 579835 h 704867"/>
                  <a:gd name="connsiteX19" fmla="*/ 333634 w 478889"/>
                  <a:gd name="connsiteY19" fmla="*/ 704867 h 704867"/>
                  <a:gd name="connsiteX20" fmla="*/ 151019 w 478889"/>
                  <a:gd name="connsiteY20" fmla="*/ 694134 h 704867"/>
                  <a:gd name="connsiteX21" fmla="*/ 24812 w 478889"/>
                  <a:gd name="connsiteY21" fmla="*/ 579834 h 704867"/>
                  <a:gd name="connsiteX22" fmla="*/ 0 w 478889"/>
                  <a:gd name="connsiteY22" fmla="*/ 416735 h 704867"/>
                  <a:gd name="connsiteX23" fmla="*/ 96441 w 478889"/>
                  <a:gd name="connsiteY23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279607 w 478889"/>
                  <a:gd name="connsiteY6" fmla="*/ 460774 h 704867"/>
                  <a:gd name="connsiteX7" fmla="*/ 453439 w 478889"/>
                  <a:gd name="connsiteY7" fmla="*/ 426840 h 704867"/>
                  <a:gd name="connsiteX8" fmla="*/ 279608 w 478889"/>
                  <a:gd name="connsiteY8" fmla="*/ 434579 h 704867"/>
                  <a:gd name="connsiteX9" fmla="*/ 380810 w 478889"/>
                  <a:gd name="connsiteY9" fmla="*/ 300634 h 704867"/>
                  <a:gd name="connsiteX10" fmla="*/ 260558 w 478889"/>
                  <a:gd name="connsiteY10" fmla="*/ 410766 h 704867"/>
                  <a:gd name="connsiteX11" fmla="*/ 246271 w 478889"/>
                  <a:gd name="connsiteY11" fmla="*/ 252413 h 704867"/>
                  <a:gd name="connsiteX12" fmla="*/ 143876 w 478889"/>
                  <a:gd name="connsiteY12" fmla="*/ 208360 h 704867"/>
                  <a:gd name="connsiteX13" fmla="*/ 254604 w 478889"/>
                  <a:gd name="connsiteY13" fmla="*/ 0 h 704867"/>
                  <a:gd name="connsiteX14" fmla="*/ 279607 w 478889"/>
                  <a:gd name="connsiteY14" fmla="*/ 248840 h 704867"/>
                  <a:gd name="connsiteX15" fmla="*/ 401052 w 478889"/>
                  <a:gd name="connsiteY15" fmla="*/ 284559 h 704867"/>
                  <a:gd name="connsiteX16" fmla="*/ 478889 w 478889"/>
                  <a:gd name="connsiteY16" fmla="*/ 429832 h 704867"/>
                  <a:gd name="connsiteX17" fmla="*/ 443914 w 478889"/>
                  <a:gd name="connsiteY17" fmla="*/ 579835 h 704867"/>
                  <a:gd name="connsiteX18" fmla="*/ 333634 w 478889"/>
                  <a:gd name="connsiteY18" fmla="*/ 704867 h 704867"/>
                  <a:gd name="connsiteX19" fmla="*/ 151019 w 478889"/>
                  <a:gd name="connsiteY19" fmla="*/ 694134 h 704867"/>
                  <a:gd name="connsiteX20" fmla="*/ 24812 w 478889"/>
                  <a:gd name="connsiteY20" fmla="*/ 579834 h 704867"/>
                  <a:gd name="connsiteX21" fmla="*/ 0 w 478889"/>
                  <a:gd name="connsiteY21" fmla="*/ 416735 h 704867"/>
                  <a:gd name="connsiteX22" fmla="*/ 96441 w 478889"/>
                  <a:gd name="connsiteY22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279608 w 478889"/>
                  <a:gd name="connsiteY7" fmla="*/ 434579 h 704867"/>
                  <a:gd name="connsiteX8" fmla="*/ 380810 w 478889"/>
                  <a:gd name="connsiteY8" fmla="*/ 300634 h 704867"/>
                  <a:gd name="connsiteX9" fmla="*/ 260558 w 478889"/>
                  <a:gd name="connsiteY9" fmla="*/ 410766 h 704867"/>
                  <a:gd name="connsiteX10" fmla="*/ 246271 w 478889"/>
                  <a:gd name="connsiteY10" fmla="*/ 252413 h 704867"/>
                  <a:gd name="connsiteX11" fmla="*/ 143876 w 478889"/>
                  <a:gd name="connsiteY11" fmla="*/ 208360 h 704867"/>
                  <a:gd name="connsiteX12" fmla="*/ 254604 w 478889"/>
                  <a:gd name="connsiteY12" fmla="*/ 0 h 704867"/>
                  <a:gd name="connsiteX13" fmla="*/ 279607 w 478889"/>
                  <a:gd name="connsiteY13" fmla="*/ 248840 h 704867"/>
                  <a:gd name="connsiteX14" fmla="*/ 401052 w 478889"/>
                  <a:gd name="connsiteY14" fmla="*/ 284559 h 704867"/>
                  <a:gd name="connsiteX15" fmla="*/ 478889 w 478889"/>
                  <a:gd name="connsiteY15" fmla="*/ 429832 h 704867"/>
                  <a:gd name="connsiteX16" fmla="*/ 443914 w 478889"/>
                  <a:gd name="connsiteY16" fmla="*/ 579835 h 704867"/>
                  <a:gd name="connsiteX17" fmla="*/ 333634 w 478889"/>
                  <a:gd name="connsiteY17" fmla="*/ 704867 h 704867"/>
                  <a:gd name="connsiteX18" fmla="*/ 151019 w 478889"/>
                  <a:gd name="connsiteY18" fmla="*/ 694134 h 704867"/>
                  <a:gd name="connsiteX19" fmla="*/ 24812 w 478889"/>
                  <a:gd name="connsiteY19" fmla="*/ 579834 h 704867"/>
                  <a:gd name="connsiteX20" fmla="*/ 0 w 478889"/>
                  <a:gd name="connsiteY20" fmla="*/ 416735 h 704867"/>
                  <a:gd name="connsiteX21" fmla="*/ 96441 w 478889"/>
                  <a:gd name="connsiteY21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60558 w 478889"/>
                  <a:gd name="connsiteY8" fmla="*/ 410766 h 704867"/>
                  <a:gd name="connsiteX9" fmla="*/ 246271 w 478889"/>
                  <a:gd name="connsiteY9" fmla="*/ 252413 h 704867"/>
                  <a:gd name="connsiteX10" fmla="*/ 143876 w 478889"/>
                  <a:gd name="connsiteY10" fmla="*/ 208360 h 704867"/>
                  <a:gd name="connsiteX11" fmla="*/ 254604 w 478889"/>
                  <a:gd name="connsiteY11" fmla="*/ 0 h 704867"/>
                  <a:gd name="connsiteX12" fmla="*/ 279607 w 478889"/>
                  <a:gd name="connsiteY12" fmla="*/ 248840 h 704867"/>
                  <a:gd name="connsiteX13" fmla="*/ 401052 w 478889"/>
                  <a:gd name="connsiteY13" fmla="*/ 284559 h 704867"/>
                  <a:gd name="connsiteX14" fmla="*/ 478889 w 478889"/>
                  <a:gd name="connsiteY14" fmla="*/ 429832 h 704867"/>
                  <a:gd name="connsiteX15" fmla="*/ 443914 w 478889"/>
                  <a:gd name="connsiteY15" fmla="*/ 579835 h 704867"/>
                  <a:gd name="connsiteX16" fmla="*/ 333634 w 478889"/>
                  <a:gd name="connsiteY16" fmla="*/ 704867 h 704867"/>
                  <a:gd name="connsiteX17" fmla="*/ 151019 w 478889"/>
                  <a:gd name="connsiteY17" fmla="*/ 694134 h 704867"/>
                  <a:gd name="connsiteX18" fmla="*/ 24812 w 478889"/>
                  <a:gd name="connsiteY18" fmla="*/ 579834 h 704867"/>
                  <a:gd name="connsiteX19" fmla="*/ 0 w 478889"/>
                  <a:gd name="connsiteY19" fmla="*/ 416735 h 704867"/>
                  <a:gd name="connsiteX20" fmla="*/ 96441 w 478889"/>
                  <a:gd name="connsiteY20" fmla="*/ 300649 h 704867"/>
                  <a:gd name="connsiteX0" fmla="*/ 96441 w 478889"/>
                  <a:gd name="connsiteY0" fmla="*/ 300649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19" fmla="*/ 96441 w 478889"/>
                  <a:gd name="connsiteY19" fmla="*/ 300649 h 704867"/>
                  <a:gd name="connsiteX0" fmla="*/ 0 w 478889"/>
                  <a:gd name="connsiteY0" fmla="*/ 416735 h 704867"/>
                  <a:gd name="connsiteX1" fmla="*/ 25410 w 478889"/>
                  <a:gd name="connsiteY1" fmla="*/ 428625 h 704867"/>
                  <a:gd name="connsiteX2" fmla="*/ 58747 w 478889"/>
                  <a:gd name="connsiteY2" fmla="*/ 569716 h 704867"/>
                  <a:gd name="connsiteX3" fmla="*/ 168879 w 478889"/>
                  <a:gd name="connsiteY3" fmla="*/ 660202 h 704867"/>
                  <a:gd name="connsiteX4" fmla="*/ 311161 w 478889"/>
                  <a:gd name="connsiteY4" fmla="*/ 659608 h 704867"/>
                  <a:gd name="connsiteX5" fmla="*/ 423673 w 478889"/>
                  <a:gd name="connsiteY5" fmla="*/ 569119 h 704867"/>
                  <a:gd name="connsiteX6" fmla="*/ 453439 w 478889"/>
                  <a:gd name="connsiteY6" fmla="*/ 426840 h 704867"/>
                  <a:gd name="connsiteX7" fmla="*/ 380810 w 478889"/>
                  <a:gd name="connsiteY7" fmla="*/ 300634 h 704867"/>
                  <a:gd name="connsiteX8" fmla="*/ 246271 w 478889"/>
                  <a:gd name="connsiteY8" fmla="*/ 252413 h 704867"/>
                  <a:gd name="connsiteX9" fmla="*/ 143876 w 478889"/>
                  <a:gd name="connsiteY9" fmla="*/ 208360 h 704867"/>
                  <a:gd name="connsiteX10" fmla="*/ 254604 w 478889"/>
                  <a:gd name="connsiteY10" fmla="*/ 0 h 704867"/>
                  <a:gd name="connsiteX11" fmla="*/ 279607 w 478889"/>
                  <a:gd name="connsiteY11" fmla="*/ 248840 h 704867"/>
                  <a:gd name="connsiteX12" fmla="*/ 401052 w 478889"/>
                  <a:gd name="connsiteY12" fmla="*/ 284559 h 704867"/>
                  <a:gd name="connsiteX13" fmla="*/ 478889 w 478889"/>
                  <a:gd name="connsiteY13" fmla="*/ 429832 h 704867"/>
                  <a:gd name="connsiteX14" fmla="*/ 443914 w 478889"/>
                  <a:gd name="connsiteY14" fmla="*/ 579835 h 704867"/>
                  <a:gd name="connsiteX15" fmla="*/ 333634 w 478889"/>
                  <a:gd name="connsiteY15" fmla="*/ 704867 h 704867"/>
                  <a:gd name="connsiteX16" fmla="*/ 151019 w 478889"/>
                  <a:gd name="connsiteY16" fmla="*/ 694134 h 704867"/>
                  <a:gd name="connsiteX17" fmla="*/ 24812 w 478889"/>
                  <a:gd name="connsiteY17" fmla="*/ 579834 h 704867"/>
                  <a:gd name="connsiteX18" fmla="*/ 0 w 478889"/>
                  <a:gd name="connsiteY18" fmla="*/ 416735 h 704867"/>
                  <a:gd name="connsiteX0" fmla="*/ 0 w 454077"/>
                  <a:gd name="connsiteY0" fmla="*/ 579834 h 704867"/>
                  <a:gd name="connsiteX1" fmla="*/ 598 w 454077"/>
                  <a:gd name="connsiteY1" fmla="*/ 428625 h 704867"/>
                  <a:gd name="connsiteX2" fmla="*/ 33935 w 454077"/>
                  <a:gd name="connsiteY2" fmla="*/ 569716 h 704867"/>
                  <a:gd name="connsiteX3" fmla="*/ 144067 w 454077"/>
                  <a:gd name="connsiteY3" fmla="*/ 660202 h 704867"/>
                  <a:gd name="connsiteX4" fmla="*/ 286349 w 454077"/>
                  <a:gd name="connsiteY4" fmla="*/ 659608 h 704867"/>
                  <a:gd name="connsiteX5" fmla="*/ 398861 w 454077"/>
                  <a:gd name="connsiteY5" fmla="*/ 569119 h 704867"/>
                  <a:gd name="connsiteX6" fmla="*/ 428627 w 454077"/>
                  <a:gd name="connsiteY6" fmla="*/ 426840 h 704867"/>
                  <a:gd name="connsiteX7" fmla="*/ 355998 w 454077"/>
                  <a:gd name="connsiteY7" fmla="*/ 300634 h 704867"/>
                  <a:gd name="connsiteX8" fmla="*/ 221459 w 454077"/>
                  <a:gd name="connsiteY8" fmla="*/ 252413 h 704867"/>
                  <a:gd name="connsiteX9" fmla="*/ 119064 w 454077"/>
                  <a:gd name="connsiteY9" fmla="*/ 208360 h 704867"/>
                  <a:gd name="connsiteX10" fmla="*/ 229792 w 454077"/>
                  <a:gd name="connsiteY10" fmla="*/ 0 h 704867"/>
                  <a:gd name="connsiteX11" fmla="*/ 254795 w 454077"/>
                  <a:gd name="connsiteY11" fmla="*/ 248840 h 704867"/>
                  <a:gd name="connsiteX12" fmla="*/ 376240 w 454077"/>
                  <a:gd name="connsiteY12" fmla="*/ 284559 h 704867"/>
                  <a:gd name="connsiteX13" fmla="*/ 454077 w 454077"/>
                  <a:gd name="connsiteY13" fmla="*/ 429832 h 704867"/>
                  <a:gd name="connsiteX14" fmla="*/ 419102 w 454077"/>
                  <a:gd name="connsiteY14" fmla="*/ 579835 h 704867"/>
                  <a:gd name="connsiteX15" fmla="*/ 308822 w 454077"/>
                  <a:gd name="connsiteY15" fmla="*/ 704867 h 704867"/>
                  <a:gd name="connsiteX16" fmla="*/ 126207 w 454077"/>
                  <a:gd name="connsiteY16" fmla="*/ 694134 h 704867"/>
                  <a:gd name="connsiteX17" fmla="*/ 0 w 454077"/>
                  <a:gd name="connsiteY17" fmla="*/ 579834 h 704867"/>
                  <a:gd name="connsiteX0" fmla="*/ 4695 w 458772"/>
                  <a:gd name="connsiteY0" fmla="*/ 579834 h 704867"/>
                  <a:gd name="connsiteX1" fmla="*/ 38630 w 458772"/>
                  <a:gd name="connsiteY1" fmla="*/ 569716 h 704867"/>
                  <a:gd name="connsiteX2" fmla="*/ 148762 w 458772"/>
                  <a:gd name="connsiteY2" fmla="*/ 660202 h 704867"/>
                  <a:gd name="connsiteX3" fmla="*/ 291044 w 458772"/>
                  <a:gd name="connsiteY3" fmla="*/ 659608 h 704867"/>
                  <a:gd name="connsiteX4" fmla="*/ 403556 w 458772"/>
                  <a:gd name="connsiteY4" fmla="*/ 569119 h 704867"/>
                  <a:gd name="connsiteX5" fmla="*/ 433322 w 458772"/>
                  <a:gd name="connsiteY5" fmla="*/ 426840 h 704867"/>
                  <a:gd name="connsiteX6" fmla="*/ 360693 w 458772"/>
                  <a:gd name="connsiteY6" fmla="*/ 300634 h 704867"/>
                  <a:gd name="connsiteX7" fmla="*/ 226154 w 458772"/>
                  <a:gd name="connsiteY7" fmla="*/ 252413 h 704867"/>
                  <a:gd name="connsiteX8" fmla="*/ 123759 w 458772"/>
                  <a:gd name="connsiteY8" fmla="*/ 208360 h 704867"/>
                  <a:gd name="connsiteX9" fmla="*/ 234487 w 458772"/>
                  <a:gd name="connsiteY9" fmla="*/ 0 h 704867"/>
                  <a:gd name="connsiteX10" fmla="*/ 259490 w 458772"/>
                  <a:gd name="connsiteY10" fmla="*/ 248840 h 704867"/>
                  <a:gd name="connsiteX11" fmla="*/ 380935 w 458772"/>
                  <a:gd name="connsiteY11" fmla="*/ 284559 h 704867"/>
                  <a:gd name="connsiteX12" fmla="*/ 458772 w 458772"/>
                  <a:gd name="connsiteY12" fmla="*/ 429832 h 704867"/>
                  <a:gd name="connsiteX13" fmla="*/ 423797 w 458772"/>
                  <a:gd name="connsiteY13" fmla="*/ 579835 h 704867"/>
                  <a:gd name="connsiteX14" fmla="*/ 313517 w 458772"/>
                  <a:gd name="connsiteY14" fmla="*/ 704867 h 704867"/>
                  <a:gd name="connsiteX15" fmla="*/ 130902 w 458772"/>
                  <a:gd name="connsiteY15" fmla="*/ 694134 h 704867"/>
                  <a:gd name="connsiteX16" fmla="*/ 4695 w 458772"/>
                  <a:gd name="connsiteY16" fmla="*/ 579834 h 704867"/>
                  <a:gd name="connsiteX0" fmla="*/ 92272 w 420142"/>
                  <a:gd name="connsiteY0" fmla="*/ 694134 h 704867"/>
                  <a:gd name="connsiteX1" fmla="*/ 0 w 420142"/>
                  <a:gd name="connsiteY1" fmla="*/ 569716 h 704867"/>
                  <a:gd name="connsiteX2" fmla="*/ 110132 w 420142"/>
                  <a:gd name="connsiteY2" fmla="*/ 660202 h 704867"/>
                  <a:gd name="connsiteX3" fmla="*/ 252414 w 420142"/>
                  <a:gd name="connsiteY3" fmla="*/ 659608 h 704867"/>
                  <a:gd name="connsiteX4" fmla="*/ 364926 w 420142"/>
                  <a:gd name="connsiteY4" fmla="*/ 569119 h 704867"/>
                  <a:gd name="connsiteX5" fmla="*/ 394692 w 420142"/>
                  <a:gd name="connsiteY5" fmla="*/ 426840 h 704867"/>
                  <a:gd name="connsiteX6" fmla="*/ 322063 w 420142"/>
                  <a:gd name="connsiteY6" fmla="*/ 300634 h 704867"/>
                  <a:gd name="connsiteX7" fmla="*/ 187524 w 420142"/>
                  <a:gd name="connsiteY7" fmla="*/ 252413 h 704867"/>
                  <a:gd name="connsiteX8" fmla="*/ 85129 w 420142"/>
                  <a:gd name="connsiteY8" fmla="*/ 208360 h 704867"/>
                  <a:gd name="connsiteX9" fmla="*/ 195857 w 420142"/>
                  <a:gd name="connsiteY9" fmla="*/ 0 h 704867"/>
                  <a:gd name="connsiteX10" fmla="*/ 220860 w 420142"/>
                  <a:gd name="connsiteY10" fmla="*/ 248840 h 704867"/>
                  <a:gd name="connsiteX11" fmla="*/ 342305 w 420142"/>
                  <a:gd name="connsiteY11" fmla="*/ 284559 h 704867"/>
                  <a:gd name="connsiteX12" fmla="*/ 420142 w 420142"/>
                  <a:gd name="connsiteY12" fmla="*/ 429832 h 704867"/>
                  <a:gd name="connsiteX13" fmla="*/ 385167 w 420142"/>
                  <a:gd name="connsiteY13" fmla="*/ 579835 h 704867"/>
                  <a:gd name="connsiteX14" fmla="*/ 274887 w 420142"/>
                  <a:gd name="connsiteY14" fmla="*/ 704867 h 704867"/>
                  <a:gd name="connsiteX15" fmla="*/ 92272 w 420142"/>
                  <a:gd name="connsiteY15" fmla="*/ 694134 h 704867"/>
                  <a:gd name="connsiteX0" fmla="*/ 7143 w 335013"/>
                  <a:gd name="connsiteY0" fmla="*/ 694134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14" fmla="*/ 7143 w 335013"/>
                  <a:gd name="connsiteY14" fmla="*/ 694134 h 704867"/>
                  <a:gd name="connsiteX0" fmla="*/ 189758 w 335013"/>
                  <a:gd name="connsiteY0" fmla="*/ 704867 h 704867"/>
                  <a:gd name="connsiteX1" fmla="*/ 25003 w 335013"/>
                  <a:gd name="connsiteY1" fmla="*/ 660202 h 704867"/>
                  <a:gd name="connsiteX2" fmla="*/ 167285 w 335013"/>
                  <a:gd name="connsiteY2" fmla="*/ 659608 h 704867"/>
                  <a:gd name="connsiteX3" fmla="*/ 279797 w 335013"/>
                  <a:gd name="connsiteY3" fmla="*/ 569119 h 704867"/>
                  <a:gd name="connsiteX4" fmla="*/ 309563 w 335013"/>
                  <a:gd name="connsiteY4" fmla="*/ 426840 h 704867"/>
                  <a:gd name="connsiteX5" fmla="*/ 236934 w 335013"/>
                  <a:gd name="connsiteY5" fmla="*/ 300634 h 704867"/>
                  <a:gd name="connsiteX6" fmla="*/ 102395 w 335013"/>
                  <a:gd name="connsiteY6" fmla="*/ 252413 h 704867"/>
                  <a:gd name="connsiteX7" fmla="*/ 0 w 335013"/>
                  <a:gd name="connsiteY7" fmla="*/ 208360 h 704867"/>
                  <a:gd name="connsiteX8" fmla="*/ 110728 w 335013"/>
                  <a:gd name="connsiteY8" fmla="*/ 0 h 704867"/>
                  <a:gd name="connsiteX9" fmla="*/ 135731 w 335013"/>
                  <a:gd name="connsiteY9" fmla="*/ 248840 h 704867"/>
                  <a:gd name="connsiteX10" fmla="*/ 257176 w 335013"/>
                  <a:gd name="connsiteY10" fmla="*/ 284559 h 704867"/>
                  <a:gd name="connsiteX11" fmla="*/ 335013 w 335013"/>
                  <a:gd name="connsiteY11" fmla="*/ 429832 h 704867"/>
                  <a:gd name="connsiteX12" fmla="*/ 300038 w 335013"/>
                  <a:gd name="connsiteY12" fmla="*/ 579835 h 704867"/>
                  <a:gd name="connsiteX13" fmla="*/ 189758 w 335013"/>
                  <a:gd name="connsiteY13" fmla="*/ 704867 h 704867"/>
                  <a:gd name="connsiteX0" fmla="*/ 189758 w 335013"/>
                  <a:gd name="connsiteY0" fmla="*/ 704867 h 704867"/>
                  <a:gd name="connsiteX1" fmla="*/ 167285 w 335013"/>
                  <a:gd name="connsiteY1" fmla="*/ 659608 h 704867"/>
                  <a:gd name="connsiteX2" fmla="*/ 279797 w 335013"/>
                  <a:gd name="connsiteY2" fmla="*/ 569119 h 704867"/>
                  <a:gd name="connsiteX3" fmla="*/ 309563 w 335013"/>
                  <a:gd name="connsiteY3" fmla="*/ 426840 h 704867"/>
                  <a:gd name="connsiteX4" fmla="*/ 236934 w 335013"/>
                  <a:gd name="connsiteY4" fmla="*/ 300634 h 704867"/>
                  <a:gd name="connsiteX5" fmla="*/ 102395 w 335013"/>
                  <a:gd name="connsiteY5" fmla="*/ 252413 h 704867"/>
                  <a:gd name="connsiteX6" fmla="*/ 0 w 335013"/>
                  <a:gd name="connsiteY6" fmla="*/ 208360 h 704867"/>
                  <a:gd name="connsiteX7" fmla="*/ 110728 w 335013"/>
                  <a:gd name="connsiteY7" fmla="*/ 0 h 704867"/>
                  <a:gd name="connsiteX8" fmla="*/ 135731 w 335013"/>
                  <a:gd name="connsiteY8" fmla="*/ 248840 h 704867"/>
                  <a:gd name="connsiteX9" fmla="*/ 257176 w 335013"/>
                  <a:gd name="connsiteY9" fmla="*/ 284559 h 704867"/>
                  <a:gd name="connsiteX10" fmla="*/ 335013 w 335013"/>
                  <a:gd name="connsiteY10" fmla="*/ 429832 h 704867"/>
                  <a:gd name="connsiteX11" fmla="*/ 300038 w 335013"/>
                  <a:gd name="connsiteY11" fmla="*/ 579835 h 704867"/>
                  <a:gd name="connsiteX12" fmla="*/ 189758 w 335013"/>
                  <a:gd name="connsiteY12" fmla="*/ 704867 h 704867"/>
                  <a:gd name="connsiteX0" fmla="*/ 300038 w 335013"/>
                  <a:gd name="connsiteY0" fmla="*/ 579835 h 659608"/>
                  <a:gd name="connsiteX1" fmla="*/ 167285 w 335013"/>
                  <a:gd name="connsiteY1" fmla="*/ 659608 h 659608"/>
                  <a:gd name="connsiteX2" fmla="*/ 279797 w 335013"/>
                  <a:gd name="connsiteY2" fmla="*/ 569119 h 659608"/>
                  <a:gd name="connsiteX3" fmla="*/ 309563 w 335013"/>
                  <a:gd name="connsiteY3" fmla="*/ 426840 h 659608"/>
                  <a:gd name="connsiteX4" fmla="*/ 236934 w 335013"/>
                  <a:gd name="connsiteY4" fmla="*/ 300634 h 659608"/>
                  <a:gd name="connsiteX5" fmla="*/ 102395 w 335013"/>
                  <a:gd name="connsiteY5" fmla="*/ 252413 h 659608"/>
                  <a:gd name="connsiteX6" fmla="*/ 0 w 335013"/>
                  <a:gd name="connsiteY6" fmla="*/ 208360 h 659608"/>
                  <a:gd name="connsiteX7" fmla="*/ 110728 w 335013"/>
                  <a:gd name="connsiteY7" fmla="*/ 0 h 659608"/>
                  <a:gd name="connsiteX8" fmla="*/ 135731 w 335013"/>
                  <a:gd name="connsiteY8" fmla="*/ 248840 h 659608"/>
                  <a:gd name="connsiteX9" fmla="*/ 257176 w 335013"/>
                  <a:gd name="connsiteY9" fmla="*/ 284559 h 659608"/>
                  <a:gd name="connsiteX10" fmla="*/ 335013 w 335013"/>
                  <a:gd name="connsiteY10" fmla="*/ 429832 h 659608"/>
                  <a:gd name="connsiteX11" fmla="*/ 300038 w 335013"/>
                  <a:gd name="connsiteY11" fmla="*/ 579835 h 659608"/>
                  <a:gd name="connsiteX0" fmla="*/ 300038 w 335013"/>
                  <a:gd name="connsiteY0" fmla="*/ 579835 h 579835"/>
                  <a:gd name="connsiteX1" fmla="*/ 279797 w 335013"/>
                  <a:gd name="connsiteY1" fmla="*/ 569119 h 579835"/>
                  <a:gd name="connsiteX2" fmla="*/ 309563 w 335013"/>
                  <a:gd name="connsiteY2" fmla="*/ 426840 h 579835"/>
                  <a:gd name="connsiteX3" fmla="*/ 236934 w 335013"/>
                  <a:gd name="connsiteY3" fmla="*/ 300634 h 579835"/>
                  <a:gd name="connsiteX4" fmla="*/ 102395 w 335013"/>
                  <a:gd name="connsiteY4" fmla="*/ 252413 h 579835"/>
                  <a:gd name="connsiteX5" fmla="*/ 0 w 335013"/>
                  <a:gd name="connsiteY5" fmla="*/ 208360 h 579835"/>
                  <a:gd name="connsiteX6" fmla="*/ 110728 w 335013"/>
                  <a:gd name="connsiteY6" fmla="*/ 0 h 579835"/>
                  <a:gd name="connsiteX7" fmla="*/ 135731 w 335013"/>
                  <a:gd name="connsiteY7" fmla="*/ 248840 h 579835"/>
                  <a:gd name="connsiteX8" fmla="*/ 257176 w 335013"/>
                  <a:gd name="connsiteY8" fmla="*/ 284559 h 579835"/>
                  <a:gd name="connsiteX9" fmla="*/ 335013 w 335013"/>
                  <a:gd name="connsiteY9" fmla="*/ 429832 h 579835"/>
                  <a:gd name="connsiteX10" fmla="*/ 300038 w 335013"/>
                  <a:gd name="connsiteY10" fmla="*/ 579835 h 579835"/>
                  <a:gd name="connsiteX0" fmla="*/ 300038 w 335013"/>
                  <a:gd name="connsiteY0" fmla="*/ 579835 h 579835"/>
                  <a:gd name="connsiteX1" fmla="*/ 309563 w 335013"/>
                  <a:gd name="connsiteY1" fmla="*/ 426840 h 579835"/>
                  <a:gd name="connsiteX2" fmla="*/ 236934 w 335013"/>
                  <a:gd name="connsiteY2" fmla="*/ 300634 h 579835"/>
                  <a:gd name="connsiteX3" fmla="*/ 102395 w 335013"/>
                  <a:gd name="connsiteY3" fmla="*/ 252413 h 579835"/>
                  <a:gd name="connsiteX4" fmla="*/ 0 w 335013"/>
                  <a:gd name="connsiteY4" fmla="*/ 208360 h 579835"/>
                  <a:gd name="connsiteX5" fmla="*/ 110728 w 335013"/>
                  <a:gd name="connsiteY5" fmla="*/ 0 h 579835"/>
                  <a:gd name="connsiteX6" fmla="*/ 135731 w 335013"/>
                  <a:gd name="connsiteY6" fmla="*/ 248840 h 579835"/>
                  <a:gd name="connsiteX7" fmla="*/ 257176 w 335013"/>
                  <a:gd name="connsiteY7" fmla="*/ 284559 h 579835"/>
                  <a:gd name="connsiteX8" fmla="*/ 335013 w 335013"/>
                  <a:gd name="connsiteY8" fmla="*/ 429832 h 579835"/>
                  <a:gd name="connsiteX9" fmla="*/ 300038 w 335013"/>
                  <a:gd name="connsiteY9" fmla="*/ 579835 h 579835"/>
                  <a:gd name="connsiteX0" fmla="*/ 335013 w 335013"/>
                  <a:gd name="connsiteY0" fmla="*/ 429832 h 429832"/>
                  <a:gd name="connsiteX1" fmla="*/ 309563 w 335013"/>
                  <a:gd name="connsiteY1" fmla="*/ 426840 h 429832"/>
                  <a:gd name="connsiteX2" fmla="*/ 236934 w 335013"/>
                  <a:gd name="connsiteY2" fmla="*/ 300634 h 429832"/>
                  <a:gd name="connsiteX3" fmla="*/ 102395 w 335013"/>
                  <a:gd name="connsiteY3" fmla="*/ 252413 h 429832"/>
                  <a:gd name="connsiteX4" fmla="*/ 0 w 335013"/>
                  <a:gd name="connsiteY4" fmla="*/ 208360 h 429832"/>
                  <a:gd name="connsiteX5" fmla="*/ 110728 w 335013"/>
                  <a:gd name="connsiteY5" fmla="*/ 0 h 429832"/>
                  <a:gd name="connsiteX6" fmla="*/ 135731 w 335013"/>
                  <a:gd name="connsiteY6" fmla="*/ 248840 h 429832"/>
                  <a:gd name="connsiteX7" fmla="*/ 257176 w 335013"/>
                  <a:gd name="connsiteY7" fmla="*/ 284559 h 429832"/>
                  <a:gd name="connsiteX8" fmla="*/ 335013 w 335013"/>
                  <a:gd name="connsiteY8" fmla="*/ 429832 h 429832"/>
                  <a:gd name="connsiteX0" fmla="*/ 257176 w 309563"/>
                  <a:gd name="connsiteY0" fmla="*/ 284559 h 426840"/>
                  <a:gd name="connsiteX1" fmla="*/ 309563 w 309563"/>
                  <a:gd name="connsiteY1" fmla="*/ 426840 h 426840"/>
                  <a:gd name="connsiteX2" fmla="*/ 236934 w 309563"/>
                  <a:gd name="connsiteY2" fmla="*/ 300634 h 426840"/>
                  <a:gd name="connsiteX3" fmla="*/ 102395 w 309563"/>
                  <a:gd name="connsiteY3" fmla="*/ 252413 h 426840"/>
                  <a:gd name="connsiteX4" fmla="*/ 0 w 309563"/>
                  <a:gd name="connsiteY4" fmla="*/ 208360 h 426840"/>
                  <a:gd name="connsiteX5" fmla="*/ 110728 w 309563"/>
                  <a:gd name="connsiteY5" fmla="*/ 0 h 426840"/>
                  <a:gd name="connsiteX6" fmla="*/ 135731 w 309563"/>
                  <a:gd name="connsiteY6" fmla="*/ 248840 h 426840"/>
                  <a:gd name="connsiteX7" fmla="*/ 257176 w 309563"/>
                  <a:gd name="connsiteY7" fmla="*/ 284559 h 426840"/>
                  <a:gd name="connsiteX0" fmla="*/ 257176 w 257176"/>
                  <a:gd name="connsiteY0" fmla="*/ 284559 h 300634"/>
                  <a:gd name="connsiteX1" fmla="*/ 236934 w 257176"/>
                  <a:gd name="connsiteY1" fmla="*/ 300634 h 300634"/>
                  <a:gd name="connsiteX2" fmla="*/ 102395 w 257176"/>
                  <a:gd name="connsiteY2" fmla="*/ 252413 h 300634"/>
                  <a:gd name="connsiteX3" fmla="*/ 0 w 257176"/>
                  <a:gd name="connsiteY3" fmla="*/ 208360 h 300634"/>
                  <a:gd name="connsiteX4" fmla="*/ 110728 w 257176"/>
                  <a:gd name="connsiteY4" fmla="*/ 0 h 300634"/>
                  <a:gd name="connsiteX5" fmla="*/ 135731 w 257176"/>
                  <a:gd name="connsiteY5" fmla="*/ 248840 h 300634"/>
                  <a:gd name="connsiteX6" fmla="*/ 257176 w 257176"/>
                  <a:gd name="connsiteY6" fmla="*/ 284559 h 300634"/>
                  <a:gd name="connsiteX0" fmla="*/ 135731 w 236934"/>
                  <a:gd name="connsiteY0" fmla="*/ 248840 h 300634"/>
                  <a:gd name="connsiteX1" fmla="*/ 236934 w 236934"/>
                  <a:gd name="connsiteY1" fmla="*/ 300634 h 300634"/>
                  <a:gd name="connsiteX2" fmla="*/ 102395 w 236934"/>
                  <a:gd name="connsiteY2" fmla="*/ 252413 h 300634"/>
                  <a:gd name="connsiteX3" fmla="*/ 0 w 236934"/>
                  <a:gd name="connsiteY3" fmla="*/ 208360 h 300634"/>
                  <a:gd name="connsiteX4" fmla="*/ 110728 w 236934"/>
                  <a:gd name="connsiteY4" fmla="*/ 0 h 300634"/>
                  <a:gd name="connsiteX5" fmla="*/ 135731 w 236934"/>
                  <a:gd name="connsiteY5" fmla="*/ 248840 h 300634"/>
                  <a:gd name="connsiteX0" fmla="*/ 135731 w 135731"/>
                  <a:gd name="connsiteY0" fmla="*/ 248840 h 252413"/>
                  <a:gd name="connsiteX1" fmla="*/ 102395 w 135731"/>
                  <a:gd name="connsiteY1" fmla="*/ 252413 h 252413"/>
                  <a:gd name="connsiteX2" fmla="*/ 0 w 135731"/>
                  <a:gd name="connsiteY2" fmla="*/ 208360 h 252413"/>
                  <a:gd name="connsiteX3" fmla="*/ 110728 w 135731"/>
                  <a:gd name="connsiteY3" fmla="*/ 0 h 252413"/>
                  <a:gd name="connsiteX4" fmla="*/ 135731 w 135731"/>
                  <a:gd name="connsiteY4" fmla="*/ 248840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31" h="252413">
                    <a:moveTo>
                      <a:pt x="135731" y="248840"/>
                    </a:moveTo>
                    <a:lnTo>
                      <a:pt x="102395" y="252413"/>
                    </a:lnTo>
                    <a:lnTo>
                      <a:pt x="0" y="208360"/>
                    </a:lnTo>
                    <a:lnTo>
                      <a:pt x="110728" y="0"/>
                    </a:lnTo>
                    <a:lnTo>
                      <a:pt x="135731" y="24884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3" name="グループ化 932">
              <a:extLst>
                <a:ext uri="{FF2B5EF4-FFF2-40B4-BE49-F238E27FC236}">
                  <a16:creationId xmlns:a16="http://schemas.microsoft.com/office/drawing/2014/main" id="{CC1DD847-356F-BD34-B0B5-91DC5791D782}"/>
                </a:ext>
              </a:extLst>
            </p:cNvPr>
            <p:cNvGrpSpPr/>
            <p:nvPr/>
          </p:nvGrpSpPr>
          <p:grpSpPr>
            <a:xfrm>
              <a:off x="5331532" y="2993076"/>
              <a:ext cx="713166" cy="558034"/>
              <a:chOff x="7578562" y="8803911"/>
              <a:chExt cx="2087302" cy="1633258"/>
            </a:xfrm>
          </p:grpSpPr>
          <p:sp>
            <p:nvSpPr>
              <p:cNvPr id="934" name="正方形/長方形 344">
                <a:extLst>
                  <a:ext uri="{FF2B5EF4-FFF2-40B4-BE49-F238E27FC236}">
                    <a16:creationId xmlns:a16="http://schemas.microsoft.com/office/drawing/2014/main" id="{8BE398BA-1DD8-1EC4-2A2E-7209104303C3}"/>
                  </a:ext>
                </a:extLst>
              </p:cNvPr>
              <p:cNvSpPr/>
              <p:nvPr/>
            </p:nvSpPr>
            <p:spPr>
              <a:xfrm rot="10800000">
                <a:off x="8986361" y="9652829"/>
                <a:ext cx="679503" cy="784340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529325"/>
                  <a:gd name="connsiteY0" fmla="*/ 81822 h 450158"/>
                  <a:gd name="connsiteX1" fmla="*/ 179283 w 529325"/>
                  <a:gd name="connsiteY1" fmla="*/ 261445 h 450158"/>
                  <a:gd name="connsiteX2" fmla="*/ 386953 w 529325"/>
                  <a:gd name="connsiteY2" fmla="*/ 229461 h 450158"/>
                  <a:gd name="connsiteX3" fmla="*/ 407882 w 529325"/>
                  <a:gd name="connsiteY3" fmla="*/ 244179 h 450158"/>
                  <a:gd name="connsiteX4" fmla="*/ 432290 w 529325"/>
                  <a:gd name="connsiteY4" fmla="*/ 450158 h 450158"/>
                  <a:gd name="connsiteX5" fmla="*/ 529325 w 529325"/>
                  <a:gd name="connsiteY5" fmla="*/ 398960 h 450158"/>
                  <a:gd name="connsiteX6" fmla="*/ 153088 w 529325"/>
                  <a:gd name="connsiteY6" fmla="*/ 267992 h 450158"/>
                  <a:gd name="connsiteX7" fmla="*/ 0 w 529325"/>
                  <a:gd name="connsiteY7" fmla="*/ 0 h 450158"/>
                  <a:gd name="connsiteX8" fmla="*/ 232171 w 529325"/>
                  <a:gd name="connsiteY8" fmla="*/ 81822 h 450158"/>
                  <a:gd name="connsiteX0" fmla="*/ 232171 w 432290"/>
                  <a:gd name="connsiteY0" fmla="*/ 81822 h 450158"/>
                  <a:gd name="connsiteX1" fmla="*/ 179283 w 432290"/>
                  <a:gd name="connsiteY1" fmla="*/ 261445 h 450158"/>
                  <a:gd name="connsiteX2" fmla="*/ 386953 w 432290"/>
                  <a:gd name="connsiteY2" fmla="*/ 229461 h 450158"/>
                  <a:gd name="connsiteX3" fmla="*/ 407882 w 432290"/>
                  <a:gd name="connsiteY3" fmla="*/ 244179 h 450158"/>
                  <a:gd name="connsiteX4" fmla="*/ 432290 w 432290"/>
                  <a:gd name="connsiteY4" fmla="*/ 450158 h 450158"/>
                  <a:gd name="connsiteX5" fmla="*/ 153088 w 432290"/>
                  <a:gd name="connsiteY5" fmla="*/ 267992 h 450158"/>
                  <a:gd name="connsiteX6" fmla="*/ 0 w 432290"/>
                  <a:gd name="connsiteY6" fmla="*/ 0 h 450158"/>
                  <a:gd name="connsiteX7" fmla="*/ 232171 w 432290"/>
                  <a:gd name="connsiteY7" fmla="*/ 81822 h 450158"/>
                  <a:gd name="connsiteX0" fmla="*/ 232171 w 407882"/>
                  <a:gd name="connsiteY0" fmla="*/ 81822 h 267992"/>
                  <a:gd name="connsiteX1" fmla="*/ 179283 w 407882"/>
                  <a:gd name="connsiteY1" fmla="*/ 261445 h 267992"/>
                  <a:gd name="connsiteX2" fmla="*/ 386953 w 407882"/>
                  <a:gd name="connsiteY2" fmla="*/ 229461 h 267992"/>
                  <a:gd name="connsiteX3" fmla="*/ 407882 w 407882"/>
                  <a:gd name="connsiteY3" fmla="*/ 244179 h 267992"/>
                  <a:gd name="connsiteX4" fmla="*/ 153088 w 407882"/>
                  <a:gd name="connsiteY4" fmla="*/ 267992 h 267992"/>
                  <a:gd name="connsiteX5" fmla="*/ 0 w 407882"/>
                  <a:gd name="connsiteY5" fmla="*/ 0 h 267992"/>
                  <a:gd name="connsiteX6" fmla="*/ 232171 w 407882"/>
                  <a:gd name="connsiteY6" fmla="*/ 81822 h 267992"/>
                  <a:gd name="connsiteX0" fmla="*/ 232171 w 386953"/>
                  <a:gd name="connsiteY0" fmla="*/ 81822 h 267992"/>
                  <a:gd name="connsiteX1" fmla="*/ 179283 w 386953"/>
                  <a:gd name="connsiteY1" fmla="*/ 261445 h 267992"/>
                  <a:gd name="connsiteX2" fmla="*/ 386953 w 386953"/>
                  <a:gd name="connsiteY2" fmla="*/ 229461 h 267992"/>
                  <a:gd name="connsiteX3" fmla="*/ 153088 w 386953"/>
                  <a:gd name="connsiteY3" fmla="*/ 267992 h 267992"/>
                  <a:gd name="connsiteX4" fmla="*/ 0 w 386953"/>
                  <a:gd name="connsiteY4" fmla="*/ 0 h 267992"/>
                  <a:gd name="connsiteX5" fmla="*/ 232171 w 386953"/>
                  <a:gd name="connsiteY5" fmla="*/ 81822 h 267992"/>
                  <a:gd name="connsiteX0" fmla="*/ 232171 w 232171"/>
                  <a:gd name="connsiteY0" fmla="*/ 81822 h 267992"/>
                  <a:gd name="connsiteX1" fmla="*/ 179283 w 232171"/>
                  <a:gd name="connsiteY1" fmla="*/ 261445 h 267992"/>
                  <a:gd name="connsiteX2" fmla="*/ 153088 w 232171"/>
                  <a:gd name="connsiteY2" fmla="*/ 267992 h 267992"/>
                  <a:gd name="connsiteX3" fmla="*/ 0 w 232171"/>
                  <a:gd name="connsiteY3" fmla="*/ 0 h 267992"/>
                  <a:gd name="connsiteX4" fmla="*/ 232171 w 232171"/>
                  <a:gd name="connsiteY4" fmla="*/ 81822 h 26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71" h="267992">
                    <a:moveTo>
                      <a:pt x="232171" y="81822"/>
                    </a:moveTo>
                    <a:lnTo>
                      <a:pt x="179283" y="261445"/>
                    </a:lnTo>
                    <a:lnTo>
                      <a:pt x="153088" y="267992"/>
                    </a:lnTo>
                    <a:lnTo>
                      <a:pt x="0" y="0"/>
                    </a:lnTo>
                    <a:lnTo>
                      <a:pt x="232171" y="81822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正方形/長方形 344">
                <a:extLst>
                  <a:ext uri="{FF2B5EF4-FFF2-40B4-BE49-F238E27FC236}">
                    <a16:creationId xmlns:a16="http://schemas.microsoft.com/office/drawing/2014/main" id="{E640BE6F-E939-A13A-E19F-3FE129D5B061}"/>
                  </a:ext>
                </a:extLst>
              </p:cNvPr>
              <p:cNvSpPr/>
              <p:nvPr/>
            </p:nvSpPr>
            <p:spPr>
              <a:xfrm rot="10800000">
                <a:off x="8400665" y="9074371"/>
                <a:ext cx="817148" cy="691224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232171 w 673887"/>
                  <a:gd name="connsiteY0" fmla="*/ 81822 h 558048"/>
                  <a:gd name="connsiteX1" fmla="*/ 179283 w 673887"/>
                  <a:gd name="connsiteY1" fmla="*/ 261445 h 558048"/>
                  <a:gd name="connsiteX2" fmla="*/ 386953 w 673887"/>
                  <a:gd name="connsiteY2" fmla="*/ 229461 h 558048"/>
                  <a:gd name="connsiteX3" fmla="*/ 407882 w 673887"/>
                  <a:gd name="connsiteY3" fmla="*/ 244179 h 558048"/>
                  <a:gd name="connsiteX4" fmla="*/ 432290 w 673887"/>
                  <a:gd name="connsiteY4" fmla="*/ 450158 h 558048"/>
                  <a:gd name="connsiteX5" fmla="*/ 529325 w 673887"/>
                  <a:gd name="connsiteY5" fmla="*/ 398960 h 558048"/>
                  <a:gd name="connsiteX6" fmla="*/ 673887 w 673887"/>
                  <a:gd name="connsiteY6" fmla="*/ 558048 h 558048"/>
                  <a:gd name="connsiteX7" fmla="*/ 422170 w 673887"/>
                  <a:gd name="connsiteY7" fmla="*/ 465637 h 558048"/>
                  <a:gd name="connsiteX8" fmla="*/ 153088 w 673887"/>
                  <a:gd name="connsiteY8" fmla="*/ 267992 h 558048"/>
                  <a:gd name="connsiteX9" fmla="*/ 0 w 673887"/>
                  <a:gd name="connsiteY9" fmla="*/ 0 h 558048"/>
                  <a:gd name="connsiteX10" fmla="*/ 232171 w 673887"/>
                  <a:gd name="connsiteY10" fmla="*/ 81822 h 558048"/>
                  <a:gd name="connsiteX0" fmla="*/ 232171 w 529325"/>
                  <a:gd name="connsiteY0" fmla="*/ 81822 h 465637"/>
                  <a:gd name="connsiteX1" fmla="*/ 179283 w 529325"/>
                  <a:gd name="connsiteY1" fmla="*/ 261445 h 465637"/>
                  <a:gd name="connsiteX2" fmla="*/ 386953 w 529325"/>
                  <a:gd name="connsiteY2" fmla="*/ 229461 h 465637"/>
                  <a:gd name="connsiteX3" fmla="*/ 407882 w 529325"/>
                  <a:gd name="connsiteY3" fmla="*/ 244179 h 465637"/>
                  <a:gd name="connsiteX4" fmla="*/ 432290 w 529325"/>
                  <a:gd name="connsiteY4" fmla="*/ 450158 h 465637"/>
                  <a:gd name="connsiteX5" fmla="*/ 529325 w 529325"/>
                  <a:gd name="connsiteY5" fmla="*/ 398960 h 465637"/>
                  <a:gd name="connsiteX6" fmla="*/ 422170 w 529325"/>
                  <a:gd name="connsiteY6" fmla="*/ 465637 h 465637"/>
                  <a:gd name="connsiteX7" fmla="*/ 153088 w 529325"/>
                  <a:gd name="connsiteY7" fmla="*/ 267992 h 465637"/>
                  <a:gd name="connsiteX8" fmla="*/ 0 w 529325"/>
                  <a:gd name="connsiteY8" fmla="*/ 0 h 465637"/>
                  <a:gd name="connsiteX9" fmla="*/ 232171 w 529325"/>
                  <a:gd name="connsiteY9" fmla="*/ 81822 h 465637"/>
                  <a:gd name="connsiteX0" fmla="*/ 232171 w 432290"/>
                  <a:gd name="connsiteY0" fmla="*/ 81822 h 465637"/>
                  <a:gd name="connsiteX1" fmla="*/ 179283 w 432290"/>
                  <a:gd name="connsiteY1" fmla="*/ 261445 h 465637"/>
                  <a:gd name="connsiteX2" fmla="*/ 386953 w 432290"/>
                  <a:gd name="connsiteY2" fmla="*/ 229461 h 465637"/>
                  <a:gd name="connsiteX3" fmla="*/ 407882 w 432290"/>
                  <a:gd name="connsiteY3" fmla="*/ 244179 h 465637"/>
                  <a:gd name="connsiteX4" fmla="*/ 432290 w 432290"/>
                  <a:gd name="connsiteY4" fmla="*/ 450158 h 465637"/>
                  <a:gd name="connsiteX5" fmla="*/ 422170 w 432290"/>
                  <a:gd name="connsiteY5" fmla="*/ 465637 h 465637"/>
                  <a:gd name="connsiteX6" fmla="*/ 153088 w 432290"/>
                  <a:gd name="connsiteY6" fmla="*/ 267992 h 465637"/>
                  <a:gd name="connsiteX7" fmla="*/ 0 w 432290"/>
                  <a:gd name="connsiteY7" fmla="*/ 0 h 465637"/>
                  <a:gd name="connsiteX8" fmla="*/ 232171 w 432290"/>
                  <a:gd name="connsiteY8" fmla="*/ 81822 h 465637"/>
                  <a:gd name="connsiteX0" fmla="*/ 79083 w 279202"/>
                  <a:gd name="connsiteY0" fmla="*/ 0 h 383815"/>
                  <a:gd name="connsiteX1" fmla="*/ 26195 w 279202"/>
                  <a:gd name="connsiteY1" fmla="*/ 179623 h 383815"/>
                  <a:gd name="connsiteX2" fmla="*/ 233865 w 279202"/>
                  <a:gd name="connsiteY2" fmla="*/ 147639 h 383815"/>
                  <a:gd name="connsiteX3" fmla="*/ 254794 w 279202"/>
                  <a:gd name="connsiteY3" fmla="*/ 162357 h 383815"/>
                  <a:gd name="connsiteX4" fmla="*/ 279202 w 279202"/>
                  <a:gd name="connsiteY4" fmla="*/ 368336 h 383815"/>
                  <a:gd name="connsiteX5" fmla="*/ 269082 w 279202"/>
                  <a:gd name="connsiteY5" fmla="*/ 383815 h 383815"/>
                  <a:gd name="connsiteX6" fmla="*/ 0 w 279202"/>
                  <a:gd name="connsiteY6" fmla="*/ 186170 h 383815"/>
                  <a:gd name="connsiteX7" fmla="*/ 79083 w 279202"/>
                  <a:gd name="connsiteY7" fmla="*/ 0 h 383815"/>
                  <a:gd name="connsiteX0" fmla="*/ 0 w 279202"/>
                  <a:gd name="connsiteY0" fmla="*/ 38531 h 236176"/>
                  <a:gd name="connsiteX1" fmla="*/ 26195 w 279202"/>
                  <a:gd name="connsiteY1" fmla="*/ 31984 h 236176"/>
                  <a:gd name="connsiteX2" fmla="*/ 233865 w 279202"/>
                  <a:gd name="connsiteY2" fmla="*/ 0 h 236176"/>
                  <a:gd name="connsiteX3" fmla="*/ 254794 w 279202"/>
                  <a:gd name="connsiteY3" fmla="*/ 14718 h 236176"/>
                  <a:gd name="connsiteX4" fmla="*/ 279202 w 279202"/>
                  <a:gd name="connsiteY4" fmla="*/ 220697 h 236176"/>
                  <a:gd name="connsiteX5" fmla="*/ 269082 w 279202"/>
                  <a:gd name="connsiteY5" fmla="*/ 236176 h 236176"/>
                  <a:gd name="connsiteX6" fmla="*/ 0 w 279202"/>
                  <a:gd name="connsiteY6" fmla="*/ 38531 h 2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02" h="236176">
                    <a:moveTo>
                      <a:pt x="0" y="38531"/>
                    </a:moveTo>
                    <a:lnTo>
                      <a:pt x="26195" y="31984"/>
                    </a:lnTo>
                    <a:lnTo>
                      <a:pt x="233865" y="0"/>
                    </a:lnTo>
                    <a:lnTo>
                      <a:pt x="254794" y="14718"/>
                    </a:lnTo>
                    <a:lnTo>
                      <a:pt x="279202" y="220697"/>
                    </a:lnTo>
                    <a:lnTo>
                      <a:pt x="269082" y="236176"/>
                    </a:lnTo>
                    <a:lnTo>
                      <a:pt x="0" y="38531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正方形/長方形 344">
                <a:extLst>
                  <a:ext uri="{FF2B5EF4-FFF2-40B4-BE49-F238E27FC236}">
                    <a16:creationId xmlns:a16="http://schemas.microsoft.com/office/drawing/2014/main" id="{53B9EFC3-E5FA-9146-601D-8841F6BB7EB1}"/>
                  </a:ext>
                </a:extLst>
              </p:cNvPr>
              <p:cNvSpPr/>
              <p:nvPr/>
            </p:nvSpPr>
            <p:spPr>
              <a:xfrm rot="10800000">
                <a:off x="7578562" y="8803911"/>
                <a:ext cx="851719" cy="465608"/>
              </a:xfrm>
              <a:custGeom>
                <a:avLst/>
                <a:gdLst>
                  <a:gd name="connsiteX0" fmla="*/ 0 w 400050"/>
                  <a:gd name="connsiteY0" fmla="*/ 0 h 186069"/>
                  <a:gd name="connsiteX1" fmla="*/ 400050 w 400050"/>
                  <a:gd name="connsiteY1" fmla="*/ 0 h 186069"/>
                  <a:gd name="connsiteX2" fmla="*/ 400050 w 400050"/>
                  <a:gd name="connsiteY2" fmla="*/ 186069 h 186069"/>
                  <a:gd name="connsiteX3" fmla="*/ 0 w 400050"/>
                  <a:gd name="connsiteY3" fmla="*/ 186069 h 186069"/>
                  <a:gd name="connsiteX4" fmla="*/ 0 w 400050"/>
                  <a:gd name="connsiteY4" fmla="*/ 0 h 186069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0 w 707231"/>
                  <a:gd name="connsiteY3" fmla="*/ 186069 h 726613"/>
                  <a:gd name="connsiteX4" fmla="*/ 0 w 707231"/>
                  <a:gd name="connsiteY4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87616 w 707231"/>
                  <a:gd name="connsiteY3" fmla="*/ 324283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163803 w 707231"/>
                  <a:gd name="connsiteY3" fmla="*/ 443345 h 726613"/>
                  <a:gd name="connsiteX4" fmla="*/ 0 w 707231"/>
                  <a:gd name="connsiteY4" fmla="*/ 186069 h 726613"/>
                  <a:gd name="connsiteX5" fmla="*/ 0 w 707231"/>
                  <a:gd name="connsiteY5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09073 w 707231"/>
                  <a:gd name="connsiteY3" fmla="*/ 571933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0 w 707231"/>
                  <a:gd name="connsiteY0" fmla="*/ 0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0 w 707231"/>
                  <a:gd name="connsiteY6" fmla="*/ 0 h 726613"/>
                  <a:gd name="connsiteX0" fmla="*/ 233362 w 707231"/>
                  <a:gd name="connsiteY0" fmla="*/ 264319 h 726613"/>
                  <a:gd name="connsiteX1" fmla="*/ 400050 w 707231"/>
                  <a:gd name="connsiteY1" fmla="*/ 0 h 726613"/>
                  <a:gd name="connsiteX2" fmla="*/ 707231 w 707231"/>
                  <a:gd name="connsiteY2" fmla="*/ 726613 h 726613"/>
                  <a:gd name="connsiteX3" fmla="*/ 425742 w 707231"/>
                  <a:gd name="connsiteY3" fmla="*/ 636227 h 726613"/>
                  <a:gd name="connsiteX4" fmla="*/ 163803 w 707231"/>
                  <a:gd name="connsiteY4" fmla="*/ 443345 h 726613"/>
                  <a:gd name="connsiteX5" fmla="*/ 0 w 707231"/>
                  <a:gd name="connsiteY5" fmla="*/ 186069 h 726613"/>
                  <a:gd name="connsiteX6" fmla="*/ 233362 w 707231"/>
                  <a:gd name="connsiteY6" fmla="*/ 264319 h 726613"/>
                  <a:gd name="connsiteX0" fmla="*/ 233362 w 707231"/>
                  <a:gd name="connsiteY0" fmla="*/ 78250 h 540544"/>
                  <a:gd name="connsiteX1" fmla="*/ 554831 w 707231"/>
                  <a:gd name="connsiteY1" fmla="*/ 263988 h 540544"/>
                  <a:gd name="connsiteX2" fmla="*/ 707231 w 707231"/>
                  <a:gd name="connsiteY2" fmla="*/ 540544 h 540544"/>
                  <a:gd name="connsiteX3" fmla="*/ 425742 w 707231"/>
                  <a:gd name="connsiteY3" fmla="*/ 450158 h 540544"/>
                  <a:gd name="connsiteX4" fmla="*/ 163803 w 707231"/>
                  <a:gd name="connsiteY4" fmla="*/ 257276 h 540544"/>
                  <a:gd name="connsiteX5" fmla="*/ 0 w 707231"/>
                  <a:gd name="connsiteY5" fmla="*/ 0 h 540544"/>
                  <a:gd name="connsiteX6" fmla="*/ 233362 w 707231"/>
                  <a:gd name="connsiteY6" fmla="*/ 78250 h 540544"/>
                  <a:gd name="connsiteX0" fmla="*/ 233362 w 707231"/>
                  <a:gd name="connsiteY0" fmla="*/ 78250 h 540544"/>
                  <a:gd name="connsiteX1" fmla="*/ 335254 w 707231"/>
                  <a:gd name="connsiteY1" fmla="*/ 1405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33362 w 707231"/>
                  <a:gd name="connsiteY0" fmla="*/ 78250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33362 w 707231"/>
                  <a:gd name="connsiteY7" fmla="*/ 78250 h 540544"/>
                  <a:gd name="connsiteX0" fmla="*/ 226218 w 707231"/>
                  <a:gd name="connsiteY0" fmla="*/ 80631 h 540544"/>
                  <a:gd name="connsiteX1" fmla="*/ 180473 w 707231"/>
                  <a:gd name="connsiteY1" fmla="*/ 254895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554831 w 707231"/>
                  <a:gd name="connsiteY2" fmla="*/ 263988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63803 w 707231"/>
                  <a:gd name="connsiteY5" fmla="*/ 257276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707231 w 707231"/>
                  <a:gd name="connsiteY3" fmla="*/ 540544 h 540544"/>
                  <a:gd name="connsiteX4" fmla="*/ 425742 w 707231"/>
                  <a:gd name="connsiteY4" fmla="*/ 450158 h 540544"/>
                  <a:gd name="connsiteX5" fmla="*/ 147135 w 707231"/>
                  <a:gd name="connsiteY5" fmla="*/ 266801 h 540544"/>
                  <a:gd name="connsiteX6" fmla="*/ 0 w 707231"/>
                  <a:gd name="connsiteY6" fmla="*/ 0 h 540544"/>
                  <a:gd name="connsiteX7" fmla="*/ 226218 w 707231"/>
                  <a:gd name="connsiteY7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707231 w 707231"/>
                  <a:gd name="connsiteY4" fmla="*/ 540544 h 540544"/>
                  <a:gd name="connsiteX5" fmla="*/ 425742 w 707231"/>
                  <a:gd name="connsiteY5" fmla="*/ 450158 h 540544"/>
                  <a:gd name="connsiteX6" fmla="*/ 147135 w 707231"/>
                  <a:gd name="connsiteY6" fmla="*/ 266801 h 540544"/>
                  <a:gd name="connsiteX7" fmla="*/ 0 w 707231"/>
                  <a:gd name="connsiteY7" fmla="*/ 0 h 540544"/>
                  <a:gd name="connsiteX8" fmla="*/ 226218 w 707231"/>
                  <a:gd name="connsiteY8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25742 w 707231"/>
                  <a:gd name="connsiteY6" fmla="*/ 450158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44791 w 707231"/>
                  <a:gd name="connsiteY4" fmla="*/ 285851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707231 w 707231"/>
                  <a:gd name="connsiteY5" fmla="*/ 540544 h 540544"/>
                  <a:gd name="connsiteX6" fmla="*/ 416217 w 707231"/>
                  <a:gd name="connsiteY6" fmla="*/ 464446 h 540544"/>
                  <a:gd name="connsiteX7" fmla="*/ 147135 w 707231"/>
                  <a:gd name="connsiteY7" fmla="*/ 266801 h 540544"/>
                  <a:gd name="connsiteX8" fmla="*/ 0 w 707231"/>
                  <a:gd name="connsiteY8" fmla="*/ 0 h 540544"/>
                  <a:gd name="connsiteX9" fmla="*/ 226218 w 707231"/>
                  <a:gd name="connsiteY9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442410 w 707231"/>
                  <a:gd name="connsiteY5" fmla="*/ 45015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0948 w 707231"/>
                  <a:gd name="connsiteY1" fmla="*/ 264420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416217 w 707231"/>
                  <a:gd name="connsiteY7" fmla="*/ 464446 h 540544"/>
                  <a:gd name="connsiteX8" fmla="*/ 147135 w 707231"/>
                  <a:gd name="connsiteY8" fmla="*/ 266801 h 540544"/>
                  <a:gd name="connsiteX9" fmla="*/ 0 w 707231"/>
                  <a:gd name="connsiteY9" fmla="*/ 0 h 540544"/>
                  <a:gd name="connsiteX10" fmla="*/ 226218 w 707231"/>
                  <a:gd name="connsiteY10" fmla="*/ 80631 h 540544"/>
                  <a:gd name="connsiteX0" fmla="*/ 226218 w 707231"/>
                  <a:gd name="connsiteY0" fmla="*/ 80631 h 540544"/>
                  <a:gd name="connsiteX1" fmla="*/ 175711 w 707231"/>
                  <a:gd name="connsiteY1" fmla="*/ 257277 h 540544"/>
                  <a:gd name="connsiteX2" fmla="*/ 381000 w 707231"/>
                  <a:gd name="connsiteY2" fmla="*/ 228270 h 540544"/>
                  <a:gd name="connsiteX3" fmla="*/ 401929 w 707231"/>
                  <a:gd name="connsiteY3" fmla="*/ 242988 h 540544"/>
                  <a:gd name="connsiteX4" fmla="*/ 423360 w 707231"/>
                  <a:gd name="connsiteY4" fmla="*/ 447776 h 540544"/>
                  <a:gd name="connsiteX5" fmla="*/ 525754 w 707231"/>
                  <a:gd name="connsiteY5" fmla="*/ 393007 h 540544"/>
                  <a:gd name="connsiteX6" fmla="*/ 707231 w 707231"/>
                  <a:gd name="connsiteY6" fmla="*/ 540544 h 540544"/>
                  <a:gd name="connsiteX7" fmla="*/ 558396 w 707231"/>
                  <a:gd name="connsiteY7" fmla="*/ 499707 h 540544"/>
                  <a:gd name="connsiteX8" fmla="*/ 416217 w 707231"/>
                  <a:gd name="connsiteY8" fmla="*/ 464446 h 540544"/>
                  <a:gd name="connsiteX9" fmla="*/ 147135 w 707231"/>
                  <a:gd name="connsiteY9" fmla="*/ 266801 h 540544"/>
                  <a:gd name="connsiteX10" fmla="*/ 0 w 707231"/>
                  <a:gd name="connsiteY10" fmla="*/ 0 h 540544"/>
                  <a:gd name="connsiteX11" fmla="*/ 226218 w 707231"/>
                  <a:gd name="connsiteY11" fmla="*/ 80631 h 540544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5754 w 707231"/>
                  <a:gd name="connsiteY5" fmla="*/ 393007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3360 w 707231"/>
                  <a:gd name="connsiteY4" fmla="*/ 447776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5711 w 707231"/>
                  <a:gd name="connsiteY1" fmla="*/ 257277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26218 w 707231"/>
                  <a:gd name="connsiteY0" fmla="*/ 80631 h 556857"/>
                  <a:gd name="connsiteX1" fmla="*/ 173330 w 707231"/>
                  <a:gd name="connsiteY1" fmla="*/ 260254 h 556857"/>
                  <a:gd name="connsiteX2" fmla="*/ 381000 w 707231"/>
                  <a:gd name="connsiteY2" fmla="*/ 228270 h 556857"/>
                  <a:gd name="connsiteX3" fmla="*/ 401929 w 707231"/>
                  <a:gd name="connsiteY3" fmla="*/ 242988 h 556857"/>
                  <a:gd name="connsiteX4" fmla="*/ 426337 w 707231"/>
                  <a:gd name="connsiteY4" fmla="*/ 448967 h 556857"/>
                  <a:gd name="connsiteX5" fmla="*/ 523372 w 707231"/>
                  <a:gd name="connsiteY5" fmla="*/ 397769 h 556857"/>
                  <a:gd name="connsiteX6" fmla="*/ 707231 w 707231"/>
                  <a:gd name="connsiteY6" fmla="*/ 540544 h 556857"/>
                  <a:gd name="connsiteX7" fmla="*/ 667934 w 707231"/>
                  <a:gd name="connsiteY7" fmla="*/ 556857 h 556857"/>
                  <a:gd name="connsiteX8" fmla="*/ 416217 w 707231"/>
                  <a:gd name="connsiteY8" fmla="*/ 464446 h 556857"/>
                  <a:gd name="connsiteX9" fmla="*/ 147135 w 707231"/>
                  <a:gd name="connsiteY9" fmla="*/ 266801 h 556857"/>
                  <a:gd name="connsiteX10" fmla="*/ 0 w 707231"/>
                  <a:gd name="connsiteY10" fmla="*/ 0 h 556857"/>
                  <a:gd name="connsiteX11" fmla="*/ 226218 w 707231"/>
                  <a:gd name="connsiteY11" fmla="*/ 80631 h 556857"/>
                  <a:gd name="connsiteX0" fmla="*/ 232171 w 713184"/>
                  <a:gd name="connsiteY0" fmla="*/ 81822 h 558048"/>
                  <a:gd name="connsiteX1" fmla="*/ 179283 w 713184"/>
                  <a:gd name="connsiteY1" fmla="*/ 261445 h 558048"/>
                  <a:gd name="connsiteX2" fmla="*/ 386953 w 713184"/>
                  <a:gd name="connsiteY2" fmla="*/ 229461 h 558048"/>
                  <a:gd name="connsiteX3" fmla="*/ 407882 w 713184"/>
                  <a:gd name="connsiteY3" fmla="*/ 244179 h 558048"/>
                  <a:gd name="connsiteX4" fmla="*/ 432290 w 713184"/>
                  <a:gd name="connsiteY4" fmla="*/ 450158 h 558048"/>
                  <a:gd name="connsiteX5" fmla="*/ 529325 w 713184"/>
                  <a:gd name="connsiteY5" fmla="*/ 398960 h 558048"/>
                  <a:gd name="connsiteX6" fmla="*/ 713184 w 713184"/>
                  <a:gd name="connsiteY6" fmla="*/ 541735 h 558048"/>
                  <a:gd name="connsiteX7" fmla="*/ 673887 w 713184"/>
                  <a:gd name="connsiteY7" fmla="*/ 558048 h 558048"/>
                  <a:gd name="connsiteX8" fmla="*/ 422170 w 713184"/>
                  <a:gd name="connsiteY8" fmla="*/ 465637 h 558048"/>
                  <a:gd name="connsiteX9" fmla="*/ 153088 w 713184"/>
                  <a:gd name="connsiteY9" fmla="*/ 267992 h 558048"/>
                  <a:gd name="connsiteX10" fmla="*/ 0 w 713184"/>
                  <a:gd name="connsiteY10" fmla="*/ 0 h 558048"/>
                  <a:gd name="connsiteX11" fmla="*/ 232171 w 713184"/>
                  <a:gd name="connsiteY11" fmla="*/ 81822 h 558048"/>
                  <a:gd name="connsiteX0" fmla="*/ 79083 w 560096"/>
                  <a:gd name="connsiteY0" fmla="*/ 0 h 476226"/>
                  <a:gd name="connsiteX1" fmla="*/ 26195 w 560096"/>
                  <a:gd name="connsiteY1" fmla="*/ 179623 h 476226"/>
                  <a:gd name="connsiteX2" fmla="*/ 233865 w 560096"/>
                  <a:gd name="connsiteY2" fmla="*/ 147639 h 476226"/>
                  <a:gd name="connsiteX3" fmla="*/ 254794 w 560096"/>
                  <a:gd name="connsiteY3" fmla="*/ 162357 h 476226"/>
                  <a:gd name="connsiteX4" fmla="*/ 279202 w 560096"/>
                  <a:gd name="connsiteY4" fmla="*/ 368336 h 476226"/>
                  <a:gd name="connsiteX5" fmla="*/ 376237 w 560096"/>
                  <a:gd name="connsiteY5" fmla="*/ 317138 h 476226"/>
                  <a:gd name="connsiteX6" fmla="*/ 560096 w 560096"/>
                  <a:gd name="connsiteY6" fmla="*/ 459913 h 476226"/>
                  <a:gd name="connsiteX7" fmla="*/ 520799 w 560096"/>
                  <a:gd name="connsiteY7" fmla="*/ 476226 h 476226"/>
                  <a:gd name="connsiteX8" fmla="*/ 269082 w 560096"/>
                  <a:gd name="connsiteY8" fmla="*/ 383815 h 476226"/>
                  <a:gd name="connsiteX9" fmla="*/ 0 w 560096"/>
                  <a:gd name="connsiteY9" fmla="*/ 186170 h 476226"/>
                  <a:gd name="connsiteX10" fmla="*/ 79083 w 560096"/>
                  <a:gd name="connsiteY10" fmla="*/ 0 h 476226"/>
                  <a:gd name="connsiteX0" fmla="*/ 52888 w 533901"/>
                  <a:gd name="connsiteY0" fmla="*/ 0 h 476226"/>
                  <a:gd name="connsiteX1" fmla="*/ 0 w 533901"/>
                  <a:gd name="connsiteY1" fmla="*/ 179623 h 476226"/>
                  <a:gd name="connsiteX2" fmla="*/ 207670 w 533901"/>
                  <a:gd name="connsiteY2" fmla="*/ 147639 h 476226"/>
                  <a:gd name="connsiteX3" fmla="*/ 228599 w 533901"/>
                  <a:gd name="connsiteY3" fmla="*/ 162357 h 476226"/>
                  <a:gd name="connsiteX4" fmla="*/ 253007 w 533901"/>
                  <a:gd name="connsiteY4" fmla="*/ 368336 h 476226"/>
                  <a:gd name="connsiteX5" fmla="*/ 350042 w 533901"/>
                  <a:gd name="connsiteY5" fmla="*/ 317138 h 476226"/>
                  <a:gd name="connsiteX6" fmla="*/ 533901 w 533901"/>
                  <a:gd name="connsiteY6" fmla="*/ 459913 h 476226"/>
                  <a:gd name="connsiteX7" fmla="*/ 494604 w 533901"/>
                  <a:gd name="connsiteY7" fmla="*/ 476226 h 476226"/>
                  <a:gd name="connsiteX8" fmla="*/ 242887 w 533901"/>
                  <a:gd name="connsiteY8" fmla="*/ 383815 h 476226"/>
                  <a:gd name="connsiteX9" fmla="*/ 52888 w 533901"/>
                  <a:gd name="connsiteY9" fmla="*/ 0 h 476226"/>
                  <a:gd name="connsiteX0" fmla="*/ 242887 w 533901"/>
                  <a:gd name="connsiteY0" fmla="*/ 236176 h 328587"/>
                  <a:gd name="connsiteX1" fmla="*/ 0 w 533901"/>
                  <a:gd name="connsiteY1" fmla="*/ 31984 h 328587"/>
                  <a:gd name="connsiteX2" fmla="*/ 207670 w 533901"/>
                  <a:gd name="connsiteY2" fmla="*/ 0 h 328587"/>
                  <a:gd name="connsiteX3" fmla="*/ 228599 w 533901"/>
                  <a:gd name="connsiteY3" fmla="*/ 14718 h 328587"/>
                  <a:gd name="connsiteX4" fmla="*/ 253007 w 533901"/>
                  <a:gd name="connsiteY4" fmla="*/ 220697 h 328587"/>
                  <a:gd name="connsiteX5" fmla="*/ 350042 w 533901"/>
                  <a:gd name="connsiteY5" fmla="*/ 169499 h 328587"/>
                  <a:gd name="connsiteX6" fmla="*/ 533901 w 533901"/>
                  <a:gd name="connsiteY6" fmla="*/ 312274 h 328587"/>
                  <a:gd name="connsiteX7" fmla="*/ 494604 w 533901"/>
                  <a:gd name="connsiteY7" fmla="*/ 328587 h 328587"/>
                  <a:gd name="connsiteX8" fmla="*/ 242887 w 533901"/>
                  <a:gd name="connsiteY8" fmla="*/ 236176 h 328587"/>
                  <a:gd name="connsiteX0" fmla="*/ 35217 w 326231"/>
                  <a:gd name="connsiteY0" fmla="*/ 236176 h 328587"/>
                  <a:gd name="connsiteX1" fmla="*/ 0 w 326231"/>
                  <a:gd name="connsiteY1" fmla="*/ 0 h 328587"/>
                  <a:gd name="connsiteX2" fmla="*/ 20929 w 326231"/>
                  <a:gd name="connsiteY2" fmla="*/ 14718 h 328587"/>
                  <a:gd name="connsiteX3" fmla="*/ 45337 w 326231"/>
                  <a:gd name="connsiteY3" fmla="*/ 220697 h 328587"/>
                  <a:gd name="connsiteX4" fmla="*/ 142372 w 326231"/>
                  <a:gd name="connsiteY4" fmla="*/ 169499 h 328587"/>
                  <a:gd name="connsiteX5" fmla="*/ 326231 w 326231"/>
                  <a:gd name="connsiteY5" fmla="*/ 312274 h 328587"/>
                  <a:gd name="connsiteX6" fmla="*/ 286934 w 326231"/>
                  <a:gd name="connsiteY6" fmla="*/ 328587 h 328587"/>
                  <a:gd name="connsiteX7" fmla="*/ 35217 w 326231"/>
                  <a:gd name="connsiteY7" fmla="*/ 236176 h 328587"/>
                  <a:gd name="connsiteX0" fmla="*/ 14288 w 305302"/>
                  <a:gd name="connsiteY0" fmla="*/ 221458 h 313869"/>
                  <a:gd name="connsiteX1" fmla="*/ 0 w 305302"/>
                  <a:gd name="connsiteY1" fmla="*/ 0 h 313869"/>
                  <a:gd name="connsiteX2" fmla="*/ 24408 w 305302"/>
                  <a:gd name="connsiteY2" fmla="*/ 205979 h 313869"/>
                  <a:gd name="connsiteX3" fmla="*/ 121443 w 305302"/>
                  <a:gd name="connsiteY3" fmla="*/ 154781 h 313869"/>
                  <a:gd name="connsiteX4" fmla="*/ 305302 w 305302"/>
                  <a:gd name="connsiteY4" fmla="*/ 297556 h 313869"/>
                  <a:gd name="connsiteX5" fmla="*/ 266005 w 305302"/>
                  <a:gd name="connsiteY5" fmla="*/ 313869 h 313869"/>
                  <a:gd name="connsiteX6" fmla="*/ 14288 w 305302"/>
                  <a:gd name="connsiteY6" fmla="*/ 221458 h 313869"/>
                  <a:gd name="connsiteX0" fmla="*/ 0 w 291014"/>
                  <a:gd name="connsiteY0" fmla="*/ 66677 h 159088"/>
                  <a:gd name="connsiteX1" fmla="*/ 10120 w 291014"/>
                  <a:gd name="connsiteY1" fmla="*/ 51198 h 159088"/>
                  <a:gd name="connsiteX2" fmla="*/ 107155 w 291014"/>
                  <a:gd name="connsiteY2" fmla="*/ 0 h 159088"/>
                  <a:gd name="connsiteX3" fmla="*/ 291014 w 291014"/>
                  <a:gd name="connsiteY3" fmla="*/ 142775 h 159088"/>
                  <a:gd name="connsiteX4" fmla="*/ 251717 w 291014"/>
                  <a:gd name="connsiteY4" fmla="*/ 159088 h 159088"/>
                  <a:gd name="connsiteX5" fmla="*/ 0 w 291014"/>
                  <a:gd name="connsiteY5" fmla="*/ 66677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014" h="159088">
                    <a:moveTo>
                      <a:pt x="0" y="66677"/>
                    </a:moveTo>
                    <a:lnTo>
                      <a:pt x="10120" y="51198"/>
                    </a:lnTo>
                    <a:lnTo>
                      <a:pt x="107155" y="0"/>
                    </a:lnTo>
                    <a:lnTo>
                      <a:pt x="291014" y="142775"/>
                    </a:lnTo>
                    <a:lnTo>
                      <a:pt x="251717" y="159088"/>
                    </a:lnTo>
                    <a:lnTo>
                      <a:pt x="0" y="66677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7" name="グループ化 936">
              <a:extLst>
                <a:ext uri="{FF2B5EF4-FFF2-40B4-BE49-F238E27FC236}">
                  <a16:creationId xmlns:a16="http://schemas.microsoft.com/office/drawing/2014/main" id="{9D55F379-0CD2-378B-6F96-B340A28046FA}"/>
                </a:ext>
              </a:extLst>
            </p:cNvPr>
            <p:cNvGrpSpPr/>
            <p:nvPr/>
          </p:nvGrpSpPr>
          <p:grpSpPr>
            <a:xfrm>
              <a:off x="3931299" y="2990695"/>
              <a:ext cx="1051397" cy="987739"/>
              <a:chOff x="3480347" y="8796942"/>
              <a:chExt cx="3077238" cy="2890924"/>
            </a:xfrm>
          </p:grpSpPr>
          <p:sp>
            <p:nvSpPr>
              <p:cNvPr id="938" name="正方形/長方形 409">
                <a:extLst>
                  <a:ext uri="{FF2B5EF4-FFF2-40B4-BE49-F238E27FC236}">
                    <a16:creationId xmlns:a16="http://schemas.microsoft.com/office/drawing/2014/main" id="{693F92B7-73E5-8C24-8C7B-1A7FDB95CB7F}"/>
                  </a:ext>
                </a:extLst>
              </p:cNvPr>
              <p:cNvSpPr/>
              <p:nvPr/>
            </p:nvSpPr>
            <p:spPr>
              <a:xfrm rot="10800000">
                <a:off x="5686397" y="8796942"/>
                <a:ext cx="871188" cy="465591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704262 h 863344"/>
                  <a:gd name="connsiteX1" fmla="*/ 278706 w 1044278"/>
                  <a:gd name="connsiteY1" fmla="*/ 754489 h 863344"/>
                  <a:gd name="connsiteX2" fmla="*/ 313829 w 1044278"/>
                  <a:gd name="connsiteY2" fmla="*/ 549475 h 863344"/>
                  <a:gd name="connsiteX3" fmla="*/ 329307 w 1044278"/>
                  <a:gd name="connsiteY3" fmla="*/ 537569 h 863344"/>
                  <a:gd name="connsiteX4" fmla="*/ 530522 w 1044278"/>
                  <a:gd name="connsiteY4" fmla="*/ 563167 h 863344"/>
                  <a:gd name="connsiteX5" fmla="*/ 496590 w 1044278"/>
                  <a:gd name="connsiteY5" fmla="*/ 361952 h 863344"/>
                  <a:gd name="connsiteX6" fmla="*/ 510282 w 1044278"/>
                  <a:gd name="connsiteY6" fmla="*/ 342307 h 863344"/>
                  <a:gd name="connsiteX7" fmla="*/ 708236 w 1044278"/>
                  <a:gd name="connsiteY7" fmla="*/ 306417 h 863344"/>
                  <a:gd name="connsiteX8" fmla="*/ 614462 w 1044278"/>
                  <a:gd name="connsiteY8" fmla="*/ 132756 h 863344"/>
                  <a:gd name="connsiteX9" fmla="*/ 623898 w 1044278"/>
                  <a:gd name="connsiteY9" fmla="*/ 99424 h 863344"/>
                  <a:gd name="connsiteX10" fmla="*/ 792080 w 1044278"/>
                  <a:gd name="connsiteY10" fmla="*/ 6228 h 863344"/>
                  <a:gd name="connsiteX11" fmla="*/ 808534 w 1044278"/>
                  <a:gd name="connsiteY11" fmla="*/ 0 h 863344"/>
                  <a:gd name="connsiteX12" fmla="*/ 1044278 w 1044278"/>
                  <a:gd name="connsiteY12" fmla="*/ 30957 h 863344"/>
                  <a:gd name="connsiteX13" fmla="*/ 810319 w 1044278"/>
                  <a:gd name="connsiteY13" fmla="*/ 27982 h 863344"/>
                  <a:gd name="connsiteX14" fmla="*/ 741264 w 1044278"/>
                  <a:gd name="connsiteY14" fmla="*/ 308968 h 863344"/>
                  <a:gd name="connsiteX15" fmla="*/ 550764 w 1044278"/>
                  <a:gd name="connsiteY15" fmla="*/ 578050 h 863344"/>
                  <a:gd name="connsiteX16" fmla="*/ 297666 w 1044278"/>
                  <a:gd name="connsiteY16" fmla="*/ 772939 h 863344"/>
                  <a:gd name="connsiteX17" fmla="*/ 0 w 1044278"/>
                  <a:gd name="connsiteY17" fmla="*/ 863344 h 863344"/>
                  <a:gd name="connsiteX18" fmla="*/ 3521 w 1044278"/>
                  <a:gd name="connsiteY18" fmla="*/ 843101 h 863344"/>
                  <a:gd name="connsiteX19" fmla="*/ 182115 w 1044278"/>
                  <a:gd name="connsiteY19" fmla="*/ 704262 h 86334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82115 w 810319"/>
                  <a:gd name="connsiteY0" fmla="*/ 698034 h 857116"/>
                  <a:gd name="connsiteX1" fmla="*/ 278706 w 810319"/>
                  <a:gd name="connsiteY1" fmla="*/ 748261 h 857116"/>
                  <a:gd name="connsiteX2" fmla="*/ 313829 w 810319"/>
                  <a:gd name="connsiteY2" fmla="*/ 543247 h 857116"/>
                  <a:gd name="connsiteX3" fmla="*/ 329307 w 810319"/>
                  <a:gd name="connsiteY3" fmla="*/ 531341 h 857116"/>
                  <a:gd name="connsiteX4" fmla="*/ 530522 w 810319"/>
                  <a:gd name="connsiteY4" fmla="*/ 556939 h 857116"/>
                  <a:gd name="connsiteX5" fmla="*/ 496590 w 810319"/>
                  <a:gd name="connsiteY5" fmla="*/ 355724 h 857116"/>
                  <a:gd name="connsiteX6" fmla="*/ 510282 w 810319"/>
                  <a:gd name="connsiteY6" fmla="*/ 336079 h 857116"/>
                  <a:gd name="connsiteX7" fmla="*/ 708236 w 810319"/>
                  <a:gd name="connsiteY7" fmla="*/ 300189 h 857116"/>
                  <a:gd name="connsiteX8" fmla="*/ 614462 w 810319"/>
                  <a:gd name="connsiteY8" fmla="*/ 126528 h 857116"/>
                  <a:gd name="connsiteX9" fmla="*/ 623898 w 810319"/>
                  <a:gd name="connsiteY9" fmla="*/ 93196 h 857116"/>
                  <a:gd name="connsiteX10" fmla="*/ 792080 w 810319"/>
                  <a:gd name="connsiteY10" fmla="*/ 0 h 857116"/>
                  <a:gd name="connsiteX11" fmla="*/ 810319 w 810319"/>
                  <a:gd name="connsiteY11" fmla="*/ 21754 h 857116"/>
                  <a:gd name="connsiteX12" fmla="*/ 741264 w 810319"/>
                  <a:gd name="connsiteY12" fmla="*/ 302740 h 857116"/>
                  <a:gd name="connsiteX13" fmla="*/ 550764 w 810319"/>
                  <a:gd name="connsiteY13" fmla="*/ 571822 h 857116"/>
                  <a:gd name="connsiteX14" fmla="*/ 297666 w 810319"/>
                  <a:gd name="connsiteY14" fmla="*/ 766711 h 857116"/>
                  <a:gd name="connsiteX15" fmla="*/ 0 w 810319"/>
                  <a:gd name="connsiteY15" fmla="*/ 857116 h 857116"/>
                  <a:gd name="connsiteX16" fmla="*/ 3521 w 810319"/>
                  <a:gd name="connsiteY16" fmla="*/ 836873 h 857116"/>
                  <a:gd name="connsiteX17" fmla="*/ 182115 w 810319"/>
                  <a:gd name="connsiteY17" fmla="*/ 698034 h 857116"/>
                  <a:gd name="connsiteX0" fmla="*/ 182115 w 810319"/>
                  <a:gd name="connsiteY0" fmla="*/ 676280 h 835362"/>
                  <a:gd name="connsiteX1" fmla="*/ 278706 w 810319"/>
                  <a:gd name="connsiteY1" fmla="*/ 726507 h 835362"/>
                  <a:gd name="connsiteX2" fmla="*/ 313829 w 810319"/>
                  <a:gd name="connsiteY2" fmla="*/ 521493 h 835362"/>
                  <a:gd name="connsiteX3" fmla="*/ 329307 w 810319"/>
                  <a:gd name="connsiteY3" fmla="*/ 509587 h 835362"/>
                  <a:gd name="connsiteX4" fmla="*/ 530522 w 810319"/>
                  <a:gd name="connsiteY4" fmla="*/ 535185 h 835362"/>
                  <a:gd name="connsiteX5" fmla="*/ 496590 w 810319"/>
                  <a:gd name="connsiteY5" fmla="*/ 333970 h 835362"/>
                  <a:gd name="connsiteX6" fmla="*/ 510282 w 810319"/>
                  <a:gd name="connsiteY6" fmla="*/ 314325 h 835362"/>
                  <a:gd name="connsiteX7" fmla="*/ 708236 w 810319"/>
                  <a:gd name="connsiteY7" fmla="*/ 278435 h 835362"/>
                  <a:gd name="connsiteX8" fmla="*/ 614462 w 810319"/>
                  <a:gd name="connsiteY8" fmla="*/ 104774 h 835362"/>
                  <a:gd name="connsiteX9" fmla="*/ 623898 w 810319"/>
                  <a:gd name="connsiteY9" fmla="*/ 71442 h 835362"/>
                  <a:gd name="connsiteX10" fmla="*/ 810319 w 810319"/>
                  <a:gd name="connsiteY10" fmla="*/ 0 h 835362"/>
                  <a:gd name="connsiteX11" fmla="*/ 741264 w 810319"/>
                  <a:gd name="connsiteY11" fmla="*/ 280986 h 835362"/>
                  <a:gd name="connsiteX12" fmla="*/ 550764 w 810319"/>
                  <a:gd name="connsiteY12" fmla="*/ 550068 h 835362"/>
                  <a:gd name="connsiteX13" fmla="*/ 297666 w 810319"/>
                  <a:gd name="connsiteY13" fmla="*/ 744957 h 835362"/>
                  <a:gd name="connsiteX14" fmla="*/ 0 w 810319"/>
                  <a:gd name="connsiteY14" fmla="*/ 835362 h 835362"/>
                  <a:gd name="connsiteX15" fmla="*/ 3521 w 810319"/>
                  <a:gd name="connsiteY15" fmla="*/ 815119 h 835362"/>
                  <a:gd name="connsiteX16" fmla="*/ 182115 w 810319"/>
                  <a:gd name="connsiteY16" fmla="*/ 676280 h 835362"/>
                  <a:gd name="connsiteX0" fmla="*/ 182115 w 741264"/>
                  <a:gd name="connsiteY0" fmla="*/ 604838 h 763920"/>
                  <a:gd name="connsiteX1" fmla="*/ 278706 w 741264"/>
                  <a:gd name="connsiteY1" fmla="*/ 655065 h 763920"/>
                  <a:gd name="connsiteX2" fmla="*/ 313829 w 741264"/>
                  <a:gd name="connsiteY2" fmla="*/ 450051 h 763920"/>
                  <a:gd name="connsiteX3" fmla="*/ 329307 w 741264"/>
                  <a:gd name="connsiteY3" fmla="*/ 438145 h 763920"/>
                  <a:gd name="connsiteX4" fmla="*/ 530522 w 741264"/>
                  <a:gd name="connsiteY4" fmla="*/ 463743 h 763920"/>
                  <a:gd name="connsiteX5" fmla="*/ 496590 w 741264"/>
                  <a:gd name="connsiteY5" fmla="*/ 262528 h 763920"/>
                  <a:gd name="connsiteX6" fmla="*/ 510282 w 741264"/>
                  <a:gd name="connsiteY6" fmla="*/ 242883 h 763920"/>
                  <a:gd name="connsiteX7" fmla="*/ 708236 w 741264"/>
                  <a:gd name="connsiteY7" fmla="*/ 206993 h 763920"/>
                  <a:gd name="connsiteX8" fmla="*/ 614462 w 741264"/>
                  <a:gd name="connsiteY8" fmla="*/ 33332 h 763920"/>
                  <a:gd name="connsiteX9" fmla="*/ 623898 w 741264"/>
                  <a:gd name="connsiteY9" fmla="*/ 0 h 763920"/>
                  <a:gd name="connsiteX10" fmla="*/ 741264 w 741264"/>
                  <a:gd name="connsiteY10" fmla="*/ 209544 h 763920"/>
                  <a:gd name="connsiteX11" fmla="*/ 550764 w 741264"/>
                  <a:gd name="connsiteY11" fmla="*/ 478626 h 763920"/>
                  <a:gd name="connsiteX12" fmla="*/ 297666 w 741264"/>
                  <a:gd name="connsiteY12" fmla="*/ 673515 h 763920"/>
                  <a:gd name="connsiteX13" fmla="*/ 0 w 741264"/>
                  <a:gd name="connsiteY13" fmla="*/ 763920 h 763920"/>
                  <a:gd name="connsiteX14" fmla="*/ 3521 w 741264"/>
                  <a:gd name="connsiteY14" fmla="*/ 743677 h 763920"/>
                  <a:gd name="connsiteX15" fmla="*/ 182115 w 741264"/>
                  <a:gd name="connsiteY15" fmla="*/ 604838 h 763920"/>
                  <a:gd name="connsiteX0" fmla="*/ 182115 w 741264"/>
                  <a:gd name="connsiteY0" fmla="*/ 571506 h 730588"/>
                  <a:gd name="connsiteX1" fmla="*/ 278706 w 741264"/>
                  <a:gd name="connsiteY1" fmla="*/ 621733 h 730588"/>
                  <a:gd name="connsiteX2" fmla="*/ 313829 w 741264"/>
                  <a:gd name="connsiteY2" fmla="*/ 416719 h 730588"/>
                  <a:gd name="connsiteX3" fmla="*/ 329307 w 741264"/>
                  <a:gd name="connsiteY3" fmla="*/ 404813 h 730588"/>
                  <a:gd name="connsiteX4" fmla="*/ 530522 w 741264"/>
                  <a:gd name="connsiteY4" fmla="*/ 430411 h 730588"/>
                  <a:gd name="connsiteX5" fmla="*/ 496590 w 741264"/>
                  <a:gd name="connsiteY5" fmla="*/ 229196 h 730588"/>
                  <a:gd name="connsiteX6" fmla="*/ 510282 w 741264"/>
                  <a:gd name="connsiteY6" fmla="*/ 209551 h 730588"/>
                  <a:gd name="connsiteX7" fmla="*/ 708236 w 741264"/>
                  <a:gd name="connsiteY7" fmla="*/ 173661 h 730588"/>
                  <a:gd name="connsiteX8" fmla="*/ 614462 w 741264"/>
                  <a:gd name="connsiteY8" fmla="*/ 0 h 730588"/>
                  <a:gd name="connsiteX9" fmla="*/ 741264 w 741264"/>
                  <a:gd name="connsiteY9" fmla="*/ 176212 h 730588"/>
                  <a:gd name="connsiteX10" fmla="*/ 550764 w 741264"/>
                  <a:gd name="connsiteY10" fmla="*/ 445294 h 730588"/>
                  <a:gd name="connsiteX11" fmla="*/ 297666 w 741264"/>
                  <a:gd name="connsiteY11" fmla="*/ 640183 h 730588"/>
                  <a:gd name="connsiteX12" fmla="*/ 0 w 741264"/>
                  <a:gd name="connsiteY12" fmla="*/ 730588 h 730588"/>
                  <a:gd name="connsiteX13" fmla="*/ 3521 w 741264"/>
                  <a:gd name="connsiteY13" fmla="*/ 710345 h 730588"/>
                  <a:gd name="connsiteX14" fmla="*/ 182115 w 741264"/>
                  <a:gd name="connsiteY14" fmla="*/ 571506 h 730588"/>
                  <a:gd name="connsiteX0" fmla="*/ 182115 w 741264"/>
                  <a:gd name="connsiteY0" fmla="*/ 397845 h 556927"/>
                  <a:gd name="connsiteX1" fmla="*/ 278706 w 741264"/>
                  <a:gd name="connsiteY1" fmla="*/ 448072 h 556927"/>
                  <a:gd name="connsiteX2" fmla="*/ 313829 w 741264"/>
                  <a:gd name="connsiteY2" fmla="*/ 243058 h 556927"/>
                  <a:gd name="connsiteX3" fmla="*/ 329307 w 741264"/>
                  <a:gd name="connsiteY3" fmla="*/ 231152 h 556927"/>
                  <a:gd name="connsiteX4" fmla="*/ 530522 w 741264"/>
                  <a:gd name="connsiteY4" fmla="*/ 256750 h 556927"/>
                  <a:gd name="connsiteX5" fmla="*/ 496590 w 741264"/>
                  <a:gd name="connsiteY5" fmla="*/ 55535 h 556927"/>
                  <a:gd name="connsiteX6" fmla="*/ 510282 w 741264"/>
                  <a:gd name="connsiteY6" fmla="*/ 35890 h 556927"/>
                  <a:gd name="connsiteX7" fmla="*/ 708236 w 741264"/>
                  <a:gd name="connsiteY7" fmla="*/ 0 h 556927"/>
                  <a:gd name="connsiteX8" fmla="*/ 741264 w 741264"/>
                  <a:gd name="connsiteY8" fmla="*/ 2551 h 556927"/>
                  <a:gd name="connsiteX9" fmla="*/ 550764 w 741264"/>
                  <a:gd name="connsiteY9" fmla="*/ 271633 h 556927"/>
                  <a:gd name="connsiteX10" fmla="*/ 297666 w 741264"/>
                  <a:gd name="connsiteY10" fmla="*/ 466522 h 556927"/>
                  <a:gd name="connsiteX11" fmla="*/ 0 w 741264"/>
                  <a:gd name="connsiteY11" fmla="*/ 556927 h 556927"/>
                  <a:gd name="connsiteX12" fmla="*/ 3521 w 741264"/>
                  <a:gd name="connsiteY12" fmla="*/ 536684 h 556927"/>
                  <a:gd name="connsiteX13" fmla="*/ 182115 w 741264"/>
                  <a:gd name="connsiteY13" fmla="*/ 397845 h 556927"/>
                  <a:gd name="connsiteX0" fmla="*/ 182115 w 708236"/>
                  <a:gd name="connsiteY0" fmla="*/ 397845 h 556927"/>
                  <a:gd name="connsiteX1" fmla="*/ 278706 w 708236"/>
                  <a:gd name="connsiteY1" fmla="*/ 448072 h 556927"/>
                  <a:gd name="connsiteX2" fmla="*/ 313829 w 708236"/>
                  <a:gd name="connsiteY2" fmla="*/ 243058 h 556927"/>
                  <a:gd name="connsiteX3" fmla="*/ 329307 w 708236"/>
                  <a:gd name="connsiteY3" fmla="*/ 231152 h 556927"/>
                  <a:gd name="connsiteX4" fmla="*/ 530522 w 708236"/>
                  <a:gd name="connsiteY4" fmla="*/ 256750 h 556927"/>
                  <a:gd name="connsiteX5" fmla="*/ 496590 w 708236"/>
                  <a:gd name="connsiteY5" fmla="*/ 55535 h 556927"/>
                  <a:gd name="connsiteX6" fmla="*/ 510282 w 708236"/>
                  <a:gd name="connsiteY6" fmla="*/ 35890 h 556927"/>
                  <a:gd name="connsiteX7" fmla="*/ 708236 w 708236"/>
                  <a:gd name="connsiteY7" fmla="*/ 0 h 556927"/>
                  <a:gd name="connsiteX8" fmla="*/ 550764 w 708236"/>
                  <a:gd name="connsiteY8" fmla="*/ 271633 h 556927"/>
                  <a:gd name="connsiteX9" fmla="*/ 297666 w 708236"/>
                  <a:gd name="connsiteY9" fmla="*/ 466522 h 556927"/>
                  <a:gd name="connsiteX10" fmla="*/ 0 w 708236"/>
                  <a:gd name="connsiteY10" fmla="*/ 556927 h 556927"/>
                  <a:gd name="connsiteX11" fmla="*/ 3521 w 708236"/>
                  <a:gd name="connsiteY11" fmla="*/ 536684 h 556927"/>
                  <a:gd name="connsiteX12" fmla="*/ 182115 w 708236"/>
                  <a:gd name="connsiteY12" fmla="*/ 397845 h 556927"/>
                  <a:gd name="connsiteX0" fmla="*/ 182115 w 550764"/>
                  <a:gd name="connsiteY0" fmla="*/ 361955 h 521037"/>
                  <a:gd name="connsiteX1" fmla="*/ 278706 w 550764"/>
                  <a:gd name="connsiteY1" fmla="*/ 412182 h 521037"/>
                  <a:gd name="connsiteX2" fmla="*/ 313829 w 550764"/>
                  <a:gd name="connsiteY2" fmla="*/ 207168 h 521037"/>
                  <a:gd name="connsiteX3" fmla="*/ 329307 w 550764"/>
                  <a:gd name="connsiteY3" fmla="*/ 195262 h 521037"/>
                  <a:gd name="connsiteX4" fmla="*/ 530522 w 550764"/>
                  <a:gd name="connsiteY4" fmla="*/ 220860 h 521037"/>
                  <a:gd name="connsiteX5" fmla="*/ 496590 w 550764"/>
                  <a:gd name="connsiteY5" fmla="*/ 19645 h 521037"/>
                  <a:gd name="connsiteX6" fmla="*/ 510282 w 550764"/>
                  <a:gd name="connsiteY6" fmla="*/ 0 h 521037"/>
                  <a:gd name="connsiteX7" fmla="*/ 550764 w 550764"/>
                  <a:gd name="connsiteY7" fmla="*/ 235743 h 521037"/>
                  <a:gd name="connsiteX8" fmla="*/ 297666 w 550764"/>
                  <a:gd name="connsiteY8" fmla="*/ 430632 h 521037"/>
                  <a:gd name="connsiteX9" fmla="*/ 0 w 550764"/>
                  <a:gd name="connsiteY9" fmla="*/ 521037 h 521037"/>
                  <a:gd name="connsiteX10" fmla="*/ 3521 w 550764"/>
                  <a:gd name="connsiteY10" fmla="*/ 500794 h 521037"/>
                  <a:gd name="connsiteX11" fmla="*/ 182115 w 550764"/>
                  <a:gd name="connsiteY11" fmla="*/ 361955 h 521037"/>
                  <a:gd name="connsiteX0" fmla="*/ 182115 w 550764"/>
                  <a:gd name="connsiteY0" fmla="*/ 342310 h 501392"/>
                  <a:gd name="connsiteX1" fmla="*/ 278706 w 550764"/>
                  <a:gd name="connsiteY1" fmla="*/ 392537 h 501392"/>
                  <a:gd name="connsiteX2" fmla="*/ 313829 w 550764"/>
                  <a:gd name="connsiteY2" fmla="*/ 187523 h 501392"/>
                  <a:gd name="connsiteX3" fmla="*/ 329307 w 550764"/>
                  <a:gd name="connsiteY3" fmla="*/ 175617 h 501392"/>
                  <a:gd name="connsiteX4" fmla="*/ 530522 w 550764"/>
                  <a:gd name="connsiteY4" fmla="*/ 201215 h 501392"/>
                  <a:gd name="connsiteX5" fmla="*/ 496590 w 550764"/>
                  <a:gd name="connsiteY5" fmla="*/ 0 h 501392"/>
                  <a:gd name="connsiteX6" fmla="*/ 550764 w 550764"/>
                  <a:gd name="connsiteY6" fmla="*/ 216098 h 501392"/>
                  <a:gd name="connsiteX7" fmla="*/ 297666 w 550764"/>
                  <a:gd name="connsiteY7" fmla="*/ 410987 h 501392"/>
                  <a:gd name="connsiteX8" fmla="*/ 0 w 550764"/>
                  <a:gd name="connsiteY8" fmla="*/ 501392 h 501392"/>
                  <a:gd name="connsiteX9" fmla="*/ 3521 w 550764"/>
                  <a:gd name="connsiteY9" fmla="*/ 481149 h 501392"/>
                  <a:gd name="connsiteX10" fmla="*/ 182115 w 550764"/>
                  <a:gd name="connsiteY10" fmla="*/ 342310 h 501392"/>
                  <a:gd name="connsiteX0" fmla="*/ 182115 w 550764"/>
                  <a:gd name="connsiteY0" fmla="*/ 166693 h 325775"/>
                  <a:gd name="connsiteX1" fmla="*/ 278706 w 550764"/>
                  <a:gd name="connsiteY1" fmla="*/ 216920 h 325775"/>
                  <a:gd name="connsiteX2" fmla="*/ 313829 w 550764"/>
                  <a:gd name="connsiteY2" fmla="*/ 11906 h 325775"/>
                  <a:gd name="connsiteX3" fmla="*/ 329307 w 550764"/>
                  <a:gd name="connsiteY3" fmla="*/ 0 h 325775"/>
                  <a:gd name="connsiteX4" fmla="*/ 530522 w 550764"/>
                  <a:gd name="connsiteY4" fmla="*/ 25598 h 325775"/>
                  <a:gd name="connsiteX5" fmla="*/ 550764 w 550764"/>
                  <a:gd name="connsiteY5" fmla="*/ 40481 h 325775"/>
                  <a:gd name="connsiteX6" fmla="*/ 297666 w 550764"/>
                  <a:gd name="connsiteY6" fmla="*/ 235370 h 325775"/>
                  <a:gd name="connsiteX7" fmla="*/ 0 w 550764"/>
                  <a:gd name="connsiteY7" fmla="*/ 325775 h 325775"/>
                  <a:gd name="connsiteX8" fmla="*/ 3521 w 550764"/>
                  <a:gd name="connsiteY8" fmla="*/ 305532 h 325775"/>
                  <a:gd name="connsiteX9" fmla="*/ 182115 w 550764"/>
                  <a:gd name="connsiteY9" fmla="*/ 166693 h 325775"/>
                  <a:gd name="connsiteX0" fmla="*/ 182115 w 530522"/>
                  <a:gd name="connsiteY0" fmla="*/ 166693 h 325775"/>
                  <a:gd name="connsiteX1" fmla="*/ 278706 w 530522"/>
                  <a:gd name="connsiteY1" fmla="*/ 216920 h 325775"/>
                  <a:gd name="connsiteX2" fmla="*/ 313829 w 530522"/>
                  <a:gd name="connsiteY2" fmla="*/ 11906 h 325775"/>
                  <a:gd name="connsiteX3" fmla="*/ 329307 w 530522"/>
                  <a:gd name="connsiteY3" fmla="*/ 0 h 325775"/>
                  <a:gd name="connsiteX4" fmla="*/ 530522 w 530522"/>
                  <a:gd name="connsiteY4" fmla="*/ 25598 h 325775"/>
                  <a:gd name="connsiteX5" fmla="*/ 297666 w 530522"/>
                  <a:gd name="connsiteY5" fmla="*/ 235370 h 325775"/>
                  <a:gd name="connsiteX6" fmla="*/ 0 w 530522"/>
                  <a:gd name="connsiteY6" fmla="*/ 325775 h 325775"/>
                  <a:gd name="connsiteX7" fmla="*/ 3521 w 530522"/>
                  <a:gd name="connsiteY7" fmla="*/ 305532 h 325775"/>
                  <a:gd name="connsiteX8" fmla="*/ 182115 w 530522"/>
                  <a:gd name="connsiteY8" fmla="*/ 166693 h 325775"/>
                  <a:gd name="connsiteX0" fmla="*/ 182115 w 329307"/>
                  <a:gd name="connsiteY0" fmla="*/ 166693 h 325775"/>
                  <a:gd name="connsiteX1" fmla="*/ 278706 w 329307"/>
                  <a:gd name="connsiteY1" fmla="*/ 216920 h 325775"/>
                  <a:gd name="connsiteX2" fmla="*/ 313829 w 329307"/>
                  <a:gd name="connsiteY2" fmla="*/ 11906 h 325775"/>
                  <a:gd name="connsiteX3" fmla="*/ 329307 w 329307"/>
                  <a:gd name="connsiteY3" fmla="*/ 0 h 325775"/>
                  <a:gd name="connsiteX4" fmla="*/ 297666 w 329307"/>
                  <a:gd name="connsiteY4" fmla="*/ 235370 h 325775"/>
                  <a:gd name="connsiteX5" fmla="*/ 0 w 329307"/>
                  <a:gd name="connsiteY5" fmla="*/ 325775 h 325775"/>
                  <a:gd name="connsiteX6" fmla="*/ 3521 w 329307"/>
                  <a:gd name="connsiteY6" fmla="*/ 305532 h 325775"/>
                  <a:gd name="connsiteX7" fmla="*/ 182115 w 329307"/>
                  <a:gd name="connsiteY7" fmla="*/ 166693 h 325775"/>
                  <a:gd name="connsiteX0" fmla="*/ 182115 w 313829"/>
                  <a:gd name="connsiteY0" fmla="*/ 154787 h 313869"/>
                  <a:gd name="connsiteX1" fmla="*/ 278706 w 313829"/>
                  <a:gd name="connsiteY1" fmla="*/ 205014 h 313869"/>
                  <a:gd name="connsiteX2" fmla="*/ 313829 w 313829"/>
                  <a:gd name="connsiteY2" fmla="*/ 0 h 313869"/>
                  <a:gd name="connsiteX3" fmla="*/ 297666 w 313829"/>
                  <a:gd name="connsiteY3" fmla="*/ 223464 h 313869"/>
                  <a:gd name="connsiteX4" fmla="*/ 0 w 313829"/>
                  <a:gd name="connsiteY4" fmla="*/ 313869 h 313869"/>
                  <a:gd name="connsiteX5" fmla="*/ 3521 w 313829"/>
                  <a:gd name="connsiteY5" fmla="*/ 293626 h 313869"/>
                  <a:gd name="connsiteX6" fmla="*/ 182115 w 313829"/>
                  <a:gd name="connsiteY6" fmla="*/ 154787 h 313869"/>
                  <a:gd name="connsiteX0" fmla="*/ 182115 w 297666"/>
                  <a:gd name="connsiteY0" fmla="*/ 0 h 159082"/>
                  <a:gd name="connsiteX1" fmla="*/ 278706 w 297666"/>
                  <a:gd name="connsiteY1" fmla="*/ 50227 h 159082"/>
                  <a:gd name="connsiteX2" fmla="*/ 297666 w 297666"/>
                  <a:gd name="connsiteY2" fmla="*/ 68677 h 159082"/>
                  <a:gd name="connsiteX3" fmla="*/ 0 w 297666"/>
                  <a:gd name="connsiteY3" fmla="*/ 159082 h 159082"/>
                  <a:gd name="connsiteX4" fmla="*/ 3521 w 297666"/>
                  <a:gd name="connsiteY4" fmla="*/ 138839 h 159082"/>
                  <a:gd name="connsiteX5" fmla="*/ 182115 w 297666"/>
                  <a:gd name="connsiteY5" fmla="*/ 0 h 15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666" h="159082">
                    <a:moveTo>
                      <a:pt x="182115" y="0"/>
                    </a:moveTo>
                    <a:lnTo>
                      <a:pt x="278706" y="50227"/>
                    </a:lnTo>
                    <a:lnTo>
                      <a:pt x="297666" y="68677"/>
                    </a:lnTo>
                    <a:lnTo>
                      <a:pt x="0" y="159082"/>
                    </a:lnTo>
                    <a:lnTo>
                      <a:pt x="3521" y="138839"/>
                    </a:lnTo>
                    <a:lnTo>
                      <a:pt x="182115" y="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9" name="正方形/長方形 409">
                <a:extLst>
                  <a:ext uri="{FF2B5EF4-FFF2-40B4-BE49-F238E27FC236}">
                    <a16:creationId xmlns:a16="http://schemas.microsoft.com/office/drawing/2014/main" id="{C1451A5E-932B-7731-B7B9-1F308E483B5F}"/>
                  </a:ext>
                </a:extLst>
              </p:cNvPr>
              <p:cNvSpPr/>
              <p:nvPr/>
            </p:nvSpPr>
            <p:spPr>
              <a:xfrm rot="10800000">
                <a:off x="4165086" y="10355954"/>
                <a:ext cx="573221" cy="967768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934145"/>
                  <a:gd name="connsiteY0" fmla="*/ 828682 h 987764"/>
                  <a:gd name="connsiteX1" fmla="*/ 278706 w 934145"/>
                  <a:gd name="connsiteY1" fmla="*/ 878909 h 987764"/>
                  <a:gd name="connsiteX2" fmla="*/ 313829 w 934145"/>
                  <a:gd name="connsiteY2" fmla="*/ 673895 h 987764"/>
                  <a:gd name="connsiteX3" fmla="*/ 329307 w 934145"/>
                  <a:gd name="connsiteY3" fmla="*/ 661989 h 987764"/>
                  <a:gd name="connsiteX4" fmla="*/ 530522 w 934145"/>
                  <a:gd name="connsiteY4" fmla="*/ 687587 h 987764"/>
                  <a:gd name="connsiteX5" fmla="*/ 496590 w 934145"/>
                  <a:gd name="connsiteY5" fmla="*/ 486372 h 987764"/>
                  <a:gd name="connsiteX6" fmla="*/ 510282 w 934145"/>
                  <a:gd name="connsiteY6" fmla="*/ 466727 h 987764"/>
                  <a:gd name="connsiteX7" fmla="*/ 708236 w 934145"/>
                  <a:gd name="connsiteY7" fmla="*/ 430837 h 987764"/>
                  <a:gd name="connsiteX8" fmla="*/ 614462 w 934145"/>
                  <a:gd name="connsiteY8" fmla="*/ 257176 h 987764"/>
                  <a:gd name="connsiteX9" fmla="*/ 623898 w 934145"/>
                  <a:gd name="connsiteY9" fmla="*/ 223844 h 987764"/>
                  <a:gd name="connsiteX10" fmla="*/ 792080 w 934145"/>
                  <a:gd name="connsiteY10" fmla="*/ 130648 h 987764"/>
                  <a:gd name="connsiteX11" fmla="*/ 808534 w 934145"/>
                  <a:gd name="connsiteY11" fmla="*/ 124420 h 987764"/>
                  <a:gd name="connsiteX12" fmla="*/ 934145 w 934145"/>
                  <a:gd name="connsiteY12" fmla="*/ 0 h 987764"/>
                  <a:gd name="connsiteX13" fmla="*/ 810319 w 934145"/>
                  <a:gd name="connsiteY13" fmla="*/ 152402 h 987764"/>
                  <a:gd name="connsiteX14" fmla="*/ 741264 w 934145"/>
                  <a:gd name="connsiteY14" fmla="*/ 433388 h 987764"/>
                  <a:gd name="connsiteX15" fmla="*/ 550764 w 934145"/>
                  <a:gd name="connsiteY15" fmla="*/ 702470 h 987764"/>
                  <a:gd name="connsiteX16" fmla="*/ 297666 w 934145"/>
                  <a:gd name="connsiteY16" fmla="*/ 897359 h 987764"/>
                  <a:gd name="connsiteX17" fmla="*/ 0 w 934145"/>
                  <a:gd name="connsiteY17" fmla="*/ 987764 h 987764"/>
                  <a:gd name="connsiteX18" fmla="*/ 3521 w 934145"/>
                  <a:gd name="connsiteY18" fmla="*/ 967521 h 987764"/>
                  <a:gd name="connsiteX19" fmla="*/ 182115 w 934145"/>
                  <a:gd name="connsiteY19" fmla="*/ 828682 h 987764"/>
                  <a:gd name="connsiteX0" fmla="*/ 182115 w 810319"/>
                  <a:gd name="connsiteY0" fmla="*/ 704262 h 863344"/>
                  <a:gd name="connsiteX1" fmla="*/ 278706 w 810319"/>
                  <a:gd name="connsiteY1" fmla="*/ 754489 h 863344"/>
                  <a:gd name="connsiteX2" fmla="*/ 313829 w 810319"/>
                  <a:gd name="connsiteY2" fmla="*/ 549475 h 863344"/>
                  <a:gd name="connsiteX3" fmla="*/ 329307 w 810319"/>
                  <a:gd name="connsiteY3" fmla="*/ 537569 h 863344"/>
                  <a:gd name="connsiteX4" fmla="*/ 530522 w 810319"/>
                  <a:gd name="connsiteY4" fmla="*/ 563167 h 863344"/>
                  <a:gd name="connsiteX5" fmla="*/ 496590 w 810319"/>
                  <a:gd name="connsiteY5" fmla="*/ 361952 h 863344"/>
                  <a:gd name="connsiteX6" fmla="*/ 510282 w 810319"/>
                  <a:gd name="connsiteY6" fmla="*/ 342307 h 863344"/>
                  <a:gd name="connsiteX7" fmla="*/ 708236 w 810319"/>
                  <a:gd name="connsiteY7" fmla="*/ 306417 h 863344"/>
                  <a:gd name="connsiteX8" fmla="*/ 614462 w 810319"/>
                  <a:gd name="connsiteY8" fmla="*/ 132756 h 863344"/>
                  <a:gd name="connsiteX9" fmla="*/ 623898 w 810319"/>
                  <a:gd name="connsiteY9" fmla="*/ 99424 h 863344"/>
                  <a:gd name="connsiteX10" fmla="*/ 792080 w 810319"/>
                  <a:gd name="connsiteY10" fmla="*/ 6228 h 863344"/>
                  <a:gd name="connsiteX11" fmla="*/ 808534 w 810319"/>
                  <a:gd name="connsiteY11" fmla="*/ 0 h 863344"/>
                  <a:gd name="connsiteX12" fmla="*/ 810319 w 810319"/>
                  <a:gd name="connsiteY12" fmla="*/ 27982 h 863344"/>
                  <a:gd name="connsiteX13" fmla="*/ 741264 w 810319"/>
                  <a:gd name="connsiteY13" fmla="*/ 308968 h 863344"/>
                  <a:gd name="connsiteX14" fmla="*/ 550764 w 810319"/>
                  <a:gd name="connsiteY14" fmla="*/ 578050 h 863344"/>
                  <a:gd name="connsiteX15" fmla="*/ 297666 w 810319"/>
                  <a:gd name="connsiteY15" fmla="*/ 772939 h 863344"/>
                  <a:gd name="connsiteX16" fmla="*/ 0 w 810319"/>
                  <a:gd name="connsiteY16" fmla="*/ 863344 h 863344"/>
                  <a:gd name="connsiteX17" fmla="*/ 3521 w 810319"/>
                  <a:gd name="connsiteY17" fmla="*/ 843101 h 863344"/>
                  <a:gd name="connsiteX18" fmla="*/ 182115 w 810319"/>
                  <a:gd name="connsiteY18" fmla="*/ 704262 h 863344"/>
                  <a:gd name="connsiteX0" fmla="*/ 178594 w 806798"/>
                  <a:gd name="connsiteY0" fmla="*/ 704262 h 843101"/>
                  <a:gd name="connsiteX1" fmla="*/ 275185 w 806798"/>
                  <a:gd name="connsiteY1" fmla="*/ 754489 h 843101"/>
                  <a:gd name="connsiteX2" fmla="*/ 310308 w 806798"/>
                  <a:gd name="connsiteY2" fmla="*/ 549475 h 843101"/>
                  <a:gd name="connsiteX3" fmla="*/ 325786 w 806798"/>
                  <a:gd name="connsiteY3" fmla="*/ 537569 h 843101"/>
                  <a:gd name="connsiteX4" fmla="*/ 527001 w 806798"/>
                  <a:gd name="connsiteY4" fmla="*/ 563167 h 843101"/>
                  <a:gd name="connsiteX5" fmla="*/ 493069 w 806798"/>
                  <a:gd name="connsiteY5" fmla="*/ 361952 h 843101"/>
                  <a:gd name="connsiteX6" fmla="*/ 506761 w 806798"/>
                  <a:gd name="connsiteY6" fmla="*/ 342307 h 843101"/>
                  <a:gd name="connsiteX7" fmla="*/ 704715 w 806798"/>
                  <a:gd name="connsiteY7" fmla="*/ 306417 h 843101"/>
                  <a:gd name="connsiteX8" fmla="*/ 610941 w 806798"/>
                  <a:gd name="connsiteY8" fmla="*/ 132756 h 843101"/>
                  <a:gd name="connsiteX9" fmla="*/ 620377 w 806798"/>
                  <a:gd name="connsiteY9" fmla="*/ 99424 h 843101"/>
                  <a:gd name="connsiteX10" fmla="*/ 788559 w 806798"/>
                  <a:gd name="connsiteY10" fmla="*/ 6228 h 843101"/>
                  <a:gd name="connsiteX11" fmla="*/ 805013 w 806798"/>
                  <a:gd name="connsiteY11" fmla="*/ 0 h 843101"/>
                  <a:gd name="connsiteX12" fmla="*/ 806798 w 806798"/>
                  <a:gd name="connsiteY12" fmla="*/ 27982 h 843101"/>
                  <a:gd name="connsiteX13" fmla="*/ 737743 w 806798"/>
                  <a:gd name="connsiteY13" fmla="*/ 308968 h 843101"/>
                  <a:gd name="connsiteX14" fmla="*/ 547243 w 806798"/>
                  <a:gd name="connsiteY14" fmla="*/ 578050 h 843101"/>
                  <a:gd name="connsiteX15" fmla="*/ 294145 w 806798"/>
                  <a:gd name="connsiteY15" fmla="*/ 772939 h 843101"/>
                  <a:gd name="connsiteX16" fmla="*/ 0 w 806798"/>
                  <a:gd name="connsiteY16" fmla="*/ 843101 h 843101"/>
                  <a:gd name="connsiteX17" fmla="*/ 178594 w 806798"/>
                  <a:gd name="connsiteY17" fmla="*/ 704262 h 843101"/>
                  <a:gd name="connsiteX0" fmla="*/ 0 w 628204"/>
                  <a:gd name="connsiteY0" fmla="*/ 704262 h 772939"/>
                  <a:gd name="connsiteX1" fmla="*/ 96591 w 628204"/>
                  <a:gd name="connsiteY1" fmla="*/ 754489 h 772939"/>
                  <a:gd name="connsiteX2" fmla="*/ 131714 w 628204"/>
                  <a:gd name="connsiteY2" fmla="*/ 549475 h 772939"/>
                  <a:gd name="connsiteX3" fmla="*/ 147192 w 628204"/>
                  <a:gd name="connsiteY3" fmla="*/ 537569 h 772939"/>
                  <a:gd name="connsiteX4" fmla="*/ 348407 w 628204"/>
                  <a:gd name="connsiteY4" fmla="*/ 563167 h 772939"/>
                  <a:gd name="connsiteX5" fmla="*/ 314475 w 628204"/>
                  <a:gd name="connsiteY5" fmla="*/ 361952 h 772939"/>
                  <a:gd name="connsiteX6" fmla="*/ 328167 w 628204"/>
                  <a:gd name="connsiteY6" fmla="*/ 342307 h 772939"/>
                  <a:gd name="connsiteX7" fmla="*/ 526121 w 628204"/>
                  <a:gd name="connsiteY7" fmla="*/ 306417 h 772939"/>
                  <a:gd name="connsiteX8" fmla="*/ 432347 w 628204"/>
                  <a:gd name="connsiteY8" fmla="*/ 132756 h 772939"/>
                  <a:gd name="connsiteX9" fmla="*/ 441783 w 628204"/>
                  <a:gd name="connsiteY9" fmla="*/ 99424 h 772939"/>
                  <a:gd name="connsiteX10" fmla="*/ 609965 w 628204"/>
                  <a:gd name="connsiteY10" fmla="*/ 6228 h 772939"/>
                  <a:gd name="connsiteX11" fmla="*/ 626419 w 628204"/>
                  <a:gd name="connsiteY11" fmla="*/ 0 h 772939"/>
                  <a:gd name="connsiteX12" fmla="*/ 628204 w 628204"/>
                  <a:gd name="connsiteY12" fmla="*/ 27982 h 772939"/>
                  <a:gd name="connsiteX13" fmla="*/ 559149 w 628204"/>
                  <a:gd name="connsiteY13" fmla="*/ 308968 h 772939"/>
                  <a:gd name="connsiteX14" fmla="*/ 368649 w 628204"/>
                  <a:gd name="connsiteY14" fmla="*/ 578050 h 772939"/>
                  <a:gd name="connsiteX15" fmla="*/ 115551 w 628204"/>
                  <a:gd name="connsiteY15" fmla="*/ 772939 h 772939"/>
                  <a:gd name="connsiteX16" fmla="*/ 0 w 628204"/>
                  <a:gd name="connsiteY16" fmla="*/ 704262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0 w 512653"/>
                  <a:gd name="connsiteY0" fmla="*/ 772939 h 772939"/>
                  <a:gd name="connsiteX1" fmla="*/ 16163 w 512653"/>
                  <a:gd name="connsiteY1" fmla="*/ 549475 h 772939"/>
                  <a:gd name="connsiteX2" fmla="*/ 31641 w 512653"/>
                  <a:gd name="connsiteY2" fmla="*/ 537569 h 772939"/>
                  <a:gd name="connsiteX3" fmla="*/ 232856 w 512653"/>
                  <a:gd name="connsiteY3" fmla="*/ 563167 h 772939"/>
                  <a:gd name="connsiteX4" fmla="*/ 198924 w 512653"/>
                  <a:gd name="connsiteY4" fmla="*/ 361952 h 772939"/>
                  <a:gd name="connsiteX5" fmla="*/ 212616 w 512653"/>
                  <a:gd name="connsiteY5" fmla="*/ 342307 h 772939"/>
                  <a:gd name="connsiteX6" fmla="*/ 410570 w 512653"/>
                  <a:gd name="connsiteY6" fmla="*/ 306417 h 772939"/>
                  <a:gd name="connsiteX7" fmla="*/ 316796 w 512653"/>
                  <a:gd name="connsiteY7" fmla="*/ 132756 h 772939"/>
                  <a:gd name="connsiteX8" fmla="*/ 326232 w 512653"/>
                  <a:gd name="connsiteY8" fmla="*/ 99424 h 772939"/>
                  <a:gd name="connsiteX9" fmla="*/ 494414 w 512653"/>
                  <a:gd name="connsiteY9" fmla="*/ 6228 h 772939"/>
                  <a:gd name="connsiteX10" fmla="*/ 510868 w 512653"/>
                  <a:gd name="connsiteY10" fmla="*/ 0 h 772939"/>
                  <a:gd name="connsiteX11" fmla="*/ 512653 w 512653"/>
                  <a:gd name="connsiteY11" fmla="*/ 27982 h 772939"/>
                  <a:gd name="connsiteX12" fmla="*/ 443598 w 512653"/>
                  <a:gd name="connsiteY12" fmla="*/ 308968 h 772939"/>
                  <a:gd name="connsiteX13" fmla="*/ 253098 w 512653"/>
                  <a:gd name="connsiteY13" fmla="*/ 578050 h 772939"/>
                  <a:gd name="connsiteX14" fmla="*/ 0 w 512653"/>
                  <a:gd name="connsiteY14" fmla="*/ 772939 h 772939"/>
                  <a:gd name="connsiteX0" fmla="*/ 236935 w 496490"/>
                  <a:gd name="connsiteY0" fmla="*/ 578050 h 578050"/>
                  <a:gd name="connsiteX1" fmla="*/ 0 w 496490"/>
                  <a:gd name="connsiteY1" fmla="*/ 549475 h 578050"/>
                  <a:gd name="connsiteX2" fmla="*/ 15478 w 496490"/>
                  <a:gd name="connsiteY2" fmla="*/ 537569 h 578050"/>
                  <a:gd name="connsiteX3" fmla="*/ 216693 w 496490"/>
                  <a:gd name="connsiteY3" fmla="*/ 563167 h 578050"/>
                  <a:gd name="connsiteX4" fmla="*/ 182761 w 496490"/>
                  <a:gd name="connsiteY4" fmla="*/ 361952 h 578050"/>
                  <a:gd name="connsiteX5" fmla="*/ 196453 w 496490"/>
                  <a:gd name="connsiteY5" fmla="*/ 342307 h 578050"/>
                  <a:gd name="connsiteX6" fmla="*/ 394407 w 496490"/>
                  <a:gd name="connsiteY6" fmla="*/ 306417 h 578050"/>
                  <a:gd name="connsiteX7" fmla="*/ 300633 w 496490"/>
                  <a:gd name="connsiteY7" fmla="*/ 132756 h 578050"/>
                  <a:gd name="connsiteX8" fmla="*/ 310069 w 496490"/>
                  <a:gd name="connsiteY8" fmla="*/ 99424 h 578050"/>
                  <a:gd name="connsiteX9" fmla="*/ 478251 w 496490"/>
                  <a:gd name="connsiteY9" fmla="*/ 6228 h 578050"/>
                  <a:gd name="connsiteX10" fmla="*/ 494705 w 496490"/>
                  <a:gd name="connsiteY10" fmla="*/ 0 h 578050"/>
                  <a:gd name="connsiteX11" fmla="*/ 496490 w 496490"/>
                  <a:gd name="connsiteY11" fmla="*/ 27982 h 578050"/>
                  <a:gd name="connsiteX12" fmla="*/ 427435 w 496490"/>
                  <a:gd name="connsiteY12" fmla="*/ 308968 h 578050"/>
                  <a:gd name="connsiteX13" fmla="*/ 236935 w 496490"/>
                  <a:gd name="connsiteY13" fmla="*/ 578050 h 578050"/>
                  <a:gd name="connsiteX0" fmla="*/ 221457 w 481012"/>
                  <a:gd name="connsiteY0" fmla="*/ 578050 h 578050"/>
                  <a:gd name="connsiteX1" fmla="*/ 0 w 481012"/>
                  <a:gd name="connsiteY1" fmla="*/ 537569 h 578050"/>
                  <a:gd name="connsiteX2" fmla="*/ 201215 w 481012"/>
                  <a:gd name="connsiteY2" fmla="*/ 563167 h 578050"/>
                  <a:gd name="connsiteX3" fmla="*/ 167283 w 481012"/>
                  <a:gd name="connsiteY3" fmla="*/ 361952 h 578050"/>
                  <a:gd name="connsiteX4" fmla="*/ 180975 w 481012"/>
                  <a:gd name="connsiteY4" fmla="*/ 342307 h 578050"/>
                  <a:gd name="connsiteX5" fmla="*/ 378929 w 481012"/>
                  <a:gd name="connsiteY5" fmla="*/ 306417 h 578050"/>
                  <a:gd name="connsiteX6" fmla="*/ 285155 w 481012"/>
                  <a:gd name="connsiteY6" fmla="*/ 132756 h 578050"/>
                  <a:gd name="connsiteX7" fmla="*/ 294591 w 481012"/>
                  <a:gd name="connsiteY7" fmla="*/ 99424 h 578050"/>
                  <a:gd name="connsiteX8" fmla="*/ 462773 w 481012"/>
                  <a:gd name="connsiteY8" fmla="*/ 6228 h 578050"/>
                  <a:gd name="connsiteX9" fmla="*/ 479227 w 481012"/>
                  <a:gd name="connsiteY9" fmla="*/ 0 h 578050"/>
                  <a:gd name="connsiteX10" fmla="*/ 481012 w 481012"/>
                  <a:gd name="connsiteY10" fmla="*/ 27982 h 578050"/>
                  <a:gd name="connsiteX11" fmla="*/ 411957 w 481012"/>
                  <a:gd name="connsiteY11" fmla="*/ 308968 h 578050"/>
                  <a:gd name="connsiteX12" fmla="*/ 221457 w 481012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244674 w 313729"/>
                  <a:gd name="connsiteY0" fmla="*/ 308968 h 563167"/>
                  <a:gd name="connsiteX1" fmla="*/ 33932 w 313729"/>
                  <a:gd name="connsiteY1" fmla="*/ 563167 h 563167"/>
                  <a:gd name="connsiteX2" fmla="*/ 0 w 313729"/>
                  <a:gd name="connsiteY2" fmla="*/ 361952 h 563167"/>
                  <a:gd name="connsiteX3" fmla="*/ 13692 w 313729"/>
                  <a:gd name="connsiteY3" fmla="*/ 342307 h 563167"/>
                  <a:gd name="connsiteX4" fmla="*/ 211646 w 313729"/>
                  <a:gd name="connsiteY4" fmla="*/ 306417 h 563167"/>
                  <a:gd name="connsiteX5" fmla="*/ 117872 w 313729"/>
                  <a:gd name="connsiteY5" fmla="*/ 132756 h 563167"/>
                  <a:gd name="connsiteX6" fmla="*/ 127308 w 313729"/>
                  <a:gd name="connsiteY6" fmla="*/ 99424 h 563167"/>
                  <a:gd name="connsiteX7" fmla="*/ 295490 w 313729"/>
                  <a:gd name="connsiteY7" fmla="*/ 6228 h 563167"/>
                  <a:gd name="connsiteX8" fmla="*/ 311944 w 313729"/>
                  <a:gd name="connsiteY8" fmla="*/ 0 h 563167"/>
                  <a:gd name="connsiteX9" fmla="*/ 313729 w 313729"/>
                  <a:gd name="connsiteY9" fmla="*/ 27982 h 563167"/>
                  <a:gd name="connsiteX10" fmla="*/ 244674 w 313729"/>
                  <a:gd name="connsiteY10" fmla="*/ 308968 h 563167"/>
                  <a:gd name="connsiteX0" fmla="*/ 244674 w 313729"/>
                  <a:gd name="connsiteY0" fmla="*/ 308968 h 361952"/>
                  <a:gd name="connsiteX1" fmla="*/ 0 w 313729"/>
                  <a:gd name="connsiteY1" fmla="*/ 361952 h 361952"/>
                  <a:gd name="connsiteX2" fmla="*/ 13692 w 313729"/>
                  <a:gd name="connsiteY2" fmla="*/ 342307 h 361952"/>
                  <a:gd name="connsiteX3" fmla="*/ 211646 w 313729"/>
                  <a:gd name="connsiteY3" fmla="*/ 306417 h 361952"/>
                  <a:gd name="connsiteX4" fmla="*/ 117872 w 313729"/>
                  <a:gd name="connsiteY4" fmla="*/ 132756 h 361952"/>
                  <a:gd name="connsiteX5" fmla="*/ 127308 w 313729"/>
                  <a:gd name="connsiteY5" fmla="*/ 99424 h 361952"/>
                  <a:gd name="connsiteX6" fmla="*/ 295490 w 313729"/>
                  <a:gd name="connsiteY6" fmla="*/ 6228 h 361952"/>
                  <a:gd name="connsiteX7" fmla="*/ 311944 w 313729"/>
                  <a:gd name="connsiteY7" fmla="*/ 0 h 361952"/>
                  <a:gd name="connsiteX8" fmla="*/ 313729 w 313729"/>
                  <a:gd name="connsiteY8" fmla="*/ 27982 h 361952"/>
                  <a:gd name="connsiteX9" fmla="*/ 244674 w 313729"/>
                  <a:gd name="connsiteY9" fmla="*/ 308968 h 361952"/>
                  <a:gd name="connsiteX0" fmla="*/ 230982 w 300037"/>
                  <a:gd name="connsiteY0" fmla="*/ 308968 h 342307"/>
                  <a:gd name="connsiteX1" fmla="*/ 0 w 300037"/>
                  <a:gd name="connsiteY1" fmla="*/ 342307 h 342307"/>
                  <a:gd name="connsiteX2" fmla="*/ 197954 w 300037"/>
                  <a:gd name="connsiteY2" fmla="*/ 306417 h 342307"/>
                  <a:gd name="connsiteX3" fmla="*/ 104180 w 300037"/>
                  <a:gd name="connsiteY3" fmla="*/ 132756 h 342307"/>
                  <a:gd name="connsiteX4" fmla="*/ 113616 w 300037"/>
                  <a:gd name="connsiteY4" fmla="*/ 99424 h 342307"/>
                  <a:gd name="connsiteX5" fmla="*/ 281798 w 300037"/>
                  <a:gd name="connsiteY5" fmla="*/ 6228 h 342307"/>
                  <a:gd name="connsiteX6" fmla="*/ 298252 w 300037"/>
                  <a:gd name="connsiteY6" fmla="*/ 0 h 342307"/>
                  <a:gd name="connsiteX7" fmla="*/ 300037 w 300037"/>
                  <a:gd name="connsiteY7" fmla="*/ 27982 h 342307"/>
                  <a:gd name="connsiteX8" fmla="*/ 230982 w 300037"/>
                  <a:gd name="connsiteY8" fmla="*/ 308968 h 342307"/>
                  <a:gd name="connsiteX0" fmla="*/ 126802 w 195857"/>
                  <a:gd name="connsiteY0" fmla="*/ 308968 h 308968"/>
                  <a:gd name="connsiteX1" fmla="*/ 93774 w 195857"/>
                  <a:gd name="connsiteY1" fmla="*/ 306417 h 308968"/>
                  <a:gd name="connsiteX2" fmla="*/ 0 w 195857"/>
                  <a:gd name="connsiteY2" fmla="*/ 132756 h 308968"/>
                  <a:gd name="connsiteX3" fmla="*/ 9436 w 195857"/>
                  <a:gd name="connsiteY3" fmla="*/ 99424 h 308968"/>
                  <a:gd name="connsiteX4" fmla="*/ 177618 w 195857"/>
                  <a:gd name="connsiteY4" fmla="*/ 6228 h 308968"/>
                  <a:gd name="connsiteX5" fmla="*/ 194072 w 195857"/>
                  <a:gd name="connsiteY5" fmla="*/ 0 h 308968"/>
                  <a:gd name="connsiteX6" fmla="*/ 195857 w 195857"/>
                  <a:gd name="connsiteY6" fmla="*/ 27982 h 308968"/>
                  <a:gd name="connsiteX7" fmla="*/ 126802 w 195857"/>
                  <a:gd name="connsiteY7" fmla="*/ 308968 h 308968"/>
                  <a:gd name="connsiteX0" fmla="*/ 127887 w 195857"/>
                  <a:gd name="connsiteY0" fmla="*/ 330665 h 330665"/>
                  <a:gd name="connsiteX1" fmla="*/ 93774 w 195857"/>
                  <a:gd name="connsiteY1" fmla="*/ 306417 h 330665"/>
                  <a:gd name="connsiteX2" fmla="*/ 0 w 195857"/>
                  <a:gd name="connsiteY2" fmla="*/ 132756 h 330665"/>
                  <a:gd name="connsiteX3" fmla="*/ 9436 w 195857"/>
                  <a:gd name="connsiteY3" fmla="*/ 99424 h 330665"/>
                  <a:gd name="connsiteX4" fmla="*/ 177618 w 195857"/>
                  <a:gd name="connsiteY4" fmla="*/ 6228 h 330665"/>
                  <a:gd name="connsiteX5" fmla="*/ 194072 w 195857"/>
                  <a:gd name="connsiteY5" fmla="*/ 0 h 330665"/>
                  <a:gd name="connsiteX6" fmla="*/ 195857 w 195857"/>
                  <a:gd name="connsiteY6" fmla="*/ 27982 h 330665"/>
                  <a:gd name="connsiteX7" fmla="*/ 127887 w 195857"/>
                  <a:gd name="connsiteY7" fmla="*/ 330665 h 33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857" h="330665">
                    <a:moveTo>
                      <a:pt x="127887" y="330665"/>
                    </a:moveTo>
                    <a:lnTo>
                      <a:pt x="93774" y="306417"/>
                    </a:lnTo>
                    <a:lnTo>
                      <a:pt x="0" y="132756"/>
                    </a:lnTo>
                    <a:lnTo>
                      <a:pt x="9436" y="99424"/>
                    </a:lnTo>
                    <a:lnTo>
                      <a:pt x="177618" y="6228"/>
                    </a:lnTo>
                    <a:lnTo>
                      <a:pt x="194072" y="0"/>
                    </a:lnTo>
                    <a:lnTo>
                      <a:pt x="195857" y="27982"/>
                    </a:lnTo>
                    <a:lnTo>
                      <a:pt x="127887" y="330665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0" name="正方形/長方形 409">
                <a:extLst>
                  <a:ext uri="{FF2B5EF4-FFF2-40B4-BE49-F238E27FC236}">
                    <a16:creationId xmlns:a16="http://schemas.microsoft.com/office/drawing/2014/main" id="{92E5FB50-0C5B-41AB-9E4A-A4B1B78738F1}"/>
                  </a:ext>
                </a:extLst>
              </p:cNvPr>
              <p:cNvSpPr/>
              <p:nvPr/>
            </p:nvSpPr>
            <p:spPr>
              <a:xfrm rot="10800000">
                <a:off x="3480347" y="11233119"/>
                <a:ext cx="727598" cy="45474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0 w 746612"/>
                  <a:gd name="connsiteY0" fmla="*/ 897359 h 897359"/>
                  <a:gd name="connsiteX1" fmla="*/ 16163 w 746612"/>
                  <a:gd name="connsiteY1" fmla="*/ 673895 h 897359"/>
                  <a:gd name="connsiteX2" fmla="*/ 31641 w 746612"/>
                  <a:gd name="connsiteY2" fmla="*/ 661989 h 897359"/>
                  <a:gd name="connsiteX3" fmla="*/ 232856 w 746612"/>
                  <a:gd name="connsiteY3" fmla="*/ 687587 h 897359"/>
                  <a:gd name="connsiteX4" fmla="*/ 198924 w 746612"/>
                  <a:gd name="connsiteY4" fmla="*/ 486372 h 897359"/>
                  <a:gd name="connsiteX5" fmla="*/ 212616 w 746612"/>
                  <a:gd name="connsiteY5" fmla="*/ 466727 h 897359"/>
                  <a:gd name="connsiteX6" fmla="*/ 410570 w 746612"/>
                  <a:gd name="connsiteY6" fmla="*/ 430837 h 897359"/>
                  <a:gd name="connsiteX7" fmla="*/ 316796 w 746612"/>
                  <a:gd name="connsiteY7" fmla="*/ 257176 h 897359"/>
                  <a:gd name="connsiteX8" fmla="*/ 326232 w 746612"/>
                  <a:gd name="connsiteY8" fmla="*/ 223844 h 897359"/>
                  <a:gd name="connsiteX9" fmla="*/ 494414 w 746612"/>
                  <a:gd name="connsiteY9" fmla="*/ 130648 h 897359"/>
                  <a:gd name="connsiteX10" fmla="*/ 510868 w 746612"/>
                  <a:gd name="connsiteY10" fmla="*/ 124420 h 897359"/>
                  <a:gd name="connsiteX11" fmla="*/ 636479 w 746612"/>
                  <a:gd name="connsiteY11" fmla="*/ 0 h 897359"/>
                  <a:gd name="connsiteX12" fmla="*/ 746612 w 746612"/>
                  <a:gd name="connsiteY12" fmla="*/ 155377 h 897359"/>
                  <a:gd name="connsiteX13" fmla="*/ 512653 w 746612"/>
                  <a:gd name="connsiteY13" fmla="*/ 152402 h 897359"/>
                  <a:gd name="connsiteX14" fmla="*/ 443598 w 746612"/>
                  <a:gd name="connsiteY14" fmla="*/ 433388 h 897359"/>
                  <a:gd name="connsiteX15" fmla="*/ 253098 w 746612"/>
                  <a:gd name="connsiteY15" fmla="*/ 702470 h 897359"/>
                  <a:gd name="connsiteX16" fmla="*/ 0 w 746612"/>
                  <a:gd name="connsiteY16" fmla="*/ 897359 h 89735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702470 h 702470"/>
                  <a:gd name="connsiteX1" fmla="*/ 0 w 547688"/>
                  <a:gd name="connsiteY1" fmla="*/ 486372 h 702470"/>
                  <a:gd name="connsiteX2" fmla="*/ 13692 w 547688"/>
                  <a:gd name="connsiteY2" fmla="*/ 466727 h 702470"/>
                  <a:gd name="connsiteX3" fmla="*/ 211646 w 547688"/>
                  <a:gd name="connsiteY3" fmla="*/ 430837 h 702470"/>
                  <a:gd name="connsiteX4" fmla="*/ 117872 w 547688"/>
                  <a:gd name="connsiteY4" fmla="*/ 257176 h 702470"/>
                  <a:gd name="connsiteX5" fmla="*/ 127308 w 547688"/>
                  <a:gd name="connsiteY5" fmla="*/ 223844 h 702470"/>
                  <a:gd name="connsiteX6" fmla="*/ 295490 w 547688"/>
                  <a:gd name="connsiteY6" fmla="*/ 130648 h 702470"/>
                  <a:gd name="connsiteX7" fmla="*/ 311944 w 547688"/>
                  <a:gd name="connsiteY7" fmla="*/ 124420 h 702470"/>
                  <a:gd name="connsiteX8" fmla="*/ 437555 w 547688"/>
                  <a:gd name="connsiteY8" fmla="*/ 0 h 702470"/>
                  <a:gd name="connsiteX9" fmla="*/ 547688 w 547688"/>
                  <a:gd name="connsiteY9" fmla="*/ 155377 h 702470"/>
                  <a:gd name="connsiteX10" fmla="*/ 313729 w 547688"/>
                  <a:gd name="connsiteY10" fmla="*/ 152402 h 702470"/>
                  <a:gd name="connsiteX11" fmla="*/ 244674 w 547688"/>
                  <a:gd name="connsiteY11" fmla="*/ 433388 h 702470"/>
                  <a:gd name="connsiteX12" fmla="*/ 54174 w 547688"/>
                  <a:gd name="connsiteY12" fmla="*/ 702470 h 702470"/>
                  <a:gd name="connsiteX0" fmla="*/ 244674 w 547688"/>
                  <a:gd name="connsiteY0" fmla="*/ 433388 h 486372"/>
                  <a:gd name="connsiteX1" fmla="*/ 0 w 547688"/>
                  <a:gd name="connsiteY1" fmla="*/ 486372 h 486372"/>
                  <a:gd name="connsiteX2" fmla="*/ 13692 w 547688"/>
                  <a:gd name="connsiteY2" fmla="*/ 466727 h 486372"/>
                  <a:gd name="connsiteX3" fmla="*/ 211646 w 547688"/>
                  <a:gd name="connsiteY3" fmla="*/ 430837 h 486372"/>
                  <a:gd name="connsiteX4" fmla="*/ 117872 w 547688"/>
                  <a:gd name="connsiteY4" fmla="*/ 257176 h 486372"/>
                  <a:gd name="connsiteX5" fmla="*/ 127308 w 547688"/>
                  <a:gd name="connsiteY5" fmla="*/ 223844 h 486372"/>
                  <a:gd name="connsiteX6" fmla="*/ 295490 w 547688"/>
                  <a:gd name="connsiteY6" fmla="*/ 130648 h 486372"/>
                  <a:gd name="connsiteX7" fmla="*/ 311944 w 547688"/>
                  <a:gd name="connsiteY7" fmla="*/ 124420 h 486372"/>
                  <a:gd name="connsiteX8" fmla="*/ 437555 w 547688"/>
                  <a:gd name="connsiteY8" fmla="*/ 0 h 486372"/>
                  <a:gd name="connsiteX9" fmla="*/ 547688 w 547688"/>
                  <a:gd name="connsiteY9" fmla="*/ 155377 h 486372"/>
                  <a:gd name="connsiteX10" fmla="*/ 313729 w 547688"/>
                  <a:gd name="connsiteY10" fmla="*/ 152402 h 486372"/>
                  <a:gd name="connsiteX11" fmla="*/ 244674 w 547688"/>
                  <a:gd name="connsiteY11" fmla="*/ 433388 h 486372"/>
                  <a:gd name="connsiteX0" fmla="*/ 230982 w 533996"/>
                  <a:gd name="connsiteY0" fmla="*/ 433388 h 466727"/>
                  <a:gd name="connsiteX1" fmla="*/ 0 w 533996"/>
                  <a:gd name="connsiteY1" fmla="*/ 466727 h 466727"/>
                  <a:gd name="connsiteX2" fmla="*/ 197954 w 533996"/>
                  <a:gd name="connsiteY2" fmla="*/ 430837 h 466727"/>
                  <a:gd name="connsiteX3" fmla="*/ 104180 w 533996"/>
                  <a:gd name="connsiteY3" fmla="*/ 257176 h 466727"/>
                  <a:gd name="connsiteX4" fmla="*/ 113616 w 533996"/>
                  <a:gd name="connsiteY4" fmla="*/ 223844 h 466727"/>
                  <a:gd name="connsiteX5" fmla="*/ 281798 w 533996"/>
                  <a:gd name="connsiteY5" fmla="*/ 130648 h 466727"/>
                  <a:gd name="connsiteX6" fmla="*/ 298252 w 533996"/>
                  <a:gd name="connsiteY6" fmla="*/ 124420 h 466727"/>
                  <a:gd name="connsiteX7" fmla="*/ 423863 w 533996"/>
                  <a:gd name="connsiteY7" fmla="*/ 0 h 466727"/>
                  <a:gd name="connsiteX8" fmla="*/ 533996 w 533996"/>
                  <a:gd name="connsiteY8" fmla="*/ 155377 h 466727"/>
                  <a:gd name="connsiteX9" fmla="*/ 300037 w 533996"/>
                  <a:gd name="connsiteY9" fmla="*/ 152402 h 466727"/>
                  <a:gd name="connsiteX10" fmla="*/ 230982 w 533996"/>
                  <a:gd name="connsiteY10" fmla="*/ 433388 h 466727"/>
                  <a:gd name="connsiteX0" fmla="*/ 126802 w 429816"/>
                  <a:gd name="connsiteY0" fmla="*/ 433388 h 433388"/>
                  <a:gd name="connsiteX1" fmla="*/ 93774 w 429816"/>
                  <a:gd name="connsiteY1" fmla="*/ 430837 h 433388"/>
                  <a:gd name="connsiteX2" fmla="*/ 0 w 429816"/>
                  <a:gd name="connsiteY2" fmla="*/ 257176 h 433388"/>
                  <a:gd name="connsiteX3" fmla="*/ 9436 w 429816"/>
                  <a:gd name="connsiteY3" fmla="*/ 223844 h 433388"/>
                  <a:gd name="connsiteX4" fmla="*/ 177618 w 429816"/>
                  <a:gd name="connsiteY4" fmla="*/ 130648 h 433388"/>
                  <a:gd name="connsiteX5" fmla="*/ 194072 w 429816"/>
                  <a:gd name="connsiteY5" fmla="*/ 124420 h 433388"/>
                  <a:gd name="connsiteX6" fmla="*/ 319683 w 429816"/>
                  <a:gd name="connsiteY6" fmla="*/ 0 h 433388"/>
                  <a:gd name="connsiteX7" fmla="*/ 429816 w 429816"/>
                  <a:gd name="connsiteY7" fmla="*/ 155377 h 433388"/>
                  <a:gd name="connsiteX8" fmla="*/ 195857 w 429816"/>
                  <a:gd name="connsiteY8" fmla="*/ 152402 h 433388"/>
                  <a:gd name="connsiteX9" fmla="*/ 126802 w 429816"/>
                  <a:gd name="connsiteY9" fmla="*/ 433388 h 433388"/>
                  <a:gd name="connsiteX0" fmla="*/ 126802 w 429816"/>
                  <a:gd name="connsiteY0" fmla="*/ 433388 h 433388"/>
                  <a:gd name="connsiteX1" fmla="*/ 0 w 429816"/>
                  <a:gd name="connsiteY1" fmla="*/ 257176 h 433388"/>
                  <a:gd name="connsiteX2" fmla="*/ 9436 w 429816"/>
                  <a:gd name="connsiteY2" fmla="*/ 223844 h 433388"/>
                  <a:gd name="connsiteX3" fmla="*/ 177618 w 429816"/>
                  <a:gd name="connsiteY3" fmla="*/ 130648 h 433388"/>
                  <a:gd name="connsiteX4" fmla="*/ 194072 w 429816"/>
                  <a:gd name="connsiteY4" fmla="*/ 124420 h 433388"/>
                  <a:gd name="connsiteX5" fmla="*/ 319683 w 429816"/>
                  <a:gd name="connsiteY5" fmla="*/ 0 h 433388"/>
                  <a:gd name="connsiteX6" fmla="*/ 429816 w 429816"/>
                  <a:gd name="connsiteY6" fmla="*/ 155377 h 433388"/>
                  <a:gd name="connsiteX7" fmla="*/ 195857 w 429816"/>
                  <a:gd name="connsiteY7" fmla="*/ 152402 h 433388"/>
                  <a:gd name="connsiteX8" fmla="*/ 126802 w 429816"/>
                  <a:gd name="connsiteY8" fmla="*/ 433388 h 433388"/>
                  <a:gd name="connsiteX0" fmla="*/ 195857 w 429816"/>
                  <a:gd name="connsiteY0" fmla="*/ 152402 h 257176"/>
                  <a:gd name="connsiteX1" fmla="*/ 0 w 429816"/>
                  <a:gd name="connsiteY1" fmla="*/ 257176 h 257176"/>
                  <a:gd name="connsiteX2" fmla="*/ 9436 w 429816"/>
                  <a:gd name="connsiteY2" fmla="*/ 223844 h 257176"/>
                  <a:gd name="connsiteX3" fmla="*/ 177618 w 429816"/>
                  <a:gd name="connsiteY3" fmla="*/ 130648 h 257176"/>
                  <a:gd name="connsiteX4" fmla="*/ 194072 w 429816"/>
                  <a:gd name="connsiteY4" fmla="*/ 124420 h 257176"/>
                  <a:gd name="connsiteX5" fmla="*/ 319683 w 429816"/>
                  <a:gd name="connsiteY5" fmla="*/ 0 h 257176"/>
                  <a:gd name="connsiteX6" fmla="*/ 429816 w 429816"/>
                  <a:gd name="connsiteY6" fmla="*/ 155377 h 257176"/>
                  <a:gd name="connsiteX7" fmla="*/ 195857 w 429816"/>
                  <a:gd name="connsiteY7" fmla="*/ 152402 h 257176"/>
                  <a:gd name="connsiteX0" fmla="*/ 186421 w 420380"/>
                  <a:gd name="connsiteY0" fmla="*/ 152402 h 223844"/>
                  <a:gd name="connsiteX1" fmla="*/ 0 w 420380"/>
                  <a:gd name="connsiteY1" fmla="*/ 223844 h 223844"/>
                  <a:gd name="connsiteX2" fmla="*/ 168182 w 420380"/>
                  <a:gd name="connsiteY2" fmla="*/ 130648 h 223844"/>
                  <a:gd name="connsiteX3" fmla="*/ 184636 w 420380"/>
                  <a:gd name="connsiteY3" fmla="*/ 124420 h 223844"/>
                  <a:gd name="connsiteX4" fmla="*/ 310247 w 420380"/>
                  <a:gd name="connsiteY4" fmla="*/ 0 h 223844"/>
                  <a:gd name="connsiteX5" fmla="*/ 420380 w 420380"/>
                  <a:gd name="connsiteY5" fmla="*/ 155377 h 223844"/>
                  <a:gd name="connsiteX6" fmla="*/ 186421 w 420380"/>
                  <a:gd name="connsiteY6" fmla="*/ 152402 h 223844"/>
                  <a:gd name="connsiteX0" fmla="*/ 18239 w 252198"/>
                  <a:gd name="connsiteY0" fmla="*/ 152402 h 155377"/>
                  <a:gd name="connsiteX1" fmla="*/ 0 w 252198"/>
                  <a:gd name="connsiteY1" fmla="*/ 130648 h 155377"/>
                  <a:gd name="connsiteX2" fmla="*/ 16454 w 252198"/>
                  <a:gd name="connsiteY2" fmla="*/ 124420 h 155377"/>
                  <a:gd name="connsiteX3" fmla="*/ 142065 w 252198"/>
                  <a:gd name="connsiteY3" fmla="*/ 0 h 155377"/>
                  <a:gd name="connsiteX4" fmla="*/ 252198 w 252198"/>
                  <a:gd name="connsiteY4" fmla="*/ 155377 h 155377"/>
                  <a:gd name="connsiteX5" fmla="*/ 18239 w 252198"/>
                  <a:gd name="connsiteY5" fmla="*/ 152402 h 155377"/>
                  <a:gd name="connsiteX0" fmla="*/ 1785 w 235744"/>
                  <a:gd name="connsiteY0" fmla="*/ 152402 h 155377"/>
                  <a:gd name="connsiteX1" fmla="*/ 0 w 235744"/>
                  <a:gd name="connsiteY1" fmla="*/ 124420 h 155377"/>
                  <a:gd name="connsiteX2" fmla="*/ 125611 w 235744"/>
                  <a:gd name="connsiteY2" fmla="*/ 0 h 155377"/>
                  <a:gd name="connsiteX3" fmla="*/ 235744 w 235744"/>
                  <a:gd name="connsiteY3" fmla="*/ 155377 h 155377"/>
                  <a:gd name="connsiteX4" fmla="*/ 1785 w 235744"/>
                  <a:gd name="connsiteY4" fmla="*/ 152402 h 155377"/>
                  <a:gd name="connsiteX0" fmla="*/ 0 w 248604"/>
                  <a:gd name="connsiteY0" fmla="*/ 146707 h 155377"/>
                  <a:gd name="connsiteX1" fmla="*/ 12860 w 248604"/>
                  <a:gd name="connsiteY1" fmla="*/ 124420 h 155377"/>
                  <a:gd name="connsiteX2" fmla="*/ 138471 w 248604"/>
                  <a:gd name="connsiteY2" fmla="*/ 0 h 155377"/>
                  <a:gd name="connsiteX3" fmla="*/ 248604 w 248604"/>
                  <a:gd name="connsiteY3" fmla="*/ 155377 h 155377"/>
                  <a:gd name="connsiteX4" fmla="*/ 0 w 248604"/>
                  <a:gd name="connsiteY4" fmla="*/ 146707 h 15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604" h="155377">
                    <a:moveTo>
                      <a:pt x="0" y="146707"/>
                    </a:moveTo>
                    <a:lnTo>
                      <a:pt x="12860" y="124420"/>
                    </a:lnTo>
                    <a:lnTo>
                      <a:pt x="138471" y="0"/>
                    </a:lnTo>
                    <a:lnTo>
                      <a:pt x="248604" y="155377"/>
                    </a:lnTo>
                    <a:lnTo>
                      <a:pt x="0" y="146707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1" name="正方形/長方形 409">
                <a:extLst>
                  <a:ext uri="{FF2B5EF4-FFF2-40B4-BE49-F238E27FC236}">
                    <a16:creationId xmlns:a16="http://schemas.microsoft.com/office/drawing/2014/main" id="{9D32EF8F-2A34-533B-F6CF-027A1E13F798}"/>
                  </a:ext>
                </a:extLst>
              </p:cNvPr>
              <p:cNvSpPr/>
              <p:nvPr/>
            </p:nvSpPr>
            <p:spPr>
              <a:xfrm rot="10800000">
                <a:off x="4367191" y="9631922"/>
                <a:ext cx="716095" cy="794997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272058 w 765572"/>
                  <a:gd name="connsiteY0" fmla="*/ 702470 h 878909"/>
                  <a:gd name="connsiteX1" fmla="*/ 0 w 765572"/>
                  <a:gd name="connsiteY1" fmla="*/ 878909 h 878909"/>
                  <a:gd name="connsiteX2" fmla="*/ 35123 w 765572"/>
                  <a:gd name="connsiteY2" fmla="*/ 673895 h 878909"/>
                  <a:gd name="connsiteX3" fmla="*/ 50601 w 765572"/>
                  <a:gd name="connsiteY3" fmla="*/ 661989 h 878909"/>
                  <a:gd name="connsiteX4" fmla="*/ 251816 w 765572"/>
                  <a:gd name="connsiteY4" fmla="*/ 687587 h 878909"/>
                  <a:gd name="connsiteX5" fmla="*/ 217884 w 765572"/>
                  <a:gd name="connsiteY5" fmla="*/ 486372 h 878909"/>
                  <a:gd name="connsiteX6" fmla="*/ 231576 w 765572"/>
                  <a:gd name="connsiteY6" fmla="*/ 466727 h 878909"/>
                  <a:gd name="connsiteX7" fmla="*/ 429530 w 765572"/>
                  <a:gd name="connsiteY7" fmla="*/ 430837 h 878909"/>
                  <a:gd name="connsiteX8" fmla="*/ 335756 w 765572"/>
                  <a:gd name="connsiteY8" fmla="*/ 257176 h 878909"/>
                  <a:gd name="connsiteX9" fmla="*/ 345192 w 765572"/>
                  <a:gd name="connsiteY9" fmla="*/ 223844 h 878909"/>
                  <a:gd name="connsiteX10" fmla="*/ 513374 w 765572"/>
                  <a:gd name="connsiteY10" fmla="*/ 130648 h 878909"/>
                  <a:gd name="connsiteX11" fmla="*/ 529828 w 765572"/>
                  <a:gd name="connsiteY11" fmla="*/ 124420 h 878909"/>
                  <a:gd name="connsiteX12" fmla="*/ 655439 w 765572"/>
                  <a:gd name="connsiteY12" fmla="*/ 0 h 878909"/>
                  <a:gd name="connsiteX13" fmla="*/ 765572 w 765572"/>
                  <a:gd name="connsiteY13" fmla="*/ 155377 h 878909"/>
                  <a:gd name="connsiteX14" fmla="*/ 531613 w 765572"/>
                  <a:gd name="connsiteY14" fmla="*/ 152402 h 878909"/>
                  <a:gd name="connsiteX15" fmla="*/ 462558 w 765572"/>
                  <a:gd name="connsiteY15" fmla="*/ 433388 h 878909"/>
                  <a:gd name="connsiteX16" fmla="*/ 272058 w 765572"/>
                  <a:gd name="connsiteY16" fmla="*/ 702470 h 878909"/>
                  <a:gd name="connsiteX0" fmla="*/ 236935 w 730449"/>
                  <a:gd name="connsiteY0" fmla="*/ 702470 h 702470"/>
                  <a:gd name="connsiteX1" fmla="*/ 0 w 730449"/>
                  <a:gd name="connsiteY1" fmla="*/ 673895 h 702470"/>
                  <a:gd name="connsiteX2" fmla="*/ 15478 w 730449"/>
                  <a:gd name="connsiteY2" fmla="*/ 661989 h 702470"/>
                  <a:gd name="connsiteX3" fmla="*/ 216693 w 730449"/>
                  <a:gd name="connsiteY3" fmla="*/ 687587 h 702470"/>
                  <a:gd name="connsiteX4" fmla="*/ 182761 w 730449"/>
                  <a:gd name="connsiteY4" fmla="*/ 486372 h 702470"/>
                  <a:gd name="connsiteX5" fmla="*/ 196453 w 730449"/>
                  <a:gd name="connsiteY5" fmla="*/ 466727 h 702470"/>
                  <a:gd name="connsiteX6" fmla="*/ 394407 w 730449"/>
                  <a:gd name="connsiteY6" fmla="*/ 430837 h 702470"/>
                  <a:gd name="connsiteX7" fmla="*/ 300633 w 730449"/>
                  <a:gd name="connsiteY7" fmla="*/ 257176 h 702470"/>
                  <a:gd name="connsiteX8" fmla="*/ 310069 w 730449"/>
                  <a:gd name="connsiteY8" fmla="*/ 223844 h 702470"/>
                  <a:gd name="connsiteX9" fmla="*/ 478251 w 730449"/>
                  <a:gd name="connsiteY9" fmla="*/ 130648 h 702470"/>
                  <a:gd name="connsiteX10" fmla="*/ 494705 w 730449"/>
                  <a:gd name="connsiteY10" fmla="*/ 124420 h 702470"/>
                  <a:gd name="connsiteX11" fmla="*/ 620316 w 730449"/>
                  <a:gd name="connsiteY11" fmla="*/ 0 h 702470"/>
                  <a:gd name="connsiteX12" fmla="*/ 730449 w 730449"/>
                  <a:gd name="connsiteY12" fmla="*/ 155377 h 702470"/>
                  <a:gd name="connsiteX13" fmla="*/ 496490 w 730449"/>
                  <a:gd name="connsiteY13" fmla="*/ 152402 h 702470"/>
                  <a:gd name="connsiteX14" fmla="*/ 427435 w 730449"/>
                  <a:gd name="connsiteY14" fmla="*/ 433388 h 702470"/>
                  <a:gd name="connsiteX15" fmla="*/ 236935 w 730449"/>
                  <a:gd name="connsiteY15" fmla="*/ 702470 h 702470"/>
                  <a:gd name="connsiteX0" fmla="*/ 221457 w 714971"/>
                  <a:gd name="connsiteY0" fmla="*/ 702470 h 702470"/>
                  <a:gd name="connsiteX1" fmla="*/ 0 w 714971"/>
                  <a:gd name="connsiteY1" fmla="*/ 661989 h 702470"/>
                  <a:gd name="connsiteX2" fmla="*/ 201215 w 714971"/>
                  <a:gd name="connsiteY2" fmla="*/ 687587 h 702470"/>
                  <a:gd name="connsiteX3" fmla="*/ 167283 w 714971"/>
                  <a:gd name="connsiteY3" fmla="*/ 486372 h 702470"/>
                  <a:gd name="connsiteX4" fmla="*/ 180975 w 714971"/>
                  <a:gd name="connsiteY4" fmla="*/ 466727 h 702470"/>
                  <a:gd name="connsiteX5" fmla="*/ 378929 w 714971"/>
                  <a:gd name="connsiteY5" fmla="*/ 430837 h 702470"/>
                  <a:gd name="connsiteX6" fmla="*/ 285155 w 714971"/>
                  <a:gd name="connsiteY6" fmla="*/ 257176 h 702470"/>
                  <a:gd name="connsiteX7" fmla="*/ 294591 w 714971"/>
                  <a:gd name="connsiteY7" fmla="*/ 223844 h 702470"/>
                  <a:gd name="connsiteX8" fmla="*/ 462773 w 714971"/>
                  <a:gd name="connsiteY8" fmla="*/ 130648 h 702470"/>
                  <a:gd name="connsiteX9" fmla="*/ 479227 w 714971"/>
                  <a:gd name="connsiteY9" fmla="*/ 124420 h 702470"/>
                  <a:gd name="connsiteX10" fmla="*/ 604838 w 714971"/>
                  <a:gd name="connsiteY10" fmla="*/ 0 h 702470"/>
                  <a:gd name="connsiteX11" fmla="*/ 714971 w 714971"/>
                  <a:gd name="connsiteY11" fmla="*/ 155377 h 702470"/>
                  <a:gd name="connsiteX12" fmla="*/ 481012 w 714971"/>
                  <a:gd name="connsiteY12" fmla="*/ 152402 h 702470"/>
                  <a:gd name="connsiteX13" fmla="*/ 411957 w 714971"/>
                  <a:gd name="connsiteY13" fmla="*/ 433388 h 702470"/>
                  <a:gd name="connsiteX14" fmla="*/ 221457 w 714971"/>
                  <a:gd name="connsiteY14" fmla="*/ 702470 h 702470"/>
                  <a:gd name="connsiteX0" fmla="*/ 54174 w 547688"/>
                  <a:gd name="connsiteY0" fmla="*/ 702470 h 702470"/>
                  <a:gd name="connsiteX1" fmla="*/ 33932 w 547688"/>
                  <a:gd name="connsiteY1" fmla="*/ 687587 h 702470"/>
                  <a:gd name="connsiteX2" fmla="*/ 0 w 547688"/>
                  <a:gd name="connsiteY2" fmla="*/ 486372 h 702470"/>
                  <a:gd name="connsiteX3" fmla="*/ 13692 w 547688"/>
                  <a:gd name="connsiteY3" fmla="*/ 466727 h 702470"/>
                  <a:gd name="connsiteX4" fmla="*/ 211646 w 547688"/>
                  <a:gd name="connsiteY4" fmla="*/ 430837 h 702470"/>
                  <a:gd name="connsiteX5" fmla="*/ 117872 w 547688"/>
                  <a:gd name="connsiteY5" fmla="*/ 257176 h 702470"/>
                  <a:gd name="connsiteX6" fmla="*/ 127308 w 547688"/>
                  <a:gd name="connsiteY6" fmla="*/ 223844 h 702470"/>
                  <a:gd name="connsiteX7" fmla="*/ 295490 w 547688"/>
                  <a:gd name="connsiteY7" fmla="*/ 130648 h 702470"/>
                  <a:gd name="connsiteX8" fmla="*/ 311944 w 547688"/>
                  <a:gd name="connsiteY8" fmla="*/ 124420 h 702470"/>
                  <a:gd name="connsiteX9" fmla="*/ 437555 w 547688"/>
                  <a:gd name="connsiteY9" fmla="*/ 0 h 702470"/>
                  <a:gd name="connsiteX10" fmla="*/ 547688 w 547688"/>
                  <a:gd name="connsiteY10" fmla="*/ 155377 h 702470"/>
                  <a:gd name="connsiteX11" fmla="*/ 313729 w 547688"/>
                  <a:gd name="connsiteY11" fmla="*/ 152402 h 702470"/>
                  <a:gd name="connsiteX12" fmla="*/ 244674 w 547688"/>
                  <a:gd name="connsiteY12" fmla="*/ 433388 h 702470"/>
                  <a:gd name="connsiteX13" fmla="*/ 54174 w 547688"/>
                  <a:gd name="connsiteY13" fmla="*/ 702470 h 702470"/>
                  <a:gd name="connsiteX0" fmla="*/ 54174 w 547688"/>
                  <a:gd name="connsiteY0" fmla="*/ 578050 h 578050"/>
                  <a:gd name="connsiteX1" fmla="*/ 33932 w 547688"/>
                  <a:gd name="connsiteY1" fmla="*/ 563167 h 578050"/>
                  <a:gd name="connsiteX2" fmla="*/ 0 w 547688"/>
                  <a:gd name="connsiteY2" fmla="*/ 361952 h 578050"/>
                  <a:gd name="connsiteX3" fmla="*/ 13692 w 547688"/>
                  <a:gd name="connsiteY3" fmla="*/ 342307 h 578050"/>
                  <a:gd name="connsiteX4" fmla="*/ 211646 w 547688"/>
                  <a:gd name="connsiteY4" fmla="*/ 306417 h 578050"/>
                  <a:gd name="connsiteX5" fmla="*/ 117872 w 547688"/>
                  <a:gd name="connsiteY5" fmla="*/ 132756 h 578050"/>
                  <a:gd name="connsiteX6" fmla="*/ 127308 w 547688"/>
                  <a:gd name="connsiteY6" fmla="*/ 99424 h 578050"/>
                  <a:gd name="connsiteX7" fmla="*/ 295490 w 547688"/>
                  <a:gd name="connsiteY7" fmla="*/ 6228 h 578050"/>
                  <a:gd name="connsiteX8" fmla="*/ 311944 w 547688"/>
                  <a:gd name="connsiteY8" fmla="*/ 0 h 578050"/>
                  <a:gd name="connsiteX9" fmla="*/ 547688 w 547688"/>
                  <a:gd name="connsiteY9" fmla="*/ 30957 h 578050"/>
                  <a:gd name="connsiteX10" fmla="*/ 313729 w 547688"/>
                  <a:gd name="connsiteY10" fmla="*/ 27982 h 578050"/>
                  <a:gd name="connsiteX11" fmla="*/ 244674 w 547688"/>
                  <a:gd name="connsiteY11" fmla="*/ 308968 h 578050"/>
                  <a:gd name="connsiteX12" fmla="*/ 54174 w 547688"/>
                  <a:gd name="connsiteY12" fmla="*/ 578050 h 578050"/>
                  <a:gd name="connsiteX0" fmla="*/ 54174 w 313729"/>
                  <a:gd name="connsiteY0" fmla="*/ 578050 h 578050"/>
                  <a:gd name="connsiteX1" fmla="*/ 33932 w 313729"/>
                  <a:gd name="connsiteY1" fmla="*/ 563167 h 578050"/>
                  <a:gd name="connsiteX2" fmla="*/ 0 w 313729"/>
                  <a:gd name="connsiteY2" fmla="*/ 361952 h 578050"/>
                  <a:gd name="connsiteX3" fmla="*/ 13692 w 313729"/>
                  <a:gd name="connsiteY3" fmla="*/ 342307 h 578050"/>
                  <a:gd name="connsiteX4" fmla="*/ 211646 w 313729"/>
                  <a:gd name="connsiteY4" fmla="*/ 306417 h 578050"/>
                  <a:gd name="connsiteX5" fmla="*/ 117872 w 313729"/>
                  <a:gd name="connsiteY5" fmla="*/ 132756 h 578050"/>
                  <a:gd name="connsiteX6" fmla="*/ 127308 w 313729"/>
                  <a:gd name="connsiteY6" fmla="*/ 99424 h 578050"/>
                  <a:gd name="connsiteX7" fmla="*/ 295490 w 313729"/>
                  <a:gd name="connsiteY7" fmla="*/ 6228 h 578050"/>
                  <a:gd name="connsiteX8" fmla="*/ 311944 w 313729"/>
                  <a:gd name="connsiteY8" fmla="*/ 0 h 578050"/>
                  <a:gd name="connsiteX9" fmla="*/ 313729 w 313729"/>
                  <a:gd name="connsiteY9" fmla="*/ 27982 h 578050"/>
                  <a:gd name="connsiteX10" fmla="*/ 244674 w 313729"/>
                  <a:gd name="connsiteY10" fmla="*/ 308968 h 578050"/>
                  <a:gd name="connsiteX11" fmla="*/ 54174 w 313729"/>
                  <a:gd name="connsiteY11" fmla="*/ 578050 h 578050"/>
                  <a:gd name="connsiteX0" fmla="*/ 54174 w 313729"/>
                  <a:gd name="connsiteY0" fmla="*/ 571822 h 571822"/>
                  <a:gd name="connsiteX1" fmla="*/ 33932 w 313729"/>
                  <a:gd name="connsiteY1" fmla="*/ 556939 h 571822"/>
                  <a:gd name="connsiteX2" fmla="*/ 0 w 313729"/>
                  <a:gd name="connsiteY2" fmla="*/ 355724 h 571822"/>
                  <a:gd name="connsiteX3" fmla="*/ 13692 w 313729"/>
                  <a:gd name="connsiteY3" fmla="*/ 336079 h 571822"/>
                  <a:gd name="connsiteX4" fmla="*/ 211646 w 313729"/>
                  <a:gd name="connsiteY4" fmla="*/ 300189 h 571822"/>
                  <a:gd name="connsiteX5" fmla="*/ 117872 w 313729"/>
                  <a:gd name="connsiteY5" fmla="*/ 126528 h 571822"/>
                  <a:gd name="connsiteX6" fmla="*/ 127308 w 313729"/>
                  <a:gd name="connsiteY6" fmla="*/ 93196 h 571822"/>
                  <a:gd name="connsiteX7" fmla="*/ 295490 w 313729"/>
                  <a:gd name="connsiteY7" fmla="*/ 0 h 571822"/>
                  <a:gd name="connsiteX8" fmla="*/ 313729 w 313729"/>
                  <a:gd name="connsiteY8" fmla="*/ 21754 h 571822"/>
                  <a:gd name="connsiteX9" fmla="*/ 244674 w 313729"/>
                  <a:gd name="connsiteY9" fmla="*/ 302740 h 571822"/>
                  <a:gd name="connsiteX10" fmla="*/ 54174 w 313729"/>
                  <a:gd name="connsiteY10" fmla="*/ 571822 h 571822"/>
                  <a:gd name="connsiteX0" fmla="*/ 54174 w 313729"/>
                  <a:gd name="connsiteY0" fmla="*/ 550068 h 550068"/>
                  <a:gd name="connsiteX1" fmla="*/ 33932 w 313729"/>
                  <a:gd name="connsiteY1" fmla="*/ 535185 h 550068"/>
                  <a:gd name="connsiteX2" fmla="*/ 0 w 313729"/>
                  <a:gd name="connsiteY2" fmla="*/ 333970 h 550068"/>
                  <a:gd name="connsiteX3" fmla="*/ 13692 w 313729"/>
                  <a:gd name="connsiteY3" fmla="*/ 314325 h 550068"/>
                  <a:gd name="connsiteX4" fmla="*/ 211646 w 313729"/>
                  <a:gd name="connsiteY4" fmla="*/ 278435 h 550068"/>
                  <a:gd name="connsiteX5" fmla="*/ 117872 w 313729"/>
                  <a:gd name="connsiteY5" fmla="*/ 104774 h 550068"/>
                  <a:gd name="connsiteX6" fmla="*/ 127308 w 313729"/>
                  <a:gd name="connsiteY6" fmla="*/ 71442 h 550068"/>
                  <a:gd name="connsiteX7" fmla="*/ 313729 w 313729"/>
                  <a:gd name="connsiteY7" fmla="*/ 0 h 550068"/>
                  <a:gd name="connsiteX8" fmla="*/ 244674 w 313729"/>
                  <a:gd name="connsiteY8" fmla="*/ 280986 h 550068"/>
                  <a:gd name="connsiteX9" fmla="*/ 54174 w 313729"/>
                  <a:gd name="connsiteY9" fmla="*/ 550068 h 550068"/>
                  <a:gd name="connsiteX0" fmla="*/ 54174 w 244674"/>
                  <a:gd name="connsiteY0" fmla="*/ 478626 h 478626"/>
                  <a:gd name="connsiteX1" fmla="*/ 33932 w 244674"/>
                  <a:gd name="connsiteY1" fmla="*/ 463743 h 478626"/>
                  <a:gd name="connsiteX2" fmla="*/ 0 w 244674"/>
                  <a:gd name="connsiteY2" fmla="*/ 262528 h 478626"/>
                  <a:gd name="connsiteX3" fmla="*/ 13692 w 244674"/>
                  <a:gd name="connsiteY3" fmla="*/ 242883 h 478626"/>
                  <a:gd name="connsiteX4" fmla="*/ 211646 w 244674"/>
                  <a:gd name="connsiteY4" fmla="*/ 206993 h 478626"/>
                  <a:gd name="connsiteX5" fmla="*/ 117872 w 244674"/>
                  <a:gd name="connsiteY5" fmla="*/ 33332 h 478626"/>
                  <a:gd name="connsiteX6" fmla="*/ 127308 w 244674"/>
                  <a:gd name="connsiteY6" fmla="*/ 0 h 478626"/>
                  <a:gd name="connsiteX7" fmla="*/ 244674 w 244674"/>
                  <a:gd name="connsiteY7" fmla="*/ 209544 h 478626"/>
                  <a:gd name="connsiteX8" fmla="*/ 54174 w 244674"/>
                  <a:gd name="connsiteY8" fmla="*/ 478626 h 478626"/>
                  <a:gd name="connsiteX0" fmla="*/ 54174 w 244674"/>
                  <a:gd name="connsiteY0" fmla="*/ 445294 h 445294"/>
                  <a:gd name="connsiteX1" fmla="*/ 33932 w 244674"/>
                  <a:gd name="connsiteY1" fmla="*/ 430411 h 445294"/>
                  <a:gd name="connsiteX2" fmla="*/ 0 w 244674"/>
                  <a:gd name="connsiteY2" fmla="*/ 229196 h 445294"/>
                  <a:gd name="connsiteX3" fmla="*/ 13692 w 244674"/>
                  <a:gd name="connsiteY3" fmla="*/ 209551 h 445294"/>
                  <a:gd name="connsiteX4" fmla="*/ 211646 w 244674"/>
                  <a:gd name="connsiteY4" fmla="*/ 173661 h 445294"/>
                  <a:gd name="connsiteX5" fmla="*/ 117872 w 244674"/>
                  <a:gd name="connsiteY5" fmla="*/ 0 h 445294"/>
                  <a:gd name="connsiteX6" fmla="*/ 244674 w 244674"/>
                  <a:gd name="connsiteY6" fmla="*/ 176212 h 445294"/>
                  <a:gd name="connsiteX7" fmla="*/ 54174 w 244674"/>
                  <a:gd name="connsiteY7" fmla="*/ 445294 h 445294"/>
                  <a:gd name="connsiteX0" fmla="*/ 54174 w 244674"/>
                  <a:gd name="connsiteY0" fmla="*/ 271633 h 271633"/>
                  <a:gd name="connsiteX1" fmla="*/ 33932 w 244674"/>
                  <a:gd name="connsiteY1" fmla="*/ 256750 h 271633"/>
                  <a:gd name="connsiteX2" fmla="*/ 0 w 244674"/>
                  <a:gd name="connsiteY2" fmla="*/ 55535 h 271633"/>
                  <a:gd name="connsiteX3" fmla="*/ 13692 w 244674"/>
                  <a:gd name="connsiteY3" fmla="*/ 35890 h 271633"/>
                  <a:gd name="connsiteX4" fmla="*/ 211646 w 244674"/>
                  <a:gd name="connsiteY4" fmla="*/ 0 h 271633"/>
                  <a:gd name="connsiteX5" fmla="*/ 244674 w 244674"/>
                  <a:gd name="connsiteY5" fmla="*/ 2551 h 271633"/>
                  <a:gd name="connsiteX6" fmla="*/ 54174 w 244674"/>
                  <a:gd name="connsiteY6" fmla="*/ 271633 h 27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74" h="271633">
                    <a:moveTo>
                      <a:pt x="54174" y="271633"/>
                    </a:moveTo>
                    <a:lnTo>
                      <a:pt x="33932" y="256750"/>
                    </a:lnTo>
                    <a:lnTo>
                      <a:pt x="0" y="55535"/>
                    </a:lnTo>
                    <a:lnTo>
                      <a:pt x="13692" y="35890"/>
                    </a:lnTo>
                    <a:lnTo>
                      <a:pt x="211646" y="0"/>
                    </a:lnTo>
                    <a:lnTo>
                      <a:pt x="244674" y="2551"/>
                    </a:lnTo>
                    <a:lnTo>
                      <a:pt x="54174" y="271633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2" name="正方形/長方形 409">
                <a:extLst>
                  <a:ext uri="{FF2B5EF4-FFF2-40B4-BE49-F238E27FC236}">
                    <a16:creationId xmlns:a16="http://schemas.microsoft.com/office/drawing/2014/main" id="{C34EB969-4EC4-91BB-609D-057549B94D78}"/>
                  </a:ext>
                </a:extLst>
              </p:cNvPr>
              <p:cNvSpPr/>
              <p:nvPr/>
            </p:nvSpPr>
            <p:spPr>
              <a:xfrm rot="10800000">
                <a:off x="4945642" y="9061534"/>
                <a:ext cx="796241" cy="688866"/>
              </a:xfrm>
              <a:custGeom>
                <a:avLst/>
                <a:gdLst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77514 w 577514"/>
                  <a:gd name="connsiteY2" fmla="*/ 1064039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284620 w 577514"/>
                  <a:gd name="connsiteY2" fmla="*/ 985458 h 1064039"/>
                  <a:gd name="connsiteX3" fmla="*/ 0 w 577514"/>
                  <a:gd name="connsiteY3" fmla="*/ 1064039 h 1064039"/>
                  <a:gd name="connsiteX4" fmla="*/ 0 w 577514"/>
                  <a:gd name="connsiteY4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371031 w 577514"/>
                  <a:gd name="connsiteY2" fmla="*/ 704844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37718 w 577514"/>
                  <a:gd name="connsiteY2" fmla="*/ 792951 h 1064039"/>
                  <a:gd name="connsiteX3" fmla="*/ 284620 w 577514"/>
                  <a:gd name="connsiteY3" fmla="*/ 985458 h 1064039"/>
                  <a:gd name="connsiteX4" fmla="*/ 0 w 577514"/>
                  <a:gd name="connsiteY4" fmla="*/ 1064039 h 1064039"/>
                  <a:gd name="connsiteX5" fmla="*/ 0 w 577514"/>
                  <a:gd name="connsiteY5" fmla="*/ 0 h 1064039"/>
                  <a:gd name="connsiteX0" fmla="*/ 0 w 577514"/>
                  <a:gd name="connsiteY0" fmla="*/ 0 h 1064039"/>
                  <a:gd name="connsiteX1" fmla="*/ 577514 w 577514"/>
                  <a:gd name="connsiteY1" fmla="*/ 0 h 1064039"/>
                  <a:gd name="connsiteX2" fmla="*/ 547243 w 577514"/>
                  <a:gd name="connsiteY2" fmla="*/ 521488 h 1064039"/>
                  <a:gd name="connsiteX3" fmla="*/ 537718 w 577514"/>
                  <a:gd name="connsiteY3" fmla="*/ 792951 h 1064039"/>
                  <a:gd name="connsiteX4" fmla="*/ 284620 w 577514"/>
                  <a:gd name="connsiteY4" fmla="*/ 985458 h 1064039"/>
                  <a:gd name="connsiteX5" fmla="*/ 0 w 577514"/>
                  <a:gd name="connsiteY5" fmla="*/ 1064039 h 1064039"/>
                  <a:gd name="connsiteX6" fmla="*/ 0 w 577514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718693 w 718693"/>
                  <a:gd name="connsiteY2" fmla="*/ 531013 h 1064039"/>
                  <a:gd name="connsiteX3" fmla="*/ 537718 w 718693"/>
                  <a:gd name="connsiteY3" fmla="*/ 792951 h 1064039"/>
                  <a:gd name="connsiteX4" fmla="*/ 284620 w 718693"/>
                  <a:gd name="connsiteY4" fmla="*/ 985458 h 1064039"/>
                  <a:gd name="connsiteX5" fmla="*/ 0 w 718693"/>
                  <a:gd name="connsiteY5" fmla="*/ 1064039 h 1064039"/>
                  <a:gd name="connsiteX6" fmla="*/ 0 w 718693"/>
                  <a:gd name="connsiteY6" fmla="*/ 0 h 1064039"/>
                  <a:gd name="connsiteX0" fmla="*/ 0 w 718693"/>
                  <a:gd name="connsiteY0" fmla="*/ 0 h 1064039"/>
                  <a:gd name="connsiteX1" fmla="*/ 577514 w 718693"/>
                  <a:gd name="connsiteY1" fmla="*/ 0 h 1064039"/>
                  <a:gd name="connsiteX2" fmla="*/ 642493 w 718693"/>
                  <a:gd name="connsiteY2" fmla="*/ 257169 h 1064039"/>
                  <a:gd name="connsiteX3" fmla="*/ 718693 w 718693"/>
                  <a:gd name="connsiteY3" fmla="*/ 531013 h 1064039"/>
                  <a:gd name="connsiteX4" fmla="*/ 537718 w 718693"/>
                  <a:gd name="connsiteY4" fmla="*/ 792951 h 1064039"/>
                  <a:gd name="connsiteX5" fmla="*/ 284620 w 718693"/>
                  <a:gd name="connsiteY5" fmla="*/ 985458 h 1064039"/>
                  <a:gd name="connsiteX6" fmla="*/ 0 w 718693"/>
                  <a:gd name="connsiteY6" fmla="*/ 1064039 h 1064039"/>
                  <a:gd name="connsiteX7" fmla="*/ 0 w 718693"/>
                  <a:gd name="connsiteY7" fmla="*/ 0 h 1064039"/>
                  <a:gd name="connsiteX0" fmla="*/ 0 w 804418"/>
                  <a:gd name="connsiteY0" fmla="*/ 0 h 1064039"/>
                  <a:gd name="connsiteX1" fmla="*/ 577514 w 804418"/>
                  <a:gd name="connsiteY1" fmla="*/ 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0 w 804418"/>
                  <a:gd name="connsiteY0" fmla="*/ 0 h 1064039"/>
                  <a:gd name="connsiteX1" fmla="*/ 620377 w 804418"/>
                  <a:gd name="connsiteY1" fmla="*/ 323850 h 1064039"/>
                  <a:gd name="connsiteX2" fmla="*/ 804418 w 804418"/>
                  <a:gd name="connsiteY2" fmla="*/ 226212 h 1064039"/>
                  <a:gd name="connsiteX3" fmla="*/ 718693 w 804418"/>
                  <a:gd name="connsiteY3" fmla="*/ 531013 h 1064039"/>
                  <a:gd name="connsiteX4" fmla="*/ 537718 w 804418"/>
                  <a:gd name="connsiteY4" fmla="*/ 792951 h 1064039"/>
                  <a:gd name="connsiteX5" fmla="*/ 284620 w 804418"/>
                  <a:gd name="connsiteY5" fmla="*/ 985458 h 1064039"/>
                  <a:gd name="connsiteX6" fmla="*/ 0 w 804418"/>
                  <a:gd name="connsiteY6" fmla="*/ 1064039 h 1064039"/>
                  <a:gd name="connsiteX7" fmla="*/ 0 w 804418"/>
                  <a:gd name="connsiteY7" fmla="*/ 0 h 1064039"/>
                  <a:gd name="connsiteX0" fmla="*/ 178594 w 804418"/>
                  <a:gd name="connsiteY0" fmla="*/ 702476 h 837827"/>
                  <a:gd name="connsiteX1" fmla="*/ 620377 w 804418"/>
                  <a:gd name="connsiteY1" fmla="*/ 97638 h 837827"/>
                  <a:gd name="connsiteX2" fmla="*/ 804418 w 804418"/>
                  <a:gd name="connsiteY2" fmla="*/ 0 h 837827"/>
                  <a:gd name="connsiteX3" fmla="*/ 718693 w 804418"/>
                  <a:gd name="connsiteY3" fmla="*/ 304801 h 837827"/>
                  <a:gd name="connsiteX4" fmla="*/ 537718 w 804418"/>
                  <a:gd name="connsiteY4" fmla="*/ 566739 h 837827"/>
                  <a:gd name="connsiteX5" fmla="*/ 284620 w 804418"/>
                  <a:gd name="connsiteY5" fmla="*/ 759246 h 837827"/>
                  <a:gd name="connsiteX6" fmla="*/ 0 w 804418"/>
                  <a:gd name="connsiteY6" fmla="*/ 837827 h 837827"/>
                  <a:gd name="connsiteX7" fmla="*/ 178594 w 804418"/>
                  <a:gd name="connsiteY7" fmla="*/ 702476 h 837827"/>
                  <a:gd name="connsiteX0" fmla="*/ 178594 w 804418"/>
                  <a:gd name="connsiteY0" fmla="*/ 702476 h 837827"/>
                  <a:gd name="connsiteX1" fmla="*/ 604392 w 804418"/>
                  <a:gd name="connsiteY1" fmla="*/ 121445 h 837827"/>
                  <a:gd name="connsiteX2" fmla="*/ 620377 w 804418"/>
                  <a:gd name="connsiteY2" fmla="*/ 97638 h 837827"/>
                  <a:gd name="connsiteX3" fmla="*/ 804418 w 804418"/>
                  <a:gd name="connsiteY3" fmla="*/ 0 h 837827"/>
                  <a:gd name="connsiteX4" fmla="*/ 718693 w 804418"/>
                  <a:gd name="connsiteY4" fmla="*/ 304801 h 837827"/>
                  <a:gd name="connsiteX5" fmla="*/ 537718 w 804418"/>
                  <a:gd name="connsiteY5" fmla="*/ 566739 h 837827"/>
                  <a:gd name="connsiteX6" fmla="*/ 284620 w 804418"/>
                  <a:gd name="connsiteY6" fmla="*/ 759246 h 837827"/>
                  <a:gd name="connsiteX7" fmla="*/ 0 w 804418"/>
                  <a:gd name="connsiteY7" fmla="*/ 837827 h 837827"/>
                  <a:gd name="connsiteX8" fmla="*/ 178594 w 804418"/>
                  <a:gd name="connsiteY8" fmla="*/ 702476 h 837827"/>
                  <a:gd name="connsiteX0" fmla="*/ 178594 w 804418"/>
                  <a:gd name="connsiteY0" fmla="*/ 702476 h 837827"/>
                  <a:gd name="connsiteX1" fmla="*/ 573436 w 804418"/>
                  <a:gd name="connsiteY1" fmla="*/ 169070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18693 w 804418"/>
                  <a:gd name="connsiteY5" fmla="*/ 304801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706786 w 804418"/>
                  <a:gd name="connsiteY1" fmla="*/ 295276 h 837827"/>
                  <a:gd name="connsiteX2" fmla="*/ 604392 w 804418"/>
                  <a:gd name="connsiteY2" fmla="*/ 121445 h 837827"/>
                  <a:gd name="connsiteX3" fmla="*/ 620377 w 804418"/>
                  <a:gd name="connsiteY3" fmla="*/ 97638 h 837827"/>
                  <a:gd name="connsiteX4" fmla="*/ 804418 w 804418"/>
                  <a:gd name="connsiteY4" fmla="*/ 0 h 837827"/>
                  <a:gd name="connsiteX5" fmla="*/ 737743 w 804418"/>
                  <a:gd name="connsiteY5" fmla="*/ 307182 h 837827"/>
                  <a:gd name="connsiteX6" fmla="*/ 537718 w 804418"/>
                  <a:gd name="connsiteY6" fmla="*/ 566739 h 837827"/>
                  <a:gd name="connsiteX7" fmla="*/ 284620 w 804418"/>
                  <a:gd name="connsiteY7" fmla="*/ 759246 h 837827"/>
                  <a:gd name="connsiteX8" fmla="*/ 0 w 804418"/>
                  <a:gd name="connsiteY8" fmla="*/ 837827 h 837827"/>
                  <a:gd name="connsiteX9" fmla="*/ 178594 w 804418"/>
                  <a:gd name="connsiteY9" fmla="*/ 702476 h 837827"/>
                  <a:gd name="connsiteX0" fmla="*/ 178594 w 804418"/>
                  <a:gd name="connsiteY0" fmla="*/ 702476 h 837827"/>
                  <a:gd name="connsiteX1" fmla="*/ 656780 w 804418"/>
                  <a:gd name="connsiteY1" fmla="*/ 338139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06786 w 804418"/>
                  <a:gd name="connsiteY2" fmla="*/ 295276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506761 w 804418"/>
                  <a:gd name="connsiteY1" fmla="*/ 340521 h 837827"/>
                  <a:gd name="connsiteX2" fmla="*/ 711549 w 804418"/>
                  <a:gd name="connsiteY2" fmla="*/ 304801 h 837827"/>
                  <a:gd name="connsiteX3" fmla="*/ 604392 w 804418"/>
                  <a:gd name="connsiteY3" fmla="*/ 121445 h 837827"/>
                  <a:gd name="connsiteX4" fmla="*/ 620377 w 804418"/>
                  <a:gd name="connsiteY4" fmla="*/ 97638 h 837827"/>
                  <a:gd name="connsiteX5" fmla="*/ 804418 w 804418"/>
                  <a:gd name="connsiteY5" fmla="*/ 0 h 837827"/>
                  <a:gd name="connsiteX6" fmla="*/ 737743 w 804418"/>
                  <a:gd name="connsiteY6" fmla="*/ 307182 h 837827"/>
                  <a:gd name="connsiteX7" fmla="*/ 537718 w 804418"/>
                  <a:gd name="connsiteY7" fmla="*/ 566739 h 837827"/>
                  <a:gd name="connsiteX8" fmla="*/ 284620 w 804418"/>
                  <a:gd name="connsiteY8" fmla="*/ 759246 h 837827"/>
                  <a:gd name="connsiteX9" fmla="*/ 0 w 804418"/>
                  <a:gd name="connsiteY9" fmla="*/ 837827 h 837827"/>
                  <a:gd name="connsiteX10" fmla="*/ 178594 w 804418"/>
                  <a:gd name="connsiteY10" fmla="*/ 702476 h 837827"/>
                  <a:gd name="connsiteX0" fmla="*/ 178594 w 804418"/>
                  <a:gd name="connsiteY0" fmla="*/ 702476 h 837827"/>
                  <a:gd name="connsiteX1" fmla="*/ 466280 w 804418"/>
                  <a:gd name="connsiteY1" fmla="*/ 378620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37718 w 804418"/>
                  <a:gd name="connsiteY8" fmla="*/ 566739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90092 w 804418"/>
                  <a:gd name="connsiteY1" fmla="*/ 357189 h 837827"/>
                  <a:gd name="connsiteX2" fmla="*/ 506761 w 804418"/>
                  <a:gd name="connsiteY2" fmla="*/ 340521 h 837827"/>
                  <a:gd name="connsiteX3" fmla="*/ 711549 w 804418"/>
                  <a:gd name="connsiteY3" fmla="*/ 304801 h 837827"/>
                  <a:gd name="connsiteX4" fmla="*/ 604392 w 804418"/>
                  <a:gd name="connsiteY4" fmla="*/ 121445 h 837827"/>
                  <a:gd name="connsiteX5" fmla="*/ 620377 w 804418"/>
                  <a:gd name="connsiteY5" fmla="*/ 97638 h 837827"/>
                  <a:gd name="connsiteX6" fmla="*/ 804418 w 804418"/>
                  <a:gd name="connsiteY6" fmla="*/ 0 h 837827"/>
                  <a:gd name="connsiteX7" fmla="*/ 737743 w 804418"/>
                  <a:gd name="connsiteY7" fmla="*/ 307182 h 837827"/>
                  <a:gd name="connsiteX8" fmla="*/ 547243 w 804418"/>
                  <a:gd name="connsiteY8" fmla="*/ 576264 h 837827"/>
                  <a:gd name="connsiteX9" fmla="*/ 284620 w 804418"/>
                  <a:gd name="connsiteY9" fmla="*/ 759246 h 837827"/>
                  <a:gd name="connsiteX10" fmla="*/ 0 w 804418"/>
                  <a:gd name="connsiteY10" fmla="*/ 837827 h 837827"/>
                  <a:gd name="connsiteX11" fmla="*/ 178594 w 804418"/>
                  <a:gd name="connsiteY11" fmla="*/ 702476 h 837827"/>
                  <a:gd name="connsiteX0" fmla="*/ 178594 w 804418"/>
                  <a:gd name="connsiteY0" fmla="*/ 702476 h 837827"/>
                  <a:gd name="connsiteX1" fmla="*/ 432942 w 804418"/>
                  <a:gd name="connsiteY1" fmla="*/ 421482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530573 w 804418"/>
                  <a:gd name="connsiteY1" fmla="*/ 561976 h 837827"/>
                  <a:gd name="connsiteX2" fmla="*/ 490092 w 804418"/>
                  <a:gd name="connsiteY2" fmla="*/ 357189 h 837827"/>
                  <a:gd name="connsiteX3" fmla="*/ 506761 w 804418"/>
                  <a:gd name="connsiteY3" fmla="*/ 340521 h 837827"/>
                  <a:gd name="connsiteX4" fmla="*/ 711549 w 804418"/>
                  <a:gd name="connsiteY4" fmla="*/ 304801 h 837827"/>
                  <a:gd name="connsiteX5" fmla="*/ 604392 w 804418"/>
                  <a:gd name="connsiteY5" fmla="*/ 121445 h 837827"/>
                  <a:gd name="connsiteX6" fmla="*/ 620377 w 804418"/>
                  <a:gd name="connsiteY6" fmla="*/ 97638 h 837827"/>
                  <a:gd name="connsiteX7" fmla="*/ 804418 w 804418"/>
                  <a:gd name="connsiteY7" fmla="*/ 0 h 837827"/>
                  <a:gd name="connsiteX8" fmla="*/ 737743 w 804418"/>
                  <a:gd name="connsiteY8" fmla="*/ 307182 h 837827"/>
                  <a:gd name="connsiteX9" fmla="*/ 547243 w 804418"/>
                  <a:gd name="connsiteY9" fmla="*/ 576264 h 837827"/>
                  <a:gd name="connsiteX10" fmla="*/ 284620 w 804418"/>
                  <a:gd name="connsiteY10" fmla="*/ 759246 h 837827"/>
                  <a:gd name="connsiteX11" fmla="*/ 0 w 804418"/>
                  <a:gd name="connsiteY11" fmla="*/ 837827 h 837827"/>
                  <a:gd name="connsiteX12" fmla="*/ 178594 w 804418"/>
                  <a:gd name="connsiteY12" fmla="*/ 702476 h 837827"/>
                  <a:gd name="connsiteX0" fmla="*/ 178594 w 804418"/>
                  <a:gd name="connsiteY0" fmla="*/ 702476 h 837827"/>
                  <a:gd name="connsiteX1" fmla="*/ 382936 w 804418"/>
                  <a:gd name="connsiteY1" fmla="*/ 616745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35311 w 804418"/>
                  <a:gd name="connsiteY1" fmla="*/ 526258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325786 w 804418"/>
                  <a:gd name="connsiteY1" fmla="*/ 535783 h 837827"/>
                  <a:gd name="connsiteX2" fmla="*/ 530573 w 804418"/>
                  <a:gd name="connsiteY2" fmla="*/ 561976 h 837827"/>
                  <a:gd name="connsiteX3" fmla="*/ 490092 w 804418"/>
                  <a:gd name="connsiteY3" fmla="*/ 357189 h 837827"/>
                  <a:gd name="connsiteX4" fmla="*/ 506761 w 804418"/>
                  <a:gd name="connsiteY4" fmla="*/ 340521 h 837827"/>
                  <a:gd name="connsiteX5" fmla="*/ 711549 w 804418"/>
                  <a:gd name="connsiteY5" fmla="*/ 304801 h 837827"/>
                  <a:gd name="connsiteX6" fmla="*/ 604392 w 804418"/>
                  <a:gd name="connsiteY6" fmla="*/ 121445 h 837827"/>
                  <a:gd name="connsiteX7" fmla="*/ 620377 w 804418"/>
                  <a:gd name="connsiteY7" fmla="*/ 97638 h 837827"/>
                  <a:gd name="connsiteX8" fmla="*/ 804418 w 804418"/>
                  <a:gd name="connsiteY8" fmla="*/ 0 h 837827"/>
                  <a:gd name="connsiteX9" fmla="*/ 737743 w 804418"/>
                  <a:gd name="connsiteY9" fmla="*/ 307182 h 837827"/>
                  <a:gd name="connsiteX10" fmla="*/ 547243 w 804418"/>
                  <a:gd name="connsiteY10" fmla="*/ 576264 h 837827"/>
                  <a:gd name="connsiteX11" fmla="*/ 284620 w 804418"/>
                  <a:gd name="connsiteY11" fmla="*/ 759246 h 837827"/>
                  <a:gd name="connsiteX12" fmla="*/ 0 w 804418"/>
                  <a:gd name="connsiteY12" fmla="*/ 837827 h 837827"/>
                  <a:gd name="connsiteX13" fmla="*/ 178594 w 804418"/>
                  <a:gd name="connsiteY13" fmla="*/ 702476 h 837827"/>
                  <a:gd name="connsiteX0" fmla="*/ 178594 w 804418"/>
                  <a:gd name="connsiteY0" fmla="*/ 702476 h 837827"/>
                  <a:gd name="connsiteX1" fmla="*/ 240061 w 804418"/>
                  <a:gd name="connsiteY1" fmla="*/ 631032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306736 w 804418"/>
                  <a:gd name="connsiteY1" fmla="*/ 542926 h 837827"/>
                  <a:gd name="connsiteX2" fmla="*/ 325786 w 804418"/>
                  <a:gd name="connsiteY2" fmla="*/ 535783 h 837827"/>
                  <a:gd name="connsiteX3" fmla="*/ 530573 w 804418"/>
                  <a:gd name="connsiteY3" fmla="*/ 561976 h 837827"/>
                  <a:gd name="connsiteX4" fmla="*/ 490092 w 804418"/>
                  <a:gd name="connsiteY4" fmla="*/ 357189 h 837827"/>
                  <a:gd name="connsiteX5" fmla="*/ 506761 w 804418"/>
                  <a:gd name="connsiteY5" fmla="*/ 340521 h 837827"/>
                  <a:gd name="connsiteX6" fmla="*/ 711549 w 804418"/>
                  <a:gd name="connsiteY6" fmla="*/ 304801 h 837827"/>
                  <a:gd name="connsiteX7" fmla="*/ 604392 w 804418"/>
                  <a:gd name="connsiteY7" fmla="*/ 121445 h 837827"/>
                  <a:gd name="connsiteX8" fmla="*/ 620377 w 804418"/>
                  <a:gd name="connsiteY8" fmla="*/ 97638 h 837827"/>
                  <a:gd name="connsiteX9" fmla="*/ 804418 w 804418"/>
                  <a:gd name="connsiteY9" fmla="*/ 0 h 837827"/>
                  <a:gd name="connsiteX10" fmla="*/ 737743 w 804418"/>
                  <a:gd name="connsiteY10" fmla="*/ 307182 h 837827"/>
                  <a:gd name="connsiteX11" fmla="*/ 547243 w 804418"/>
                  <a:gd name="connsiteY11" fmla="*/ 576264 h 837827"/>
                  <a:gd name="connsiteX12" fmla="*/ 284620 w 804418"/>
                  <a:gd name="connsiteY12" fmla="*/ 759246 h 837827"/>
                  <a:gd name="connsiteX13" fmla="*/ 0 w 804418"/>
                  <a:gd name="connsiteY13" fmla="*/ 837827 h 837827"/>
                  <a:gd name="connsiteX14" fmla="*/ 178594 w 804418"/>
                  <a:gd name="connsiteY14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84620 w 804418"/>
                  <a:gd name="connsiteY13" fmla="*/ 759246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54349 w 804418"/>
                  <a:gd name="connsiteY1" fmla="*/ 61436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37743 w 804418"/>
                  <a:gd name="connsiteY11" fmla="*/ 307182 h 837827"/>
                  <a:gd name="connsiteX12" fmla="*/ 547243 w 804418"/>
                  <a:gd name="connsiteY12" fmla="*/ 576264 h 837827"/>
                  <a:gd name="connsiteX13" fmla="*/ 294145 w 804418"/>
                  <a:gd name="connsiteY13" fmla="*/ 771153 h 837827"/>
                  <a:gd name="connsiteX14" fmla="*/ 0 w 804418"/>
                  <a:gd name="connsiteY14" fmla="*/ 837827 h 837827"/>
                  <a:gd name="connsiteX15" fmla="*/ 178594 w 804418"/>
                  <a:gd name="connsiteY15" fmla="*/ 702476 h 837827"/>
                  <a:gd name="connsiteX0" fmla="*/ 178594 w 804418"/>
                  <a:gd name="connsiteY0" fmla="*/ 702476 h 837827"/>
                  <a:gd name="connsiteX1" fmla="*/ 280543 w 804418"/>
                  <a:gd name="connsiteY1" fmla="*/ 747714 h 837827"/>
                  <a:gd name="connsiteX2" fmla="*/ 306736 w 804418"/>
                  <a:gd name="connsiteY2" fmla="*/ 542926 h 837827"/>
                  <a:gd name="connsiteX3" fmla="*/ 325786 w 804418"/>
                  <a:gd name="connsiteY3" fmla="*/ 535783 h 837827"/>
                  <a:gd name="connsiteX4" fmla="*/ 530573 w 804418"/>
                  <a:gd name="connsiteY4" fmla="*/ 561976 h 837827"/>
                  <a:gd name="connsiteX5" fmla="*/ 490092 w 804418"/>
                  <a:gd name="connsiteY5" fmla="*/ 357189 h 837827"/>
                  <a:gd name="connsiteX6" fmla="*/ 506761 w 804418"/>
                  <a:gd name="connsiteY6" fmla="*/ 340521 h 837827"/>
                  <a:gd name="connsiteX7" fmla="*/ 711549 w 804418"/>
                  <a:gd name="connsiteY7" fmla="*/ 304801 h 837827"/>
                  <a:gd name="connsiteX8" fmla="*/ 604392 w 804418"/>
                  <a:gd name="connsiteY8" fmla="*/ 121445 h 837827"/>
                  <a:gd name="connsiteX9" fmla="*/ 620377 w 804418"/>
                  <a:gd name="connsiteY9" fmla="*/ 97638 h 837827"/>
                  <a:gd name="connsiteX10" fmla="*/ 804418 w 804418"/>
                  <a:gd name="connsiteY10" fmla="*/ 0 h 837827"/>
                  <a:gd name="connsiteX11" fmla="*/ 794892 w 804418"/>
                  <a:gd name="connsiteY11" fmla="*/ 45245 h 837827"/>
                  <a:gd name="connsiteX12" fmla="*/ 737743 w 804418"/>
                  <a:gd name="connsiteY12" fmla="*/ 307182 h 837827"/>
                  <a:gd name="connsiteX13" fmla="*/ 547243 w 804418"/>
                  <a:gd name="connsiteY13" fmla="*/ 576264 h 837827"/>
                  <a:gd name="connsiteX14" fmla="*/ 294145 w 804418"/>
                  <a:gd name="connsiteY14" fmla="*/ 771153 h 837827"/>
                  <a:gd name="connsiteX15" fmla="*/ 0 w 804418"/>
                  <a:gd name="connsiteY15" fmla="*/ 837827 h 837827"/>
                  <a:gd name="connsiteX16" fmla="*/ 178594 w 804418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737743 w 813942"/>
                  <a:gd name="connsiteY12" fmla="*/ 307182 h 837827"/>
                  <a:gd name="connsiteX13" fmla="*/ 547243 w 813942"/>
                  <a:gd name="connsiteY13" fmla="*/ 576264 h 837827"/>
                  <a:gd name="connsiteX14" fmla="*/ 294145 w 813942"/>
                  <a:gd name="connsiteY14" fmla="*/ 771153 h 837827"/>
                  <a:gd name="connsiteX15" fmla="*/ 0 w 813942"/>
                  <a:gd name="connsiteY15" fmla="*/ 837827 h 837827"/>
                  <a:gd name="connsiteX16" fmla="*/ 178594 w 813942"/>
                  <a:gd name="connsiteY16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11561 w 813942"/>
                  <a:gd name="connsiteY12" fmla="*/ 28576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13942"/>
                  <a:gd name="connsiteY0" fmla="*/ 702476 h 837827"/>
                  <a:gd name="connsiteX1" fmla="*/ 280543 w 813942"/>
                  <a:gd name="connsiteY1" fmla="*/ 747714 h 837827"/>
                  <a:gd name="connsiteX2" fmla="*/ 306736 w 813942"/>
                  <a:gd name="connsiteY2" fmla="*/ 542926 h 837827"/>
                  <a:gd name="connsiteX3" fmla="*/ 325786 w 813942"/>
                  <a:gd name="connsiteY3" fmla="*/ 535783 h 837827"/>
                  <a:gd name="connsiteX4" fmla="*/ 530573 w 813942"/>
                  <a:gd name="connsiteY4" fmla="*/ 561976 h 837827"/>
                  <a:gd name="connsiteX5" fmla="*/ 490092 w 813942"/>
                  <a:gd name="connsiteY5" fmla="*/ 357189 h 837827"/>
                  <a:gd name="connsiteX6" fmla="*/ 506761 w 813942"/>
                  <a:gd name="connsiteY6" fmla="*/ 340521 h 837827"/>
                  <a:gd name="connsiteX7" fmla="*/ 711549 w 813942"/>
                  <a:gd name="connsiteY7" fmla="*/ 304801 h 837827"/>
                  <a:gd name="connsiteX8" fmla="*/ 604392 w 813942"/>
                  <a:gd name="connsiteY8" fmla="*/ 121445 h 837827"/>
                  <a:gd name="connsiteX9" fmla="*/ 620377 w 813942"/>
                  <a:gd name="connsiteY9" fmla="*/ 97638 h 837827"/>
                  <a:gd name="connsiteX10" fmla="*/ 804418 w 813942"/>
                  <a:gd name="connsiteY10" fmla="*/ 0 h 837827"/>
                  <a:gd name="connsiteX11" fmla="*/ 813942 w 813942"/>
                  <a:gd name="connsiteY11" fmla="*/ 66676 h 837827"/>
                  <a:gd name="connsiteX12" fmla="*/ 802036 w 813942"/>
                  <a:gd name="connsiteY12" fmla="*/ 71439 h 837827"/>
                  <a:gd name="connsiteX13" fmla="*/ 737743 w 813942"/>
                  <a:gd name="connsiteY13" fmla="*/ 307182 h 837827"/>
                  <a:gd name="connsiteX14" fmla="*/ 547243 w 813942"/>
                  <a:gd name="connsiteY14" fmla="*/ 576264 h 837827"/>
                  <a:gd name="connsiteX15" fmla="*/ 294145 w 813942"/>
                  <a:gd name="connsiteY15" fmla="*/ 771153 h 837827"/>
                  <a:gd name="connsiteX16" fmla="*/ 0 w 813942"/>
                  <a:gd name="connsiteY16" fmla="*/ 837827 h 837827"/>
                  <a:gd name="connsiteX17" fmla="*/ 178594 w 813942"/>
                  <a:gd name="connsiteY17" fmla="*/ 702476 h 837827"/>
                  <a:gd name="connsiteX0" fmla="*/ 178594 w 842517"/>
                  <a:gd name="connsiteY0" fmla="*/ 702476 h 837827"/>
                  <a:gd name="connsiteX1" fmla="*/ 280543 w 842517"/>
                  <a:gd name="connsiteY1" fmla="*/ 747714 h 837827"/>
                  <a:gd name="connsiteX2" fmla="*/ 306736 w 842517"/>
                  <a:gd name="connsiteY2" fmla="*/ 542926 h 837827"/>
                  <a:gd name="connsiteX3" fmla="*/ 325786 w 842517"/>
                  <a:gd name="connsiteY3" fmla="*/ 535783 h 837827"/>
                  <a:gd name="connsiteX4" fmla="*/ 530573 w 842517"/>
                  <a:gd name="connsiteY4" fmla="*/ 561976 h 837827"/>
                  <a:gd name="connsiteX5" fmla="*/ 490092 w 842517"/>
                  <a:gd name="connsiteY5" fmla="*/ 357189 h 837827"/>
                  <a:gd name="connsiteX6" fmla="*/ 506761 w 842517"/>
                  <a:gd name="connsiteY6" fmla="*/ 340521 h 837827"/>
                  <a:gd name="connsiteX7" fmla="*/ 711549 w 842517"/>
                  <a:gd name="connsiteY7" fmla="*/ 304801 h 837827"/>
                  <a:gd name="connsiteX8" fmla="*/ 604392 w 842517"/>
                  <a:gd name="connsiteY8" fmla="*/ 121445 h 837827"/>
                  <a:gd name="connsiteX9" fmla="*/ 620377 w 842517"/>
                  <a:gd name="connsiteY9" fmla="*/ 97638 h 837827"/>
                  <a:gd name="connsiteX10" fmla="*/ 804418 w 842517"/>
                  <a:gd name="connsiteY10" fmla="*/ 0 h 837827"/>
                  <a:gd name="connsiteX11" fmla="*/ 813942 w 842517"/>
                  <a:gd name="connsiteY11" fmla="*/ 66676 h 837827"/>
                  <a:gd name="connsiteX12" fmla="*/ 842517 w 842517"/>
                  <a:gd name="connsiteY12" fmla="*/ 176214 h 837827"/>
                  <a:gd name="connsiteX13" fmla="*/ 737743 w 842517"/>
                  <a:gd name="connsiteY13" fmla="*/ 307182 h 837827"/>
                  <a:gd name="connsiteX14" fmla="*/ 547243 w 842517"/>
                  <a:gd name="connsiteY14" fmla="*/ 576264 h 837827"/>
                  <a:gd name="connsiteX15" fmla="*/ 294145 w 842517"/>
                  <a:gd name="connsiteY15" fmla="*/ 771153 h 837827"/>
                  <a:gd name="connsiteX16" fmla="*/ 0 w 842517"/>
                  <a:gd name="connsiteY16" fmla="*/ 837827 h 837827"/>
                  <a:gd name="connsiteX17" fmla="*/ 178594 w 842517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42517 w 1040161"/>
                  <a:gd name="connsiteY12" fmla="*/ 176214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1040161 w 1040161"/>
                  <a:gd name="connsiteY11" fmla="*/ 23814 h 837827"/>
                  <a:gd name="connsiteX12" fmla="*/ 806798 w 1040161"/>
                  <a:gd name="connsiteY12" fmla="*/ 26196 h 837827"/>
                  <a:gd name="connsiteX13" fmla="*/ 737743 w 1040161"/>
                  <a:gd name="connsiteY13" fmla="*/ 307182 h 837827"/>
                  <a:gd name="connsiteX14" fmla="*/ 547243 w 1040161"/>
                  <a:gd name="connsiteY14" fmla="*/ 576264 h 837827"/>
                  <a:gd name="connsiteX15" fmla="*/ 294145 w 1040161"/>
                  <a:gd name="connsiteY15" fmla="*/ 771153 h 837827"/>
                  <a:gd name="connsiteX16" fmla="*/ 0 w 1040161"/>
                  <a:gd name="connsiteY16" fmla="*/ 837827 h 837827"/>
                  <a:gd name="connsiteX17" fmla="*/ 178594 w 1040161"/>
                  <a:gd name="connsiteY17" fmla="*/ 702476 h 837827"/>
                  <a:gd name="connsiteX0" fmla="*/ 178594 w 1040161"/>
                  <a:gd name="connsiteY0" fmla="*/ 702476 h 837827"/>
                  <a:gd name="connsiteX1" fmla="*/ 280543 w 1040161"/>
                  <a:gd name="connsiteY1" fmla="*/ 747714 h 837827"/>
                  <a:gd name="connsiteX2" fmla="*/ 306736 w 1040161"/>
                  <a:gd name="connsiteY2" fmla="*/ 542926 h 837827"/>
                  <a:gd name="connsiteX3" fmla="*/ 325786 w 1040161"/>
                  <a:gd name="connsiteY3" fmla="*/ 535783 h 837827"/>
                  <a:gd name="connsiteX4" fmla="*/ 530573 w 1040161"/>
                  <a:gd name="connsiteY4" fmla="*/ 561976 h 837827"/>
                  <a:gd name="connsiteX5" fmla="*/ 490092 w 1040161"/>
                  <a:gd name="connsiteY5" fmla="*/ 357189 h 837827"/>
                  <a:gd name="connsiteX6" fmla="*/ 506761 w 1040161"/>
                  <a:gd name="connsiteY6" fmla="*/ 340521 h 837827"/>
                  <a:gd name="connsiteX7" fmla="*/ 711549 w 1040161"/>
                  <a:gd name="connsiteY7" fmla="*/ 304801 h 837827"/>
                  <a:gd name="connsiteX8" fmla="*/ 604392 w 1040161"/>
                  <a:gd name="connsiteY8" fmla="*/ 121445 h 837827"/>
                  <a:gd name="connsiteX9" fmla="*/ 620377 w 1040161"/>
                  <a:gd name="connsiteY9" fmla="*/ 97638 h 837827"/>
                  <a:gd name="connsiteX10" fmla="*/ 804418 w 1040161"/>
                  <a:gd name="connsiteY10" fmla="*/ 0 h 837827"/>
                  <a:gd name="connsiteX11" fmla="*/ 859186 w 1040161"/>
                  <a:gd name="connsiteY11" fmla="*/ 1 h 837827"/>
                  <a:gd name="connsiteX12" fmla="*/ 1040161 w 1040161"/>
                  <a:gd name="connsiteY12" fmla="*/ 23814 h 837827"/>
                  <a:gd name="connsiteX13" fmla="*/ 806798 w 1040161"/>
                  <a:gd name="connsiteY13" fmla="*/ 26196 h 837827"/>
                  <a:gd name="connsiteX14" fmla="*/ 737743 w 1040161"/>
                  <a:gd name="connsiteY14" fmla="*/ 307182 h 837827"/>
                  <a:gd name="connsiteX15" fmla="*/ 547243 w 1040161"/>
                  <a:gd name="connsiteY15" fmla="*/ 576264 h 837827"/>
                  <a:gd name="connsiteX16" fmla="*/ 294145 w 1040161"/>
                  <a:gd name="connsiteY16" fmla="*/ 771153 h 837827"/>
                  <a:gd name="connsiteX17" fmla="*/ 0 w 1040161"/>
                  <a:gd name="connsiteY17" fmla="*/ 837827 h 837827"/>
                  <a:gd name="connsiteX18" fmla="*/ 178594 w 1040161"/>
                  <a:gd name="connsiteY18" fmla="*/ 702476 h 837827"/>
                  <a:gd name="connsiteX0" fmla="*/ 178594 w 1040161"/>
                  <a:gd name="connsiteY0" fmla="*/ 828682 h 964033"/>
                  <a:gd name="connsiteX1" fmla="*/ 280543 w 1040161"/>
                  <a:gd name="connsiteY1" fmla="*/ 873920 h 964033"/>
                  <a:gd name="connsiteX2" fmla="*/ 306736 w 1040161"/>
                  <a:gd name="connsiteY2" fmla="*/ 669132 h 964033"/>
                  <a:gd name="connsiteX3" fmla="*/ 325786 w 1040161"/>
                  <a:gd name="connsiteY3" fmla="*/ 661989 h 964033"/>
                  <a:gd name="connsiteX4" fmla="*/ 530573 w 1040161"/>
                  <a:gd name="connsiteY4" fmla="*/ 688182 h 964033"/>
                  <a:gd name="connsiteX5" fmla="*/ 490092 w 1040161"/>
                  <a:gd name="connsiteY5" fmla="*/ 483395 h 964033"/>
                  <a:gd name="connsiteX6" fmla="*/ 506761 w 1040161"/>
                  <a:gd name="connsiteY6" fmla="*/ 466727 h 964033"/>
                  <a:gd name="connsiteX7" fmla="*/ 711549 w 1040161"/>
                  <a:gd name="connsiteY7" fmla="*/ 431007 h 964033"/>
                  <a:gd name="connsiteX8" fmla="*/ 604392 w 1040161"/>
                  <a:gd name="connsiteY8" fmla="*/ 247651 h 964033"/>
                  <a:gd name="connsiteX9" fmla="*/ 620377 w 1040161"/>
                  <a:gd name="connsiteY9" fmla="*/ 223844 h 964033"/>
                  <a:gd name="connsiteX10" fmla="*/ 804418 w 1040161"/>
                  <a:gd name="connsiteY10" fmla="*/ 126206 h 964033"/>
                  <a:gd name="connsiteX11" fmla="*/ 930624 w 1040161"/>
                  <a:gd name="connsiteY11" fmla="*/ 0 h 964033"/>
                  <a:gd name="connsiteX12" fmla="*/ 1040161 w 1040161"/>
                  <a:gd name="connsiteY12" fmla="*/ 150020 h 964033"/>
                  <a:gd name="connsiteX13" fmla="*/ 806798 w 1040161"/>
                  <a:gd name="connsiteY13" fmla="*/ 152402 h 964033"/>
                  <a:gd name="connsiteX14" fmla="*/ 737743 w 1040161"/>
                  <a:gd name="connsiteY14" fmla="*/ 433388 h 964033"/>
                  <a:gd name="connsiteX15" fmla="*/ 547243 w 1040161"/>
                  <a:gd name="connsiteY15" fmla="*/ 702470 h 964033"/>
                  <a:gd name="connsiteX16" fmla="*/ 294145 w 1040161"/>
                  <a:gd name="connsiteY16" fmla="*/ 897359 h 964033"/>
                  <a:gd name="connsiteX17" fmla="*/ 0 w 1040161"/>
                  <a:gd name="connsiteY17" fmla="*/ 964033 h 964033"/>
                  <a:gd name="connsiteX18" fmla="*/ 178594 w 1040161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0 w 1042543"/>
                  <a:gd name="connsiteY17" fmla="*/ 964033 h 964033"/>
                  <a:gd name="connsiteX18" fmla="*/ 178594 w 1042543"/>
                  <a:gd name="connsiteY18" fmla="*/ 828682 h 964033"/>
                  <a:gd name="connsiteX0" fmla="*/ 178594 w 1042543"/>
                  <a:gd name="connsiteY0" fmla="*/ 828682 h 964033"/>
                  <a:gd name="connsiteX1" fmla="*/ 280543 w 1042543"/>
                  <a:gd name="connsiteY1" fmla="*/ 873920 h 964033"/>
                  <a:gd name="connsiteX2" fmla="*/ 306736 w 1042543"/>
                  <a:gd name="connsiteY2" fmla="*/ 669132 h 964033"/>
                  <a:gd name="connsiteX3" fmla="*/ 325786 w 1042543"/>
                  <a:gd name="connsiteY3" fmla="*/ 661989 h 964033"/>
                  <a:gd name="connsiteX4" fmla="*/ 530573 w 1042543"/>
                  <a:gd name="connsiteY4" fmla="*/ 688182 h 964033"/>
                  <a:gd name="connsiteX5" fmla="*/ 490092 w 1042543"/>
                  <a:gd name="connsiteY5" fmla="*/ 483395 h 964033"/>
                  <a:gd name="connsiteX6" fmla="*/ 506761 w 1042543"/>
                  <a:gd name="connsiteY6" fmla="*/ 466727 h 964033"/>
                  <a:gd name="connsiteX7" fmla="*/ 711549 w 1042543"/>
                  <a:gd name="connsiteY7" fmla="*/ 431007 h 964033"/>
                  <a:gd name="connsiteX8" fmla="*/ 604392 w 1042543"/>
                  <a:gd name="connsiteY8" fmla="*/ 247651 h 964033"/>
                  <a:gd name="connsiteX9" fmla="*/ 620377 w 1042543"/>
                  <a:gd name="connsiteY9" fmla="*/ 223844 h 964033"/>
                  <a:gd name="connsiteX10" fmla="*/ 804418 w 1042543"/>
                  <a:gd name="connsiteY10" fmla="*/ 126206 h 964033"/>
                  <a:gd name="connsiteX11" fmla="*/ 930624 w 1042543"/>
                  <a:gd name="connsiteY11" fmla="*/ 0 h 964033"/>
                  <a:gd name="connsiteX12" fmla="*/ 1042543 w 1042543"/>
                  <a:gd name="connsiteY12" fmla="*/ 157163 h 964033"/>
                  <a:gd name="connsiteX13" fmla="*/ 806798 w 1042543"/>
                  <a:gd name="connsiteY13" fmla="*/ 152402 h 964033"/>
                  <a:gd name="connsiteX14" fmla="*/ 737743 w 1042543"/>
                  <a:gd name="connsiteY14" fmla="*/ 433388 h 964033"/>
                  <a:gd name="connsiteX15" fmla="*/ 547243 w 1042543"/>
                  <a:gd name="connsiteY15" fmla="*/ 702470 h 964033"/>
                  <a:gd name="connsiteX16" fmla="*/ 294145 w 1042543"/>
                  <a:gd name="connsiteY16" fmla="*/ 897359 h 964033"/>
                  <a:gd name="connsiteX17" fmla="*/ 146497 w 1042543"/>
                  <a:gd name="connsiteY17" fmla="*/ 935376 h 964033"/>
                  <a:gd name="connsiteX18" fmla="*/ 0 w 1042543"/>
                  <a:gd name="connsiteY18" fmla="*/ 964033 h 964033"/>
                  <a:gd name="connsiteX19" fmla="*/ 178594 w 1042543"/>
                  <a:gd name="connsiteY19" fmla="*/ 828682 h 964033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4033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7939 w 1046064"/>
                  <a:gd name="connsiteY10" fmla="*/ 126206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808534 w 1046064"/>
                  <a:gd name="connsiteY10" fmla="*/ 124420 h 987764"/>
                  <a:gd name="connsiteX11" fmla="*/ 934145 w 1046064"/>
                  <a:gd name="connsiteY11" fmla="*/ 0 h 987764"/>
                  <a:gd name="connsiteX12" fmla="*/ 1046064 w 1046064"/>
                  <a:gd name="connsiteY12" fmla="*/ 157163 h 987764"/>
                  <a:gd name="connsiteX13" fmla="*/ 810319 w 1046064"/>
                  <a:gd name="connsiteY13" fmla="*/ 152402 h 987764"/>
                  <a:gd name="connsiteX14" fmla="*/ 741264 w 1046064"/>
                  <a:gd name="connsiteY14" fmla="*/ 433388 h 987764"/>
                  <a:gd name="connsiteX15" fmla="*/ 550764 w 1046064"/>
                  <a:gd name="connsiteY15" fmla="*/ 702470 h 987764"/>
                  <a:gd name="connsiteX16" fmla="*/ 297666 w 1046064"/>
                  <a:gd name="connsiteY16" fmla="*/ 897359 h 987764"/>
                  <a:gd name="connsiteX17" fmla="*/ 0 w 1046064"/>
                  <a:gd name="connsiteY17" fmla="*/ 987764 h 987764"/>
                  <a:gd name="connsiteX18" fmla="*/ 3521 w 1046064"/>
                  <a:gd name="connsiteY18" fmla="*/ 966414 h 987764"/>
                  <a:gd name="connsiteX19" fmla="*/ 182115 w 1046064"/>
                  <a:gd name="connsiteY19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2434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07913 w 1046064"/>
                  <a:gd name="connsiteY8" fmla="*/ 247651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7163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6064"/>
                  <a:gd name="connsiteY0" fmla="*/ 828682 h 987764"/>
                  <a:gd name="connsiteX1" fmla="*/ 284064 w 1046064"/>
                  <a:gd name="connsiteY1" fmla="*/ 873920 h 987764"/>
                  <a:gd name="connsiteX2" fmla="*/ 310257 w 1046064"/>
                  <a:gd name="connsiteY2" fmla="*/ 669132 h 987764"/>
                  <a:gd name="connsiteX3" fmla="*/ 329307 w 1046064"/>
                  <a:gd name="connsiteY3" fmla="*/ 661989 h 987764"/>
                  <a:gd name="connsiteX4" fmla="*/ 534094 w 1046064"/>
                  <a:gd name="connsiteY4" fmla="*/ 688182 h 987764"/>
                  <a:gd name="connsiteX5" fmla="*/ 493613 w 1046064"/>
                  <a:gd name="connsiteY5" fmla="*/ 483395 h 987764"/>
                  <a:gd name="connsiteX6" fmla="*/ 510282 w 1046064"/>
                  <a:gd name="connsiteY6" fmla="*/ 466727 h 987764"/>
                  <a:gd name="connsiteX7" fmla="*/ 715070 w 1046064"/>
                  <a:gd name="connsiteY7" fmla="*/ 431007 h 987764"/>
                  <a:gd name="connsiteX8" fmla="*/ 614462 w 1046064"/>
                  <a:gd name="connsiteY8" fmla="*/ 257176 h 987764"/>
                  <a:gd name="connsiteX9" fmla="*/ 623898 w 1046064"/>
                  <a:gd name="connsiteY9" fmla="*/ 223844 h 987764"/>
                  <a:gd name="connsiteX10" fmla="*/ 792080 w 1046064"/>
                  <a:gd name="connsiteY10" fmla="*/ 130648 h 987764"/>
                  <a:gd name="connsiteX11" fmla="*/ 808534 w 1046064"/>
                  <a:gd name="connsiteY11" fmla="*/ 124420 h 987764"/>
                  <a:gd name="connsiteX12" fmla="*/ 934145 w 1046064"/>
                  <a:gd name="connsiteY12" fmla="*/ 0 h 987764"/>
                  <a:gd name="connsiteX13" fmla="*/ 1046064 w 1046064"/>
                  <a:gd name="connsiteY13" fmla="*/ 159544 h 987764"/>
                  <a:gd name="connsiteX14" fmla="*/ 810319 w 1046064"/>
                  <a:gd name="connsiteY14" fmla="*/ 152402 h 987764"/>
                  <a:gd name="connsiteX15" fmla="*/ 741264 w 1046064"/>
                  <a:gd name="connsiteY15" fmla="*/ 433388 h 987764"/>
                  <a:gd name="connsiteX16" fmla="*/ 550764 w 1046064"/>
                  <a:gd name="connsiteY16" fmla="*/ 702470 h 987764"/>
                  <a:gd name="connsiteX17" fmla="*/ 297666 w 1046064"/>
                  <a:gd name="connsiteY17" fmla="*/ 897359 h 987764"/>
                  <a:gd name="connsiteX18" fmla="*/ 0 w 1046064"/>
                  <a:gd name="connsiteY18" fmla="*/ 987764 h 987764"/>
                  <a:gd name="connsiteX19" fmla="*/ 3521 w 1046064"/>
                  <a:gd name="connsiteY19" fmla="*/ 966414 h 987764"/>
                  <a:gd name="connsiteX20" fmla="*/ 182115 w 1046064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15070 w 1044278"/>
                  <a:gd name="connsiteY7" fmla="*/ 43100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3613 w 1044278"/>
                  <a:gd name="connsiteY5" fmla="*/ 483395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4094 w 1044278"/>
                  <a:gd name="connsiteY4" fmla="*/ 688182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0257 w 1044278"/>
                  <a:gd name="connsiteY2" fmla="*/ 669132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84064 w 1044278"/>
                  <a:gd name="connsiteY1" fmla="*/ 873920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2793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6414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9278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9712 w 1044278"/>
                  <a:gd name="connsiteY7" fmla="*/ 431206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82115 w 1044278"/>
                  <a:gd name="connsiteY0" fmla="*/ 828682 h 987764"/>
                  <a:gd name="connsiteX1" fmla="*/ 278706 w 1044278"/>
                  <a:gd name="connsiteY1" fmla="*/ 878909 h 987764"/>
                  <a:gd name="connsiteX2" fmla="*/ 313829 w 1044278"/>
                  <a:gd name="connsiteY2" fmla="*/ 673895 h 987764"/>
                  <a:gd name="connsiteX3" fmla="*/ 329307 w 1044278"/>
                  <a:gd name="connsiteY3" fmla="*/ 661989 h 987764"/>
                  <a:gd name="connsiteX4" fmla="*/ 530522 w 1044278"/>
                  <a:gd name="connsiteY4" fmla="*/ 687587 h 987764"/>
                  <a:gd name="connsiteX5" fmla="*/ 496590 w 1044278"/>
                  <a:gd name="connsiteY5" fmla="*/ 486372 h 987764"/>
                  <a:gd name="connsiteX6" fmla="*/ 510282 w 1044278"/>
                  <a:gd name="connsiteY6" fmla="*/ 466727 h 987764"/>
                  <a:gd name="connsiteX7" fmla="*/ 708236 w 1044278"/>
                  <a:gd name="connsiteY7" fmla="*/ 430837 h 987764"/>
                  <a:gd name="connsiteX8" fmla="*/ 614462 w 1044278"/>
                  <a:gd name="connsiteY8" fmla="*/ 257176 h 987764"/>
                  <a:gd name="connsiteX9" fmla="*/ 623898 w 1044278"/>
                  <a:gd name="connsiteY9" fmla="*/ 223844 h 987764"/>
                  <a:gd name="connsiteX10" fmla="*/ 792080 w 1044278"/>
                  <a:gd name="connsiteY10" fmla="*/ 130648 h 987764"/>
                  <a:gd name="connsiteX11" fmla="*/ 808534 w 1044278"/>
                  <a:gd name="connsiteY11" fmla="*/ 124420 h 987764"/>
                  <a:gd name="connsiteX12" fmla="*/ 934145 w 1044278"/>
                  <a:gd name="connsiteY12" fmla="*/ 0 h 987764"/>
                  <a:gd name="connsiteX13" fmla="*/ 1044278 w 1044278"/>
                  <a:gd name="connsiteY13" fmla="*/ 155377 h 987764"/>
                  <a:gd name="connsiteX14" fmla="*/ 810319 w 1044278"/>
                  <a:gd name="connsiteY14" fmla="*/ 152402 h 987764"/>
                  <a:gd name="connsiteX15" fmla="*/ 741264 w 1044278"/>
                  <a:gd name="connsiteY15" fmla="*/ 433388 h 987764"/>
                  <a:gd name="connsiteX16" fmla="*/ 550764 w 1044278"/>
                  <a:gd name="connsiteY16" fmla="*/ 702470 h 987764"/>
                  <a:gd name="connsiteX17" fmla="*/ 297666 w 1044278"/>
                  <a:gd name="connsiteY17" fmla="*/ 897359 h 987764"/>
                  <a:gd name="connsiteX18" fmla="*/ 0 w 1044278"/>
                  <a:gd name="connsiteY18" fmla="*/ 987764 h 987764"/>
                  <a:gd name="connsiteX19" fmla="*/ 3521 w 1044278"/>
                  <a:gd name="connsiteY19" fmla="*/ 967521 h 987764"/>
                  <a:gd name="connsiteX20" fmla="*/ 182115 w 1044278"/>
                  <a:gd name="connsiteY20" fmla="*/ 828682 h 987764"/>
                  <a:gd name="connsiteX0" fmla="*/ 178594 w 1040757"/>
                  <a:gd name="connsiteY0" fmla="*/ 828682 h 967521"/>
                  <a:gd name="connsiteX1" fmla="*/ 275185 w 1040757"/>
                  <a:gd name="connsiteY1" fmla="*/ 878909 h 967521"/>
                  <a:gd name="connsiteX2" fmla="*/ 310308 w 1040757"/>
                  <a:gd name="connsiteY2" fmla="*/ 673895 h 967521"/>
                  <a:gd name="connsiteX3" fmla="*/ 325786 w 1040757"/>
                  <a:gd name="connsiteY3" fmla="*/ 661989 h 967521"/>
                  <a:gd name="connsiteX4" fmla="*/ 527001 w 1040757"/>
                  <a:gd name="connsiteY4" fmla="*/ 687587 h 967521"/>
                  <a:gd name="connsiteX5" fmla="*/ 493069 w 1040757"/>
                  <a:gd name="connsiteY5" fmla="*/ 486372 h 967521"/>
                  <a:gd name="connsiteX6" fmla="*/ 506761 w 1040757"/>
                  <a:gd name="connsiteY6" fmla="*/ 466727 h 967521"/>
                  <a:gd name="connsiteX7" fmla="*/ 704715 w 1040757"/>
                  <a:gd name="connsiteY7" fmla="*/ 430837 h 967521"/>
                  <a:gd name="connsiteX8" fmla="*/ 610941 w 1040757"/>
                  <a:gd name="connsiteY8" fmla="*/ 257176 h 967521"/>
                  <a:gd name="connsiteX9" fmla="*/ 620377 w 1040757"/>
                  <a:gd name="connsiteY9" fmla="*/ 223844 h 967521"/>
                  <a:gd name="connsiteX10" fmla="*/ 788559 w 1040757"/>
                  <a:gd name="connsiteY10" fmla="*/ 130648 h 967521"/>
                  <a:gd name="connsiteX11" fmla="*/ 805013 w 1040757"/>
                  <a:gd name="connsiteY11" fmla="*/ 124420 h 967521"/>
                  <a:gd name="connsiteX12" fmla="*/ 930624 w 1040757"/>
                  <a:gd name="connsiteY12" fmla="*/ 0 h 967521"/>
                  <a:gd name="connsiteX13" fmla="*/ 1040757 w 1040757"/>
                  <a:gd name="connsiteY13" fmla="*/ 155377 h 967521"/>
                  <a:gd name="connsiteX14" fmla="*/ 806798 w 1040757"/>
                  <a:gd name="connsiteY14" fmla="*/ 152402 h 967521"/>
                  <a:gd name="connsiteX15" fmla="*/ 737743 w 1040757"/>
                  <a:gd name="connsiteY15" fmla="*/ 433388 h 967521"/>
                  <a:gd name="connsiteX16" fmla="*/ 547243 w 1040757"/>
                  <a:gd name="connsiteY16" fmla="*/ 702470 h 967521"/>
                  <a:gd name="connsiteX17" fmla="*/ 294145 w 1040757"/>
                  <a:gd name="connsiteY17" fmla="*/ 897359 h 967521"/>
                  <a:gd name="connsiteX18" fmla="*/ 0 w 1040757"/>
                  <a:gd name="connsiteY18" fmla="*/ 967521 h 967521"/>
                  <a:gd name="connsiteX19" fmla="*/ 178594 w 1040757"/>
                  <a:gd name="connsiteY19" fmla="*/ 828682 h 967521"/>
                  <a:gd name="connsiteX0" fmla="*/ 0 w 862163"/>
                  <a:gd name="connsiteY0" fmla="*/ 828682 h 897359"/>
                  <a:gd name="connsiteX1" fmla="*/ 96591 w 862163"/>
                  <a:gd name="connsiteY1" fmla="*/ 878909 h 897359"/>
                  <a:gd name="connsiteX2" fmla="*/ 131714 w 862163"/>
                  <a:gd name="connsiteY2" fmla="*/ 673895 h 897359"/>
                  <a:gd name="connsiteX3" fmla="*/ 147192 w 862163"/>
                  <a:gd name="connsiteY3" fmla="*/ 661989 h 897359"/>
                  <a:gd name="connsiteX4" fmla="*/ 348407 w 862163"/>
                  <a:gd name="connsiteY4" fmla="*/ 687587 h 897359"/>
                  <a:gd name="connsiteX5" fmla="*/ 314475 w 862163"/>
                  <a:gd name="connsiteY5" fmla="*/ 486372 h 897359"/>
                  <a:gd name="connsiteX6" fmla="*/ 328167 w 862163"/>
                  <a:gd name="connsiteY6" fmla="*/ 466727 h 897359"/>
                  <a:gd name="connsiteX7" fmla="*/ 526121 w 862163"/>
                  <a:gd name="connsiteY7" fmla="*/ 430837 h 897359"/>
                  <a:gd name="connsiteX8" fmla="*/ 432347 w 862163"/>
                  <a:gd name="connsiteY8" fmla="*/ 257176 h 897359"/>
                  <a:gd name="connsiteX9" fmla="*/ 441783 w 862163"/>
                  <a:gd name="connsiteY9" fmla="*/ 223844 h 897359"/>
                  <a:gd name="connsiteX10" fmla="*/ 609965 w 862163"/>
                  <a:gd name="connsiteY10" fmla="*/ 130648 h 897359"/>
                  <a:gd name="connsiteX11" fmla="*/ 626419 w 862163"/>
                  <a:gd name="connsiteY11" fmla="*/ 124420 h 897359"/>
                  <a:gd name="connsiteX12" fmla="*/ 752030 w 862163"/>
                  <a:gd name="connsiteY12" fmla="*/ 0 h 897359"/>
                  <a:gd name="connsiteX13" fmla="*/ 862163 w 862163"/>
                  <a:gd name="connsiteY13" fmla="*/ 155377 h 897359"/>
                  <a:gd name="connsiteX14" fmla="*/ 628204 w 862163"/>
                  <a:gd name="connsiteY14" fmla="*/ 152402 h 897359"/>
                  <a:gd name="connsiteX15" fmla="*/ 559149 w 862163"/>
                  <a:gd name="connsiteY15" fmla="*/ 433388 h 897359"/>
                  <a:gd name="connsiteX16" fmla="*/ 368649 w 862163"/>
                  <a:gd name="connsiteY16" fmla="*/ 702470 h 897359"/>
                  <a:gd name="connsiteX17" fmla="*/ 115551 w 862163"/>
                  <a:gd name="connsiteY17" fmla="*/ 897359 h 897359"/>
                  <a:gd name="connsiteX18" fmla="*/ 0 w 862163"/>
                  <a:gd name="connsiteY18" fmla="*/ 828682 h 897359"/>
                  <a:gd name="connsiteX0" fmla="*/ 18960 w 765572"/>
                  <a:gd name="connsiteY0" fmla="*/ 897359 h 897359"/>
                  <a:gd name="connsiteX1" fmla="*/ 0 w 765572"/>
                  <a:gd name="connsiteY1" fmla="*/ 878909 h 897359"/>
                  <a:gd name="connsiteX2" fmla="*/ 35123 w 765572"/>
                  <a:gd name="connsiteY2" fmla="*/ 673895 h 897359"/>
                  <a:gd name="connsiteX3" fmla="*/ 50601 w 765572"/>
                  <a:gd name="connsiteY3" fmla="*/ 661989 h 897359"/>
                  <a:gd name="connsiteX4" fmla="*/ 251816 w 765572"/>
                  <a:gd name="connsiteY4" fmla="*/ 687587 h 897359"/>
                  <a:gd name="connsiteX5" fmla="*/ 217884 w 765572"/>
                  <a:gd name="connsiteY5" fmla="*/ 486372 h 897359"/>
                  <a:gd name="connsiteX6" fmla="*/ 231576 w 765572"/>
                  <a:gd name="connsiteY6" fmla="*/ 466727 h 897359"/>
                  <a:gd name="connsiteX7" fmla="*/ 429530 w 765572"/>
                  <a:gd name="connsiteY7" fmla="*/ 430837 h 897359"/>
                  <a:gd name="connsiteX8" fmla="*/ 335756 w 765572"/>
                  <a:gd name="connsiteY8" fmla="*/ 257176 h 897359"/>
                  <a:gd name="connsiteX9" fmla="*/ 345192 w 765572"/>
                  <a:gd name="connsiteY9" fmla="*/ 223844 h 897359"/>
                  <a:gd name="connsiteX10" fmla="*/ 513374 w 765572"/>
                  <a:gd name="connsiteY10" fmla="*/ 130648 h 897359"/>
                  <a:gd name="connsiteX11" fmla="*/ 529828 w 765572"/>
                  <a:gd name="connsiteY11" fmla="*/ 124420 h 897359"/>
                  <a:gd name="connsiteX12" fmla="*/ 655439 w 765572"/>
                  <a:gd name="connsiteY12" fmla="*/ 0 h 897359"/>
                  <a:gd name="connsiteX13" fmla="*/ 765572 w 765572"/>
                  <a:gd name="connsiteY13" fmla="*/ 155377 h 897359"/>
                  <a:gd name="connsiteX14" fmla="*/ 531613 w 765572"/>
                  <a:gd name="connsiteY14" fmla="*/ 152402 h 897359"/>
                  <a:gd name="connsiteX15" fmla="*/ 462558 w 765572"/>
                  <a:gd name="connsiteY15" fmla="*/ 433388 h 897359"/>
                  <a:gd name="connsiteX16" fmla="*/ 272058 w 765572"/>
                  <a:gd name="connsiteY16" fmla="*/ 702470 h 897359"/>
                  <a:gd name="connsiteX17" fmla="*/ 18960 w 765572"/>
                  <a:gd name="connsiteY17" fmla="*/ 897359 h 897359"/>
                  <a:gd name="connsiteX0" fmla="*/ 18960 w 765572"/>
                  <a:gd name="connsiteY0" fmla="*/ 772939 h 772939"/>
                  <a:gd name="connsiteX1" fmla="*/ 0 w 765572"/>
                  <a:gd name="connsiteY1" fmla="*/ 754489 h 772939"/>
                  <a:gd name="connsiteX2" fmla="*/ 35123 w 765572"/>
                  <a:gd name="connsiteY2" fmla="*/ 549475 h 772939"/>
                  <a:gd name="connsiteX3" fmla="*/ 50601 w 765572"/>
                  <a:gd name="connsiteY3" fmla="*/ 537569 h 772939"/>
                  <a:gd name="connsiteX4" fmla="*/ 251816 w 765572"/>
                  <a:gd name="connsiteY4" fmla="*/ 563167 h 772939"/>
                  <a:gd name="connsiteX5" fmla="*/ 217884 w 765572"/>
                  <a:gd name="connsiteY5" fmla="*/ 361952 h 772939"/>
                  <a:gd name="connsiteX6" fmla="*/ 231576 w 765572"/>
                  <a:gd name="connsiteY6" fmla="*/ 342307 h 772939"/>
                  <a:gd name="connsiteX7" fmla="*/ 429530 w 765572"/>
                  <a:gd name="connsiteY7" fmla="*/ 306417 h 772939"/>
                  <a:gd name="connsiteX8" fmla="*/ 335756 w 765572"/>
                  <a:gd name="connsiteY8" fmla="*/ 132756 h 772939"/>
                  <a:gd name="connsiteX9" fmla="*/ 345192 w 765572"/>
                  <a:gd name="connsiteY9" fmla="*/ 99424 h 772939"/>
                  <a:gd name="connsiteX10" fmla="*/ 513374 w 765572"/>
                  <a:gd name="connsiteY10" fmla="*/ 6228 h 772939"/>
                  <a:gd name="connsiteX11" fmla="*/ 529828 w 765572"/>
                  <a:gd name="connsiteY11" fmla="*/ 0 h 772939"/>
                  <a:gd name="connsiteX12" fmla="*/ 765572 w 765572"/>
                  <a:gd name="connsiteY12" fmla="*/ 30957 h 772939"/>
                  <a:gd name="connsiteX13" fmla="*/ 531613 w 765572"/>
                  <a:gd name="connsiteY13" fmla="*/ 27982 h 772939"/>
                  <a:gd name="connsiteX14" fmla="*/ 462558 w 765572"/>
                  <a:gd name="connsiteY14" fmla="*/ 308968 h 772939"/>
                  <a:gd name="connsiteX15" fmla="*/ 272058 w 765572"/>
                  <a:gd name="connsiteY15" fmla="*/ 578050 h 772939"/>
                  <a:gd name="connsiteX16" fmla="*/ 18960 w 765572"/>
                  <a:gd name="connsiteY16" fmla="*/ 772939 h 772939"/>
                  <a:gd name="connsiteX0" fmla="*/ 18960 w 531613"/>
                  <a:gd name="connsiteY0" fmla="*/ 772939 h 772939"/>
                  <a:gd name="connsiteX1" fmla="*/ 0 w 531613"/>
                  <a:gd name="connsiteY1" fmla="*/ 754489 h 772939"/>
                  <a:gd name="connsiteX2" fmla="*/ 35123 w 531613"/>
                  <a:gd name="connsiteY2" fmla="*/ 549475 h 772939"/>
                  <a:gd name="connsiteX3" fmla="*/ 50601 w 531613"/>
                  <a:gd name="connsiteY3" fmla="*/ 537569 h 772939"/>
                  <a:gd name="connsiteX4" fmla="*/ 251816 w 531613"/>
                  <a:gd name="connsiteY4" fmla="*/ 563167 h 772939"/>
                  <a:gd name="connsiteX5" fmla="*/ 217884 w 531613"/>
                  <a:gd name="connsiteY5" fmla="*/ 361952 h 772939"/>
                  <a:gd name="connsiteX6" fmla="*/ 231576 w 531613"/>
                  <a:gd name="connsiteY6" fmla="*/ 342307 h 772939"/>
                  <a:gd name="connsiteX7" fmla="*/ 429530 w 531613"/>
                  <a:gd name="connsiteY7" fmla="*/ 306417 h 772939"/>
                  <a:gd name="connsiteX8" fmla="*/ 335756 w 531613"/>
                  <a:gd name="connsiteY8" fmla="*/ 132756 h 772939"/>
                  <a:gd name="connsiteX9" fmla="*/ 345192 w 531613"/>
                  <a:gd name="connsiteY9" fmla="*/ 99424 h 772939"/>
                  <a:gd name="connsiteX10" fmla="*/ 513374 w 531613"/>
                  <a:gd name="connsiteY10" fmla="*/ 6228 h 772939"/>
                  <a:gd name="connsiteX11" fmla="*/ 529828 w 531613"/>
                  <a:gd name="connsiteY11" fmla="*/ 0 h 772939"/>
                  <a:gd name="connsiteX12" fmla="*/ 531613 w 531613"/>
                  <a:gd name="connsiteY12" fmla="*/ 27982 h 772939"/>
                  <a:gd name="connsiteX13" fmla="*/ 462558 w 531613"/>
                  <a:gd name="connsiteY13" fmla="*/ 308968 h 772939"/>
                  <a:gd name="connsiteX14" fmla="*/ 272058 w 531613"/>
                  <a:gd name="connsiteY14" fmla="*/ 578050 h 772939"/>
                  <a:gd name="connsiteX15" fmla="*/ 18960 w 531613"/>
                  <a:gd name="connsiteY15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13374 w 529828"/>
                  <a:gd name="connsiteY10" fmla="*/ 6228 h 772939"/>
                  <a:gd name="connsiteX11" fmla="*/ 529828 w 529828"/>
                  <a:gd name="connsiteY11" fmla="*/ 0 h 772939"/>
                  <a:gd name="connsiteX12" fmla="*/ 462558 w 529828"/>
                  <a:gd name="connsiteY12" fmla="*/ 308968 h 772939"/>
                  <a:gd name="connsiteX13" fmla="*/ 272058 w 529828"/>
                  <a:gd name="connsiteY13" fmla="*/ 578050 h 772939"/>
                  <a:gd name="connsiteX14" fmla="*/ 18960 w 529828"/>
                  <a:gd name="connsiteY14" fmla="*/ 772939 h 772939"/>
                  <a:gd name="connsiteX0" fmla="*/ 18960 w 529828"/>
                  <a:gd name="connsiteY0" fmla="*/ 772939 h 772939"/>
                  <a:gd name="connsiteX1" fmla="*/ 0 w 529828"/>
                  <a:gd name="connsiteY1" fmla="*/ 754489 h 772939"/>
                  <a:gd name="connsiteX2" fmla="*/ 35123 w 529828"/>
                  <a:gd name="connsiteY2" fmla="*/ 549475 h 772939"/>
                  <a:gd name="connsiteX3" fmla="*/ 50601 w 529828"/>
                  <a:gd name="connsiteY3" fmla="*/ 537569 h 772939"/>
                  <a:gd name="connsiteX4" fmla="*/ 251816 w 529828"/>
                  <a:gd name="connsiteY4" fmla="*/ 563167 h 772939"/>
                  <a:gd name="connsiteX5" fmla="*/ 217884 w 529828"/>
                  <a:gd name="connsiteY5" fmla="*/ 361952 h 772939"/>
                  <a:gd name="connsiteX6" fmla="*/ 231576 w 529828"/>
                  <a:gd name="connsiteY6" fmla="*/ 342307 h 772939"/>
                  <a:gd name="connsiteX7" fmla="*/ 429530 w 529828"/>
                  <a:gd name="connsiteY7" fmla="*/ 306417 h 772939"/>
                  <a:gd name="connsiteX8" fmla="*/ 335756 w 529828"/>
                  <a:gd name="connsiteY8" fmla="*/ 132756 h 772939"/>
                  <a:gd name="connsiteX9" fmla="*/ 345192 w 529828"/>
                  <a:gd name="connsiteY9" fmla="*/ 99424 h 772939"/>
                  <a:gd name="connsiteX10" fmla="*/ 529828 w 529828"/>
                  <a:gd name="connsiteY10" fmla="*/ 0 h 772939"/>
                  <a:gd name="connsiteX11" fmla="*/ 462558 w 529828"/>
                  <a:gd name="connsiteY11" fmla="*/ 308968 h 772939"/>
                  <a:gd name="connsiteX12" fmla="*/ 272058 w 529828"/>
                  <a:gd name="connsiteY12" fmla="*/ 578050 h 772939"/>
                  <a:gd name="connsiteX13" fmla="*/ 18960 w 529828"/>
                  <a:gd name="connsiteY13" fmla="*/ 772939 h 772939"/>
                  <a:gd name="connsiteX0" fmla="*/ 18960 w 462558"/>
                  <a:gd name="connsiteY0" fmla="*/ 673515 h 673515"/>
                  <a:gd name="connsiteX1" fmla="*/ 0 w 462558"/>
                  <a:gd name="connsiteY1" fmla="*/ 655065 h 673515"/>
                  <a:gd name="connsiteX2" fmla="*/ 35123 w 462558"/>
                  <a:gd name="connsiteY2" fmla="*/ 450051 h 673515"/>
                  <a:gd name="connsiteX3" fmla="*/ 50601 w 462558"/>
                  <a:gd name="connsiteY3" fmla="*/ 438145 h 673515"/>
                  <a:gd name="connsiteX4" fmla="*/ 251816 w 462558"/>
                  <a:gd name="connsiteY4" fmla="*/ 463743 h 673515"/>
                  <a:gd name="connsiteX5" fmla="*/ 217884 w 462558"/>
                  <a:gd name="connsiteY5" fmla="*/ 262528 h 673515"/>
                  <a:gd name="connsiteX6" fmla="*/ 231576 w 462558"/>
                  <a:gd name="connsiteY6" fmla="*/ 242883 h 673515"/>
                  <a:gd name="connsiteX7" fmla="*/ 429530 w 462558"/>
                  <a:gd name="connsiteY7" fmla="*/ 206993 h 673515"/>
                  <a:gd name="connsiteX8" fmla="*/ 335756 w 462558"/>
                  <a:gd name="connsiteY8" fmla="*/ 33332 h 673515"/>
                  <a:gd name="connsiteX9" fmla="*/ 345192 w 462558"/>
                  <a:gd name="connsiteY9" fmla="*/ 0 h 673515"/>
                  <a:gd name="connsiteX10" fmla="*/ 462558 w 462558"/>
                  <a:gd name="connsiteY10" fmla="*/ 209544 h 673515"/>
                  <a:gd name="connsiteX11" fmla="*/ 272058 w 462558"/>
                  <a:gd name="connsiteY11" fmla="*/ 478626 h 673515"/>
                  <a:gd name="connsiteX12" fmla="*/ 18960 w 462558"/>
                  <a:gd name="connsiteY12" fmla="*/ 673515 h 673515"/>
                  <a:gd name="connsiteX0" fmla="*/ 18960 w 462558"/>
                  <a:gd name="connsiteY0" fmla="*/ 640183 h 640183"/>
                  <a:gd name="connsiteX1" fmla="*/ 0 w 462558"/>
                  <a:gd name="connsiteY1" fmla="*/ 621733 h 640183"/>
                  <a:gd name="connsiteX2" fmla="*/ 35123 w 462558"/>
                  <a:gd name="connsiteY2" fmla="*/ 416719 h 640183"/>
                  <a:gd name="connsiteX3" fmla="*/ 50601 w 462558"/>
                  <a:gd name="connsiteY3" fmla="*/ 404813 h 640183"/>
                  <a:gd name="connsiteX4" fmla="*/ 251816 w 462558"/>
                  <a:gd name="connsiteY4" fmla="*/ 430411 h 640183"/>
                  <a:gd name="connsiteX5" fmla="*/ 217884 w 462558"/>
                  <a:gd name="connsiteY5" fmla="*/ 229196 h 640183"/>
                  <a:gd name="connsiteX6" fmla="*/ 231576 w 462558"/>
                  <a:gd name="connsiteY6" fmla="*/ 209551 h 640183"/>
                  <a:gd name="connsiteX7" fmla="*/ 429530 w 462558"/>
                  <a:gd name="connsiteY7" fmla="*/ 173661 h 640183"/>
                  <a:gd name="connsiteX8" fmla="*/ 335756 w 462558"/>
                  <a:gd name="connsiteY8" fmla="*/ 0 h 640183"/>
                  <a:gd name="connsiteX9" fmla="*/ 462558 w 462558"/>
                  <a:gd name="connsiteY9" fmla="*/ 176212 h 640183"/>
                  <a:gd name="connsiteX10" fmla="*/ 272058 w 462558"/>
                  <a:gd name="connsiteY10" fmla="*/ 445294 h 640183"/>
                  <a:gd name="connsiteX11" fmla="*/ 18960 w 462558"/>
                  <a:gd name="connsiteY11" fmla="*/ 640183 h 640183"/>
                  <a:gd name="connsiteX0" fmla="*/ 18960 w 462558"/>
                  <a:gd name="connsiteY0" fmla="*/ 466522 h 466522"/>
                  <a:gd name="connsiteX1" fmla="*/ 0 w 462558"/>
                  <a:gd name="connsiteY1" fmla="*/ 448072 h 466522"/>
                  <a:gd name="connsiteX2" fmla="*/ 35123 w 462558"/>
                  <a:gd name="connsiteY2" fmla="*/ 243058 h 466522"/>
                  <a:gd name="connsiteX3" fmla="*/ 50601 w 462558"/>
                  <a:gd name="connsiteY3" fmla="*/ 231152 h 466522"/>
                  <a:gd name="connsiteX4" fmla="*/ 251816 w 462558"/>
                  <a:gd name="connsiteY4" fmla="*/ 256750 h 466522"/>
                  <a:gd name="connsiteX5" fmla="*/ 217884 w 462558"/>
                  <a:gd name="connsiteY5" fmla="*/ 55535 h 466522"/>
                  <a:gd name="connsiteX6" fmla="*/ 231576 w 462558"/>
                  <a:gd name="connsiteY6" fmla="*/ 35890 h 466522"/>
                  <a:gd name="connsiteX7" fmla="*/ 429530 w 462558"/>
                  <a:gd name="connsiteY7" fmla="*/ 0 h 466522"/>
                  <a:gd name="connsiteX8" fmla="*/ 462558 w 462558"/>
                  <a:gd name="connsiteY8" fmla="*/ 2551 h 466522"/>
                  <a:gd name="connsiteX9" fmla="*/ 272058 w 462558"/>
                  <a:gd name="connsiteY9" fmla="*/ 271633 h 466522"/>
                  <a:gd name="connsiteX10" fmla="*/ 18960 w 462558"/>
                  <a:gd name="connsiteY10" fmla="*/ 466522 h 466522"/>
                  <a:gd name="connsiteX0" fmla="*/ 18960 w 462558"/>
                  <a:gd name="connsiteY0" fmla="*/ 463971 h 463971"/>
                  <a:gd name="connsiteX1" fmla="*/ 0 w 462558"/>
                  <a:gd name="connsiteY1" fmla="*/ 445521 h 463971"/>
                  <a:gd name="connsiteX2" fmla="*/ 35123 w 462558"/>
                  <a:gd name="connsiteY2" fmla="*/ 240507 h 463971"/>
                  <a:gd name="connsiteX3" fmla="*/ 50601 w 462558"/>
                  <a:gd name="connsiteY3" fmla="*/ 228601 h 463971"/>
                  <a:gd name="connsiteX4" fmla="*/ 251816 w 462558"/>
                  <a:gd name="connsiteY4" fmla="*/ 254199 h 463971"/>
                  <a:gd name="connsiteX5" fmla="*/ 217884 w 462558"/>
                  <a:gd name="connsiteY5" fmla="*/ 52984 h 463971"/>
                  <a:gd name="connsiteX6" fmla="*/ 231576 w 462558"/>
                  <a:gd name="connsiteY6" fmla="*/ 33339 h 463971"/>
                  <a:gd name="connsiteX7" fmla="*/ 462558 w 462558"/>
                  <a:gd name="connsiteY7" fmla="*/ 0 h 463971"/>
                  <a:gd name="connsiteX8" fmla="*/ 272058 w 462558"/>
                  <a:gd name="connsiteY8" fmla="*/ 269082 h 463971"/>
                  <a:gd name="connsiteX9" fmla="*/ 18960 w 462558"/>
                  <a:gd name="connsiteY9" fmla="*/ 463971 h 463971"/>
                  <a:gd name="connsiteX0" fmla="*/ 18960 w 272058"/>
                  <a:gd name="connsiteY0" fmla="*/ 430632 h 430632"/>
                  <a:gd name="connsiteX1" fmla="*/ 0 w 272058"/>
                  <a:gd name="connsiteY1" fmla="*/ 412182 h 430632"/>
                  <a:gd name="connsiteX2" fmla="*/ 35123 w 272058"/>
                  <a:gd name="connsiteY2" fmla="*/ 207168 h 430632"/>
                  <a:gd name="connsiteX3" fmla="*/ 50601 w 272058"/>
                  <a:gd name="connsiteY3" fmla="*/ 195262 h 430632"/>
                  <a:gd name="connsiteX4" fmla="*/ 251816 w 272058"/>
                  <a:gd name="connsiteY4" fmla="*/ 220860 h 430632"/>
                  <a:gd name="connsiteX5" fmla="*/ 217884 w 272058"/>
                  <a:gd name="connsiteY5" fmla="*/ 19645 h 430632"/>
                  <a:gd name="connsiteX6" fmla="*/ 231576 w 272058"/>
                  <a:gd name="connsiteY6" fmla="*/ 0 h 430632"/>
                  <a:gd name="connsiteX7" fmla="*/ 272058 w 272058"/>
                  <a:gd name="connsiteY7" fmla="*/ 235743 h 430632"/>
                  <a:gd name="connsiteX8" fmla="*/ 18960 w 272058"/>
                  <a:gd name="connsiteY8" fmla="*/ 430632 h 430632"/>
                  <a:gd name="connsiteX0" fmla="*/ 18960 w 272058"/>
                  <a:gd name="connsiteY0" fmla="*/ 410987 h 410987"/>
                  <a:gd name="connsiteX1" fmla="*/ 0 w 272058"/>
                  <a:gd name="connsiteY1" fmla="*/ 392537 h 410987"/>
                  <a:gd name="connsiteX2" fmla="*/ 35123 w 272058"/>
                  <a:gd name="connsiteY2" fmla="*/ 187523 h 410987"/>
                  <a:gd name="connsiteX3" fmla="*/ 50601 w 272058"/>
                  <a:gd name="connsiteY3" fmla="*/ 175617 h 410987"/>
                  <a:gd name="connsiteX4" fmla="*/ 251816 w 272058"/>
                  <a:gd name="connsiteY4" fmla="*/ 201215 h 410987"/>
                  <a:gd name="connsiteX5" fmla="*/ 217884 w 272058"/>
                  <a:gd name="connsiteY5" fmla="*/ 0 h 410987"/>
                  <a:gd name="connsiteX6" fmla="*/ 272058 w 272058"/>
                  <a:gd name="connsiteY6" fmla="*/ 216098 h 410987"/>
                  <a:gd name="connsiteX7" fmla="*/ 18960 w 272058"/>
                  <a:gd name="connsiteY7" fmla="*/ 410987 h 410987"/>
                  <a:gd name="connsiteX0" fmla="*/ 18960 w 272058"/>
                  <a:gd name="connsiteY0" fmla="*/ 235370 h 235370"/>
                  <a:gd name="connsiteX1" fmla="*/ 0 w 272058"/>
                  <a:gd name="connsiteY1" fmla="*/ 216920 h 235370"/>
                  <a:gd name="connsiteX2" fmla="*/ 35123 w 272058"/>
                  <a:gd name="connsiteY2" fmla="*/ 11906 h 235370"/>
                  <a:gd name="connsiteX3" fmla="*/ 50601 w 272058"/>
                  <a:gd name="connsiteY3" fmla="*/ 0 h 235370"/>
                  <a:gd name="connsiteX4" fmla="*/ 251816 w 272058"/>
                  <a:gd name="connsiteY4" fmla="*/ 25598 h 235370"/>
                  <a:gd name="connsiteX5" fmla="*/ 272058 w 272058"/>
                  <a:gd name="connsiteY5" fmla="*/ 40481 h 235370"/>
                  <a:gd name="connsiteX6" fmla="*/ 18960 w 272058"/>
                  <a:gd name="connsiteY6" fmla="*/ 235370 h 23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058" h="235370">
                    <a:moveTo>
                      <a:pt x="18960" y="235370"/>
                    </a:moveTo>
                    <a:lnTo>
                      <a:pt x="0" y="216920"/>
                    </a:lnTo>
                    <a:lnTo>
                      <a:pt x="35123" y="11906"/>
                    </a:lnTo>
                    <a:lnTo>
                      <a:pt x="50601" y="0"/>
                    </a:lnTo>
                    <a:lnTo>
                      <a:pt x="251816" y="25598"/>
                    </a:lnTo>
                    <a:lnTo>
                      <a:pt x="272058" y="40481"/>
                    </a:lnTo>
                    <a:lnTo>
                      <a:pt x="18960" y="23537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43" name="正方形/長方形 406">
              <a:extLst>
                <a:ext uri="{FF2B5EF4-FFF2-40B4-BE49-F238E27FC236}">
                  <a16:creationId xmlns:a16="http://schemas.microsoft.com/office/drawing/2014/main" id="{2CBDEB98-0AB7-C92C-DABF-BD20AA600D7F}"/>
                </a:ext>
              </a:extLst>
            </p:cNvPr>
            <p:cNvSpPr/>
            <p:nvPr/>
          </p:nvSpPr>
          <p:spPr>
            <a:xfrm>
              <a:off x="3333910" y="594047"/>
              <a:ext cx="478877" cy="288124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18900 w 478889"/>
                <a:gd name="connsiteY8" fmla="*/ 660800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6498 w 478889"/>
                <a:gd name="connsiteY6" fmla="*/ 660202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53984 w 478889"/>
                <a:gd name="connsiteY4" fmla="*/ 568527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22434 w 478889"/>
                <a:gd name="connsiteY2" fmla="*/ 419101 h 701296"/>
                <a:gd name="connsiteX3" fmla="*/ 191502 w 478889"/>
                <a:gd name="connsiteY3" fmla="*/ 461964 h 701296"/>
                <a:gd name="connsiteX4" fmla="*/ 53984 w 478889"/>
                <a:gd name="connsiteY4" fmla="*/ 568527 h 701296"/>
                <a:gd name="connsiteX5" fmla="*/ 210552 w 478889"/>
                <a:gd name="connsiteY5" fmla="*/ 488158 h 701296"/>
                <a:gd name="connsiteX6" fmla="*/ 168284 w 478889"/>
                <a:gd name="connsiteY6" fmla="*/ 656630 h 701296"/>
                <a:gd name="connsiteX7" fmla="*/ 241508 w 478889"/>
                <a:gd name="connsiteY7" fmla="*/ 497684 h 701296"/>
                <a:gd name="connsiteX8" fmla="*/ 316519 w 478889"/>
                <a:gd name="connsiteY8" fmla="*/ 656038 h 701296"/>
                <a:gd name="connsiteX9" fmla="*/ 272464 w 478889"/>
                <a:gd name="connsiteY9" fmla="*/ 490540 h 701296"/>
                <a:gd name="connsiteX10" fmla="*/ 425459 w 478889"/>
                <a:gd name="connsiteY10" fmla="*/ 564358 h 701296"/>
                <a:gd name="connsiteX11" fmla="*/ 279607 w 478889"/>
                <a:gd name="connsiteY11" fmla="*/ 457203 h 701296"/>
                <a:gd name="connsiteX12" fmla="*/ 449868 w 478889"/>
                <a:gd name="connsiteY12" fmla="*/ 421483 h 701296"/>
                <a:gd name="connsiteX13" fmla="*/ 279608 w 478889"/>
                <a:gd name="connsiteY13" fmla="*/ 431008 h 701296"/>
                <a:gd name="connsiteX14" fmla="*/ 378429 w 478889"/>
                <a:gd name="connsiteY14" fmla="*/ 288133 h 701296"/>
                <a:gd name="connsiteX15" fmla="*/ 260558 w 478889"/>
                <a:gd name="connsiteY15" fmla="*/ 407195 h 701296"/>
                <a:gd name="connsiteX16" fmla="*/ 248652 w 478889"/>
                <a:gd name="connsiteY16" fmla="*/ 244675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1002 h 694150"/>
                <a:gd name="connsiteX1" fmla="*/ 201026 w 478889"/>
                <a:gd name="connsiteY1" fmla="*/ 423862 h 694150"/>
                <a:gd name="connsiteX2" fmla="*/ 22434 w 478889"/>
                <a:gd name="connsiteY2" fmla="*/ 411955 h 694150"/>
                <a:gd name="connsiteX3" fmla="*/ 191502 w 478889"/>
                <a:gd name="connsiteY3" fmla="*/ 454818 h 694150"/>
                <a:gd name="connsiteX4" fmla="*/ 53984 w 478889"/>
                <a:gd name="connsiteY4" fmla="*/ 561381 h 694150"/>
                <a:gd name="connsiteX5" fmla="*/ 210552 w 478889"/>
                <a:gd name="connsiteY5" fmla="*/ 481012 h 694150"/>
                <a:gd name="connsiteX6" fmla="*/ 168284 w 478889"/>
                <a:gd name="connsiteY6" fmla="*/ 649484 h 694150"/>
                <a:gd name="connsiteX7" fmla="*/ 241508 w 478889"/>
                <a:gd name="connsiteY7" fmla="*/ 490538 h 694150"/>
                <a:gd name="connsiteX8" fmla="*/ 316519 w 478889"/>
                <a:gd name="connsiteY8" fmla="*/ 648892 h 694150"/>
                <a:gd name="connsiteX9" fmla="*/ 272464 w 478889"/>
                <a:gd name="connsiteY9" fmla="*/ 483394 h 694150"/>
                <a:gd name="connsiteX10" fmla="*/ 425459 w 478889"/>
                <a:gd name="connsiteY10" fmla="*/ 557212 h 694150"/>
                <a:gd name="connsiteX11" fmla="*/ 279607 w 478889"/>
                <a:gd name="connsiteY11" fmla="*/ 450057 h 694150"/>
                <a:gd name="connsiteX12" fmla="*/ 449868 w 478889"/>
                <a:gd name="connsiteY12" fmla="*/ 414337 h 694150"/>
                <a:gd name="connsiteX13" fmla="*/ 279608 w 478889"/>
                <a:gd name="connsiteY13" fmla="*/ 423862 h 694150"/>
                <a:gd name="connsiteX14" fmla="*/ 378429 w 478889"/>
                <a:gd name="connsiteY14" fmla="*/ 280987 h 694150"/>
                <a:gd name="connsiteX15" fmla="*/ 260558 w 478889"/>
                <a:gd name="connsiteY15" fmla="*/ 400049 h 694150"/>
                <a:gd name="connsiteX16" fmla="*/ 248652 w 478889"/>
                <a:gd name="connsiteY16" fmla="*/ 237529 h 694150"/>
                <a:gd name="connsiteX17" fmla="*/ 143876 w 478889"/>
                <a:gd name="connsiteY17" fmla="*/ 197643 h 694150"/>
                <a:gd name="connsiteX18" fmla="*/ 270083 w 478889"/>
                <a:gd name="connsiteY18" fmla="*/ 0 h 694150"/>
                <a:gd name="connsiteX19" fmla="*/ 279607 w 478889"/>
                <a:gd name="connsiteY19" fmla="*/ 238123 h 694150"/>
                <a:gd name="connsiteX20" fmla="*/ 401052 w 478889"/>
                <a:gd name="connsiteY20" fmla="*/ 273842 h 694150"/>
                <a:gd name="connsiteX21" fmla="*/ 478889 w 478889"/>
                <a:gd name="connsiteY21" fmla="*/ 419115 h 694150"/>
                <a:gd name="connsiteX22" fmla="*/ 443914 w 478889"/>
                <a:gd name="connsiteY22" fmla="*/ 569118 h 694150"/>
                <a:gd name="connsiteX23" fmla="*/ 333634 w 478889"/>
                <a:gd name="connsiteY23" fmla="*/ 694150 h 694150"/>
                <a:gd name="connsiteX24" fmla="*/ 151019 w 478889"/>
                <a:gd name="connsiteY24" fmla="*/ 683417 h 694150"/>
                <a:gd name="connsiteX25" fmla="*/ 24812 w 478889"/>
                <a:gd name="connsiteY25" fmla="*/ 569117 h 694150"/>
                <a:gd name="connsiteX26" fmla="*/ 0 w 478889"/>
                <a:gd name="connsiteY26" fmla="*/ 406018 h 694150"/>
                <a:gd name="connsiteX27" fmla="*/ 92868 w 478889"/>
                <a:gd name="connsiteY27" fmla="*/ 281002 h 694150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22434 w 478889"/>
                <a:gd name="connsiteY2" fmla="*/ 214312 h 496507"/>
                <a:gd name="connsiteX3" fmla="*/ 191502 w 478889"/>
                <a:gd name="connsiteY3" fmla="*/ 257175 h 496507"/>
                <a:gd name="connsiteX4" fmla="*/ 53984 w 478889"/>
                <a:gd name="connsiteY4" fmla="*/ 363738 h 496507"/>
                <a:gd name="connsiteX5" fmla="*/ 210552 w 478889"/>
                <a:gd name="connsiteY5" fmla="*/ 283369 h 496507"/>
                <a:gd name="connsiteX6" fmla="*/ 168284 w 478889"/>
                <a:gd name="connsiteY6" fmla="*/ 451841 h 496507"/>
                <a:gd name="connsiteX7" fmla="*/ 241508 w 478889"/>
                <a:gd name="connsiteY7" fmla="*/ 292895 h 496507"/>
                <a:gd name="connsiteX8" fmla="*/ 316519 w 478889"/>
                <a:gd name="connsiteY8" fmla="*/ 451249 h 496507"/>
                <a:gd name="connsiteX9" fmla="*/ 272464 w 478889"/>
                <a:gd name="connsiteY9" fmla="*/ 285751 h 496507"/>
                <a:gd name="connsiteX10" fmla="*/ 425459 w 478889"/>
                <a:gd name="connsiteY10" fmla="*/ 359569 h 496507"/>
                <a:gd name="connsiteX11" fmla="*/ 279607 w 478889"/>
                <a:gd name="connsiteY11" fmla="*/ 252414 h 496507"/>
                <a:gd name="connsiteX12" fmla="*/ 449868 w 478889"/>
                <a:gd name="connsiteY12" fmla="*/ 216694 h 496507"/>
                <a:gd name="connsiteX13" fmla="*/ 279608 w 478889"/>
                <a:gd name="connsiteY13" fmla="*/ 226219 h 496507"/>
                <a:gd name="connsiteX14" fmla="*/ 378429 w 478889"/>
                <a:gd name="connsiteY14" fmla="*/ 83344 h 496507"/>
                <a:gd name="connsiteX15" fmla="*/ 260558 w 478889"/>
                <a:gd name="connsiteY15" fmla="*/ 202406 h 496507"/>
                <a:gd name="connsiteX16" fmla="*/ 248652 w 478889"/>
                <a:gd name="connsiteY16" fmla="*/ 39886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3473 h 456621"/>
                <a:gd name="connsiteX1" fmla="*/ 201026 w 478889"/>
                <a:gd name="connsiteY1" fmla="*/ 186333 h 456621"/>
                <a:gd name="connsiteX2" fmla="*/ 22434 w 478889"/>
                <a:gd name="connsiteY2" fmla="*/ 174426 h 456621"/>
                <a:gd name="connsiteX3" fmla="*/ 191502 w 478889"/>
                <a:gd name="connsiteY3" fmla="*/ 217289 h 456621"/>
                <a:gd name="connsiteX4" fmla="*/ 53984 w 478889"/>
                <a:gd name="connsiteY4" fmla="*/ 323852 h 456621"/>
                <a:gd name="connsiteX5" fmla="*/ 210552 w 478889"/>
                <a:gd name="connsiteY5" fmla="*/ 243483 h 456621"/>
                <a:gd name="connsiteX6" fmla="*/ 168284 w 478889"/>
                <a:gd name="connsiteY6" fmla="*/ 411955 h 456621"/>
                <a:gd name="connsiteX7" fmla="*/ 241508 w 478889"/>
                <a:gd name="connsiteY7" fmla="*/ 253009 h 456621"/>
                <a:gd name="connsiteX8" fmla="*/ 316519 w 478889"/>
                <a:gd name="connsiteY8" fmla="*/ 411363 h 456621"/>
                <a:gd name="connsiteX9" fmla="*/ 272464 w 478889"/>
                <a:gd name="connsiteY9" fmla="*/ 245865 h 456621"/>
                <a:gd name="connsiteX10" fmla="*/ 425459 w 478889"/>
                <a:gd name="connsiteY10" fmla="*/ 319683 h 456621"/>
                <a:gd name="connsiteX11" fmla="*/ 279607 w 478889"/>
                <a:gd name="connsiteY11" fmla="*/ 212528 h 456621"/>
                <a:gd name="connsiteX12" fmla="*/ 449868 w 478889"/>
                <a:gd name="connsiteY12" fmla="*/ 176808 h 456621"/>
                <a:gd name="connsiteX13" fmla="*/ 279608 w 478889"/>
                <a:gd name="connsiteY13" fmla="*/ 186333 h 456621"/>
                <a:gd name="connsiteX14" fmla="*/ 378429 w 478889"/>
                <a:gd name="connsiteY14" fmla="*/ 43458 h 456621"/>
                <a:gd name="connsiteX15" fmla="*/ 260558 w 478889"/>
                <a:gd name="connsiteY15" fmla="*/ 162520 h 456621"/>
                <a:gd name="connsiteX16" fmla="*/ 248652 w 478889"/>
                <a:gd name="connsiteY16" fmla="*/ 0 h 456621"/>
                <a:gd name="connsiteX17" fmla="*/ 279607 w 478889"/>
                <a:gd name="connsiteY17" fmla="*/ 594 h 456621"/>
                <a:gd name="connsiteX18" fmla="*/ 401052 w 478889"/>
                <a:gd name="connsiteY18" fmla="*/ 36313 h 456621"/>
                <a:gd name="connsiteX19" fmla="*/ 478889 w 478889"/>
                <a:gd name="connsiteY19" fmla="*/ 181586 h 456621"/>
                <a:gd name="connsiteX20" fmla="*/ 443914 w 478889"/>
                <a:gd name="connsiteY20" fmla="*/ 331589 h 456621"/>
                <a:gd name="connsiteX21" fmla="*/ 333634 w 478889"/>
                <a:gd name="connsiteY21" fmla="*/ 456621 h 456621"/>
                <a:gd name="connsiteX22" fmla="*/ 151019 w 478889"/>
                <a:gd name="connsiteY22" fmla="*/ 445888 h 456621"/>
                <a:gd name="connsiteX23" fmla="*/ 24812 w 478889"/>
                <a:gd name="connsiteY23" fmla="*/ 331588 h 456621"/>
                <a:gd name="connsiteX24" fmla="*/ 0 w 478889"/>
                <a:gd name="connsiteY24" fmla="*/ 168489 h 456621"/>
                <a:gd name="connsiteX25" fmla="*/ 92868 w 478889"/>
                <a:gd name="connsiteY25" fmla="*/ 43473 h 456621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22434 w 478889"/>
                <a:gd name="connsiteY2" fmla="*/ 173832 h 456027"/>
                <a:gd name="connsiteX3" fmla="*/ 191502 w 478889"/>
                <a:gd name="connsiteY3" fmla="*/ 216695 h 456027"/>
                <a:gd name="connsiteX4" fmla="*/ 53984 w 478889"/>
                <a:gd name="connsiteY4" fmla="*/ 323258 h 456027"/>
                <a:gd name="connsiteX5" fmla="*/ 210552 w 478889"/>
                <a:gd name="connsiteY5" fmla="*/ 242889 h 456027"/>
                <a:gd name="connsiteX6" fmla="*/ 168284 w 478889"/>
                <a:gd name="connsiteY6" fmla="*/ 411361 h 456027"/>
                <a:gd name="connsiteX7" fmla="*/ 241508 w 478889"/>
                <a:gd name="connsiteY7" fmla="*/ 252415 h 456027"/>
                <a:gd name="connsiteX8" fmla="*/ 316519 w 478889"/>
                <a:gd name="connsiteY8" fmla="*/ 410769 h 456027"/>
                <a:gd name="connsiteX9" fmla="*/ 272464 w 478889"/>
                <a:gd name="connsiteY9" fmla="*/ 245271 h 456027"/>
                <a:gd name="connsiteX10" fmla="*/ 425459 w 478889"/>
                <a:gd name="connsiteY10" fmla="*/ 319089 h 456027"/>
                <a:gd name="connsiteX11" fmla="*/ 279607 w 478889"/>
                <a:gd name="connsiteY11" fmla="*/ 211934 h 456027"/>
                <a:gd name="connsiteX12" fmla="*/ 449868 w 478889"/>
                <a:gd name="connsiteY12" fmla="*/ 176214 h 456027"/>
                <a:gd name="connsiteX13" fmla="*/ 279608 w 478889"/>
                <a:gd name="connsiteY13" fmla="*/ 185739 h 456027"/>
                <a:gd name="connsiteX14" fmla="*/ 378429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22434 w 478889"/>
                <a:gd name="connsiteY2" fmla="*/ 138113 h 420308"/>
                <a:gd name="connsiteX3" fmla="*/ 191502 w 478889"/>
                <a:gd name="connsiteY3" fmla="*/ 180976 h 420308"/>
                <a:gd name="connsiteX4" fmla="*/ 53984 w 478889"/>
                <a:gd name="connsiteY4" fmla="*/ 287539 h 420308"/>
                <a:gd name="connsiteX5" fmla="*/ 210552 w 478889"/>
                <a:gd name="connsiteY5" fmla="*/ 207170 h 420308"/>
                <a:gd name="connsiteX6" fmla="*/ 168284 w 478889"/>
                <a:gd name="connsiteY6" fmla="*/ 375642 h 420308"/>
                <a:gd name="connsiteX7" fmla="*/ 241508 w 478889"/>
                <a:gd name="connsiteY7" fmla="*/ 216696 h 420308"/>
                <a:gd name="connsiteX8" fmla="*/ 316519 w 478889"/>
                <a:gd name="connsiteY8" fmla="*/ 375050 h 420308"/>
                <a:gd name="connsiteX9" fmla="*/ 272464 w 478889"/>
                <a:gd name="connsiteY9" fmla="*/ 209552 h 420308"/>
                <a:gd name="connsiteX10" fmla="*/ 425459 w 478889"/>
                <a:gd name="connsiteY10" fmla="*/ 283370 h 420308"/>
                <a:gd name="connsiteX11" fmla="*/ 279607 w 478889"/>
                <a:gd name="connsiteY11" fmla="*/ 176215 h 420308"/>
                <a:gd name="connsiteX12" fmla="*/ 449868 w 478889"/>
                <a:gd name="connsiteY12" fmla="*/ 140495 h 420308"/>
                <a:gd name="connsiteX13" fmla="*/ 279608 w 478889"/>
                <a:gd name="connsiteY13" fmla="*/ 150020 h 420308"/>
                <a:gd name="connsiteX14" fmla="*/ 378429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22434 w 478889"/>
                <a:gd name="connsiteY2" fmla="*/ 138113 h 420308"/>
                <a:gd name="connsiteX3" fmla="*/ 191502 w 478889"/>
                <a:gd name="connsiteY3" fmla="*/ 180976 h 420308"/>
                <a:gd name="connsiteX4" fmla="*/ 53984 w 478889"/>
                <a:gd name="connsiteY4" fmla="*/ 287539 h 420308"/>
                <a:gd name="connsiteX5" fmla="*/ 210552 w 478889"/>
                <a:gd name="connsiteY5" fmla="*/ 207170 h 420308"/>
                <a:gd name="connsiteX6" fmla="*/ 168284 w 478889"/>
                <a:gd name="connsiteY6" fmla="*/ 375642 h 420308"/>
                <a:gd name="connsiteX7" fmla="*/ 241508 w 478889"/>
                <a:gd name="connsiteY7" fmla="*/ 216696 h 420308"/>
                <a:gd name="connsiteX8" fmla="*/ 316519 w 478889"/>
                <a:gd name="connsiteY8" fmla="*/ 375050 h 420308"/>
                <a:gd name="connsiteX9" fmla="*/ 272464 w 478889"/>
                <a:gd name="connsiteY9" fmla="*/ 209552 h 420308"/>
                <a:gd name="connsiteX10" fmla="*/ 425459 w 478889"/>
                <a:gd name="connsiteY10" fmla="*/ 283370 h 420308"/>
                <a:gd name="connsiteX11" fmla="*/ 279607 w 478889"/>
                <a:gd name="connsiteY11" fmla="*/ 176215 h 420308"/>
                <a:gd name="connsiteX12" fmla="*/ 449868 w 478889"/>
                <a:gd name="connsiteY12" fmla="*/ 140495 h 420308"/>
                <a:gd name="connsiteX13" fmla="*/ 279608 w 478889"/>
                <a:gd name="connsiteY13" fmla="*/ 150020 h 420308"/>
                <a:gd name="connsiteX14" fmla="*/ 378429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7160 h 420308"/>
                <a:gd name="connsiteX1" fmla="*/ 22434 w 478889"/>
                <a:gd name="connsiteY1" fmla="*/ 138113 h 420308"/>
                <a:gd name="connsiteX2" fmla="*/ 191502 w 478889"/>
                <a:gd name="connsiteY2" fmla="*/ 180976 h 420308"/>
                <a:gd name="connsiteX3" fmla="*/ 53984 w 478889"/>
                <a:gd name="connsiteY3" fmla="*/ 287539 h 420308"/>
                <a:gd name="connsiteX4" fmla="*/ 210552 w 478889"/>
                <a:gd name="connsiteY4" fmla="*/ 207170 h 420308"/>
                <a:gd name="connsiteX5" fmla="*/ 168284 w 478889"/>
                <a:gd name="connsiteY5" fmla="*/ 375642 h 420308"/>
                <a:gd name="connsiteX6" fmla="*/ 241508 w 478889"/>
                <a:gd name="connsiteY6" fmla="*/ 216696 h 420308"/>
                <a:gd name="connsiteX7" fmla="*/ 316519 w 478889"/>
                <a:gd name="connsiteY7" fmla="*/ 375050 h 420308"/>
                <a:gd name="connsiteX8" fmla="*/ 272464 w 478889"/>
                <a:gd name="connsiteY8" fmla="*/ 209552 h 420308"/>
                <a:gd name="connsiteX9" fmla="*/ 425459 w 478889"/>
                <a:gd name="connsiteY9" fmla="*/ 283370 h 420308"/>
                <a:gd name="connsiteX10" fmla="*/ 279607 w 478889"/>
                <a:gd name="connsiteY10" fmla="*/ 176215 h 420308"/>
                <a:gd name="connsiteX11" fmla="*/ 449868 w 478889"/>
                <a:gd name="connsiteY11" fmla="*/ 140495 h 420308"/>
                <a:gd name="connsiteX12" fmla="*/ 279608 w 478889"/>
                <a:gd name="connsiteY12" fmla="*/ 150020 h 420308"/>
                <a:gd name="connsiteX13" fmla="*/ 378429 w 478889"/>
                <a:gd name="connsiteY13" fmla="*/ 7145 h 420308"/>
                <a:gd name="connsiteX14" fmla="*/ 401052 w 478889"/>
                <a:gd name="connsiteY14" fmla="*/ 0 h 420308"/>
                <a:gd name="connsiteX15" fmla="*/ 478889 w 478889"/>
                <a:gd name="connsiteY15" fmla="*/ 145273 h 420308"/>
                <a:gd name="connsiteX16" fmla="*/ 443914 w 478889"/>
                <a:gd name="connsiteY16" fmla="*/ 295276 h 420308"/>
                <a:gd name="connsiteX17" fmla="*/ 333634 w 478889"/>
                <a:gd name="connsiteY17" fmla="*/ 420308 h 420308"/>
                <a:gd name="connsiteX18" fmla="*/ 151019 w 478889"/>
                <a:gd name="connsiteY18" fmla="*/ 409575 h 420308"/>
                <a:gd name="connsiteX19" fmla="*/ 24812 w 478889"/>
                <a:gd name="connsiteY19" fmla="*/ 295275 h 420308"/>
                <a:gd name="connsiteX20" fmla="*/ 0 w 478889"/>
                <a:gd name="connsiteY20" fmla="*/ 132176 h 420308"/>
                <a:gd name="connsiteX21" fmla="*/ 92868 w 478889"/>
                <a:gd name="connsiteY21" fmla="*/ 7160 h 420308"/>
                <a:gd name="connsiteX0" fmla="*/ 0 w 478889"/>
                <a:gd name="connsiteY0" fmla="*/ 132176 h 420308"/>
                <a:gd name="connsiteX1" fmla="*/ 22434 w 478889"/>
                <a:gd name="connsiteY1" fmla="*/ 138113 h 420308"/>
                <a:gd name="connsiteX2" fmla="*/ 191502 w 478889"/>
                <a:gd name="connsiteY2" fmla="*/ 180976 h 420308"/>
                <a:gd name="connsiteX3" fmla="*/ 53984 w 478889"/>
                <a:gd name="connsiteY3" fmla="*/ 287539 h 420308"/>
                <a:gd name="connsiteX4" fmla="*/ 210552 w 478889"/>
                <a:gd name="connsiteY4" fmla="*/ 207170 h 420308"/>
                <a:gd name="connsiteX5" fmla="*/ 168284 w 478889"/>
                <a:gd name="connsiteY5" fmla="*/ 375642 h 420308"/>
                <a:gd name="connsiteX6" fmla="*/ 241508 w 478889"/>
                <a:gd name="connsiteY6" fmla="*/ 216696 h 420308"/>
                <a:gd name="connsiteX7" fmla="*/ 316519 w 478889"/>
                <a:gd name="connsiteY7" fmla="*/ 375050 h 420308"/>
                <a:gd name="connsiteX8" fmla="*/ 272464 w 478889"/>
                <a:gd name="connsiteY8" fmla="*/ 209552 h 420308"/>
                <a:gd name="connsiteX9" fmla="*/ 425459 w 478889"/>
                <a:gd name="connsiteY9" fmla="*/ 283370 h 420308"/>
                <a:gd name="connsiteX10" fmla="*/ 279607 w 478889"/>
                <a:gd name="connsiteY10" fmla="*/ 176215 h 420308"/>
                <a:gd name="connsiteX11" fmla="*/ 449868 w 478889"/>
                <a:gd name="connsiteY11" fmla="*/ 140495 h 420308"/>
                <a:gd name="connsiteX12" fmla="*/ 279608 w 478889"/>
                <a:gd name="connsiteY12" fmla="*/ 150020 h 420308"/>
                <a:gd name="connsiteX13" fmla="*/ 378429 w 478889"/>
                <a:gd name="connsiteY13" fmla="*/ 7145 h 420308"/>
                <a:gd name="connsiteX14" fmla="*/ 401052 w 478889"/>
                <a:gd name="connsiteY14" fmla="*/ 0 h 420308"/>
                <a:gd name="connsiteX15" fmla="*/ 478889 w 478889"/>
                <a:gd name="connsiteY15" fmla="*/ 145273 h 420308"/>
                <a:gd name="connsiteX16" fmla="*/ 443914 w 478889"/>
                <a:gd name="connsiteY16" fmla="*/ 295276 h 420308"/>
                <a:gd name="connsiteX17" fmla="*/ 333634 w 478889"/>
                <a:gd name="connsiteY17" fmla="*/ 420308 h 420308"/>
                <a:gd name="connsiteX18" fmla="*/ 151019 w 478889"/>
                <a:gd name="connsiteY18" fmla="*/ 409575 h 420308"/>
                <a:gd name="connsiteX19" fmla="*/ 24812 w 478889"/>
                <a:gd name="connsiteY19" fmla="*/ 295275 h 420308"/>
                <a:gd name="connsiteX20" fmla="*/ 0 w 478889"/>
                <a:gd name="connsiteY20" fmla="*/ 132176 h 420308"/>
                <a:gd name="connsiteX0" fmla="*/ 0 w 478889"/>
                <a:gd name="connsiteY0" fmla="*/ 125031 h 413163"/>
                <a:gd name="connsiteX1" fmla="*/ 22434 w 478889"/>
                <a:gd name="connsiteY1" fmla="*/ 130968 h 413163"/>
                <a:gd name="connsiteX2" fmla="*/ 191502 w 478889"/>
                <a:gd name="connsiteY2" fmla="*/ 173831 h 413163"/>
                <a:gd name="connsiteX3" fmla="*/ 53984 w 478889"/>
                <a:gd name="connsiteY3" fmla="*/ 280394 h 413163"/>
                <a:gd name="connsiteX4" fmla="*/ 210552 w 478889"/>
                <a:gd name="connsiteY4" fmla="*/ 200025 h 413163"/>
                <a:gd name="connsiteX5" fmla="*/ 168284 w 478889"/>
                <a:gd name="connsiteY5" fmla="*/ 368497 h 413163"/>
                <a:gd name="connsiteX6" fmla="*/ 241508 w 478889"/>
                <a:gd name="connsiteY6" fmla="*/ 209551 h 413163"/>
                <a:gd name="connsiteX7" fmla="*/ 316519 w 478889"/>
                <a:gd name="connsiteY7" fmla="*/ 367905 h 413163"/>
                <a:gd name="connsiteX8" fmla="*/ 272464 w 478889"/>
                <a:gd name="connsiteY8" fmla="*/ 202407 h 413163"/>
                <a:gd name="connsiteX9" fmla="*/ 425459 w 478889"/>
                <a:gd name="connsiteY9" fmla="*/ 276225 h 413163"/>
                <a:gd name="connsiteX10" fmla="*/ 279607 w 478889"/>
                <a:gd name="connsiteY10" fmla="*/ 169070 h 413163"/>
                <a:gd name="connsiteX11" fmla="*/ 449868 w 478889"/>
                <a:gd name="connsiteY11" fmla="*/ 133350 h 413163"/>
                <a:gd name="connsiteX12" fmla="*/ 279608 w 478889"/>
                <a:gd name="connsiteY12" fmla="*/ 142875 h 413163"/>
                <a:gd name="connsiteX13" fmla="*/ 378429 w 478889"/>
                <a:gd name="connsiteY13" fmla="*/ 0 h 413163"/>
                <a:gd name="connsiteX14" fmla="*/ 412959 w 478889"/>
                <a:gd name="connsiteY14" fmla="*/ 28575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0" fmla="*/ 0 w 478889"/>
                <a:gd name="connsiteY0" fmla="*/ 113125 h 401257"/>
                <a:gd name="connsiteX1" fmla="*/ 22434 w 478889"/>
                <a:gd name="connsiteY1" fmla="*/ 119062 h 401257"/>
                <a:gd name="connsiteX2" fmla="*/ 191502 w 478889"/>
                <a:gd name="connsiteY2" fmla="*/ 161925 h 401257"/>
                <a:gd name="connsiteX3" fmla="*/ 53984 w 478889"/>
                <a:gd name="connsiteY3" fmla="*/ 268488 h 401257"/>
                <a:gd name="connsiteX4" fmla="*/ 210552 w 478889"/>
                <a:gd name="connsiteY4" fmla="*/ 188119 h 401257"/>
                <a:gd name="connsiteX5" fmla="*/ 168284 w 478889"/>
                <a:gd name="connsiteY5" fmla="*/ 356591 h 401257"/>
                <a:gd name="connsiteX6" fmla="*/ 241508 w 478889"/>
                <a:gd name="connsiteY6" fmla="*/ 197645 h 401257"/>
                <a:gd name="connsiteX7" fmla="*/ 316519 w 478889"/>
                <a:gd name="connsiteY7" fmla="*/ 355999 h 401257"/>
                <a:gd name="connsiteX8" fmla="*/ 272464 w 478889"/>
                <a:gd name="connsiteY8" fmla="*/ 190501 h 401257"/>
                <a:gd name="connsiteX9" fmla="*/ 425459 w 478889"/>
                <a:gd name="connsiteY9" fmla="*/ 264319 h 401257"/>
                <a:gd name="connsiteX10" fmla="*/ 279607 w 478889"/>
                <a:gd name="connsiteY10" fmla="*/ 157164 h 401257"/>
                <a:gd name="connsiteX11" fmla="*/ 449868 w 478889"/>
                <a:gd name="connsiteY11" fmla="*/ 121444 h 401257"/>
                <a:gd name="connsiteX12" fmla="*/ 279608 w 478889"/>
                <a:gd name="connsiteY12" fmla="*/ 130969 h 401257"/>
                <a:gd name="connsiteX13" fmla="*/ 378429 w 478889"/>
                <a:gd name="connsiteY13" fmla="*/ 0 h 401257"/>
                <a:gd name="connsiteX14" fmla="*/ 412959 w 478889"/>
                <a:gd name="connsiteY14" fmla="*/ 16669 h 401257"/>
                <a:gd name="connsiteX15" fmla="*/ 478889 w 478889"/>
                <a:gd name="connsiteY15" fmla="*/ 126222 h 401257"/>
                <a:gd name="connsiteX16" fmla="*/ 443914 w 478889"/>
                <a:gd name="connsiteY16" fmla="*/ 276225 h 401257"/>
                <a:gd name="connsiteX17" fmla="*/ 333634 w 478889"/>
                <a:gd name="connsiteY17" fmla="*/ 401257 h 401257"/>
                <a:gd name="connsiteX18" fmla="*/ 151019 w 478889"/>
                <a:gd name="connsiteY18" fmla="*/ 390524 h 401257"/>
                <a:gd name="connsiteX19" fmla="*/ 24812 w 478889"/>
                <a:gd name="connsiteY19" fmla="*/ 276224 h 401257"/>
                <a:gd name="connsiteX20" fmla="*/ 0 w 478889"/>
                <a:gd name="connsiteY20" fmla="*/ 113125 h 401257"/>
                <a:gd name="connsiteX0" fmla="*/ 0 w 478889"/>
                <a:gd name="connsiteY0" fmla="*/ 96456 h 384588"/>
                <a:gd name="connsiteX1" fmla="*/ 22434 w 478889"/>
                <a:gd name="connsiteY1" fmla="*/ 102393 h 384588"/>
                <a:gd name="connsiteX2" fmla="*/ 191502 w 478889"/>
                <a:gd name="connsiteY2" fmla="*/ 145256 h 384588"/>
                <a:gd name="connsiteX3" fmla="*/ 53984 w 478889"/>
                <a:gd name="connsiteY3" fmla="*/ 251819 h 384588"/>
                <a:gd name="connsiteX4" fmla="*/ 210552 w 478889"/>
                <a:gd name="connsiteY4" fmla="*/ 171450 h 384588"/>
                <a:gd name="connsiteX5" fmla="*/ 168284 w 478889"/>
                <a:gd name="connsiteY5" fmla="*/ 339922 h 384588"/>
                <a:gd name="connsiteX6" fmla="*/ 241508 w 478889"/>
                <a:gd name="connsiteY6" fmla="*/ 180976 h 384588"/>
                <a:gd name="connsiteX7" fmla="*/ 316519 w 478889"/>
                <a:gd name="connsiteY7" fmla="*/ 339330 h 384588"/>
                <a:gd name="connsiteX8" fmla="*/ 272464 w 478889"/>
                <a:gd name="connsiteY8" fmla="*/ 173832 h 384588"/>
                <a:gd name="connsiteX9" fmla="*/ 425459 w 478889"/>
                <a:gd name="connsiteY9" fmla="*/ 247650 h 384588"/>
                <a:gd name="connsiteX10" fmla="*/ 279607 w 478889"/>
                <a:gd name="connsiteY10" fmla="*/ 140495 h 384588"/>
                <a:gd name="connsiteX11" fmla="*/ 449868 w 478889"/>
                <a:gd name="connsiteY11" fmla="*/ 104775 h 384588"/>
                <a:gd name="connsiteX12" fmla="*/ 279608 w 478889"/>
                <a:gd name="connsiteY12" fmla="*/ 114300 h 384588"/>
                <a:gd name="connsiteX13" fmla="*/ 412959 w 478889"/>
                <a:gd name="connsiteY13" fmla="*/ 0 h 384588"/>
                <a:gd name="connsiteX14" fmla="*/ 478889 w 478889"/>
                <a:gd name="connsiteY14" fmla="*/ 109553 h 384588"/>
                <a:gd name="connsiteX15" fmla="*/ 443914 w 478889"/>
                <a:gd name="connsiteY15" fmla="*/ 259556 h 384588"/>
                <a:gd name="connsiteX16" fmla="*/ 333634 w 478889"/>
                <a:gd name="connsiteY16" fmla="*/ 384588 h 384588"/>
                <a:gd name="connsiteX17" fmla="*/ 151019 w 478889"/>
                <a:gd name="connsiteY17" fmla="*/ 373855 h 384588"/>
                <a:gd name="connsiteX18" fmla="*/ 24812 w 478889"/>
                <a:gd name="connsiteY18" fmla="*/ 259555 h 384588"/>
                <a:gd name="connsiteX19" fmla="*/ 0 w 478889"/>
                <a:gd name="connsiteY19" fmla="*/ 96456 h 384588"/>
                <a:gd name="connsiteX0" fmla="*/ 0 w 478889"/>
                <a:gd name="connsiteY0" fmla="*/ 0 h 288132"/>
                <a:gd name="connsiteX1" fmla="*/ 22434 w 478889"/>
                <a:gd name="connsiteY1" fmla="*/ 5937 h 288132"/>
                <a:gd name="connsiteX2" fmla="*/ 191502 w 478889"/>
                <a:gd name="connsiteY2" fmla="*/ 48800 h 288132"/>
                <a:gd name="connsiteX3" fmla="*/ 53984 w 478889"/>
                <a:gd name="connsiteY3" fmla="*/ 155363 h 288132"/>
                <a:gd name="connsiteX4" fmla="*/ 210552 w 478889"/>
                <a:gd name="connsiteY4" fmla="*/ 74994 h 288132"/>
                <a:gd name="connsiteX5" fmla="*/ 168284 w 478889"/>
                <a:gd name="connsiteY5" fmla="*/ 243466 h 288132"/>
                <a:gd name="connsiteX6" fmla="*/ 241508 w 478889"/>
                <a:gd name="connsiteY6" fmla="*/ 84520 h 288132"/>
                <a:gd name="connsiteX7" fmla="*/ 316519 w 478889"/>
                <a:gd name="connsiteY7" fmla="*/ 242874 h 288132"/>
                <a:gd name="connsiteX8" fmla="*/ 272464 w 478889"/>
                <a:gd name="connsiteY8" fmla="*/ 77376 h 288132"/>
                <a:gd name="connsiteX9" fmla="*/ 425459 w 478889"/>
                <a:gd name="connsiteY9" fmla="*/ 151194 h 288132"/>
                <a:gd name="connsiteX10" fmla="*/ 279607 w 478889"/>
                <a:gd name="connsiteY10" fmla="*/ 44039 h 288132"/>
                <a:gd name="connsiteX11" fmla="*/ 449868 w 478889"/>
                <a:gd name="connsiteY11" fmla="*/ 8319 h 288132"/>
                <a:gd name="connsiteX12" fmla="*/ 279608 w 478889"/>
                <a:gd name="connsiteY12" fmla="*/ 17844 h 288132"/>
                <a:gd name="connsiteX13" fmla="*/ 478889 w 478889"/>
                <a:gd name="connsiteY13" fmla="*/ 13097 h 288132"/>
                <a:gd name="connsiteX14" fmla="*/ 443914 w 478889"/>
                <a:gd name="connsiteY14" fmla="*/ 163100 h 288132"/>
                <a:gd name="connsiteX15" fmla="*/ 333634 w 478889"/>
                <a:gd name="connsiteY15" fmla="*/ 288132 h 288132"/>
                <a:gd name="connsiteX16" fmla="*/ 151019 w 478889"/>
                <a:gd name="connsiteY16" fmla="*/ 277399 h 288132"/>
                <a:gd name="connsiteX17" fmla="*/ 24812 w 478889"/>
                <a:gd name="connsiteY17" fmla="*/ 163099 h 288132"/>
                <a:gd name="connsiteX18" fmla="*/ 0 w 478889"/>
                <a:gd name="connsiteY18" fmla="*/ 0 h 288132"/>
                <a:gd name="connsiteX0" fmla="*/ 0 w 478889"/>
                <a:gd name="connsiteY0" fmla="*/ 0 h 288132"/>
                <a:gd name="connsiteX1" fmla="*/ 22434 w 478889"/>
                <a:gd name="connsiteY1" fmla="*/ 5937 h 288132"/>
                <a:gd name="connsiteX2" fmla="*/ 191502 w 478889"/>
                <a:gd name="connsiteY2" fmla="*/ 48800 h 288132"/>
                <a:gd name="connsiteX3" fmla="*/ 53984 w 478889"/>
                <a:gd name="connsiteY3" fmla="*/ 155363 h 288132"/>
                <a:gd name="connsiteX4" fmla="*/ 210552 w 478889"/>
                <a:gd name="connsiteY4" fmla="*/ 74994 h 288132"/>
                <a:gd name="connsiteX5" fmla="*/ 168284 w 478889"/>
                <a:gd name="connsiteY5" fmla="*/ 243466 h 288132"/>
                <a:gd name="connsiteX6" fmla="*/ 241508 w 478889"/>
                <a:gd name="connsiteY6" fmla="*/ 84520 h 288132"/>
                <a:gd name="connsiteX7" fmla="*/ 316519 w 478889"/>
                <a:gd name="connsiteY7" fmla="*/ 242874 h 288132"/>
                <a:gd name="connsiteX8" fmla="*/ 272464 w 478889"/>
                <a:gd name="connsiteY8" fmla="*/ 77376 h 288132"/>
                <a:gd name="connsiteX9" fmla="*/ 425459 w 478889"/>
                <a:gd name="connsiteY9" fmla="*/ 151194 h 288132"/>
                <a:gd name="connsiteX10" fmla="*/ 279607 w 478889"/>
                <a:gd name="connsiteY10" fmla="*/ 44039 h 288132"/>
                <a:gd name="connsiteX11" fmla="*/ 449868 w 478889"/>
                <a:gd name="connsiteY11" fmla="*/ 8319 h 288132"/>
                <a:gd name="connsiteX12" fmla="*/ 478889 w 478889"/>
                <a:gd name="connsiteY12" fmla="*/ 13097 h 288132"/>
                <a:gd name="connsiteX13" fmla="*/ 443914 w 478889"/>
                <a:gd name="connsiteY13" fmla="*/ 163100 h 288132"/>
                <a:gd name="connsiteX14" fmla="*/ 333634 w 478889"/>
                <a:gd name="connsiteY14" fmla="*/ 288132 h 288132"/>
                <a:gd name="connsiteX15" fmla="*/ 151019 w 478889"/>
                <a:gd name="connsiteY15" fmla="*/ 277399 h 288132"/>
                <a:gd name="connsiteX16" fmla="*/ 24812 w 478889"/>
                <a:gd name="connsiteY16" fmla="*/ 163099 h 288132"/>
                <a:gd name="connsiteX17" fmla="*/ 0 w 478889"/>
                <a:gd name="connsiteY17" fmla="*/ 0 h 2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8889" h="288132">
                  <a:moveTo>
                    <a:pt x="0" y="0"/>
                  </a:moveTo>
                  <a:lnTo>
                    <a:pt x="22434" y="5937"/>
                  </a:lnTo>
                  <a:lnTo>
                    <a:pt x="191502" y="48800"/>
                  </a:lnTo>
                  <a:lnTo>
                    <a:pt x="53984" y="155363"/>
                  </a:lnTo>
                  <a:lnTo>
                    <a:pt x="210552" y="74994"/>
                  </a:lnTo>
                  <a:lnTo>
                    <a:pt x="168284" y="243466"/>
                  </a:lnTo>
                  <a:lnTo>
                    <a:pt x="241508" y="84520"/>
                  </a:lnTo>
                  <a:lnTo>
                    <a:pt x="316519" y="242874"/>
                  </a:lnTo>
                  <a:lnTo>
                    <a:pt x="272464" y="77376"/>
                  </a:lnTo>
                  <a:lnTo>
                    <a:pt x="425459" y="151194"/>
                  </a:lnTo>
                  <a:lnTo>
                    <a:pt x="279607" y="44039"/>
                  </a:lnTo>
                  <a:lnTo>
                    <a:pt x="449868" y="8319"/>
                  </a:lnTo>
                  <a:lnTo>
                    <a:pt x="478889" y="13097"/>
                  </a:lnTo>
                  <a:lnTo>
                    <a:pt x="443914" y="163100"/>
                  </a:lnTo>
                  <a:lnTo>
                    <a:pt x="333634" y="288132"/>
                  </a:lnTo>
                  <a:lnTo>
                    <a:pt x="151019" y="277399"/>
                  </a:lnTo>
                  <a:lnTo>
                    <a:pt x="24812" y="163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4" name="正方形/長方形 409">
              <a:extLst>
                <a:ext uri="{FF2B5EF4-FFF2-40B4-BE49-F238E27FC236}">
                  <a16:creationId xmlns:a16="http://schemas.microsoft.com/office/drawing/2014/main" id="{153B41D2-3492-8B74-A238-9D0686F09017}"/>
                </a:ext>
              </a:extLst>
            </p:cNvPr>
            <p:cNvSpPr/>
            <p:nvPr/>
          </p:nvSpPr>
          <p:spPr>
            <a:xfrm>
              <a:off x="4018540" y="759522"/>
              <a:ext cx="266465" cy="250009"/>
            </a:xfrm>
            <a:custGeom>
              <a:avLst/>
              <a:gdLst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77514 w 577514"/>
                <a:gd name="connsiteY2" fmla="*/ 1064039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284620 w 577514"/>
                <a:gd name="connsiteY2" fmla="*/ 985458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371031 w 577514"/>
                <a:gd name="connsiteY2" fmla="*/ 704844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37718 w 577514"/>
                <a:gd name="connsiteY2" fmla="*/ 792951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47243 w 577514"/>
                <a:gd name="connsiteY2" fmla="*/ 521488 h 1064039"/>
                <a:gd name="connsiteX3" fmla="*/ 537718 w 577514"/>
                <a:gd name="connsiteY3" fmla="*/ 792951 h 1064039"/>
                <a:gd name="connsiteX4" fmla="*/ 284620 w 577514"/>
                <a:gd name="connsiteY4" fmla="*/ 985458 h 1064039"/>
                <a:gd name="connsiteX5" fmla="*/ 0 w 577514"/>
                <a:gd name="connsiteY5" fmla="*/ 1064039 h 1064039"/>
                <a:gd name="connsiteX6" fmla="*/ 0 w 577514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718693 w 718693"/>
                <a:gd name="connsiteY2" fmla="*/ 531013 h 1064039"/>
                <a:gd name="connsiteX3" fmla="*/ 537718 w 718693"/>
                <a:gd name="connsiteY3" fmla="*/ 792951 h 1064039"/>
                <a:gd name="connsiteX4" fmla="*/ 284620 w 718693"/>
                <a:gd name="connsiteY4" fmla="*/ 985458 h 1064039"/>
                <a:gd name="connsiteX5" fmla="*/ 0 w 718693"/>
                <a:gd name="connsiteY5" fmla="*/ 1064039 h 1064039"/>
                <a:gd name="connsiteX6" fmla="*/ 0 w 718693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642493 w 718693"/>
                <a:gd name="connsiteY2" fmla="*/ 257169 h 1064039"/>
                <a:gd name="connsiteX3" fmla="*/ 718693 w 718693"/>
                <a:gd name="connsiteY3" fmla="*/ 531013 h 1064039"/>
                <a:gd name="connsiteX4" fmla="*/ 537718 w 718693"/>
                <a:gd name="connsiteY4" fmla="*/ 792951 h 1064039"/>
                <a:gd name="connsiteX5" fmla="*/ 284620 w 718693"/>
                <a:gd name="connsiteY5" fmla="*/ 985458 h 1064039"/>
                <a:gd name="connsiteX6" fmla="*/ 0 w 718693"/>
                <a:gd name="connsiteY6" fmla="*/ 1064039 h 1064039"/>
                <a:gd name="connsiteX7" fmla="*/ 0 w 718693"/>
                <a:gd name="connsiteY7" fmla="*/ 0 h 1064039"/>
                <a:gd name="connsiteX0" fmla="*/ 0 w 804418"/>
                <a:gd name="connsiteY0" fmla="*/ 0 h 1064039"/>
                <a:gd name="connsiteX1" fmla="*/ 577514 w 804418"/>
                <a:gd name="connsiteY1" fmla="*/ 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0 w 804418"/>
                <a:gd name="connsiteY0" fmla="*/ 0 h 1064039"/>
                <a:gd name="connsiteX1" fmla="*/ 620377 w 804418"/>
                <a:gd name="connsiteY1" fmla="*/ 32385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178594 w 804418"/>
                <a:gd name="connsiteY0" fmla="*/ 702476 h 837827"/>
                <a:gd name="connsiteX1" fmla="*/ 620377 w 804418"/>
                <a:gd name="connsiteY1" fmla="*/ 97638 h 837827"/>
                <a:gd name="connsiteX2" fmla="*/ 804418 w 804418"/>
                <a:gd name="connsiteY2" fmla="*/ 0 h 837827"/>
                <a:gd name="connsiteX3" fmla="*/ 718693 w 804418"/>
                <a:gd name="connsiteY3" fmla="*/ 304801 h 837827"/>
                <a:gd name="connsiteX4" fmla="*/ 537718 w 804418"/>
                <a:gd name="connsiteY4" fmla="*/ 566739 h 837827"/>
                <a:gd name="connsiteX5" fmla="*/ 284620 w 804418"/>
                <a:gd name="connsiteY5" fmla="*/ 759246 h 837827"/>
                <a:gd name="connsiteX6" fmla="*/ 0 w 804418"/>
                <a:gd name="connsiteY6" fmla="*/ 837827 h 837827"/>
                <a:gd name="connsiteX7" fmla="*/ 178594 w 804418"/>
                <a:gd name="connsiteY7" fmla="*/ 702476 h 837827"/>
                <a:gd name="connsiteX0" fmla="*/ 178594 w 804418"/>
                <a:gd name="connsiteY0" fmla="*/ 702476 h 837827"/>
                <a:gd name="connsiteX1" fmla="*/ 604392 w 804418"/>
                <a:gd name="connsiteY1" fmla="*/ 121445 h 837827"/>
                <a:gd name="connsiteX2" fmla="*/ 620377 w 804418"/>
                <a:gd name="connsiteY2" fmla="*/ 97638 h 837827"/>
                <a:gd name="connsiteX3" fmla="*/ 804418 w 804418"/>
                <a:gd name="connsiteY3" fmla="*/ 0 h 837827"/>
                <a:gd name="connsiteX4" fmla="*/ 718693 w 804418"/>
                <a:gd name="connsiteY4" fmla="*/ 304801 h 837827"/>
                <a:gd name="connsiteX5" fmla="*/ 537718 w 804418"/>
                <a:gd name="connsiteY5" fmla="*/ 566739 h 837827"/>
                <a:gd name="connsiteX6" fmla="*/ 284620 w 804418"/>
                <a:gd name="connsiteY6" fmla="*/ 759246 h 837827"/>
                <a:gd name="connsiteX7" fmla="*/ 0 w 804418"/>
                <a:gd name="connsiteY7" fmla="*/ 837827 h 837827"/>
                <a:gd name="connsiteX8" fmla="*/ 178594 w 804418"/>
                <a:gd name="connsiteY8" fmla="*/ 702476 h 837827"/>
                <a:gd name="connsiteX0" fmla="*/ 178594 w 804418"/>
                <a:gd name="connsiteY0" fmla="*/ 702476 h 837827"/>
                <a:gd name="connsiteX1" fmla="*/ 573436 w 804418"/>
                <a:gd name="connsiteY1" fmla="*/ 169070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37743 w 804418"/>
                <a:gd name="connsiteY5" fmla="*/ 307182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656780 w 804418"/>
                <a:gd name="connsiteY1" fmla="*/ 338139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11549 w 804418"/>
                <a:gd name="connsiteY2" fmla="*/ 304801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466280 w 804418"/>
                <a:gd name="connsiteY1" fmla="*/ 378620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47243 w 804418"/>
                <a:gd name="connsiteY8" fmla="*/ 576264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32942 w 804418"/>
                <a:gd name="connsiteY1" fmla="*/ 421482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530573 w 804418"/>
                <a:gd name="connsiteY1" fmla="*/ 561976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382936 w 804418"/>
                <a:gd name="connsiteY1" fmla="*/ 616745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35311 w 804418"/>
                <a:gd name="connsiteY1" fmla="*/ 526258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25786 w 804418"/>
                <a:gd name="connsiteY1" fmla="*/ 535783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240061 w 804418"/>
                <a:gd name="connsiteY1" fmla="*/ 631032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306736 w 804418"/>
                <a:gd name="connsiteY1" fmla="*/ 542926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84620 w 804418"/>
                <a:gd name="connsiteY13" fmla="*/ 759246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94892 w 804418"/>
                <a:gd name="connsiteY11" fmla="*/ 45245 h 837827"/>
                <a:gd name="connsiteX12" fmla="*/ 737743 w 804418"/>
                <a:gd name="connsiteY12" fmla="*/ 307182 h 837827"/>
                <a:gd name="connsiteX13" fmla="*/ 547243 w 804418"/>
                <a:gd name="connsiteY13" fmla="*/ 576264 h 837827"/>
                <a:gd name="connsiteX14" fmla="*/ 294145 w 804418"/>
                <a:gd name="connsiteY14" fmla="*/ 771153 h 837827"/>
                <a:gd name="connsiteX15" fmla="*/ 0 w 804418"/>
                <a:gd name="connsiteY15" fmla="*/ 837827 h 837827"/>
                <a:gd name="connsiteX16" fmla="*/ 178594 w 804418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737743 w 813942"/>
                <a:gd name="connsiteY12" fmla="*/ 307182 h 837827"/>
                <a:gd name="connsiteX13" fmla="*/ 547243 w 813942"/>
                <a:gd name="connsiteY13" fmla="*/ 576264 h 837827"/>
                <a:gd name="connsiteX14" fmla="*/ 294145 w 813942"/>
                <a:gd name="connsiteY14" fmla="*/ 771153 h 837827"/>
                <a:gd name="connsiteX15" fmla="*/ 0 w 813942"/>
                <a:gd name="connsiteY15" fmla="*/ 837827 h 837827"/>
                <a:gd name="connsiteX16" fmla="*/ 178594 w 813942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11561 w 813942"/>
                <a:gd name="connsiteY12" fmla="*/ 28576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02036 w 813942"/>
                <a:gd name="connsiteY12" fmla="*/ 71439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42517"/>
                <a:gd name="connsiteY0" fmla="*/ 702476 h 837827"/>
                <a:gd name="connsiteX1" fmla="*/ 280543 w 842517"/>
                <a:gd name="connsiteY1" fmla="*/ 747714 h 837827"/>
                <a:gd name="connsiteX2" fmla="*/ 306736 w 842517"/>
                <a:gd name="connsiteY2" fmla="*/ 542926 h 837827"/>
                <a:gd name="connsiteX3" fmla="*/ 325786 w 842517"/>
                <a:gd name="connsiteY3" fmla="*/ 535783 h 837827"/>
                <a:gd name="connsiteX4" fmla="*/ 530573 w 842517"/>
                <a:gd name="connsiteY4" fmla="*/ 561976 h 837827"/>
                <a:gd name="connsiteX5" fmla="*/ 490092 w 842517"/>
                <a:gd name="connsiteY5" fmla="*/ 357189 h 837827"/>
                <a:gd name="connsiteX6" fmla="*/ 506761 w 842517"/>
                <a:gd name="connsiteY6" fmla="*/ 340521 h 837827"/>
                <a:gd name="connsiteX7" fmla="*/ 711549 w 842517"/>
                <a:gd name="connsiteY7" fmla="*/ 304801 h 837827"/>
                <a:gd name="connsiteX8" fmla="*/ 604392 w 842517"/>
                <a:gd name="connsiteY8" fmla="*/ 121445 h 837827"/>
                <a:gd name="connsiteX9" fmla="*/ 620377 w 842517"/>
                <a:gd name="connsiteY9" fmla="*/ 97638 h 837827"/>
                <a:gd name="connsiteX10" fmla="*/ 804418 w 842517"/>
                <a:gd name="connsiteY10" fmla="*/ 0 h 837827"/>
                <a:gd name="connsiteX11" fmla="*/ 813942 w 842517"/>
                <a:gd name="connsiteY11" fmla="*/ 66676 h 837827"/>
                <a:gd name="connsiteX12" fmla="*/ 842517 w 842517"/>
                <a:gd name="connsiteY12" fmla="*/ 176214 h 837827"/>
                <a:gd name="connsiteX13" fmla="*/ 737743 w 842517"/>
                <a:gd name="connsiteY13" fmla="*/ 307182 h 837827"/>
                <a:gd name="connsiteX14" fmla="*/ 547243 w 842517"/>
                <a:gd name="connsiteY14" fmla="*/ 576264 h 837827"/>
                <a:gd name="connsiteX15" fmla="*/ 294145 w 842517"/>
                <a:gd name="connsiteY15" fmla="*/ 771153 h 837827"/>
                <a:gd name="connsiteX16" fmla="*/ 0 w 842517"/>
                <a:gd name="connsiteY16" fmla="*/ 837827 h 837827"/>
                <a:gd name="connsiteX17" fmla="*/ 178594 w 842517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42517 w 1040161"/>
                <a:gd name="connsiteY12" fmla="*/ 176214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06798 w 1040161"/>
                <a:gd name="connsiteY12" fmla="*/ 26196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859186 w 1040161"/>
                <a:gd name="connsiteY11" fmla="*/ 1 h 837827"/>
                <a:gd name="connsiteX12" fmla="*/ 1040161 w 1040161"/>
                <a:gd name="connsiteY12" fmla="*/ 23814 h 837827"/>
                <a:gd name="connsiteX13" fmla="*/ 806798 w 1040161"/>
                <a:gd name="connsiteY13" fmla="*/ 26196 h 837827"/>
                <a:gd name="connsiteX14" fmla="*/ 737743 w 1040161"/>
                <a:gd name="connsiteY14" fmla="*/ 307182 h 837827"/>
                <a:gd name="connsiteX15" fmla="*/ 547243 w 1040161"/>
                <a:gd name="connsiteY15" fmla="*/ 576264 h 837827"/>
                <a:gd name="connsiteX16" fmla="*/ 294145 w 1040161"/>
                <a:gd name="connsiteY16" fmla="*/ 771153 h 837827"/>
                <a:gd name="connsiteX17" fmla="*/ 0 w 1040161"/>
                <a:gd name="connsiteY17" fmla="*/ 837827 h 837827"/>
                <a:gd name="connsiteX18" fmla="*/ 178594 w 1040161"/>
                <a:gd name="connsiteY18" fmla="*/ 702476 h 837827"/>
                <a:gd name="connsiteX0" fmla="*/ 178594 w 1040161"/>
                <a:gd name="connsiteY0" fmla="*/ 828682 h 964033"/>
                <a:gd name="connsiteX1" fmla="*/ 280543 w 1040161"/>
                <a:gd name="connsiteY1" fmla="*/ 873920 h 964033"/>
                <a:gd name="connsiteX2" fmla="*/ 306736 w 1040161"/>
                <a:gd name="connsiteY2" fmla="*/ 669132 h 964033"/>
                <a:gd name="connsiteX3" fmla="*/ 325786 w 1040161"/>
                <a:gd name="connsiteY3" fmla="*/ 661989 h 964033"/>
                <a:gd name="connsiteX4" fmla="*/ 530573 w 1040161"/>
                <a:gd name="connsiteY4" fmla="*/ 688182 h 964033"/>
                <a:gd name="connsiteX5" fmla="*/ 490092 w 1040161"/>
                <a:gd name="connsiteY5" fmla="*/ 483395 h 964033"/>
                <a:gd name="connsiteX6" fmla="*/ 506761 w 1040161"/>
                <a:gd name="connsiteY6" fmla="*/ 466727 h 964033"/>
                <a:gd name="connsiteX7" fmla="*/ 711549 w 1040161"/>
                <a:gd name="connsiteY7" fmla="*/ 431007 h 964033"/>
                <a:gd name="connsiteX8" fmla="*/ 604392 w 1040161"/>
                <a:gd name="connsiteY8" fmla="*/ 247651 h 964033"/>
                <a:gd name="connsiteX9" fmla="*/ 620377 w 1040161"/>
                <a:gd name="connsiteY9" fmla="*/ 223844 h 964033"/>
                <a:gd name="connsiteX10" fmla="*/ 804418 w 1040161"/>
                <a:gd name="connsiteY10" fmla="*/ 126206 h 964033"/>
                <a:gd name="connsiteX11" fmla="*/ 930624 w 1040161"/>
                <a:gd name="connsiteY11" fmla="*/ 0 h 964033"/>
                <a:gd name="connsiteX12" fmla="*/ 1040161 w 1040161"/>
                <a:gd name="connsiteY12" fmla="*/ 150020 h 964033"/>
                <a:gd name="connsiteX13" fmla="*/ 806798 w 1040161"/>
                <a:gd name="connsiteY13" fmla="*/ 152402 h 964033"/>
                <a:gd name="connsiteX14" fmla="*/ 737743 w 1040161"/>
                <a:gd name="connsiteY14" fmla="*/ 433388 h 964033"/>
                <a:gd name="connsiteX15" fmla="*/ 547243 w 1040161"/>
                <a:gd name="connsiteY15" fmla="*/ 702470 h 964033"/>
                <a:gd name="connsiteX16" fmla="*/ 294145 w 1040161"/>
                <a:gd name="connsiteY16" fmla="*/ 897359 h 964033"/>
                <a:gd name="connsiteX17" fmla="*/ 0 w 1040161"/>
                <a:gd name="connsiteY17" fmla="*/ 964033 h 964033"/>
                <a:gd name="connsiteX18" fmla="*/ 178594 w 1040161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80441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6679 w 1042543"/>
                <a:gd name="connsiteY10" fmla="*/ 127397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429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38376"/>
                <a:gd name="connsiteY0" fmla="*/ 828682 h 964033"/>
                <a:gd name="connsiteX1" fmla="*/ 280543 w 1038376"/>
                <a:gd name="connsiteY1" fmla="*/ 873920 h 964033"/>
                <a:gd name="connsiteX2" fmla="*/ 306736 w 1038376"/>
                <a:gd name="connsiteY2" fmla="*/ 669132 h 964033"/>
                <a:gd name="connsiteX3" fmla="*/ 325786 w 1038376"/>
                <a:gd name="connsiteY3" fmla="*/ 661989 h 964033"/>
                <a:gd name="connsiteX4" fmla="*/ 530573 w 1038376"/>
                <a:gd name="connsiteY4" fmla="*/ 688182 h 964033"/>
                <a:gd name="connsiteX5" fmla="*/ 490092 w 1038376"/>
                <a:gd name="connsiteY5" fmla="*/ 483395 h 964033"/>
                <a:gd name="connsiteX6" fmla="*/ 506761 w 1038376"/>
                <a:gd name="connsiteY6" fmla="*/ 466727 h 964033"/>
                <a:gd name="connsiteX7" fmla="*/ 711549 w 1038376"/>
                <a:gd name="connsiteY7" fmla="*/ 431007 h 964033"/>
                <a:gd name="connsiteX8" fmla="*/ 604392 w 1038376"/>
                <a:gd name="connsiteY8" fmla="*/ 247651 h 964033"/>
                <a:gd name="connsiteX9" fmla="*/ 620377 w 1038376"/>
                <a:gd name="connsiteY9" fmla="*/ 223844 h 964033"/>
                <a:gd name="connsiteX10" fmla="*/ 794298 w 1038376"/>
                <a:gd name="connsiteY10" fmla="*/ 126206 h 964033"/>
                <a:gd name="connsiteX11" fmla="*/ 930624 w 1038376"/>
                <a:gd name="connsiteY11" fmla="*/ 0 h 964033"/>
                <a:gd name="connsiteX12" fmla="*/ 1038376 w 1038376"/>
                <a:gd name="connsiteY12" fmla="*/ 151210 h 964033"/>
                <a:gd name="connsiteX13" fmla="*/ 806798 w 1038376"/>
                <a:gd name="connsiteY13" fmla="*/ 152402 h 964033"/>
                <a:gd name="connsiteX14" fmla="*/ 737743 w 1038376"/>
                <a:gd name="connsiteY14" fmla="*/ 433388 h 964033"/>
                <a:gd name="connsiteX15" fmla="*/ 547243 w 1038376"/>
                <a:gd name="connsiteY15" fmla="*/ 702470 h 964033"/>
                <a:gd name="connsiteX16" fmla="*/ 294145 w 1038376"/>
                <a:gd name="connsiteY16" fmla="*/ 897359 h 964033"/>
                <a:gd name="connsiteX17" fmla="*/ 0 w 1038376"/>
                <a:gd name="connsiteY17" fmla="*/ 964033 h 964033"/>
                <a:gd name="connsiteX18" fmla="*/ 178594 w 1038376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04392 w 1038971"/>
                <a:gd name="connsiteY8" fmla="*/ 247651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806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1453 w 1038971"/>
                <a:gd name="connsiteY7" fmla="*/ 429758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930624"/>
                <a:gd name="connsiteY0" fmla="*/ 828682 h 964033"/>
                <a:gd name="connsiteX1" fmla="*/ 266851 w 930624"/>
                <a:gd name="connsiteY1" fmla="*/ 875790 h 964033"/>
                <a:gd name="connsiteX2" fmla="*/ 306736 w 930624"/>
                <a:gd name="connsiteY2" fmla="*/ 676872 h 964033"/>
                <a:gd name="connsiteX3" fmla="*/ 325786 w 930624"/>
                <a:gd name="connsiteY3" fmla="*/ 661989 h 964033"/>
                <a:gd name="connsiteX4" fmla="*/ 517727 w 930624"/>
                <a:gd name="connsiteY4" fmla="*/ 690588 h 964033"/>
                <a:gd name="connsiteX5" fmla="*/ 490092 w 930624"/>
                <a:gd name="connsiteY5" fmla="*/ 483395 h 964033"/>
                <a:gd name="connsiteX6" fmla="*/ 504380 w 930624"/>
                <a:gd name="connsiteY6" fmla="*/ 463750 h 964033"/>
                <a:gd name="connsiteX7" fmla="*/ 701453 w 930624"/>
                <a:gd name="connsiteY7" fmla="*/ 429758 h 964033"/>
                <a:gd name="connsiteX8" fmla="*/ 610345 w 930624"/>
                <a:gd name="connsiteY8" fmla="*/ 248247 h 964033"/>
                <a:gd name="connsiteX9" fmla="*/ 620377 w 930624"/>
                <a:gd name="connsiteY9" fmla="*/ 223844 h 964033"/>
                <a:gd name="connsiteX10" fmla="*/ 791321 w 930624"/>
                <a:gd name="connsiteY10" fmla="*/ 126206 h 964033"/>
                <a:gd name="connsiteX11" fmla="*/ 930624 w 930624"/>
                <a:gd name="connsiteY11" fmla="*/ 0 h 964033"/>
                <a:gd name="connsiteX12" fmla="*/ 806798 w 930624"/>
                <a:gd name="connsiteY12" fmla="*/ 152402 h 964033"/>
                <a:gd name="connsiteX13" fmla="*/ 737743 w 930624"/>
                <a:gd name="connsiteY13" fmla="*/ 433388 h 964033"/>
                <a:gd name="connsiteX14" fmla="*/ 547243 w 930624"/>
                <a:gd name="connsiteY14" fmla="*/ 702470 h 964033"/>
                <a:gd name="connsiteX15" fmla="*/ 294145 w 930624"/>
                <a:gd name="connsiteY15" fmla="*/ 897359 h 964033"/>
                <a:gd name="connsiteX16" fmla="*/ 0 w 930624"/>
                <a:gd name="connsiteY16" fmla="*/ 964033 h 964033"/>
                <a:gd name="connsiteX17" fmla="*/ 178594 w 930624"/>
                <a:gd name="connsiteY17" fmla="*/ 828682 h 964033"/>
                <a:gd name="connsiteX0" fmla="*/ 178594 w 806798"/>
                <a:gd name="connsiteY0" fmla="*/ 702476 h 837827"/>
                <a:gd name="connsiteX1" fmla="*/ 266851 w 806798"/>
                <a:gd name="connsiteY1" fmla="*/ 749584 h 837827"/>
                <a:gd name="connsiteX2" fmla="*/ 306736 w 806798"/>
                <a:gd name="connsiteY2" fmla="*/ 550666 h 837827"/>
                <a:gd name="connsiteX3" fmla="*/ 325786 w 806798"/>
                <a:gd name="connsiteY3" fmla="*/ 535783 h 837827"/>
                <a:gd name="connsiteX4" fmla="*/ 517727 w 806798"/>
                <a:gd name="connsiteY4" fmla="*/ 564382 h 837827"/>
                <a:gd name="connsiteX5" fmla="*/ 490092 w 806798"/>
                <a:gd name="connsiteY5" fmla="*/ 357189 h 837827"/>
                <a:gd name="connsiteX6" fmla="*/ 504380 w 806798"/>
                <a:gd name="connsiteY6" fmla="*/ 337544 h 837827"/>
                <a:gd name="connsiteX7" fmla="*/ 701453 w 806798"/>
                <a:gd name="connsiteY7" fmla="*/ 303552 h 837827"/>
                <a:gd name="connsiteX8" fmla="*/ 610345 w 806798"/>
                <a:gd name="connsiteY8" fmla="*/ 122041 h 837827"/>
                <a:gd name="connsiteX9" fmla="*/ 620377 w 806798"/>
                <a:gd name="connsiteY9" fmla="*/ 97638 h 837827"/>
                <a:gd name="connsiteX10" fmla="*/ 791321 w 806798"/>
                <a:gd name="connsiteY10" fmla="*/ 0 h 837827"/>
                <a:gd name="connsiteX11" fmla="*/ 806798 w 806798"/>
                <a:gd name="connsiteY11" fmla="*/ 26196 h 837827"/>
                <a:gd name="connsiteX12" fmla="*/ 737743 w 806798"/>
                <a:gd name="connsiteY12" fmla="*/ 307182 h 837827"/>
                <a:gd name="connsiteX13" fmla="*/ 547243 w 806798"/>
                <a:gd name="connsiteY13" fmla="*/ 576264 h 837827"/>
                <a:gd name="connsiteX14" fmla="*/ 294145 w 806798"/>
                <a:gd name="connsiteY14" fmla="*/ 771153 h 837827"/>
                <a:gd name="connsiteX15" fmla="*/ 0 w 806798"/>
                <a:gd name="connsiteY15" fmla="*/ 837827 h 837827"/>
                <a:gd name="connsiteX16" fmla="*/ 178594 w 806798"/>
                <a:gd name="connsiteY16" fmla="*/ 702476 h 837827"/>
                <a:gd name="connsiteX0" fmla="*/ 178594 w 806798"/>
                <a:gd name="connsiteY0" fmla="*/ 676280 h 811631"/>
                <a:gd name="connsiteX1" fmla="*/ 266851 w 806798"/>
                <a:gd name="connsiteY1" fmla="*/ 723388 h 811631"/>
                <a:gd name="connsiteX2" fmla="*/ 306736 w 806798"/>
                <a:gd name="connsiteY2" fmla="*/ 524470 h 811631"/>
                <a:gd name="connsiteX3" fmla="*/ 325786 w 806798"/>
                <a:gd name="connsiteY3" fmla="*/ 509587 h 811631"/>
                <a:gd name="connsiteX4" fmla="*/ 517727 w 806798"/>
                <a:gd name="connsiteY4" fmla="*/ 538186 h 811631"/>
                <a:gd name="connsiteX5" fmla="*/ 490092 w 806798"/>
                <a:gd name="connsiteY5" fmla="*/ 330993 h 811631"/>
                <a:gd name="connsiteX6" fmla="*/ 504380 w 806798"/>
                <a:gd name="connsiteY6" fmla="*/ 311348 h 811631"/>
                <a:gd name="connsiteX7" fmla="*/ 701453 w 806798"/>
                <a:gd name="connsiteY7" fmla="*/ 277356 h 811631"/>
                <a:gd name="connsiteX8" fmla="*/ 610345 w 806798"/>
                <a:gd name="connsiteY8" fmla="*/ 95845 h 811631"/>
                <a:gd name="connsiteX9" fmla="*/ 620377 w 806798"/>
                <a:gd name="connsiteY9" fmla="*/ 71442 h 811631"/>
                <a:gd name="connsiteX10" fmla="*/ 806798 w 806798"/>
                <a:gd name="connsiteY10" fmla="*/ 0 h 811631"/>
                <a:gd name="connsiteX11" fmla="*/ 737743 w 806798"/>
                <a:gd name="connsiteY11" fmla="*/ 280986 h 811631"/>
                <a:gd name="connsiteX12" fmla="*/ 547243 w 806798"/>
                <a:gd name="connsiteY12" fmla="*/ 550068 h 811631"/>
                <a:gd name="connsiteX13" fmla="*/ 294145 w 806798"/>
                <a:gd name="connsiteY13" fmla="*/ 744957 h 811631"/>
                <a:gd name="connsiteX14" fmla="*/ 0 w 806798"/>
                <a:gd name="connsiteY14" fmla="*/ 811631 h 811631"/>
                <a:gd name="connsiteX15" fmla="*/ 178594 w 806798"/>
                <a:gd name="connsiteY15" fmla="*/ 676280 h 811631"/>
                <a:gd name="connsiteX0" fmla="*/ 178594 w 737743"/>
                <a:gd name="connsiteY0" fmla="*/ 604838 h 740189"/>
                <a:gd name="connsiteX1" fmla="*/ 266851 w 737743"/>
                <a:gd name="connsiteY1" fmla="*/ 651946 h 740189"/>
                <a:gd name="connsiteX2" fmla="*/ 306736 w 737743"/>
                <a:gd name="connsiteY2" fmla="*/ 453028 h 740189"/>
                <a:gd name="connsiteX3" fmla="*/ 325786 w 737743"/>
                <a:gd name="connsiteY3" fmla="*/ 438145 h 740189"/>
                <a:gd name="connsiteX4" fmla="*/ 517727 w 737743"/>
                <a:gd name="connsiteY4" fmla="*/ 466744 h 740189"/>
                <a:gd name="connsiteX5" fmla="*/ 490092 w 737743"/>
                <a:gd name="connsiteY5" fmla="*/ 259551 h 740189"/>
                <a:gd name="connsiteX6" fmla="*/ 504380 w 737743"/>
                <a:gd name="connsiteY6" fmla="*/ 239906 h 740189"/>
                <a:gd name="connsiteX7" fmla="*/ 701453 w 737743"/>
                <a:gd name="connsiteY7" fmla="*/ 205914 h 740189"/>
                <a:gd name="connsiteX8" fmla="*/ 610345 w 737743"/>
                <a:gd name="connsiteY8" fmla="*/ 24403 h 740189"/>
                <a:gd name="connsiteX9" fmla="*/ 620377 w 737743"/>
                <a:gd name="connsiteY9" fmla="*/ 0 h 740189"/>
                <a:gd name="connsiteX10" fmla="*/ 737743 w 737743"/>
                <a:gd name="connsiteY10" fmla="*/ 209544 h 740189"/>
                <a:gd name="connsiteX11" fmla="*/ 547243 w 737743"/>
                <a:gd name="connsiteY11" fmla="*/ 478626 h 740189"/>
                <a:gd name="connsiteX12" fmla="*/ 294145 w 737743"/>
                <a:gd name="connsiteY12" fmla="*/ 673515 h 740189"/>
                <a:gd name="connsiteX13" fmla="*/ 0 w 737743"/>
                <a:gd name="connsiteY13" fmla="*/ 740189 h 740189"/>
                <a:gd name="connsiteX14" fmla="*/ 178594 w 737743"/>
                <a:gd name="connsiteY14" fmla="*/ 604838 h 740189"/>
                <a:gd name="connsiteX0" fmla="*/ 178594 w 737743"/>
                <a:gd name="connsiteY0" fmla="*/ 580435 h 715786"/>
                <a:gd name="connsiteX1" fmla="*/ 266851 w 737743"/>
                <a:gd name="connsiteY1" fmla="*/ 627543 h 715786"/>
                <a:gd name="connsiteX2" fmla="*/ 306736 w 737743"/>
                <a:gd name="connsiteY2" fmla="*/ 428625 h 715786"/>
                <a:gd name="connsiteX3" fmla="*/ 325786 w 737743"/>
                <a:gd name="connsiteY3" fmla="*/ 413742 h 715786"/>
                <a:gd name="connsiteX4" fmla="*/ 517727 w 737743"/>
                <a:gd name="connsiteY4" fmla="*/ 442341 h 715786"/>
                <a:gd name="connsiteX5" fmla="*/ 490092 w 737743"/>
                <a:gd name="connsiteY5" fmla="*/ 235148 h 715786"/>
                <a:gd name="connsiteX6" fmla="*/ 504380 w 737743"/>
                <a:gd name="connsiteY6" fmla="*/ 215503 h 715786"/>
                <a:gd name="connsiteX7" fmla="*/ 701453 w 737743"/>
                <a:gd name="connsiteY7" fmla="*/ 181511 h 715786"/>
                <a:gd name="connsiteX8" fmla="*/ 610345 w 737743"/>
                <a:gd name="connsiteY8" fmla="*/ 0 h 715786"/>
                <a:gd name="connsiteX9" fmla="*/ 737743 w 737743"/>
                <a:gd name="connsiteY9" fmla="*/ 185141 h 715786"/>
                <a:gd name="connsiteX10" fmla="*/ 547243 w 737743"/>
                <a:gd name="connsiteY10" fmla="*/ 454223 h 715786"/>
                <a:gd name="connsiteX11" fmla="*/ 294145 w 737743"/>
                <a:gd name="connsiteY11" fmla="*/ 649112 h 715786"/>
                <a:gd name="connsiteX12" fmla="*/ 0 w 737743"/>
                <a:gd name="connsiteY12" fmla="*/ 715786 h 715786"/>
                <a:gd name="connsiteX13" fmla="*/ 178594 w 737743"/>
                <a:gd name="connsiteY13" fmla="*/ 580435 h 715786"/>
                <a:gd name="connsiteX0" fmla="*/ 178594 w 737743"/>
                <a:gd name="connsiteY0" fmla="*/ 398924 h 534275"/>
                <a:gd name="connsiteX1" fmla="*/ 266851 w 737743"/>
                <a:gd name="connsiteY1" fmla="*/ 446032 h 534275"/>
                <a:gd name="connsiteX2" fmla="*/ 306736 w 737743"/>
                <a:gd name="connsiteY2" fmla="*/ 247114 h 534275"/>
                <a:gd name="connsiteX3" fmla="*/ 325786 w 737743"/>
                <a:gd name="connsiteY3" fmla="*/ 232231 h 534275"/>
                <a:gd name="connsiteX4" fmla="*/ 517727 w 737743"/>
                <a:gd name="connsiteY4" fmla="*/ 260830 h 534275"/>
                <a:gd name="connsiteX5" fmla="*/ 490092 w 737743"/>
                <a:gd name="connsiteY5" fmla="*/ 53637 h 534275"/>
                <a:gd name="connsiteX6" fmla="*/ 504380 w 737743"/>
                <a:gd name="connsiteY6" fmla="*/ 33992 h 534275"/>
                <a:gd name="connsiteX7" fmla="*/ 701453 w 737743"/>
                <a:gd name="connsiteY7" fmla="*/ 0 h 534275"/>
                <a:gd name="connsiteX8" fmla="*/ 737743 w 737743"/>
                <a:gd name="connsiteY8" fmla="*/ 3630 h 534275"/>
                <a:gd name="connsiteX9" fmla="*/ 547243 w 737743"/>
                <a:gd name="connsiteY9" fmla="*/ 272712 h 534275"/>
                <a:gd name="connsiteX10" fmla="*/ 294145 w 737743"/>
                <a:gd name="connsiteY10" fmla="*/ 467601 h 534275"/>
                <a:gd name="connsiteX11" fmla="*/ 0 w 737743"/>
                <a:gd name="connsiteY11" fmla="*/ 534275 h 534275"/>
                <a:gd name="connsiteX12" fmla="*/ 178594 w 737743"/>
                <a:gd name="connsiteY12" fmla="*/ 398924 h 534275"/>
                <a:gd name="connsiteX0" fmla="*/ 178594 w 701453"/>
                <a:gd name="connsiteY0" fmla="*/ 398924 h 534275"/>
                <a:gd name="connsiteX1" fmla="*/ 266851 w 701453"/>
                <a:gd name="connsiteY1" fmla="*/ 446032 h 534275"/>
                <a:gd name="connsiteX2" fmla="*/ 306736 w 701453"/>
                <a:gd name="connsiteY2" fmla="*/ 247114 h 534275"/>
                <a:gd name="connsiteX3" fmla="*/ 325786 w 701453"/>
                <a:gd name="connsiteY3" fmla="*/ 232231 h 534275"/>
                <a:gd name="connsiteX4" fmla="*/ 517727 w 701453"/>
                <a:gd name="connsiteY4" fmla="*/ 260830 h 534275"/>
                <a:gd name="connsiteX5" fmla="*/ 490092 w 701453"/>
                <a:gd name="connsiteY5" fmla="*/ 53637 h 534275"/>
                <a:gd name="connsiteX6" fmla="*/ 504380 w 701453"/>
                <a:gd name="connsiteY6" fmla="*/ 33992 h 534275"/>
                <a:gd name="connsiteX7" fmla="*/ 701453 w 701453"/>
                <a:gd name="connsiteY7" fmla="*/ 0 h 534275"/>
                <a:gd name="connsiteX8" fmla="*/ 547243 w 701453"/>
                <a:gd name="connsiteY8" fmla="*/ 272712 h 534275"/>
                <a:gd name="connsiteX9" fmla="*/ 294145 w 701453"/>
                <a:gd name="connsiteY9" fmla="*/ 467601 h 534275"/>
                <a:gd name="connsiteX10" fmla="*/ 0 w 701453"/>
                <a:gd name="connsiteY10" fmla="*/ 534275 h 534275"/>
                <a:gd name="connsiteX11" fmla="*/ 178594 w 701453"/>
                <a:gd name="connsiteY11" fmla="*/ 398924 h 534275"/>
                <a:gd name="connsiteX0" fmla="*/ 178594 w 547243"/>
                <a:gd name="connsiteY0" fmla="*/ 364932 h 500283"/>
                <a:gd name="connsiteX1" fmla="*/ 266851 w 547243"/>
                <a:gd name="connsiteY1" fmla="*/ 412040 h 500283"/>
                <a:gd name="connsiteX2" fmla="*/ 306736 w 547243"/>
                <a:gd name="connsiteY2" fmla="*/ 213122 h 500283"/>
                <a:gd name="connsiteX3" fmla="*/ 325786 w 547243"/>
                <a:gd name="connsiteY3" fmla="*/ 198239 h 500283"/>
                <a:gd name="connsiteX4" fmla="*/ 517727 w 547243"/>
                <a:gd name="connsiteY4" fmla="*/ 226838 h 500283"/>
                <a:gd name="connsiteX5" fmla="*/ 490092 w 547243"/>
                <a:gd name="connsiteY5" fmla="*/ 19645 h 500283"/>
                <a:gd name="connsiteX6" fmla="*/ 504380 w 547243"/>
                <a:gd name="connsiteY6" fmla="*/ 0 h 500283"/>
                <a:gd name="connsiteX7" fmla="*/ 547243 w 547243"/>
                <a:gd name="connsiteY7" fmla="*/ 238720 h 500283"/>
                <a:gd name="connsiteX8" fmla="*/ 294145 w 547243"/>
                <a:gd name="connsiteY8" fmla="*/ 433609 h 500283"/>
                <a:gd name="connsiteX9" fmla="*/ 0 w 547243"/>
                <a:gd name="connsiteY9" fmla="*/ 500283 h 500283"/>
                <a:gd name="connsiteX10" fmla="*/ 178594 w 547243"/>
                <a:gd name="connsiteY10" fmla="*/ 364932 h 500283"/>
                <a:gd name="connsiteX0" fmla="*/ 178594 w 547243"/>
                <a:gd name="connsiteY0" fmla="*/ 345287 h 480638"/>
                <a:gd name="connsiteX1" fmla="*/ 266851 w 547243"/>
                <a:gd name="connsiteY1" fmla="*/ 392395 h 480638"/>
                <a:gd name="connsiteX2" fmla="*/ 306736 w 547243"/>
                <a:gd name="connsiteY2" fmla="*/ 193477 h 480638"/>
                <a:gd name="connsiteX3" fmla="*/ 325786 w 547243"/>
                <a:gd name="connsiteY3" fmla="*/ 178594 h 480638"/>
                <a:gd name="connsiteX4" fmla="*/ 517727 w 547243"/>
                <a:gd name="connsiteY4" fmla="*/ 207193 h 480638"/>
                <a:gd name="connsiteX5" fmla="*/ 490092 w 547243"/>
                <a:gd name="connsiteY5" fmla="*/ 0 h 480638"/>
                <a:gd name="connsiteX6" fmla="*/ 547243 w 547243"/>
                <a:gd name="connsiteY6" fmla="*/ 219075 h 480638"/>
                <a:gd name="connsiteX7" fmla="*/ 294145 w 547243"/>
                <a:gd name="connsiteY7" fmla="*/ 413964 h 480638"/>
                <a:gd name="connsiteX8" fmla="*/ 0 w 547243"/>
                <a:gd name="connsiteY8" fmla="*/ 480638 h 480638"/>
                <a:gd name="connsiteX9" fmla="*/ 178594 w 547243"/>
                <a:gd name="connsiteY9" fmla="*/ 345287 h 480638"/>
                <a:gd name="connsiteX0" fmla="*/ 178594 w 547243"/>
                <a:gd name="connsiteY0" fmla="*/ 166693 h 302044"/>
                <a:gd name="connsiteX1" fmla="*/ 266851 w 547243"/>
                <a:gd name="connsiteY1" fmla="*/ 213801 h 302044"/>
                <a:gd name="connsiteX2" fmla="*/ 306736 w 547243"/>
                <a:gd name="connsiteY2" fmla="*/ 14883 h 302044"/>
                <a:gd name="connsiteX3" fmla="*/ 325786 w 547243"/>
                <a:gd name="connsiteY3" fmla="*/ 0 h 302044"/>
                <a:gd name="connsiteX4" fmla="*/ 517727 w 547243"/>
                <a:gd name="connsiteY4" fmla="*/ 28599 h 302044"/>
                <a:gd name="connsiteX5" fmla="*/ 547243 w 547243"/>
                <a:gd name="connsiteY5" fmla="*/ 40481 h 302044"/>
                <a:gd name="connsiteX6" fmla="*/ 294145 w 547243"/>
                <a:gd name="connsiteY6" fmla="*/ 235370 h 302044"/>
                <a:gd name="connsiteX7" fmla="*/ 0 w 547243"/>
                <a:gd name="connsiteY7" fmla="*/ 302044 h 302044"/>
                <a:gd name="connsiteX8" fmla="*/ 178594 w 547243"/>
                <a:gd name="connsiteY8" fmla="*/ 166693 h 302044"/>
                <a:gd name="connsiteX0" fmla="*/ 0 w 368649"/>
                <a:gd name="connsiteY0" fmla="*/ 166693 h 235370"/>
                <a:gd name="connsiteX1" fmla="*/ 88257 w 368649"/>
                <a:gd name="connsiteY1" fmla="*/ 213801 h 235370"/>
                <a:gd name="connsiteX2" fmla="*/ 128142 w 368649"/>
                <a:gd name="connsiteY2" fmla="*/ 14883 h 235370"/>
                <a:gd name="connsiteX3" fmla="*/ 147192 w 368649"/>
                <a:gd name="connsiteY3" fmla="*/ 0 h 235370"/>
                <a:gd name="connsiteX4" fmla="*/ 339133 w 368649"/>
                <a:gd name="connsiteY4" fmla="*/ 28599 h 235370"/>
                <a:gd name="connsiteX5" fmla="*/ 368649 w 368649"/>
                <a:gd name="connsiteY5" fmla="*/ 40481 h 235370"/>
                <a:gd name="connsiteX6" fmla="*/ 115551 w 368649"/>
                <a:gd name="connsiteY6" fmla="*/ 235370 h 235370"/>
                <a:gd name="connsiteX7" fmla="*/ 0 w 368649"/>
                <a:gd name="connsiteY7" fmla="*/ 166693 h 235370"/>
                <a:gd name="connsiteX0" fmla="*/ 27294 w 280392"/>
                <a:gd name="connsiteY0" fmla="*/ 235370 h 235370"/>
                <a:gd name="connsiteX1" fmla="*/ 0 w 280392"/>
                <a:gd name="connsiteY1" fmla="*/ 213801 h 235370"/>
                <a:gd name="connsiteX2" fmla="*/ 39885 w 280392"/>
                <a:gd name="connsiteY2" fmla="*/ 14883 h 235370"/>
                <a:gd name="connsiteX3" fmla="*/ 58935 w 280392"/>
                <a:gd name="connsiteY3" fmla="*/ 0 h 235370"/>
                <a:gd name="connsiteX4" fmla="*/ 250876 w 280392"/>
                <a:gd name="connsiteY4" fmla="*/ 28599 h 235370"/>
                <a:gd name="connsiteX5" fmla="*/ 280392 w 280392"/>
                <a:gd name="connsiteY5" fmla="*/ 40481 h 235370"/>
                <a:gd name="connsiteX6" fmla="*/ 27294 w 280392"/>
                <a:gd name="connsiteY6" fmla="*/ 235370 h 235370"/>
                <a:gd name="connsiteX0" fmla="*/ 0 w 280761"/>
                <a:gd name="connsiteY0" fmla="*/ 250015 h 250015"/>
                <a:gd name="connsiteX1" fmla="*/ 369 w 280761"/>
                <a:gd name="connsiteY1" fmla="*/ 213801 h 250015"/>
                <a:gd name="connsiteX2" fmla="*/ 40254 w 280761"/>
                <a:gd name="connsiteY2" fmla="*/ 14883 h 250015"/>
                <a:gd name="connsiteX3" fmla="*/ 59304 w 280761"/>
                <a:gd name="connsiteY3" fmla="*/ 0 h 250015"/>
                <a:gd name="connsiteX4" fmla="*/ 251245 w 280761"/>
                <a:gd name="connsiteY4" fmla="*/ 28599 h 250015"/>
                <a:gd name="connsiteX5" fmla="*/ 280761 w 280761"/>
                <a:gd name="connsiteY5" fmla="*/ 40481 h 250015"/>
                <a:gd name="connsiteX6" fmla="*/ 0 w 280761"/>
                <a:gd name="connsiteY6" fmla="*/ 250015 h 250015"/>
                <a:gd name="connsiteX0" fmla="*/ 0 w 266473"/>
                <a:gd name="connsiteY0" fmla="*/ 250015 h 250015"/>
                <a:gd name="connsiteX1" fmla="*/ 369 w 266473"/>
                <a:gd name="connsiteY1" fmla="*/ 213801 h 250015"/>
                <a:gd name="connsiteX2" fmla="*/ 40254 w 266473"/>
                <a:gd name="connsiteY2" fmla="*/ 14883 h 250015"/>
                <a:gd name="connsiteX3" fmla="*/ 59304 w 266473"/>
                <a:gd name="connsiteY3" fmla="*/ 0 h 250015"/>
                <a:gd name="connsiteX4" fmla="*/ 251245 w 266473"/>
                <a:gd name="connsiteY4" fmla="*/ 28599 h 250015"/>
                <a:gd name="connsiteX5" fmla="*/ 266473 w 266473"/>
                <a:gd name="connsiteY5" fmla="*/ 59531 h 250015"/>
                <a:gd name="connsiteX6" fmla="*/ 0 w 266473"/>
                <a:gd name="connsiteY6" fmla="*/ 250015 h 25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73" h="250015">
                  <a:moveTo>
                    <a:pt x="0" y="250015"/>
                  </a:moveTo>
                  <a:lnTo>
                    <a:pt x="369" y="213801"/>
                  </a:lnTo>
                  <a:lnTo>
                    <a:pt x="40254" y="14883"/>
                  </a:lnTo>
                  <a:lnTo>
                    <a:pt x="59304" y="0"/>
                  </a:lnTo>
                  <a:lnTo>
                    <a:pt x="251245" y="28599"/>
                  </a:lnTo>
                  <a:lnTo>
                    <a:pt x="266473" y="59531"/>
                  </a:lnTo>
                  <a:lnTo>
                    <a:pt x="0" y="25001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5" name="正方形/長方形 409">
              <a:extLst>
                <a:ext uri="{FF2B5EF4-FFF2-40B4-BE49-F238E27FC236}">
                  <a16:creationId xmlns:a16="http://schemas.microsoft.com/office/drawing/2014/main" id="{AE63956F-77D4-D9C3-45A8-04A756131C27}"/>
                </a:ext>
              </a:extLst>
            </p:cNvPr>
            <p:cNvSpPr/>
            <p:nvPr/>
          </p:nvSpPr>
          <p:spPr>
            <a:xfrm>
              <a:off x="3752064" y="926212"/>
              <a:ext cx="294137" cy="135347"/>
            </a:xfrm>
            <a:custGeom>
              <a:avLst/>
              <a:gdLst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77514 w 577514"/>
                <a:gd name="connsiteY2" fmla="*/ 1064039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284620 w 577514"/>
                <a:gd name="connsiteY2" fmla="*/ 985458 h 1064039"/>
                <a:gd name="connsiteX3" fmla="*/ 0 w 577514"/>
                <a:gd name="connsiteY3" fmla="*/ 1064039 h 1064039"/>
                <a:gd name="connsiteX4" fmla="*/ 0 w 577514"/>
                <a:gd name="connsiteY4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371031 w 577514"/>
                <a:gd name="connsiteY2" fmla="*/ 704844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37718 w 577514"/>
                <a:gd name="connsiteY2" fmla="*/ 792951 h 1064039"/>
                <a:gd name="connsiteX3" fmla="*/ 284620 w 577514"/>
                <a:gd name="connsiteY3" fmla="*/ 985458 h 1064039"/>
                <a:gd name="connsiteX4" fmla="*/ 0 w 577514"/>
                <a:gd name="connsiteY4" fmla="*/ 1064039 h 1064039"/>
                <a:gd name="connsiteX5" fmla="*/ 0 w 577514"/>
                <a:gd name="connsiteY5" fmla="*/ 0 h 1064039"/>
                <a:gd name="connsiteX0" fmla="*/ 0 w 577514"/>
                <a:gd name="connsiteY0" fmla="*/ 0 h 1064039"/>
                <a:gd name="connsiteX1" fmla="*/ 577514 w 577514"/>
                <a:gd name="connsiteY1" fmla="*/ 0 h 1064039"/>
                <a:gd name="connsiteX2" fmla="*/ 547243 w 577514"/>
                <a:gd name="connsiteY2" fmla="*/ 521488 h 1064039"/>
                <a:gd name="connsiteX3" fmla="*/ 537718 w 577514"/>
                <a:gd name="connsiteY3" fmla="*/ 792951 h 1064039"/>
                <a:gd name="connsiteX4" fmla="*/ 284620 w 577514"/>
                <a:gd name="connsiteY4" fmla="*/ 985458 h 1064039"/>
                <a:gd name="connsiteX5" fmla="*/ 0 w 577514"/>
                <a:gd name="connsiteY5" fmla="*/ 1064039 h 1064039"/>
                <a:gd name="connsiteX6" fmla="*/ 0 w 577514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718693 w 718693"/>
                <a:gd name="connsiteY2" fmla="*/ 531013 h 1064039"/>
                <a:gd name="connsiteX3" fmla="*/ 537718 w 718693"/>
                <a:gd name="connsiteY3" fmla="*/ 792951 h 1064039"/>
                <a:gd name="connsiteX4" fmla="*/ 284620 w 718693"/>
                <a:gd name="connsiteY4" fmla="*/ 985458 h 1064039"/>
                <a:gd name="connsiteX5" fmla="*/ 0 w 718693"/>
                <a:gd name="connsiteY5" fmla="*/ 1064039 h 1064039"/>
                <a:gd name="connsiteX6" fmla="*/ 0 w 718693"/>
                <a:gd name="connsiteY6" fmla="*/ 0 h 1064039"/>
                <a:gd name="connsiteX0" fmla="*/ 0 w 718693"/>
                <a:gd name="connsiteY0" fmla="*/ 0 h 1064039"/>
                <a:gd name="connsiteX1" fmla="*/ 577514 w 718693"/>
                <a:gd name="connsiteY1" fmla="*/ 0 h 1064039"/>
                <a:gd name="connsiteX2" fmla="*/ 642493 w 718693"/>
                <a:gd name="connsiteY2" fmla="*/ 257169 h 1064039"/>
                <a:gd name="connsiteX3" fmla="*/ 718693 w 718693"/>
                <a:gd name="connsiteY3" fmla="*/ 531013 h 1064039"/>
                <a:gd name="connsiteX4" fmla="*/ 537718 w 718693"/>
                <a:gd name="connsiteY4" fmla="*/ 792951 h 1064039"/>
                <a:gd name="connsiteX5" fmla="*/ 284620 w 718693"/>
                <a:gd name="connsiteY5" fmla="*/ 985458 h 1064039"/>
                <a:gd name="connsiteX6" fmla="*/ 0 w 718693"/>
                <a:gd name="connsiteY6" fmla="*/ 1064039 h 1064039"/>
                <a:gd name="connsiteX7" fmla="*/ 0 w 718693"/>
                <a:gd name="connsiteY7" fmla="*/ 0 h 1064039"/>
                <a:gd name="connsiteX0" fmla="*/ 0 w 804418"/>
                <a:gd name="connsiteY0" fmla="*/ 0 h 1064039"/>
                <a:gd name="connsiteX1" fmla="*/ 577514 w 804418"/>
                <a:gd name="connsiteY1" fmla="*/ 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0 w 804418"/>
                <a:gd name="connsiteY0" fmla="*/ 0 h 1064039"/>
                <a:gd name="connsiteX1" fmla="*/ 620377 w 804418"/>
                <a:gd name="connsiteY1" fmla="*/ 323850 h 1064039"/>
                <a:gd name="connsiteX2" fmla="*/ 804418 w 804418"/>
                <a:gd name="connsiteY2" fmla="*/ 226212 h 1064039"/>
                <a:gd name="connsiteX3" fmla="*/ 718693 w 804418"/>
                <a:gd name="connsiteY3" fmla="*/ 531013 h 1064039"/>
                <a:gd name="connsiteX4" fmla="*/ 537718 w 804418"/>
                <a:gd name="connsiteY4" fmla="*/ 792951 h 1064039"/>
                <a:gd name="connsiteX5" fmla="*/ 284620 w 804418"/>
                <a:gd name="connsiteY5" fmla="*/ 985458 h 1064039"/>
                <a:gd name="connsiteX6" fmla="*/ 0 w 804418"/>
                <a:gd name="connsiteY6" fmla="*/ 1064039 h 1064039"/>
                <a:gd name="connsiteX7" fmla="*/ 0 w 804418"/>
                <a:gd name="connsiteY7" fmla="*/ 0 h 1064039"/>
                <a:gd name="connsiteX0" fmla="*/ 178594 w 804418"/>
                <a:gd name="connsiteY0" fmla="*/ 702476 h 837827"/>
                <a:gd name="connsiteX1" fmla="*/ 620377 w 804418"/>
                <a:gd name="connsiteY1" fmla="*/ 97638 h 837827"/>
                <a:gd name="connsiteX2" fmla="*/ 804418 w 804418"/>
                <a:gd name="connsiteY2" fmla="*/ 0 h 837827"/>
                <a:gd name="connsiteX3" fmla="*/ 718693 w 804418"/>
                <a:gd name="connsiteY3" fmla="*/ 304801 h 837827"/>
                <a:gd name="connsiteX4" fmla="*/ 537718 w 804418"/>
                <a:gd name="connsiteY4" fmla="*/ 566739 h 837827"/>
                <a:gd name="connsiteX5" fmla="*/ 284620 w 804418"/>
                <a:gd name="connsiteY5" fmla="*/ 759246 h 837827"/>
                <a:gd name="connsiteX6" fmla="*/ 0 w 804418"/>
                <a:gd name="connsiteY6" fmla="*/ 837827 h 837827"/>
                <a:gd name="connsiteX7" fmla="*/ 178594 w 804418"/>
                <a:gd name="connsiteY7" fmla="*/ 702476 h 837827"/>
                <a:gd name="connsiteX0" fmla="*/ 178594 w 804418"/>
                <a:gd name="connsiteY0" fmla="*/ 702476 h 837827"/>
                <a:gd name="connsiteX1" fmla="*/ 604392 w 804418"/>
                <a:gd name="connsiteY1" fmla="*/ 121445 h 837827"/>
                <a:gd name="connsiteX2" fmla="*/ 620377 w 804418"/>
                <a:gd name="connsiteY2" fmla="*/ 97638 h 837827"/>
                <a:gd name="connsiteX3" fmla="*/ 804418 w 804418"/>
                <a:gd name="connsiteY3" fmla="*/ 0 h 837827"/>
                <a:gd name="connsiteX4" fmla="*/ 718693 w 804418"/>
                <a:gd name="connsiteY4" fmla="*/ 304801 h 837827"/>
                <a:gd name="connsiteX5" fmla="*/ 537718 w 804418"/>
                <a:gd name="connsiteY5" fmla="*/ 566739 h 837827"/>
                <a:gd name="connsiteX6" fmla="*/ 284620 w 804418"/>
                <a:gd name="connsiteY6" fmla="*/ 759246 h 837827"/>
                <a:gd name="connsiteX7" fmla="*/ 0 w 804418"/>
                <a:gd name="connsiteY7" fmla="*/ 837827 h 837827"/>
                <a:gd name="connsiteX8" fmla="*/ 178594 w 804418"/>
                <a:gd name="connsiteY8" fmla="*/ 702476 h 837827"/>
                <a:gd name="connsiteX0" fmla="*/ 178594 w 804418"/>
                <a:gd name="connsiteY0" fmla="*/ 702476 h 837827"/>
                <a:gd name="connsiteX1" fmla="*/ 573436 w 804418"/>
                <a:gd name="connsiteY1" fmla="*/ 169070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18693 w 804418"/>
                <a:gd name="connsiteY5" fmla="*/ 304801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706786 w 804418"/>
                <a:gd name="connsiteY1" fmla="*/ 295276 h 837827"/>
                <a:gd name="connsiteX2" fmla="*/ 604392 w 804418"/>
                <a:gd name="connsiteY2" fmla="*/ 121445 h 837827"/>
                <a:gd name="connsiteX3" fmla="*/ 620377 w 804418"/>
                <a:gd name="connsiteY3" fmla="*/ 97638 h 837827"/>
                <a:gd name="connsiteX4" fmla="*/ 804418 w 804418"/>
                <a:gd name="connsiteY4" fmla="*/ 0 h 837827"/>
                <a:gd name="connsiteX5" fmla="*/ 737743 w 804418"/>
                <a:gd name="connsiteY5" fmla="*/ 307182 h 837827"/>
                <a:gd name="connsiteX6" fmla="*/ 537718 w 804418"/>
                <a:gd name="connsiteY6" fmla="*/ 566739 h 837827"/>
                <a:gd name="connsiteX7" fmla="*/ 284620 w 804418"/>
                <a:gd name="connsiteY7" fmla="*/ 759246 h 837827"/>
                <a:gd name="connsiteX8" fmla="*/ 0 w 804418"/>
                <a:gd name="connsiteY8" fmla="*/ 837827 h 837827"/>
                <a:gd name="connsiteX9" fmla="*/ 178594 w 804418"/>
                <a:gd name="connsiteY9" fmla="*/ 702476 h 837827"/>
                <a:gd name="connsiteX0" fmla="*/ 178594 w 804418"/>
                <a:gd name="connsiteY0" fmla="*/ 702476 h 837827"/>
                <a:gd name="connsiteX1" fmla="*/ 656780 w 804418"/>
                <a:gd name="connsiteY1" fmla="*/ 338139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06786 w 804418"/>
                <a:gd name="connsiteY2" fmla="*/ 295276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506761 w 804418"/>
                <a:gd name="connsiteY1" fmla="*/ 340521 h 837827"/>
                <a:gd name="connsiteX2" fmla="*/ 711549 w 804418"/>
                <a:gd name="connsiteY2" fmla="*/ 304801 h 837827"/>
                <a:gd name="connsiteX3" fmla="*/ 604392 w 804418"/>
                <a:gd name="connsiteY3" fmla="*/ 121445 h 837827"/>
                <a:gd name="connsiteX4" fmla="*/ 620377 w 804418"/>
                <a:gd name="connsiteY4" fmla="*/ 97638 h 837827"/>
                <a:gd name="connsiteX5" fmla="*/ 804418 w 804418"/>
                <a:gd name="connsiteY5" fmla="*/ 0 h 837827"/>
                <a:gd name="connsiteX6" fmla="*/ 737743 w 804418"/>
                <a:gd name="connsiteY6" fmla="*/ 307182 h 837827"/>
                <a:gd name="connsiteX7" fmla="*/ 537718 w 804418"/>
                <a:gd name="connsiteY7" fmla="*/ 566739 h 837827"/>
                <a:gd name="connsiteX8" fmla="*/ 284620 w 804418"/>
                <a:gd name="connsiteY8" fmla="*/ 759246 h 837827"/>
                <a:gd name="connsiteX9" fmla="*/ 0 w 804418"/>
                <a:gd name="connsiteY9" fmla="*/ 837827 h 837827"/>
                <a:gd name="connsiteX10" fmla="*/ 178594 w 804418"/>
                <a:gd name="connsiteY10" fmla="*/ 702476 h 837827"/>
                <a:gd name="connsiteX0" fmla="*/ 178594 w 804418"/>
                <a:gd name="connsiteY0" fmla="*/ 702476 h 837827"/>
                <a:gd name="connsiteX1" fmla="*/ 466280 w 804418"/>
                <a:gd name="connsiteY1" fmla="*/ 378620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37718 w 804418"/>
                <a:gd name="connsiteY8" fmla="*/ 566739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90092 w 804418"/>
                <a:gd name="connsiteY1" fmla="*/ 357189 h 837827"/>
                <a:gd name="connsiteX2" fmla="*/ 506761 w 804418"/>
                <a:gd name="connsiteY2" fmla="*/ 340521 h 837827"/>
                <a:gd name="connsiteX3" fmla="*/ 711549 w 804418"/>
                <a:gd name="connsiteY3" fmla="*/ 304801 h 837827"/>
                <a:gd name="connsiteX4" fmla="*/ 604392 w 804418"/>
                <a:gd name="connsiteY4" fmla="*/ 121445 h 837827"/>
                <a:gd name="connsiteX5" fmla="*/ 620377 w 804418"/>
                <a:gd name="connsiteY5" fmla="*/ 97638 h 837827"/>
                <a:gd name="connsiteX6" fmla="*/ 804418 w 804418"/>
                <a:gd name="connsiteY6" fmla="*/ 0 h 837827"/>
                <a:gd name="connsiteX7" fmla="*/ 737743 w 804418"/>
                <a:gd name="connsiteY7" fmla="*/ 307182 h 837827"/>
                <a:gd name="connsiteX8" fmla="*/ 547243 w 804418"/>
                <a:gd name="connsiteY8" fmla="*/ 576264 h 837827"/>
                <a:gd name="connsiteX9" fmla="*/ 284620 w 804418"/>
                <a:gd name="connsiteY9" fmla="*/ 759246 h 837827"/>
                <a:gd name="connsiteX10" fmla="*/ 0 w 804418"/>
                <a:gd name="connsiteY10" fmla="*/ 837827 h 837827"/>
                <a:gd name="connsiteX11" fmla="*/ 178594 w 804418"/>
                <a:gd name="connsiteY11" fmla="*/ 702476 h 837827"/>
                <a:gd name="connsiteX0" fmla="*/ 178594 w 804418"/>
                <a:gd name="connsiteY0" fmla="*/ 702476 h 837827"/>
                <a:gd name="connsiteX1" fmla="*/ 432942 w 804418"/>
                <a:gd name="connsiteY1" fmla="*/ 421482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530573 w 804418"/>
                <a:gd name="connsiteY1" fmla="*/ 561976 h 837827"/>
                <a:gd name="connsiteX2" fmla="*/ 490092 w 804418"/>
                <a:gd name="connsiteY2" fmla="*/ 357189 h 837827"/>
                <a:gd name="connsiteX3" fmla="*/ 506761 w 804418"/>
                <a:gd name="connsiteY3" fmla="*/ 340521 h 837827"/>
                <a:gd name="connsiteX4" fmla="*/ 711549 w 804418"/>
                <a:gd name="connsiteY4" fmla="*/ 304801 h 837827"/>
                <a:gd name="connsiteX5" fmla="*/ 604392 w 804418"/>
                <a:gd name="connsiteY5" fmla="*/ 121445 h 837827"/>
                <a:gd name="connsiteX6" fmla="*/ 620377 w 804418"/>
                <a:gd name="connsiteY6" fmla="*/ 97638 h 837827"/>
                <a:gd name="connsiteX7" fmla="*/ 804418 w 804418"/>
                <a:gd name="connsiteY7" fmla="*/ 0 h 837827"/>
                <a:gd name="connsiteX8" fmla="*/ 737743 w 804418"/>
                <a:gd name="connsiteY8" fmla="*/ 307182 h 837827"/>
                <a:gd name="connsiteX9" fmla="*/ 547243 w 804418"/>
                <a:gd name="connsiteY9" fmla="*/ 576264 h 837827"/>
                <a:gd name="connsiteX10" fmla="*/ 284620 w 804418"/>
                <a:gd name="connsiteY10" fmla="*/ 759246 h 837827"/>
                <a:gd name="connsiteX11" fmla="*/ 0 w 804418"/>
                <a:gd name="connsiteY11" fmla="*/ 837827 h 837827"/>
                <a:gd name="connsiteX12" fmla="*/ 178594 w 804418"/>
                <a:gd name="connsiteY12" fmla="*/ 702476 h 837827"/>
                <a:gd name="connsiteX0" fmla="*/ 178594 w 804418"/>
                <a:gd name="connsiteY0" fmla="*/ 702476 h 837827"/>
                <a:gd name="connsiteX1" fmla="*/ 382936 w 804418"/>
                <a:gd name="connsiteY1" fmla="*/ 616745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35311 w 804418"/>
                <a:gd name="connsiteY1" fmla="*/ 526258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325786 w 804418"/>
                <a:gd name="connsiteY1" fmla="*/ 535783 h 837827"/>
                <a:gd name="connsiteX2" fmla="*/ 530573 w 804418"/>
                <a:gd name="connsiteY2" fmla="*/ 561976 h 837827"/>
                <a:gd name="connsiteX3" fmla="*/ 490092 w 804418"/>
                <a:gd name="connsiteY3" fmla="*/ 357189 h 837827"/>
                <a:gd name="connsiteX4" fmla="*/ 506761 w 804418"/>
                <a:gd name="connsiteY4" fmla="*/ 340521 h 837827"/>
                <a:gd name="connsiteX5" fmla="*/ 711549 w 804418"/>
                <a:gd name="connsiteY5" fmla="*/ 304801 h 837827"/>
                <a:gd name="connsiteX6" fmla="*/ 604392 w 804418"/>
                <a:gd name="connsiteY6" fmla="*/ 121445 h 837827"/>
                <a:gd name="connsiteX7" fmla="*/ 620377 w 804418"/>
                <a:gd name="connsiteY7" fmla="*/ 97638 h 837827"/>
                <a:gd name="connsiteX8" fmla="*/ 804418 w 804418"/>
                <a:gd name="connsiteY8" fmla="*/ 0 h 837827"/>
                <a:gd name="connsiteX9" fmla="*/ 737743 w 804418"/>
                <a:gd name="connsiteY9" fmla="*/ 307182 h 837827"/>
                <a:gd name="connsiteX10" fmla="*/ 547243 w 804418"/>
                <a:gd name="connsiteY10" fmla="*/ 576264 h 837827"/>
                <a:gd name="connsiteX11" fmla="*/ 284620 w 804418"/>
                <a:gd name="connsiteY11" fmla="*/ 759246 h 837827"/>
                <a:gd name="connsiteX12" fmla="*/ 0 w 804418"/>
                <a:gd name="connsiteY12" fmla="*/ 837827 h 837827"/>
                <a:gd name="connsiteX13" fmla="*/ 178594 w 804418"/>
                <a:gd name="connsiteY13" fmla="*/ 702476 h 837827"/>
                <a:gd name="connsiteX0" fmla="*/ 178594 w 804418"/>
                <a:gd name="connsiteY0" fmla="*/ 702476 h 837827"/>
                <a:gd name="connsiteX1" fmla="*/ 240061 w 804418"/>
                <a:gd name="connsiteY1" fmla="*/ 631032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306736 w 804418"/>
                <a:gd name="connsiteY1" fmla="*/ 542926 h 837827"/>
                <a:gd name="connsiteX2" fmla="*/ 325786 w 804418"/>
                <a:gd name="connsiteY2" fmla="*/ 535783 h 837827"/>
                <a:gd name="connsiteX3" fmla="*/ 530573 w 804418"/>
                <a:gd name="connsiteY3" fmla="*/ 561976 h 837827"/>
                <a:gd name="connsiteX4" fmla="*/ 490092 w 804418"/>
                <a:gd name="connsiteY4" fmla="*/ 357189 h 837827"/>
                <a:gd name="connsiteX5" fmla="*/ 506761 w 804418"/>
                <a:gd name="connsiteY5" fmla="*/ 340521 h 837827"/>
                <a:gd name="connsiteX6" fmla="*/ 711549 w 804418"/>
                <a:gd name="connsiteY6" fmla="*/ 304801 h 837827"/>
                <a:gd name="connsiteX7" fmla="*/ 604392 w 804418"/>
                <a:gd name="connsiteY7" fmla="*/ 121445 h 837827"/>
                <a:gd name="connsiteX8" fmla="*/ 620377 w 804418"/>
                <a:gd name="connsiteY8" fmla="*/ 97638 h 837827"/>
                <a:gd name="connsiteX9" fmla="*/ 804418 w 804418"/>
                <a:gd name="connsiteY9" fmla="*/ 0 h 837827"/>
                <a:gd name="connsiteX10" fmla="*/ 737743 w 804418"/>
                <a:gd name="connsiteY10" fmla="*/ 307182 h 837827"/>
                <a:gd name="connsiteX11" fmla="*/ 547243 w 804418"/>
                <a:gd name="connsiteY11" fmla="*/ 576264 h 837827"/>
                <a:gd name="connsiteX12" fmla="*/ 284620 w 804418"/>
                <a:gd name="connsiteY12" fmla="*/ 759246 h 837827"/>
                <a:gd name="connsiteX13" fmla="*/ 0 w 804418"/>
                <a:gd name="connsiteY13" fmla="*/ 837827 h 837827"/>
                <a:gd name="connsiteX14" fmla="*/ 178594 w 804418"/>
                <a:gd name="connsiteY14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84620 w 804418"/>
                <a:gd name="connsiteY13" fmla="*/ 759246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54349 w 804418"/>
                <a:gd name="connsiteY1" fmla="*/ 61436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37743 w 804418"/>
                <a:gd name="connsiteY11" fmla="*/ 307182 h 837827"/>
                <a:gd name="connsiteX12" fmla="*/ 547243 w 804418"/>
                <a:gd name="connsiteY12" fmla="*/ 576264 h 837827"/>
                <a:gd name="connsiteX13" fmla="*/ 294145 w 804418"/>
                <a:gd name="connsiteY13" fmla="*/ 771153 h 837827"/>
                <a:gd name="connsiteX14" fmla="*/ 0 w 804418"/>
                <a:gd name="connsiteY14" fmla="*/ 837827 h 837827"/>
                <a:gd name="connsiteX15" fmla="*/ 178594 w 804418"/>
                <a:gd name="connsiteY15" fmla="*/ 702476 h 837827"/>
                <a:gd name="connsiteX0" fmla="*/ 178594 w 804418"/>
                <a:gd name="connsiteY0" fmla="*/ 702476 h 837827"/>
                <a:gd name="connsiteX1" fmla="*/ 280543 w 804418"/>
                <a:gd name="connsiteY1" fmla="*/ 747714 h 837827"/>
                <a:gd name="connsiteX2" fmla="*/ 306736 w 804418"/>
                <a:gd name="connsiteY2" fmla="*/ 542926 h 837827"/>
                <a:gd name="connsiteX3" fmla="*/ 325786 w 804418"/>
                <a:gd name="connsiteY3" fmla="*/ 535783 h 837827"/>
                <a:gd name="connsiteX4" fmla="*/ 530573 w 804418"/>
                <a:gd name="connsiteY4" fmla="*/ 561976 h 837827"/>
                <a:gd name="connsiteX5" fmla="*/ 490092 w 804418"/>
                <a:gd name="connsiteY5" fmla="*/ 357189 h 837827"/>
                <a:gd name="connsiteX6" fmla="*/ 506761 w 804418"/>
                <a:gd name="connsiteY6" fmla="*/ 340521 h 837827"/>
                <a:gd name="connsiteX7" fmla="*/ 711549 w 804418"/>
                <a:gd name="connsiteY7" fmla="*/ 304801 h 837827"/>
                <a:gd name="connsiteX8" fmla="*/ 604392 w 804418"/>
                <a:gd name="connsiteY8" fmla="*/ 121445 h 837827"/>
                <a:gd name="connsiteX9" fmla="*/ 620377 w 804418"/>
                <a:gd name="connsiteY9" fmla="*/ 97638 h 837827"/>
                <a:gd name="connsiteX10" fmla="*/ 804418 w 804418"/>
                <a:gd name="connsiteY10" fmla="*/ 0 h 837827"/>
                <a:gd name="connsiteX11" fmla="*/ 794892 w 804418"/>
                <a:gd name="connsiteY11" fmla="*/ 45245 h 837827"/>
                <a:gd name="connsiteX12" fmla="*/ 737743 w 804418"/>
                <a:gd name="connsiteY12" fmla="*/ 307182 h 837827"/>
                <a:gd name="connsiteX13" fmla="*/ 547243 w 804418"/>
                <a:gd name="connsiteY13" fmla="*/ 576264 h 837827"/>
                <a:gd name="connsiteX14" fmla="*/ 294145 w 804418"/>
                <a:gd name="connsiteY14" fmla="*/ 771153 h 837827"/>
                <a:gd name="connsiteX15" fmla="*/ 0 w 804418"/>
                <a:gd name="connsiteY15" fmla="*/ 837827 h 837827"/>
                <a:gd name="connsiteX16" fmla="*/ 178594 w 804418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737743 w 813942"/>
                <a:gd name="connsiteY12" fmla="*/ 307182 h 837827"/>
                <a:gd name="connsiteX13" fmla="*/ 547243 w 813942"/>
                <a:gd name="connsiteY13" fmla="*/ 576264 h 837827"/>
                <a:gd name="connsiteX14" fmla="*/ 294145 w 813942"/>
                <a:gd name="connsiteY14" fmla="*/ 771153 h 837827"/>
                <a:gd name="connsiteX15" fmla="*/ 0 w 813942"/>
                <a:gd name="connsiteY15" fmla="*/ 837827 h 837827"/>
                <a:gd name="connsiteX16" fmla="*/ 178594 w 813942"/>
                <a:gd name="connsiteY16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11561 w 813942"/>
                <a:gd name="connsiteY12" fmla="*/ 28576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13942"/>
                <a:gd name="connsiteY0" fmla="*/ 702476 h 837827"/>
                <a:gd name="connsiteX1" fmla="*/ 280543 w 813942"/>
                <a:gd name="connsiteY1" fmla="*/ 747714 h 837827"/>
                <a:gd name="connsiteX2" fmla="*/ 306736 w 813942"/>
                <a:gd name="connsiteY2" fmla="*/ 542926 h 837827"/>
                <a:gd name="connsiteX3" fmla="*/ 325786 w 813942"/>
                <a:gd name="connsiteY3" fmla="*/ 535783 h 837827"/>
                <a:gd name="connsiteX4" fmla="*/ 530573 w 813942"/>
                <a:gd name="connsiteY4" fmla="*/ 561976 h 837827"/>
                <a:gd name="connsiteX5" fmla="*/ 490092 w 813942"/>
                <a:gd name="connsiteY5" fmla="*/ 357189 h 837827"/>
                <a:gd name="connsiteX6" fmla="*/ 506761 w 813942"/>
                <a:gd name="connsiteY6" fmla="*/ 340521 h 837827"/>
                <a:gd name="connsiteX7" fmla="*/ 711549 w 813942"/>
                <a:gd name="connsiteY7" fmla="*/ 304801 h 837827"/>
                <a:gd name="connsiteX8" fmla="*/ 604392 w 813942"/>
                <a:gd name="connsiteY8" fmla="*/ 121445 h 837827"/>
                <a:gd name="connsiteX9" fmla="*/ 620377 w 813942"/>
                <a:gd name="connsiteY9" fmla="*/ 97638 h 837827"/>
                <a:gd name="connsiteX10" fmla="*/ 804418 w 813942"/>
                <a:gd name="connsiteY10" fmla="*/ 0 h 837827"/>
                <a:gd name="connsiteX11" fmla="*/ 813942 w 813942"/>
                <a:gd name="connsiteY11" fmla="*/ 66676 h 837827"/>
                <a:gd name="connsiteX12" fmla="*/ 802036 w 813942"/>
                <a:gd name="connsiteY12" fmla="*/ 71439 h 837827"/>
                <a:gd name="connsiteX13" fmla="*/ 737743 w 813942"/>
                <a:gd name="connsiteY13" fmla="*/ 307182 h 837827"/>
                <a:gd name="connsiteX14" fmla="*/ 547243 w 813942"/>
                <a:gd name="connsiteY14" fmla="*/ 576264 h 837827"/>
                <a:gd name="connsiteX15" fmla="*/ 294145 w 813942"/>
                <a:gd name="connsiteY15" fmla="*/ 771153 h 837827"/>
                <a:gd name="connsiteX16" fmla="*/ 0 w 813942"/>
                <a:gd name="connsiteY16" fmla="*/ 837827 h 837827"/>
                <a:gd name="connsiteX17" fmla="*/ 178594 w 813942"/>
                <a:gd name="connsiteY17" fmla="*/ 702476 h 837827"/>
                <a:gd name="connsiteX0" fmla="*/ 178594 w 842517"/>
                <a:gd name="connsiteY0" fmla="*/ 702476 h 837827"/>
                <a:gd name="connsiteX1" fmla="*/ 280543 w 842517"/>
                <a:gd name="connsiteY1" fmla="*/ 747714 h 837827"/>
                <a:gd name="connsiteX2" fmla="*/ 306736 w 842517"/>
                <a:gd name="connsiteY2" fmla="*/ 542926 h 837827"/>
                <a:gd name="connsiteX3" fmla="*/ 325786 w 842517"/>
                <a:gd name="connsiteY3" fmla="*/ 535783 h 837827"/>
                <a:gd name="connsiteX4" fmla="*/ 530573 w 842517"/>
                <a:gd name="connsiteY4" fmla="*/ 561976 h 837827"/>
                <a:gd name="connsiteX5" fmla="*/ 490092 w 842517"/>
                <a:gd name="connsiteY5" fmla="*/ 357189 h 837827"/>
                <a:gd name="connsiteX6" fmla="*/ 506761 w 842517"/>
                <a:gd name="connsiteY6" fmla="*/ 340521 h 837827"/>
                <a:gd name="connsiteX7" fmla="*/ 711549 w 842517"/>
                <a:gd name="connsiteY7" fmla="*/ 304801 h 837827"/>
                <a:gd name="connsiteX8" fmla="*/ 604392 w 842517"/>
                <a:gd name="connsiteY8" fmla="*/ 121445 h 837827"/>
                <a:gd name="connsiteX9" fmla="*/ 620377 w 842517"/>
                <a:gd name="connsiteY9" fmla="*/ 97638 h 837827"/>
                <a:gd name="connsiteX10" fmla="*/ 804418 w 842517"/>
                <a:gd name="connsiteY10" fmla="*/ 0 h 837827"/>
                <a:gd name="connsiteX11" fmla="*/ 813942 w 842517"/>
                <a:gd name="connsiteY11" fmla="*/ 66676 h 837827"/>
                <a:gd name="connsiteX12" fmla="*/ 842517 w 842517"/>
                <a:gd name="connsiteY12" fmla="*/ 176214 h 837827"/>
                <a:gd name="connsiteX13" fmla="*/ 737743 w 842517"/>
                <a:gd name="connsiteY13" fmla="*/ 307182 h 837827"/>
                <a:gd name="connsiteX14" fmla="*/ 547243 w 842517"/>
                <a:gd name="connsiteY14" fmla="*/ 576264 h 837827"/>
                <a:gd name="connsiteX15" fmla="*/ 294145 w 842517"/>
                <a:gd name="connsiteY15" fmla="*/ 771153 h 837827"/>
                <a:gd name="connsiteX16" fmla="*/ 0 w 842517"/>
                <a:gd name="connsiteY16" fmla="*/ 837827 h 837827"/>
                <a:gd name="connsiteX17" fmla="*/ 178594 w 842517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42517 w 1040161"/>
                <a:gd name="connsiteY12" fmla="*/ 176214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1040161 w 1040161"/>
                <a:gd name="connsiteY11" fmla="*/ 23814 h 837827"/>
                <a:gd name="connsiteX12" fmla="*/ 806798 w 1040161"/>
                <a:gd name="connsiteY12" fmla="*/ 26196 h 837827"/>
                <a:gd name="connsiteX13" fmla="*/ 737743 w 1040161"/>
                <a:gd name="connsiteY13" fmla="*/ 307182 h 837827"/>
                <a:gd name="connsiteX14" fmla="*/ 547243 w 1040161"/>
                <a:gd name="connsiteY14" fmla="*/ 576264 h 837827"/>
                <a:gd name="connsiteX15" fmla="*/ 294145 w 1040161"/>
                <a:gd name="connsiteY15" fmla="*/ 771153 h 837827"/>
                <a:gd name="connsiteX16" fmla="*/ 0 w 1040161"/>
                <a:gd name="connsiteY16" fmla="*/ 837827 h 837827"/>
                <a:gd name="connsiteX17" fmla="*/ 178594 w 1040161"/>
                <a:gd name="connsiteY17" fmla="*/ 702476 h 837827"/>
                <a:gd name="connsiteX0" fmla="*/ 178594 w 1040161"/>
                <a:gd name="connsiteY0" fmla="*/ 702476 h 837827"/>
                <a:gd name="connsiteX1" fmla="*/ 280543 w 1040161"/>
                <a:gd name="connsiteY1" fmla="*/ 747714 h 837827"/>
                <a:gd name="connsiteX2" fmla="*/ 306736 w 1040161"/>
                <a:gd name="connsiteY2" fmla="*/ 542926 h 837827"/>
                <a:gd name="connsiteX3" fmla="*/ 325786 w 1040161"/>
                <a:gd name="connsiteY3" fmla="*/ 535783 h 837827"/>
                <a:gd name="connsiteX4" fmla="*/ 530573 w 1040161"/>
                <a:gd name="connsiteY4" fmla="*/ 561976 h 837827"/>
                <a:gd name="connsiteX5" fmla="*/ 490092 w 1040161"/>
                <a:gd name="connsiteY5" fmla="*/ 357189 h 837827"/>
                <a:gd name="connsiteX6" fmla="*/ 506761 w 1040161"/>
                <a:gd name="connsiteY6" fmla="*/ 340521 h 837827"/>
                <a:gd name="connsiteX7" fmla="*/ 711549 w 1040161"/>
                <a:gd name="connsiteY7" fmla="*/ 304801 h 837827"/>
                <a:gd name="connsiteX8" fmla="*/ 604392 w 1040161"/>
                <a:gd name="connsiteY8" fmla="*/ 121445 h 837827"/>
                <a:gd name="connsiteX9" fmla="*/ 620377 w 1040161"/>
                <a:gd name="connsiteY9" fmla="*/ 97638 h 837827"/>
                <a:gd name="connsiteX10" fmla="*/ 804418 w 1040161"/>
                <a:gd name="connsiteY10" fmla="*/ 0 h 837827"/>
                <a:gd name="connsiteX11" fmla="*/ 859186 w 1040161"/>
                <a:gd name="connsiteY11" fmla="*/ 1 h 837827"/>
                <a:gd name="connsiteX12" fmla="*/ 1040161 w 1040161"/>
                <a:gd name="connsiteY12" fmla="*/ 23814 h 837827"/>
                <a:gd name="connsiteX13" fmla="*/ 806798 w 1040161"/>
                <a:gd name="connsiteY13" fmla="*/ 26196 h 837827"/>
                <a:gd name="connsiteX14" fmla="*/ 737743 w 1040161"/>
                <a:gd name="connsiteY14" fmla="*/ 307182 h 837827"/>
                <a:gd name="connsiteX15" fmla="*/ 547243 w 1040161"/>
                <a:gd name="connsiteY15" fmla="*/ 576264 h 837827"/>
                <a:gd name="connsiteX16" fmla="*/ 294145 w 1040161"/>
                <a:gd name="connsiteY16" fmla="*/ 771153 h 837827"/>
                <a:gd name="connsiteX17" fmla="*/ 0 w 1040161"/>
                <a:gd name="connsiteY17" fmla="*/ 837827 h 837827"/>
                <a:gd name="connsiteX18" fmla="*/ 178594 w 1040161"/>
                <a:gd name="connsiteY18" fmla="*/ 702476 h 837827"/>
                <a:gd name="connsiteX0" fmla="*/ 178594 w 1040161"/>
                <a:gd name="connsiteY0" fmla="*/ 828682 h 964033"/>
                <a:gd name="connsiteX1" fmla="*/ 280543 w 1040161"/>
                <a:gd name="connsiteY1" fmla="*/ 873920 h 964033"/>
                <a:gd name="connsiteX2" fmla="*/ 306736 w 1040161"/>
                <a:gd name="connsiteY2" fmla="*/ 669132 h 964033"/>
                <a:gd name="connsiteX3" fmla="*/ 325786 w 1040161"/>
                <a:gd name="connsiteY3" fmla="*/ 661989 h 964033"/>
                <a:gd name="connsiteX4" fmla="*/ 530573 w 1040161"/>
                <a:gd name="connsiteY4" fmla="*/ 688182 h 964033"/>
                <a:gd name="connsiteX5" fmla="*/ 490092 w 1040161"/>
                <a:gd name="connsiteY5" fmla="*/ 483395 h 964033"/>
                <a:gd name="connsiteX6" fmla="*/ 506761 w 1040161"/>
                <a:gd name="connsiteY6" fmla="*/ 466727 h 964033"/>
                <a:gd name="connsiteX7" fmla="*/ 711549 w 1040161"/>
                <a:gd name="connsiteY7" fmla="*/ 431007 h 964033"/>
                <a:gd name="connsiteX8" fmla="*/ 604392 w 1040161"/>
                <a:gd name="connsiteY8" fmla="*/ 247651 h 964033"/>
                <a:gd name="connsiteX9" fmla="*/ 620377 w 1040161"/>
                <a:gd name="connsiteY9" fmla="*/ 223844 h 964033"/>
                <a:gd name="connsiteX10" fmla="*/ 804418 w 1040161"/>
                <a:gd name="connsiteY10" fmla="*/ 126206 h 964033"/>
                <a:gd name="connsiteX11" fmla="*/ 930624 w 1040161"/>
                <a:gd name="connsiteY11" fmla="*/ 0 h 964033"/>
                <a:gd name="connsiteX12" fmla="*/ 1040161 w 1040161"/>
                <a:gd name="connsiteY12" fmla="*/ 150020 h 964033"/>
                <a:gd name="connsiteX13" fmla="*/ 806798 w 1040161"/>
                <a:gd name="connsiteY13" fmla="*/ 152402 h 964033"/>
                <a:gd name="connsiteX14" fmla="*/ 737743 w 1040161"/>
                <a:gd name="connsiteY14" fmla="*/ 433388 h 964033"/>
                <a:gd name="connsiteX15" fmla="*/ 547243 w 1040161"/>
                <a:gd name="connsiteY15" fmla="*/ 702470 h 964033"/>
                <a:gd name="connsiteX16" fmla="*/ 294145 w 1040161"/>
                <a:gd name="connsiteY16" fmla="*/ 897359 h 964033"/>
                <a:gd name="connsiteX17" fmla="*/ 0 w 1040161"/>
                <a:gd name="connsiteY17" fmla="*/ 964033 h 964033"/>
                <a:gd name="connsiteX18" fmla="*/ 178594 w 1040161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80441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6679 w 1042543"/>
                <a:gd name="connsiteY10" fmla="*/ 127397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42543"/>
                <a:gd name="connsiteY0" fmla="*/ 828682 h 964033"/>
                <a:gd name="connsiteX1" fmla="*/ 280543 w 1042543"/>
                <a:gd name="connsiteY1" fmla="*/ 873920 h 964033"/>
                <a:gd name="connsiteX2" fmla="*/ 306736 w 1042543"/>
                <a:gd name="connsiteY2" fmla="*/ 669132 h 964033"/>
                <a:gd name="connsiteX3" fmla="*/ 325786 w 1042543"/>
                <a:gd name="connsiteY3" fmla="*/ 661989 h 964033"/>
                <a:gd name="connsiteX4" fmla="*/ 530573 w 1042543"/>
                <a:gd name="connsiteY4" fmla="*/ 688182 h 964033"/>
                <a:gd name="connsiteX5" fmla="*/ 490092 w 1042543"/>
                <a:gd name="connsiteY5" fmla="*/ 483395 h 964033"/>
                <a:gd name="connsiteX6" fmla="*/ 506761 w 1042543"/>
                <a:gd name="connsiteY6" fmla="*/ 466727 h 964033"/>
                <a:gd name="connsiteX7" fmla="*/ 711549 w 1042543"/>
                <a:gd name="connsiteY7" fmla="*/ 431007 h 964033"/>
                <a:gd name="connsiteX8" fmla="*/ 604392 w 1042543"/>
                <a:gd name="connsiteY8" fmla="*/ 247651 h 964033"/>
                <a:gd name="connsiteX9" fmla="*/ 620377 w 1042543"/>
                <a:gd name="connsiteY9" fmla="*/ 223844 h 964033"/>
                <a:gd name="connsiteX10" fmla="*/ 794298 w 1042543"/>
                <a:gd name="connsiteY10" fmla="*/ 126206 h 964033"/>
                <a:gd name="connsiteX11" fmla="*/ 930624 w 1042543"/>
                <a:gd name="connsiteY11" fmla="*/ 0 h 964033"/>
                <a:gd name="connsiteX12" fmla="*/ 1042543 w 1042543"/>
                <a:gd name="connsiteY12" fmla="*/ 157163 h 964033"/>
                <a:gd name="connsiteX13" fmla="*/ 806798 w 1042543"/>
                <a:gd name="connsiteY13" fmla="*/ 152402 h 964033"/>
                <a:gd name="connsiteX14" fmla="*/ 737743 w 1042543"/>
                <a:gd name="connsiteY14" fmla="*/ 433388 h 964033"/>
                <a:gd name="connsiteX15" fmla="*/ 547243 w 1042543"/>
                <a:gd name="connsiteY15" fmla="*/ 702470 h 964033"/>
                <a:gd name="connsiteX16" fmla="*/ 294145 w 1042543"/>
                <a:gd name="connsiteY16" fmla="*/ 897359 h 964033"/>
                <a:gd name="connsiteX17" fmla="*/ 0 w 1042543"/>
                <a:gd name="connsiteY17" fmla="*/ 964033 h 964033"/>
                <a:gd name="connsiteX18" fmla="*/ 178594 w 1042543"/>
                <a:gd name="connsiteY18" fmla="*/ 828682 h 964033"/>
                <a:gd name="connsiteX0" fmla="*/ 178594 w 1038376"/>
                <a:gd name="connsiteY0" fmla="*/ 828682 h 964033"/>
                <a:gd name="connsiteX1" fmla="*/ 280543 w 1038376"/>
                <a:gd name="connsiteY1" fmla="*/ 873920 h 964033"/>
                <a:gd name="connsiteX2" fmla="*/ 306736 w 1038376"/>
                <a:gd name="connsiteY2" fmla="*/ 669132 h 964033"/>
                <a:gd name="connsiteX3" fmla="*/ 325786 w 1038376"/>
                <a:gd name="connsiteY3" fmla="*/ 661989 h 964033"/>
                <a:gd name="connsiteX4" fmla="*/ 530573 w 1038376"/>
                <a:gd name="connsiteY4" fmla="*/ 688182 h 964033"/>
                <a:gd name="connsiteX5" fmla="*/ 490092 w 1038376"/>
                <a:gd name="connsiteY5" fmla="*/ 483395 h 964033"/>
                <a:gd name="connsiteX6" fmla="*/ 506761 w 1038376"/>
                <a:gd name="connsiteY6" fmla="*/ 466727 h 964033"/>
                <a:gd name="connsiteX7" fmla="*/ 711549 w 1038376"/>
                <a:gd name="connsiteY7" fmla="*/ 431007 h 964033"/>
                <a:gd name="connsiteX8" fmla="*/ 604392 w 1038376"/>
                <a:gd name="connsiteY8" fmla="*/ 247651 h 964033"/>
                <a:gd name="connsiteX9" fmla="*/ 620377 w 1038376"/>
                <a:gd name="connsiteY9" fmla="*/ 223844 h 964033"/>
                <a:gd name="connsiteX10" fmla="*/ 794298 w 1038376"/>
                <a:gd name="connsiteY10" fmla="*/ 126206 h 964033"/>
                <a:gd name="connsiteX11" fmla="*/ 930624 w 1038376"/>
                <a:gd name="connsiteY11" fmla="*/ 0 h 964033"/>
                <a:gd name="connsiteX12" fmla="*/ 1038376 w 1038376"/>
                <a:gd name="connsiteY12" fmla="*/ 151210 h 964033"/>
                <a:gd name="connsiteX13" fmla="*/ 806798 w 1038376"/>
                <a:gd name="connsiteY13" fmla="*/ 152402 h 964033"/>
                <a:gd name="connsiteX14" fmla="*/ 737743 w 1038376"/>
                <a:gd name="connsiteY14" fmla="*/ 433388 h 964033"/>
                <a:gd name="connsiteX15" fmla="*/ 547243 w 1038376"/>
                <a:gd name="connsiteY15" fmla="*/ 702470 h 964033"/>
                <a:gd name="connsiteX16" fmla="*/ 294145 w 1038376"/>
                <a:gd name="connsiteY16" fmla="*/ 897359 h 964033"/>
                <a:gd name="connsiteX17" fmla="*/ 0 w 1038376"/>
                <a:gd name="connsiteY17" fmla="*/ 964033 h 964033"/>
                <a:gd name="connsiteX18" fmla="*/ 178594 w 1038376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04392 w 1038971"/>
                <a:gd name="connsiteY8" fmla="*/ 247651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11549 w 1038971"/>
                <a:gd name="connsiteY7" fmla="*/ 431007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6761 w 1038971"/>
                <a:gd name="connsiteY6" fmla="*/ 466727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30573 w 1038971"/>
                <a:gd name="connsiteY4" fmla="*/ 688182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6913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80543 w 1038971"/>
                <a:gd name="connsiteY1" fmla="*/ 873920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2704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806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8637 w 1038971"/>
                <a:gd name="connsiteY1" fmla="*/ 880469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2349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6191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4298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6897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21048 w 1038971"/>
                <a:gd name="connsiteY4" fmla="*/ 693540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4405 w 1038971"/>
                <a:gd name="connsiteY7" fmla="*/ 431603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828682 h 964033"/>
                <a:gd name="connsiteX1" fmla="*/ 266851 w 1038971"/>
                <a:gd name="connsiteY1" fmla="*/ 875790 h 964033"/>
                <a:gd name="connsiteX2" fmla="*/ 306736 w 1038971"/>
                <a:gd name="connsiteY2" fmla="*/ 676872 h 964033"/>
                <a:gd name="connsiteX3" fmla="*/ 325786 w 1038971"/>
                <a:gd name="connsiteY3" fmla="*/ 661989 h 964033"/>
                <a:gd name="connsiteX4" fmla="*/ 517727 w 1038971"/>
                <a:gd name="connsiteY4" fmla="*/ 690588 h 964033"/>
                <a:gd name="connsiteX5" fmla="*/ 490092 w 1038971"/>
                <a:gd name="connsiteY5" fmla="*/ 483395 h 964033"/>
                <a:gd name="connsiteX6" fmla="*/ 504380 w 1038971"/>
                <a:gd name="connsiteY6" fmla="*/ 463750 h 964033"/>
                <a:gd name="connsiteX7" fmla="*/ 701453 w 1038971"/>
                <a:gd name="connsiteY7" fmla="*/ 429758 h 964033"/>
                <a:gd name="connsiteX8" fmla="*/ 610345 w 1038971"/>
                <a:gd name="connsiteY8" fmla="*/ 248247 h 964033"/>
                <a:gd name="connsiteX9" fmla="*/ 620377 w 1038971"/>
                <a:gd name="connsiteY9" fmla="*/ 223844 h 964033"/>
                <a:gd name="connsiteX10" fmla="*/ 791321 w 1038971"/>
                <a:gd name="connsiteY10" fmla="*/ 126206 h 964033"/>
                <a:gd name="connsiteX11" fmla="*/ 930624 w 1038971"/>
                <a:gd name="connsiteY11" fmla="*/ 0 h 964033"/>
                <a:gd name="connsiteX12" fmla="*/ 1038971 w 1038971"/>
                <a:gd name="connsiteY12" fmla="*/ 150615 h 964033"/>
                <a:gd name="connsiteX13" fmla="*/ 806798 w 1038971"/>
                <a:gd name="connsiteY13" fmla="*/ 152402 h 964033"/>
                <a:gd name="connsiteX14" fmla="*/ 737743 w 1038971"/>
                <a:gd name="connsiteY14" fmla="*/ 433388 h 964033"/>
                <a:gd name="connsiteX15" fmla="*/ 547243 w 1038971"/>
                <a:gd name="connsiteY15" fmla="*/ 702470 h 964033"/>
                <a:gd name="connsiteX16" fmla="*/ 294145 w 1038971"/>
                <a:gd name="connsiteY16" fmla="*/ 897359 h 964033"/>
                <a:gd name="connsiteX17" fmla="*/ 0 w 1038971"/>
                <a:gd name="connsiteY17" fmla="*/ 964033 h 964033"/>
                <a:gd name="connsiteX18" fmla="*/ 178594 w 1038971"/>
                <a:gd name="connsiteY18" fmla="*/ 828682 h 964033"/>
                <a:gd name="connsiteX0" fmla="*/ 178594 w 1038971"/>
                <a:gd name="connsiteY0" fmla="*/ 702476 h 837827"/>
                <a:gd name="connsiteX1" fmla="*/ 266851 w 1038971"/>
                <a:gd name="connsiteY1" fmla="*/ 749584 h 837827"/>
                <a:gd name="connsiteX2" fmla="*/ 306736 w 1038971"/>
                <a:gd name="connsiteY2" fmla="*/ 550666 h 837827"/>
                <a:gd name="connsiteX3" fmla="*/ 325786 w 1038971"/>
                <a:gd name="connsiteY3" fmla="*/ 535783 h 837827"/>
                <a:gd name="connsiteX4" fmla="*/ 517727 w 1038971"/>
                <a:gd name="connsiteY4" fmla="*/ 564382 h 837827"/>
                <a:gd name="connsiteX5" fmla="*/ 490092 w 1038971"/>
                <a:gd name="connsiteY5" fmla="*/ 357189 h 837827"/>
                <a:gd name="connsiteX6" fmla="*/ 504380 w 1038971"/>
                <a:gd name="connsiteY6" fmla="*/ 337544 h 837827"/>
                <a:gd name="connsiteX7" fmla="*/ 701453 w 1038971"/>
                <a:gd name="connsiteY7" fmla="*/ 303552 h 837827"/>
                <a:gd name="connsiteX8" fmla="*/ 610345 w 1038971"/>
                <a:gd name="connsiteY8" fmla="*/ 122041 h 837827"/>
                <a:gd name="connsiteX9" fmla="*/ 620377 w 1038971"/>
                <a:gd name="connsiteY9" fmla="*/ 97638 h 837827"/>
                <a:gd name="connsiteX10" fmla="*/ 791321 w 1038971"/>
                <a:gd name="connsiteY10" fmla="*/ 0 h 837827"/>
                <a:gd name="connsiteX11" fmla="*/ 1038971 w 1038971"/>
                <a:gd name="connsiteY11" fmla="*/ 24409 h 837827"/>
                <a:gd name="connsiteX12" fmla="*/ 806798 w 1038971"/>
                <a:gd name="connsiteY12" fmla="*/ 26196 h 837827"/>
                <a:gd name="connsiteX13" fmla="*/ 737743 w 1038971"/>
                <a:gd name="connsiteY13" fmla="*/ 307182 h 837827"/>
                <a:gd name="connsiteX14" fmla="*/ 547243 w 1038971"/>
                <a:gd name="connsiteY14" fmla="*/ 576264 h 837827"/>
                <a:gd name="connsiteX15" fmla="*/ 294145 w 1038971"/>
                <a:gd name="connsiteY15" fmla="*/ 771153 h 837827"/>
                <a:gd name="connsiteX16" fmla="*/ 0 w 1038971"/>
                <a:gd name="connsiteY16" fmla="*/ 837827 h 837827"/>
                <a:gd name="connsiteX17" fmla="*/ 178594 w 1038971"/>
                <a:gd name="connsiteY17" fmla="*/ 702476 h 837827"/>
                <a:gd name="connsiteX0" fmla="*/ 178594 w 806798"/>
                <a:gd name="connsiteY0" fmla="*/ 702476 h 837827"/>
                <a:gd name="connsiteX1" fmla="*/ 266851 w 806798"/>
                <a:gd name="connsiteY1" fmla="*/ 749584 h 837827"/>
                <a:gd name="connsiteX2" fmla="*/ 306736 w 806798"/>
                <a:gd name="connsiteY2" fmla="*/ 550666 h 837827"/>
                <a:gd name="connsiteX3" fmla="*/ 325786 w 806798"/>
                <a:gd name="connsiteY3" fmla="*/ 535783 h 837827"/>
                <a:gd name="connsiteX4" fmla="*/ 517727 w 806798"/>
                <a:gd name="connsiteY4" fmla="*/ 564382 h 837827"/>
                <a:gd name="connsiteX5" fmla="*/ 490092 w 806798"/>
                <a:gd name="connsiteY5" fmla="*/ 357189 h 837827"/>
                <a:gd name="connsiteX6" fmla="*/ 504380 w 806798"/>
                <a:gd name="connsiteY6" fmla="*/ 337544 h 837827"/>
                <a:gd name="connsiteX7" fmla="*/ 701453 w 806798"/>
                <a:gd name="connsiteY7" fmla="*/ 303552 h 837827"/>
                <a:gd name="connsiteX8" fmla="*/ 610345 w 806798"/>
                <a:gd name="connsiteY8" fmla="*/ 122041 h 837827"/>
                <a:gd name="connsiteX9" fmla="*/ 620377 w 806798"/>
                <a:gd name="connsiteY9" fmla="*/ 97638 h 837827"/>
                <a:gd name="connsiteX10" fmla="*/ 791321 w 806798"/>
                <a:gd name="connsiteY10" fmla="*/ 0 h 837827"/>
                <a:gd name="connsiteX11" fmla="*/ 806798 w 806798"/>
                <a:gd name="connsiteY11" fmla="*/ 26196 h 837827"/>
                <a:gd name="connsiteX12" fmla="*/ 737743 w 806798"/>
                <a:gd name="connsiteY12" fmla="*/ 307182 h 837827"/>
                <a:gd name="connsiteX13" fmla="*/ 547243 w 806798"/>
                <a:gd name="connsiteY13" fmla="*/ 576264 h 837827"/>
                <a:gd name="connsiteX14" fmla="*/ 294145 w 806798"/>
                <a:gd name="connsiteY14" fmla="*/ 771153 h 837827"/>
                <a:gd name="connsiteX15" fmla="*/ 0 w 806798"/>
                <a:gd name="connsiteY15" fmla="*/ 837827 h 837827"/>
                <a:gd name="connsiteX16" fmla="*/ 178594 w 806798"/>
                <a:gd name="connsiteY16" fmla="*/ 702476 h 837827"/>
                <a:gd name="connsiteX0" fmla="*/ 178594 w 806798"/>
                <a:gd name="connsiteY0" fmla="*/ 676280 h 811631"/>
                <a:gd name="connsiteX1" fmla="*/ 266851 w 806798"/>
                <a:gd name="connsiteY1" fmla="*/ 723388 h 811631"/>
                <a:gd name="connsiteX2" fmla="*/ 306736 w 806798"/>
                <a:gd name="connsiteY2" fmla="*/ 524470 h 811631"/>
                <a:gd name="connsiteX3" fmla="*/ 325786 w 806798"/>
                <a:gd name="connsiteY3" fmla="*/ 509587 h 811631"/>
                <a:gd name="connsiteX4" fmla="*/ 517727 w 806798"/>
                <a:gd name="connsiteY4" fmla="*/ 538186 h 811631"/>
                <a:gd name="connsiteX5" fmla="*/ 490092 w 806798"/>
                <a:gd name="connsiteY5" fmla="*/ 330993 h 811631"/>
                <a:gd name="connsiteX6" fmla="*/ 504380 w 806798"/>
                <a:gd name="connsiteY6" fmla="*/ 311348 h 811631"/>
                <a:gd name="connsiteX7" fmla="*/ 701453 w 806798"/>
                <a:gd name="connsiteY7" fmla="*/ 277356 h 811631"/>
                <a:gd name="connsiteX8" fmla="*/ 610345 w 806798"/>
                <a:gd name="connsiteY8" fmla="*/ 95845 h 811631"/>
                <a:gd name="connsiteX9" fmla="*/ 620377 w 806798"/>
                <a:gd name="connsiteY9" fmla="*/ 71442 h 811631"/>
                <a:gd name="connsiteX10" fmla="*/ 806798 w 806798"/>
                <a:gd name="connsiteY10" fmla="*/ 0 h 811631"/>
                <a:gd name="connsiteX11" fmla="*/ 737743 w 806798"/>
                <a:gd name="connsiteY11" fmla="*/ 280986 h 811631"/>
                <a:gd name="connsiteX12" fmla="*/ 547243 w 806798"/>
                <a:gd name="connsiteY12" fmla="*/ 550068 h 811631"/>
                <a:gd name="connsiteX13" fmla="*/ 294145 w 806798"/>
                <a:gd name="connsiteY13" fmla="*/ 744957 h 811631"/>
                <a:gd name="connsiteX14" fmla="*/ 0 w 806798"/>
                <a:gd name="connsiteY14" fmla="*/ 811631 h 811631"/>
                <a:gd name="connsiteX15" fmla="*/ 178594 w 806798"/>
                <a:gd name="connsiteY15" fmla="*/ 676280 h 811631"/>
                <a:gd name="connsiteX0" fmla="*/ 178594 w 737743"/>
                <a:gd name="connsiteY0" fmla="*/ 604838 h 740189"/>
                <a:gd name="connsiteX1" fmla="*/ 266851 w 737743"/>
                <a:gd name="connsiteY1" fmla="*/ 651946 h 740189"/>
                <a:gd name="connsiteX2" fmla="*/ 306736 w 737743"/>
                <a:gd name="connsiteY2" fmla="*/ 453028 h 740189"/>
                <a:gd name="connsiteX3" fmla="*/ 325786 w 737743"/>
                <a:gd name="connsiteY3" fmla="*/ 438145 h 740189"/>
                <a:gd name="connsiteX4" fmla="*/ 517727 w 737743"/>
                <a:gd name="connsiteY4" fmla="*/ 466744 h 740189"/>
                <a:gd name="connsiteX5" fmla="*/ 490092 w 737743"/>
                <a:gd name="connsiteY5" fmla="*/ 259551 h 740189"/>
                <a:gd name="connsiteX6" fmla="*/ 504380 w 737743"/>
                <a:gd name="connsiteY6" fmla="*/ 239906 h 740189"/>
                <a:gd name="connsiteX7" fmla="*/ 701453 w 737743"/>
                <a:gd name="connsiteY7" fmla="*/ 205914 h 740189"/>
                <a:gd name="connsiteX8" fmla="*/ 610345 w 737743"/>
                <a:gd name="connsiteY8" fmla="*/ 24403 h 740189"/>
                <a:gd name="connsiteX9" fmla="*/ 620377 w 737743"/>
                <a:gd name="connsiteY9" fmla="*/ 0 h 740189"/>
                <a:gd name="connsiteX10" fmla="*/ 737743 w 737743"/>
                <a:gd name="connsiteY10" fmla="*/ 209544 h 740189"/>
                <a:gd name="connsiteX11" fmla="*/ 547243 w 737743"/>
                <a:gd name="connsiteY11" fmla="*/ 478626 h 740189"/>
                <a:gd name="connsiteX12" fmla="*/ 294145 w 737743"/>
                <a:gd name="connsiteY12" fmla="*/ 673515 h 740189"/>
                <a:gd name="connsiteX13" fmla="*/ 0 w 737743"/>
                <a:gd name="connsiteY13" fmla="*/ 740189 h 740189"/>
                <a:gd name="connsiteX14" fmla="*/ 178594 w 737743"/>
                <a:gd name="connsiteY14" fmla="*/ 604838 h 740189"/>
                <a:gd name="connsiteX0" fmla="*/ 178594 w 737743"/>
                <a:gd name="connsiteY0" fmla="*/ 580435 h 715786"/>
                <a:gd name="connsiteX1" fmla="*/ 266851 w 737743"/>
                <a:gd name="connsiteY1" fmla="*/ 627543 h 715786"/>
                <a:gd name="connsiteX2" fmla="*/ 306736 w 737743"/>
                <a:gd name="connsiteY2" fmla="*/ 428625 h 715786"/>
                <a:gd name="connsiteX3" fmla="*/ 325786 w 737743"/>
                <a:gd name="connsiteY3" fmla="*/ 413742 h 715786"/>
                <a:gd name="connsiteX4" fmla="*/ 517727 w 737743"/>
                <a:gd name="connsiteY4" fmla="*/ 442341 h 715786"/>
                <a:gd name="connsiteX5" fmla="*/ 490092 w 737743"/>
                <a:gd name="connsiteY5" fmla="*/ 235148 h 715786"/>
                <a:gd name="connsiteX6" fmla="*/ 504380 w 737743"/>
                <a:gd name="connsiteY6" fmla="*/ 215503 h 715786"/>
                <a:gd name="connsiteX7" fmla="*/ 701453 w 737743"/>
                <a:gd name="connsiteY7" fmla="*/ 181511 h 715786"/>
                <a:gd name="connsiteX8" fmla="*/ 610345 w 737743"/>
                <a:gd name="connsiteY8" fmla="*/ 0 h 715786"/>
                <a:gd name="connsiteX9" fmla="*/ 737743 w 737743"/>
                <a:gd name="connsiteY9" fmla="*/ 185141 h 715786"/>
                <a:gd name="connsiteX10" fmla="*/ 547243 w 737743"/>
                <a:gd name="connsiteY10" fmla="*/ 454223 h 715786"/>
                <a:gd name="connsiteX11" fmla="*/ 294145 w 737743"/>
                <a:gd name="connsiteY11" fmla="*/ 649112 h 715786"/>
                <a:gd name="connsiteX12" fmla="*/ 0 w 737743"/>
                <a:gd name="connsiteY12" fmla="*/ 715786 h 715786"/>
                <a:gd name="connsiteX13" fmla="*/ 178594 w 737743"/>
                <a:gd name="connsiteY13" fmla="*/ 580435 h 715786"/>
                <a:gd name="connsiteX0" fmla="*/ 178594 w 737743"/>
                <a:gd name="connsiteY0" fmla="*/ 398924 h 534275"/>
                <a:gd name="connsiteX1" fmla="*/ 266851 w 737743"/>
                <a:gd name="connsiteY1" fmla="*/ 446032 h 534275"/>
                <a:gd name="connsiteX2" fmla="*/ 306736 w 737743"/>
                <a:gd name="connsiteY2" fmla="*/ 247114 h 534275"/>
                <a:gd name="connsiteX3" fmla="*/ 325786 w 737743"/>
                <a:gd name="connsiteY3" fmla="*/ 232231 h 534275"/>
                <a:gd name="connsiteX4" fmla="*/ 517727 w 737743"/>
                <a:gd name="connsiteY4" fmla="*/ 260830 h 534275"/>
                <a:gd name="connsiteX5" fmla="*/ 490092 w 737743"/>
                <a:gd name="connsiteY5" fmla="*/ 53637 h 534275"/>
                <a:gd name="connsiteX6" fmla="*/ 504380 w 737743"/>
                <a:gd name="connsiteY6" fmla="*/ 33992 h 534275"/>
                <a:gd name="connsiteX7" fmla="*/ 701453 w 737743"/>
                <a:gd name="connsiteY7" fmla="*/ 0 h 534275"/>
                <a:gd name="connsiteX8" fmla="*/ 737743 w 737743"/>
                <a:gd name="connsiteY8" fmla="*/ 3630 h 534275"/>
                <a:gd name="connsiteX9" fmla="*/ 547243 w 737743"/>
                <a:gd name="connsiteY9" fmla="*/ 272712 h 534275"/>
                <a:gd name="connsiteX10" fmla="*/ 294145 w 737743"/>
                <a:gd name="connsiteY10" fmla="*/ 467601 h 534275"/>
                <a:gd name="connsiteX11" fmla="*/ 0 w 737743"/>
                <a:gd name="connsiteY11" fmla="*/ 534275 h 534275"/>
                <a:gd name="connsiteX12" fmla="*/ 178594 w 737743"/>
                <a:gd name="connsiteY12" fmla="*/ 398924 h 534275"/>
                <a:gd name="connsiteX0" fmla="*/ 178594 w 701453"/>
                <a:gd name="connsiteY0" fmla="*/ 398924 h 534275"/>
                <a:gd name="connsiteX1" fmla="*/ 266851 w 701453"/>
                <a:gd name="connsiteY1" fmla="*/ 446032 h 534275"/>
                <a:gd name="connsiteX2" fmla="*/ 306736 w 701453"/>
                <a:gd name="connsiteY2" fmla="*/ 247114 h 534275"/>
                <a:gd name="connsiteX3" fmla="*/ 325786 w 701453"/>
                <a:gd name="connsiteY3" fmla="*/ 232231 h 534275"/>
                <a:gd name="connsiteX4" fmla="*/ 517727 w 701453"/>
                <a:gd name="connsiteY4" fmla="*/ 260830 h 534275"/>
                <a:gd name="connsiteX5" fmla="*/ 490092 w 701453"/>
                <a:gd name="connsiteY5" fmla="*/ 53637 h 534275"/>
                <a:gd name="connsiteX6" fmla="*/ 504380 w 701453"/>
                <a:gd name="connsiteY6" fmla="*/ 33992 h 534275"/>
                <a:gd name="connsiteX7" fmla="*/ 701453 w 701453"/>
                <a:gd name="connsiteY7" fmla="*/ 0 h 534275"/>
                <a:gd name="connsiteX8" fmla="*/ 547243 w 701453"/>
                <a:gd name="connsiteY8" fmla="*/ 272712 h 534275"/>
                <a:gd name="connsiteX9" fmla="*/ 294145 w 701453"/>
                <a:gd name="connsiteY9" fmla="*/ 467601 h 534275"/>
                <a:gd name="connsiteX10" fmla="*/ 0 w 701453"/>
                <a:gd name="connsiteY10" fmla="*/ 534275 h 534275"/>
                <a:gd name="connsiteX11" fmla="*/ 178594 w 701453"/>
                <a:gd name="connsiteY11" fmla="*/ 398924 h 534275"/>
                <a:gd name="connsiteX0" fmla="*/ 178594 w 547243"/>
                <a:gd name="connsiteY0" fmla="*/ 364932 h 500283"/>
                <a:gd name="connsiteX1" fmla="*/ 266851 w 547243"/>
                <a:gd name="connsiteY1" fmla="*/ 412040 h 500283"/>
                <a:gd name="connsiteX2" fmla="*/ 306736 w 547243"/>
                <a:gd name="connsiteY2" fmla="*/ 213122 h 500283"/>
                <a:gd name="connsiteX3" fmla="*/ 325786 w 547243"/>
                <a:gd name="connsiteY3" fmla="*/ 198239 h 500283"/>
                <a:gd name="connsiteX4" fmla="*/ 517727 w 547243"/>
                <a:gd name="connsiteY4" fmla="*/ 226838 h 500283"/>
                <a:gd name="connsiteX5" fmla="*/ 490092 w 547243"/>
                <a:gd name="connsiteY5" fmla="*/ 19645 h 500283"/>
                <a:gd name="connsiteX6" fmla="*/ 504380 w 547243"/>
                <a:gd name="connsiteY6" fmla="*/ 0 h 500283"/>
                <a:gd name="connsiteX7" fmla="*/ 547243 w 547243"/>
                <a:gd name="connsiteY7" fmla="*/ 238720 h 500283"/>
                <a:gd name="connsiteX8" fmla="*/ 294145 w 547243"/>
                <a:gd name="connsiteY8" fmla="*/ 433609 h 500283"/>
                <a:gd name="connsiteX9" fmla="*/ 0 w 547243"/>
                <a:gd name="connsiteY9" fmla="*/ 500283 h 500283"/>
                <a:gd name="connsiteX10" fmla="*/ 178594 w 547243"/>
                <a:gd name="connsiteY10" fmla="*/ 364932 h 500283"/>
                <a:gd name="connsiteX0" fmla="*/ 178594 w 547243"/>
                <a:gd name="connsiteY0" fmla="*/ 345287 h 480638"/>
                <a:gd name="connsiteX1" fmla="*/ 266851 w 547243"/>
                <a:gd name="connsiteY1" fmla="*/ 392395 h 480638"/>
                <a:gd name="connsiteX2" fmla="*/ 306736 w 547243"/>
                <a:gd name="connsiteY2" fmla="*/ 193477 h 480638"/>
                <a:gd name="connsiteX3" fmla="*/ 325786 w 547243"/>
                <a:gd name="connsiteY3" fmla="*/ 178594 h 480638"/>
                <a:gd name="connsiteX4" fmla="*/ 517727 w 547243"/>
                <a:gd name="connsiteY4" fmla="*/ 207193 h 480638"/>
                <a:gd name="connsiteX5" fmla="*/ 490092 w 547243"/>
                <a:gd name="connsiteY5" fmla="*/ 0 h 480638"/>
                <a:gd name="connsiteX6" fmla="*/ 547243 w 547243"/>
                <a:gd name="connsiteY6" fmla="*/ 219075 h 480638"/>
                <a:gd name="connsiteX7" fmla="*/ 294145 w 547243"/>
                <a:gd name="connsiteY7" fmla="*/ 413964 h 480638"/>
                <a:gd name="connsiteX8" fmla="*/ 0 w 547243"/>
                <a:gd name="connsiteY8" fmla="*/ 480638 h 480638"/>
                <a:gd name="connsiteX9" fmla="*/ 178594 w 547243"/>
                <a:gd name="connsiteY9" fmla="*/ 345287 h 480638"/>
                <a:gd name="connsiteX0" fmla="*/ 178594 w 547243"/>
                <a:gd name="connsiteY0" fmla="*/ 166693 h 302044"/>
                <a:gd name="connsiteX1" fmla="*/ 266851 w 547243"/>
                <a:gd name="connsiteY1" fmla="*/ 213801 h 302044"/>
                <a:gd name="connsiteX2" fmla="*/ 306736 w 547243"/>
                <a:gd name="connsiteY2" fmla="*/ 14883 h 302044"/>
                <a:gd name="connsiteX3" fmla="*/ 325786 w 547243"/>
                <a:gd name="connsiteY3" fmla="*/ 0 h 302044"/>
                <a:gd name="connsiteX4" fmla="*/ 517727 w 547243"/>
                <a:gd name="connsiteY4" fmla="*/ 28599 h 302044"/>
                <a:gd name="connsiteX5" fmla="*/ 547243 w 547243"/>
                <a:gd name="connsiteY5" fmla="*/ 40481 h 302044"/>
                <a:gd name="connsiteX6" fmla="*/ 294145 w 547243"/>
                <a:gd name="connsiteY6" fmla="*/ 235370 h 302044"/>
                <a:gd name="connsiteX7" fmla="*/ 0 w 547243"/>
                <a:gd name="connsiteY7" fmla="*/ 302044 h 302044"/>
                <a:gd name="connsiteX8" fmla="*/ 178594 w 547243"/>
                <a:gd name="connsiteY8" fmla="*/ 166693 h 302044"/>
                <a:gd name="connsiteX0" fmla="*/ 517727 w 547243"/>
                <a:gd name="connsiteY0" fmla="*/ 14465 h 287910"/>
                <a:gd name="connsiteX1" fmla="*/ 547243 w 547243"/>
                <a:gd name="connsiteY1" fmla="*/ 26347 h 287910"/>
                <a:gd name="connsiteX2" fmla="*/ 294145 w 547243"/>
                <a:gd name="connsiteY2" fmla="*/ 221236 h 287910"/>
                <a:gd name="connsiteX3" fmla="*/ 0 w 547243"/>
                <a:gd name="connsiteY3" fmla="*/ 287910 h 287910"/>
                <a:gd name="connsiteX4" fmla="*/ 178594 w 547243"/>
                <a:gd name="connsiteY4" fmla="*/ 152559 h 287910"/>
                <a:gd name="connsiteX5" fmla="*/ 266851 w 547243"/>
                <a:gd name="connsiteY5" fmla="*/ 199667 h 287910"/>
                <a:gd name="connsiteX6" fmla="*/ 306736 w 547243"/>
                <a:gd name="connsiteY6" fmla="*/ 749 h 287910"/>
                <a:gd name="connsiteX7" fmla="*/ 357029 w 547243"/>
                <a:gd name="connsiteY7" fmla="*/ 17109 h 287910"/>
                <a:gd name="connsiteX0" fmla="*/ 517727 w 517727"/>
                <a:gd name="connsiteY0" fmla="*/ 14465 h 287910"/>
                <a:gd name="connsiteX1" fmla="*/ 294145 w 517727"/>
                <a:gd name="connsiteY1" fmla="*/ 221236 h 287910"/>
                <a:gd name="connsiteX2" fmla="*/ 0 w 517727"/>
                <a:gd name="connsiteY2" fmla="*/ 287910 h 287910"/>
                <a:gd name="connsiteX3" fmla="*/ 178594 w 517727"/>
                <a:gd name="connsiteY3" fmla="*/ 152559 h 287910"/>
                <a:gd name="connsiteX4" fmla="*/ 266851 w 517727"/>
                <a:gd name="connsiteY4" fmla="*/ 199667 h 287910"/>
                <a:gd name="connsiteX5" fmla="*/ 306736 w 517727"/>
                <a:gd name="connsiteY5" fmla="*/ 749 h 287910"/>
                <a:gd name="connsiteX6" fmla="*/ 357029 w 517727"/>
                <a:gd name="connsiteY6" fmla="*/ 17109 h 287910"/>
                <a:gd name="connsiteX0" fmla="*/ 294145 w 357029"/>
                <a:gd name="connsiteY0" fmla="*/ 221236 h 287910"/>
                <a:gd name="connsiteX1" fmla="*/ 0 w 357029"/>
                <a:gd name="connsiteY1" fmla="*/ 287910 h 287910"/>
                <a:gd name="connsiteX2" fmla="*/ 178594 w 357029"/>
                <a:gd name="connsiteY2" fmla="*/ 152559 h 287910"/>
                <a:gd name="connsiteX3" fmla="*/ 266851 w 357029"/>
                <a:gd name="connsiteY3" fmla="*/ 199667 h 287910"/>
                <a:gd name="connsiteX4" fmla="*/ 306736 w 357029"/>
                <a:gd name="connsiteY4" fmla="*/ 749 h 287910"/>
                <a:gd name="connsiteX5" fmla="*/ 357029 w 357029"/>
                <a:gd name="connsiteY5" fmla="*/ 17109 h 287910"/>
                <a:gd name="connsiteX0" fmla="*/ 294145 w 306736"/>
                <a:gd name="connsiteY0" fmla="*/ 220487 h 287161"/>
                <a:gd name="connsiteX1" fmla="*/ 0 w 306736"/>
                <a:gd name="connsiteY1" fmla="*/ 287161 h 287161"/>
                <a:gd name="connsiteX2" fmla="*/ 178594 w 306736"/>
                <a:gd name="connsiteY2" fmla="*/ 151810 h 287161"/>
                <a:gd name="connsiteX3" fmla="*/ 266851 w 306736"/>
                <a:gd name="connsiteY3" fmla="*/ 198918 h 287161"/>
                <a:gd name="connsiteX4" fmla="*/ 306736 w 306736"/>
                <a:gd name="connsiteY4" fmla="*/ 0 h 287161"/>
                <a:gd name="connsiteX0" fmla="*/ 294145 w 294145"/>
                <a:gd name="connsiteY0" fmla="*/ 68677 h 135351"/>
                <a:gd name="connsiteX1" fmla="*/ 0 w 294145"/>
                <a:gd name="connsiteY1" fmla="*/ 135351 h 135351"/>
                <a:gd name="connsiteX2" fmla="*/ 178594 w 294145"/>
                <a:gd name="connsiteY2" fmla="*/ 0 h 135351"/>
                <a:gd name="connsiteX3" fmla="*/ 266851 w 294145"/>
                <a:gd name="connsiteY3" fmla="*/ 47108 h 1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145" h="135351">
                  <a:moveTo>
                    <a:pt x="294145" y="68677"/>
                  </a:moveTo>
                  <a:lnTo>
                    <a:pt x="0" y="135351"/>
                  </a:lnTo>
                  <a:lnTo>
                    <a:pt x="178594" y="0"/>
                  </a:lnTo>
                  <a:lnTo>
                    <a:pt x="266851" y="47108"/>
                  </a:lnTo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46" name="正方形/長方形 344">
              <a:extLst>
                <a:ext uri="{FF2B5EF4-FFF2-40B4-BE49-F238E27FC236}">
                  <a16:creationId xmlns:a16="http://schemas.microsoft.com/office/drawing/2014/main" id="{1CB0256B-426A-7216-FDD7-D5A05E9DF679}"/>
                </a:ext>
              </a:extLst>
            </p:cNvPr>
            <p:cNvSpPr/>
            <p:nvPr/>
          </p:nvSpPr>
          <p:spPr>
            <a:xfrm>
              <a:off x="3108700" y="919061"/>
              <a:ext cx="291006" cy="147533"/>
            </a:xfrm>
            <a:custGeom>
              <a:avLst/>
              <a:gdLst>
                <a:gd name="connsiteX0" fmla="*/ 0 w 400050"/>
                <a:gd name="connsiteY0" fmla="*/ 0 h 186069"/>
                <a:gd name="connsiteX1" fmla="*/ 400050 w 400050"/>
                <a:gd name="connsiteY1" fmla="*/ 0 h 186069"/>
                <a:gd name="connsiteX2" fmla="*/ 400050 w 400050"/>
                <a:gd name="connsiteY2" fmla="*/ 186069 h 186069"/>
                <a:gd name="connsiteX3" fmla="*/ 0 w 400050"/>
                <a:gd name="connsiteY3" fmla="*/ 186069 h 186069"/>
                <a:gd name="connsiteX4" fmla="*/ 0 w 400050"/>
                <a:gd name="connsiteY4" fmla="*/ 0 h 186069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0 w 707231"/>
                <a:gd name="connsiteY3" fmla="*/ 186069 h 726613"/>
                <a:gd name="connsiteX4" fmla="*/ 0 w 707231"/>
                <a:gd name="connsiteY4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87616 w 707231"/>
                <a:gd name="connsiteY3" fmla="*/ 324283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63803 w 707231"/>
                <a:gd name="connsiteY3" fmla="*/ 443345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09073 w 707231"/>
                <a:gd name="connsiteY3" fmla="*/ 571933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233362 w 707231"/>
                <a:gd name="connsiteY0" fmla="*/ 264319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233362 w 707231"/>
                <a:gd name="connsiteY6" fmla="*/ 264319 h 726613"/>
                <a:gd name="connsiteX0" fmla="*/ 233362 w 707231"/>
                <a:gd name="connsiteY0" fmla="*/ 78250 h 540544"/>
                <a:gd name="connsiteX1" fmla="*/ 554831 w 707231"/>
                <a:gd name="connsiteY1" fmla="*/ 263988 h 540544"/>
                <a:gd name="connsiteX2" fmla="*/ 707231 w 707231"/>
                <a:gd name="connsiteY2" fmla="*/ 540544 h 540544"/>
                <a:gd name="connsiteX3" fmla="*/ 425742 w 707231"/>
                <a:gd name="connsiteY3" fmla="*/ 450158 h 540544"/>
                <a:gd name="connsiteX4" fmla="*/ 163803 w 707231"/>
                <a:gd name="connsiteY4" fmla="*/ 257276 h 540544"/>
                <a:gd name="connsiteX5" fmla="*/ 0 w 707231"/>
                <a:gd name="connsiteY5" fmla="*/ 0 h 540544"/>
                <a:gd name="connsiteX6" fmla="*/ 233362 w 707231"/>
                <a:gd name="connsiteY6" fmla="*/ 78250 h 540544"/>
                <a:gd name="connsiteX0" fmla="*/ 233362 w 707231"/>
                <a:gd name="connsiteY0" fmla="*/ 78250 h 540544"/>
                <a:gd name="connsiteX1" fmla="*/ 335254 w 707231"/>
                <a:gd name="connsiteY1" fmla="*/ 1405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33362 w 707231"/>
                <a:gd name="connsiteY0" fmla="*/ 78250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26218 w 707231"/>
                <a:gd name="connsiteY0" fmla="*/ 80631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707231 w 707231"/>
                <a:gd name="connsiteY4" fmla="*/ 540544 h 540544"/>
                <a:gd name="connsiteX5" fmla="*/ 425742 w 707231"/>
                <a:gd name="connsiteY5" fmla="*/ 450158 h 540544"/>
                <a:gd name="connsiteX6" fmla="*/ 147135 w 707231"/>
                <a:gd name="connsiteY6" fmla="*/ 266801 h 540544"/>
                <a:gd name="connsiteX7" fmla="*/ 0 w 707231"/>
                <a:gd name="connsiteY7" fmla="*/ 0 h 540544"/>
                <a:gd name="connsiteX8" fmla="*/ 226218 w 707231"/>
                <a:gd name="connsiteY8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25742 w 707231"/>
                <a:gd name="connsiteY6" fmla="*/ 450158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442410 w 707231"/>
                <a:gd name="connsiteY5" fmla="*/ 45015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400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995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33362 w 714375"/>
                <a:gd name="connsiteY0" fmla="*/ 83608 h 543521"/>
                <a:gd name="connsiteX1" fmla="*/ 172139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3330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4437 w 714375"/>
                <a:gd name="connsiteY1" fmla="*/ 254527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8266 w 714375"/>
                <a:gd name="connsiteY4" fmla="*/ 443777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79083 w 560096"/>
                <a:gd name="connsiteY0" fmla="*/ 0 h 459913"/>
                <a:gd name="connsiteX1" fmla="*/ 22003 w 560096"/>
                <a:gd name="connsiteY1" fmla="*/ 169443 h 459913"/>
                <a:gd name="connsiteX2" fmla="*/ 233865 w 560096"/>
                <a:gd name="connsiteY2" fmla="*/ 147639 h 459913"/>
                <a:gd name="connsiteX3" fmla="*/ 254794 w 560096"/>
                <a:gd name="connsiteY3" fmla="*/ 162357 h 459913"/>
                <a:gd name="connsiteX4" fmla="*/ 273987 w 560096"/>
                <a:gd name="connsiteY4" fmla="*/ 360169 h 459913"/>
                <a:gd name="connsiteX5" fmla="*/ 378619 w 560096"/>
                <a:gd name="connsiteY5" fmla="*/ 312376 h 459913"/>
                <a:gd name="connsiteX6" fmla="*/ 560096 w 560096"/>
                <a:gd name="connsiteY6" fmla="*/ 459913 h 459913"/>
                <a:gd name="connsiteX7" fmla="*/ 269082 w 560096"/>
                <a:gd name="connsiteY7" fmla="*/ 383815 h 459913"/>
                <a:gd name="connsiteX8" fmla="*/ 0 w 560096"/>
                <a:gd name="connsiteY8" fmla="*/ 186170 h 459913"/>
                <a:gd name="connsiteX9" fmla="*/ 79083 w 560096"/>
                <a:gd name="connsiteY9" fmla="*/ 0 h 459913"/>
                <a:gd name="connsiteX0" fmla="*/ 0 w 560096"/>
                <a:gd name="connsiteY0" fmla="*/ 38531 h 312274"/>
                <a:gd name="connsiteX1" fmla="*/ 22003 w 560096"/>
                <a:gd name="connsiteY1" fmla="*/ 21804 h 312274"/>
                <a:gd name="connsiteX2" fmla="*/ 233865 w 560096"/>
                <a:gd name="connsiteY2" fmla="*/ 0 h 312274"/>
                <a:gd name="connsiteX3" fmla="*/ 254794 w 560096"/>
                <a:gd name="connsiteY3" fmla="*/ 14718 h 312274"/>
                <a:gd name="connsiteX4" fmla="*/ 273987 w 560096"/>
                <a:gd name="connsiteY4" fmla="*/ 212530 h 312274"/>
                <a:gd name="connsiteX5" fmla="*/ 378619 w 560096"/>
                <a:gd name="connsiteY5" fmla="*/ 164737 h 312274"/>
                <a:gd name="connsiteX6" fmla="*/ 560096 w 560096"/>
                <a:gd name="connsiteY6" fmla="*/ 312274 h 312274"/>
                <a:gd name="connsiteX7" fmla="*/ 269082 w 560096"/>
                <a:gd name="connsiteY7" fmla="*/ 236176 h 312274"/>
                <a:gd name="connsiteX8" fmla="*/ 0 w 560096"/>
                <a:gd name="connsiteY8" fmla="*/ 38531 h 312274"/>
                <a:gd name="connsiteX0" fmla="*/ 247079 w 538093"/>
                <a:gd name="connsiteY0" fmla="*/ 236176 h 312274"/>
                <a:gd name="connsiteX1" fmla="*/ 0 w 538093"/>
                <a:gd name="connsiteY1" fmla="*/ 21804 h 312274"/>
                <a:gd name="connsiteX2" fmla="*/ 211862 w 538093"/>
                <a:gd name="connsiteY2" fmla="*/ 0 h 312274"/>
                <a:gd name="connsiteX3" fmla="*/ 232791 w 538093"/>
                <a:gd name="connsiteY3" fmla="*/ 14718 h 312274"/>
                <a:gd name="connsiteX4" fmla="*/ 251984 w 538093"/>
                <a:gd name="connsiteY4" fmla="*/ 212530 h 312274"/>
                <a:gd name="connsiteX5" fmla="*/ 356616 w 538093"/>
                <a:gd name="connsiteY5" fmla="*/ 164737 h 312274"/>
                <a:gd name="connsiteX6" fmla="*/ 538093 w 538093"/>
                <a:gd name="connsiteY6" fmla="*/ 312274 h 312274"/>
                <a:gd name="connsiteX7" fmla="*/ 247079 w 538093"/>
                <a:gd name="connsiteY7" fmla="*/ 236176 h 312274"/>
                <a:gd name="connsiteX0" fmla="*/ 35217 w 326231"/>
                <a:gd name="connsiteY0" fmla="*/ 236176 h 312274"/>
                <a:gd name="connsiteX1" fmla="*/ 0 w 326231"/>
                <a:gd name="connsiteY1" fmla="*/ 0 h 312274"/>
                <a:gd name="connsiteX2" fmla="*/ 20929 w 326231"/>
                <a:gd name="connsiteY2" fmla="*/ 14718 h 312274"/>
                <a:gd name="connsiteX3" fmla="*/ 40122 w 326231"/>
                <a:gd name="connsiteY3" fmla="*/ 212530 h 312274"/>
                <a:gd name="connsiteX4" fmla="*/ 144754 w 326231"/>
                <a:gd name="connsiteY4" fmla="*/ 164737 h 312274"/>
                <a:gd name="connsiteX5" fmla="*/ 326231 w 326231"/>
                <a:gd name="connsiteY5" fmla="*/ 312274 h 312274"/>
                <a:gd name="connsiteX6" fmla="*/ 35217 w 326231"/>
                <a:gd name="connsiteY6" fmla="*/ 236176 h 312274"/>
                <a:gd name="connsiteX0" fmla="*/ 14288 w 305302"/>
                <a:gd name="connsiteY0" fmla="*/ 221458 h 297556"/>
                <a:gd name="connsiteX1" fmla="*/ 0 w 305302"/>
                <a:gd name="connsiteY1" fmla="*/ 0 h 297556"/>
                <a:gd name="connsiteX2" fmla="*/ 19193 w 305302"/>
                <a:gd name="connsiteY2" fmla="*/ 197812 h 297556"/>
                <a:gd name="connsiteX3" fmla="*/ 123825 w 305302"/>
                <a:gd name="connsiteY3" fmla="*/ 150019 h 297556"/>
                <a:gd name="connsiteX4" fmla="*/ 305302 w 305302"/>
                <a:gd name="connsiteY4" fmla="*/ 297556 h 297556"/>
                <a:gd name="connsiteX5" fmla="*/ 14288 w 305302"/>
                <a:gd name="connsiteY5" fmla="*/ 221458 h 297556"/>
                <a:gd name="connsiteX0" fmla="*/ 0 w 291014"/>
                <a:gd name="connsiteY0" fmla="*/ 71439 h 147537"/>
                <a:gd name="connsiteX1" fmla="*/ 4905 w 291014"/>
                <a:gd name="connsiteY1" fmla="*/ 47793 h 147537"/>
                <a:gd name="connsiteX2" fmla="*/ 109537 w 291014"/>
                <a:gd name="connsiteY2" fmla="*/ 0 h 147537"/>
                <a:gd name="connsiteX3" fmla="*/ 291014 w 291014"/>
                <a:gd name="connsiteY3" fmla="*/ 147537 h 147537"/>
                <a:gd name="connsiteX4" fmla="*/ 0 w 291014"/>
                <a:gd name="connsiteY4" fmla="*/ 71439 h 1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4" h="147537">
                  <a:moveTo>
                    <a:pt x="0" y="71439"/>
                  </a:moveTo>
                  <a:lnTo>
                    <a:pt x="4905" y="47793"/>
                  </a:lnTo>
                  <a:lnTo>
                    <a:pt x="109537" y="0"/>
                  </a:lnTo>
                  <a:lnTo>
                    <a:pt x="291014" y="147537"/>
                  </a:lnTo>
                  <a:lnTo>
                    <a:pt x="0" y="7143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5" name="正方形/長方形 344">
              <a:extLst>
                <a:ext uri="{FF2B5EF4-FFF2-40B4-BE49-F238E27FC236}">
                  <a16:creationId xmlns:a16="http://schemas.microsoft.com/office/drawing/2014/main" id="{1479617C-9599-1FC6-955C-A6DAA84E0EC7}"/>
                </a:ext>
              </a:extLst>
            </p:cNvPr>
            <p:cNvSpPr/>
            <p:nvPr/>
          </p:nvSpPr>
          <p:spPr>
            <a:xfrm>
              <a:off x="2861055" y="754328"/>
              <a:ext cx="252549" cy="236170"/>
            </a:xfrm>
            <a:custGeom>
              <a:avLst/>
              <a:gdLst>
                <a:gd name="connsiteX0" fmla="*/ 0 w 400050"/>
                <a:gd name="connsiteY0" fmla="*/ 0 h 186069"/>
                <a:gd name="connsiteX1" fmla="*/ 400050 w 400050"/>
                <a:gd name="connsiteY1" fmla="*/ 0 h 186069"/>
                <a:gd name="connsiteX2" fmla="*/ 400050 w 400050"/>
                <a:gd name="connsiteY2" fmla="*/ 186069 h 186069"/>
                <a:gd name="connsiteX3" fmla="*/ 0 w 400050"/>
                <a:gd name="connsiteY3" fmla="*/ 186069 h 186069"/>
                <a:gd name="connsiteX4" fmla="*/ 0 w 400050"/>
                <a:gd name="connsiteY4" fmla="*/ 0 h 186069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0 w 707231"/>
                <a:gd name="connsiteY3" fmla="*/ 186069 h 726613"/>
                <a:gd name="connsiteX4" fmla="*/ 0 w 707231"/>
                <a:gd name="connsiteY4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87616 w 707231"/>
                <a:gd name="connsiteY3" fmla="*/ 324283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163803 w 707231"/>
                <a:gd name="connsiteY3" fmla="*/ 443345 h 726613"/>
                <a:gd name="connsiteX4" fmla="*/ 0 w 707231"/>
                <a:gd name="connsiteY4" fmla="*/ 186069 h 726613"/>
                <a:gd name="connsiteX5" fmla="*/ 0 w 707231"/>
                <a:gd name="connsiteY5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09073 w 707231"/>
                <a:gd name="connsiteY3" fmla="*/ 571933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0 w 707231"/>
                <a:gd name="connsiteY0" fmla="*/ 0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0 w 707231"/>
                <a:gd name="connsiteY6" fmla="*/ 0 h 726613"/>
                <a:gd name="connsiteX0" fmla="*/ 233362 w 707231"/>
                <a:gd name="connsiteY0" fmla="*/ 264319 h 726613"/>
                <a:gd name="connsiteX1" fmla="*/ 400050 w 707231"/>
                <a:gd name="connsiteY1" fmla="*/ 0 h 726613"/>
                <a:gd name="connsiteX2" fmla="*/ 707231 w 707231"/>
                <a:gd name="connsiteY2" fmla="*/ 726613 h 726613"/>
                <a:gd name="connsiteX3" fmla="*/ 425742 w 707231"/>
                <a:gd name="connsiteY3" fmla="*/ 636227 h 726613"/>
                <a:gd name="connsiteX4" fmla="*/ 163803 w 707231"/>
                <a:gd name="connsiteY4" fmla="*/ 443345 h 726613"/>
                <a:gd name="connsiteX5" fmla="*/ 0 w 707231"/>
                <a:gd name="connsiteY5" fmla="*/ 186069 h 726613"/>
                <a:gd name="connsiteX6" fmla="*/ 233362 w 707231"/>
                <a:gd name="connsiteY6" fmla="*/ 264319 h 726613"/>
                <a:gd name="connsiteX0" fmla="*/ 233362 w 707231"/>
                <a:gd name="connsiteY0" fmla="*/ 78250 h 540544"/>
                <a:gd name="connsiteX1" fmla="*/ 554831 w 707231"/>
                <a:gd name="connsiteY1" fmla="*/ 263988 h 540544"/>
                <a:gd name="connsiteX2" fmla="*/ 707231 w 707231"/>
                <a:gd name="connsiteY2" fmla="*/ 540544 h 540544"/>
                <a:gd name="connsiteX3" fmla="*/ 425742 w 707231"/>
                <a:gd name="connsiteY3" fmla="*/ 450158 h 540544"/>
                <a:gd name="connsiteX4" fmla="*/ 163803 w 707231"/>
                <a:gd name="connsiteY4" fmla="*/ 257276 h 540544"/>
                <a:gd name="connsiteX5" fmla="*/ 0 w 707231"/>
                <a:gd name="connsiteY5" fmla="*/ 0 h 540544"/>
                <a:gd name="connsiteX6" fmla="*/ 233362 w 707231"/>
                <a:gd name="connsiteY6" fmla="*/ 78250 h 540544"/>
                <a:gd name="connsiteX0" fmla="*/ 233362 w 707231"/>
                <a:gd name="connsiteY0" fmla="*/ 78250 h 540544"/>
                <a:gd name="connsiteX1" fmla="*/ 335254 w 707231"/>
                <a:gd name="connsiteY1" fmla="*/ 1405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33362 w 707231"/>
                <a:gd name="connsiteY0" fmla="*/ 78250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33362 w 707231"/>
                <a:gd name="connsiteY7" fmla="*/ 78250 h 540544"/>
                <a:gd name="connsiteX0" fmla="*/ 226218 w 707231"/>
                <a:gd name="connsiteY0" fmla="*/ 80631 h 540544"/>
                <a:gd name="connsiteX1" fmla="*/ 180473 w 707231"/>
                <a:gd name="connsiteY1" fmla="*/ 254895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554831 w 707231"/>
                <a:gd name="connsiteY2" fmla="*/ 263988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63803 w 707231"/>
                <a:gd name="connsiteY5" fmla="*/ 257276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707231 w 707231"/>
                <a:gd name="connsiteY3" fmla="*/ 540544 h 540544"/>
                <a:gd name="connsiteX4" fmla="*/ 425742 w 707231"/>
                <a:gd name="connsiteY4" fmla="*/ 450158 h 540544"/>
                <a:gd name="connsiteX5" fmla="*/ 147135 w 707231"/>
                <a:gd name="connsiteY5" fmla="*/ 266801 h 540544"/>
                <a:gd name="connsiteX6" fmla="*/ 0 w 707231"/>
                <a:gd name="connsiteY6" fmla="*/ 0 h 540544"/>
                <a:gd name="connsiteX7" fmla="*/ 226218 w 707231"/>
                <a:gd name="connsiteY7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707231 w 707231"/>
                <a:gd name="connsiteY4" fmla="*/ 540544 h 540544"/>
                <a:gd name="connsiteX5" fmla="*/ 425742 w 707231"/>
                <a:gd name="connsiteY5" fmla="*/ 450158 h 540544"/>
                <a:gd name="connsiteX6" fmla="*/ 147135 w 707231"/>
                <a:gd name="connsiteY6" fmla="*/ 266801 h 540544"/>
                <a:gd name="connsiteX7" fmla="*/ 0 w 707231"/>
                <a:gd name="connsiteY7" fmla="*/ 0 h 540544"/>
                <a:gd name="connsiteX8" fmla="*/ 226218 w 707231"/>
                <a:gd name="connsiteY8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25742 w 707231"/>
                <a:gd name="connsiteY6" fmla="*/ 450158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44791 w 707231"/>
                <a:gd name="connsiteY4" fmla="*/ 285851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707231 w 707231"/>
                <a:gd name="connsiteY5" fmla="*/ 540544 h 540544"/>
                <a:gd name="connsiteX6" fmla="*/ 416217 w 707231"/>
                <a:gd name="connsiteY6" fmla="*/ 464446 h 540544"/>
                <a:gd name="connsiteX7" fmla="*/ 147135 w 707231"/>
                <a:gd name="connsiteY7" fmla="*/ 266801 h 540544"/>
                <a:gd name="connsiteX8" fmla="*/ 0 w 707231"/>
                <a:gd name="connsiteY8" fmla="*/ 0 h 540544"/>
                <a:gd name="connsiteX9" fmla="*/ 226218 w 707231"/>
                <a:gd name="connsiteY9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442410 w 707231"/>
                <a:gd name="connsiteY5" fmla="*/ 45015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0948 w 707231"/>
                <a:gd name="connsiteY1" fmla="*/ 264420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3360 w 707231"/>
                <a:gd name="connsiteY4" fmla="*/ 447776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75711 w 707231"/>
                <a:gd name="connsiteY1" fmla="*/ 257277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400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26218 w 707231"/>
                <a:gd name="connsiteY0" fmla="*/ 80631 h 540544"/>
                <a:gd name="connsiteX1" fmla="*/ 164995 w 707231"/>
                <a:gd name="connsiteY1" fmla="*/ 251919 h 540544"/>
                <a:gd name="connsiteX2" fmla="*/ 381000 w 707231"/>
                <a:gd name="connsiteY2" fmla="*/ 228270 h 540544"/>
                <a:gd name="connsiteX3" fmla="*/ 401929 w 707231"/>
                <a:gd name="connsiteY3" fmla="*/ 242988 h 540544"/>
                <a:gd name="connsiteX4" fmla="*/ 420384 w 707231"/>
                <a:gd name="connsiteY4" fmla="*/ 443014 h 540544"/>
                <a:gd name="connsiteX5" fmla="*/ 525754 w 707231"/>
                <a:gd name="connsiteY5" fmla="*/ 393007 h 540544"/>
                <a:gd name="connsiteX6" fmla="*/ 707231 w 707231"/>
                <a:gd name="connsiteY6" fmla="*/ 540544 h 540544"/>
                <a:gd name="connsiteX7" fmla="*/ 416217 w 707231"/>
                <a:gd name="connsiteY7" fmla="*/ 464446 h 540544"/>
                <a:gd name="connsiteX8" fmla="*/ 147135 w 707231"/>
                <a:gd name="connsiteY8" fmla="*/ 266801 h 540544"/>
                <a:gd name="connsiteX9" fmla="*/ 0 w 707231"/>
                <a:gd name="connsiteY9" fmla="*/ 0 h 540544"/>
                <a:gd name="connsiteX10" fmla="*/ 226218 w 707231"/>
                <a:gd name="connsiteY10" fmla="*/ 80631 h 540544"/>
                <a:gd name="connsiteX0" fmla="*/ 233362 w 714375"/>
                <a:gd name="connsiteY0" fmla="*/ 83608 h 543521"/>
                <a:gd name="connsiteX1" fmla="*/ 172139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3330 w 714375"/>
                <a:gd name="connsiteY1" fmla="*/ 254896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4437 w 714375"/>
                <a:gd name="connsiteY1" fmla="*/ 254527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7528 w 714375"/>
                <a:gd name="connsiteY4" fmla="*/ 445991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233362 w 714375"/>
                <a:gd name="connsiteY0" fmla="*/ 83608 h 543521"/>
                <a:gd name="connsiteX1" fmla="*/ 176282 w 714375"/>
                <a:gd name="connsiteY1" fmla="*/ 253051 h 543521"/>
                <a:gd name="connsiteX2" fmla="*/ 388144 w 714375"/>
                <a:gd name="connsiteY2" fmla="*/ 231247 h 543521"/>
                <a:gd name="connsiteX3" fmla="*/ 409073 w 714375"/>
                <a:gd name="connsiteY3" fmla="*/ 245965 h 543521"/>
                <a:gd name="connsiteX4" fmla="*/ 428266 w 714375"/>
                <a:gd name="connsiteY4" fmla="*/ 443777 h 543521"/>
                <a:gd name="connsiteX5" fmla="*/ 532898 w 714375"/>
                <a:gd name="connsiteY5" fmla="*/ 395984 h 543521"/>
                <a:gd name="connsiteX6" fmla="*/ 714375 w 714375"/>
                <a:gd name="connsiteY6" fmla="*/ 543521 h 543521"/>
                <a:gd name="connsiteX7" fmla="*/ 423361 w 714375"/>
                <a:gd name="connsiteY7" fmla="*/ 467423 h 543521"/>
                <a:gd name="connsiteX8" fmla="*/ 154279 w 714375"/>
                <a:gd name="connsiteY8" fmla="*/ 269778 h 543521"/>
                <a:gd name="connsiteX9" fmla="*/ 0 w 714375"/>
                <a:gd name="connsiteY9" fmla="*/ 0 h 543521"/>
                <a:gd name="connsiteX10" fmla="*/ 233362 w 714375"/>
                <a:gd name="connsiteY10" fmla="*/ 83608 h 543521"/>
                <a:gd name="connsiteX0" fmla="*/ 79083 w 560096"/>
                <a:gd name="connsiteY0" fmla="*/ 0 h 459913"/>
                <a:gd name="connsiteX1" fmla="*/ 22003 w 560096"/>
                <a:gd name="connsiteY1" fmla="*/ 169443 h 459913"/>
                <a:gd name="connsiteX2" fmla="*/ 233865 w 560096"/>
                <a:gd name="connsiteY2" fmla="*/ 147639 h 459913"/>
                <a:gd name="connsiteX3" fmla="*/ 254794 w 560096"/>
                <a:gd name="connsiteY3" fmla="*/ 162357 h 459913"/>
                <a:gd name="connsiteX4" fmla="*/ 273987 w 560096"/>
                <a:gd name="connsiteY4" fmla="*/ 360169 h 459913"/>
                <a:gd name="connsiteX5" fmla="*/ 378619 w 560096"/>
                <a:gd name="connsiteY5" fmla="*/ 312376 h 459913"/>
                <a:gd name="connsiteX6" fmla="*/ 560096 w 560096"/>
                <a:gd name="connsiteY6" fmla="*/ 459913 h 459913"/>
                <a:gd name="connsiteX7" fmla="*/ 269082 w 560096"/>
                <a:gd name="connsiteY7" fmla="*/ 383815 h 459913"/>
                <a:gd name="connsiteX8" fmla="*/ 0 w 560096"/>
                <a:gd name="connsiteY8" fmla="*/ 186170 h 459913"/>
                <a:gd name="connsiteX9" fmla="*/ 79083 w 560096"/>
                <a:gd name="connsiteY9" fmla="*/ 0 h 459913"/>
                <a:gd name="connsiteX0" fmla="*/ 0 w 560096"/>
                <a:gd name="connsiteY0" fmla="*/ 38531 h 312274"/>
                <a:gd name="connsiteX1" fmla="*/ 22003 w 560096"/>
                <a:gd name="connsiteY1" fmla="*/ 21804 h 312274"/>
                <a:gd name="connsiteX2" fmla="*/ 233865 w 560096"/>
                <a:gd name="connsiteY2" fmla="*/ 0 h 312274"/>
                <a:gd name="connsiteX3" fmla="*/ 254794 w 560096"/>
                <a:gd name="connsiteY3" fmla="*/ 14718 h 312274"/>
                <a:gd name="connsiteX4" fmla="*/ 273987 w 560096"/>
                <a:gd name="connsiteY4" fmla="*/ 212530 h 312274"/>
                <a:gd name="connsiteX5" fmla="*/ 378619 w 560096"/>
                <a:gd name="connsiteY5" fmla="*/ 164737 h 312274"/>
                <a:gd name="connsiteX6" fmla="*/ 560096 w 560096"/>
                <a:gd name="connsiteY6" fmla="*/ 312274 h 312274"/>
                <a:gd name="connsiteX7" fmla="*/ 269082 w 560096"/>
                <a:gd name="connsiteY7" fmla="*/ 236176 h 312274"/>
                <a:gd name="connsiteX8" fmla="*/ 0 w 560096"/>
                <a:gd name="connsiteY8" fmla="*/ 38531 h 312274"/>
                <a:gd name="connsiteX0" fmla="*/ 0 w 378619"/>
                <a:gd name="connsiteY0" fmla="*/ 38531 h 236176"/>
                <a:gd name="connsiteX1" fmla="*/ 22003 w 378619"/>
                <a:gd name="connsiteY1" fmla="*/ 21804 h 236176"/>
                <a:gd name="connsiteX2" fmla="*/ 233865 w 378619"/>
                <a:gd name="connsiteY2" fmla="*/ 0 h 236176"/>
                <a:gd name="connsiteX3" fmla="*/ 254794 w 378619"/>
                <a:gd name="connsiteY3" fmla="*/ 14718 h 236176"/>
                <a:gd name="connsiteX4" fmla="*/ 273987 w 378619"/>
                <a:gd name="connsiteY4" fmla="*/ 212530 h 236176"/>
                <a:gd name="connsiteX5" fmla="*/ 378619 w 378619"/>
                <a:gd name="connsiteY5" fmla="*/ 164737 h 236176"/>
                <a:gd name="connsiteX6" fmla="*/ 269082 w 378619"/>
                <a:gd name="connsiteY6" fmla="*/ 236176 h 236176"/>
                <a:gd name="connsiteX7" fmla="*/ 0 w 378619"/>
                <a:gd name="connsiteY7" fmla="*/ 38531 h 236176"/>
                <a:gd name="connsiteX0" fmla="*/ 0 w 273987"/>
                <a:gd name="connsiteY0" fmla="*/ 38531 h 236176"/>
                <a:gd name="connsiteX1" fmla="*/ 22003 w 273987"/>
                <a:gd name="connsiteY1" fmla="*/ 21804 h 236176"/>
                <a:gd name="connsiteX2" fmla="*/ 233865 w 273987"/>
                <a:gd name="connsiteY2" fmla="*/ 0 h 236176"/>
                <a:gd name="connsiteX3" fmla="*/ 254794 w 273987"/>
                <a:gd name="connsiteY3" fmla="*/ 14718 h 236176"/>
                <a:gd name="connsiteX4" fmla="*/ 273987 w 273987"/>
                <a:gd name="connsiteY4" fmla="*/ 212530 h 236176"/>
                <a:gd name="connsiteX5" fmla="*/ 269082 w 273987"/>
                <a:gd name="connsiteY5" fmla="*/ 236176 h 236176"/>
                <a:gd name="connsiteX6" fmla="*/ 0 w 273987"/>
                <a:gd name="connsiteY6" fmla="*/ 38531 h 236176"/>
                <a:gd name="connsiteX0" fmla="*/ 0 w 252555"/>
                <a:gd name="connsiteY0" fmla="*/ 52819 h 236176"/>
                <a:gd name="connsiteX1" fmla="*/ 571 w 252555"/>
                <a:gd name="connsiteY1" fmla="*/ 21804 h 236176"/>
                <a:gd name="connsiteX2" fmla="*/ 212433 w 252555"/>
                <a:gd name="connsiteY2" fmla="*/ 0 h 236176"/>
                <a:gd name="connsiteX3" fmla="*/ 233362 w 252555"/>
                <a:gd name="connsiteY3" fmla="*/ 14718 h 236176"/>
                <a:gd name="connsiteX4" fmla="*/ 252555 w 252555"/>
                <a:gd name="connsiteY4" fmla="*/ 212530 h 236176"/>
                <a:gd name="connsiteX5" fmla="*/ 247650 w 252555"/>
                <a:gd name="connsiteY5" fmla="*/ 236176 h 236176"/>
                <a:gd name="connsiteX6" fmla="*/ 0 w 252555"/>
                <a:gd name="connsiteY6" fmla="*/ 52819 h 23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55" h="236176">
                  <a:moveTo>
                    <a:pt x="0" y="52819"/>
                  </a:moveTo>
                  <a:cubicBezTo>
                    <a:pt x="190" y="42481"/>
                    <a:pt x="381" y="32142"/>
                    <a:pt x="571" y="21804"/>
                  </a:cubicBezTo>
                  <a:lnTo>
                    <a:pt x="212433" y="0"/>
                  </a:lnTo>
                  <a:lnTo>
                    <a:pt x="233362" y="14718"/>
                  </a:lnTo>
                  <a:lnTo>
                    <a:pt x="252555" y="212530"/>
                  </a:lnTo>
                  <a:lnTo>
                    <a:pt x="247650" y="236176"/>
                  </a:lnTo>
                  <a:lnTo>
                    <a:pt x="0" y="5281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6" name="正方形/長方形 406">
              <a:extLst>
                <a:ext uri="{FF2B5EF4-FFF2-40B4-BE49-F238E27FC236}">
                  <a16:creationId xmlns:a16="http://schemas.microsoft.com/office/drawing/2014/main" id="{EE58932B-70E8-2B84-25A1-39CB28B7E92F}"/>
                </a:ext>
              </a:extLst>
            </p:cNvPr>
            <p:cNvSpPr/>
            <p:nvPr/>
          </p:nvSpPr>
          <p:spPr>
            <a:xfrm>
              <a:off x="3543979" y="3075853"/>
              <a:ext cx="160018" cy="203607"/>
            </a:xfrm>
            <a:custGeom>
              <a:avLst/>
              <a:gdLst>
                <a:gd name="connsiteX0" fmla="*/ 0 w 440789"/>
                <a:gd name="connsiteY0" fmla="*/ 0 h 406004"/>
                <a:gd name="connsiteX1" fmla="*/ 440789 w 440789"/>
                <a:gd name="connsiteY1" fmla="*/ 0 h 406004"/>
                <a:gd name="connsiteX2" fmla="*/ 440789 w 440789"/>
                <a:gd name="connsiteY2" fmla="*/ 406004 h 406004"/>
                <a:gd name="connsiteX3" fmla="*/ 0 w 440789"/>
                <a:gd name="connsiteY3" fmla="*/ 406004 h 406004"/>
                <a:gd name="connsiteX4" fmla="*/ 0 w 440789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0 w 495558"/>
                <a:gd name="connsiteY3" fmla="*/ 120254 h 406004"/>
                <a:gd name="connsiteX4" fmla="*/ 54769 w 495558"/>
                <a:gd name="connsiteY4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74819 w 495558"/>
                <a:gd name="connsiteY3" fmla="*/ 159527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20050 w 495558"/>
                <a:gd name="connsiteY3" fmla="*/ 264302 h 406004"/>
                <a:gd name="connsiteX4" fmla="*/ 0 w 495558"/>
                <a:gd name="connsiteY4" fmla="*/ 120254 h 406004"/>
                <a:gd name="connsiteX5" fmla="*/ 54769 w 495558"/>
                <a:gd name="connsiteY5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55782 w 495558"/>
                <a:gd name="connsiteY3" fmla="*/ 30240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406004"/>
                <a:gd name="connsiteX1" fmla="*/ 495558 w 495558"/>
                <a:gd name="connsiteY1" fmla="*/ 0 h 406004"/>
                <a:gd name="connsiteX2" fmla="*/ 495558 w 495558"/>
                <a:gd name="connsiteY2" fmla="*/ 406004 h 406004"/>
                <a:gd name="connsiteX3" fmla="*/ 139113 w 495558"/>
                <a:gd name="connsiteY3" fmla="*/ 359552 h 406004"/>
                <a:gd name="connsiteX4" fmla="*/ 20050 w 495558"/>
                <a:gd name="connsiteY4" fmla="*/ 264302 h 406004"/>
                <a:gd name="connsiteX5" fmla="*/ 0 w 495558"/>
                <a:gd name="connsiteY5" fmla="*/ 120254 h 406004"/>
                <a:gd name="connsiteX6" fmla="*/ 54769 w 495558"/>
                <a:gd name="connsiteY6" fmla="*/ 0 h 406004"/>
                <a:gd name="connsiteX0" fmla="*/ 54769 w 495558"/>
                <a:gd name="connsiteY0" fmla="*/ 0 h 359552"/>
                <a:gd name="connsiteX1" fmla="*/ 495558 w 495558"/>
                <a:gd name="connsiteY1" fmla="*/ 0 h 359552"/>
                <a:gd name="connsiteX2" fmla="*/ 283627 w 495558"/>
                <a:gd name="connsiteY2" fmla="*/ 351236 h 359552"/>
                <a:gd name="connsiteX3" fmla="*/ 139113 w 495558"/>
                <a:gd name="connsiteY3" fmla="*/ 359552 h 359552"/>
                <a:gd name="connsiteX4" fmla="*/ 20050 w 495558"/>
                <a:gd name="connsiteY4" fmla="*/ 264302 h 359552"/>
                <a:gd name="connsiteX5" fmla="*/ 0 w 495558"/>
                <a:gd name="connsiteY5" fmla="*/ 120254 h 359552"/>
                <a:gd name="connsiteX6" fmla="*/ 54769 w 495558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290770 w 502701"/>
                <a:gd name="connsiteY2" fmla="*/ 351236 h 359552"/>
                <a:gd name="connsiteX3" fmla="*/ 146256 w 502701"/>
                <a:gd name="connsiteY3" fmla="*/ 359552 h 359552"/>
                <a:gd name="connsiteX4" fmla="*/ 27193 w 502701"/>
                <a:gd name="connsiteY4" fmla="*/ 264302 h 359552"/>
                <a:gd name="connsiteX5" fmla="*/ 0 w 502701"/>
                <a:gd name="connsiteY5" fmla="*/ 122635 h 359552"/>
                <a:gd name="connsiteX6" fmla="*/ 61912 w 502701"/>
                <a:gd name="connsiteY6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391526 w 502701"/>
                <a:gd name="connsiteY2" fmla="*/ 1857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59552"/>
                <a:gd name="connsiteX1" fmla="*/ 502701 w 502701"/>
                <a:gd name="connsiteY1" fmla="*/ 0 h 359552"/>
                <a:gd name="connsiteX2" fmla="*/ 405814 w 502701"/>
                <a:gd name="connsiteY2" fmla="*/ 261921 h 359552"/>
                <a:gd name="connsiteX3" fmla="*/ 290770 w 502701"/>
                <a:gd name="connsiteY3" fmla="*/ 351236 h 359552"/>
                <a:gd name="connsiteX4" fmla="*/ 146256 w 502701"/>
                <a:gd name="connsiteY4" fmla="*/ 359552 h 359552"/>
                <a:gd name="connsiteX5" fmla="*/ 27193 w 502701"/>
                <a:gd name="connsiteY5" fmla="*/ 264302 h 359552"/>
                <a:gd name="connsiteX6" fmla="*/ 0 w 502701"/>
                <a:gd name="connsiteY6" fmla="*/ 122635 h 359552"/>
                <a:gd name="connsiteX7" fmla="*/ 61912 w 502701"/>
                <a:gd name="connsiteY7" fmla="*/ 0 h 359552"/>
                <a:gd name="connsiteX0" fmla="*/ 61912 w 502701"/>
                <a:gd name="connsiteY0" fmla="*/ 0 h 360761"/>
                <a:gd name="connsiteX1" fmla="*/ 502701 w 502701"/>
                <a:gd name="connsiteY1" fmla="*/ 0 h 360761"/>
                <a:gd name="connsiteX2" fmla="*/ 405814 w 502701"/>
                <a:gd name="connsiteY2" fmla="*/ 261921 h 360761"/>
                <a:gd name="connsiteX3" fmla="*/ 293152 w 502701"/>
                <a:gd name="connsiteY3" fmla="*/ 360761 h 360761"/>
                <a:gd name="connsiteX4" fmla="*/ 146256 w 502701"/>
                <a:gd name="connsiteY4" fmla="*/ 359552 h 360761"/>
                <a:gd name="connsiteX5" fmla="*/ 27193 w 502701"/>
                <a:gd name="connsiteY5" fmla="*/ 264302 h 360761"/>
                <a:gd name="connsiteX6" fmla="*/ 0 w 502701"/>
                <a:gd name="connsiteY6" fmla="*/ 122635 h 360761"/>
                <a:gd name="connsiteX7" fmla="*/ 61912 w 502701"/>
                <a:gd name="connsiteY7" fmla="*/ 0 h 360761"/>
                <a:gd name="connsiteX0" fmla="*/ 61912 w 436026"/>
                <a:gd name="connsiteY0" fmla="*/ 0 h 360761"/>
                <a:gd name="connsiteX1" fmla="*/ 436026 w 436026"/>
                <a:gd name="connsiteY1" fmla="*/ 114300 h 360761"/>
                <a:gd name="connsiteX2" fmla="*/ 405814 w 436026"/>
                <a:gd name="connsiteY2" fmla="*/ 261921 h 360761"/>
                <a:gd name="connsiteX3" fmla="*/ 293152 w 436026"/>
                <a:gd name="connsiteY3" fmla="*/ 360761 h 360761"/>
                <a:gd name="connsiteX4" fmla="*/ 146256 w 436026"/>
                <a:gd name="connsiteY4" fmla="*/ 359552 h 360761"/>
                <a:gd name="connsiteX5" fmla="*/ 27193 w 436026"/>
                <a:gd name="connsiteY5" fmla="*/ 264302 h 360761"/>
                <a:gd name="connsiteX6" fmla="*/ 0 w 436026"/>
                <a:gd name="connsiteY6" fmla="*/ 122635 h 360761"/>
                <a:gd name="connsiteX7" fmla="*/ 61912 w 436026"/>
                <a:gd name="connsiteY7" fmla="*/ 0 h 360761"/>
                <a:gd name="connsiteX0" fmla="*/ 61912 w 436026"/>
                <a:gd name="connsiteY0" fmla="*/ 0 h 360761"/>
                <a:gd name="connsiteX1" fmla="*/ 286751 w 436026"/>
                <a:gd name="connsiteY1" fmla="*/ 61896 h 360761"/>
                <a:gd name="connsiteX2" fmla="*/ 436026 w 436026"/>
                <a:gd name="connsiteY2" fmla="*/ 114300 h 360761"/>
                <a:gd name="connsiteX3" fmla="*/ 405814 w 436026"/>
                <a:gd name="connsiteY3" fmla="*/ 261921 h 360761"/>
                <a:gd name="connsiteX4" fmla="*/ 293152 w 436026"/>
                <a:gd name="connsiteY4" fmla="*/ 360761 h 360761"/>
                <a:gd name="connsiteX5" fmla="*/ 146256 w 436026"/>
                <a:gd name="connsiteY5" fmla="*/ 359552 h 360761"/>
                <a:gd name="connsiteX6" fmla="*/ 27193 w 436026"/>
                <a:gd name="connsiteY6" fmla="*/ 264302 h 360761"/>
                <a:gd name="connsiteX7" fmla="*/ 0 w 436026"/>
                <a:gd name="connsiteY7" fmla="*/ 122635 h 360761"/>
                <a:gd name="connsiteX8" fmla="*/ 61912 w 436026"/>
                <a:gd name="connsiteY8" fmla="*/ 0 h 360761"/>
                <a:gd name="connsiteX0" fmla="*/ 61912 w 436026"/>
                <a:gd name="connsiteY0" fmla="*/ 11923 h 372684"/>
                <a:gd name="connsiteX1" fmla="*/ 367714 w 436026"/>
                <a:gd name="connsiteY1" fmla="*/ 0 h 372684"/>
                <a:gd name="connsiteX2" fmla="*/ 436026 w 436026"/>
                <a:gd name="connsiteY2" fmla="*/ 126223 h 372684"/>
                <a:gd name="connsiteX3" fmla="*/ 405814 w 436026"/>
                <a:gd name="connsiteY3" fmla="*/ 273844 h 372684"/>
                <a:gd name="connsiteX4" fmla="*/ 293152 w 436026"/>
                <a:gd name="connsiteY4" fmla="*/ 372684 h 372684"/>
                <a:gd name="connsiteX5" fmla="*/ 146256 w 436026"/>
                <a:gd name="connsiteY5" fmla="*/ 371475 h 372684"/>
                <a:gd name="connsiteX6" fmla="*/ 27193 w 436026"/>
                <a:gd name="connsiteY6" fmla="*/ 276225 h 372684"/>
                <a:gd name="connsiteX7" fmla="*/ 0 w 436026"/>
                <a:gd name="connsiteY7" fmla="*/ 134558 h 372684"/>
                <a:gd name="connsiteX8" fmla="*/ 61912 w 436026"/>
                <a:gd name="connsiteY8" fmla="*/ 11923 h 372684"/>
                <a:gd name="connsiteX0" fmla="*/ 61912 w 436026"/>
                <a:gd name="connsiteY0" fmla="*/ 11923 h 372684"/>
                <a:gd name="connsiteX1" fmla="*/ 236744 w 436026"/>
                <a:gd name="connsiteY1" fmla="*/ 0 h 372684"/>
                <a:gd name="connsiteX2" fmla="*/ 367714 w 436026"/>
                <a:gd name="connsiteY2" fmla="*/ 0 h 372684"/>
                <a:gd name="connsiteX3" fmla="*/ 436026 w 436026"/>
                <a:gd name="connsiteY3" fmla="*/ 126223 h 372684"/>
                <a:gd name="connsiteX4" fmla="*/ 405814 w 436026"/>
                <a:gd name="connsiteY4" fmla="*/ 273844 h 372684"/>
                <a:gd name="connsiteX5" fmla="*/ 293152 w 436026"/>
                <a:gd name="connsiteY5" fmla="*/ 372684 h 372684"/>
                <a:gd name="connsiteX6" fmla="*/ 146256 w 436026"/>
                <a:gd name="connsiteY6" fmla="*/ 371475 h 372684"/>
                <a:gd name="connsiteX7" fmla="*/ 27193 w 436026"/>
                <a:gd name="connsiteY7" fmla="*/ 276225 h 372684"/>
                <a:gd name="connsiteX8" fmla="*/ 0 w 436026"/>
                <a:gd name="connsiteY8" fmla="*/ 134558 h 372684"/>
                <a:gd name="connsiteX9" fmla="*/ 61912 w 436026"/>
                <a:gd name="connsiteY9" fmla="*/ 11923 h 372684"/>
                <a:gd name="connsiteX0" fmla="*/ 61912 w 436026"/>
                <a:gd name="connsiteY0" fmla="*/ 59548 h 420309"/>
                <a:gd name="connsiteX1" fmla="*/ 227219 w 436026"/>
                <a:gd name="connsiteY1" fmla="*/ 0 h 420309"/>
                <a:gd name="connsiteX2" fmla="*/ 367714 w 436026"/>
                <a:gd name="connsiteY2" fmla="*/ 47625 h 420309"/>
                <a:gd name="connsiteX3" fmla="*/ 436026 w 436026"/>
                <a:gd name="connsiteY3" fmla="*/ 173848 h 420309"/>
                <a:gd name="connsiteX4" fmla="*/ 405814 w 436026"/>
                <a:gd name="connsiteY4" fmla="*/ 321469 h 420309"/>
                <a:gd name="connsiteX5" fmla="*/ 293152 w 436026"/>
                <a:gd name="connsiteY5" fmla="*/ 420309 h 420309"/>
                <a:gd name="connsiteX6" fmla="*/ 146256 w 436026"/>
                <a:gd name="connsiteY6" fmla="*/ 419100 h 420309"/>
                <a:gd name="connsiteX7" fmla="*/ 27193 w 436026"/>
                <a:gd name="connsiteY7" fmla="*/ 323850 h 420309"/>
                <a:gd name="connsiteX8" fmla="*/ 0 w 436026"/>
                <a:gd name="connsiteY8" fmla="*/ 182183 h 420309"/>
                <a:gd name="connsiteX9" fmla="*/ 61912 w 436026"/>
                <a:gd name="connsiteY9" fmla="*/ 59548 h 420309"/>
                <a:gd name="connsiteX0" fmla="*/ 61912 w 436026"/>
                <a:gd name="connsiteY0" fmla="*/ 57167 h 417928"/>
                <a:gd name="connsiteX1" fmla="*/ 255794 w 436026"/>
                <a:gd name="connsiteY1" fmla="*/ 0 h 417928"/>
                <a:gd name="connsiteX2" fmla="*/ 367714 w 436026"/>
                <a:gd name="connsiteY2" fmla="*/ 45244 h 417928"/>
                <a:gd name="connsiteX3" fmla="*/ 436026 w 436026"/>
                <a:gd name="connsiteY3" fmla="*/ 171467 h 417928"/>
                <a:gd name="connsiteX4" fmla="*/ 405814 w 436026"/>
                <a:gd name="connsiteY4" fmla="*/ 319088 h 417928"/>
                <a:gd name="connsiteX5" fmla="*/ 293152 w 436026"/>
                <a:gd name="connsiteY5" fmla="*/ 417928 h 417928"/>
                <a:gd name="connsiteX6" fmla="*/ 146256 w 436026"/>
                <a:gd name="connsiteY6" fmla="*/ 416719 h 417928"/>
                <a:gd name="connsiteX7" fmla="*/ 27193 w 436026"/>
                <a:gd name="connsiteY7" fmla="*/ 321469 h 417928"/>
                <a:gd name="connsiteX8" fmla="*/ 0 w 436026"/>
                <a:gd name="connsiteY8" fmla="*/ 179802 h 417928"/>
                <a:gd name="connsiteX9" fmla="*/ 61912 w 436026"/>
                <a:gd name="connsiteY9" fmla="*/ 57167 h 417928"/>
                <a:gd name="connsiteX0" fmla="*/ 61912 w 436026"/>
                <a:gd name="connsiteY0" fmla="*/ 57167 h 417928"/>
                <a:gd name="connsiteX1" fmla="*/ 120063 w 436026"/>
                <a:gd name="connsiteY1" fmla="*/ 42863 h 417928"/>
                <a:gd name="connsiteX2" fmla="*/ 255794 w 436026"/>
                <a:gd name="connsiteY2" fmla="*/ 0 h 417928"/>
                <a:gd name="connsiteX3" fmla="*/ 367714 w 436026"/>
                <a:gd name="connsiteY3" fmla="*/ 45244 h 417928"/>
                <a:gd name="connsiteX4" fmla="*/ 436026 w 436026"/>
                <a:gd name="connsiteY4" fmla="*/ 171467 h 417928"/>
                <a:gd name="connsiteX5" fmla="*/ 405814 w 436026"/>
                <a:gd name="connsiteY5" fmla="*/ 319088 h 417928"/>
                <a:gd name="connsiteX6" fmla="*/ 293152 w 436026"/>
                <a:gd name="connsiteY6" fmla="*/ 417928 h 417928"/>
                <a:gd name="connsiteX7" fmla="*/ 146256 w 436026"/>
                <a:gd name="connsiteY7" fmla="*/ 416719 h 417928"/>
                <a:gd name="connsiteX8" fmla="*/ 27193 w 436026"/>
                <a:gd name="connsiteY8" fmla="*/ 321469 h 417928"/>
                <a:gd name="connsiteX9" fmla="*/ 0 w 436026"/>
                <a:gd name="connsiteY9" fmla="*/ 179802 h 417928"/>
                <a:gd name="connsiteX10" fmla="*/ 61912 w 436026"/>
                <a:gd name="connsiteY10" fmla="*/ 57167 h 417928"/>
                <a:gd name="connsiteX0" fmla="*/ 61912 w 436026"/>
                <a:gd name="connsiteY0" fmla="*/ 300054 h 660815"/>
                <a:gd name="connsiteX1" fmla="*/ 241507 w 436026"/>
                <a:gd name="connsiteY1" fmla="*/ 0 h 660815"/>
                <a:gd name="connsiteX2" fmla="*/ 255794 w 436026"/>
                <a:gd name="connsiteY2" fmla="*/ 242887 h 660815"/>
                <a:gd name="connsiteX3" fmla="*/ 367714 w 436026"/>
                <a:gd name="connsiteY3" fmla="*/ 288131 h 660815"/>
                <a:gd name="connsiteX4" fmla="*/ 436026 w 436026"/>
                <a:gd name="connsiteY4" fmla="*/ 414354 h 660815"/>
                <a:gd name="connsiteX5" fmla="*/ 405814 w 436026"/>
                <a:gd name="connsiteY5" fmla="*/ 561975 h 660815"/>
                <a:gd name="connsiteX6" fmla="*/ 293152 w 436026"/>
                <a:gd name="connsiteY6" fmla="*/ 660815 h 660815"/>
                <a:gd name="connsiteX7" fmla="*/ 146256 w 436026"/>
                <a:gd name="connsiteY7" fmla="*/ 659606 h 660815"/>
                <a:gd name="connsiteX8" fmla="*/ 27193 w 436026"/>
                <a:gd name="connsiteY8" fmla="*/ 564356 h 660815"/>
                <a:gd name="connsiteX9" fmla="*/ 0 w 436026"/>
                <a:gd name="connsiteY9" fmla="*/ 422689 h 660815"/>
                <a:gd name="connsiteX10" fmla="*/ 61912 w 436026"/>
                <a:gd name="connsiteY10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241507 w 436026"/>
                <a:gd name="connsiteY2" fmla="*/ 0 h 660815"/>
                <a:gd name="connsiteX3" fmla="*/ 255794 w 436026"/>
                <a:gd name="connsiteY3" fmla="*/ 242887 h 660815"/>
                <a:gd name="connsiteX4" fmla="*/ 367714 w 436026"/>
                <a:gd name="connsiteY4" fmla="*/ 288131 h 660815"/>
                <a:gd name="connsiteX5" fmla="*/ 436026 w 436026"/>
                <a:gd name="connsiteY5" fmla="*/ 414354 h 660815"/>
                <a:gd name="connsiteX6" fmla="*/ 405814 w 436026"/>
                <a:gd name="connsiteY6" fmla="*/ 561975 h 660815"/>
                <a:gd name="connsiteX7" fmla="*/ 293152 w 436026"/>
                <a:gd name="connsiteY7" fmla="*/ 660815 h 660815"/>
                <a:gd name="connsiteX8" fmla="*/ 146256 w 436026"/>
                <a:gd name="connsiteY8" fmla="*/ 659606 h 660815"/>
                <a:gd name="connsiteX9" fmla="*/ 27193 w 436026"/>
                <a:gd name="connsiteY9" fmla="*/ 564356 h 660815"/>
                <a:gd name="connsiteX10" fmla="*/ 0 w 436026"/>
                <a:gd name="connsiteY10" fmla="*/ 422689 h 660815"/>
                <a:gd name="connsiteX11" fmla="*/ 61912 w 436026"/>
                <a:gd name="connsiteY11" fmla="*/ 300054 h 660815"/>
                <a:gd name="connsiteX0" fmla="*/ 61912 w 436026"/>
                <a:gd name="connsiteY0" fmla="*/ 300054 h 660815"/>
                <a:gd name="connsiteX1" fmla="*/ 101013 w 436026"/>
                <a:gd name="connsiteY1" fmla="*/ 2381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1912 w 436026"/>
                <a:gd name="connsiteY0" fmla="*/ 300054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1912 w 436026"/>
                <a:gd name="connsiteY12" fmla="*/ 300054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4826 w 436026"/>
                <a:gd name="connsiteY2" fmla="*/ 200026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0529 h 660815"/>
                <a:gd name="connsiteX1" fmla="*/ 177213 w 436026"/>
                <a:gd name="connsiteY1" fmla="*/ 428626 h 660815"/>
                <a:gd name="connsiteX2" fmla="*/ 122445 w 436026"/>
                <a:gd name="connsiteY2" fmla="*/ 195263 h 660815"/>
                <a:gd name="connsiteX3" fmla="*/ 241507 w 436026"/>
                <a:gd name="connsiteY3" fmla="*/ 0 h 660815"/>
                <a:gd name="connsiteX4" fmla="*/ 255794 w 436026"/>
                <a:gd name="connsiteY4" fmla="*/ 242887 h 660815"/>
                <a:gd name="connsiteX5" fmla="*/ 367714 w 436026"/>
                <a:gd name="connsiteY5" fmla="*/ 288131 h 660815"/>
                <a:gd name="connsiteX6" fmla="*/ 436026 w 436026"/>
                <a:gd name="connsiteY6" fmla="*/ 414354 h 660815"/>
                <a:gd name="connsiteX7" fmla="*/ 405814 w 436026"/>
                <a:gd name="connsiteY7" fmla="*/ 561975 h 660815"/>
                <a:gd name="connsiteX8" fmla="*/ 293152 w 436026"/>
                <a:gd name="connsiteY8" fmla="*/ 660815 h 660815"/>
                <a:gd name="connsiteX9" fmla="*/ 146256 w 436026"/>
                <a:gd name="connsiteY9" fmla="*/ 659606 h 660815"/>
                <a:gd name="connsiteX10" fmla="*/ 27193 w 436026"/>
                <a:gd name="connsiteY10" fmla="*/ 564356 h 660815"/>
                <a:gd name="connsiteX11" fmla="*/ 0 w 436026"/>
                <a:gd name="connsiteY11" fmla="*/ 422689 h 660815"/>
                <a:gd name="connsiteX12" fmla="*/ 64293 w 436026"/>
                <a:gd name="connsiteY12" fmla="*/ 290529 h 660815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15301 w 436026"/>
                <a:gd name="connsiteY2" fmla="*/ 202407 h 667959"/>
                <a:gd name="connsiteX3" fmla="*/ 239126 w 436026"/>
                <a:gd name="connsiteY3" fmla="*/ 0 h 667959"/>
                <a:gd name="connsiteX4" fmla="*/ 255794 w 436026"/>
                <a:gd name="connsiteY4" fmla="*/ 250031 h 667959"/>
                <a:gd name="connsiteX5" fmla="*/ 367714 w 436026"/>
                <a:gd name="connsiteY5" fmla="*/ 295275 h 667959"/>
                <a:gd name="connsiteX6" fmla="*/ 436026 w 436026"/>
                <a:gd name="connsiteY6" fmla="*/ 421498 h 667959"/>
                <a:gd name="connsiteX7" fmla="*/ 405814 w 436026"/>
                <a:gd name="connsiteY7" fmla="*/ 569119 h 667959"/>
                <a:gd name="connsiteX8" fmla="*/ 293152 w 436026"/>
                <a:gd name="connsiteY8" fmla="*/ 667959 h 667959"/>
                <a:gd name="connsiteX9" fmla="*/ 146256 w 436026"/>
                <a:gd name="connsiteY9" fmla="*/ 666750 h 667959"/>
                <a:gd name="connsiteX10" fmla="*/ 27193 w 436026"/>
                <a:gd name="connsiteY10" fmla="*/ 571500 h 667959"/>
                <a:gd name="connsiteX11" fmla="*/ 0 w 436026"/>
                <a:gd name="connsiteY11" fmla="*/ 429833 h 667959"/>
                <a:gd name="connsiteX12" fmla="*/ 64293 w 436026"/>
                <a:gd name="connsiteY12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48638 w 436026"/>
                <a:gd name="connsiteY2" fmla="*/ 333376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1982 w 436026"/>
                <a:gd name="connsiteY2" fmla="*/ 247651 h 667959"/>
                <a:gd name="connsiteX3" fmla="*/ 115301 w 436026"/>
                <a:gd name="connsiteY3" fmla="*/ 202407 h 667959"/>
                <a:gd name="connsiteX4" fmla="*/ 239126 w 436026"/>
                <a:gd name="connsiteY4" fmla="*/ 0 h 667959"/>
                <a:gd name="connsiteX5" fmla="*/ 255794 w 436026"/>
                <a:gd name="connsiteY5" fmla="*/ 250031 h 667959"/>
                <a:gd name="connsiteX6" fmla="*/ 367714 w 436026"/>
                <a:gd name="connsiteY6" fmla="*/ 295275 h 667959"/>
                <a:gd name="connsiteX7" fmla="*/ 436026 w 436026"/>
                <a:gd name="connsiteY7" fmla="*/ 421498 h 667959"/>
                <a:gd name="connsiteX8" fmla="*/ 405814 w 436026"/>
                <a:gd name="connsiteY8" fmla="*/ 569119 h 667959"/>
                <a:gd name="connsiteX9" fmla="*/ 293152 w 436026"/>
                <a:gd name="connsiteY9" fmla="*/ 667959 h 667959"/>
                <a:gd name="connsiteX10" fmla="*/ 146256 w 436026"/>
                <a:gd name="connsiteY10" fmla="*/ 666750 h 667959"/>
                <a:gd name="connsiteX11" fmla="*/ 27193 w 436026"/>
                <a:gd name="connsiteY11" fmla="*/ 571500 h 667959"/>
                <a:gd name="connsiteX12" fmla="*/ 0 w 436026"/>
                <a:gd name="connsiteY12" fmla="*/ 429833 h 667959"/>
                <a:gd name="connsiteX13" fmla="*/ 64293 w 436026"/>
                <a:gd name="connsiteY13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01026 w 436026"/>
                <a:gd name="connsiteY2" fmla="*/ 364332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31982 w 436026"/>
                <a:gd name="connsiteY3" fmla="*/ 247651 h 667959"/>
                <a:gd name="connsiteX4" fmla="*/ 115301 w 436026"/>
                <a:gd name="connsiteY4" fmla="*/ 202407 h 667959"/>
                <a:gd name="connsiteX5" fmla="*/ 239126 w 436026"/>
                <a:gd name="connsiteY5" fmla="*/ 0 h 667959"/>
                <a:gd name="connsiteX6" fmla="*/ 255794 w 436026"/>
                <a:gd name="connsiteY6" fmla="*/ 250031 h 667959"/>
                <a:gd name="connsiteX7" fmla="*/ 367714 w 436026"/>
                <a:gd name="connsiteY7" fmla="*/ 295275 h 667959"/>
                <a:gd name="connsiteX8" fmla="*/ 436026 w 436026"/>
                <a:gd name="connsiteY8" fmla="*/ 421498 h 667959"/>
                <a:gd name="connsiteX9" fmla="*/ 405814 w 436026"/>
                <a:gd name="connsiteY9" fmla="*/ 569119 h 667959"/>
                <a:gd name="connsiteX10" fmla="*/ 293152 w 436026"/>
                <a:gd name="connsiteY10" fmla="*/ 667959 h 667959"/>
                <a:gd name="connsiteX11" fmla="*/ 146256 w 436026"/>
                <a:gd name="connsiteY11" fmla="*/ 666750 h 667959"/>
                <a:gd name="connsiteX12" fmla="*/ 27193 w 436026"/>
                <a:gd name="connsiteY12" fmla="*/ 571500 h 667959"/>
                <a:gd name="connsiteX13" fmla="*/ 0 w 436026"/>
                <a:gd name="connsiteY13" fmla="*/ 429833 h 667959"/>
                <a:gd name="connsiteX14" fmla="*/ 64293 w 436026"/>
                <a:gd name="connsiteY14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210551 w 436026"/>
                <a:gd name="connsiteY3" fmla="*/ 426245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239126 w 436026"/>
                <a:gd name="connsiteY2" fmla="*/ 4143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329613 w 436026"/>
                <a:gd name="connsiteY3" fmla="*/ 3357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9126 w 436026"/>
                <a:gd name="connsiteY3" fmla="*/ 416719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236745 w 436026"/>
                <a:gd name="connsiteY3" fmla="*/ 411957 h 667959"/>
                <a:gd name="connsiteX4" fmla="*/ 231982 w 436026"/>
                <a:gd name="connsiteY4" fmla="*/ 247651 h 667959"/>
                <a:gd name="connsiteX5" fmla="*/ 115301 w 436026"/>
                <a:gd name="connsiteY5" fmla="*/ 202407 h 667959"/>
                <a:gd name="connsiteX6" fmla="*/ 239126 w 436026"/>
                <a:gd name="connsiteY6" fmla="*/ 0 h 667959"/>
                <a:gd name="connsiteX7" fmla="*/ 255794 w 436026"/>
                <a:gd name="connsiteY7" fmla="*/ 250031 h 667959"/>
                <a:gd name="connsiteX8" fmla="*/ 367714 w 436026"/>
                <a:gd name="connsiteY8" fmla="*/ 295275 h 667959"/>
                <a:gd name="connsiteX9" fmla="*/ 436026 w 436026"/>
                <a:gd name="connsiteY9" fmla="*/ 421498 h 667959"/>
                <a:gd name="connsiteX10" fmla="*/ 405814 w 436026"/>
                <a:gd name="connsiteY10" fmla="*/ 569119 h 667959"/>
                <a:gd name="connsiteX11" fmla="*/ 293152 w 436026"/>
                <a:gd name="connsiteY11" fmla="*/ 667959 h 667959"/>
                <a:gd name="connsiteX12" fmla="*/ 146256 w 436026"/>
                <a:gd name="connsiteY12" fmla="*/ 666750 h 667959"/>
                <a:gd name="connsiteX13" fmla="*/ 27193 w 436026"/>
                <a:gd name="connsiteY13" fmla="*/ 571500 h 667959"/>
                <a:gd name="connsiteX14" fmla="*/ 0 w 436026"/>
                <a:gd name="connsiteY14" fmla="*/ 429833 h 667959"/>
                <a:gd name="connsiteX15" fmla="*/ 64293 w 436026"/>
                <a:gd name="connsiteY15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91501 w 436026"/>
                <a:gd name="connsiteY3" fmla="*/ 481014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6745 w 436026"/>
                <a:gd name="connsiteY4" fmla="*/ 411957 h 667959"/>
                <a:gd name="connsiteX5" fmla="*/ 231982 w 436026"/>
                <a:gd name="connsiteY5" fmla="*/ 247651 h 667959"/>
                <a:gd name="connsiteX6" fmla="*/ 115301 w 436026"/>
                <a:gd name="connsiteY6" fmla="*/ 202407 h 667959"/>
                <a:gd name="connsiteX7" fmla="*/ 239126 w 436026"/>
                <a:gd name="connsiteY7" fmla="*/ 0 h 667959"/>
                <a:gd name="connsiteX8" fmla="*/ 255794 w 436026"/>
                <a:gd name="connsiteY8" fmla="*/ 250031 h 667959"/>
                <a:gd name="connsiteX9" fmla="*/ 367714 w 436026"/>
                <a:gd name="connsiteY9" fmla="*/ 295275 h 667959"/>
                <a:gd name="connsiteX10" fmla="*/ 436026 w 436026"/>
                <a:gd name="connsiteY10" fmla="*/ 421498 h 667959"/>
                <a:gd name="connsiteX11" fmla="*/ 405814 w 436026"/>
                <a:gd name="connsiteY11" fmla="*/ 569119 h 667959"/>
                <a:gd name="connsiteX12" fmla="*/ 293152 w 436026"/>
                <a:gd name="connsiteY12" fmla="*/ 667959 h 667959"/>
                <a:gd name="connsiteX13" fmla="*/ 146256 w 436026"/>
                <a:gd name="connsiteY13" fmla="*/ 666750 h 667959"/>
                <a:gd name="connsiteX14" fmla="*/ 27193 w 436026"/>
                <a:gd name="connsiteY14" fmla="*/ 571500 h 667959"/>
                <a:gd name="connsiteX15" fmla="*/ 0 w 436026"/>
                <a:gd name="connsiteY15" fmla="*/ 429833 h 667959"/>
                <a:gd name="connsiteX16" fmla="*/ 64293 w 436026"/>
                <a:gd name="connsiteY16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17694 w 436026"/>
                <a:gd name="connsiteY4" fmla="*/ 47148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355806 w 436026"/>
                <a:gd name="connsiteY4" fmla="*/ 300039 h 667959"/>
                <a:gd name="connsiteX5" fmla="*/ 236745 w 436026"/>
                <a:gd name="connsiteY5" fmla="*/ 411957 h 667959"/>
                <a:gd name="connsiteX6" fmla="*/ 231982 w 436026"/>
                <a:gd name="connsiteY6" fmla="*/ 247651 h 667959"/>
                <a:gd name="connsiteX7" fmla="*/ 115301 w 436026"/>
                <a:gd name="connsiteY7" fmla="*/ 202407 h 667959"/>
                <a:gd name="connsiteX8" fmla="*/ 239126 w 436026"/>
                <a:gd name="connsiteY8" fmla="*/ 0 h 667959"/>
                <a:gd name="connsiteX9" fmla="*/ 255794 w 436026"/>
                <a:gd name="connsiteY9" fmla="*/ 250031 h 667959"/>
                <a:gd name="connsiteX10" fmla="*/ 367714 w 436026"/>
                <a:gd name="connsiteY10" fmla="*/ 295275 h 667959"/>
                <a:gd name="connsiteX11" fmla="*/ 436026 w 436026"/>
                <a:gd name="connsiteY11" fmla="*/ 421498 h 667959"/>
                <a:gd name="connsiteX12" fmla="*/ 405814 w 436026"/>
                <a:gd name="connsiteY12" fmla="*/ 569119 h 667959"/>
                <a:gd name="connsiteX13" fmla="*/ 293152 w 436026"/>
                <a:gd name="connsiteY13" fmla="*/ 667959 h 667959"/>
                <a:gd name="connsiteX14" fmla="*/ 146256 w 436026"/>
                <a:gd name="connsiteY14" fmla="*/ 666750 h 667959"/>
                <a:gd name="connsiteX15" fmla="*/ 27193 w 436026"/>
                <a:gd name="connsiteY15" fmla="*/ 571500 h 667959"/>
                <a:gd name="connsiteX16" fmla="*/ 0 w 436026"/>
                <a:gd name="connsiteY16" fmla="*/ 429833 h 667959"/>
                <a:gd name="connsiteX17" fmla="*/ 64293 w 436026"/>
                <a:gd name="connsiteY17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3413 w 436026"/>
                <a:gd name="connsiteY4" fmla="*/ 466726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62938 w 436026"/>
                <a:gd name="connsiteY4" fmla="*/ 431007 h 667959"/>
                <a:gd name="connsiteX5" fmla="*/ 355806 w 436026"/>
                <a:gd name="connsiteY5" fmla="*/ 300039 h 667959"/>
                <a:gd name="connsiteX6" fmla="*/ 236745 w 436026"/>
                <a:gd name="connsiteY6" fmla="*/ 411957 h 667959"/>
                <a:gd name="connsiteX7" fmla="*/ 231982 w 436026"/>
                <a:gd name="connsiteY7" fmla="*/ 247651 h 667959"/>
                <a:gd name="connsiteX8" fmla="*/ 115301 w 436026"/>
                <a:gd name="connsiteY8" fmla="*/ 202407 h 667959"/>
                <a:gd name="connsiteX9" fmla="*/ 239126 w 436026"/>
                <a:gd name="connsiteY9" fmla="*/ 0 h 667959"/>
                <a:gd name="connsiteX10" fmla="*/ 255794 w 436026"/>
                <a:gd name="connsiteY10" fmla="*/ 250031 h 667959"/>
                <a:gd name="connsiteX11" fmla="*/ 367714 w 436026"/>
                <a:gd name="connsiteY11" fmla="*/ 295275 h 667959"/>
                <a:gd name="connsiteX12" fmla="*/ 436026 w 436026"/>
                <a:gd name="connsiteY12" fmla="*/ 421498 h 667959"/>
                <a:gd name="connsiteX13" fmla="*/ 405814 w 436026"/>
                <a:gd name="connsiteY13" fmla="*/ 569119 h 667959"/>
                <a:gd name="connsiteX14" fmla="*/ 293152 w 436026"/>
                <a:gd name="connsiteY14" fmla="*/ 667959 h 667959"/>
                <a:gd name="connsiteX15" fmla="*/ 146256 w 436026"/>
                <a:gd name="connsiteY15" fmla="*/ 666750 h 667959"/>
                <a:gd name="connsiteX16" fmla="*/ 27193 w 436026"/>
                <a:gd name="connsiteY16" fmla="*/ 571500 h 667959"/>
                <a:gd name="connsiteX17" fmla="*/ 0 w 436026"/>
                <a:gd name="connsiteY17" fmla="*/ 429833 h 667959"/>
                <a:gd name="connsiteX18" fmla="*/ 64293 w 436026"/>
                <a:gd name="connsiteY18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39126 w 436026"/>
                <a:gd name="connsiteY4" fmla="*/ 4667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424864 w 436026"/>
                <a:gd name="connsiteY4" fmla="*/ 428626 h 667959"/>
                <a:gd name="connsiteX5" fmla="*/ 262938 w 436026"/>
                <a:gd name="connsiteY5" fmla="*/ 431007 h 667959"/>
                <a:gd name="connsiteX6" fmla="*/ 355806 w 436026"/>
                <a:gd name="connsiteY6" fmla="*/ 300039 h 667959"/>
                <a:gd name="connsiteX7" fmla="*/ 236745 w 436026"/>
                <a:gd name="connsiteY7" fmla="*/ 411957 h 667959"/>
                <a:gd name="connsiteX8" fmla="*/ 231982 w 436026"/>
                <a:gd name="connsiteY8" fmla="*/ 247651 h 667959"/>
                <a:gd name="connsiteX9" fmla="*/ 115301 w 436026"/>
                <a:gd name="connsiteY9" fmla="*/ 202407 h 667959"/>
                <a:gd name="connsiteX10" fmla="*/ 239126 w 436026"/>
                <a:gd name="connsiteY10" fmla="*/ 0 h 667959"/>
                <a:gd name="connsiteX11" fmla="*/ 255794 w 436026"/>
                <a:gd name="connsiteY11" fmla="*/ 250031 h 667959"/>
                <a:gd name="connsiteX12" fmla="*/ 367714 w 436026"/>
                <a:gd name="connsiteY12" fmla="*/ 295275 h 667959"/>
                <a:gd name="connsiteX13" fmla="*/ 436026 w 436026"/>
                <a:gd name="connsiteY13" fmla="*/ 421498 h 667959"/>
                <a:gd name="connsiteX14" fmla="*/ 405814 w 436026"/>
                <a:gd name="connsiteY14" fmla="*/ 569119 h 667959"/>
                <a:gd name="connsiteX15" fmla="*/ 293152 w 436026"/>
                <a:gd name="connsiteY15" fmla="*/ 667959 h 667959"/>
                <a:gd name="connsiteX16" fmla="*/ 146256 w 436026"/>
                <a:gd name="connsiteY16" fmla="*/ 666750 h 667959"/>
                <a:gd name="connsiteX17" fmla="*/ 27193 w 436026"/>
                <a:gd name="connsiteY17" fmla="*/ 571500 h 667959"/>
                <a:gd name="connsiteX18" fmla="*/ 0 w 436026"/>
                <a:gd name="connsiteY18" fmla="*/ 429833 h 667959"/>
                <a:gd name="connsiteX19" fmla="*/ 64293 w 436026"/>
                <a:gd name="connsiteY19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72463 w 436026"/>
                <a:gd name="connsiteY4" fmla="*/ 519114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1007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36026"/>
                <a:gd name="connsiteY0" fmla="*/ 297673 h 667959"/>
                <a:gd name="connsiteX1" fmla="*/ 177213 w 436026"/>
                <a:gd name="connsiteY1" fmla="*/ 435770 h 667959"/>
                <a:gd name="connsiteX2" fmla="*/ 122445 w 436026"/>
                <a:gd name="connsiteY2" fmla="*/ 566738 h 667959"/>
                <a:gd name="connsiteX3" fmla="*/ 174832 w 436026"/>
                <a:gd name="connsiteY3" fmla="*/ 583408 h 667959"/>
                <a:gd name="connsiteX4" fmla="*/ 258176 w 436026"/>
                <a:gd name="connsiteY4" fmla="*/ 469108 h 667959"/>
                <a:gd name="connsiteX5" fmla="*/ 424864 w 436026"/>
                <a:gd name="connsiteY5" fmla="*/ 428626 h 667959"/>
                <a:gd name="connsiteX6" fmla="*/ 262938 w 436026"/>
                <a:gd name="connsiteY6" fmla="*/ 433388 h 667959"/>
                <a:gd name="connsiteX7" fmla="*/ 355806 w 436026"/>
                <a:gd name="connsiteY7" fmla="*/ 300039 h 667959"/>
                <a:gd name="connsiteX8" fmla="*/ 236745 w 436026"/>
                <a:gd name="connsiteY8" fmla="*/ 411957 h 667959"/>
                <a:gd name="connsiteX9" fmla="*/ 231982 w 436026"/>
                <a:gd name="connsiteY9" fmla="*/ 247651 h 667959"/>
                <a:gd name="connsiteX10" fmla="*/ 115301 w 436026"/>
                <a:gd name="connsiteY10" fmla="*/ 202407 h 667959"/>
                <a:gd name="connsiteX11" fmla="*/ 239126 w 436026"/>
                <a:gd name="connsiteY11" fmla="*/ 0 h 667959"/>
                <a:gd name="connsiteX12" fmla="*/ 255794 w 436026"/>
                <a:gd name="connsiteY12" fmla="*/ 250031 h 667959"/>
                <a:gd name="connsiteX13" fmla="*/ 367714 w 436026"/>
                <a:gd name="connsiteY13" fmla="*/ 295275 h 667959"/>
                <a:gd name="connsiteX14" fmla="*/ 436026 w 436026"/>
                <a:gd name="connsiteY14" fmla="*/ 421498 h 667959"/>
                <a:gd name="connsiteX15" fmla="*/ 405814 w 436026"/>
                <a:gd name="connsiteY15" fmla="*/ 569119 h 667959"/>
                <a:gd name="connsiteX16" fmla="*/ 293152 w 436026"/>
                <a:gd name="connsiteY16" fmla="*/ 667959 h 667959"/>
                <a:gd name="connsiteX17" fmla="*/ 146256 w 436026"/>
                <a:gd name="connsiteY17" fmla="*/ 666750 h 667959"/>
                <a:gd name="connsiteX18" fmla="*/ 27193 w 436026"/>
                <a:gd name="connsiteY18" fmla="*/ 571500 h 667959"/>
                <a:gd name="connsiteX19" fmla="*/ 0 w 436026"/>
                <a:gd name="connsiteY19" fmla="*/ 429833 h 667959"/>
                <a:gd name="connsiteX20" fmla="*/ 64293 w 436026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4864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83651"/>
                <a:gd name="connsiteY0" fmla="*/ 297673 h 667959"/>
                <a:gd name="connsiteX1" fmla="*/ 177213 w 483651"/>
                <a:gd name="connsiteY1" fmla="*/ 435770 h 667959"/>
                <a:gd name="connsiteX2" fmla="*/ 122445 w 483651"/>
                <a:gd name="connsiteY2" fmla="*/ 566738 h 667959"/>
                <a:gd name="connsiteX3" fmla="*/ 174832 w 483651"/>
                <a:gd name="connsiteY3" fmla="*/ 583408 h 667959"/>
                <a:gd name="connsiteX4" fmla="*/ 258176 w 483651"/>
                <a:gd name="connsiteY4" fmla="*/ 469108 h 667959"/>
                <a:gd name="connsiteX5" fmla="*/ 422482 w 483651"/>
                <a:gd name="connsiteY5" fmla="*/ 428626 h 667959"/>
                <a:gd name="connsiteX6" fmla="*/ 262938 w 483651"/>
                <a:gd name="connsiteY6" fmla="*/ 433388 h 667959"/>
                <a:gd name="connsiteX7" fmla="*/ 355806 w 483651"/>
                <a:gd name="connsiteY7" fmla="*/ 300039 h 667959"/>
                <a:gd name="connsiteX8" fmla="*/ 236745 w 483651"/>
                <a:gd name="connsiteY8" fmla="*/ 411957 h 667959"/>
                <a:gd name="connsiteX9" fmla="*/ 231982 w 483651"/>
                <a:gd name="connsiteY9" fmla="*/ 247651 h 667959"/>
                <a:gd name="connsiteX10" fmla="*/ 115301 w 483651"/>
                <a:gd name="connsiteY10" fmla="*/ 202407 h 667959"/>
                <a:gd name="connsiteX11" fmla="*/ 239126 w 483651"/>
                <a:gd name="connsiteY11" fmla="*/ 0 h 667959"/>
                <a:gd name="connsiteX12" fmla="*/ 255794 w 483651"/>
                <a:gd name="connsiteY12" fmla="*/ 250031 h 667959"/>
                <a:gd name="connsiteX13" fmla="*/ 367714 w 483651"/>
                <a:gd name="connsiteY13" fmla="*/ 295275 h 667959"/>
                <a:gd name="connsiteX14" fmla="*/ 483651 w 483651"/>
                <a:gd name="connsiteY14" fmla="*/ 426261 h 667959"/>
                <a:gd name="connsiteX15" fmla="*/ 405814 w 483651"/>
                <a:gd name="connsiteY15" fmla="*/ 569119 h 667959"/>
                <a:gd name="connsiteX16" fmla="*/ 293152 w 483651"/>
                <a:gd name="connsiteY16" fmla="*/ 667959 h 667959"/>
                <a:gd name="connsiteX17" fmla="*/ 146256 w 483651"/>
                <a:gd name="connsiteY17" fmla="*/ 666750 h 667959"/>
                <a:gd name="connsiteX18" fmla="*/ 27193 w 483651"/>
                <a:gd name="connsiteY18" fmla="*/ 571500 h 667959"/>
                <a:gd name="connsiteX19" fmla="*/ 0 w 483651"/>
                <a:gd name="connsiteY19" fmla="*/ 429833 h 667959"/>
                <a:gd name="connsiteX20" fmla="*/ 64293 w 483651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05814 w 455076"/>
                <a:gd name="connsiteY15" fmla="*/ 569119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469108 h 667959"/>
                <a:gd name="connsiteX5" fmla="*/ 422482 w 455076"/>
                <a:gd name="connsiteY5" fmla="*/ 428626 h 667959"/>
                <a:gd name="connsiteX6" fmla="*/ 262938 w 455076"/>
                <a:gd name="connsiteY6" fmla="*/ 433388 h 667959"/>
                <a:gd name="connsiteX7" fmla="*/ 355806 w 455076"/>
                <a:gd name="connsiteY7" fmla="*/ 300039 h 667959"/>
                <a:gd name="connsiteX8" fmla="*/ 236745 w 455076"/>
                <a:gd name="connsiteY8" fmla="*/ 411957 h 667959"/>
                <a:gd name="connsiteX9" fmla="*/ 231982 w 455076"/>
                <a:gd name="connsiteY9" fmla="*/ 247651 h 667959"/>
                <a:gd name="connsiteX10" fmla="*/ 115301 w 455076"/>
                <a:gd name="connsiteY10" fmla="*/ 202407 h 667959"/>
                <a:gd name="connsiteX11" fmla="*/ 239126 w 455076"/>
                <a:gd name="connsiteY11" fmla="*/ 0 h 667959"/>
                <a:gd name="connsiteX12" fmla="*/ 255794 w 455076"/>
                <a:gd name="connsiteY12" fmla="*/ 250031 h 667959"/>
                <a:gd name="connsiteX13" fmla="*/ 367714 w 455076"/>
                <a:gd name="connsiteY13" fmla="*/ 295275 h 667959"/>
                <a:gd name="connsiteX14" fmla="*/ 455076 w 455076"/>
                <a:gd name="connsiteY14" fmla="*/ 431023 h 667959"/>
                <a:gd name="connsiteX15" fmla="*/ 443914 w 455076"/>
                <a:gd name="connsiteY15" fmla="*/ 592932 h 667959"/>
                <a:gd name="connsiteX16" fmla="*/ 293152 w 455076"/>
                <a:gd name="connsiteY16" fmla="*/ 667959 h 667959"/>
                <a:gd name="connsiteX17" fmla="*/ 146256 w 455076"/>
                <a:gd name="connsiteY17" fmla="*/ 666750 h 667959"/>
                <a:gd name="connsiteX18" fmla="*/ 27193 w 455076"/>
                <a:gd name="connsiteY18" fmla="*/ 571500 h 667959"/>
                <a:gd name="connsiteX19" fmla="*/ 0 w 455076"/>
                <a:gd name="connsiteY19" fmla="*/ 429833 h 667959"/>
                <a:gd name="connsiteX20" fmla="*/ 64293 w 455076"/>
                <a:gd name="connsiteY20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09589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398669 w 455076"/>
                <a:gd name="connsiteY4" fmla="*/ 561976 h 667959"/>
                <a:gd name="connsiteX5" fmla="*/ 258176 w 455076"/>
                <a:gd name="connsiteY5" fmla="*/ 469108 h 667959"/>
                <a:gd name="connsiteX6" fmla="*/ 422482 w 455076"/>
                <a:gd name="connsiteY6" fmla="*/ 428626 h 667959"/>
                <a:gd name="connsiteX7" fmla="*/ 262938 w 455076"/>
                <a:gd name="connsiteY7" fmla="*/ 433388 h 667959"/>
                <a:gd name="connsiteX8" fmla="*/ 355806 w 455076"/>
                <a:gd name="connsiteY8" fmla="*/ 300039 h 667959"/>
                <a:gd name="connsiteX9" fmla="*/ 236745 w 455076"/>
                <a:gd name="connsiteY9" fmla="*/ 411957 h 667959"/>
                <a:gd name="connsiteX10" fmla="*/ 231982 w 455076"/>
                <a:gd name="connsiteY10" fmla="*/ 247651 h 667959"/>
                <a:gd name="connsiteX11" fmla="*/ 115301 w 455076"/>
                <a:gd name="connsiteY11" fmla="*/ 202407 h 667959"/>
                <a:gd name="connsiteX12" fmla="*/ 239126 w 455076"/>
                <a:gd name="connsiteY12" fmla="*/ 0 h 667959"/>
                <a:gd name="connsiteX13" fmla="*/ 255794 w 455076"/>
                <a:gd name="connsiteY13" fmla="*/ 250031 h 667959"/>
                <a:gd name="connsiteX14" fmla="*/ 367714 w 455076"/>
                <a:gd name="connsiteY14" fmla="*/ 295275 h 667959"/>
                <a:gd name="connsiteX15" fmla="*/ 455076 w 455076"/>
                <a:gd name="connsiteY15" fmla="*/ 431023 h 667959"/>
                <a:gd name="connsiteX16" fmla="*/ 443914 w 455076"/>
                <a:gd name="connsiteY16" fmla="*/ 592932 h 667959"/>
                <a:gd name="connsiteX17" fmla="*/ 293152 w 455076"/>
                <a:gd name="connsiteY17" fmla="*/ 667959 h 667959"/>
                <a:gd name="connsiteX18" fmla="*/ 146256 w 455076"/>
                <a:gd name="connsiteY18" fmla="*/ 666750 h 667959"/>
                <a:gd name="connsiteX19" fmla="*/ 27193 w 455076"/>
                <a:gd name="connsiteY19" fmla="*/ 571500 h 667959"/>
                <a:gd name="connsiteX20" fmla="*/ 0 w 455076"/>
                <a:gd name="connsiteY20" fmla="*/ 429833 h 667959"/>
                <a:gd name="connsiteX21" fmla="*/ 64293 w 455076"/>
                <a:gd name="connsiteY21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91513 w 455076"/>
                <a:gd name="connsiteY4" fmla="*/ 576264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43914 w 455076"/>
                <a:gd name="connsiteY17" fmla="*/ 592932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58176 w 455076"/>
                <a:gd name="connsiteY4" fmla="*/ 502446 h 667959"/>
                <a:gd name="connsiteX5" fmla="*/ 398669 w 455076"/>
                <a:gd name="connsiteY5" fmla="*/ 561976 h 667959"/>
                <a:gd name="connsiteX6" fmla="*/ 258176 w 455076"/>
                <a:gd name="connsiteY6" fmla="*/ 469108 h 667959"/>
                <a:gd name="connsiteX7" fmla="*/ 422482 w 455076"/>
                <a:gd name="connsiteY7" fmla="*/ 428626 h 667959"/>
                <a:gd name="connsiteX8" fmla="*/ 262938 w 455076"/>
                <a:gd name="connsiteY8" fmla="*/ 433388 h 667959"/>
                <a:gd name="connsiteX9" fmla="*/ 355806 w 455076"/>
                <a:gd name="connsiteY9" fmla="*/ 300039 h 667959"/>
                <a:gd name="connsiteX10" fmla="*/ 236745 w 455076"/>
                <a:gd name="connsiteY10" fmla="*/ 411957 h 667959"/>
                <a:gd name="connsiteX11" fmla="*/ 231982 w 455076"/>
                <a:gd name="connsiteY11" fmla="*/ 247651 h 667959"/>
                <a:gd name="connsiteX12" fmla="*/ 115301 w 455076"/>
                <a:gd name="connsiteY12" fmla="*/ 202407 h 667959"/>
                <a:gd name="connsiteX13" fmla="*/ 239126 w 455076"/>
                <a:gd name="connsiteY13" fmla="*/ 0 h 667959"/>
                <a:gd name="connsiteX14" fmla="*/ 255794 w 455076"/>
                <a:gd name="connsiteY14" fmla="*/ 250031 h 667959"/>
                <a:gd name="connsiteX15" fmla="*/ 367714 w 455076"/>
                <a:gd name="connsiteY15" fmla="*/ 295275 h 667959"/>
                <a:gd name="connsiteX16" fmla="*/ 455076 w 455076"/>
                <a:gd name="connsiteY16" fmla="*/ 431023 h 667959"/>
                <a:gd name="connsiteX17" fmla="*/ 420101 w 455076"/>
                <a:gd name="connsiteY17" fmla="*/ 581026 h 667959"/>
                <a:gd name="connsiteX18" fmla="*/ 293152 w 455076"/>
                <a:gd name="connsiteY18" fmla="*/ 667959 h 667959"/>
                <a:gd name="connsiteX19" fmla="*/ 146256 w 455076"/>
                <a:gd name="connsiteY19" fmla="*/ 666750 h 667959"/>
                <a:gd name="connsiteX20" fmla="*/ 27193 w 455076"/>
                <a:gd name="connsiteY20" fmla="*/ 571500 h 667959"/>
                <a:gd name="connsiteX21" fmla="*/ 0 w 455076"/>
                <a:gd name="connsiteY21" fmla="*/ 429833 h 667959"/>
                <a:gd name="connsiteX22" fmla="*/ 64293 w 455076"/>
                <a:gd name="connsiteY22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667959"/>
                <a:gd name="connsiteX1" fmla="*/ 177213 w 455076"/>
                <a:gd name="connsiteY1" fmla="*/ 435770 h 667959"/>
                <a:gd name="connsiteX2" fmla="*/ 122445 w 455076"/>
                <a:gd name="connsiteY2" fmla="*/ 566738 h 667959"/>
                <a:gd name="connsiteX3" fmla="*/ 174832 w 455076"/>
                <a:gd name="connsiteY3" fmla="*/ 583408 h 667959"/>
                <a:gd name="connsiteX4" fmla="*/ 224838 w 455076"/>
                <a:gd name="connsiteY4" fmla="*/ 540545 h 667959"/>
                <a:gd name="connsiteX5" fmla="*/ 258176 w 455076"/>
                <a:gd name="connsiteY5" fmla="*/ 502446 h 667959"/>
                <a:gd name="connsiteX6" fmla="*/ 398669 w 455076"/>
                <a:gd name="connsiteY6" fmla="*/ 561976 h 667959"/>
                <a:gd name="connsiteX7" fmla="*/ 258176 w 455076"/>
                <a:gd name="connsiteY7" fmla="*/ 469108 h 667959"/>
                <a:gd name="connsiteX8" fmla="*/ 422482 w 455076"/>
                <a:gd name="connsiteY8" fmla="*/ 428626 h 667959"/>
                <a:gd name="connsiteX9" fmla="*/ 262938 w 455076"/>
                <a:gd name="connsiteY9" fmla="*/ 433388 h 667959"/>
                <a:gd name="connsiteX10" fmla="*/ 355806 w 455076"/>
                <a:gd name="connsiteY10" fmla="*/ 300039 h 667959"/>
                <a:gd name="connsiteX11" fmla="*/ 236745 w 455076"/>
                <a:gd name="connsiteY11" fmla="*/ 411957 h 667959"/>
                <a:gd name="connsiteX12" fmla="*/ 231982 w 455076"/>
                <a:gd name="connsiteY12" fmla="*/ 247651 h 667959"/>
                <a:gd name="connsiteX13" fmla="*/ 115301 w 455076"/>
                <a:gd name="connsiteY13" fmla="*/ 202407 h 667959"/>
                <a:gd name="connsiteX14" fmla="*/ 239126 w 455076"/>
                <a:gd name="connsiteY14" fmla="*/ 0 h 667959"/>
                <a:gd name="connsiteX15" fmla="*/ 255794 w 455076"/>
                <a:gd name="connsiteY15" fmla="*/ 250031 h 667959"/>
                <a:gd name="connsiteX16" fmla="*/ 367714 w 455076"/>
                <a:gd name="connsiteY16" fmla="*/ 295275 h 667959"/>
                <a:gd name="connsiteX17" fmla="*/ 455076 w 455076"/>
                <a:gd name="connsiteY17" fmla="*/ 431023 h 667959"/>
                <a:gd name="connsiteX18" fmla="*/ 420101 w 455076"/>
                <a:gd name="connsiteY18" fmla="*/ 581026 h 667959"/>
                <a:gd name="connsiteX19" fmla="*/ 293152 w 455076"/>
                <a:gd name="connsiteY19" fmla="*/ 667959 h 667959"/>
                <a:gd name="connsiteX20" fmla="*/ 146256 w 455076"/>
                <a:gd name="connsiteY20" fmla="*/ 666750 h 667959"/>
                <a:gd name="connsiteX21" fmla="*/ 27193 w 455076"/>
                <a:gd name="connsiteY21" fmla="*/ 571500 h 667959"/>
                <a:gd name="connsiteX22" fmla="*/ 0 w 455076"/>
                <a:gd name="connsiteY22" fmla="*/ 429833 h 667959"/>
                <a:gd name="connsiteX23" fmla="*/ 64293 w 455076"/>
                <a:gd name="connsiteY23" fmla="*/ 297673 h 667959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24838 w 455076"/>
                <a:gd name="connsiteY4" fmla="*/ 540545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58176 w 455076"/>
                <a:gd name="connsiteY5" fmla="*/ 502446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3895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74832 w 455076"/>
                <a:gd name="connsiteY3" fmla="*/ 583408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91514 w 455076"/>
                <a:gd name="connsiteY4" fmla="*/ 650082 h 741777"/>
                <a:gd name="connsiteX5" fmla="*/ 248651 w 455076"/>
                <a:gd name="connsiteY5" fmla="*/ 495302 h 741777"/>
                <a:gd name="connsiteX6" fmla="*/ 398669 w 455076"/>
                <a:gd name="connsiteY6" fmla="*/ 561976 h 741777"/>
                <a:gd name="connsiteX7" fmla="*/ 258176 w 455076"/>
                <a:gd name="connsiteY7" fmla="*/ 469108 h 741777"/>
                <a:gd name="connsiteX8" fmla="*/ 422482 w 455076"/>
                <a:gd name="connsiteY8" fmla="*/ 428626 h 741777"/>
                <a:gd name="connsiteX9" fmla="*/ 262938 w 455076"/>
                <a:gd name="connsiteY9" fmla="*/ 433388 h 741777"/>
                <a:gd name="connsiteX10" fmla="*/ 355806 w 455076"/>
                <a:gd name="connsiteY10" fmla="*/ 300039 h 741777"/>
                <a:gd name="connsiteX11" fmla="*/ 236745 w 455076"/>
                <a:gd name="connsiteY11" fmla="*/ 411957 h 741777"/>
                <a:gd name="connsiteX12" fmla="*/ 231982 w 455076"/>
                <a:gd name="connsiteY12" fmla="*/ 247651 h 741777"/>
                <a:gd name="connsiteX13" fmla="*/ 115301 w 455076"/>
                <a:gd name="connsiteY13" fmla="*/ 202407 h 741777"/>
                <a:gd name="connsiteX14" fmla="*/ 239126 w 455076"/>
                <a:gd name="connsiteY14" fmla="*/ 0 h 741777"/>
                <a:gd name="connsiteX15" fmla="*/ 255794 w 455076"/>
                <a:gd name="connsiteY15" fmla="*/ 250031 h 741777"/>
                <a:gd name="connsiteX16" fmla="*/ 367714 w 455076"/>
                <a:gd name="connsiteY16" fmla="*/ 295275 h 741777"/>
                <a:gd name="connsiteX17" fmla="*/ 455076 w 455076"/>
                <a:gd name="connsiteY17" fmla="*/ 431023 h 741777"/>
                <a:gd name="connsiteX18" fmla="*/ 420101 w 455076"/>
                <a:gd name="connsiteY18" fmla="*/ 581026 h 741777"/>
                <a:gd name="connsiteX19" fmla="*/ 333634 w 455076"/>
                <a:gd name="connsiteY19" fmla="*/ 741777 h 741777"/>
                <a:gd name="connsiteX20" fmla="*/ 146256 w 455076"/>
                <a:gd name="connsiteY20" fmla="*/ 666750 h 741777"/>
                <a:gd name="connsiteX21" fmla="*/ 27193 w 455076"/>
                <a:gd name="connsiteY21" fmla="*/ 571500 h 741777"/>
                <a:gd name="connsiteX22" fmla="*/ 0 w 455076"/>
                <a:gd name="connsiteY22" fmla="*/ 429833 h 741777"/>
                <a:gd name="connsiteX23" fmla="*/ 64293 w 455076"/>
                <a:gd name="connsiteY23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29601 w 455076"/>
                <a:gd name="connsiteY4" fmla="*/ 635795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291514 w 455076"/>
                <a:gd name="connsiteY5" fmla="*/ 650082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398669 w 455076"/>
                <a:gd name="connsiteY7" fmla="*/ 561976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22482 w 455076"/>
                <a:gd name="connsiteY9" fmla="*/ 428626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67714 w 455076"/>
                <a:gd name="connsiteY17" fmla="*/ 295275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55806 w 455076"/>
                <a:gd name="connsiteY11" fmla="*/ 300039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15301 w 455076"/>
                <a:gd name="connsiteY14" fmla="*/ 202407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46256 w 455076"/>
                <a:gd name="connsiteY21" fmla="*/ 6667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20063 w 455076"/>
                <a:gd name="connsiteY3" fmla="*/ 628651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64293 w 455076"/>
                <a:gd name="connsiteY0" fmla="*/ 297673 h 741777"/>
                <a:gd name="connsiteX1" fmla="*/ 177213 w 455076"/>
                <a:gd name="connsiteY1" fmla="*/ 435770 h 741777"/>
                <a:gd name="connsiteX2" fmla="*/ 122445 w 455076"/>
                <a:gd name="connsiteY2" fmla="*/ 566738 h 741777"/>
                <a:gd name="connsiteX3" fmla="*/ 143876 w 455076"/>
                <a:gd name="connsiteY3" fmla="*/ 676276 h 741777"/>
                <a:gd name="connsiteX4" fmla="*/ 217695 w 455076"/>
                <a:gd name="connsiteY4" fmla="*/ 509589 h 741777"/>
                <a:gd name="connsiteX5" fmla="*/ 301039 w 455076"/>
                <a:gd name="connsiteY5" fmla="*/ 671514 h 741777"/>
                <a:gd name="connsiteX6" fmla="*/ 248651 w 455076"/>
                <a:gd name="connsiteY6" fmla="*/ 495302 h 741777"/>
                <a:gd name="connsiteX7" fmla="*/ 410576 w 455076"/>
                <a:gd name="connsiteY7" fmla="*/ 571501 h 741777"/>
                <a:gd name="connsiteX8" fmla="*/ 258176 w 455076"/>
                <a:gd name="connsiteY8" fmla="*/ 469108 h 741777"/>
                <a:gd name="connsiteX9" fmla="*/ 436770 w 455076"/>
                <a:gd name="connsiteY9" fmla="*/ 423864 h 741777"/>
                <a:gd name="connsiteX10" fmla="*/ 262938 w 455076"/>
                <a:gd name="connsiteY10" fmla="*/ 433388 h 741777"/>
                <a:gd name="connsiteX11" fmla="*/ 362950 w 455076"/>
                <a:gd name="connsiteY11" fmla="*/ 292895 h 741777"/>
                <a:gd name="connsiteX12" fmla="*/ 236745 w 455076"/>
                <a:gd name="connsiteY12" fmla="*/ 411957 h 741777"/>
                <a:gd name="connsiteX13" fmla="*/ 231982 w 455076"/>
                <a:gd name="connsiteY13" fmla="*/ 247651 h 741777"/>
                <a:gd name="connsiteX14" fmla="*/ 120063 w 455076"/>
                <a:gd name="connsiteY14" fmla="*/ 209551 h 741777"/>
                <a:gd name="connsiteX15" fmla="*/ 239126 w 455076"/>
                <a:gd name="connsiteY15" fmla="*/ 0 h 741777"/>
                <a:gd name="connsiteX16" fmla="*/ 255794 w 455076"/>
                <a:gd name="connsiteY16" fmla="*/ 250031 h 741777"/>
                <a:gd name="connsiteX17" fmla="*/ 377239 w 455076"/>
                <a:gd name="connsiteY17" fmla="*/ 285750 h 741777"/>
                <a:gd name="connsiteX18" fmla="*/ 455076 w 455076"/>
                <a:gd name="connsiteY18" fmla="*/ 431023 h 741777"/>
                <a:gd name="connsiteX19" fmla="*/ 420101 w 455076"/>
                <a:gd name="connsiteY19" fmla="*/ 581026 h 741777"/>
                <a:gd name="connsiteX20" fmla="*/ 333634 w 455076"/>
                <a:gd name="connsiteY20" fmla="*/ 741777 h 741777"/>
                <a:gd name="connsiteX21" fmla="*/ 105775 w 455076"/>
                <a:gd name="connsiteY21" fmla="*/ 704850 h 741777"/>
                <a:gd name="connsiteX22" fmla="*/ 27193 w 455076"/>
                <a:gd name="connsiteY22" fmla="*/ 571500 h 741777"/>
                <a:gd name="connsiteX23" fmla="*/ 0 w 455076"/>
                <a:gd name="connsiteY23" fmla="*/ 429833 h 741777"/>
                <a:gd name="connsiteX24" fmla="*/ 64293 w 455076"/>
                <a:gd name="connsiteY24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52402 w 485033"/>
                <a:gd name="connsiteY2" fmla="*/ 566738 h 741777"/>
                <a:gd name="connsiteX3" fmla="*/ 173833 w 485033"/>
                <a:gd name="connsiteY3" fmla="*/ 676276 h 741777"/>
                <a:gd name="connsiteX4" fmla="*/ 247652 w 485033"/>
                <a:gd name="connsiteY4" fmla="*/ 509589 h 741777"/>
                <a:gd name="connsiteX5" fmla="*/ 330996 w 485033"/>
                <a:gd name="connsiteY5" fmla="*/ 671514 h 741777"/>
                <a:gd name="connsiteX6" fmla="*/ 278608 w 485033"/>
                <a:gd name="connsiteY6" fmla="*/ 495302 h 741777"/>
                <a:gd name="connsiteX7" fmla="*/ 440533 w 485033"/>
                <a:gd name="connsiteY7" fmla="*/ 571501 h 741777"/>
                <a:gd name="connsiteX8" fmla="*/ 288133 w 485033"/>
                <a:gd name="connsiteY8" fmla="*/ 469108 h 741777"/>
                <a:gd name="connsiteX9" fmla="*/ 466727 w 485033"/>
                <a:gd name="connsiteY9" fmla="*/ 423864 h 741777"/>
                <a:gd name="connsiteX10" fmla="*/ 292895 w 485033"/>
                <a:gd name="connsiteY10" fmla="*/ 433388 h 741777"/>
                <a:gd name="connsiteX11" fmla="*/ 392907 w 485033"/>
                <a:gd name="connsiteY11" fmla="*/ 292895 h 741777"/>
                <a:gd name="connsiteX12" fmla="*/ 266702 w 485033"/>
                <a:gd name="connsiteY12" fmla="*/ 411957 h 741777"/>
                <a:gd name="connsiteX13" fmla="*/ 261939 w 485033"/>
                <a:gd name="connsiteY13" fmla="*/ 247651 h 741777"/>
                <a:gd name="connsiteX14" fmla="*/ 150020 w 485033"/>
                <a:gd name="connsiteY14" fmla="*/ 209551 h 741777"/>
                <a:gd name="connsiteX15" fmla="*/ 269083 w 485033"/>
                <a:gd name="connsiteY15" fmla="*/ 0 h 741777"/>
                <a:gd name="connsiteX16" fmla="*/ 285751 w 485033"/>
                <a:gd name="connsiteY16" fmla="*/ 250031 h 741777"/>
                <a:gd name="connsiteX17" fmla="*/ 407196 w 485033"/>
                <a:gd name="connsiteY17" fmla="*/ 285750 h 741777"/>
                <a:gd name="connsiteX18" fmla="*/ 485033 w 485033"/>
                <a:gd name="connsiteY18" fmla="*/ 431023 h 741777"/>
                <a:gd name="connsiteX19" fmla="*/ 450058 w 485033"/>
                <a:gd name="connsiteY19" fmla="*/ 581026 h 741777"/>
                <a:gd name="connsiteX20" fmla="*/ 363591 w 485033"/>
                <a:gd name="connsiteY20" fmla="*/ 741777 h 741777"/>
                <a:gd name="connsiteX21" fmla="*/ 135732 w 485033"/>
                <a:gd name="connsiteY21" fmla="*/ 704850 h 741777"/>
                <a:gd name="connsiteX22" fmla="*/ 0 w 485033"/>
                <a:gd name="connsiteY22" fmla="*/ 581025 h 741777"/>
                <a:gd name="connsiteX23" fmla="*/ 29957 w 485033"/>
                <a:gd name="connsiteY23" fmla="*/ 429833 h 741777"/>
                <a:gd name="connsiteX24" fmla="*/ 94250 w 485033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9621 w 533658"/>
                <a:gd name="connsiteY5" fmla="*/ 671514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2458 w 533658"/>
                <a:gd name="connsiteY3" fmla="*/ 676276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201027 w 533658"/>
                <a:gd name="connsiteY2" fmla="*/ 566738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20076 w 533658"/>
                <a:gd name="connsiteY3" fmla="*/ 673894 h 741777"/>
                <a:gd name="connsiteX4" fmla="*/ 296277 w 533658"/>
                <a:gd name="connsiteY4" fmla="*/ 509589 h 741777"/>
                <a:gd name="connsiteX5" fmla="*/ 374859 w 533658"/>
                <a:gd name="connsiteY5" fmla="*/ 666752 h 741777"/>
                <a:gd name="connsiteX6" fmla="*/ 327233 w 533658"/>
                <a:gd name="connsiteY6" fmla="*/ 495302 h 741777"/>
                <a:gd name="connsiteX7" fmla="*/ 489158 w 533658"/>
                <a:gd name="connsiteY7" fmla="*/ 571501 h 741777"/>
                <a:gd name="connsiteX8" fmla="*/ 336758 w 533658"/>
                <a:gd name="connsiteY8" fmla="*/ 469108 h 741777"/>
                <a:gd name="connsiteX9" fmla="*/ 515352 w 533658"/>
                <a:gd name="connsiteY9" fmla="*/ 423864 h 741777"/>
                <a:gd name="connsiteX10" fmla="*/ 341520 w 533658"/>
                <a:gd name="connsiteY10" fmla="*/ 433388 h 741777"/>
                <a:gd name="connsiteX11" fmla="*/ 441532 w 533658"/>
                <a:gd name="connsiteY11" fmla="*/ 292895 h 741777"/>
                <a:gd name="connsiteX12" fmla="*/ 315327 w 533658"/>
                <a:gd name="connsiteY12" fmla="*/ 411957 h 741777"/>
                <a:gd name="connsiteX13" fmla="*/ 310564 w 533658"/>
                <a:gd name="connsiteY13" fmla="*/ 247651 h 741777"/>
                <a:gd name="connsiteX14" fmla="*/ 198645 w 533658"/>
                <a:gd name="connsiteY14" fmla="*/ 209551 h 741777"/>
                <a:gd name="connsiteX15" fmla="*/ 317708 w 533658"/>
                <a:gd name="connsiteY15" fmla="*/ 0 h 741777"/>
                <a:gd name="connsiteX16" fmla="*/ 334376 w 533658"/>
                <a:gd name="connsiteY16" fmla="*/ 250031 h 741777"/>
                <a:gd name="connsiteX17" fmla="*/ 455821 w 533658"/>
                <a:gd name="connsiteY17" fmla="*/ 285750 h 741777"/>
                <a:gd name="connsiteX18" fmla="*/ 533658 w 533658"/>
                <a:gd name="connsiteY18" fmla="*/ 431023 h 741777"/>
                <a:gd name="connsiteX19" fmla="*/ 498683 w 533658"/>
                <a:gd name="connsiteY19" fmla="*/ 581026 h 741777"/>
                <a:gd name="connsiteX20" fmla="*/ 412216 w 533658"/>
                <a:gd name="connsiteY20" fmla="*/ 741777 h 741777"/>
                <a:gd name="connsiteX21" fmla="*/ 184357 w 533658"/>
                <a:gd name="connsiteY21" fmla="*/ 704850 h 741777"/>
                <a:gd name="connsiteX22" fmla="*/ 48625 w 533658"/>
                <a:gd name="connsiteY22" fmla="*/ 581025 h 741777"/>
                <a:gd name="connsiteX23" fmla="*/ 0 w 533658"/>
                <a:gd name="connsiteY23" fmla="*/ 425070 h 741777"/>
                <a:gd name="connsiteX24" fmla="*/ 142875 w 533658"/>
                <a:gd name="connsiteY24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70071 w 533658"/>
                <a:gd name="connsiteY3" fmla="*/ 623889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265321 w 533658"/>
                <a:gd name="connsiteY3" fmla="*/ 492920 h 741777"/>
                <a:gd name="connsiteX4" fmla="*/ 220076 w 533658"/>
                <a:gd name="connsiteY4" fmla="*/ 673894 h 741777"/>
                <a:gd name="connsiteX5" fmla="*/ 296277 w 533658"/>
                <a:gd name="connsiteY5" fmla="*/ 509589 h 741777"/>
                <a:gd name="connsiteX6" fmla="*/ 374859 w 533658"/>
                <a:gd name="connsiteY6" fmla="*/ 666752 h 741777"/>
                <a:gd name="connsiteX7" fmla="*/ 327233 w 533658"/>
                <a:gd name="connsiteY7" fmla="*/ 495302 h 741777"/>
                <a:gd name="connsiteX8" fmla="*/ 489158 w 533658"/>
                <a:gd name="connsiteY8" fmla="*/ 571501 h 741777"/>
                <a:gd name="connsiteX9" fmla="*/ 336758 w 533658"/>
                <a:gd name="connsiteY9" fmla="*/ 469108 h 741777"/>
                <a:gd name="connsiteX10" fmla="*/ 515352 w 533658"/>
                <a:gd name="connsiteY10" fmla="*/ 423864 h 741777"/>
                <a:gd name="connsiteX11" fmla="*/ 341520 w 533658"/>
                <a:gd name="connsiteY11" fmla="*/ 433388 h 741777"/>
                <a:gd name="connsiteX12" fmla="*/ 441532 w 533658"/>
                <a:gd name="connsiteY12" fmla="*/ 292895 h 741777"/>
                <a:gd name="connsiteX13" fmla="*/ 315327 w 533658"/>
                <a:gd name="connsiteY13" fmla="*/ 411957 h 741777"/>
                <a:gd name="connsiteX14" fmla="*/ 310564 w 533658"/>
                <a:gd name="connsiteY14" fmla="*/ 247651 h 741777"/>
                <a:gd name="connsiteX15" fmla="*/ 198645 w 533658"/>
                <a:gd name="connsiteY15" fmla="*/ 209551 h 741777"/>
                <a:gd name="connsiteX16" fmla="*/ 317708 w 533658"/>
                <a:gd name="connsiteY16" fmla="*/ 0 h 741777"/>
                <a:gd name="connsiteX17" fmla="*/ 334376 w 533658"/>
                <a:gd name="connsiteY17" fmla="*/ 250031 h 741777"/>
                <a:gd name="connsiteX18" fmla="*/ 455821 w 533658"/>
                <a:gd name="connsiteY18" fmla="*/ 285750 h 741777"/>
                <a:gd name="connsiteX19" fmla="*/ 533658 w 533658"/>
                <a:gd name="connsiteY19" fmla="*/ 431023 h 741777"/>
                <a:gd name="connsiteX20" fmla="*/ 498683 w 533658"/>
                <a:gd name="connsiteY20" fmla="*/ 581026 h 741777"/>
                <a:gd name="connsiteX21" fmla="*/ 412216 w 533658"/>
                <a:gd name="connsiteY21" fmla="*/ 741777 h 741777"/>
                <a:gd name="connsiteX22" fmla="*/ 184357 w 533658"/>
                <a:gd name="connsiteY22" fmla="*/ 704850 h 741777"/>
                <a:gd name="connsiteX23" fmla="*/ 48625 w 533658"/>
                <a:gd name="connsiteY23" fmla="*/ 581025 h 741777"/>
                <a:gd name="connsiteX24" fmla="*/ 0 w 533658"/>
                <a:gd name="connsiteY24" fmla="*/ 425070 h 741777"/>
                <a:gd name="connsiteX25" fmla="*/ 142875 w 533658"/>
                <a:gd name="connsiteY25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81977 w 533658"/>
                <a:gd name="connsiteY3" fmla="*/ 500064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55771 w 533658"/>
                <a:gd name="connsiteY2" fmla="*/ 5072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117683 w 533658"/>
                <a:gd name="connsiteY3" fmla="*/ 566739 h 741777"/>
                <a:gd name="connsiteX4" fmla="*/ 265321 w 533658"/>
                <a:gd name="connsiteY4" fmla="*/ 492920 h 741777"/>
                <a:gd name="connsiteX5" fmla="*/ 220076 w 533658"/>
                <a:gd name="connsiteY5" fmla="*/ 673894 h 741777"/>
                <a:gd name="connsiteX6" fmla="*/ 296277 w 533658"/>
                <a:gd name="connsiteY6" fmla="*/ 509589 h 741777"/>
                <a:gd name="connsiteX7" fmla="*/ 374859 w 533658"/>
                <a:gd name="connsiteY7" fmla="*/ 666752 h 741777"/>
                <a:gd name="connsiteX8" fmla="*/ 327233 w 533658"/>
                <a:gd name="connsiteY8" fmla="*/ 495302 h 741777"/>
                <a:gd name="connsiteX9" fmla="*/ 489158 w 533658"/>
                <a:gd name="connsiteY9" fmla="*/ 571501 h 741777"/>
                <a:gd name="connsiteX10" fmla="*/ 336758 w 533658"/>
                <a:gd name="connsiteY10" fmla="*/ 469108 h 741777"/>
                <a:gd name="connsiteX11" fmla="*/ 515352 w 533658"/>
                <a:gd name="connsiteY11" fmla="*/ 423864 h 741777"/>
                <a:gd name="connsiteX12" fmla="*/ 341520 w 533658"/>
                <a:gd name="connsiteY12" fmla="*/ 433388 h 741777"/>
                <a:gd name="connsiteX13" fmla="*/ 441532 w 533658"/>
                <a:gd name="connsiteY13" fmla="*/ 292895 h 741777"/>
                <a:gd name="connsiteX14" fmla="*/ 315327 w 533658"/>
                <a:gd name="connsiteY14" fmla="*/ 411957 h 741777"/>
                <a:gd name="connsiteX15" fmla="*/ 310564 w 533658"/>
                <a:gd name="connsiteY15" fmla="*/ 247651 h 741777"/>
                <a:gd name="connsiteX16" fmla="*/ 198645 w 533658"/>
                <a:gd name="connsiteY16" fmla="*/ 209551 h 741777"/>
                <a:gd name="connsiteX17" fmla="*/ 317708 w 533658"/>
                <a:gd name="connsiteY17" fmla="*/ 0 h 741777"/>
                <a:gd name="connsiteX18" fmla="*/ 334376 w 533658"/>
                <a:gd name="connsiteY18" fmla="*/ 250031 h 741777"/>
                <a:gd name="connsiteX19" fmla="*/ 455821 w 533658"/>
                <a:gd name="connsiteY19" fmla="*/ 285750 h 741777"/>
                <a:gd name="connsiteX20" fmla="*/ 533658 w 533658"/>
                <a:gd name="connsiteY20" fmla="*/ 431023 h 741777"/>
                <a:gd name="connsiteX21" fmla="*/ 498683 w 533658"/>
                <a:gd name="connsiteY21" fmla="*/ 581026 h 741777"/>
                <a:gd name="connsiteX22" fmla="*/ 412216 w 533658"/>
                <a:gd name="connsiteY22" fmla="*/ 741777 h 741777"/>
                <a:gd name="connsiteX23" fmla="*/ 184357 w 533658"/>
                <a:gd name="connsiteY23" fmla="*/ 704850 h 741777"/>
                <a:gd name="connsiteX24" fmla="*/ 48625 w 533658"/>
                <a:gd name="connsiteY24" fmla="*/ 581025 h 741777"/>
                <a:gd name="connsiteX25" fmla="*/ 0 w 533658"/>
                <a:gd name="connsiteY25" fmla="*/ 425070 h 741777"/>
                <a:gd name="connsiteX26" fmla="*/ 142875 w 533658"/>
                <a:gd name="connsiteY26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84346 w 533658"/>
                <a:gd name="connsiteY3" fmla="*/ 509589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17683 w 533658"/>
                <a:gd name="connsiteY4" fmla="*/ 566739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46246 w 533658"/>
                <a:gd name="connsiteY2" fmla="*/ 431007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72440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3395 w 533658"/>
                <a:gd name="connsiteY4" fmla="*/ 569121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4859 w 533658"/>
                <a:gd name="connsiteY8" fmla="*/ 666752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142875 w 533658"/>
                <a:gd name="connsiteY0" fmla="*/ 297673 h 741777"/>
                <a:gd name="connsiteX1" fmla="*/ 255795 w 533658"/>
                <a:gd name="connsiteY1" fmla="*/ 435770 h 741777"/>
                <a:gd name="connsiteX2" fmla="*/ 60534 w 533658"/>
                <a:gd name="connsiteY2" fmla="*/ 423863 h 741777"/>
                <a:gd name="connsiteX3" fmla="*/ 246271 w 533658"/>
                <a:gd name="connsiteY3" fmla="*/ 466726 h 741777"/>
                <a:gd name="connsiteX4" fmla="*/ 101014 w 533658"/>
                <a:gd name="connsiteY4" fmla="*/ 576265 h 741777"/>
                <a:gd name="connsiteX5" fmla="*/ 265321 w 533658"/>
                <a:gd name="connsiteY5" fmla="*/ 492920 h 741777"/>
                <a:gd name="connsiteX6" fmla="*/ 220076 w 533658"/>
                <a:gd name="connsiteY6" fmla="*/ 673894 h 741777"/>
                <a:gd name="connsiteX7" fmla="*/ 296277 w 533658"/>
                <a:gd name="connsiteY7" fmla="*/ 509589 h 741777"/>
                <a:gd name="connsiteX8" fmla="*/ 377241 w 533658"/>
                <a:gd name="connsiteY8" fmla="*/ 678659 h 741777"/>
                <a:gd name="connsiteX9" fmla="*/ 327233 w 533658"/>
                <a:gd name="connsiteY9" fmla="*/ 495302 h 741777"/>
                <a:gd name="connsiteX10" fmla="*/ 489158 w 533658"/>
                <a:gd name="connsiteY10" fmla="*/ 571501 h 741777"/>
                <a:gd name="connsiteX11" fmla="*/ 336758 w 533658"/>
                <a:gd name="connsiteY11" fmla="*/ 469108 h 741777"/>
                <a:gd name="connsiteX12" fmla="*/ 515352 w 533658"/>
                <a:gd name="connsiteY12" fmla="*/ 423864 h 741777"/>
                <a:gd name="connsiteX13" fmla="*/ 341520 w 533658"/>
                <a:gd name="connsiteY13" fmla="*/ 433388 h 741777"/>
                <a:gd name="connsiteX14" fmla="*/ 441532 w 533658"/>
                <a:gd name="connsiteY14" fmla="*/ 292895 h 741777"/>
                <a:gd name="connsiteX15" fmla="*/ 315327 w 533658"/>
                <a:gd name="connsiteY15" fmla="*/ 411957 h 741777"/>
                <a:gd name="connsiteX16" fmla="*/ 310564 w 533658"/>
                <a:gd name="connsiteY16" fmla="*/ 247651 h 741777"/>
                <a:gd name="connsiteX17" fmla="*/ 198645 w 533658"/>
                <a:gd name="connsiteY17" fmla="*/ 209551 h 741777"/>
                <a:gd name="connsiteX18" fmla="*/ 317708 w 533658"/>
                <a:gd name="connsiteY18" fmla="*/ 0 h 741777"/>
                <a:gd name="connsiteX19" fmla="*/ 334376 w 533658"/>
                <a:gd name="connsiteY19" fmla="*/ 250031 h 741777"/>
                <a:gd name="connsiteX20" fmla="*/ 455821 w 533658"/>
                <a:gd name="connsiteY20" fmla="*/ 285750 h 741777"/>
                <a:gd name="connsiteX21" fmla="*/ 533658 w 533658"/>
                <a:gd name="connsiteY21" fmla="*/ 431023 h 741777"/>
                <a:gd name="connsiteX22" fmla="*/ 498683 w 533658"/>
                <a:gd name="connsiteY22" fmla="*/ 581026 h 741777"/>
                <a:gd name="connsiteX23" fmla="*/ 412216 w 533658"/>
                <a:gd name="connsiteY23" fmla="*/ 741777 h 741777"/>
                <a:gd name="connsiteX24" fmla="*/ 184357 w 533658"/>
                <a:gd name="connsiteY24" fmla="*/ 704850 h 741777"/>
                <a:gd name="connsiteX25" fmla="*/ 48625 w 533658"/>
                <a:gd name="connsiteY25" fmla="*/ 581025 h 741777"/>
                <a:gd name="connsiteX26" fmla="*/ 0 w 533658"/>
                <a:gd name="connsiteY26" fmla="*/ 425070 h 741777"/>
                <a:gd name="connsiteX27" fmla="*/ 142875 w 533658"/>
                <a:gd name="connsiteY27" fmla="*/ 297673 h 741777"/>
                <a:gd name="connsiteX0" fmla="*/ 94250 w 485033"/>
                <a:gd name="connsiteY0" fmla="*/ 297673 h 741777"/>
                <a:gd name="connsiteX1" fmla="*/ 207170 w 485033"/>
                <a:gd name="connsiteY1" fmla="*/ 435770 h 741777"/>
                <a:gd name="connsiteX2" fmla="*/ 11909 w 485033"/>
                <a:gd name="connsiteY2" fmla="*/ 423863 h 741777"/>
                <a:gd name="connsiteX3" fmla="*/ 197646 w 485033"/>
                <a:gd name="connsiteY3" fmla="*/ 466726 h 741777"/>
                <a:gd name="connsiteX4" fmla="*/ 52389 w 485033"/>
                <a:gd name="connsiteY4" fmla="*/ 576265 h 741777"/>
                <a:gd name="connsiteX5" fmla="*/ 216696 w 485033"/>
                <a:gd name="connsiteY5" fmla="*/ 492920 h 741777"/>
                <a:gd name="connsiteX6" fmla="*/ 171451 w 485033"/>
                <a:gd name="connsiteY6" fmla="*/ 673894 h 741777"/>
                <a:gd name="connsiteX7" fmla="*/ 247652 w 485033"/>
                <a:gd name="connsiteY7" fmla="*/ 509589 h 741777"/>
                <a:gd name="connsiteX8" fmla="*/ 328616 w 485033"/>
                <a:gd name="connsiteY8" fmla="*/ 678659 h 741777"/>
                <a:gd name="connsiteX9" fmla="*/ 278608 w 485033"/>
                <a:gd name="connsiteY9" fmla="*/ 495302 h 741777"/>
                <a:gd name="connsiteX10" fmla="*/ 440533 w 485033"/>
                <a:gd name="connsiteY10" fmla="*/ 571501 h 741777"/>
                <a:gd name="connsiteX11" fmla="*/ 288133 w 485033"/>
                <a:gd name="connsiteY11" fmla="*/ 469108 h 741777"/>
                <a:gd name="connsiteX12" fmla="*/ 466727 w 485033"/>
                <a:gd name="connsiteY12" fmla="*/ 423864 h 741777"/>
                <a:gd name="connsiteX13" fmla="*/ 292895 w 485033"/>
                <a:gd name="connsiteY13" fmla="*/ 433388 h 741777"/>
                <a:gd name="connsiteX14" fmla="*/ 392907 w 485033"/>
                <a:gd name="connsiteY14" fmla="*/ 292895 h 741777"/>
                <a:gd name="connsiteX15" fmla="*/ 266702 w 485033"/>
                <a:gd name="connsiteY15" fmla="*/ 411957 h 741777"/>
                <a:gd name="connsiteX16" fmla="*/ 261939 w 485033"/>
                <a:gd name="connsiteY16" fmla="*/ 247651 h 741777"/>
                <a:gd name="connsiteX17" fmla="*/ 150020 w 485033"/>
                <a:gd name="connsiteY17" fmla="*/ 209551 h 741777"/>
                <a:gd name="connsiteX18" fmla="*/ 269083 w 485033"/>
                <a:gd name="connsiteY18" fmla="*/ 0 h 741777"/>
                <a:gd name="connsiteX19" fmla="*/ 285751 w 485033"/>
                <a:gd name="connsiteY19" fmla="*/ 250031 h 741777"/>
                <a:gd name="connsiteX20" fmla="*/ 407196 w 485033"/>
                <a:gd name="connsiteY20" fmla="*/ 285750 h 741777"/>
                <a:gd name="connsiteX21" fmla="*/ 485033 w 485033"/>
                <a:gd name="connsiteY21" fmla="*/ 431023 h 741777"/>
                <a:gd name="connsiteX22" fmla="*/ 450058 w 485033"/>
                <a:gd name="connsiteY22" fmla="*/ 581026 h 741777"/>
                <a:gd name="connsiteX23" fmla="*/ 363591 w 485033"/>
                <a:gd name="connsiteY23" fmla="*/ 741777 h 741777"/>
                <a:gd name="connsiteX24" fmla="*/ 135732 w 485033"/>
                <a:gd name="connsiteY24" fmla="*/ 704850 h 741777"/>
                <a:gd name="connsiteX25" fmla="*/ 0 w 485033"/>
                <a:gd name="connsiteY25" fmla="*/ 581025 h 741777"/>
                <a:gd name="connsiteX26" fmla="*/ 6144 w 485033"/>
                <a:gd name="connsiteY26" fmla="*/ 417926 h 741777"/>
                <a:gd name="connsiteX27" fmla="*/ 94250 w 485033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29588 w 478889"/>
                <a:gd name="connsiteY24" fmla="*/ 704850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41777"/>
                <a:gd name="connsiteX1" fmla="*/ 201026 w 478889"/>
                <a:gd name="connsiteY1" fmla="*/ 435770 h 741777"/>
                <a:gd name="connsiteX2" fmla="*/ 5765 w 478889"/>
                <a:gd name="connsiteY2" fmla="*/ 423863 h 741777"/>
                <a:gd name="connsiteX3" fmla="*/ 191502 w 478889"/>
                <a:gd name="connsiteY3" fmla="*/ 466726 h 741777"/>
                <a:gd name="connsiteX4" fmla="*/ 46245 w 478889"/>
                <a:gd name="connsiteY4" fmla="*/ 576265 h 741777"/>
                <a:gd name="connsiteX5" fmla="*/ 210552 w 478889"/>
                <a:gd name="connsiteY5" fmla="*/ 492920 h 741777"/>
                <a:gd name="connsiteX6" fmla="*/ 165307 w 478889"/>
                <a:gd name="connsiteY6" fmla="*/ 673894 h 741777"/>
                <a:gd name="connsiteX7" fmla="*/ 241508 w 478889"/>
                <a:gd name="connsiteY7" fmla="*/ 509589 h 741777"/>
                <a:gd name="connsiteX8" fmla="*/ 322472 w 478889"/>
                <a:gd name="connsiteY8" fmla="*/ 678659 h 741777"/>
                <a:gd name="connsiteX9" fmla="*/ 272464 w 478889"/>
                <a:gd name="connsiteY9" fmla="*/ 495302 h 741777"/>
                <a:gd name="connsiteX10" fmla="*/ 434389 w 478889"/>
                <a:gd name="connsiteY10" fmla="*/ 571501 h 741777"/>
                <a:gd name="connsiteX11" fmla="*/ 281989 w 478889"/>
                <a:gd name="connsiteY11" fmla="*/ 469108 h 741777"/>
                <a:gd name="connsiteX12" fmla="*/ 460583 w 478889"/>
                <a:gd name="connsiteY12" fmla="*/ 423864 h 741777"/>
                <a:gd name="connsiteX13" fmla="*/ 286751 w 478889"/>
                <a:gd name="connsiteY13" fmla="*/ 433388 h 741777"/>
                <a:gd name="connsiteX14" fmla="*/ 386763 w 478889"/>
                <a:gd name="connsiteY14" fmla="*/ 292895 h 741777"/>
                <a:gd name="connsiteX15" fmla="*/ 260558 w 478889"/>
                <a:gd name="connsiteY15" fmla="*/ 411957 h 741777"/>
                <a:gd name="connsiteX16" fmla="*/ 255795 w 478889"/>
                <a:gd name="connsiteY16" fmla="*/ 247651 h 741777"/>
                <a:gd name="connsiteX17" fmla="*/ 143876 w 478889"/>
                <a:gd name="connsiteY17" fmla="*/ 209551 h 741777"/>
                <a:gd name="connsiteX18" fmla="*/ 262939 w 478889"/>
                <a:gd name="connsiteY18" fmla="*/ 0 h 741777"/>
                <a:gd name="connsiteX19" fmla="*/ 279607 w 478889"/>
                <a:gd name="connsiteY19" fmla="*/ 250031 h 741777"/>
                <a:gd name="connsiteX20" fmla="*/ 401052 w 478889"/>
                <a:gd name="connsiteY20" fmla="*/ 285750 h 741777"/>
                <a:gd name="connsiteX21" fmla="*/ 478889 w 478889"/>
                <a:gd name="connsiteY21" fmla="*/ 431023 h 741777"/>
                <a:gd name="connsiteX22" fmla="*/ 443914 w 478889"/>
                <a:gd name="connsiteY22" fmla="*/ 581026 h 741777"/>
                <a:gd name="connsiteX23" fmla="*/ 357447 w 478889"/>
                <a:gd name="connsiteY23" fmla="*/ 741777 h 741777"/>
                <a:gd name="connsiteX24" fmla="*/ 151019 w 478889"/>
                <a:gd name="connsiteY24" fmla="*/ 695325 h 741777"/>
                <a:gd name="connsiteX25" fmla="*/ 24812 w 478889"/>
                <a:gd name="connsiteY25" fmla="*/ 581025 h 741777"/>
                <a:gd name="connsiteX26" fmla="*/ 0 w 478889"/>
                <a:gd name="connsiteY26" fmla="*/ 417926 h 741777"/>
                <a:gd name="connsiteX27" fmla="*/ 88106 w 478889"/>
                <a:gd name="connsiteY27" fmla="*/ 297673 h 741777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9589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81989 w 478889"/>
                <a:gd name="connsiteY11" fmla="*/ 469108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86751 w 478889"/>
                <a:gd name="connsiteY13" fmla="*/ 433388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7673 h 706058"/>
                <a:gd name="connsiteX1" fmla="*/ 201026 w 478889"/>
                <a:gd name="connsiteY1" fmla="*/ 435770 h 706058"/>
                <a:gd name="connsiteX2" fmla="*/ 5765 w 478889"/>
                <a:gd name="connsiteY2" fmla="*/ 423863 h 706058"/>
                <a:gd name="connsiteX3" fmla="*/ 191502 w 478889"/>
                <a:gd name="connsiteY3" fmla="*/ 466726 h 706058"/>
                <a:gd name="connsiteX4" fmla="*/ 46245 w 478889"/>
                <a:gd name="connsiteY4" fmla="*/ 576265 h 706058"/>
                <a:gd name="connsiteX5" fmla="*/ 210552 w 478889"/>
                <a:gd name="connsiteY5" fmla="*/ 492920 h 706058"/>
                <a:gd name="connsiteX6" fmla="*/ 165307 w 478889"/>
                <a:gd name="connsiteY6" fmla="*/ 673894 h 706058"/>
                <a:gd name="connsiteX7" fmla="*/ 241508 w 478889"/>
                <a:gd name="connsiteY7" fmla="*/ 502446 h 706058"/>
                <a:gd name="connsiteX8" fmla="*/ 322472 w 478889"/>
                <a:gd name="connsiteY8" fmla="*/ 678659 h 706058"/>
                <a:gd name="connsiteX9" fmla="*/ 272464 w 478889"/>
                <a:gd name="connsiteY9" fmla="*/ 495302 h 706058"/>
                <a:gd name="connsiteX10" fmla="*/ 434389 w 478889"/>
                <a:gd name="connsiteY10" fmla="*/ 571501 h 706058"/>
                <a:gd name="connsiteX11" fmla="*/ 279607 w 478889"/>
                <a:gd name="connsiteY11" fmla="*/ 461965 h 706058"/>
                <a:gd name="connsiteX12" fmla="*/ 460583 w 478889"/>
                <a:gd name="connsiteY12" fmla="*/ 423864 h 706058"/>
                <a:gd name="connsiteX13" fmla="*/ 279608 w 478889"/>
                <a:gd name="connsiteY13" fmla="*/ 435770 h 706058"/>
                <a:gd name="connsiteX14" fmla="*/ 386763 w 478889"/>
                <a:gd name="connsiteY14" fmla="*/ 292895 h 706058"/>
                <a:gd name="connsiteX15" fmla="*/ 260558 w 478889"/>
                <a:gd name="connsiteY15" fmla="*/ 411957 h 706058"/>
                <a:gd name="connsiteX16" fmla="*/ 255795 w 478889"/>
                <a:gd name="connsiteY16" fmla="*/ 247651 h 706058"/>
                <a:gd name="connsiteX17" fmla="*/ 143876 w 478889"/>
                <a:gd name="connsiteY17" fmla="*/ 209551 h 706058"/>
                <a:gd name="connsiteX18" fmla="*/ 262939 w 478889"/>
                <a:gd name="connsiteY18" fmla="*/ 0 h 706058"/>
                <a:gd name="connsiteX19" fmla="*/ 279607 w 478889"/>
                <a:gd name="connsiteY19" fmla="*/ 250031 h 706058"/>
                <a:gd name="connsiteX20" fmla="*/ 401052 w 478889"/>
                <a:gd name="connsiteY20" fmla="*/ 285750 h 706058"/>
                <a:gd name="connsiteX21" fmla="*/ 478889 w 478889"/>
                <a:gd name="connsiteY21" fmla="*/ 431023 h 706058"/>
                <a:gd name="connsiteX22" fmla="*/ 443914 w 478889"/>
                <a:gd name="connsiteY22" fmla="*/ 581026 h 706058"/>
                <a:gd name="connsiteX23" fmla="*/ 333634 w 478889"/>
                <a:gd name="connsiteY23" fmla="*/ 706058 h 706058"/>
                <a:gd name="connsiteX24" fmla="*/ 151019 w 478889"/>
                <a:gd name="connsiteY24" fmla="*/ 695325 h 706058"/>
                <a:gd name="connsiteX25" fmla="*/ 24812 w 478889"/>
                <a:gd name="connsiteY25" fmla="*/ 581025 h 706058"/>
                <a:gd name="connsiteX26" fmla="*/ 0 w 478889"/>
                <a:gd name="connsiteY26" fmla="*/ 417926 h 706058"/>
                <a:gd name="connsiteX27" fmla="*/ 88106 w 478889"/>
                <a:gd name="connsiteY27" fmla="*/ 297673 h 706058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5795 w 478889"/>
                <a:gd name="connsiteY16" fmla="*/ 242889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5795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88106 w 478889"/>
                <a:gd name="connsiteY27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62940 w 478889"/>
                <a:gd name="connsiteY19" fmla="*/ 133352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88106 w 478889"/>
                <a:gd name="connsiteY0" fmla="*/ 292911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88106 w 478889"/>
                <a:gd name="connsiteY28" fmla="*/ 292911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0083 w 478889"/>
                <a:gd name="connsiteY19" fmla="*/ 7146 h 701296"/>
                <a:gd name="connsiteX20" fmla="*/ 279607 w 478889"/>
                <a:gd name="connsiteY20" fmla="*/ 245269 h 701296"/>
                <a:gd name="connsiteX21" fmla="*/ 401052 w 478889"/>
                <a:gd name="connsiteY21" fmla="*/ 280988 h 701296"/>
                <a:gd name="connsiteX22" fmla="*/ 478889 w 478889"/>
                <a:gd name="connsiteY22" fmla="*/ 426261 h 701296"/>
                <a:gd name="connsiteX23" fmla="*/ 443914 w 478889"/>
                <a:gd name="connsiteY23" fmla="*/ 576264 h 701296"/>
                <a:gd name="connsiteX24" fmla="*/ 333634 w 478889"/>
                <a:gd name="connsiteY24" fmla="*/ 701296 h 701296"/>
                <a:gd name="connsiteX25" fmla="*/ 151019 w 478889"/>
                <a:gd name="connsiteY25" fmla="*/ 690563 h 701296"/>
                <a:gd name="connsiteX26" fmla="*/ 24812 w 478889"/>
                <a:gd name="connsiteY26" fmla="*/ 576263 h 701296"/>
                <a:gd name="connsiteX27" fmla="*/ 0 w 478889"/>
                <a:gd name="connsiteY27" fmla="*/ 413164 h 701296"/>
                <a:gd name="connsiteX28" fmla="*/ 92868 w 478889"/>
                <a:gd name="connsiteY28" fmla="*/ 288148 h 701296"/>
                <a:gd name="connsiteX0" fmla="*/ 92868 w 478889"/>
                <a:gd name="connsiteY0" fmla="*/ 288148 h 701296"/>
                <a:gd name="connsiteX1" fmla="*/ 201026 w 478889"/>
                <a:gd name="connsiteY1" fmla="*/ 431008 h 701296"/>
                <a:gd name="connsiteX2" fmla="*/ 5765 w 478889"/>
                <a:gd name="connsiteY2" fmla="*/ 419101 h 701296"/>
                <a:gd name="connsiteX3" fmla="*/ 191502 w 478889"/>
                <a:gd name="connsiteY3" fmla="*/ 461964 h 701296"/>
                <a:gd name="connsiteX4" fmla="*/ 46245 w 478889"/>
                <a:gd name="connsiteY4" fmla="*/ 571503 h 701296"/>
                <a:gd name="connsiteX5" fmla="*/ 210552 w 478889"/>
                <a:gd name="connsiteY5" fmla="*/ 488158 h 701296"/>
                <a:gd name="connsiteX6" fmla="*/ 165307 w 478889"/>
                <a:gd name="connsiteY6" fmla="*/ 669132 h 701296"/>
                <a:gd name="connsiteX7" fmla="*/ 241508 w 478889"/>
                <a:gd name="connsiteY7" fmla="*/ 497684 h 701296"/>
                <a:gd name="connsiteX8" fmla="*/ 322472 w 478889"/>
                <a:gd name="connsiteY8" fmla="*/ 673897 h 701296"/>
                <a:gd name="connsiteX9" fmla="*/ 272464 w 478889"/>
                <a:gd name="connsiteY9" fmla="*/ 490540 h 701296"/>
                <a:gd name="connsiteX10" fmla="*/ 434389 w 478889"/>
                <a:gd name="connsiteY10" fmla="*/ 566739 h 701296"/>
                <a:gd name="connsiteX11" fmla="*/ 279607 w 478889"/>
                <a:gd name="connsiteY11" fmla="*/ 457203 h 701296"/>
                <a:gd name="connsiteX12" fmla="*/ 460583 w 478889"/>
                <a:gd name="connsiteY12" fmla="*/ 419102 h 701296"/>
                <a:gd name="connsiteX13" fmla="*/ 279608 w 478889"/>
                <a:gd name="connsiteY13" fmla="*/ 431008 h 701296"/>
                <a:gd name="connsiteX14" fmla="*/ 386763 w 478889"/>
                <a:gd name="connsiteY14" fmla="*/ 288133 h 701296"/>
                <a:gd name="connsiteX15" fmla="*/ 260558 w 478889"/>
                <a:gd name="connsiteY15" fmla="*/ 407195 h 701296"/>
                <a:gd name="connsiteX16" fmla="*/ 253414 w 478889"/>
                <a:gd name="connsiteY16" fmla="*/ 247651 h 701296"/>
                <a:gd name="connsiteX17" fmla="*/ 143876 w 478889"/>
                <a:gd name="connsiteY17" fmla="*/ 204789 h 701296"/>
                <a:gd name="connsiteX18" fmla="*/ 251033 w 478889"/>
                <a:gd name="connsiteY18" fmla="*/ 0 h 701296"/>
                <a:gd name="connsiteX19" fmla="*/ 279607 w 478889"/>
                <a:gd name="connsiteY19" fmla="*/ 245269 h 701296"/>
                <a:gd name="connsiteX20" fmla="*/ 401052 w 478889"/>
                <a:gd name="connsiteY20" fmla="*/ 280988 h 701296"/>
                <a:gd name="connsiteX21" fmla="*/ 478889 w 478889"/>
                <a:gd name="connsiteY21" fmla="*/ 426261 h 701296"/>
                <a:gd name="connsiteX22" fmla="*/ 443914 w 478889"/>
                <a:gd name="connsiteY22" fmla="*/ 576264 h 701296"/>
                <a:gd name="connsiteX23" fmla="*/ 333634 w 478889"/>
                <a:gd name="connsiteY23" fmla="*/ 701296 h 701296"/>
                <a:gd name="connsiteX24" fmla="*/ 151019 w 478889"/>
                <a:gd name="connsiteY24" fmla="*/ 690563 h 701296"/>
                <a:gd name="connsiteX25" fmla="*/ 24812 w 478889"/>
                <a:gd name="connsiteY25" fmla="*/ 576263 h 701296"/>
                <a:gd name="connsiteX26" fmla="*/ 0 w 478889"/>
                <a:gd name="connsiteY26" fmla="*/ 413164 h 701296"/>
                <a:gd name="connsiteX27" fmla="*/ 92868 w 478889"/>
                <a:gd name="connsiteY27" fmla="*/ 288148 h 701296"/>
                <a:gd name="connsiteX0" fmla="*/ 92868 w 478889"/>
                <a:gd name="connsiteY0" fmla="*/ 83359 h 496507"/>
                <a:gd name="connsiteX1" fmla="*/ 201026 w 478889"/>
                <a:gd name="connsiteY1" fmla="*/ 226219 h 496507"/>
                <a:gd name="connsiteX2" fmla="*/ 5765 w 478889"/>
                <a:gd name="connsiteY2" fmla="*/ 214312 h 496507"/>
                <a:gd name="connsiteX3" fmla="*/ 191502 w 478889"/>
                <a:gd name="connsiteY3" fmla="*/ 257175 h 496507"/>
                <a:gd name="connsiteX4" fmla="*/ 46245 w 478889"/>
                <a:gd name="connsiteY4" fmla="*/ 366714 h 496507"/>
                <a:gd name="connsiteX5" fmla="*/ 210552 w 478889"/>
                <a:gd name="connsiteY5" fmla="*/ 283369 h 496507"/>
                <a:gd name="connsiteX6" fmla="*/ 165307 w 478889"/>
                <a:gd name="connsiteY6" fmla="*/ 464343 h 496507"/>
                <a:gd name="connsiteX7" fmla="*/ 241508 w 478889"/>
                <a:gd name="connsiteY7" fmla="*/ 292895 h 496507"/>
                <a:gd name="connsiteX8" fmla="*/ 322472 w 478889"/>
                <a:gd name="connsiteY8" fmla="*/ 469108 h 496507"/>
                <a:gd name="connsiteX9" fmla="*/ 272464 w 478889"/>
                <a:gd name="connsiteY9" fmla="*/ 285751 h 496507"/>
                <a:gd name="connsiteX10" fmla="*/ 434389 w 478889"/>
                <a:gd name="connsiteY10" fmla="*/ 361950 h 496507"/>
                <a:gd name="connsiteX11" fmla="*/ 279607 w 478889"/>
                <a:gd name="connsiteY11" fmla="*/ 252414 h 496507"/>
                <a:gd name="connsiteX12" fmla="*/ 460583 w 478889"/>
                <a:gd name="connsiteY12" fmla="*/ 214313 h 496507"/>
                <a:gd name="connsiteX13" fmla="*/ 279608 w 478889"/>
                <a:gd name="connsiteY13" fmla="*/ 226219 h 496507"/>
                <a:gd name="connsiteX14" fmla="*/ 386763 w 478889"/>
                <a:gd name="connsiteY14" fmla="*/ 83344 h 496507"/>
                <a:gd name="connsiteX15" fmla="*/ 260558 w 478889"/>
                <a:gd name="connsiteY15" fmla="*/ 202406 h 496507"/>
                <a:gd name="connsiteX16" fmla="*/ 253414 w 478889"/>
                <a:gd name="connsiteY16" fmla="*/ 42862 h 496507"/>
                <a:gd name="connsiteX17" fmla="*/ 143876 w 478889"/>
                <a:gd name="connsiteY17" fmla="*/ 0 h 496507"/>
                <a:gd name="connsiteX18" fmla="*/ 279607 w 478889"/>
                <a:gd name="connsiteY18" fmla="*/ 40480 h 496507"/>
                <a:gd name="connsiteX19" fmla="*/ 401052 w 478889"/>
                <a:gd name="connsiteY19" fmla="*/ 76199 h 496507"/>
                <a:gd name="connsiteX20" fmla="*/ 478889 w 478889"/>
                <a:gd name="connsiteY20" fmla="*/ 221472 h 496507"/>
                <a:gd name="connsiteX21" fmla="*/ 443914 w 478889"/>
                <a:gd name="connsiteY21" fmla="*/ 371475 h 496507"/>
                <a:gd name="connsiteX22" fmla="*/ 333634 w 478889"/>
                <a:gd name="connsiteY22" fmla="*/ 496507 h 496507"/>
                <a:gd name="connsiteX23" fmla="*/ 151019 w 478889"/>
                <a:gd name="connsiteY23" fmla="*/ 485774 h 496507"/>
                <a:gd name="connsiteX24" fmla="*/ 24812 w 478889"/>
                <a:gd name="connsiteY24" fmla="*/ 371474 h 496507"/>
                <a:gd name="connsiteX25" fmla="*/ 0 w 478889"/>
                <a:gd name="connsiteY25" fmla="*/ 208375 h 496507"/>
                <a:gd name="connsiteX26" fmla="*/ 92868 w 478889"/>
                <a:gd name="connsiteY26" fmla="*/ 83359 h 49650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53414 w 478889"/>
                <a:gd name="connsiteY16" fmla="*/ 2382 h 456027"/>
                <a:gd name="connsiteX17" fmla="*/ 279607 w 478889"/>
                <a:gd name="connsiteY17" fmla="*/ 0 h 456027"/>
                <a:gd name="connsiteX18" fmla="*/ 401052 w 478889"/>
                <a:gd name="connsiteY18" fmla="*/ 35719 h 456027"/>
                <a:gd name="connsiteX19" fmla="*/ 478889 w 478889"/>
                <a:gd name="connsiteY19" fmla="*/ 180992 h 456027"/>
                <a:gd name="connsiteX20" fmla="*/ 443914 w 478889"/>
                <a:gd name="connsiteY20" fmla="*/ 330995 h 456027"/>
                <a:gd name="connsiteX21" fmla="*/ 333634 w 478889"/>
                <a:gd name="connsiteY21" fmla="*/ 456027 h 456027"/>
                <a:gd name="connsiteX22" fmla="*/ 151019 w 478889"/>
                <a:gd name="connsiteY22" fmla="*/ 445294 h 456027"/>
                <a:gd name="connsiteX23" fmla="*/ 24812 w 478889"/>
                <a:gd name="connsiteY23" fmla="*/ 330994 h 456027"/>
                <a:gd name="connsiteX24" fmla="*/ 0 w 478889"/>
                <a:gd name="connsiteY24" fmla="*/ 167895 h 456027"/>
                <a:gd name="connsiteX25" fmla="*/ 92868 w 478889"/>
                <a:gd name="connsiteY25" fmla="*/ 42879 h 456027"/>
                <a:gd name="connsiteX0" fmla="*/ 92868 w 478889"/>
                <a:gd name="connsiteY0" fmla="*/ 42879 h 456027"/>
                <a:gd name="connsiteX1" fmla="*/ 201026 w 478889"/>
                <a:gd name="connsiteY1" fmla="*/ 185739 h 456027"/>
                <a:gd name="connsiteX2" fmla="*/ 5765 w 478889"/>
                <a:gd name="connsiteY2" fmla="*/ 173832 h 456027"/>
                <a:gd name="connsiteX3" fmla="*/ 191502 w 478889"/>
                <a:gd name="connsiteY3" fmla="*/ 216695 h 456027"/>
                <a:gd name="connsiteX4" fmla="*/ 46245 w 478889"/>
                <a:gd name="connsiteY4" fmla="*/ 326234 h 456027"/>
                <a:gd name="connsiteX5" fmla="*/ 210552 w 478889"/>
                <a:gd name="connsiteY5" fmla="*/ 242889 h 456027"/>
                <a:gd name="connsiteX6" fmla="*/ 165307 w 478889"/>
                <a:gd name="connsiteY6" fmla="*/ 423863 h 456027"/>
                <a:gd name="connsiteX7" fmla="*/ 241508 w 478889"/>
                <a:gd name="connsiteY7" fmla="*/ 252415 h 456027"/>
                <a:gd name="connsiteX8" fmla="*/ 322472 w 478889"/>
                <a:gd name="connsiteY8" fmla="*/ 428628 h 456027"/>
                <a:gd name="connsiteX9" fmla="*/ 272464 w 478889"/>
                <a:gd name="connsiteY9" fmla="*/ 245271 h 456027"/>
                <a:gd name="connsiteX10" fmla="*/ 434389 w 478889"/>
                <a:gd name="connsiteY10" fmla="*/ 321470 h 456027"/>
                <a:gd name="connsiteX11" fmla="*/ 279607 w 478889"/>
                <a:gd name="connsiteY11" fmla="*/ 211934 h 456027"/>
                <a:gd name="connsiteX12" fmla="*/ 460583 w 478889"/>
                <a:gd name="connsiteY12" fmla="*/ 173833 h 456027"/>
                <a:gd name="connsiteX13" fmla="*/ 279608 w 478889"/>
                <a:gd name="connsiteY13" fmla="*/ 185739 h 456027"/>
                <a:gd name="connsiteX14" fmla="*/ 386763 w 478889"/>
                <a:gd name="connsiteY14" fmla="*/ 42864 h 456027"/>
                <a:gd name="connsiteX15" fmla="*/ 260558 w 478889"/>
                <a:gd name="connsiteY15" fmla="*/ 161926 h 456027"/>
                <a:gd name="connsiteX16" fmla="*/ 279607 w 478889"/>
                <a:gd name="connsiteY16" fmla="*/ 0 h 456027"/>
                <a:gd name="connsiteX17" fmla="*/ 401052 w 478889"/>
                <a:gd name="connsiteY17" fmla="*/ 35719 h 456027"/>
                <a:gd name="connsiteX18" fmla="*/ 478889 w 478889"/>
                <a:gd name="connsiteY18" fmla="*/ 180992 h 456027"/>
                <a:gd name="connsiteX19" fmla="*/ 443914 w 478889"/>
                <a:gd name="connsiteY19" fmla="*/ 330995 h 456027"/>
                <a:gd name="connsiteX20" fmla="*/ 333634 w 478889"/>
                <a:gd name="connsiteY20" fmla="*/ 456027 h 456027"/>
                <a:gd name="connsiteX21" fmla="*/ 151019 w 478889"/>
                <a:gd name="connsiteY21" fmla="*/ 445294 h 456027"/>
                <a:gd name="connsiteX22" fmla="*/ 24812 w 478889"/>
                <a:gd name="connsiteY22" fmla="*/ 330994 h 456027"/>
                <a:gd name="connsiteX23" fmla="*/ 0 w 478889"/>
                <a:gd name="connsiteY23" fmla="*/ 167895 h 456027"/>
                <a:gd name="connsiteX24" fmla="*/ 92868 w 478889"/>
                <a:gd name="connsiteY24" fmla="*/ 42879 h 456027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260558 w 478889"/>
                <a:gd name="connsiteY15" fmla="*/ 126207 h 420308"/>
                <a:gd name="connsiteX16" fmla="*/ 401052 w 478889"/>
                <a:gd name="connsiteY16" fmla="*/ 0 h 420308"/>
                <a:gd name="connsiteX17" fmla="*/ 478889 w 478889"/>
                <a:gd name="connsiteY17" fmla="*/ 145273 h 420308"/>
                <a:gd name="connsiteX18" fmla="*/ 443914 w 478889"/>
                <a:gd name="connsiteY18" fmla="*/ 295276 h 420308"/>
                <a:gd name="connsiteX19" fmla="*/ 333634 w 478889"/>
                <a:gd name="connsiteY19" fmla="*/ 420308 h 420308"/>
                <a:gd name="connsiteX20" fmla="*/ 151019 w 478889"/>
                <a:gd name="connsiteY20" fmla="*/ 409575 h 420308"/>
                <a:gd name="connsiteX21" fmla="*/ 24812 w 478889"/>
                <a:gd name="connsiteY21" fmla="*/ 295275 h 420308"/>
                <a:gd name="connsiteX22" fmla="*/ 0 w 478889"/>
                <a:gd name="connsiteY22" fmla="*/ 132176 h 420308"/>
                <a:gd name="connsiteX23" fmla="*/ 92868 w 478889"/>
                <a:gd name="connsiteY23" fmla="*/ 7160 h 420308"/>
                <a:gd name="connsiteX0" fmla="*/ 92868 w 478889"/>
                <a:gd name="connsiteY0" fmla="*/ 7160 h 420308"/>
                <a:gd name="connsiteX1" fmla="*/ 201026 w 478889"/>
                <a:gd name="connsiteY1" fmla="*/ 150020 h 420308"/>
                <a:gd name="connsiteX2" fmla="*/ 5765 w 478889"/>
                <a:gd name="connsiteY2" fmla="*/ 138113 h 420308"/>
                <a:gd name="connsiteX3" fmla="*/ 191502 w 478889"/>
                <a:gd name="connsiteY3" fmla="*/ 180976 h 420308"/>
                <a:gd name="connsiteX4" fmla="*/ 46245 w 478889"/>
                <a:gd name="connsiteY4" fmla="*/ 290515 h 420308"/>
                <a:gd name="connsiteX5" fmla="*/ 210552 w 478889"/>
                <a:gd name="connsiteY5" fmla="*/ 207170 h 420308"/>
                <a:gd name="connsiteX6" fmla="*/ 165307 w 478889"/>
                <a:gd name="connsiteY6" fmla="*/ 388144 h 420308"/>
                <a:gd name="connsiteX7" fmla="*/ 241508 w 478889"/>
                <a:gd name="connsiteY7" fmla="*/ 216696 h 420308"/>
                <a:gd name="connsiteX8" fmla="*/ 322472 w 478889"/>
                <a:gd name="connsiteY8" fmla="*/ 392909 h 420308"/>
                <a:gd name="connsiteX9" fmla="*/ 272464 w 478889"/>
                <a:gd name="connsiteY9" fmla="*/ 209552 h 420308"/>
                <a:gd name="connsiteX10" fmla="*/ 434389 w 478889"/>
                <a:gd name="connsiteY10" fmla="*/ 285751 h 420308"/>
                <a:gd name="connsiteX11" fmla="*/ 279607 w 478889"/>
                <a:gd name="connsiteY11" fmla="*/ 176215 h 420308"/>
                <a:gd name="connsiteX12" fmla="*/ 460583 w 478889"/>
                <a:gd name="connsiteY12" fmla="*/ 138114 h 420308"/>
                <a:gd name="connsiteX13" fmla="*/ 279608 w 478889"/>
                <a:gd name="connsiteY13" fmla="*/ 150020 h 420308"/>
                <a:gd name="connsiteX14" fmla="*/ 386763 w 478889"/>
                <a:gd name="connsiteY14" fmla="*/ 7145 h 420308"/>
                <a:gd name="connsiteX15" fmla="*/ 401052 w 478889"/>
                <a:gd name="connsiteY15" fmla="*/ 0 h 420308"/>
                <a:gd name="connsiteX16" fmla="*/ 478889 w 478889"/>
                <a:gd name="connsiteY16" fmla="*/ 145273 h 420308"/>
                <a:gd name="connsiteX17" fmla="*/ 443914 w 478889"/>
                <a:gd name="connsiteY17" fmla="*/ 295276 h 420308"/>
                <a:gd name="connsiteX18" fmla="*/ 333634 w 478889"/>
                <a:gd name="connsiteY18" fmla="*/ 420308 h 420308"/>
                <a:gd name="connsiteX19" fmla="*/ 151019 w 478889"/>
                <a:gd name="connsiteY19" fmla="*/ 409575 h 420308"/>
                <a:gd name="connsiteX20" fmla="*/ 24812 w 478889"/>
                <a:gd name="connsiteY20" fmla="*/ 295275 h 420308"/>
                <a:gd name="connsiteX21" fmla="*/ 0 w 478889"/>
                <a:gd name="connsiteY21" fmla="*/ 132176 h 420308"/>
                <a:gd name="connsiteX22" fmla="*/ 92868 w 478889"/>
                <a:gd name="connsiteY22" fmla="*/ 7160 h 420308"/>
                <a:gd name="connsiteX0" fmla="*/ 92868 w 478889"/>
                <a:gd name="connsiteY0" fmla="*/ 15 h 413163"/>
                <a:gd name="connsiteX1" fmla="*/ 201026 w 478889"/>
                <a:gd name="connsiteY1" fmla="*/ 142875 h 413163"/>
                <a:gd name="connsiteX2" fmla="*/ 5765 w 478889"/>
                <a:gd name="connsiteY2" fmla="*/ 130968 h 413163"/>
                <a:gd name="connsiteX3" fmla="*/ 191502 w 478889"/>
                <a:gd name="connsiteY3" fmla="*/ 173831 h 413163"/>
                <a:gd name="connsiteX4" fmla="*/ 46245 w 478889"/>
                <a:gd name="connsiteY4" fmla="*/ 283370 h 413163"/>
                <a:gd name="connsiteX5" fmla="*/ 210552 w 478889"/>
                <a:gd name="connsiteY5" fmla="*/ 200025 h 413163"/>
                <a:gd name="connsiteX6" fmla="*/ 165307 w 478889"/>
                <a:gd name="connsiteY6" fmla="*/ 380999 h 413163"/>
                <a:gd name="connsiteX7" fmla="*/ 241508 w 478889"/>
                <a:gd name="connsiteY7" fmla="*/ 209551 h 413163"/>
                <a:gd name="connsiteX8" fmla="*/ 322472 w 478889"/>
                <a:gd name="connsiteY8" fmla="*/ 385764 h 413163"/>
                <a:gd name="connsiteX9" fmla="*/ 272464 w 478889"/>
                <a:gd name="connsiteY9" fmla="*/ 202407 h 413163"/>
                <a:gd name="connsiteX10" fmla="*/ 434389 w 478889"/>
                <a:gd name="connsiteY10" fmla="*/ 278606 h 413163"/>
                <a:gd name="connsiteX11" fmla="*/ 279607 w 478889"/>
                <a:gd name="connsiteY11" fmla="*/ 169070 h 413163"/>
                <a:gd name="connsiteX12" fmla="*/ 460583 w 478889"/>
                <a:gd name="connsiteY12" fmla="*/ 130969 h 413163"/>
                <a:gd name="connsiteX13" fmla="*/ 279608 w 478889"/>
                <a:gd name="connsiteY13" fmla="*/ 142875 h 413163"/>
                <a:gd name="connsiteX14" fmla="*/ 386763 w 478889"/>
                <a:gd name="connsiteY14" fmla="*/ 0 h 413163"/>
                <a:gd name="connsiteX15" fmla="*/ 478889 w 478889"/>
                <a:gd name="connsiteY15" fmla="*/ 138128 h 413163"/>
                <a:gd name="connsiteX16" fmla="*/ 443914 w 478889"/>
                <a:gd name="connsiteY16" fmla="*/ 288131 h 413163"/>
                <a:gd name="connsiteX17" fmla="*/ 333634 w 478889"/>
                <a:gd name="connsiteY17" fmla="*/ 413163 h 413163"/>
                <a:gd name="connsiteX18" fmla="*/ 151019 w 478889"/>
                <a:gd name="connsiteY18" fmla="*/ 402430 h 413163"/>
                <a:gd name="connsiteX19" fmla="*/ 24812 w 478889"/>
                <a:gd name="connsiteY19" fmla="*/ 288130 h 413163"/>
                <a:gd name="connsiteX20" fmla="*/ 0 w 478889"/>
                <a:gd name="connsiteY20" fmla="*/ 125031 h 413163"/>
                <a:gd name="connsiteX21" fmla="*/ 92868 w 478889"/>
                <a:gd name="connsiteY21" fmla="*/ 15 h 413163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279608 w 478889"/>
                <a:gd name="connsiteY13" fmla="*/ 142860 h 413148"/>
                <a:gd name="connsiteX14" fmla="*/ 478889 w 478889"/>
                <a:gd name="connsiteY14" fmla="*/ 138113 h 413148"/>
                <a:gd name="connsiteX15" fmla="*/ 443914 w 478889"/>
                <a:gd name="connsiteY15" fmla="*/ 288116 h 413148"/>
                <a:gd name="connsiteX16" fmla="*/ 333634 w 478889"/>
                <a:gd name="connsiteY16" fmla="*/ 413148 h 413148"/>
                <a:gd name="connsiteX17" fmla="*/ 151019 w 478889"/>
                <a:gd name="connsiteY17" fmla="*/ 402415 h 413148"/>
                <a:gd name="connsiteX18" fmla="*/ 24812 w 478889"/>
                <a:gd name="connsiteY18" fmla="*/ 288115 h 413148"/>
                <a:gd name="connsiteX19" fmla="*/ 0 w 478889"/>
                <a:gd name="connsiteY19" fmla="*/ 125016 h 413148"/>
                <a:gd name="connsiteX20" fmla="*/ 92868 w 478889"/>
                <a:gd name="connsiteY20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60583 w 478889"/>
                <a:gd name="connsiteY12" fmla="*/ 130954 h 413148"/>
                <a:gd name="connsiteX13" fmla="*/ 478889 w 478889"/>
                <a:gd name="connsiteY13" fmla="*/ 138113 h 413148"/>
                <a:gd name="connsiteX14" fmla="*/ 443914 w 478889"/>
                <a:gd name="connsiteY14" fmla="*/ 288116 h 413148"/>
                <a:gd name="connsiteX15" fmla="*/ 333634 w 478889"/>
                <a:gd name="connsiteY15" fmla="*/ 413148 h 413148"/>
                <a:gd name="connsiteX16" fmla="*/ 151019 w 478889"/>
                <a:gd name="connsiteY16" fmla="*/ 402415 h 413148"/>
                <a:gd name="connsiteX17" fmla="*/ 24812 w 478889"/>
                <a:gd name="connsiteY17" fmla="*/ 288115 h 413148"/>
                <a:gd name="connsiteX18" fmla="*/ 0 w 478889"/>
                <a:gd name="connsiteY18" fmla="*/ 125016 h 413148"/>
                <a:gd name="connsiteX19" fmla="*/ 92868 w 478889"/>
                <a:gd name="connsiteY19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279607 w 478889"/>
                <a:gd name="connsiteY11" fmla="*/ 169055 h 413148"/>
                <a:gd name="connsiteX12" fmla="*/ 478889 w 478889"/>
                <a:gd name="connsiteY12" fmla="*/ 138113 h 413148"/>
                <a:gd name="connsiteX13" fmla="*/ 443914 w 478889"/>
                <a:gd name="connsiteY13" fmla="*/ 288116 h 413148"/>
                <a:gd name="connsiteX14" fmla="*/ 333634 w 478889"/>
                <a:gd name="connsiteY14" fmla="*/ 413148 h 413148"/>
                <a:gd name="connsiteX15" fmla="*/ 151019 w 478889"/>
                <a:gd name="connsiteY15" fmla="*/ 402415 h 413148"/>
                <a:gd name="connsiteX16" fmla="*/ 24812 w 478889"/>
                <a:gd name="connsiteY16" fmla="*/ 288115 h 413148"/>
                <a:gd name="connsiteX17" fmla="*/ 0 w 478889"/>
                <a:gd name="connsiteY17" fmla="*/ 125016 h 413148"/>
                <a:gd name="connsiteX18" fmla="*/ 92868 w 478889"/>
                <a:gd name="connsiteY18" fmla="*/ 0 h 413148"/>
                <a:gd name="connsiteX0" fmla="*/ 92868 w 478889"/>
                <a:gd name="connsiteY0" fmla="*/ 0 h 413148"/>
                <a:gd name="connsiteX1" fmla="*/ 201026 w 478889"/>
                <a:gd name="connsiteY1" fmla="*/ 142860 h 413148"/>
                <a:gd name="connsiteX2" fmla="*/ 5765 w 478889"/>
                <a:gd name="connsiteY2" fmla="*/ 130953 h 413148"/>
                <a:gd name="connsiteX3" fmla="*/ 191502 w 478889"/>
                <a:gd name="connsiteY3" fmla="*/ 173816 h 413148"/>
                <a:gd name="connsiteX4" fmla="*/ 46245 w 478889"/>
                <a:gd name="connsiteY4" fmla="*/ 283355 h 413148"/>
                <a:gd name="connsiteX5" fmla="*/ 210552 w 478889"/>
                <a:gd name="connsiteY5" fmla="*/ 200010 h 413148"/>
                <a:gd name="connsiteX6" fmla="*/ 165307 w 478889"/>
                <a:gd name="connsiteY6" fmla="*/ 380984 h 413148"/>
                <a:gd name="connsiteX7" fmla="*/ 241508 w 478889"/>
                <a:gd name="connsiteY7" fmla="*/ 209536 h 413148"/>
                <a:gd name="connsiteX8" fmla="*/ 322472 w 478889"/>
                <a:gd name="connsiteY8" fmla="*/ 385749 h 413148"/>
                <a:gd name="connsiteX9" fmla="*/ 272464 w 478889"/>
                <a:gd name="connsiteY9" fmla="*/ 202392 h 413148"/>
                <a:gd name="connsiteX10" fmla="*/ 434389 w 478889"/>
                <a:gd name="connsiteY10" fmla="*/ 278591 h 413148"/>
                <a:gd name="connsiteX11" fmla="*/ 478889 w 478889"/>
                <a:gd name="connsiteY11" fmla="*/ 138113 h 413148"/>
                <a:gd name="connsiteX12" fmla="*/ 443914 w 478889"/>
                <a:gd name="connsiteY12" fmla="*/ 288116 h 413148"/>
                <a:gd name="connsiteX13" fmla="*/ 333634 w 478889"/>
                <a:gd name="connsiteY13" fmla="*/ 413148 h 413148"/>
                <a:gd name="connsiteX14" fmla="*/ 151019 w 478889"/>
                <a:gd name="connsiteY14" fmla="*/ 402415 h 413148"/>
                <a:gd name="connsiteX15" fmla="*/ 24812 w 478889"/>
                <a:gd name="connsiteY15" fmla="*/ 288115 h 413148"/>
                <a:gd name="connsiteX16" fmla="*/ 0 w 478889"/>
                <a:gd name="connsiteY16" fmla="*/ 125016 h 413148"/>
                <a:gd name="connsiteX17" fmla="*/ 92868 w 478889"/>
                <a:gd name="connsiteY17" fmla="*/ 0 h 413148"/>
                <a:gd name="connsiteX0" fmla="*/ 92868 w 443914"/>
                <a:gd name="connsiteY0" fmla="*/ 0 h 413148"/>
                <a:gd name="connsiteX1" fmla="*/ 201026 w 443914"/>
                <a:gd name="connsiteY1" fmla="*/ 142860 h 413148"/>
                <a:gd name="connsiteX2" fmla="*/ 5765 w 443914"/>
                <a:gd name="connsiteY2" fmla="*/ 130953 h 413148"/>
                <a:gd name="connsiteX3" fmla="*/ 191502 w 443914"/>
                <a:gd name="connsiteY3" fmla="*/ 173816 h 413148"/>
                <a:gd name="connsiteX4" fmla="*/ 46245 w 443914"/>
                <a:gd name="connsiteY4" fmla="*/ 283355 h 413148"/>
                <a:gd name="connsiteX5" fmla="*/ 210552 w 443914"/>
                <a:gd name="connsiteY5" fmla="*/ 200010 h 413148"/>
                <a:gd name="connsiteX6" fmla="*/ 165307 w 443914"/>
                <a:gd name="connsiteY6" fmla="*/ 380984 h 413148"/>
                <a:gd name="connsiteX7" fmla="*/ 241508 w 443914"/>
                <a:gd name="connsiteY7" fmla="*/ 209536 h 413148"/>
                <a:gd name="connsiteX8" fmla="*/ 322472 w 443914"/>
                <a:gd name="connsiteY8" fmla="*/ 385749 h 413148"/>
                <a:gd name="connsiteX9" fmla="*/ 272464 w 443914"/>
                <a:gd name="connsiteY9" fmla="*/ 202392 h 413148"/>
                <a:gd name="connsiteX10" fmla="*/ 434389 w 443914"/>
                <a:gd name="connsiteY10" fmla="*/ 278591 h 413148"/>
                <a:gd name="connsiteX11" fmla="*/ 443914 w 443914"/>
                <a:gd name="connsiteY11" fmla="*/ 288116 h 413148"/>
                <a:gd name="connsiteX12" fmla="*/ 333634 w 443914"/>
                <a:gd name="connsiteY12" fmla="*/ 413148 h 413148"/>
                <a:gd name="connsiteX13" fmla="*/ 151019 w 443914"/>
                <a:gd name="connsiteY13" fmla="*/ 402415 h 413148"/>
                <a:gd name="connsiteX14" fmla="*/ 24812 w 443914"/>
                <a:gd name="connsiteY14" fmla="*/ 288115 h 413148"/>
                <a:gd name="connsiteX15" fmla="*/ 0 w 443914"/>
                <a:gd name="connsiteY15" fmla="*/ 125016 h 413148"/>
                <a:gd name="connsiteX16" fmla="*/ 92868 w 443914"/>
                <a:gd name="connsiteY16" fmla="*/ 0 h 413148"/>
                <a:gd name="connsiteX0" fmla="*/ 92868 w 443914"/>
                <a:gd name="connsiteY0" fmla="*/ 0 h 413148"/>
                <a:gd name="connsiteX1" fmla="*/ 5765 w 443914"/>
                <a:gd name="connsiteY1" fmla="*/ 130953 h 413148"/>
                <a:gd name="connsiteX2" fmla="*/ 191502 w 443914"/>
                <a:gd name="connsiteY2" fmla="*/ 173816 h 413148"/>
                <a:gd name="connsiteX3" fmla="*/ 46245 w 443914"/>
                <a:gd name="connsiteY3" fmla="*/ 283355 h 413148"/>
                <a:gd name="connsiteX4" fmla="*/ 210552 w 443914"/>
                <a:gd name="connsiteY4" fmla="*/ 200010 h 413148"/>
                <a:gd name="connsiteX5" fmla="*/ 165307 w 443914"/>
                <a:gd name="connsiteY5" fmla="*/ 380984 h 413148"/>
                <a:gd name="connsiteX6" fmla="*/ 241508 w 443914"/>
                <a:gd name="connsiteY6" fmla="*/ 209536 h 413148"/>
                <a:gd name="connsiteX7" fmla="*/ 322472 w 443914"/>
                <a:gd name="connsiteY7" fmla="*/ 385749 h 413148"/>
                <a:gd name="connsiteX8" fmla="*/ 272464 w 443914"/>
                <a:gd name="connsiteY8" fmla="*/ 202392 h 413148"/>
                <a:gd name="connsiteX9" fmla="*/ 434389 w 443914"/>
                <a:gd name="connsiteY9" fmla="*/ 278591 h 413148"/>
                <a:gd name="connsiteX10" fmla="*/ 443914 w 443914"/>
                <a:gd name="connsiteY10" fmla="*/ 288116 h 413148"/>
                <a:gd name="connsiteX11" fmla="*/ 333634 w 443914"/>
                <a:gd name="connsiteY11" fmla="*/ 413148 h 413148"/>
                <a:gd name="connsiteX12" fmla="*/ 151019 w 443914"/>
                <a:gd name="connsiteY12" fmla="*/ 402415 h 413148"/>
                <a:gd name="connsiteX13" fmla="*/ 24812 w 443914"/>
                <a:gd name="connsiteY13" fmla="*/ 288115 h 413148"/>
                <a:gd name="connsiteX14" fmla="*/ 0 w 443914"/>
                <a:gd name="connsiteY14" fmla="*/ 125016 h 413148"/>
                <a:gd name="connsiteX15" fmla="*/ 92868 w 443914"/>
                <a:gd name="connsiteY15" fmla="*/ 0 h 413148"/>
                <a:gd name="connsiteX0" fmla="*/ 0 w 443914"/>
                <a:gd name="connsiteY0" fmla="*/ 0 h 288132"/>
                <a:gd name="connsiteX1" fmla="*/ 5765 w 443914"/>
                <a:gd name="connsiteY1" fmla="*/ 5937 h 288132"/>
                <a:gd name="connsiteX2" fmla="*/ 191502 w 443914"/>
                <a:gd name="connsiteY2" fmla="*/ 48800 h 288132"/>
                <a:gd name="connsiteX3" fmla="*/ 46245 w 443914"/>
                <a:gd name="connsiteY3" fmla="*/ 158339 h 288132"/>
                <a:gd name="connsiteX4" fmla="*/ 210552 w 443914"/>
                <a:gd name="connsiteY4" fmla="*/ 74994 h 288132"/>
                <a:gd name="connsiteX5" fmla="*/ 165307 w 443914"/>
                <a:gd name="connsiteY5" fmla="*/ 255968 h 288132"/>
                <a:gd name="connsiteX6" fmla="*/ 241508 w 443914"/>
                <a:gd name="connsiteY6" fmla="*/ 84520 h 288132"/>
                <a:gd name="connsiteX7" fmla="*/ 322472 w 443914"/>
                <a:gd name="connsiteY7" fmla="*/ 260733 h 288132"/>
                <a:gd name="connsiteX8" fmla="*/ 272464 w 443914"/>
                <a:gd name="connsiteY8" fmla="*/ 77376 h 288132"/>
                <a:gd name="connsiteX9" fmla="*/ 434389 w 443914"/>
                <a:gd name="connsiteY9" fmla="*/ 153575 h 288132"/>
                <a:gd name="connsiteX10" fmla="*/ 443914 w 443914"/>
                <a:gd name="connsiteY10" fmla="*/ 163100 h 288132"/>
                <a:gd name="connsiteX11" fmla="*/ 333634 w 443914"/>
                <a:gd name="connsiteY11" fmla="*/ 288132 h 288132"/>
                <a:gd name="connsiteX12" fmla="*/ 151019 w 443914"/>
                <a:gd name="connsiteY12" fmla="*/ 277399 h 288132"/>
                <a:gd name="connsiteX13" fmla="*/ 24812 w 443914"/>
                <a:gd name="connsiteY13" fmla="*/ 163099 h 288132"/>
                <a:gd name="connsiteX14" fmla="*/ 0 w 443914"/>
                <a:gd name="connsiteY14" fmla="*/ 0 h 288132"/>
                <a:gd name="connsiteX0" fmla="*/ 19047 w 438149"/>
                <a:gd name="connsiteY0" fmla="*/ 157162 h 282195"/>
                <a:gd name="connsiteX1" fmla="*/ 0 w 438149"/>
                <a:gd name="connsiteY1" fmla="*/ 0 h 282195"/>
                <a:gd name="connsiteX2" fmla="*/ 185737 w 438149"/>
                <a:gd name="connsiteY2" fmla="*/ 42863 h 282195"/>
                <a:gd name="connsiteX3" fmla="*/ 40480 w 438149"/>
                <a:gd name="connsiteY3" fmla="*/ 152402 h 282195"/>
                <a:gd name="connsiteX4" fmla="*/ 204787 w 438149"/>
                <a:gd name="connsiteY4" fmla="*/ 69057 h 282195"/>
                <a:gd name="connsiteX5" fmla="*/ 159542 w 438149"/>
                <a:gd name="connsiteY5" fmla="*/ 250031 h 282195"/>
                <a:gd name="connsiteX6" fmla="*/ 235743 w 438149"/>
                <a:gd name="connsiteY6" fmla="*/ 78583 h 282195"/>
                <a:gd name="connsiteX7" fmla="*/ 316707 w 438149"/>
                <a:gd name="connsiteY7" fmla="*/ 254796 h 282195"/>
                <a:gd name="connsiteX8" fmla="*/ 266699 w 438149"/>
                <a:gd name="connsiteY8" fmla="*/ 71439 h 282195"/>
                <a:gd name="connsiteX9" fmla="*/ 428624 w 438149"/>
                <a:gd name="connsiteY9" fmla="*/ 147638 h 282195"/>
                <a:gd name="connsiteX10" fmla="*/ 438149 w 438149"/>
                <a:gd name="connsiteY10" fmla="*/ 157163 h 282195"/>
                <a:gd name="connsiteX11" fmla="*/ 327869 w 438149"/>
                <a:gd name="connsiteY11" fmla="*/ 282195 h 282195"/>
                <a:gd name="connsiteX12" fmla="*/ 145254 w 438149"/>
                <a:gd name="connsiteY12" fmla="*/ 271462 h 282195"/>
                <a:gd name="connsiteX13" fmla="*/ 19047 w 438149"/>
                <a:gd name="connsiteY13" fmla="*/ 157162 h 282195"/>
                <a:gd name="connsiteX0" fmla="*/ 0 w 419102"/>
                <a:gd name="connsiteY0" fmla="*/ 114299 h 239332"/>
                <a:gd name="connsiteX1" fmla="*/ 166690 w 419102"/>
                <a:gd name="connsiteY1" fmla="*/ 0 h 239332"/>
                <a:gd name="connsiteX2" fmla="*/ 21433 w 419102"/>
                <a:gd name="connsiteY2" fmla="*/ 109539 h 239332"/>
                <a:gd name="connsiteX3" fmla="*/ 185740 w 419102"/>
                <a:gd name="connsiteY3" fmla="*/ 26194 h 239332"/>
                <a:gd name="connsiteX4" fmla="*/ 140495 w 419102"/>
                <a:gd name="connsiteY4" fmla="*/ 207168 h 239332"/>
                <a:gd name="connsiteX5" fmla="*/ 216696 w 419102"/>
                <a:gd name="connsiteY5" fmla="*/ 35720 h 239332"/>
                <a:gd name="connsiteX6" fmla="*/ 297660 w 419102"/>
                <a:gd name="connsiteY6" fmla="*/ 211933 h 239332"/>
                <a:gd name="connsiteX7" fmla="*/ 247652 w 419102"/>
                <a:gd name="connsiteY7" fmla="*/ 28576 h 239332"/>
                <a:gd name="connsiteX8" fmla="*/ 409577 w 419102"/>
                <a:gd name="connsiteY8" fmla="*/ 104775 h 239332"/>
                <a:gd name="connsiteX9" fmla="*/ 419102 w 419102"/>
                <a:gd name="connsiteY9" fmla="*/ 114300 h 239332"/>
                <a:gd name="connsiteX10" fmla="*/ 308822 w 419102"/>
                <a:gd name="connsiteY10" fmla="*/ 239332 h 239332"/>
                <a:gd name="connsiteX11" fmla="*/ 126207 w 419102"/>
                <a:gd name="connsiteY11" fmla="*/ 228599 h 239332"/>
                <a:gd name="connsiteX12" fmla="*/ 0 w 419102"/>
                <a:gd name="connsiteY12" fmla="*/ 114299 h 239332"/>
                <a:gd name="connsiteX0" fmla="*/ 0 w 419102"/>
                <a:gd name="connsiteY0" fmla="*/ 88105 h 213138"/>
                <a:gd name="connsiteX1" fmla="*/ 21433 w 419102"/>
                <a:gd name="connsiteY1" fmla="*/ 83345 h 213138"/>
                <a:gd name="connsiteX2" fmla="*/ 185740 w 419102"/>
                <a:gd name="connsiteY2" fmla="*/ 0 h 213138"/>
                <a:gd name="connsiteX3" fmla="*/ 140495 w 419102"/>
                <a:gd name="connsiteY3" fmla="*/ 180974 h 213138"/>
                <a:gd name="connsiteX4" fmla="*/ 216696 w 419102"/>
                <a:gd name="connsiteY4" fmla="*/ 9526 h 213138"/>
                <a:gd name="connsiteX5" fmla="*/ 297660 w 419102"/>
                <a:gd name="connsiteY5" fmla="*/ 185739 h 213138"/>
                <a:gd name="connsiteX6" fmla="*/ 247652 w 419102"/>
                <a:gd name="connsiteY6" fmla="*/ 2382 h 213138"/>
                <a:gd name="connsiteX7" fmla="*/ 409577 w 419102"/>
                <a:gd name="connsiteY7" fmla="*/ 78581 h 213138"/>
                <a:gd name="connsiteX8" fmla="*/ 419102 w 419102"/>
                <a:gd name="connsiteY8" fmla="*/ 88106 h 213138"/>
                <a:gd name="connsiteX9" fmla="*/ 308822 w 419102"/>
                <a:gd name="connsiteY9" fmla="*/ 213138 h 213138"/>
                <a:gd name="connsiteX10" fmla="*/ 126207 w 419102"/>
                <a:gd name="connsiteY10" fmla="*/ 202405 h 213138"/>
                <a:gd name="connsiteX11" fmla="*/ 0 w 419102"/>
                <a:gd name="connsiteY11" fmla="*/ 88105 h 213138"/>
                <a:gd name="connsiteX0" fmla="*/ 104774 w 397669"/>
                <a:gd name="connsiteY0" fmla="*/ 202405 h 213138"/>
                <a:gd name="connsiteX1" fmla="*/ 0 w 397669"/>
                <a:gd name="connsiteY1" fmla="*/ 83345 h 213138"/>
                <a:gd name="connsiteX2" fmla="*/ 164307 w 397669"/>
                <a:gd name="connsiteY2" fmla="*/ 0 h 213138"/>
                <a:gd name="connsiteX3" fmla="*/ 119062 w 397669"/>
                <a:gd name="connsiteY3" fmla="*/ 180974 h 213138"/>
                <a:gd name="connsiteX4" fmla="*/ 195263 w 397669"/>
                <a:gd name="connsiteY4" fmla="*/ 9526 h 213138"/>
                <a:gd name="connsiteX5" fmla="*/ 276227 w 397669"/>
                <a:gd name="connsiteY5" fmla="*/ 185739 h 213138"/>
                <a:gd name="connsiteX6" fmla="*/ 226219 w 397669"/>
                <a:gd name="connsiteY6" fmla="*/ 2382 h 213138"/>
                <a:gd name="connsiteX7" fmla="*/ 388144 w 397669"/>
                <a:gd name="connsiteY7" fmla="*/ 78581 h 213138"/>
                <a:gd name="connsiteX8" fmla="*/ 397669 w 397669"/>
                <a:gd name="connsiteY8" fmla="*/ 88106 h 213138"/>
                <a:gd name="connsiteX9" fmla="*/ 287389 w 397669"/>
                <a:gd name="connsiteY9" fmla="*/ 213138 h 213138"/>
                <a:gd name="connsiteX10" fmla="*/ 104774 w 397669"/>
                <a:gd name="connsiteY10" fmla="*/ 202405 h 213138"/>
                <a:gd name="connsiteX0" fmla="*/ 104774 w 397669"/>
                <a:gd name="connsiteY0" fmla="*/ 200023 h 210756"/>
                <a:gd name="connsiteX1" fmla="*/ 0 w 397669"/>
                <a:gd name="connsiteY1" fmla="*/ 80963 h 210756"/>
                <a:gd name="connsiteX2" fmla="*/ 119062 w 397669"/>
                <a:gd name="connsiteY2" fmla="*/ 178592 h 210756"/>
                <a:gd name="connsiteX3" fmla="*/ 195263 w 397669"/>
                <a:gd name="connsiteY3" fmla="*/ 7144 h 210756"/>
                <a:gd name="connsiteX4" fmla="*/ 276227 w 397669"/>
                <a:gd name="connsiteY4" fmla="*/ 183357 h 210756"/>
                <a:gd name="connsiteX5" fmla="*/ 226219 w 397669"/>
                <a:gd name="connsiteY5" fmla="*/ 0 h 210756"/>
                <a:gd name="connsiteX6" fmla="*/ 388144 w 397669"/>
                <a:gd name="connsiteY6" fmla="*/ 76199 h 210756"/>
                <a:gd name="connsiteX7" fmla="*/ 397669 w 397669"/>
                <a:gd name="connsiteY7" fmla="*/ 85724 h 210756"/>
                <a:gd name="connsiteX8" fmla="*/ 287389 w 397669"/>
                <a:gd name="connsiteY8" fmla="*/ 210756 h 210756"/>
                <a:gd name="connsiteX9" fmla="*/ 104774 w 397669"/>
                <a:gd name="connsiteY9" fmla="*/ 200023 h 210756"/>
                <a:gd name="connsiteX0" fmla="*/ 0 w 292895"/>
                <a:gd name="connsiteY0" fmla="*/ 200023 h 210756"/>
                <a:gd name="connsiteX1" fmla="*/ 14288 w 292895"/>
                <a:gd name="connsiteY1" fmla="*/ 178592 h 210756"/>
                <a:gd name="connsiteX2" fmla="*/ 90489 w 292895"/>
                <a:gd name="connsiteY2" fmla="*/ 7144 h 210756"/>
                <a:gd name="connsiteX3" fmla="*/ 171453 w 292895"/>
                <a:gd name="connsiteY3" fmla="*/ 183357 h 210756"/>
                <a:gd name="connsiteX4" fmla="*/ 121445 w 292895"/>
                <a:gd name="connsiteY4" fmla="*/ 0 h 210756"/>
                <a:gd name="connsiteX5" fmla="*/ 283370 w 292895"/>
                <a:gd name="connsiteY5" fmla="*/ 76199 h 210756"/>
                <a:gd name="connsiteX6" fmla="*/ 292895 w 292895"/>
                <a:gd name="connsiteY6" fmla="*/ 85724 h 210756"/>
                <a:gd name="connsiteX7" fmla="*/ 182615 w 292895"/>
                <a:gd name="connsiteY7" fmla="*/ 210756 h 210756"/>
                <a:gd name="connsiteX8" fmla="*/ 0 w 292895"/>
                <a:gd name="connsiteY8" fmla="*/ 200023 h 210756"/>
                <a:gd name="connsiteX0" fmla="*/ 0 w 292895"/>
                <a:gd name="connsiteY0" fmla="*/ 192879 h 203612"/>
                <a:gd name="connsiteX1" fmla="*/ 14288 w 292895"/>
                <a:gd name="connsiteY1" fmla="*/ 171448 h 203612"/>
                <a:gd name="connsiteX2" fmla="*/ 90489 w 292895"/>
                <a:gd name="connsiteY2" fmla="*/ 0 h 203612"/>
                <a:gd name="connsiteX3" fmla="*/ 171453 w 292895"/>
                <a:gd name="connsiteY3" fmla="*/ 176213 h 203612"/>
                <a:gd name="connsiteX4" fmla="*/ 283370 w 292895"/>
                <a:gd name="connsiteY4" fmla="*/ 69055 h 203612"/>
                <a:gd name="connsiteX5" fmla="*/ 292895 w 292895"/>
                <a:gd name="connsiteY5" fmla="*/ 78580 h 203612"/>
                <a:gd name="connsiteX6" fmla="*/ 182615 w 292895"/>
                <a:gd name="connsiteY6" fmla="*/ 203612 h 203612"/>
                <a:gd name="connsiteX7" fmla="*/ 0 w 292895"/>
                <a:gd name="connsiteY7" fmla="*/ 192879 h 203612"/>
                <a:gd name="connsiteX0" fmla="*/ 0 w 283370"/>
                <a:gd name="connsiteY0" fmla="*/ 192879 h 203612"/>
                <a:gd name="connsiteX1" fmla="*/ 14288 w 283370"/>
                <a:gd name="connsiteY1" fmla="*/ 171448 h 203612"/>
                <a:gd name="connsiteX2" fmla="*/ 90489 w 283370"/>
                <a:gd name="connsiteY2" fmla="*/ 0 h 203612"/>
                <a:gd name="connsiteX3" fmla="*/ 171453 w 283370"/>
                <a:gd name="connsiteY3" fmla="*/ 176213 h 203612"/>
                <a:gd name="connsiteX4" fmla="*/ 283370 w 283370"/>
                <a:gd name="connsiteY4" fmla="*/ 69055 h 203612"/>
                <a:gd name="connsiteX5" fmla="*/ 182615 w 283370"/>
                <a:gd name="connsiteY5" fmla="*/ 203612 h 203612"/>
                <a:gd name="connsiteX6" fmla="*/ 0 w 283370"/>
                <a:gd name="connsiteY6" fmla="*/ 192879 h 203612"/>
                <a:gd name="connsiteX0" fmla="*/ 0 w 182615"/>
                <a:gd name="connsiteY0" fmla="*/ 192879 h 203612"/>
                <a:gd name="connsiteX1" fmla="*/ 14288 w 182615"/>
                <a:gd name="connsiteY1" fmla="*/ 171448 h 203612"/>
                <a:gd name="connsiteX2" fmla="*/ 90489 w 182615"/>
                <a:gd name="connsiteY2" fmla="*/ 0 h 203612"/>
                <a:gd name="connsiteX3" fmla="*/ 171453 w 182615"/>
                <a:gd name="connsiteY3" fmla="*/ 176213 h 203612"/>
                <a:gd name="connsiteX4" fmla="*/ 182615 w 182615"/>
                <a:gd name="connsiteY4" fmla="*/ 203612 h 203612"/>
                <a:gd name="connsiteX5" fmla="*/ 0 w 182615"/>
                <a:gd name="connsiteY5" fmla="*/ 192879 h 2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5" h="203612">
                  <a:moveTo>
                    <a:pt x="0" y="192879"/>
                  </a:moveTo>
                  <a:lnTo>
                    <a:pt x="14288" y="171448"/>
                  </a:lnTo>
                  <a:lnTo>
                    <a:pt x="90489" y="0"/>
                  </a:lnTo>
                  <a:lnTo>
                    <a:pt x="171453" y="176213"/>
                  </a:lnTo>
                  <a:lnTo>
                    <a:pt x="182615" y="203612"/>
                  </a:lnTo>
                  <a:lnTo>
                    <a:pt x="0" y="19287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7" name="八角形 986">
              <a:extLst>
                <a:ext uri="{FF2B5EF4-FFF2-40B4-BE49-F238E27FC236}">
                  <a16:creationId xmlns:a16="http://schemas.microsoft.com/office/drawing/2014/main" id="{AEA39CF4-F7F0-AC8E-D4B8-5C0892BA7BFE}"/>
                </a:ext>
              </a:extLst>
            </p:cNvPr>
            <p:cNvSpPr/>
            <p:nvPr/>
          </p:nvSpPr>
          <p:spPr>
            <a:xfrm rot="10800000">
              <a:off x="3451101" y="3233354"/>
              <a:ext cx="344770" cy="344770"/>
            </a:xfrm>
            <a:prstGeom prst="octagon">
              <a:avLst/>
            </a:pr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8" name="直線コネクタ 987">
              <a:extLst>
                <a:ext uri="{FF2B5EF4-FFF2-40B4-BE49-F238E27FC236}">
                  <a16:creationId xmlns:a16="http://schemas.microsoft.com/office/drawing/2014/main" id="{758C19DA-E481-5C7E-DBD1-0CB7463DE5B1}"/>
                </a:ext>
              </a:extLst>
            </p:cNvPr>
            <p:cNvCxnSpPr>
              <a:cxnSpLocks/>
            </p:cNvCxnSpPr>
            <p:nvPr/>
          </p:nvCxnSpPr>
          <p:spPr>
            <a:xfrm>
              <a:off x="3583447" y="3312744"/>
              <a:ext cx="80076" cy="121327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直線コネクタ 988">
              <a:extLst>
                <a:ext uri="{FF2B5EF4-FFF2-40B4-BE49-F238E27FC236}">
                  <a16:creationId xmlns:a16="http://schemas.microsoft.com/office/drawing/2014/main" id="{30B97F62-2696-D674-27DA-AEE2818BD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3447" y="3312744"/>
              <a:ext cx="80076" cy="121327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コネクタ 990">
              <a:extLst>
                <a:ext uri="{FF2B5EF4-FFF2-40B4-BE49-F238E27FC236}">
                  <a16:creationId xmlns:a16="http://schemas.microsoft.com/office/drawing/2014/main" id="{071D2962-C706-E35B-1388-04C986BA2846}"/>
                </a:ext>
              </a:extLst>
            </p:cNvPr>
            <p:cNvCxnSpPr>
              <a:cxnSpLocks/>
            </p:cNvCxnSpPr>
            <p:nvPr/>
          </p:nvCxnSpPr>
          <p:spPr>
            <a:xfrm>
              <a:off x="3553115" y="3373407"/>
              <a:ext cx="140740" cy="0"/>
            </a:xfrm>
            <a:prstGeom prst="line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2" name="フリーフォーム: 図形 991">
              <a:extLst>
                <a:ext uri="{FF2B5EF4-FFF2-40B4-BE49-F238E27FC236}">
                  <a16:creationId xmlns:a16="http://schemas.microsoft.com/office/drawing/2014/main" id="{AD5A4F4A-BCA5-971F-F220-3EDA614DDE5F}"/>
                </a:ext>
              </a:extLst>
            </p:cNvPr>
            <p:cNvSpPr/>
            <p:nvPr/>
          </p:nvSpPr>
          <p:spPr>
            <a:xfrm>
              <a:off x="5348467" y="2724002"/>
              <a:ext cx="1186148" cy="159853"/>
            </a:xfrm>
            <a:custGeom>
              <a:avLst/>
              <a:gdLst>
                <a:gd name="connsiteX0" fmla="*/ 1151041 w 1173642"/>
                <a:gd name="connsiteY0" fmla="*/ 0 h 159857"/>
                <a:gd name="connsiteX1" fmla="*/ 1173642 w 1173642"/>
                <a:gd name="connsiteY1" fmla="*/ 23360 h 159857"/>
                <a:gd name="connsiteX2" fmla="*/ 1034981 w 1173642"/>
                <a:gd name="connsiteY2" fmla="*/ 159857 h 159857"/>
                <a:gd name="connsiteX3" fmla="*/ 902678 w 1173642"/>
                <a:gd name="connsiteY3" fmla="*/ 159857 h 159857"/>
                <a:gd name="connsiteX4" fmla="*/ 785498 w 1173642"/>
                <a:gd name="connsiteY4" fmla="*/ 20977 h 159857"/>
                <a:gd name="connsiteX5" fmla="*/ 637939 w 1173642"/>
                <a:gd name="connsiteY5" fmla="*/ 159857 h 159857"/>
                <a:gd name="connsiteX6" fmla="*/ 512276 w 1173642"/>
                <a:gd name="connsiteY6" fmla="*/ 159857 h 159857"/>
                <a:gd name="connsiteX7" fmla="*/ 394973 w 1173642"/>
                <a:gd name="connsiteY7" fmla="*/ 23359 h 159857"/>
                <a:gd name="connsiteX8" fmla="*/ 288132 w 1173642"/>
                <a:gd name="connsiteY8" fmla="*/ 117322 h 159857"/>
                <a:gd name="connsiteX9" fmla="*/ 0 w 1173642"/>
                <a:gd name="connsiteY9" fmla="*/ 31430 h 159857"/>
                <a:gd name="connsiteX10" fmla="*/ 29472 w 1173642"/>
                <a:gd name="connsiteY10" fmla="*/ 2383 h 159857"/>
                <a:gd name="connsiteX11" fmla="*/ 1151041 w 1173642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5498 w 1181381"/>
                <a:gd name="connsiteY4" fmla="*/ 20977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94973 w 1181381"/>
                <a:gd name="connsiteY7" fmla="*/ 23359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689 w 1181381"/>
                <a:gd name="connsiteY4" fmla="*/ 27526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615 w 1181381"/>
                <a:gd name="connsiteY7" fmla="*/ 25740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1041 w 1181381"/>
                <a:gd name="connsiteY0" fmla="*/ 0 h 159857"/>
                <a:gd name="connsiteX1" fmla="*/ 1181381 w 1181381"/>
                <a:gd name="connsiteY1" fmla="*/ 25741 h 159857"/>
                <a:gd name="connsiteX2" fmla="*/ 1034981 w 1181381"/>
                <a:gd name="connsiteY2" fmla="*/ 159857 h 159857"/>
                <a:gd name="connsiteX3" fmla="*/ 902678 w 1181381"/>
                <a:gd name="connsiteY3" fmla="*/ 159857 h 159857"/>
                <a:gd name="connsiteX4" fmla="*/ 786320 w 1181381"/>
                <a:gd name="connsiteY4" fmla="*/ 29002 h 159857"/>
                <a:gd name="connsiteX5" fmla="*/ 637939 w 1181381"/>
                <a:gd name="connsiteY5" fmla="*/ 159857 h 159857"/>
                <a:gd name="connsiteX6" fmla="*/ 512276 w 1181381"/>
                <a:gd name="connsiteY6" fmla="*/ 159857 h 159857"/>
                <a:gd name="connsiteX7" fmla="*/ 389984 w 1181381"/>
                <a:gd name="connsiteY7" fmla="*/ 27954 h 159857"/>
                <a:gd name="connsiteX8" fmla="*/ 288132 w 1181381"/>
                <a:gd name="connsiteY8" fmla="*/ 117322 h 159857"/>
                <a:gd name="connsiteX9" fmla="*/ 0 w 1181381"/>
                <a:gd name="connsiteY9" fmla="*/ 31430 h 159857"/>
                <a:gd name="connsiteX10" fmla="*/ 29472 w 1181381"/>
                <a:gd name="connsiteY10" fmla="*/ 2383 h 159857"/>
                <a:gd name="connsiteX11" fmla="*/ 1151041 w 1181381"/>
                <a:gd name="connsiteY11" fmla="*/ 0 h 159857"/>
                <a:gd name="connsiteX0" fmla="*/ 1155838 w 1186178"/>
                <a:gd name="connsiteY0" fmla="*/ 0 h 159857"/>
                <a:gd name="connsiteX1" fmla="*/ 1186178 w 1186178"/>
                <a:gd name="connsiteY1" fmla="*/ 25741 h 159857"/>
                <a:gd name="connsiteX2" fmla="*/ 1039778 w 1186178"/>
                <a:gd name="connsiteY2" fmla="*/ 159857 h 159857"/>
                <a:gd name="connsiteX3" fmla="*/ 907475 w 1186178"/>
                <a:gd name="connsiteY3" fmla="*/ 159857 h 159857"/>
                <a:gd name="connsiteX4" fmla="*/ 791117 w 1186178"/>
                <a:gd name="connsiteY4" fmla="*/ 29002 h 159857"/>
                <a:gd name="connsiteX5" fmla="*/ 642736 w 1186178"/>
                <a:gd name="connsiteY5" fmla="*/ 159857 h 159857"/>
                <a:gd name="connsiteX6" fmla="*/ 517073 w 1186178"/>
                <a:gd name="connsiteY6" fmla="*/ 159857 h 159857"/>
                <a:gd name="connsiteX7" fmla="*/ 394781 w 1186178"/>
                <a:gd name="connsiteY7" fmla="*/ 27954 h 159857"/>
                <a:gd name="connsiteX8" fmla="*/ 292929 w 1186178"/>
                <a:gd name="connsiteY8" fmla="*/ 117322 h 159857"/>
                <a:gd name="connsiteX9" fmla="*/ 0 w 1186178"/>
                <a:gd name="connsiteY9" fmla="*/ 31430 h 159857"/>
                <a:gd name="connsiteX10" fmla="*/ 34269 w 1186178"/>
                <a:gd name="connsiteY10" fmla="*/ 2383 h 159857"/>
                <a:gd name="connsiteX11" fmla="*/ 1155838 w 1186178"/>
                <a:gd name="connsiteY11" fmla="*/ 0 h 1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6178" h="159857">
                  <a:moveTo>
                    <a:pt x="1155838" y="0"/>
                  </a:moveTo>
                  <a:lnTo>
                    <a:pt x="1186178" y="25741"/>
                  </a:lnTo>
                  <a:lnTo>
                    <a:pt x="1039778" y="159857"/>
                  </a:lnTo>
                  <a:lnTo>
                    <a:pt x="907475" y="159857"/>
                  </a:lnTo>
                  <a:lnTo>
                    <a:pt x="791117" y="29002"/>
                  </a:lnTo>
                  <a:lnTo>
                    <a:pt x="642736" y="159857"/>
                  </a:lnTo>
                  <a:lnTo>
                    <a:pt x="517073" y="159857"/>
                  </a:lnTo>
                  <a:lnTo>
                    <a:pt x="394781" y="27954"/>
                  </a:lnTo>
                  <a:lnTo>
                    <a:pt x="292929" y="117322"/>
                  </a:lnTo>
                  <a:lnTo>
                    <a:pt x="0" y="31430"/>
                  </a:lnTo>
                  <a:lnTo>
                    <a:pt x="34269" y="2383"/>
                  </a:lnTo>
                  <a:lnTo>
                    <a:pt x="1155838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3" name="フリーフォーム: 図形 992">
              <a:extLst>
                <a:ext uri="{FF2B5EF4-FFF2-40B4-BE49-F238E27FC236}">
                  <a16:creationId xmlns:a16="http://schemas.microsoft.com/office/drawing/2014/main" id="{7A8DAB81-9445-ECB7-B91E-AD64EF5468F2}"/>
                </a:ext>
              </a:extLst>
            </p:cNvPr>
            <p:cNvSpPr/>
            <p:nvPr/>
          </p:nvSpPr>
          <p:spPr>
            <a:xfrm>
              <a:off x="3371027" y="2738289"/>
              <a:ext cx="1571290" cy="145565"/>
            </a:xfrm>
            <a:custGeom>
              <a:avLst/>
              <a:gdLst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1452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7189 w 1570307"/>
                <a:gd name="connsiteY6" fmla="*/ 9070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9071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1788 w 1570307"/>
                <a:gd name="connsiteY0" fmla="*/ 0 h 145569"/>
                <a:gd name="connsiteX1" fmla="*/ 1570307 w 1570307"/>
                <a:gd name="connsiteY1" fmla="*/ 17141 h 145569"/>
                <a:gd name="connsiteX2" fmla="*/ 1279794 w 1570307"/>
                <a:gd name="connsiteY2" fmla="*/ 105414 h 145569"/>
                <a:gd name="connsiteX3" fmla="*/ 1184857 w 1570307"/>
                <a:gd name="connsiteY3" fmla="*/ 13833 h 145569"/>
                <a:gd name="connsiteX4" fmla="*/ 1054998 w 1570307"/>
                <a:gd name="connsiteY4" fmla="*/ 145569 h 145569"/>
                <a:gd name="connsiteX5" fmla="*/ 928022 w 1570307"/>
                <a:gd name="connsiteY5" fmla="*/ 145569 h 145569"/>
                <a:gd name="connsiteX6" fmla="*/ 788975 w 1570307"/>
                <a:gd name="connsiteY6" fmla="*/ 13833 h 145569"/>
                <a:gd name="connsiteX7" fmla="*/ 663690 w 1570307"/>
                <a:gd name="connsiteY7" fmla="*/ 145569 h 145569"/>
                <a:gd name="connsiteX8" fmla="*/ 530532 w 1570307"/>
                <a:gd name="connsiteY8" fmla="*/ 145569 h 145569"/>
                <a:gd name="connsiteX9" fmla="*/ 391901 w 1570307"/>
                <a:gd name="connsiteY9" fmla="*/ 12643 h 145569"/>
                <a:gd name="connsiteX10" fmla="*/ 268199 w 1570307"/>
                <a:gd name="connsiteY10" fmla="*/ 145569 h 145569"/>
                <a:gd name="connsiteX11" fmla="*/ 135620 w 1570307"/>
                <a:gd name="connsiteY11" fmla="*/ 145569 h 145569"/>
                <a:gd name="connsiteX12" fmla="*/ 0 w 1570307"/>
                <a:gd name="connsiteY12" fmla="*/ 8693 h 145569"/>
                <a:gd name="connsiteX13" fmla="*/ 54459 w 1570307"/>
                <a:gd name="connsiteY13" fmla="*/ 1 h 145569"/>
                <a:gd name="connsiteX14" fmla="*/ 1561788 w 1570307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3666 w 1569116"/>
                <a:gd name="connsiteY3" fmla="*/ 13833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69116"/>
                <a:gd name="connsiteY0" fmla="*/ 0 h 145569"/>
                <a:gd name="connsiteX1" fmla="*/ 1569116 w 1569116"/>
                <a:gd name="connsiteY1" fmla="*/ 17141 h 145569"/>
                <a:gd name="connsiteX2" fmla="*/ 1278603 w 1569116"/>
                <a:gd name="connsiteY2" fmla="*/ 105414 h 145569"/>
                <a:gd name="connsiteX3" fmla="*/ 1184404 w 1569116"/>
                <a:gd name="connsiteY3" fmla="*/ 16047 h 145569"/>
                <a:gd name="connsiteX4" fmla="*/ 1053807 w 1569116"/>
                <a:gd name="connsiteY4" fmla="*/ 145569 h 145569"/>
                <a:gd name="connsiteX5" fmla="*/ 926831 w 1569116"/>
                <a:gd name="connsiteY5" fmla="*/ 145569 h 145569"/>
                <a:gd name="connsiteX6" fmla="*/ 787784 w 1569116"/>
                <a:gd name="connsiteY6" fmla="*/ 13833 h 145569"/>
                <a:gd name="connsiteX7" fmla="*/ 662499 w 1569116"/>
                <a:gd name="connsiteY7" fmla="*/ 145569 h 145569"/>
                <a:gd name="connsiteX8" fmla="*/ 529341 w 1569116"/>
                <a:gd name="connsiteY8" fmla="*/ 145569 h 145569"/>
                <a:gd name="connsiteX9" fmla="*/ 390710 w 1569116"/>
                <a:gd name="connsiteY9" fmla="*/ 12643 h 145569"/>
                <a:gd name="connsiteX10" fmla="*/ 267008 w 1569116"/>
                <a:gd name="connsiteY10" fmla="*/ 145569 h 145569"/>
                <a:gd name="connsiteX11" fmla="*/ 134429 w 1569116"/>
                <a:gd name="connsiteY11" fmla="*/ 145569 h 145569"/>
                <a:gd name="connsiteX12" fmla="*/ 0 w 1569116"/>
                <a:gd name="connsiteY12" fmla="*/ 15242 h 145569"/>
                <a:gd name="connsiteX13" fmla="*/ 53268 w 1569116"/>
                <a:gd name="connsiteY13" fmla="*/ 1 h 145569"/>
                <a:gd name="connsiteX14" fmla="*/ 1560597 w 1569116"/>
                <a:gd name="connsiteY14" fmla="*/ 0 h 145569"/>
                <a:gd name="connsiteX0" fmla="*/ 1560597 w 1575389"/>
                <a:gd name="connsiteY0" fmla="*/ 0 h 145569"/>
                <a:gd name="connsiteX1" fmla="*/ 1575389 w 1575389"/>
                <a:gd name="connsiteY1" fmla="*/ 17141 h 145569"/>
                <a:gd name="connsiteX2" fmla="*/ 1278603 w 1575389"/>
                <a:gd name="connsiteY2" fmla="*/ 105414 h 145569"/>
                <a:gd name="connsiteX3" fmla="*/ 1184404 w 1575389"/>
                <a:gd name="connsiteY3" fmla="*/ 16047 h 145569"/>
                <a:gd name="connsiteX4" fmla="*/ 1053807 w 1575389"/>
                <a:gd name="connsiteY4" fmla="*/ 145569 h 145569"/>
                <a:gd name="connsiteX5" fmla="*/ 926831 w 1575389"/>
                <a:gd name="connsiteY5" fmla="*/ 145569 h 145569"/>
                <a:gd name="connsiteX6" fmla="*/ 787784 w 1575389"/>
                <a:gd name="connsiteY6" fmla="*/ 13833 h 145569"/>
                <a:gd name="connsiteX7" fmla="*/ 662499 w 1575389"/>
                <a:gd name="connsiteY7" fmla="*/ 145569 h 145569"/>
                <a:gd name="connsiteX8" fmla="*/ 529341 w 1575389"/>
                <a:gd name="connsiteY8" fmla="*/ 145569 h 145569"/>
                <a:gd name="connsiteX9" fmla="*/ 390710 w 1575389"/>
                <a:gd name="connsiteY9" fmla="*/ 12643 h 145569"/>
                <a:gd name="connsiteX10" fmla="*/ 267008 w 1575389"/>
                <a:gd name="connsiteY10" fmla="*/ 145569 h 145569"/>
                <a:gd name="connsiteX11" fmla="*/ 134429 w 1575389"/>
                <a:gd name="connsiteY11" fmla="*/ 145569 h 145569"/>
                <a:gd name="connsiteX12" fmla="*/ 0 w 1575389"/>
                <a:gd name="connsiteY12" fmla="*/ 15242 h 145569"/>
                <a:gd name="connsiteX13" fmla="*/ 53268 w 1575389"/>
                <a:gd name="connsiteY13" fmla="*/ 1 h 145569"/>
                <a:gd name="connsiteX14" fmla="*/ 1560597 w 1575389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3833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0710 w 1570223"/>
                <a:gd name="connsiteY9" fmla="*/ 12643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1448 w 1570223"/>
                <a:gd name="connsiteY9" fmla="*/ 14488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924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0597 w 1570223"/>
                <a:gd name="connsiteY0" fmla="*/ 0 h 145569"/>
                <a:gd name="connsiteX1" fmla="*/ 1570223 w 1570223"/>
                <a:gd name="connsiteY1" fmla="*/ 17879 h 145569"/>
                <a:gd name="connsiteX2" fmla="*/ 1278603 w 1570223"/>
                <a:gd name="connsiteY2" fmla="*/ 105414 h 145569"/>
                <a:gd name="connsiteX3" fmla="*/ 1184404 w 1570223"/>
                <a:gd name="connsiteY3" fmla="*/ 16047 h 145569"/>
                <a:gd name="connsiteX4" fmla="*/ 1053807 w 1570223"/>
                <a:gd name="connsiteY4" fmla="*/ 145569 h 145569"/>
                <a:gd name="connsiteX5" fmla="*/ 926831 w 1570223"/>
                <a:gd name="connsiteY5" fmla="*/ 145569 h 145569"/>
                <a:gd name="connsiteX6" fmla="*/ 787784 w 1570223"/>
                <a:gd name="connsiteY6" fmla="*/ 15678 h 145569"/>
                <a:gd name="connsiteX7" fmla="*/ 662499 w 1570223"/>
                <a:gd name="connsiteY7" fmla="*/ 145569 h 145569"/>
                <a:gd name="connsiteX8" fmla="*/ 529341 w 1570223"/>
                <a:gd name="connsiteY8" fmla="*/ 145569 h 145569"/>
                <a:gd name="connsiteX9" fmla="*/ 392186 w 1570223"/>
                <a:gd name="connsiteY9" fmla="*/ 15226 h 145569"/>
                <a:gd name="connsiteX10" fmla="*/ 267008 w 1570223"/>
                <a:gd name="connsiteY10" fmla="*/ 145569 h 145569"/>
                <a:gd name="connsiteX11" fmla="*/ 134429 w 1570223"/>
                <a:gd name="connsiteY11" fmla="*/ 145569 h 145569"/>
                <a:gd name="connsiteX12" fmla="*/ 0 w 1570223"/>
                <a:gd name="connsiteY12" fmla="*/ 15242 h 145569"/>
                <a:gd name="connsiteX13" fmla="*/ 53268 w 1570223"/>
                <a:gd name="connsiteY13" fmla="*/ 1 h 145569"/>
                <a:gd name="connsiteX14" fmla="*/ 1560597 w 1570223"/>
                <a:gd name="connsiteY14" fmla="*/ 0 h 145569"/>
                <a:gd name="connsiteX0" fmla="*/ 1561704 w 1571330"/>
                <a:gd name="connsiteY0" fmla="*/ 0 h 145569"/>
                <a:gd name="connsiteX1" fmla="*/ 1571330 w 1571330"/>
                <a:gd name="connsiteY1" fmla="*/ 17879 h 145569"/>
                <a:gd name="connsiteX2" fmla="*/ 1279710 w 1571330"/>
                <a:gd name="connsiteY2" fmla="*/ 105414 h 145569"/>
                <a:gd name="connsiteX3" fmla="*/ 1185511 w 1571330"/>
                <a:gd name="connsiteY3" fmla="*/ 16047 h 145569"/>
                <a:gd name="connsiteX4" fmla="*/ 1054914 w 1571330"/>
                <a:gd name="connsiteY4" fmla="*/ 145569 h 145569"/>
                <a:gd name="connsiteX5" fmla="*/ 927938 w 1571330"/>
                <a:gd name="connsiteY5" fmla="*/ 145569 h 145569"/>
                <a:gd name="connsiteX6" fmla="*/ 788891 w 1571330"/>
                <a:gd name="connsiteY6" fmla="*/ 15678 h 145569"/>
                <a:gd name="connsiteX7" fmla="*/ 663606 w 1571330"/>
                <a:gd name="connsiteY7" fmla="*/ 145569 h 145569"/>
                <a:gd name="connsiteX8" fmla="*/ 530448 w 1571330"/>
                <a:gd name="connsiteY8" fmla="*/ 145569 h 145569"/>
                <a:gd name="connsiteX9" fmla="*/ 393293 w 1571330"/>
                <a:gd name="connsiteY9" fmla="*/ 15226 h 145569"/>
                <a:gd name="connsiteX10" fmla="*/ 268115 w 1571330"/>
                <a:gd name="connsiteY10" fmla="*/ 145569 h 145569"/>
                <a:gd name="connsiteX11" fmla="*/ 135536 w 1571330"/>
                <a:gd name="connsiteY11" fmla="*/ 145569 h 145569"/>
                <a:gd name="connsiteX12" fmla="*/ 0 w 1571330"/>
                <a:gd name="connsiteY12" fmla="*/ 16349 h 145569"/>
                <a:gd name="connsiteX13" fmla="*/ 54375 w 1571330"/>
                <a:gd name="connsiteY13" fmla="*/ 1 h 145569"/>
                <a:gd name="connsiteX14" fmla="*/ 1561704 w 1571330"/>
                <a:gd name="connsiteY14" fmla="*/ 0 h 1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1330" h="145569">
                  <a:moveTo>
                    <a:pt x="1561704" y="0"/>
                  </a:moveTo>
                  <a:lnTo>
                    <a:pt x="1571330" y="17879"/>
                  </a:lnTo>
                  <a:lnTo>
                    <a:pt x="1279710" y="105414"/>
                  </a:lnTo>
                  <a:lnTo>
                    <a:pt x="1185511" y="16047"/>
                  </a:lnTo>
                  <a:lnTo>
                    <a:pt x="1054914" y="145569"/>
                  </a:lnTo>
                  <a:lnTo>
                    <a:pt x="927938" y="145569"/>
                  </a:lnTo>
                  <a:lnTo>
                    <a:pt x="788891" y="15678"/>
                  </a:lnTo>
                  <a:lnTo>
                    <a:pt x="663606" y="145569"/>
                  </a:lnTo>
                  <a:lnTo>
                    <a:pt x="530448" y="145569"/>
                  </a:lnTo>
                  <a:lnTo>
                    <a:pt x="393293" y="15226"/>
                  </a:lnTo>
                  <a:lnTo>
                    <a:pt x="268115" y="145569"/>
                  </a:lnTo>
                  <a:lnTo>
                    <a:pt x="135536" y="145569"/>
                  </a:lnTo>
                  <a:lnTo>
                    <a:pt x="0" y="16349"/>
                  </a:lnTo>
                  <a:lnTo>
                    <a:pt x="54375" y="1"/>
                  </a:lnTo>
                  <a:lnTo>
                    <a:pt x="1561704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4" name="正方形/長方形 408">
              <a:extLst>
                <a:ext uri="{FF2B5EF4-FFF2-40B4-BE49-F238E27FC236}">
                  <a16:creationId xmlns:a16="http://schemas.microsoft.com/office/drawing/2014/main" id="{7B5F0167-27D6-067B-64A8-E52A0F78A43A}"/>
                </a:ext>
              </a:extLst>
            </p:cNvPr>
            <p:cNvSpPr/>
            <p:nvPr/>
          </p:nvSpPr>
          <p:spPr>
            <a:xfrm>
              <a:off x="6514077" y="1303488"/>
              <a:ext cx="206271" cy="1445977"/>
            </a:xfrm>
            <a:custGeom>
              <a:avLst/>
              <a:gdLst>
                <a:gd name="connsiteX0" fmla="*/ 0 w 206276"/>
                <a:gd name="connsiteY0" fmla="*/ 0 h 1440000"/>
                <a:gd name="connsiteX1" fmla="*/ 206276 w 206276"/>
                <a:gd name="connsiteY1" fmla="*/ 0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4400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0 w 206276"/>
                <a:gd name="connsiteY3" fmla="*/ 1440000 h 1440000"/>
                <a:gd name="connsiteX4" fmla="*/ 0 w 206276"/>
                <a:gd name="connsiteY4" fmla="*/ 0 h 1440000"/>
                <a:gd name="connsiteX0" fmla="*/ 0 w 206276"/>
                <a:gd name="connsiteY0" fmla="*/ 0 h 1440000"/>
                <a:gd name="connsiteX1" fmla="*/ 206276 w 206276"/>
                <a:gd name="connsiteY1" fmla="*/ 109537 h 1440000"/>
                <a:gd name="connsiteX2" fmla="*/ 206276 w 206276"/>
                <a:gd name="connsiteY2" fmla="*/ 1325700 h 1440000"/>
                <a:gd name="connsiteX3" fmla="*/ 17863 w 206276"/>
                <a:gd name="connsiteY3" fmla="*/ 1429702 h 1440000"/>
                <a:gd name="connsiteX4" fmla="*/ 0 w 206276"/>
                <a:gd name="connsiteY4" fmla="*/ 1440000 h 1440000"/>
                <a:gd name="connsiteX5" fmla="*/ 0 w 206276"/>
                <a:gd name="connsiteY5" fmla="*/ 0 h 1440000"/>
                <a:gd name="connsiteX0" fmla="*/ 0 w 206276"/>
                <a:gd name="connsiteY0" fmla="*/ 0 h 1429702"/>
                <a:gd name="connsiteX1" fmla="*/ 206276 w 206276"/>
                <a:gd name="connsiteY1" fmla="*/ 109537 h 1429702"/>
                <a:gd name="connsiteX2" fmla="*/ 206276 w 206276"/>
                <a:gd name="connsiteY2" fmla="*/ 1325700 h 1429702"/>
                <a:gd name="connsiteX3" fmla="*/ 17863 w 206276"/>
                <a:gd name="connsiteY3" fmla="*/ 1429702 h 1429702"/>
                <a:gd name="connsiteX4" fmla="*/ 1786 w 206276"/>
                <a:gd name="connsiteY4" fmla="*/ 1408216 h 1429702"/>
                <a:gd name="connsiteX5" fmla="*/ 0 w 206276"/>
                <a:gd name="connsiteY5" fmla="*/ 0 h 142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276" h="1429702">
                  <a:moveTo>
                    <a:pt x="0" y="0"/>
                  </a:moveTo>
                  <a:lnTo>
                    <a:pt x="206276" y="109537"/>
                  </a:lnTo>
                  <a:lnTo>
                    <a:pt x="206276" y="1325700"/>
                  </a:lnTo>
                  <a:lnTo>
                    <a:pt x="17863" y="1429702"/>
                  </a:lnTo>
                  <a:lnTo>
                    <a:pt x="1786" y="1408216"/>
                  </a:lnTo>
                  <a:cubicBezTo>
                    <a:pt x="1191" y="938811"/>
                    <a:pt x="595" y="469405"/>
                    <a:pt x="0" y="0"/>
                  </a:cubicBez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9" name="フリーフォーム: 図形 998">
              <a:extLst>
                <a:ext uri="{FF2B5EF4-FFF2-40B4-BE49-F238E27FC236}">
                  <a16:creationId xmlns:a16="http://schemas.microsoft.com/office/drawing/2014/main" id="{A29AF590-2D92-5A59-4FB9-CE8BAFEF7B5D}"/>
                </a:ext>
              </a:extLst>
            </p:cNvPr>
            <p:cNvSpPr/>
            <p:nvPr/>
          </p:nvSpPr>
          <p:spPr>
            <a:xfrm>
              <a:off x="3759078" y="1187421"/>
              <a:ext cx="2776838" cy="162636"/>
            </a:xfrm>
            <a:custGeom>
              <a:avLst/>
              <a:gdLst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644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8826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0311 w 2776909"/>
                <a:gd name="connsiteY5" fmla="*/ 136444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405 w 2776909"/>
                <a:gd name="connsiteY2" fmla="*/ 135651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8993 w 2776909"/>
                <a:gd name="connsiteY2" fmla="*/ 134064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91738 w 2776909"/>
                <a:gd name="connsiteY8" fmla="*/ 136822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9406 w 2776909"/>
                <a:gd name="connsiteY11" fmla="*/ 134440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2312 w 2776909"/>
                <a:gd name="connsiteY14" fmla="*/ 136822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399736 w 2776909"/>
                <a:gd name="connsiteY22" fmla="*/ 135651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2873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486 w 2776909"/>
                <a:gd name="connsiteY5" fmla="*/ 132475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855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30869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5239 w 2776909"/>
                <a:gd name="connsiteY11" fmla="*/ 131464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31464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931892 w 2776909"/>
                <a:gd name="connsiteY3" fmla="*/ 0 h 162640"/>
                <a:gd name="connsiteX4" fmla="*/ 1064527 w 2776909"/>
                <a:gd name="connsiteY4" fmla="*/ 0 h 162640"/>
                <a:gd name="connsiteX5" fmla="*/ 1193117 w 2776909"/>
                <a:gd name="connsiteY5" fmla="*/ 130630 h 162640"/>
                <a:gd name="connsiteX6" fmla="*/ 1326756 w 2776909"/>
                <a:gd name="connsiteY6" fmla="*/ 0 h 162640"/>
                <a:gd name="connsiteX7" fmla="*/ 1460504 w 2776909"/>
                <a:gd name="connsiteY7" fmla="*/ 0 h 162640"/>
                <a:gd name="connsiteX8" fmla="*/ 1589357 w 2776909"/>
                <a:gd name="connsiteY8" fmla="*/ 129393 h 162640"/>
                <a:gd name="connsiteX9" fmla="*/ 1728559 w 2776909"/>
                <a:gd name="connsiteY9" fmla="*/ 0 h 162640"/>
                <a:gd name="connsiteX10" fmla="*/ 1863503 w 2776909"/>
                <a:gd name="connsiteY10" fmla="*/ 0 h 162640"/>
                <a:gd name="connsiteX11" fmla="*/ 1984501 w 2776909"/>
                <a:gd name="connsiteY11" fmla="*/ 129619 h 162640"/>
                <a:gd name="connsiteX12" fmla="*/ 2121746 w 2776909"/>
                <a:gd name="connsiteY12" fmla="*/ 0 h 162640"/>
                <a:gd name="connsiteX13" fmla="*/ 2262333 w 2776909"/>
                <a:gd name="connsiteY13" fmla="*/ 0 h 162640"/>
                <a:gd name="connsiteX14" fmla="*/ 2380526 w 2776909"/>
                <a:gd name="connsiteY14" fmla="*/ 129619 h 162640"/>
                <a:gd name="connsiteX15" fmla="*/ 2510860 w 2776909"/>
                <a:gd name="connsiteY15" fmla="*/ 0 h 162640"/>
                <a:gd name="connsiteX16" fmla="*/ 2656482 w 2776909"/>
                <a:gd name="connsiteY16" fmla="*/ 0 h 162640"/>
                <a:gd name="connsiteX17" fmla="*/ 2776909 w 2776909"/>
                <a:gd name="connsiteY17" fmla="*/ 128374 h 162640"/>
                <a:gd name="connsiteX18" fmla="*/ 2738123 w 2776909"/>
                <a:gd name="connsiteY18" fmla="*/ 160258 h 162640"/>
                <a:gd name="connsiteX19" fmla="*/ 42548 w 2776909"/>
                <a:gd name="connsiteY19" fmla="*/ 162640 h 162640"/>
                <a:gd name="connsiteX20" fmla="*/ 0 w 2776909"/>
                <a:gd name="connsiteY20" fmla="*/ 135517 h 162640"/>
                <a:gd name="connsiteX21" fmla="*/ 316706 w 2776909"/>
                <a:gd name="connsiteY21" fmla="*/ 40101 h 162640"/>
                <a:gd name="connsiteX22" fmla="*/ 400843 w 2776909"/>
                <a:gd name="connsiteY22" fmla="*/ 130485 h 162640"/>
                <a:gd name="connsiteX23" fmla="*/ 540445 w 2776909"/>
                <a:gd name="connsiteY23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064527 w 2776909"/>
                <a:gd name="connsiteY3" fmla="*/ 0 h 162640"/>
                <a:gd name="connsiteX4" fmla="*/ 1193117 w 2776909"/>
                <a:gd name="connsiteY4" fmla="*/ 130630 h 162640"/>
                <a:gd name="connsiteX5" fmla="*/ 1326756 w 2776909"/>
                <a:gd name="connsiteY5" fmla="*/ 0 h 162640"/>
                <a:gd name="connsiteX6" fmla="*/ 1460504 w 2776909"/>
                <a:gd name="connsiteY6" fmla="*/ 0 h 162640"/>
                <a:gd name="connsiteX7" fmla="*/ 1589357 w 2776909"/>
                <a:gd name="connsiteY7" fmla="*/ 129393 h 162640"/>
                <a:gd name="connsiteX8" fmla="*/ 1728559 w 2776909"/>
                <a:gd name="connsiteY8" fmla="*/ 0 h 162640"/>
                <a:gd name="connsiteX9" fmla="*/ 1863503 w 2776909"/>
                <a:gd name="connsiteY9" fmla="*/ 0 h 162640"/>
                <a:gd name="connsiteX10" fmla="*/ 1984501 w 2776909"/>
                <a:gd name="connsiteY10" fmla="*/ 129619 h 162640"/>
                <a:gd name="connsiteX11" fmla="*/ 2121746 w 2776909"/>
                <a:gd name="connsiteY11" fmla="*/ 0 h 162640"/>
                <a:gd name="connsiteX12" fmla="*/ 2262333 w 2776909"/>
                <a:gd name="connsiteY12" fmla="*/ 0 h 162640"/>
                <a:gd name="connsiteX13" fmla="*/ 2380526 w 2776909"/>
                <a:gd name="connsiteY13" fmla="*/ 129619 h 162640"/>
                <a:gd name="connsiteX14" fmla="*/ 2510860 w 2776909"/>
                <a:gd name="connsiteY14" fmla="*/ 0 h 162640"/>
                <a:gd name="connsiteX15" fmla="*/ 2656482 w 2776909"/>
                <a:gd name="connsiteY15" fmla="*/ 0 h 162640"/>
                <a:gd name="connsiteX16" fmla="*/ 2776909 w 2776909"/>
                <a:gd name="connsiteY16" fmla="*/ 128374 h 162640"/>
                <a:gd name="connsiteX17" fmla="*/ 2738123 w 2776909"/>
                <a:gd name="connsiteY17" fmla="*/ 160258 h 162640"/>
                <a:gd name="connsiteX18" fmla="*/ 42548 w 2776909"/>
                <a:gd name="connsiteY18" fmla="*/ 162640 h 162640"/>
                <a:gd name="connsiteX19" fmla="*/ 0 w 2776909"/>
                <a:gd name="connsiteY19" fmla="*/ 135517 h 162640"/>
                <a:gd name="connsiteX20" fmla="*/ 316706 w 2776909"/>
                <a:gd name="connsiteY20" fmla="*/ 40101 h 162640"/>
                <a:gd name="connsiteX21" fmla="*/ 400843 w 2776909"/>
                <a:gd name="connsiteY21" fmla="*/ 130485 h 162640"/>
                <a:gd name="connsiteX22" fmla="*/ 540445 w 2776909"/>
                <a:gd name="connsiteY22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326756 w 2776909"/>
                <a:gd name="connsiteY4" fmla="*/ 0 h 162640"/>
                <a:gd name="connsiteX5" fmla="*/ 1460504 w 2776909"/>
                <a:gd name="connsiteY5" fmla="*/ 0 h 162640"/>
                <a:gd name="connsiteX6" fmla="*/ 1589357 w 2776909"/>
                <a:gd name="connsiteY6" fmla="*/ 129393 h 162640"/>
                <a:gd name="connsiteX7" fmla="*/ 1728559 w 2776909"/>
                <a:gd name="connsiteY7" fmla="*/ 0 h 162640"/>
                <a:gd name="connsiteX8" fmla="*/ 1863503 w 2776909"/>
                <a:gd name="connsiteY8" fmla="*/ 0 h 162640"/>
                <a:gd name="connsiteX9" fmla="*/ 1984501 w 2776909"/>
                <a:gd name="connsiteY9" fmla="*/ 129619 h 162640"/>
                <a:gd name="connsiteX10" fmla="*/ 2121746 w 2776909"/>
                <a:gd name="connsiteY10" fmla="*/ 0 h 162640"/>
                <a:gd name="connsiteX11" fmla="*/ 2262333 w 2776909"/>
                <a:gd name="connsiteY11" fmla="*/ 0 h 162640"/>
                <a:gd name="connsiteX12" fmla="*/ 2380526 w 2776909"/>
                <a:gd name="connsiteY12" fmla="*/ 129619 h 162640"/>
                <a:gd name="connsiteX13" fmla="*/ 2510860 w 2776909"/>
                <a:gd name="connsiteY13" fmla="*/ 0 h 162640"/>
                <a:gd name="connsiteX14" fmla="*/ 2656482 w 2776909"/>
                <a:gd name="connsiteY14" fmla="*/ 0 h 162640"/>
                <a:gd name="connsiteX15" fmla="*/ 2776909 w 2776909"/>
                <a:gd name="connsiteY15" fmla="*/ 128374 h 162640"/>
                <a:gd name="connsiteX16" fmla="*/ 2738123 w 2776909"/>
                <a:gd name="connsiteY16" fmla="*/ 160258 h 162640"/>
                <a:gd name="connsiteX17" fmla="*/ 42548 w 2776909"/>
                <a:gd name="connsiteY17" fmla="*/ 162640 h 162640"/>
                <a:gd name="connsiteX18" fmla="*/ 0 w 2776909"/>
                <a:gd name="connsiteY18" fmla="*/ 135517 h 162640"/>
                <a:gd name="connsiteX19" fmla="*/ 316706 w 2776909"/>
                <a:gd name="connsiteY19" fmla="*/ 40101 h 162640"/>
                <a:gd name="connsiteX20" fmla="*/ 400843 w 2776909"/>
                <a:gd name="connsiteY20" fmla="*/ 130485 h 162640"/>
                <a:gd name="connsiteX21" fmla="*/ 540445 w 2776909"/>
                <a:gd name="connsiteY21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460504 w 2776909"/>
                <a:gd name="connsiteY4" fmla="*/ 0 h 162640"/>
                <a:gd name="connsiteX5" fmla="*/ 1589357 w 2776909"/>
                <a:gd name="connsiteY5" fmla="*/ 129393 h 162640"/>
                <a:gd name="connsiteX6" fmla="*/ 1728559 w 2776909"/>
                <a:gd name="connsiteY6" fmla="*/ 0 h 162640"/>
                <a:gd name="connsiteX7" fmla="*/ 1863503 w 2776909"/>
                <a:gd name="connsiteY7" fmla="*/ 0 h 162640"/>
                <a:gd name="connsiteX8" fmla="*/ 1984501 w 2776909"/>
                <a:gd name="connsiteY8" fmla="*/ 129619 h 162640"/>
                <a:gd name="connsiteX9" fmla="*/ 2121746 w 2776909"/>
                <a:gd name="connsiteY9" fmla="*/ 0 h 162640"/>
                <a:gd name="connsiteX10" fmla="*/ 2262333 w 2776909"/>
                <a:gd name="connsiteY10" fmla="*/ 0 h 162640"/>
                <a:gd name="connsiteX11" fmla="*/ 2380526 w 2776909"/>
                <a:gd name="connsiteY11" fmla="*/ 129619 h 162640"/>
                <a:gd name="connsiteX12" fmla="*/ 2510860 w 2776909"/>
                <a:gd name="connsiteY12" fmla="*/ 0 h 162640"/>
                <a:gd name="connsiteX13" fmla="*/ 2656482 w 2776909"/>
                <a:gd name="connsiteY13" fmla="*/ 0 h 162640"/>
                <a:gd name="connsiteX14" fmla="*/ 2776909 w 2776909"/>
                <a:gd name="connsiteY14" fmla="*/ 128374 h 162640"/>
                <a:gd name="connsiteX15" fmla="*/ 2738123 w 2776909"/>
                <a:gd name="connsiteY15" fmla="*/ 160258 h 162640"/>
                <a:gd name="connsiteX16" fmla="*/ 42548 w 2776909"/>
                <a:gd name="connsiteY16" fmla="*/ 162640 h 162640"/>
                <a:gd name="connsiteX17" fmla="*/ 0 w 2776909"/>
                <a:gd name="connsiteY17" fmla="*/ 135517 h 162640"/>
                <a:gd name="connsiteX18" fmla="*/ 316706 w 2776909"/>
                <a:gd name="connsiteY18" fmla="*/ 40101 h 162640"/>
                <a:gd name="connsiteX19" fmla="*/ 400843 w 2776909"/>
                <a:gd name="connsiteY19" fmla="*/ 130485 h 162640"/>
                <a:gd name="connsiteX20" fmla="*/ 540445 w 2776909"/>
                <a:gd name="connsiteY20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728559 w 2776909"/>
                <a:gd name="connsiteY5" fmla="*/ 0 h 162640"/>
                <a:gd name="connsiteX6" fmla="*/ 1863503 w 2776909"/>
                <a:gd name="connsiteY6" fmla="*/ 0 h 162640"/>
                <a:gd name="connsiteX7" fmla="*/ 1984501 w 2776909"/>
                <a:gd name="connsiteY7" fmla="*/ 129619 h 162640"/>
                <a:gd name="connsiteX8" fmla="*/ 2121746 w 2776909"/>
                <a:gd name="connsiteY8" fmla="*/ 0 h 162640"/>
                <a:gd name="connsiteX9" fmla="*/ 2262333 w 2776909"/>
                <a:gd name="connsiteY9" fmla="*/ 0 h 162640"/>
                <a:gd name="connsiteX10" fmla="*/ 2380526 w 2776909"/>
                <a:gd name="connsiteY10" fmla="*/ 129619 h 162640"/>
                <a:gd name="connsiteX11" fmla="*/ 2510860 w 2776909"/>
                <a:gd name="connsiteY11" fmla="*/ 0 h 162640"/>
                <a:gd name="connsiteX12" fmla="*/ 2656482 w 2776909"/>
                <a:gd name="connsiteY12" fmla="*/ 0 h 162640"/>
                <a:gd name="connsiteX13" fmla="*/ 2776909 w 2776909"/>
                <a:gd name="connsiteY13" fmla="*/ 128374 h 162640"/>
                <a:gd name="connsiteX14" fmla="*/ 2738123 w 2776909"/>
                <a:gd name="connsiteY14" fmla="*/ 160258 h 162640"/>
                <a:gd name="connsiteX15" fmla="*/ 42548 w 2776909"/>
                <a:gd name="connsiteY15" fmla="*/ 162640 h 162640"/>
                <a:gd name="connsiteX16" fmla="*/ 0 w 2776909"/>
                <a:gd name="connsiteY16" fmla="*/ 135517 h 162640"/>
                <a:gd name="connsiteX17" fmla="*/ 316706 w 2776909"/>
                <a:gd name="connsiteY17" fmla="*/ 40101 h 162640"/>
                <a:gd name="connsiteX18" fmla="*/ 400843 w 2776909"/>
                <a:gd name="connsiteY18" fmla="*/ 130485 h 162640"/>
                <a:gd name="connsiteX19" fmla="*/ 540445 w 2776909"/>
                <a:gd name="connsiteY19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863503 w 2776909"/>
                <a:gd name="connsiteY5" fmla="*/ 0 h 162640"/>
                <a:gd name="connsiteX6" fmla="*/ 1984501 w 2776909"/>
                <a:gd name="connsiteY6" fmla="*/ 129619 h 162640"/>
                <a:gd name="connsiteX7" fmla="*/ 2121746 w 2776909"/>
                <a:gd name="connsiteY7" fmla="*/ 0 h 162640"/>
                <a:gd name="connsiteX8" fmla="*/ 2262333 w 2776909"/>
                <a:gd name="connsiteY8" fmla="*/ 0 h 162640"/>
                <a:gd name="connsiteX9" fmla="*/ 2380526 w 2776909"/>
                <a:gd name="connsiteY9" fmla="*/ 129619 h 162640"/>
                <a:gd name="connsiteX10" fmla="*/ 2510860 w 2776909"/>
                <a:gd name="connsiteY10" fmla="*/ 0 h 162640"/>
                <a:gd name="connsiteX11" fmla="*/ 2656482 w 2776909"/>
                <a:gd name="connsiteY11" fmla="*/ 0 h 162640"/>
                <a:gd name="connsiteX12" fmla="*/ 2776909 w 2776909"/>
                <a:gd name="connsiteY12" fmla="*/ 128374 h 162640"/>
                <a:gd name="connsiteX13" fmla="*/ 2738123 w 2776909"/>
                <a:gd name="connsiteY13" fmla="*/ 160258 h 162640"/>
                <a:gd name="connsiteX14" fmla="*/ 42548 w 2776909"/>
                <a:gd name="connsiteY14" fmla="*/ 162640 h 162640"/>
                <a:gd name="connsiteX15" fmla="*/ 0 w 2776909"/>
                <a:gd name="connsiteY15" fmla="*/ 135517 h 162640"/>
                <a:gd name="connsiteX16" fmla="*/ 316706 w 2776909"/>
                <a:gd name="connsiteY16" fmla="*/ 40101 h 162640"/>
                <a:gd name="connsiteX17" fmla="*/ 400843 w 2776909"/>
                <a:gd name="connsiteY17" fmla="*/ 130485 h 162640"/>
                <a:gd name="connsiteX18" fmla="*/ 540445 w 2776909"/>
                <a:gd name="connsiteY18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89357 w 2776909"/>
                <a:gd name="connsiteY4" fmla="*/ 129393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7 w 2776909"/>
                <a:gd name="connsiteY3" fmla="*/ 130630 h 162640"/>
                <a:gd name="connsiteX4" fmla="*/ 1591739 w 2776909"/>
                <a:gd name="connsiteY4" fmla="*/ 153207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  <a:gd name="connsiteX0" fmla="*/ 540445 w 2776909"/>
                <a:gd name="connsiteY0" fmla="*/ 0 h 162640"/>
                <a:gd name="connsiteX1" fmla="*/ 667255 w 2776909"/>
                <a:gd name="connsiteY1" fmla="*/ 0 h 162640"/>
                <a:gd name="connsiteX2" fmla="*/ 797803 w 2776909"/>
                <a:gd name="connsiteY2" fmla="*/ 130290 h 162640"/>
                <a:gd name="connsiteX3" fmla="*/ 1193118 w 2776909"/>
                <a:gd name="connsiteY3" fmla="*/ 159206 h 162640"/>
                <a:gd name="connsiteX4" fmla="*/ 1591739 w 2776909"/>
                <a:gd name="connsiteY4" fmla="*/ 153207 h 162640"/>
                <a:gd name="connsiteX5" fmla="*/ 1984501 w 2776909"/>
                <a:gd name="connsiteY5" fmla="*/ 129619 h 162640"/>
                <a:gd name="connsiteX6" fmla="*/ 2121746 w 2776909"/>
                <a:gd name="connsiteY6" fmla="*/ 0 h 162640"/>
                <a:gd name="connsiteX7" fmla="*/ 2262333 w 2776909"/>
                <a:gd name="connsiteY7" fmla="*/ 0 h 162640"/>
                <a:gd name="connsiteX8" fmla="*/ 2380526 w 2776909"/>
                <a:gd name="connsiteY8" fmla="*/ 129619 h 162640"/>
                <a:gd name="connsiteX9" fmla="*/ 2510860 w 2776909"/>
                <a:gd name="connsiteY9" fmla="*/ 0 h 162640"/>
                <a:gd name="connsiteX10" fmla="*/ 2656482 w 2776909"/>
                <a:gd name="connsiteY10" fmla="*/ 0 h 162640"/>
                <a:gd name="connsiteX11" fmla="*/ 2776909 w 2776909"/>
                <a:gd name="connsiteY11" fmla="*/ 128374 h 162640"/>
                <a:gd name="connsiteX12" fmla="*/ 2738123 w 2776909"/>
                <a:gd name="connsiteY12" fmla="*/ 160258 h 162640"/>
                <a:gd name="connsiteX13" fmla="*/ 42548 w 2776909"/>
                <a:gd name="connsiteY13" fmla="*/ 162640 h 162640"/>
                <a:gd name="connsiteX14" fmla="*/ 0 w 2776909"/>
                <a:gd name="connsiteY14" fmla="*/ 135517 h 162640"/>
                <a:gd name="connsiteX15" fmla="*/ 316706 w 2776909"/>
                <a:gd name="connsiteY15" fmla="*/ 40101 h 162640"/>
                <a:gd name="connsiteX16" fmla="*/ 400843 w 2776909"/>
                <a:gd name="connsiteY16" fmla="*/ 130485 h 162640"/>
                <a:gd name="connsiteX17" fmla="*/ 540445 w 2776909"/>
                <a:gd name="connsiteY17" fmla="*/ 0 h 1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6909" h="162640">
                  <a:moveTo>
                    <a:pt x="540445" y="0"/>
                  </a:moveTo>
                  <a:lnTo>
                    <a:pt x="667255" y="0"/>
                  </a:lnTo>
                  <a:lnTo>
                    <a:pt x="797803" y="130290"/>
                  </a:lnTo>
                  <a:lnTo>
                    <a:pt x="1193118" y="159206"/>
                  </a:lnTo>
                  <a:lnTo>
                    <a:pt x="1591739" y="153207"/>
                  </a:lnTo>
                  <a:lnTo>
                    <a:pt x="1984501" y="129619"/>
                  </a:lnTo>
                  <a:lnTo>
                    <a:pt x="2121746" y="0"/>
                  </a:lnTo>
                  <a:lnTo>
                    <a:pt x="2262333" y="0"/>
                  </a:lnTo>
                  <a:lnTo>
                    <a:pt x="2380526" y="129619"/>
                  </a:lnTo>
                  <a:lnTo>
                    <a:pt x="2510860" y="0"/>
                  </a:lnTo>
                  <a:lnTo>
                    <a:pt x="2656482" y="0"/>
                  </a:lnTo>
                  <a:lnTo>
                    <a:pt x="2776909" y="128374"/>
                  </a:lnTo>
                  <a:lnTo>
                    <a:pt x="2738123" y="160258"/>
                  </a:lnTo>
                  <a:lnTo>
                    <a:pt x="42548" y="162640"/>
                  </a:lnTo>
                  <a:lnTo>
                    <a:pt x="0" y="135517"/>
                  </a:lnTo>
                  <a:lnTo>
                    <a:pt x="316706" y="40101"/>
                  </a:lnTo>
                  <a:lnTo>
                    <a:pt x="400843" y="130485"/>
                  </a:lnTo>
                  <a:lnTo>
                    <a:pt x="540445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00" name="正方形/長方形 5">
              <a:extLst>
                <a:ext uri="{FF2B5EF4-FFF2-40B4-BE49-F238E27FC236}">
                  <a16:creationId xmlns:a16="http://schemas.microsoft.com/office/drawing/2014/main" id="{2DE45E46-4D47-B294-7F53-AA17647DA9C4}"/>
                </a:ext>
              </a:extLst>
            </p:cNvPr>
            <p:cNvSpPr/>
            <p:nvPr/>
          </p:nvSpPr>
          <p:spPr>
            <a:xfrm rot="10800000">
              <a:off x="2696065" y="559025"/>
              <a:ext cx="3839851" cy="3346862"/>
            </a:xfrm>
            <a:custGeom>
              <a:avLst/>
              <a:gdLst>
                <a:gd name="connsiteX0" fmla="*/ 0 w 8208169"/>
                <a:gd name="connsiteY0" fmla="*/ 0 h 3506598"/>
                <a:gd name="connsiteX1" fmla="*/ 8208169 w 8208169"/>
                <a:gd name="connsiteY1" fmla="*/ 0 h 3506598"/>
                <a:gd name="connsiteX2" fmla="*/ 8208169 w 8208169"/>
                <a:gd name="connsiteY2" fmla="*/ 3506598 h 3506598"/>
                <a:gd name="connsiteX3" fmla="*/ 0 w 8208169"/>
                <a:gd name="connsiteY3" fmla="*/ 3506598 h 3506598"/>
                <a:gd name="connsiteX4" fmla="*/ 0 w 8208169"/>
                <a:gd name="connsiteY4" fmla="*/ 0 h 3506598"/>
                <a:gd name="connsiteX0" fmla="*/ 2381 w 8210550"/>
                <a:gd name="connsiteY0" fmla="*/ 0 h 3506598"/>
                <a:gd name="connsiteX1" fmla="*/ 8210550 w 8210550"/>
                <a:gd name="connsiteY1" fmla="*/ 0 h 3506598"/>
                <a:gd name="connsiteX2" fmla="*/ 8210550 w 8210550"/>
                <a:gd name="connsiteY2" fmla="*/ 3506598 h 3506598"/>
                <a:gd name="connsiteX3" fmla="*/ 2381 w 8210550"/>
                <a:gd name="connsiteY3" fmla="*/ 3506598 h 3506598"/>
                <a:gd name="connsiteX4" fmla="*/ 0 w 8210550"/>
                <a:gd name="connsiteY4" fmla="*/ 3007694 h 3506598"/>
                <a:gd name="connsiteX5" fmla="*/ 2381 w 8210550"/>
                <a:gd name="connsiteY5" fmla="*/ 0 h 3506598"/>
                <a:gd name="connsiteX0" fmla="*/ 609513 w 8817682"/>
                <a:gd name="connsiteY0" fmla="*/ 0 h 3506598"/>
                <a:gd name="connsiteX1" fmla="*/ 8817682 w 8817682"/>
                <a:gd name="connsiteY1" fmla="*/ 0 h 3506598"/>
                <a:gd name="connsiteX2" fmla="*/ 8817682 w 8817682"/>
                <a:gd name="connsiteY2" fmla="*/ 3506598 h 3506598"/>
                <a:gd name="connsiteX3" fmla="*/ 609513 w 8817682"/>
                <a:gd name="connsiteY3" fmla="*/ 3506598 h 3506598"/>
                <a:gd name="connsiteX4" fmla="*/ 607132 w 8817682"/>
                <a:gd name="connsiteY4" fmla="*/ 3007694 h 3506598"/>
                <a:gd name="connsiteX5" fmla="*/ 604751 w 8817682"/>
                <a:gd name="connsiteY5" fmla="*/ 2848150 h 3506598"/>
                <a:gd name="connsiteX6" fmla="*/ 609513 w 8817682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580 w 8466749"/>
                <a:gd name="connsiteY0" fmla="*/ 0 h 3506598"/>
                <a:gd name="connsiteX1" fmla="*/ 8466749 w 8466749"/>
                <a:gd name="connsiteY1" fmla="*/ 0 h 3506598"/>
                <a:gd name="connsiteX2" fmla="*/ 8466749 w 8466749"/>
                <a:gd name="connsiteY2" fmla="*/ 3506598 h 3506598"/>
                <a:gd name="connsiteX3" fmla="*/ 258580 w 8466749"/>
                <a:gd name="connsiteY3" fmla="*/ 3506598 h 3506598"/>
                <a:gd name="connsiteX4" fmla="*/ 256199 w 8466749"/>
                <a:gd name="connsiteY4" fmla="*/ 3007694 h 3506598"/>
                <a:gd name="connsiteX5" fmla="*/ 3400878 w 8466749"/>
                <a:gd name="connsiteY5" fmla="*/ 2802430 h 3506598"/>
                <a:gd name="connsiteX6" fmla="*/ 258580 w 8466749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58603 w 8466772"/>
                <a:gd name="connsiteY0" fmla="*/ 0 h 3506598"/>
                <a:gd name="connsiteX1" fmla="*/ 8466772 w 8466772"/>
                <a:gd name="connsiteY1" fmla="*/ 0 h 3506598"/>
                <a:gd name="connsiteX2" fmla="*/ 8466772 w 8466772"/>
                <a:gd name="connsiteY2" fmla="*/ 3506598 h 3506598"/>
                <a:gd name="connsiteX3" fmla="*/ 258603 w 8466772"/>
                <a:gd name="connsiteY3" fmla="*/ 3506598 h 3506598"/>
                <a:gd name="connsiteX4" fmla="*/ 259397 w 8466772"/>
                <a:gd name="connsiteY4" fmla="*/ 3026744 h 3506598"/>
                <a:gd name="connsiteX5" fmla="*/ 3400901 w 8466772"/>
                <a:gd name="connsiteY5" fmla="*/ 2802430 h 3506598"/>
                <a:gd name="connsiteX6" fmla="*/ 258603 w 8466772"/>
                <a:gd name="connsiteY6" fmla="*/ 0 h 3506598"/>
                <a:gd name="connsiteX0" fmla="*/ 264462 w 8472631"/>
                <a:gd name="connsiteY0" fmla="*/ 0 h 3506598"/>
                <a:gd name="connsiteX1" fmla="*/ 8472631 w 8472631"/>
                <a:gd name="connsiteY1" fmla="*/ 0 h 3506598"/>
                <a:gd name="connsiteX2" fmla="*/ 8472631 w 8472631"/>
                <a:gd name="connsiteY2" fmla="*/ 3506598 h 3506598"/>
                <a:gd name="connsiteX3" fmla="*/ 264462 w 8472631"/>
                <a:gd name="connsiteY3" fmla="*/ 3506598 h 3506598"/>
                <a:gd name="connsiteX4" fmla="*/ 265256 w 8472631"/>
                <a:gd name="connsiteY4" fmla="*/ 3026744 h 3506598"/>
                <a:gd name="connsiteX5" fmla="*/ 3286110 w 8472631"/>
                <a:gd name="connsiteY5" fmla="*/ 3005630 h 3506598"/>
                <a:gd name="connsiteX6" fmla="*/ 264462 w 8472631"/>
                <a:gd name="connsiteY6" fmla="*/ 0 h 3506598"/>
                <a:gd name="connsiteX0" fmla="*/ 219792 w 8427961"/>
                <a:gd name="connsiteY0" fmla="*/ 0 h 3506598"/>
                <a:gd name="connsiteX1" fmla="*/ 8427961 w 8427961"/>
                <a:gd name="connsiteY1" fmla="*/ 0 h 3506598"/>
                <a:gd name="connsiteX2" fmla="*/ 8427961 w 8427961"/>
                <a:gd name="connsiteY2" fmla="*/ 3506598 h 3506598"/>
                <a:gd name="connsiteX3" fmla="*/ 219792 w 8427961"/>
                <a:gd name="connsiteY3" fmla="*/ 3506598 h 3506598"/>
                <a:gd name="connsiteX4" fmla="*/ 220586 w 8427961"/>
                <a:gd name="connsiteY4" fmla="*/ 3026744 h 3506598"/>
                <a:gd name="connsiteX5" fmla="*/ 3241440 w 8427961"/>
                <a:gd name="connsiteY5" fmla="*/ 3005630 h 3506598"/>
                <a:gd name="connsiteX6" fmla="*/ 219792 w 842796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219682 w 8427851"/>
                <a:gd name="connsiteY0" fmla="*/ 0 h 3506598"/>
                <a:gd name="connsiteX1" fmla="*/ 8427851 w 8427851"/>
                <a:gd name="connsiteY1" fmla="*/ 0 h 3506598"/>
                <a:gd name="connsiteX2" fmla="*/ 8427851 w 8427851"/>
                <a:gd name="connsiteY2" fmla="*/ 3506598 h 3506598"/>
                <a:gd name="connsiteX3" fmla="*/ 219682 w 8427851"/>
                <a:gd name="connsiteY3" fmla="*/ 3506598 h 3506598"/>
                <a:gd name="connsiteX4" fmla="*/ 220476 w 8427851"/>
                <a:gd name="connsiteY4" fmla="*/ 3026744 h 3506598"/>
                <a:gd name="connsiteX5" fmla="*/ 3244505 w 8427851"/>
                <a:gd name="connsiteY5" fmla="*/ 3008805 h 3506598"/>
                <a:gd name="connsiteX6" fmla="*/ 219682 w 8427851"/>
                <a:gd name="connsiteY6" fmla="*/ 0 h 3506598"/>
                <a:gd name="connsiteX0" fmla="*/ 314878 w 8523047"/>
                <a:gd name="connsiteY0" fmla="*/ 0 h 3506598"/>
                <a:gd name="connsiteX1" fmla="*/ 8523047 w 8523047"/>
                <a:gd name="connsiteY1" fmla="*/ 0 h 3506598"/>
                <a:gd name="connsiteX2" fmla="*/ 8523047 w 8523047"/>
                <a:gd name="connsiteY2" fmla="*/ 3506598 h 3506598"/>
                <a:gd name="connsiteX3" fmla="*/ 314878 w 8523047"/>
                <a:gd name="connsiteY3" fmla="*/ 3506598 h 3506598"/>
                <a:gd name="connsiteX4" fmla="*/ 315672 w 8523047"/>
                <a:gd name="connsiteY4" fmla="*/ 3026744 h 3506598"/>
                <a:gd name="connsiteX5" fmla="*/ 3339701 w 8523047"/>
                <a:gd name="connsiteY5" fmla="*/ 3008805 h 3506598"/>
                <a:gd name="connsiteX6" fmla="*/ 314878 w 8523047"/>
                <a:gd name="connsiteY6" fmla="*/ 0 h 3506598"/>
                <a:gd name="connsiteX0" fmla="*/ 224402 w 8432571"/>
                <a:gd name="connsiteY0" fmla="*/ 0 h 3506598"/>
                <a:gd name="connsiteX1" fmla="*/ 8432571 w 8432571"/>
                <a:gd name="connsiteY1" fmla="*/ 0 h 3506598"/>
                <a:gd name="connsiteX2" fmla="*/ 8432571 w 8432571"/>
                <a:gd name="connsiteY2" fmla="*/ 3506598 h 3506598"/>
                <a:gd name="connsiteX3" fmla="*/ 224402 w 8432571"/>
                <a:gd name="connsiteY3" fmla="*/ 3506598 h 3506598"/>
                <a:gd name="connsiteX4" fmla="*/ 225196 w 8432571"/>
                <a:gd name="connsiteY4" fmla="*/ 3026744 h 3506598"/>
                <a:gd name="connsiteX5" fmla="*/ 3249225 w 8432571"/>
                <a:gd name="connsiteY5" fmla="*/ 3008805 h 3506598"/>
                <a:gd name="connsiteX6" fmla="*/ 2396103 w 8432571"/>
                <a:gd name="connsiteY6" fmla="*/ 2594150 h 3506598"/>
                <a:gd name="connsiteX7" fmla="*/ 224402 w 8432571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0880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229068 w 8437237"/>
                <a:gd name="connsiteY0" fmla="*/ 0 h 3506598"/>
                <a:gd name="connsiteX1" fmla="*/ 8437237 w 8437237"/>
                <a:gd name="connsiteY1" fmla="*/ 0 h 3506598"/>
                <a:gd name="connsiteX2" fmla="*/ 8437237 w 8437237"/>
                <a:gd name="connsiteY2" fmla="*/ 3506598 h 3506598"/>
                <a:gd name="connsiteX3" fmla="*/ 229068 w 8437237"/>
                <a:gd name="connsiteY3" fmla="*/ 3506598 h 3506598"/>
                <a:gd name="connsiteX4" fmla="*/ 229862 w 8437237"/>
                <a:gd name="connsiteY4" fmla="*/ 3026744 h 3506598"/>
                <a:gd name="connsiteX5" fmla="*/ 3253891 w 8437237"/>
                <a:gd name="connsiteY5" fmla="*/ 3015155 h 3506598"/>
                <a:gd name="connsiteX6" fmla="*/ 2330919 w 8437237"/>
                <a:gd name="connsiteY6" fmla="*/ 2708450 h 3506598"/>
                <a:gd name="connsiteX7" fmla="*/ 229068 w 8437237"/>
                <a:gd name="connsiteY7" fmla="*/ 0 h 3506598"/>
                <a:gd name="connsiteX0" fmla="*/ 341093 w 8549262"/>
                <a:gd name="connsiteY0" fmla="*/ 0 h 3506598"/>
                <a:gd name="connsiteX1" fmla="*/ 8549262 w 8549262"/>
                <a:gd name="connsiteY1" fmla="*/ 0 h 3506598"/>
                <a:gd name="connsiteX2" fmla="*/ 8549262 w 8549262"/>
                <a:gd name="connsiteY2" fmla="*/ 3506598 h 3506598"/>
                <a:gd name="connsiteX3" fmla="*/ 341093 w 8549262"/>
                <a:gd name="connsiteY3" fmla="*/ 3506598 h 3506598"/>
                <a:gd name="connsiteX4" fmla="*/ 341887 w 8549262"/>
                <a:gd name="connsiteY4" fmla="*/ 3026744 h 3506598"/>
                <a:gd name="connsiteX5" fmla="*/ 3365916 w 8549262"/>
                <a:gd name="connsiteY5" fmla="*/ 3015155 h 3506598"/>
                <a:gd name="connsiteX6" fmla="*/ 2442944 w 8549262"/>
                <a:gd name="connsiteY6" fmla="*/ 2708450 h 3506598"/>
                <a:gd name="connsiteX7" fmla="*/ 1642844 w 8549262"/>
                <a:gd name="connsiteY7" fmla="*/ 2038525 h 3506598"/>
                <a:gd name="connsiteX8" fmla="*/ 341093 w 8549262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341825 w 8549994"/>
                <a:gd name="connsiteY0" fmla="*/ 0 h 3506598"/>
                <a:gd name="connsiteX1" fmla="*/ 8549994 w 8549994"/>
                <a:gd name="connsiteY1" fmla="*/ 0 h 3506598"/>
                <a:gd name="connsiteX2" fmla="*/ 8549994 w 8549994"/>
                <a:gd name="connsiteY2" fmla="*/ 3506598 h 3506598"/>
                <a:gd name="connsiteX3" fmla="*/ 341825 w 8549994"/>
                <a:gd name="connsiteY3" fmla="*/ 3506598 h 3506598"/>
                <a:gd name="connsiteX4" fmla="*/ 342619 w 8549994"/>
                <a:gd name="connsiteY4" fmla="*/ 3026744 h 3506598"/>
                <a:gd name="connsiteX5" fmla="*/ 3366648 w 8549994"/>
                <a:gd name="connsiteY5" fmla="*/ 3015155 h 3506598"/>
                <a:gd name="connsiteX6" fmla="*/ 2443676 w 8549994"/>
                <a:gd name="connsiteY6" fmla="*/ 2708450 h 3506598"/>
                <a:gd name="connsiteX7" fmla="*/ 1637226 w 8549994"/>
                <a:gd name="connsiteY7" fmla="*/ 2098850 h 3506598"/>
                <a:gd name="connsiteX8" fmla="*/ 341825 w 8549994"/>
                <a:gd name="connsiteY8" fmla="*/ 0 h 3506598"/>
                <a:gd name="connsiteX0" fmla="*/ 512178 w 8720347"/>
                <a:gd name="connsiteY0" fmla="*/ 0 h 3506598"/>
                <a:gd name="connsiteX1" fmla="*/ 8720347 w 8720347"/>
                <a:gd name="connsiteY1" fmla="*/ 0 h 3506598"/>
                <a:gd name="connsiteX2" fmla="*/ 8720347 w 8720347"/>
                <a:gd name="connsiteY2" fmla="*/ 3506598 h 3506598"/>
                <a:gd name="connsiteX3" fmla="*/ 512178 w 8720347"/>
                <a:gd name="connsiteY3" fmla="*/ 3506598 h 3506598"/>
                <a:gd name="connsiteX4" fmla="*/ 512972 w 8720347"/>
                <a:gd name="connsiteY4" fmla="*/ 3026744 h 3506598"/>
                <a:gd name="connsiteX5" fmla="*/ 3537001 w 8720347"/>
                <a:gd name="connsiteY5" fmla="*/ 3015155 h 3506598"/>
                <a:gd name="connsiteX6" fmla="*/ 2614029 w 8720347"/>
                <a:gd name="connsiteY6" fmla="*/ 2708450 h 3506598"/>
                <a:gd name="connsiteX7" fmla="*/ 1807579 w 8720347"/>
                <a:gd name="connsiteY7" fmla="*/ 2098850 h 3506598"/>
                <a:gd name="connsiteX8" fmla="*/ 969379 w 8720347"/>
                <a:gd name="connsiteY8" fmla="*/ 1362250 h 3506598"/>
                <a:gd name="connsiteX9" fmla="*/ 512178 w 8720347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61974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466573 w 8674742"/>
                <a:gd name="connsiteY0" fmla="*/ 0 h 3506598"/>
                <a:gd name="connsiteX1" fmla="*/ 8674742 w 8674742"/>
                <a:gd name="connsiteY1" fmla="*/ 0 h 3506598"/>
                <a:gd name="connsiteX2" fmla="*/ 8674742 w 8674742"/>
                <a:gd name="connsiteY2" fmla="*/ 3506598 h 3506598"/>
                <a:gd name="connsiteX3" fmla="*/ 466573 w 8674742"/>
                <a:gd name="connsiteY3" fmla="*/ 3506598 h 3506598"/>
                <a:gd name="connsiteX4" fmla="*/ 467367 w 8674742"/>
                <a:gd name="connsiteY4" fmla="*/ 3026744 h 3506598"/>
                <a:gd name="connsiteX5" fmla="*/ 3491396 w 8674742"/>
                <a:gd name="connsiteY5" fmla="*/ 3015155 h 3506598"/>
                <a:gd name="connsiteX6" fmla="*/ 2568424 w 8674742"/>
                <a:gd name="connsiteY6" fmla="*/ 2708450 h 3506598"/>
                <a:gd name="connsiteX7" fmla="*/ 1758799 w 8674742"/>
                <a:gd name="connsiteY7" fmla="*/ 2098850 h 3506598"/>
                <a:gd name="connsiteX8" fmla="*/ 1168249 w 8674742"/>
                <a:gd name="connsiteY8" fmla="*/ 1238425 h 3506598"/>
                <a:gd name="connsiteX9" fmla="*/ 466573 w 8674742"/>
                <a:gd name="connsiteY9" fmla="*/ 0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8208334 w 8208334"/>
                <a:gd name="connsiteY1" fmla="*/ 0 h 3506598"/>
                <a:gd name="connsiteX2" fmla="*/ 8208334 w 8208334"/>
                <a:gd name="connsiteY2" fmla="*/ 3506598 h 3506598"/>
                <a:gd name="connsiteX3" fmla="*/ 165 w 8208334"/>
                <a:gd name="connsiteY3" fmla="*/ 3506598 h 3506598"/>
                <a:gd name="connsiteX4" fmla="*/ 959 w 8208334"/>
                <a:gd name="connsiteY4" fmla="*/ 3026744 h 3506598"/>
                <a:gd name="connsiteX5" fmla="*/ 3024988 w 8208334"/>
                <a:gd name="connsiteY5" fmla="*/ 3015155 h 3506598"/>
                <a:gd name="connsiteX6" fmla="*/ 2102016 w 8208334"/>
                <a:gd name="connsiteY6" fmla="*/ 2708450 h 3506598"/>
                <a:gd name="connsiteX7" fmla="*/ 1292391 w 8208334"/>
                <a:gd name="connsiteY7" fmla="*/ 2098850 h 3506598"/>
                <a:gd name="connsiteX8" fmla="*/ 701841 w 8208334"/>
                <a:gd name="connsiteY8" fmla="*/ 1238425 h 3506598"/>
                <a:gd name="connsiteX9" fmla="*/ 1289215 w 8208334"/>
                <a:gd name="connsiteY9" fmla="*/ 955675 h 3506598"/>
                <a:gd name="connsiteX0" fmla="*/ 1289215 w 8208334"/>
                <a:gd name="connsiteY0" fmla="*/ 955675 h 3506598"/>
                <a:gd name="connsiteX1" fmla="*/ 2336966 w 8208334"/>
                <a:gd name="connsiteY1" fmla="*/ 8129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89215 w 8208334"/>
                <a:gd name="connsiteY0" fmla="*/ 955675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89215 w 8208334"/>
                <a:gd name="connsiteY10" fmla="*/ 955675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8208334 w 8208334"/>
                <a:gd name="connsiteY2" fmla="*/ 0 h 3506598"/>
                <a:gd name="connsiteX3" fmla="*/ 8208334 w 8208334"/>
                <a:gd name="connsiteY3" fmla="*/ 3506598 h 3506598"/>
                <a:gd name="connsiteX4" fmla="*/ 165 w 8208334"/>
                <a:gd name="connsiteY4" fmla="*/ 3506598 h 3506598"/>
                <a:gd name="connsiteX5" fmla="*/ 959 w 8208334"/>
                <a:gd name="connsiteY5" fmla="*/ 3026744 h 3506598"/>
                <a:gd name="connsiteX6" fmla="*/ 3024988 w 8208334"/>
                <a:gd name="connsiteY6" fmla="*/ 3015155 h 3506598"/>
                <a:gd name="connsiteX7" fmla="*/ 2102016 w 8208334"/>
                <a:gd name="connsiteY7" fmla="*/ 2708450 h 3506598"/>
                <a:gd name="connsiteX8" fmla="*/ 1292391 w 8208334"/>
                <a:gd name="connsiteY8" fmla="*/ 2098850 h 3506598"/>
                <a:gd name="connsiteX9" fmla="*/ 701841 w 8208334"/>
                <a:gd name="connsiteY9" fmla="*/ 1238425 h 3506598"/>
                <a:gd name="connsiteX10" fmla="*/ 1295565 w 8208334"/>
                <a:gd name="connsiteY1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635416 w 8208334"/>
                <a:gd name="connsiteY2" fmla="*/ 140987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8208334 w 8208334"/>
                <a:gd name="connsiteY3" fmla="*/ 0 h 3506598"/>
                <a:gd name="connsiteX4" fmla="*/ 8208334 w 8208334"/>
                <a:gd name="connsiteY4" fmla="*/ 3506598 h 3506598"/>
                <a:gd name="connsiteX5" fmla="*/ 165 w 8208334"/>
                <a:gd name="connsiteY5" fmla="*/ 3506598 h 3506598"/>
                <a:gd name="connsiteX6" fmla="*/ 959 w 8208334"/>
                <a:gd name="connsiteY6" fmla="*/ 3026744 h 3506598"/>
                <a:gd name="connsiteX7" fmla="*/ 3024988 w 8208334"/>
                <a:gd name="connsiteY7" fmla="*/ 3015155 h 3506598"/>
                <a:gd name="connsiteX8" fmla="*/ 2102016 w 8208334"/>
                <a:gd name="connsiteY8" fmla="*/ 2708450 h 3506598"/>
                <a:gd name="connsiteX9" fmla="*/ 1292391 w 8208334"/>
                <a:gd name="connsiteY9" fmla="*/ 2098850 h 3506598"/>
                <a:gd name="connsiteX10" fmla="*/ 701841 w 8208334"/>
                <a:gd name="connsiteY10" fmla="*/ 1238425 h 3506598"/>
                <a:gd name="connsiteX11" fmla="*/ 1295565 w 8208334"/>
                <a:gd name="connsiteY1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375191 w 8208334"/>
                <a:gd name="connsiteY3" fmla="*/ 1759125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8208334 w 8208334"/>
                <a:gd name="connsiteY4" fmla="*/ 0 h 3506598"/>
                <a:gd name="connsiteX5" fmla="*/ 8208334 w 8208334"/>
                <a:gd name="connsiteY5" fmla="*/ 3506598 h 3506598"/>
                <a:gd name="connsiteX6" fmla="*/ 165 w 8208334"/>
                <a:gd name="connsiteY6" fmla="*/ 3506598 h 3506598"/>
                <a:gd name="connsiteX7" fmla="*/ 959 w 8208334"/>
                <a:gd name="connsiteY7" fmla="*/ 3026744 h 3506598"/>
                <a:gd name="connsiteX8" fmla="*/ 3024988 w 8208334"/>
                <a:gd name="connsiteY8" fmla="*/ 3015155 h 3506598"/>
                <a:gd name="connsiteX9" fmla="*/ 2102016 w 8208334"/>
                <a:gd name="connsiteY9" fmla="*/ 2708450 h 3506598"/>
                <a:gd name="connsiteX10" fmla="*/ 1292391 w 8208334"/>
                <a:gd name="connsiteY10" fmla="*/ 2098850 h 3506598"/>
                <a:gd name="connsiteX11" fmla="*/ 701841 w 8208334"/>
                <a:gd name="connsiteY11" fmla="*/ 1238425 h 3506598"/>
                <a:gd name="connsiteX12" fmla="*/ 1295565 w 8208334"/>
                <a:gd name="connsiteY1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3626016 w 8208334"/>
                <a:gd name="connsiteY4" fmla="*/ 2124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8208334 w 8208334"/>
                <a:gd name="connsiteY5" fmla="*/ 0 h 3506598"/>
                <a:gd name="connsiteX6" fmla="*/ 8208334 w 8208334"/>
                <a:gd name="connsiteY6" fmla="*/ 3506598 h 3506598"/>
                <a:gd name="connsiteX7" fmla="*/ 165 w 8208334"/>
                <a:gd name="connsiteY7" fmla="*/ 3506598 h 3506598"/>
                <a:gd name="connsiteX8" fmla="*/ 959 w 8208334"/>
                <a:gd name="connsiteY8" fmla="*/ 3026744 h 3506598"/>
                <a:gd name="connsiteX9" fmla="*/ 3024988 w 8208334"/>
                <a:gd name="connsiteY9" fmla="*/ 3015155 h 3506598"/>
                <a:gd name="connsiteX10" fmla="*/ 2102016 w 8208334"/>
                <a:gd name="connsiteY10" fmla="*/ 2708450 h 3506598"/>
                <a:gd name="connsiteX11" fmla="*/ 1292391 w 8208334"/>
                <a:gd name="connsiteY11" fmla="*/ 2098850 h 3506598"/>
                <a:gd name="connsiteX12" fmla="*/ 701841 w 8208334"/>
                <a:gd name="connsiteY12" fmla="*/ 1238425 h 3506598"/>
                <a:gd name="connsiteX13" fmla="*/ 1295565 w 8208334"/>
                <a:gd name="connsiteY1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3511716 w 8208334"/>
                <a:gd name="connsiteY5" fmla="*/ 1555925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406816 w 8208334"/>
                <a:gd name="connsiteY5" fmla="*/ 10638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8208334 w 8208334"/>
                <a:gd name="connsiteY6" fmla="*/ 0 h 3506598"/>
                <a:gd name="connsiteX7" fmla="*/ 8208334 w 8208334"/>
                <a:gd name="connsiteY7" fmla="*/ 3506598 h 3506598"/>
                <a:gd name="connsiteX8" fmla="*/ 165 w 8208334"/>
                <a:gd name="connsiteY8" fmla="*/ 3506598 h 3506598"/>
                <a:gd name="connsiteX9" fmla="*/ 959 w 8208334"/>
                <a:gd name="connsiteY9" fmla="*/ 3026744 h 3506598"/>
                <a:gd name="connsiteX10" fmla="*/ 3024988 w 8208334"/>
                <a:gd name="connsiteY10" fmla="*/ 3015155 h 3506598"/>
                <a:gd name="connsiteX11" fmla="*/ 2102016 w 8208334"/>
                <a:gd name="connsiteY11" fmla="*/ 2708450 h 3506598"/>
                <a:gd name="connsiteX12" fmla="*/ 1292391 w 8208334"/>
                <a:gd name="connsiteY12" fmla="*/ 2098850 h 3506598"/>
                <a:gd name="connsiteX13" fmla="*/ 701841 w 8208334"/>
                <a:gd name="connsiteY13" fmla="*/ 1238425 h 3506598"/>
                <a:gd name="connsiteX14" fmla="*/ 1295565 w 8208334"/>
                <a:gd name="connsiteY1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3460916 w 8208334"/>
                <a:gd name="connsiteY6" fmla="*/ 873300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7766 w 8208334"/>
                <a:gd name="connsiteY5" fmla="*/ 1076500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8208334 w 8208334"/>
                <a:gd name="connsiteY7" fmla="*/ 0 h 3506598"/>
                <a:gd name="connsiteX8" fmla="*/ 8208334 w 8208334"/>
                <a:gd name="connsiteY8" fmla="*/ 3506598 h 3506598"/>
                <a:gd name="connsiteX9" fmla="*/ 165 w 8208334"/>
                <a:gd name="connsiteY9" fmla="*/ 3506598 h 3506598"/>
                <a:gd name="connsiteX10" fmla="*/ 959 w 8208334"/>
                <a:gd name="connsiteY10" fmla="*/ 3026744 h 3506598"/>
                <a:gd name="connsiteX11" fmla="*/ 3024988 w 8208334"/>
                <a:gd name="connsiteY11" fmla="*/ 3015155 h 3506598"/>
                <a:gd name="connsiteX12" fmla="*/ 2102016 w 8208334"/>
                <a:gd name="connsiteY12" fmla="*/ 2708450 h 3506598"/>
                <a:gd name="connsiteX13" fmla="*/ 1292391 w 8208334"/>
                <a:gd name="connsiteY13" fmla="*/ 2098850 h 3506598"/>
                <a:gd name="connsiteX14" fmla="*/ 701841 w 8208334"/>
                <a:gd name="connsiteY14" fmla="*/ 1238425 h 3506598"/>
                <a:gd name="connsiteX15" fmla="*/ 1295565 w 8208334"/>
                <a:gd name="connsiteY1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533941 w 8208334"/>
                <a:gd name="connsiteY7" fmla="*/ 2954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71941 w 8208334"/>
                <a:gd name="connsiteY6" fmla="*/ 34307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1466 w 8208334"/>
                <a:gd name="connsiteY6" fmla="*/ 339900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8208334 w 8208334"/>
                <a:gd name="connsiteY8" fmla="*/ 0 h 3506598"/>
                <a:gd name="connsiteX9" fmla="*/ 8208334 w 8208334"/>
                <a:gd name="connsiteY9" fmla="*/ 3506598 h 3506598"/>
                <a:gd name="connsiteX10" fmla="*/ 165 w 8208334"/>
                <a:gd name="connsiteY10" fmla="*/ 3506598 h 3506598"/>
                <a:gd name="connsiteX11" fmla="*/ 959 w 8208334"/>
                <a:gd name="connsiteY11" fmla="*/ 3026744 h 3506598"/>
                <a:gd name="connsiteX12" fmla="*/ 3024988 w 8208334"/>
                <a:gd name="connsiteY12" fmla="*/ 3015155 h 3506598"/>
                <a:gd name="connsiteX13" fmla="*/ 2102016 w 8208334"/>
                <a:gd name="connsiteY13" fmla="*/ 2708450 h 3506598"/>
                <a:gd name="connsiteX14" fmla="*/ 1292391 w 8208334"/>
                <a:gd name="connsiteY14" fmla="*/ 2098850 h 3506598"/>
                <a:gd name="connsiteX15" fmla="*/ 701841 w 8208334"/>
                <a:gd name="connsiteY15" fmla="*/ 1238425 h 3506598"/>
                <a:gd name="connsiteX16" fmla="*/ 1295565 w 8208334"/>
                <a:gd name="connsiteY1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806991 w 8208334"/>
                <a:gd name="connsiteY8" fmla="*/ 743125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8208334 w 8208334"/>
                <a:gd name="connsiteY9" fmla="*/ 0 h 3506598"/>
                <a:gd name="connsiteX10" fmla="*/ 8208334 w 8208334"/>
                <a:gd name="connsiteY10" fmla="*/ 3506598 h 3506598"/>
                <a:gd name="connsiteX11" fmla="*/ 165 w 8208334"/>
                <a:gd name="connsiteY11" fmla="*/ 3506598 h 3506598"/>
                <a:gd name="connsiteX12" fmla="*/ 959 w 8208334"/>
                <a:gd name="connsiteY12" fmla="*/ 3026744 h 3506598"/>
                <a:gd name="connsiteX13" fmla="*/ 3024988 w 8208334"/>
                <a:gd name="connsiteY13" fmla="*/ 3015155 h 3506598"/>
                <a:gd name="connsiteX14" fmla="*/ 2102016 w 8208334"/>
                <a:gd name="connsiteY14" fmla="*/ 2708450 h 3506598"/>
                <a:gd name="connsiteX15" fmla="*/ 1292391 w 8208334"/>
                <a:gd name="connsiteY15" fmla="*/ 2098850 h 3506598"/>
                <a:gd name="connsiteX16" fmla="*/ 701841 w 8208334"/>
                <a:gd name="connsiteY16" fmla="*/ 1238425 h 3506598"/>
                <a:gd name="connsiteX17" fmla="*/ 1295565 w 8208334"/>
                <a:gd name="connsiteY1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603791 w 8208334"/>
                <a:gd name="connsiteY9" fmla="*/ 1047925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8208334 w 8208334"/>
                <a:gd name="connsiteY10" fmla="*/ 0 h 3506598"/>
                <a:gd name="connsiteX11" fmla="*/ 8208334 w 8208334"/>
                <a:gd name="connsiteY11" fmla="*/ 3506598 h 3506598"/>
                <a:gd name="connsiteX12" fmla="*/ 165 w 8208334"/>
                <a:gd name="connsiteY12" fmla="*/ 3506598 h 3506598"/>
                <a:gd name="connsiteX13" fmla="*/ 959 w 8208334"/>
                <a:gd name="connsiteY13" fmla="*/ 3026744 h 3506598"/>
                <a:gd name="connsiteX14" fmla="*/ 3024988 w 8208334"/>
                <a:gd name="connsiteY14" fmla="*/ 3015155 h 3506598"/>
                <a:gd name="connsiteX15" fmla="*/ 2102016 w 8208334"/>
                <a:gd name="connsiteY15" fmla="*/ 2708450 h 3506598"/>
                <a:gd name="connsiteX16" fmla="*/ 1292391 w 8208334"/>
                <a:gd name="connsiteY16" fmla="*/ 2098850 h 3506598"/>
                <a:gd name="connsiteX17" fmla="*/ 701841 w 8208334"/>
                <a:gd name="connsiteY17" fmla="*/ 1238425 h 3506598"/>
                <a:gd name="connsiteX18" fmla="*/ 1295565 w 8208334"/>
                <a:gd name="connsiteY1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660941 w 8208334"/>
                <a:gd name="connsiteY10" fmla="*/ 1368600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8208334 w 8208334"/>
                <a:gd name="connsiteY11" fmla="*/ 0 h 3506598"/>
                <a:gd name="connsiteX12" fmla="*/ 8208334 w 8208334"/>
                <a:gd name="connsiteY12" fmla="*/ 3506598 h 3506598"/>
                <a:gd name="connsiteX13" fmla="*/ 165 w 8208334"/>
                <a:gd name="connsiteY13" fmla="*/ 3506598 h 3506598"/>
                <a:gd name="connsiteX14" fmla="*/ 959 w 8208334"/>
                <a:gd name="connsiteY14" fmla="*/ 3026744 h 3506598"/>
                <a:gd name="connsiteX15" fmla="*/ 3024988 w 8208334"/>
                <a:gd name="connsiteY15" fmla="*/ 3015155 h 3506598"/>
                <a:gd name="connsiteX16" fmla="*/ 2102016 w 8208334"/>
                <a:gd name="connsiteY16" fmla="*/ 2708450 h 3506598"/>
                <a:gd name="connsiteX17" fmla="*/ 1292391 w 8208334"/>
                <a:gd name="connsiteY17" fmla="*/ 2098850 h 3506598"/>
                <a:gd name="connsiteX18" fmla="*/ 701841 w 8208334"/>
                <a:gd name="connsiteY18" fmla="*/ 1238425 h 3506598"/>
                <a:gd name="connsiteX19" fmla="*/ 1295565 w 8208334"/>
                <a:gd name="connsiteY1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97466 w 8208334"/>
                <a:gd name="connsiteY11" fmla="*/ 16067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8208334 w 8208334"/>
                <a:gd name="connsiteY12" fmla="*/ 0 h 3506598"/>
                <a:gd name="connsiteX13" fmla="*/ 8208334 w 8208334"/>
                <a:gd name="connsiteY13" fmla="*/ 3506598 h 3506598"/>
                <a:gd name="connsiteX14" fmla="*/ 165 w 8208334"/>
                <a:gd name="connsiteY14" fmla="*/ 3506598 h 3506598"/>
                <a:gd name="connsiteX15" fmla="*/ 959 w 8208334"/>
                <a:gd name="connsiteY15" fmla="*/ 3026744 h 3506598"/>
                <a:gd name="connsiteX16" fmla="*/ 3024988 w 8208334"/>
                <a:gd name="connsiteY16" fmla="*/ 3015155 h 3506598"/>
                <a:gd name="connsiteX17" fmla="*/ 2102016 w 8208334"/>
                <a:gd name="connsiteY17" fmla="*/ 2708450 h 3506598"/>
                <a:gd name="connsiteX18" fmla="*/ 1292391 w 8208334"/>
                <a:gd name="connsiteY18" fmla="*/ 2098850 h 3506598"/>
                <a:gd name="connsiteX19" fmla="*/ 701841 w 8208334"/>
                <a:gd name="connsiteY19" fmla="*/ 1238425 h 3506598"/>
                <a:gd name="connsiteX20" fmla="*/ 1295565 w 8208334"/>
                <a:gd name="connsiteY2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181641 w 8208334"/>
                <a:gd name="connsiteY12" fmla="*/ 158450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54641 w 8208334"/>
                <a:gd name="connsiteY12" fmla="*/ 150512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35591 w 8208334"/>
                <a:gd name="connsiteY12" fmla="*/ 1511475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8208334 w 8208334"/>
                <a:gd name="connsiteY13" fmla="*/ 0 h 3506598"/>
                <a:gd name="connsiteX14" fmla="*/ 8208334 w 8208334"/>
                <a:gd name="connsiteY14" fmla="*/ 3506598 h 3506598"/>
                <a:gd name="connsiteX15" fmla="*/ 165 w 8208334"/>
                <a:gd name="connsiteY15" fmla="*/ 3506598 h 3506598"/>
                <a:gd name="connsiteX16" fmla="*/ 959 w 8208334"/>
                <a:gd name="connsiteY16" fmla="*/ 3026744 h 3506598"/>
                <a:gd name="connsiteX17" fmla="*/ 3024988 w 8208334"/>
                <a:gd name="connsiteY17" fmla="*/ 3015155 h 3506598"/>
                <a:gd name="connsiteX18" fmla="*/ 2102016 w 8208334"/>
                <a:gd name="connsiteY18" fmla="*/ 2708450 h 3506598"/>
                <a:gd name="connsiteX19" fmla="*/ 1292391 w 8208334"/>
                <a:gd name="connsiteY19" fmla="*/ 2098850 h 3506598"/>
                <a:gd name="connsiteX20" fmla="*/ 701841 w 8208334"/>
                <a:gd name="connsiteY20" fmla="*/ 1238425 h 3506598"/>
                <a:gd name="connsiteX21" fmla="*/ 1295565 w 8208334"/>
                <a:gd name="connsiteY2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784891 w 8208334"/>
                <a:gd name="connsiteY13" fmla="*/ 1238425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8208334 w 8208334"/>
                <a:gd name="connsiteY14" fmla="*/ 0 h 3506598"/>
                <a:gd name="connsiteX15" fmla="*/ 8208334 w 8208334"/>
                <a:gd name="connsiteY15" fmla="*/ 3506598 h 3506598"/>
                <a:gd name="connsiteX16" fmla="*/ 165 w 8208334"/>
                <a:gd name="connsiteY16" fmla="*/ 3506598 h 3506598"/>
                <a:gd name="connsiteX17" fmla="*/ 959 w 8208334"/>
                <a:gd name="connsiteY17" fmla="*/ 3026744 h 3506598"/>
                <a:gd name="connsiteX18" fmla="*/ 3024988 w 8208334"/>
                <a:gd name="connsiteY18" fmla="*/ 3015155 h 3506598"/>
                <a:gd name="connsiteX19" fmla="*/ 2102016 w 8208334"/>
                <a:gd name="connsiteY19" fmla="*/ 2708450 h 3506598"/>
                <a:gd name="connsiteX20" fmla="*/ 1292391 w 8208334"/>
                <a:gd name="connsiteY20" fmla="*/ 2098850 h 3506598"/>
                <a:gd name="connsiteX21" fmla="*/ 701841 w 8208334"/>
                <a:gd name="connsiteY21" fmla="*/ 1238425 h 3506598"/>
                <a:gd name="connsiteX22" fmla="*/ 1295565 w 8208334"/>
                <a:gd name="connsiteY2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4638841 w 8208334"/>
                <a:gd name="connsiteY14" fmla="*/ 101935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8208334 w 8208334"/>
                <a:gd name="connsiteY15" fmla="*/ 0 h 3506598"/>
                <a:gd name="connsiteX16" fmla="*/ 8208334 w 8208334"/>
                <a:gd name="connsiteY16" fmla="*/ 3506598 h 3506598"/>
                <a:gd name="connsiteX17" fmla="*/ 165 w 8208334"/>
                <a:gd name="connsiteY17" fmla="*/ 3506598 h 3506598"/>
                <a:gd name="connsiteX18" fmla="*/ 959 w 8208334"/>
                <a:gd name="connsiteY18" fmla="*/ 3026744 h 3506598"/>
                <a:gd name="connsiteX19" fmla="*/ 3024988 w 8208334"/>
                <a:gd name="connsiteY19" fmla="*/ 3015155 h 3506598"/>
                <a:gd name="connsiteX20" fmla="*/ 2102016 w 8208334"/>
                <a:gd name="connsiteY20" fmla="*/ 2708450 h 3506598"/>
                <a:gd name="connsiteX21" fmla="*/ 1292391 w 8208334"/>
                <a:gd name="connsiteY21" fmla="*/ 2098850 h 3506598"/>
                <a:gd name="connsiteX22" fmla="*/ 701841 w 8208334"/>
                <a:gd name="connsiteY22" fmla="*/ 1238425 h 3506598"/>
                <a:gd name="connsiteX23" fmla="*/ 1295565 w 8208334"/>
                <a:gd name="connsiteY2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4505491 w 8208334"/>
                <a:gd name="connsiteY15" fmla="*/ 727250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8208334 w 8208334"/>
                <a:gd name="connsiteY16" fmla="*/ 0 h 3506598"/>
                <a:gd name="connsiteX17" fmla="*/ 8208334 w 8208334"/>
                <a:gd name="connsiteY17" fmla="*/ 3506598 h 3506598"/>
                <a:gd name="connsiteX18" fmla="*/ 165 w 8208334"/>
                <a:gd name="connsiteY18" fmla="*/ 3506598 h 3506598"/>
                <a:gd name="connsiteX19" fmla="*/ 959 w 8208334"/>
                <a:gd name="connsiteY19" fmla="*/ 3026744 h 3506598"/>
                <a:gd name="connsiteX20" fmla="*/ 3024988 w 8208334"/>
                <a:gd name="connsiteY20" fmla="*/ 3015155 h 3506598"/>
                <a:gd name="connsiteX21" fmla="*/ 2102016 w 8208334"/>
                <a:gd name="connsiteY21" fmla="*/ 2708450 h 3506598"/>
                <a:gd name="connsiteX22" fmla="*/ 1292391 w 8208334"/>
                <a:gd name="connsiteY22" fmla="*/ 2098850 h 3506598"/>
                <a:gd name="connsiteX23" fmla="*/ 701841 w 8208334"/>
                <a:gd name="connsiteY23" fmla="*/ 1238425 h 3506598"/>
                <a:gd name="connsiteX24" fmla="*/ 1295565 w 8208334"/>
                <a:gd name="connsiteY2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4324516 w 8208334"/>
                <a:gd name="connsiteY16" fmla="*/ 60660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13316 w 8208334"/>
                <a:gd name="connsiteY15" fmla="*/ 717725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8208334 w 8208334"/>
                <a:gd name="connsiteY17" fmla="*/ 0 h 3506598"/>
                <a:gd name="connsiteX18" fmla="*/ 8208334 w 8208334"/>
                <a:gd name="connsiteY18" fmla="*/ 3506598 h 3506598"/>
                <a:gd name="connsiteX19" fmla="*/ 165 w 8208334"/>
                <a:gd name="connsiteY19" fmla="*/ 3506598 h 3506598"/>
                <a:gd name="connsiteX20" fmla="*/ 959 w 8208334"/>
                <a:gd name="connsiteY20" fmla="*/ 3026744 h 3506598"/>
                <a:gd name="connsiteX21" fmla="*/ 3024988 w 8208334"/>
                <a:gd name="connsiteY21" fmla="*/ 3015155 h 3506598"/>
                <a:gd name="connsiteX22" fmla="*/ 2102016 w 8208334"/>
                <a:gd name="connsiteY22" fmla="*/ 2708450 h 3506598"/>
                <a:gd name="connsiteX23" fmla="*/ 1292391 w 8208334"/>
                <a:gd name="connsiteY23" fmla="*/ 2098850 h 3506598"/>
                <a:gd name="connsiteX24" fmla="*/ 701841 w 8208334"/>
                <a:gd name="connsiteY24" fmla="*/ 1238425 h 3506598"/>
                <a:gd name="connsiteX25" fmla="*/ 1295565 w 8208334"/>
                <a:gd name="connsiteY2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791116 w 8208334"/>
                <a:gd name="connsiteY17" fmla="*/ 50181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8208334 w 8208334"/>
                <a:gd name="connsiteY18" fmla="*/ 0 h 3506598"/>
                <a:gd name="connsiteX19" fmla="*/ 8208334 w 8208334"/>
                <a:gd name="connsiteY19" fmla="*/ 3506598 h 3506598"/>
                <a:gd name="connsiteX20" fmla="*/ 165 w 8208334"/>
                <a:gd name="connsiteY20" fmla="*/ 3506598 h 3506598"/>
                <a:gd name="connsiteX21" fmla="*/ 959 w 8208334"/>
                <a:gd name="connsiteY21" fmla="*/ 3026744 h 3506598"/>
                <a:gd name="connsiteX22" fmla="*/ 3024988 w 8208334"/>
                <a:gd name="connsiteY22" fmla="*/ 3015155 h 3506598"/>
                <a:gd name="connsiteX23" fmla="*/ 2102016 w 8208334"/>
                <a:gd name="connsiteY23" fmla="*/ 2708450 h 3506598"/>
                <a:gd name="connsiteX24" fmla="*/ 1292391 w 8208334"/>
                <a:gd name="connsiteY24" fmla="*/ 2098850 h 3506598"/>
                <a:gd name="connsiteX25" fmla="*/ 701841 w 8208334"/>
                <a:gd name="connsiteY25" fmla="*/ 1238425 h 3506598"/>
                <a:gd name="connsiteX26" fmla="*/ 1295565 w 8208334"/>
                <a:gd name="connsiteY2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36422 w 8208334"/>
                <a:gd name="connsiteY18" fmla="*/ 31131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36335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8208334 w 8208334"/>
                <a:gd name="connsiteY19" fmla="*/ 0 h 3506598"/>
                <a:gd name="connsiteX20" fmla="*/ 8208334 w 8208334"/>
                <a:gd name="connsiteY20" fmla="*/ 3506598 h 3506598"/>
                <a:gd name="connsiteX21" fmla="*/ 165 w 8208334"/>
                <a:gd name="connsiteY21" fmla="*/ 3506598 h 3506598"/>
                <a:gd name="connsiteX22" fmla="*/ 959 w 8208334"/>
                <a:gd name="connsiteY22" fmla="*/ 3026744 h 3506598"/>
                <a:gd name="connsiteX23" fmla="*/ 3024988 w 8208334"/>
                <a:gd name="connsiteY23" fmla="*/ 3015155 h 3506598"/>
                <a:gd name="connsiteX24" fmla="*/ 2102016 w 8208334"/>
                <a:gd name="connsiteY24" fmla="*/ 2708450 h 3506598"/>
                <a:gd name="connsiteX25" fmla="*/ 1292391 w 8208334"/>
                <a:gd name="connsiteY25" fmla="*/ 2098850 h 3506598"/>
                <a:gd name="connsiteX26" fmla="*/ 701841 w 8208334"/>
                <a:gd name="connsiteY26" fmla="*/ 1238425 h 3506598"/>
                <a:gd name="connsiteX27" fmla="*/ 1295565 w 8208334"/>
                <a:gd name="connsiteY2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867441 w 8208334"/>
                <a:gd name="connsiteY19" fmla="*/ 293069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8208334 w 8208334"/>
                <a:gd name="connsiteY20" fmla="*/ 0 h 3506598"/>
                <a:gd name="connsiteX21" fmla="*/ 8208334 w 8208334"/>
                <a:gd name="connsiteY21" fmla="*/ 3506598 h 3506598"/>
                <a:gd name="connsiteX22" fmla="*/ 165 w 8208334"/>
                <a:gd name="connsiteY22" fmla="*/ 3506598 h 3506598"/>
                <a:gd name="connsiteX23" fmla="*/ 959 w 8208334"/>
                <a:gd name="connsiteY23" fmla="*/ 3026744 h 3506598"/>
                <a:gd name="connsiteX24" fmla="*/ 3024988 w 8208334"/>
                <a:gd name="connsiteY24" fmla="*/ 3015155 h 3506598"/>
                <a:gd name="connsiteX25" fmla="*/ 2102016 w 8208334"/>
                <a:gd name="connsiteY25" fmla="*/ 2708450 h 3506598"/>
                <a:gd name="connsiteX26" fmla="*/ 1292391 w 8208334"/>
                <a:gd name="connsiteY26" fmla="*/ 2098850 h 3506598"/>
                <a:gd name="connsiteX27" fmla="*/ 701841 w 8208334"/>
                <a:gd name="connsiteY27" fmla="*/ 1238425 h 3506598"/>
                <a:gd name="connsiteX28" fmla="*/ 1295565 w 8208334"/>
                <a:gd name="connsiteY2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5210341 w 8208334"/>
                <a:gd name="connsiteY20" fmla="*/ 940769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8208334 w 8208334"/>
                <a:gd name="connsiteY21" fmla="*/ 0 h 3506598"/>
                <a:gd name="connsiteX22" fmla="*/ 8208334 w 8208334"/>
                <a:gd name="connsiteY22" fmla="*/ 3506598 h 3506598"/>
                <a:gd name="connsiteX23" fmla="*/ 165 w 8208334"/>
                <a:gd name="connsiteY23" fmla="*/ 3506598 h 3506598"/>
                <a:gd name="connsiteX24" fmla="*/ 959 w 8208334"/>
                <a:gd name="connsiteY24" fmla="*/ 3026744 h 3506598"/>
                <a:gd name="connsiteX25" fmla="*/ 3024988 w 8208334"/>
                <a:gd name="connsiteY25" fmla="*/ 3015155 h 3506598"/>
                <a:gd name="connsiteX26" fmla="*/ 2102016 w 8208334"/>
                <a:gd name="connsiteY26" fmla="*/ 2708450 h 3506598"/>
                <a:gd name="connsiteX27" fmla="*/ 1292391 w 8208334"/>
                <a:gd name="connsiteY27" fmla="*/ 2098850 h 3506598"/>
                <a:gd name="connsiteX28" fmla="*/ 701841 w 8208334"/>
                <a:gd name="connsiteY28" fmla="*/ 1238425 h 3506598"/>
                <a:gd name="connsiteX29" fmla="*/ 1295565 w 8208334"/>
                <a:gd name="connsiteY2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5003172 w 8208334"/>
                <a:gd name="connsiteY21" fmla="*/ 1664669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36460 w 8208334"/>
                <a:gd name="connsiteY20" fmla="*/ 1859932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8208334 w 8208334"/>
                <a:gd name="connsiteY22" fmla="*/ 0 h 3506598"/>
                <a:gd name="connsiteX23" fmla="*/ 8208334 w 8208334"/>
                <a:gd name="connsiteY23" fmla="*/ 3506598 h 3506598"/>
                <a:gd name="connsiteX24" fmla="*/ 165 w 8208334"/>
                <a:gd name="connsiteY24" fmla="*/ 3506598 h 3506598"/>
                <a:gd name="connsiteX25" fmla="*/ 959 w 8208334"/>
                <a:gd name="connsiteY25" fmla="*/ 3026744 h 3506598"/>
                <a:gd name="connsiteX26" fmla="*/ 3024988 w 8208334"/>
                <a:gd name="connsiteY26" fmla="*/ 3015155 h 3506598"/>
                <a:gd name="connsiteX27" fmla="*/ 2102016 w 8208334"/>
                <a:gd name="connsiteY27" fmla="*/ 2708450 h 3506598"/>
                <a:gd name="connsiteX28" fmla="*/ 1292391 w 8208334"/>
                <a:gd name="connsiteY28" fmla="*/ 2098850 h 3506598"/>
                <a:gd name="connsiteX29" fmla="*/ 701841 w 8208334"/>
                <a:gd name="connsiteY29" fmla="*/ 1238425 h 3506598"/>
                <a:gd name="connsiteX30" fmla="*/ 1295565 w 8208334"/>
                <a:gd name="connsiteY30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691229 w 8208334"/>
                <a:gd name="connsiteY22" fmla="*/ 1988519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8208334 w 8208334"/>
                <a:gd name="connsiteY23" fmla="*/ 0 h 3506598"/>
                <a:gd name="connsiteX24" fmla="*/ 8208334 w 8208334"/>
                <a:gd name="connsiteY24" fmla="*/ 3506598 h 3506598"/>
                <a:gd name="connsiteX25" fmla="*/ 165 w 8208334"/>
                <a:gd name="connsiteY25" fmla="*/ 3506598 h 3506598"/>
                <a:gd name="connsiteX26" fmla="*/ 959 w 8208334"/>
                <a:gd name="connsiteY26" fmla="*/ 3026744 h 3506598"/>
                <a:gd name="connsiteX27" fmla="*/ 3024988 w 8208334"/>
                <a:gd name="connsiteY27" fmla="*/ 3015155 h 3506598"/>
                <a:gd name="connsiteX28" fmla="*/ 2102016 w 8208334"/>
                <a:gd name="connsiteY28" fmla="*/ 2708450 h 3506598"/>
                <a:gd name="connsiteX29" fmla="*/ 1292391 w 8208334"/>
                <a:gd name="connsiteY29" fmla="*/ 2098850 h 3506598"/>
                <a:gd name="connsiteX30" fmla="*/ 701841 w 8208334"/>
                <a:gd name="connsiteY30" fmla="*/ 1238425 h 3506598"/>
                <a:gd name="connsiteX31" fmla="*/ 1295565 w 8208334"/>
                <a:gd name="connsiteY31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38941 w 8208334"/>
                <a:gd name="connsiteY23" fmla="*/ 17003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8208334 w 8208334"/>
                <a:gd name="connsiteY24" fmla="*/ 0 h 3506598"/>
                <a:gd name="connsiteX25" fmla="*/ 8208334 w 8208334"/>
                <a:gd name="connsiteY25" fmla="*/ 3506598 h 3506598"/>
                <a:gd name="connsiteX26" fmla="*/ 165 w 8208334"/>
                <a:gd name="connsiteY26" fmla="*/ 3506598 h 3506598"/>
                <a:gd name="connsiteX27" fmla="*/ 959 w 8208334"/>
                <a:gd name="connsiteY27" fmla="*/ 3026744 h 3506598"/>
                <a:gd name="connsiteX28" fmla="*/ 3024988 w 8208334"/>
                <a:gd name="connsiteY28" fmla="*/ 3015155 h 3506598"/>
                <a:gd name="connsiteX29" fmla="*/ 2102016 w 8208334"/>
                <a:gd name="connsiteY29" fmla="*/ 2708450 h 3506598"/>
                <a:gd name="connsiteX30" fmla="*/ 1292391 w 8208334"/>
                <a:gd name="connsiteY30" fmla="*/ 2098850 h 3506598"/>
                <a:gd name="connsiteX31" fmla="*/ 701841 w 8208334"/>
                <a:gd name="connsiteY31" fmla="*/ 1238425 h 3506598"/>
                <a:gd name="connsiteX32" fmla="*/ 1295565 w 8208334"/>
                <a:gd name="connsiteY32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6243804 w 8208334"/>
                <a:gd name="connsiteY24" fmla="*/ 1140794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69948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8208334 w 8208334"/>
                <a:gd name="connsiteY25" fmla="*/ 0 h 3506598"/>
                <a:gd name="connsiteX26" fmla="*/ 8208334 w 8208334"/>
                <a:gd name="connsiteY26" fmla="*/ 3506598 h 3506598"/>
                <a:gd name="connsiteX27" fmla="*/ 165 w 8208334"/>
                <a:gd name="connsiteY27" fmla="*/ 3506598 h 3506598"/>
                <a:gd name="connsiteX28" fmla="*/ 959 w 8208334"/>
                <a:gd name="connsiteY28" fmla="*/ 3026744 h 3506598"/>
                <a:gd name="connsiteX29" fmla="*/ 3024988 w 8208334"/>
                <a:gd name="connsiteY29" fmla="*/ 3015155 h 3506598"/>
                <a:gd name="connsiteX30" fmla="*/ 2102016 w 8208334"/>
                <a:gd name="connsiteY30" fmla="*/ 2708450 h 3506598"/>
                <a:gd name="connsiteX31" fmla="*/ 1292391 w 8208334"/>
                <a:gd name="connsiteY31" fmla="*/ 2098850 h 3506598"/>
                <a:gd name="connsiteX32" fmla="*/ 701841 w 8208334"/>
                <a:gd name="connsiteY32" fmla="*/ 1238425 h 3506598"/>
                <a:gd name="connsiteX33" fmla="*/ 1295565 w 8208334"/>
                <a:gd name="connsiteY33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477166 w 8208334"/>
                <a:gd name="connsiteY25" fmla="*/ 712169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8208334 w 8208334"/>
                <a:gd name="connsiteY26" fmla="*/ 0 h 3506598"/>
                <a:gd name="connsiteX27" fmla="*/ 8208334 w 8208334"/>
                <a:gd name="connsiteY27" fmla="*/ 3506598 h 3506598"/>
                <a:gd name="connsiteX28" fmla="*/ 165 w 8208334"/>
                <a:gd name="connsiteY28" fmla="*/ 3506598 h 3506598"/>
                <a:gd name="connsiteX29" fmla="*/ 959 w 8208334"/>
                <a:gd name="connsiteY29" fmla="*/ 3026744 h 3506598"/>
                <a:gd name="connsiteX30" fmla="*/ 3024988 w 8208334"/>
                <a:gd name="connsiteY30" fmla="*/ 3015155 h 3506598"/>
                <a:gd name="connsiteX31" fmla="*/ 2102016 w 8208334"/>
                <a:gd name="connsiteY31" fmla="*/ 2708450 h 3506598"/>
                <a:gd name="connsiteX32" fmla="*/ 1292391 w 8208334"/>
                <a:gd name="connsiteY32" fmla="*/ 2098850 h 3506598"/>
                <a:gd name="connsiteX33" fmla="*/ 701841 w 8208334"/>
                <a:gd name="connsiteY33" fmla="*/ 1238425 h 3506598"/>
                <a:gd name="connsiteX34" fmla="*/ 1295565 w 8208334"/>
                <a:gd name="connsiteY34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79510 w 8208334"/>
                <a:gd name="connsiteY26" fmla="*/ 183531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8208334 w 8208334"/>
                <a:gd name="connsiteY27" fmla="*/ 0 h 3506598"/>
                <a:gd name="connsiteX28" fmla="*/ 8208334 w 8208334"/>
                <a:gd name="connsiteY28" fmla="*/ 3506598 h 3506598"/>
                <a:gd name="connsiteX29" fmla="*/ 165 w 8208334"/>
                <a:gd name="connsiteY29" fmla="*/ 3506598 h 3506598"/>
                <a:gd name="connsiteX30" fmla="*/ 959 w 8208334"/>
                <a:gd name="connsiteY30" fmla="*/ 3026744 h 3506598"/>
                <a:gd name="connsiteX31" fmla="*/ 3024988 w 8208334"/>
                <a:gd name="connsiteY31" fmla="*/ 3015155 h 3506598"/>
                <a:gd name="connsiteX32" fmla="*/ 2102016 w 8208334"/>
                <a:gd name="connsiteY32" fmla="*/ 2708450 h 3506598"/>
                <a:gd name="connsiteX33" fmla="*/ 1292391 w 8208334"/>
                <a:gd name="connsiteY33" fmla="*/ 2098850 h 3506598"/>
                <a:gd name="connsiteX34" fmla="*/ 701841 w 8208334"/>
                <a:gd name="connsiteY34" fmla="*/ 1238425 h 3506598"/>
                <a:gd name="connsiteX35" fmla="*/ 1295565 w 8208334"/>
                <a:gd name="connsiteY35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865310 w 8208334"/>
                <a:gd name="connsiteY27" fmla="*/ 10971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8208334 w 8208334"/>
                <a:gd name="connsiteY28" fmla="*/ 0 h 3506598"/>
                <a:gd name="connsiteX29" fmla="*/ 8208334 w 8208334"/>
                <a:gd name="connsiteY29" fmla="*/ 3506598 h 3506598"/>
                <a:gd name="connsiteX30" fmla="*/ 165 w 8208334"/>
                <a:gd name="connsiteY30" fmla="*/ 3506598 h 3506598"/>
                <a:gd name="connsiteX31" fmla="*/ 959 w 8208334"/>
                <a:gd name="connsiteY31" fmla="*/ 3026744 h 3506598"/>
                <a:gd name="connsiteX32" fmla="*/ 3024988 w 8208334"/>
                <a:gd name="connsiteY32" fmla="*/ 3015155 h 3506598"/>
                <a:gd name="connsiteX33" fmla="*/ 2102016 w 8208334"/>
                <a:gd name="connsiteY33" fmla="*/ 2708450 h 3506598"/>
                <a:gd name="connsiteX34" fmla="*/ 1292391 w 8208334"/>
                <a:gd name="connsiteY34" fmla="*/ 2098850 h 3506598"/>
                <a:gd name="connsiteX35" fmla="*/ 701841 w 8208334"/>
                <a:gd name="connsiteY35" fmla="*/ 1238425 h 3506598"/>
                <a:gd name="connsiteX36" fmla="*/ 1295565 w 8208334"/>
                <a:gd name="connsiteY36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803397 w 8208334"/>
                <a:gd name="connsiteY28" fmla="*/ 235919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8208334 w 8208334"/>
                <a:gd name="connsiteY29" fmla="*/ 0 h 3506598"/>
                <a:gd name="connsiteX30" fmla="*/ 8208334 w 8208334"/>
                <a:gd name="connsiteY30" fmla="*/ 3506598 h 3506598"/>
                <a:gd name="connsiteX31" fmla="*/ 165 w 8208334"/>
                <a:gd name="connsiteY31" fmla="*/ 3506598 h 3506598"/>
                <a:gd name="connsiteX32" fmla="*/ 959 w 8208334"/>
                <a:gd name="connsiteY32" fmla="*/ 3026744 h 3506598"/>
                <a:gd name="connsiteX33" fmla="*/ 3024988 w 8208334"/>
                <a:gd name="connsiteY33" fmla="*/ 3015155 h 3506598"/>
                <a:gd name="connsiteX34" fmla="*/ 2102016 w 8208334"/>
                <a:gd name="connsiteY34" fmla="*/ 2708450 h 3506598"/>
                <a:gd name="connsiteX35" fmla="*/ 1292391 w 8208334"/>
                <a:gd name="connsiteY35" fmla="*/ 2098850 h 3506598"/>
                <a:gd name="connsiteX36" fmla="*/ 701841 w 8208334"/>
                <a:gd name="connsiteY36" fmla="*/ 1238425 h 3506598"/>
                <a:gd name="connsiteX37" fmla="*/ 1295565 w 8208334"/>
                <a:gd name="connsiteY37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7112960 w 8208334"/>
                <a:gd name="connsiteY29" fmla="*/ 197819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796254 w 8208334"/>
                <a:gd name="connsiteY29" fmla="*/ 821707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8208334 w 8208334"/>
                <a:gd name="connsiteY30" fmla="*/ 0 h 3506598"/>
                <a:gd name="connsiteX31" fmla="*/ 8208334 w 8208334"/>
                <a:gd name="connsiteY31" fmla="*/ 3506598 h 3506598"/>
                <a:gd name="connsiteX32" fmla="*/ 165 w 8208334"/>
                <a:gd name="connsiteY32" fmla="*/ 3506598 h 3506598"/>
                <a:gd name="connsiteX33" fmla="*/ 959 w 8208334"/>
                <a:gd name="connsiteY33" fmla="*/ 3026744 h 3506598"/>
                <a:gd name="connsiteX34" fmla="*/ 3024988 w 8208334"/>
                <a:gd name="connsiteY34" fmla="*/ 3015155 h 3506598"/>
                <a:gd name="connsiteX35" fmla="*/ 2102016 w 8208334"/>
                <a:gd name="connsiteY35" fmla="*/ 2708450 h 3506598"/>
                <a:gd name="connsiteX36" fmla="*/ 1292391 w 8208334"/>
                <a:gd name="connsiteY36" fmla="*/ 2098850 h 3506598"/>
                <a:gd name="connsiteX37" fmla="*/ 701841 w 8208334"/>
                <a:gd name="connsiteY37" fmla="*/ 1238425 h 3506598"/>
                <a:gd name="connsiteX38" fmla="*/ 1295565 w 8208334"/>
                <a:gd name="connsiteY38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6967704 w 8208334"/>
                <a:gd name="connsiteY30" fmla="*/ 886000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08334"/>
                <a:gd name="connsiteY0" fmla="*/ 952500 h 3506598"/>
                <a:gd name="connsiteX1" fmla="*/ 1759116 w 8208334"/>
                <a:gd name="connsiteY1" fmla="*/ 1625775 h 3506598"/>
                <a:gd name="connsiteX2" fmla="*/ 2413166 w 8208334"/>
                <a:gd name="connsiteY2" fmla="*/ 2114725 h 3506598"/>
                <a:gd name="connsiteX3" fmla="*/ 3137066 w 8208334"/>
                <a:gd name="connsiteY3" fmla="*/ 2352850 h 3506598"/>
                <a:gd name="connsiteX4" fmla="*/ 2543341 w 8208334"/>
                <a:gd name="connsiteY4" fmla="*/ 1870250 h 3506598"/>
                <a:gd name="connsiteX5" fmla="*/ 2384591 w 8208334"/>
                <a:gd name="connsiteY5" fmla="*/ 1066975 h 3506598"/>
                <a:gd name="connsiteX6" fmla="*/ 2784641 w 8208334"/>
                <a:gd name="connsiteY6" fmla="*/ 336725 h 3506598"/>
                <a:gd name="connsiteX7" fmla="*/ 3229141 w 8208334"/>
                <a:gd name="connsiteY7" fmla="*/ 841550 h 3506598"/>
                <a:gd name="connsiteX8" fmla="*/ 3064041 w 8208334"/>
                <a:gd name="connsiteY8" fmla="*/ 1171750 h 3506598"/>
                <a:gd name="connsiteX9" fmla="*/ 3137066 w 8208334"/>
                <a:gd name="connsiteY9" fmla="*/ 1521000 h 3506598"/>
                <a:gd name="connsiteX10" fmla="*/ 3416466 w 8208334"/>
                <a:gd name="connsiteY10" fmla="*/ 1746425 h 3506598"/>
                <a:gd name="connsiteX11" fmla="*/ 3772066 w 8208334"/>
                <a:gd name="connsiteY11" fmla="*/ 1746425 h 3506598"/>
                <a:gd name="connsiteX12" fmla="*/ 4045116 w 8208334"/>
                <a:gd name="connsiteY12" fmla="*/ 1514650 h 3506598"/>
                <a:gd name="connsiteX13" fmla="*/ 4111791 w 8208334"/>
                <a:gd name="connsiteY13" fmla="*/ 1165400 h 3506598"/>
                <a:gd name="connsiteX14" fmla="*/ 3940341 w 8208334"/>
                <a:gd name="connsiteY14" fmla="*/ 847900 h 3506598"/>
                <a:gd name="connsiteX15" fmla="*/ 3603791 w 8208334"/>
                <a:gd name="connsiteY15" fmla="*/ 714550 h 3506598"/>
                <a:gd name="connsiteX16" fmla="*/ 3626016 w 8208334"/>
                <a:gd name="connsiteY16" fmla="*/ 54150 h 3506598"/>
                <a:gd name="connsiteX17" fmla="*/ 3650622 w 8208334"/>
                <a:gd name="connsiteY17" fmla="*/ 35894 h 3506598"/>
                <a:gd name="connsiteX18" fmla="*/ 4395953 w 8208334"/>
                <a:gd name="connsiteY18" fmla="*/ 338312 h 3506598"/>
                <a:gd name="connsiteX19" fmla="*/ 4791241 w 8208334"/>
                <a:gd name="connsiteY19" fmla="*/ 1066975 h 3506598"/>
                <a:gd name="connsiteX20" fmla="*/ 4629316 w 8208334"/>
                <a:gd name="connsiteY20" fmla="*/ 1874220 h 3506598"/>
                <a:gd name="connsiteX21" fmla="*/ 4045910 w 8208334"/>
                <a:gd name="connsiteY21" fmla="*/ 2355231 h 3506598"/>
                <a:gd name="connsiteX22" fmla="*/ 4762666 w 8208334"/>
                <a:gd name="connsiteY22" fmla="*/ 2117106 h 3506598"/>
                <a:gd name="connsiteX23" fmla="*/ 5412747 w 8208334"/>
                <a:gd name="connsiteY23" fmla="*/ 1624188 h 3506598"/>
                <a:gd name="connsiteX24" fmla="*/ 5872329 w 8208334"/>
                <a:gd name="connsiteY24" fmla="*/ 959819 h 3506598"/>
                <a:gd name="connsiteX25" fmla="*/ 6093785 w 8208334"/>
                <a:gd name="connsiteY25" fmla="*/ 185912 h 3506598"/>
                <a:gd name="connsiteX26" fmla="*/ 6134267 w 8208334"/>
                <a:gd name="connsiteY26" fmla="*/ 169244 h 3506598"/>
                <a:gd name="connsiteX27" fmla="*/ 6751010 w 8208334"/>
                <a:gd name="connsiteY27" fmla="*/ 243063 h 3506598"/>
                <a:gd name="connsiteX28" fmla="*/ 6760534 w 8208334"/>
                <a:gd name="connsiteY28" fmla="*/ 266875 h 3506598"/>
                <a:gd name="connsiteX29" fmla="*/ 6474785 w 8208334"/>
                <a:gd name="connsiteY29" fmla="*/ 1250332 h 3506598"/>
                <a:gd name="connsiteX30" fmla="*/ 5891379 w 8208334"/>
                <a:gd name="connsiteY30" fmla="*/ 2093294 h 3506598"/>
                <a:gd name="connsiteX31" fmla="*/ 8208334 w 8208334"/>
                <a:gd name="connsiteY31" fmla="*/ 0 h 3506598"/>
                <a:gd name="connsiteX32" fmla="*/ 8208334 w 8208334"/>
                <a:gd name="connsiteY32" fmla="*/ 3506598 h 3506598"/>
                <a:gd name="connsiteX33" fmla="*/ 165 w 8208334"/>
                <a:gd name="connsiteY33" fmla="*/ 3506598 h 3506598"/>
                <a:gd name="connsiteX34" fmla="*/ 959 w 8208334"/>
                <a:gd name="connsiteY34" fmla="*/ 3026744 h 3506598"/>
                <a:gd name="connsiteX35" fmla="*/ 3024988 w 8208334"/>
                <a:gd name="connsiteY35" fmla="*/ 3015155 h 3506598"/>
                <a:gd name="connsiteX36" fmla="*/ 2102016 w 8208334"/>
                <a:gd name="connsiteY36" fmla="*/ 2708450 h 3506598"/>
                <a:gd name="connsiteX37" fmla="*/ 1292391 w 8208334"/>
                <a:gd name="connsiteY37" fmla="*/ 2098850 h 3506598"/>
                <a:gd name="connsiteX38" fmla="*/ 701841 w 8208334"/>
                <a:gd name="connsiteY38" fmla="*/ 1238425 h 3506598"/>
                <a:gd name="connsiteX39" fmla="*/ 1295565 w 8208334"/>
                <a:gd name="connsiteY39" fmla="*/ 952500 h 3506598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8214684 w 8214684"/>
                <a:gd name="connsiteY31" fmla="*/ 2980356 h 3470704"/>
                <a:gd name="connsiteX32" fmla="*/ 8208334 w 8214684"/>
                <a:gd name="connsiteY32" fmla="*/ 3470704 h 3470704"/>
                <a:gd name="connsiteX33" fmla="*/ 165 w 8214684"/>
                <a:gd name="connsiteY33" fmla="*/ 3470704 h 3470704"/>
                <a:gd name="connsiteX34" fmla="*/ 959 w 8214684"/>
                <a:gd name="connsiteY34" fmla="*/ 2990850 h 3470704"/>
                <a:gd name="connsiteX35" fmla="*/ 3024988 w 8214684"/>
                <a:gd name="connsiteY35" fmla="*/ 2979261 h 3470704"/>
                <a:gd name="connsiteX36" fmla="*/ 2102016 w 8214684"/>
                <a:gd name="connsiteY36" fmla="*/ 2672556 h 3470704"/>
                <a:gd name="connsiteX37" fmla="*/ 1292391 w 8214684"/>
                <a:gd name="connsiteY37" fmla="*/ 2062956 h 3470704"/>
                <a:gd name="connsiteX38" fmla="*/ 701841 w 8214684"/>
                <a:gd name="connsiteY38" fmla="*/ 1202531 h 3470704"/>
                <a:gd name="connsiteX39" fmla="*/ 1295565 w 8214684"/>
                <a:gd name="connsiteY39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6336672 w 8214684"/>
                <a:gd name="connsiteY31" fmla="*/ 223599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6991 w 8214684"/>
                <a:gd name="connsiteY31" fmla="*/ 2674144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71762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8214684 w 8214684"/>
                <a:gd name="connsiteY32" fmla="*/ 2980356 h 3470704"/>
                <a:gd name="connsiteX33" fmla="*/ 8208334 w 8214684"/>
                <a:gd name="connsiteY33" fmla="*/ 3470704 h 3470704"/>
                <a:gd name="connsiteX34" fmla="*/ 165 w 8214684"/>
                <a:gd name="connsiteY34" fmla="*/ 3470704 h 3470704"/>
                <a:gd name="connsiteX35" fmla="*/ 959 w 8214684"/>
                <a:gd name="connsiteY35" fmla="*/ 2990850 h 3470704"/>
                <a:gd name="connsiteX36" fmla="*/ 3024988 w 8214684"/>
                <a:gd name="connsiteY36" fmla="*/ 2979261 h 3470704"/>
                <a:gd name="connsiteX37" fmla="*/ 2102016 w 8214684"/>
                <a:gd name="connsiteY37" fmla="*/ 2672556 h 3470704"/>
                <a:gd name="connsiteX38" fmla="*/ 1292391 w 8214684"/>
                <a:gd name="connsiteY38" fmla="*/ 2062956 h 3470704"/>
                <a:gd name="connsiteX39" fmla="*/ 701841 w 8214684"/>
                <a:gd name="connsiteY39" fmla="*/ 1202531 h 3470704"/>
                <a:gd name="connsiteX40" fmla="*/ 1295565 w 8214684"/>
                <a:gd name="connsiteY40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5541335 w 8214684"/>
                <a:gd name="connsiteY32" fmla="*/ 2705100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9373 w 8214684"/>
                <a:gd name="connsiteY31" fmla="*/ 2664619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71763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14684"/>
                <a:gd name="connsiteY0" fmla="*/ 916606 h 3470704"/>
                <a:gd name="connsiteX1" fmla="*/ 1759116 w 8214684"/>
                <a:gd name="connsiteY1" fmla="*/ 1589881 h 3470704"/>
                <a:gd name="connsiteX2" fmla="*/ 2413166 w 8214684"/>
                <a:gd name="connsiteY2" fmla="*/ 2078831 h 3470704"/>
                <a:gd name="connsiteX3" fmla="*/ 3137066 w 8214684"/>
                <a:gd name="connsiteY3" fmla="*/ 2316956 h 3470704"/>
                <a:gd name="connsiteX4" fmla="*/ 2543341 w 8214684"/>
                <a:gd name="connsiteY4" fmla="*/ 1834356 h 3470704"/>
                <a:gd name="connsiteX5" fmla="*/ 2384591 w 8214684"/>
                <a:gd name="connsiteY5" fmla="*/ 1031081 h 3470704"/>
                <a:gd name="connsiteX6" fmla="*/ 2784641 w 8214684"/>
                <a:gd name="connsiteY6" fmla="*/ 300831 h 3470704"/>
                <a:gd name="connsiteX7" fmla="*/ 3229141 w 8214684"/>
                <a:gd name="connsiteY7" fmla="*/ 805656 h 3470704"/>
                <a:gd name="connsiteX8" fmla="*/ 3064041 w 8214684"/>
                <a:gd name="connsiteY8" fmla="*/ 1135856 h 3470704"/>
                <a:gd name="connsiteX9" fmla="*/ 3137066 w 8214684"/>
                <a:gd name="connsiteY9" fmla="*/ 1485106 h 3470704"/>
                <a:gd name="connsiteX10" fmla="*/ 3416466 w 8214684"/>
                <a:gd name="connsiteY10" fmla="*/ 1710531 h 3470704"/>
                <a:gd name="connsiteX11" fmla="*/ 3772066 w 8214684"/>
                <a:gd name="connsiteY11" fmla="*/ 1710531 h 3470704"/>
                <a:gd name="connsiteX12" fmla="*/ 4045116 w 8214684"/>
                <a:gd name="connsiteY12" fmla="*/ 1478756 h 3470704"/>
                <a:gd name="connsiteX13" fmla="*/ 4111791 w 8214684"/>
                <a:gd name="connsiteY13" fmla="*/ 1129506 h 3470704"/>
                <a:gd name="connsiteX14" fmla="*/ 3940341 w 8214684"/>
                <a:gd name="connsiteY14" fmla="*/ 812006 h 3470704"/>
                <a:gd name="connsiteX15" fmla="*/ 3603791 w 8214684"/>
                <a:gd name="connsiteY15" fmla="*/ 678656 h 3470704"/>
                <a:gd name="connsiteX16" fmla="*/ 3626016 w 8214684"/>
                <a:gd name="connsiteY16" fmla="*/ 18256 h 3470704"/>
                <a:gd name="connsiteX17" fmla="*/ 3650622 w 8214684"/>
                <a:gd name="connsiteY17" fmla="*/ 0 h 3470704"/>
                <a:gd name="connsiteX18" fmla="*/ 4395953 w 8214684"/>
                <a:gd name="connsiteY18" fmla="*/ 302418 h 3470704"/>
                <a:gd name="connsiteX19" fmla="*/ 4791241 w 8214684"/>
                <a:gd name="connsiteY19" fmla="*/ 1031081 h 3470704"/>
                <a:gd name="connsiteX20" fmla="*/ 4629316 w 8214684"/>
                <a:gd name="connsiteY20" fmla="*/ 1838326 h 3470704"/>
                <a:gd name="connsiteX21" fmla="*/ 4045910 w 8214684"/>
                <a:gd name="connsiteY21" fmla="*/ 2319337 h 3470704"/>
                <a:gd name="connsiteX22" fmla="*/ 4762666 w 8214684"/>
                <a:gd name="connsiteY22" fmla="*/ 2081212 h 3470704"/>
                <a:gd name="connsiteX23" fmla="*/ 5412747 w 8214684"/>
                <a:gd name="connsiteY23" fmla="*/ 1588294 h 3470704"/>
                <a:gd name="connsiteX24" fmla="*/ 5872329 w 8214684"/>
                <a:gd name="connsiteY24" fmla="*/ 923925 h 3470704"/>
                <a:gd name="connsiteX25" fmla="*/ 6093785 w 8214684"/>
                <a:gd name="connsiteY25" fmla="*/ 150018 h 3470704"/>
                <a:gd name="connsiteX26" fmla="*/ 6134267 w 8214684"/>
                <a:gd name="connsiteY26" fmla="*/ 133350 h 3470704"/>
                <a:gd name="connsiteX27" fmla="*/ 6751010 w 8214684"/>
                <a:gd name="connsiteY27" fmla="*/ 207169 h 3470704"/>
                <a:gd name="connsiteX28" fmla="*/ 6760534 w 8214684"/>
                <a:gd name="connsiteY28" fmla="*/ 230981 h 3470704"/>
                <a:gd name="connsiteX29" fmla="*/ 6474785 w 8214684"/>
                <a:gd name="connsiteY29" fmla="*/ 1214438 h 3470704"/>
                <a:gd name="connsiteX30" fmla="*/ 5891379 w 8214684"/>
                <a:gd name="connsiteY30" fmla="*/ 2057400 h 3470704"/>
                <a:gd name="connsiteX31" fmla="*/ 5074610 w 8214684"/>
                <a:gd name="connsiteY31" fmla="*/ 2669382 h 3470704"/>
                <a:gd name="connsiteX32" fmla="*/ 4131635 w 8214684"/>
                <a:gd name="connsiteY32" fmla="*/ 2978944 h 3470704"/>
                <a:gd name="connsiteX33" fmla="*/ 8214684 w 8214684"/>
                <a:gd name="connsiteY33" fmla="*/ 2980356 h 3470704"/>
                <a:gd name="connsiteX34" fmla="*/ 8208334 w 8214684"/>
                <a:gd name="connsiteY34" fmla="*/ 3470704 h 3470704"/>
                <a:gd name="connsiteX35" fmla="*/ 165 w 8214684"/>
                <a:gd name="connsiteY35" fmla="*/ 3470704 h 3470704"/>
                <a:gd name="connsiteX36" fmla="*/ 959 w 8214684"/>
                <a:gd name="connsiteY36" fmla="*/ 2990850 h 3470704"/>
                <a:gd name="connsiteX37" fmla="*/ 3024988 w 8214684"/>
                <a:gd name="connsiteY37" fmla="*/ 2979261 h 3470704"/>
                <a:gd name="connsiteX38" fmla="*/ 2102016 w 8214684"/>
                <a:gd name="connsiteY38" fmla="*/ 2672556 h 3470704"/>
                <a:gd name="connsiteX39" fmla="*/ 1292391 w 8214684"/>
                <a:gd name="connsiteY39" fmla="*/ 2062956 h 3470704"/>
                <a:gd name="connsiteX40" fmla="*/ 701841 w 8214684"/>
                <a:gd name="connsiteY40" fmla="*/ 1202531 h 3470704"/>
                <a:gd name="connsiteX41" fmla="*/ 1295565 w 8214684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3212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80356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65 w 8208718"/>
                <a:gd name="connsiteY0" fmla="*/ 916606 h 3470704"/>
                <a:gd name="connsiteX1" fmla="*/ 1759116 w 8208718"/>
                <a:gd name="connsiteY1" fmla="*/ 1589881 h 3470704"/>
                <a:gd name="connsiteX2" fmla="*/ 2413166 w 8208718"/>
                <a:gd name="connsiteY2" fmla="*/ 2078831 h 3470704"/>
                <a:gd name="connsiteX3" fmla="*/ 3137066 w 8208718"/>
                <a:gd name="connsiteY3" fmla="*/ 2316956 h 3470704"/>
                <a:gd name="connsiteX4" fmla="*/ 2543341 w 8208718"/>
                <a:gd name="connsiteY4" fmla="*/ 1834356 h 3470704"/>
                <a:gd name="connsiteX5" fmla="*/ 2384591 w 8208718"/>
                <a:gd name="connsiteY5" fmla="*/ 1031081 h 3470704"/>
                <a:gd name="connsiteX6" fmla="*/ 2784641 w 8208718"/>
                <a:gd name="connsiteY6" fmla="*/ 300831 h 3470704"/>
                <a:gd name="connsiteX7" fmla="*/ 3229141 w 8208718"/>
                <a:gd name="connsiteY7" fmla="*/ 805656 h 3470704"/>
                <a:gd name="connsiteX8" fmla="*/ 3064041 w 8208718"/>
                <a:gd name="connsiteY8" fmla="*/ 1135856 h 3470704"/>
                <a:gd name="connsiteX9" fmla="*/ 3137066 w 8208718"/>
                <a:gd name="connsiteY9" fmla="*/ 1485106 h 3470704"/>
                <a:gd name="connsiteX10" fmla="*/ 3416466 w 8208718"/>
                <a:gd name="connsiteY10" fmla="*/ 1710531 h 3470704"/>
                <a:gd name="connsiteX11" fmla="*/ 3772066 w 8208718"/>
                <a:gd name="connsiteY11" fmla="*/ 1710531 h 3470704"/>
                <a:gd name="connsiteX12" fmla="*/ 4045116 w 8208718"/>
                <a:gd name="connsiteY12" fmla="*/ 1478756 h 3470704"/>
                <a:gd name="connsiteX13" fmla="*/ 4111791 w 8208718"/>
                <a:gd name="connsiteY13" fmla="*/ 1129506 h 3470704"/>
                <a:gd name="connsiteX14" fmla="*/ 3940341 w 8208718"/>
                <a:gd name="connsiteY14" fmla="*/ 812006 h 3470704"/>
                <a:gd name="connsiteX15" fmla="*/ 3603791 w 8208718"/>
                <a:gd name="connsiteY15" fmla="*/ 678656 h 3470704"/>
                <a:gd name="connsiteX16" fmla="*/ 3626016 w 8208718"/>
                <a:gd name="connsiteY16" fmla="*/ 18256 h 3470704"/>
                <a:gd name="connsiteX17" fmla="*/ 3650622 w 8208718"/>
                <a:gd name="connsiteY17" fmla="*/ 0 h 3470704"/>
                <a:gd name="connsiteX18" fmla="*/ 4395953 w 8208718"/>
                <a:gd name="connsiteY18" fmla="*/ 302418 h 3470704"/>
                <a:gd name="connsiteX19" fmla="*/ 4791241 w 8208718"/>
                <a:gd name="connsiteY19" fmla="*/ 1031081 h 3470704"/>
                <a:gd name="connsiteX20" fmla="*/ 4629316 w 8208718"/>
                <a:gd name="connsiteY20" fmla="*/ 1838326 h 3470704"/>
                <a:gd name="connsiteX21" fmla="*/ 4045910 w 8208718"/>
                <a:gd name="connsiteY21" fmla="*/ 2319337 h 3470704"/>
                <a:gd name="connsiteX22" fmla="*/ 4762666 w 8208718"/>
                <a:gd name="connsiteY22" fmla="*/ 2081212 h 3470704"/>
                <a:gd name="connsiteX23" fmla="*/ 5412747 w 8208718"/>
                <a:gd name="connsiteY23" fmla="*/ 1588294 h 3470704"/>
                <a:gd name="connsiteX24" fmla="*/ 5872329 w 8208718"/>
                <a:gd name="connsiteY24" fmla="*/ 923925 h 3470704"/>
                <a:gd name="connsiteX25" fmla="*/ 6093785 w 8208718"/>
                <a:gd name="connsiteY25" fmla="*/ 150018 h 3470704"/>
                <a:gd name="connsiteX26" fmla="*/ 6134267 w 8208718"/>
                <a:gd name="connsiteY26" fmla="*/ 133350 h 3470704"/>
                <a:gd name="connsiteX27" fmla="*/ 6751010 w 8208718"/>
                <a:gd name="connsiteY27" fmla="*/ 207169 h 3470704"/>
                <a:gd name="connsiteX28" fmla="*/ 6760534 w 8208718"/>
                <a:gd name="connsiteY28" fmla="*/ 230981 h 3470704"/>
                <a:gd name="connsiteX29" fmla="*/ 6474785 w 8208718"/>
                <a:gd name="connsiteY29" fmla="*/ 1214438 h 3470704"/>
                <a:gd name="connsiteX30" fmla="*/ 5891379 w 8208718"/>
                <a:gd name="connsiteY30" fmla="*/ 2057400 h 3470704"/>
                <a:gd name="connsiteX31" fmla="*/ 5074610 w 8208718"/>
                <a:gd name="connsiteY31" fmla="*/ 2669382 h 3470704"/>
                <a:gd name="connsiteX32" fmla="*/ 4131635 w 8208718"/>
                <a:gd name="connsiteY32" fmla="*/ 2978944 h 3470704"/>
                <a:gd name="connsiteX33" fmla="*/ 8205159 w 8208718"/>
                <a:gd name="connsiteY33" fmla="*/ 2975593 h 3470704"/>
                <a:gd name="connsiteX34" fmla="*/ 8208334 w 8208718"/>
                <a:gd name="connsiteY34" fmla="*/ 3470704 h 3470704"/>
                <a:gd name="connsiteX35" fmla="*/ 165 w 8208718"/>
                <a:gd name="connsiteY35" fmla="*/ 3470704 h 3470704"/>
                <a:gd name="connsiteX36" fmla="*/ 959 w 8208718"/>
                <a:gd name="connsiteY36" fmla="*/ 2990850 h 3470704"/>
                <a:gd name="connsiteX37" fmla="*/ 3024988 w 8208718"/>
                <a:gd name="connsiteY37" fmla="*/ 2979261 h 3470704"/>
                <a:gd name="connsiteX38" fmla="*/ 2102016 w 8208718"/>
                <a:gd name="connsiteY38" fmla="*/ 2672556 h 3470704"/>
                <a:gd name="connsiteX39" fmla="*/ 1292391 w 8208718"/>
                <a:gd name="connsiteY39" fmla="*/ 2062956 h 3470704"/>
                <a:gd name="connsiteX40" fmla="*/ 701841 w 8208718"/>
                <a:gd name="connsiteY40" fmla="*/ 1202531 h 3470704"/>
                <a:gd name="connsiteX41" fmla="*/ 1295565 w 8208718"/>
                <a:gd name="connsiteY41" fmla="*/ 916606 h 3470704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710"/>
                <a:gd name="connsiteY0" fmla="*/ 916606 h 6713708"/>
                <a:gd name="connsiteX1" fmla="*/ 1759108 w 8208710"/>
                <a:gd name="connsiteY1" fmla="*/ 1589881 h 6713708"/>
                <a:gd name="connsiteX2" fmla="*/ 2413158 w 8208710"/>
                <a:gd name="connsiteY2" fmla="*/ 2078831 h 6713708"/>
                <a:gd name="connsiteX3" fmla="*/ 3137058 w 8208710"/>
                <a:gd name="connsiteY3" fmla="*/ 2316956 h 6713708"/>
                <a:gd name="connsiteX4" fmla="*/ 2543333 w 8208710"/>
                <a:gd name="connsiteY4" fmla="*/ 1834356 h 6713708"/>
                <a:gd name="connsiteX5" fmla="*/ 2384583 w 8208710"/>
                <a:gd name="connsiteY5" fmla="*/ 1031081 h 6713708"/>
                <a:gd name="connsiteX6" fmla="*/ 2784633 w 8208710"/>
                <a:gd name="connsiteY6" fmla="*/ 300831 h 6713708"/>
                <a:gd name="connsiteX7" fmla="*/ 3229133 w 8208710"/>
                <a:gd name="connsiteY7" fmla="*/ 805656 h 6713708"/>
                <a:gd name="connsiteX8" fmla="*/ 3064033 w 8208710"/>
                <a:gd name="connsiteY8" fmla="*/ 1135856 h 6713708"/>
                <a:gd name="connsiteX9" fmla="*/ 3137058 w 8208710"/>
                <a:gd name="connsiteY9" fmla="*/ 1485106 h 6713708"/>
                <a:gd name="connsiteX10" fmla="*/ 3416458 w 8208710"/>
                <a:gd name="connsiteY10" fmla="*/ 1710531 h 6713708"/>
                <a:gd name="connsiteX11" fmla="*/ 3772058 w 8208710"/>
                <a:gd name="connsiteY11" fmla="*/ 1710531 h 6713708"/>
                <a:gd name="connsiteX12" fmla="*/ 4045108 w 8208710"/>
                <a:gd name="connsiteY12" fmla="*/ 1478756 h 6713708"/>
                <a:gd name="connsiteX13" fmla="*/ 4111783 w 8208710"/>
                <a:gd name="connsiteY13" fmla="*/ 1129506 h 6713708"/>
                <a:gd name="connsiteX14" fmla="*/ 3940333 w 8208710"/>
                <a:gd name="connsiteY14" fmla="*/ 812006 h 6713708"/>
                <a:gd name="connsiteX15" fmla="*/ 3603783 w 8208710"/>
                <a:gd name="connsiteY15" fmla="*/ 678656 h 6713708"/>
                <a:gd name="connsiteX16" fmla="*/ 3626008 w 8208710"/>
                <a:gd name="connsiteY16" fmla="*/ 18256 h 6713708"/>
                <a:gd name="connsiteX17" fmla="*/ 3650614 w 8208710"/>
                <a:gd name="connsiteY17" fmla="*/ 0 h 6713708"/>
                <a:gd name="connsiteX18" fmla="*/ 4395945 w 8208710"/>
                <a:gd name="connsiteY18" fmla="*/ 302418 h 6713708"/>
                <a:gd name="connsiteX19" fmla="*/ 4791233 w 8208710"/>
                <a:gd name="connsiteY19" fmla="*/ 1031081 h 6713708"/>
                <a:gd name="connsiteX20" fmla="*/ 4629308 w 8208710"/>
                <a:gd name="connsiteY20" fmla="*/ 1838326 h 6713708"/>
                <a:gd name="connsiteX21" fmla="*/ 4045902 w 8208710"/>
                <a:gd name="connsiteY21" fmla="*/ 2319337 h 6713708"/>
                <a:gd name="connsiteX22" fmla="*/ 4762658 w 8208710"/>
                <a:gd name="connsiteY22" fmla="*/ 2081212 h 6713708"/>
                <a:gd name="connsiteX23" fmla="*/ 5412739 w 8208710"/>
                <a:gd name="connsiteY23" fmla="*/ 1588294 h 6713708"/>
                <a:gd name="connsiteX24" fmla="*/ 5872321 w 8208710"/>
                <a:gd name="connsiteY24" fmla="*/ 923925 h 6713708"/>
                <a:gd name="connsiteX25" fmla="*/ 6093777 w 8208710"/>
                <a:gd name="connsiteY25" fmla="*/ 150018 h 6713708"/>
                <a:gd name="connsiteX26" fmla="*/ 6134259 w 8208710"/>
                <a:gd name="connsiteY26" fmla="*/ 133350 h 6713708"/>
                <a:gd name="connsiteX27" fmla="*/ 6751002 w 8208710"/>
                <a:gd name="connsiteY27" fmla="*/ 207169 h 6713708"/>
                <a:gd name="connsiteX28" fmla="*/ 6760526 w 8208710"/>
                <a:gd name="connsiteY28" fmla="*/ 230981 h 6713708"/>
                <a:gd name="connsiteX29" fmla="*/ 6474777 w 8208710"/>
                <a:gd name="connsiteY29" fmla="*/ 1214438 h 6713708"/>
                <a:gd name="connsiteX30" fmla="*/ 5891371 w 8208710"/>
                <a:gd name="connsiteY30" fmla="*/ 2057400 h 6713708"/>
                <a:gd name="connsiteX31" fmla="*/ 5074602 w 8208710"/>
                <a:gd name="connsiteY31" fmla="*/ 2669382 h 6713708"/>
                <a:gd name="connsiteX32" fmla="*/ 4131627 w 8208710"/>
                <a:gd name="connsiteY32" fmla="*/ 2978944 h 6713708"/>
                <a:gd name="connsiteX33" fmla="*/ 8205151 w 8208710"/>
                <a:gd name="connsiteY33" fmla="*/ 2975593 h 6713708"/>
                <a:gd name="connsiteX34" fmla="*/ 8208326 w 8208710"/>
                <a:gd name="connsiteY34" fmla="*/ 3470704 h 6713708"/>
                <a:gd name="connsiteX35" fmla="*/ 164 w 8208710"/>
                <a:gd name="connsiteY35" fmla="*/ 6713709 h 6713708"/>
                <a:gd name="connsiteX36" fmla="*/ 951 w 8208710"/>
                <a:gd name="connsiteY36" fmla="*/ 2990850 h 6713708"/>
                <a:gd name="connsiteX37" fmla="*/ 3024980 w 8208710"/>
                <a:gd name="connsiteY37" fmla="*/ 2979261 h 6713708"/>
                <a:gd name="connsiteX38" fmla="*/ 2102008 w 8208710"/>
                <a:gd name="connsiteY38" fmla="*/ 2672556 h 6713708"/>
                <a:gd name="connsiteX39" fmla="*/ 1292383 w 8208710"/>
                <a:gd name="connsiteY39" fmla="*/ 2062956 h 6713708"/>
                <a:gd name="connsiteX40" fmla="*/ 701833 w 8208710"/>
                <a:gd name="connsiteY40" fmla="*/ 1202531 h 6713708"/>
                <a:gd name="connsiteX41" fmla="*/ 1295557 w 8208710"/>
                <a:gd name="connsiteY41" fmla="*/ 916606 h 6713708"/>
                <a:gd name="connsiteX0" fmla="*/ 1295557 w 8208327"/>
                <a:gd name="connsiteY0" fmla="*/ 916606 h 6713708"/>
                <a:gd name="connsiteX1" fmla="*/ 1759108 w 8208327"/>
                <a:gd name="connsiteY1" fmla="*/ 1589881 h 6713708"/>
                <a:gd name="connsiteX2" fmla="*/ 2413158 w 8208327"/>
                <a:gd name="connsiteY2" fmla="*/ 2078831 h 6713708"/>
                <a:gd name="connsiteX3" fmla="*/ 3137058 w 8208327"/>
                <a:gd name="connsiteY3" fmla="*/ 2316956 h 6713708"/>
                <a:gd name="connsiteX4" fmla="*/ 2543333 w 8208327"/>
                <a:gd name="connsiteY4" fmla="*/ 1834356 h 6713708"/>
                <a:gd name="connsiteX5" fmla="*/ 2384583 w 8208327"/>
                <a:gd name="connsiteY5" fmla="*/ 1031081 h 6713708"/>
                <a:gd name="connsiteX6" fmla="*/ 2784633 w 8208327"/>
                <a:gd name="connsiteY6" fmla="*/ 300831 h 6713708"/>
                <a:gd name="connsiteX7" fmla="*/ 3229133 w 8208327"/>
                <a:gd name="connsiteY7" fmla="*/ 805656 h 6713708"/>
                <a:gd name="connsiteX8" fmla="*/ 3064033 w 8208327"/>
                <a:gd name="connsiteY8" fmla="*/ 1135856 h 6713708"/>
                <a:gd name="connsiteX9" fmla="*/ 3137058 w 8208327"/>
                <a:gd name="connsiteY9" fmla="*/ 1485106 h 6713708"/>
                <a:gd name="connsiteX10" fmla="*/ 3416458 w 8208327"/>
                <a:gd name="connsiteY10" fmla="*/ 1710531 h 6713708"/>
                <a:gd name="connsiteX11" fmla="*/ 3772058 w 8208327"/>
                <a:gd name="connsiteY11" fmla="*/ 1710531 h 6713708"/>
                <a:gd name="connsiteX12" fmla="*/ 4045108 w 8208327"/>
                <a:gd name="connsiteY12" fmla="*/ 1478756 h 6713708"/>
                <a:gd name="connsiteX13" fmla="*/ 4111783 w 8208327"/>
                <a:gd name="connsiteY13" fmla="*/ 1129506 h 6713708"/>
                <a:gd name="connsiteX14" fmla="*/ 3940333 w 8208327"/>
                <a:gd name="connsiteY14" fmla="*/ 812006 h 6713708"/>
                <a:gd name="connsiteX15" fmla="*/ 3603783 w 8208327"/>
                <a:gd name="connsiteY15" fmla="*/ 678656 h 6713708"/>
                <a:gd name="connsiteX16" fmla="*/ 3626008 w 8208327"/>
                <a:gd name="connsiteY16" fmla="*/ 18256 h 6713708"/>
                <a:gd name="connsiteX17" fmla="*/ 3650614 w 8208327"/>
                <a:gd name="connsiteY17" fmla="*/ 0 h 6713708"/>
                <a:gd name="connsiteX18" fmla="*/ 4395945 w 8208327"/>
                <a:gd name="connsiteY18" fmla="*/ 302418 h 6713708"/>
                <a:gd name="connsiteX19" fmla="*/ 4791233 w 8208327"/>
                <a:gd name="connsiteY19" fmla="*/ 1031081 h 6713708"/>
                <a:gd name="connsiteX20" fmla="*/ 4629308 w 8208327"/>
                <a:gd name="connsiteY20" fmla="*/ 1838326 h 6713708"/>
                <a:gd name="connsiteX21" fmla="*/ 4045902 w 8208327"/>
                <a:gd name="connsiteY21" fmla="*/ 2319337 h 6713708"/>
                <a:gd name="connsiteX22" fmla="*/ 4762658 w 8208327"/>
                <a:gd name="connsiteY22" fmla="*/ 2081212 h 6713708"/>
                <a:gd name="connsiteX23" fmla="*/ 5412739 w 8208327"/>
                <a:gd name="connsiteY23" fmla="*/ 1588294 h 6713708"/>
                <a:gd name="connsiteX24" fmla="*/ 5872321 w 8208327"/>
                <a:gd name="connsiteY24" fmla="*/ 923925 h 6713708"/>
                <a:gd name="connsiteX25" fmla="*/ 6093777 w 8208327"/>
                <a:gd name="connsiteY25" fmla="*/ 150018 h 6713708"/>
                <a:gd name="connsiteX26" fmla="*/ 6134259 w 8208327"/>
                <a:gd name="connsiteY26" fmla="*/ 133350 h 6713708"/>
                <a:gd name="connsiteX27" fmla="*/ 6751002 w 8208327"/>
                <a:gd name="connsiteY27" fmla="*/ 207169 h 6713708"/>
                <a:gd name="connsiteX28" fmla="*/ 6760526 w 8208327"/>
                <a:gd name="connsiteY28" fmla="*/ 230981 h 6713708"/>
                <a:gd name="connsiteX29" fmla="*/ 6474777 w 8208327"/>
                <a:gd name="connsiteY29" fmla="*/ 1214438 h 6713708"/>
                <a:gd name="connsiteX30" fmla="*/ 5891371 w 8208327"/>
                <a:gd name="connsiteY30" fmla="*/ 2057400 h 6713708"/>
                <a:gd name="connsiteX31" fmla="*/ 5074602 w 8208327"/>
                <a:gd name="connsiteY31" fmla="*/ 2669382 h 6713708"/>
                <a:gd name="connsiteX32" fmla="*/ 4131627 w 8208327"/>
                <a:gd name="connsiteY32" fmla="*/ 2978944 h 6713708"/>
                <a:gd name="connsiteX33" fmla="*/ 8205151 w 8208327"/>
                <a:gd name="connsiteY33" fmla="*/ 2975593 h 6713708"/>
                <a:gd name="connsiteX34" fmla="*/ 8208326 w 8208327"/>
                <a:gd name="connsiteY34" fmla="*/ 3470704 h 6713708"/>
                <a:gd name="connsiteX35" fmla="*/ 164 w 8208327"/>
                <a:gd name="connsiteY35" fmla="*/ 6713709 h 6713708"/>
                <a:gd name="connsiteX36" fmla="*/ 951 w 8208327"/>
                <a:gd name="connsiteY36" fmla="*/ 2990850 h 6713708"/>
                <a:gd name="connsiteX37" fmla="*/ 3024980 w 8208327"/>
                <a:gd name="connsiteY37" fmla="*/ 2979261 h 6713708"/>
                <a:gd name="connsiteX38" fmla="*/ 2102008 w 8208327"/>
                <a:gd name="connsiteY38" fmla="*/ 2672556 h 6713708"/>
                <a:gd name="connsiteX39" fmla="*/ 1292383 w 8208327"/>
                <a:gd name="connsiteY39" fmla="*/ 2062956 h 6713708"/>
                <a:gd name="connsiteX40" fmla="*/ 701833 w 8208327"/>
                <a:gd name="connsiteY40" fmla="*/ 1202531 h 6713708"/>
                <a:gd name="connsiteX41" fmla="*/ 1295557 w 8208327"/>
                <a:gd name="connsiteY41" fmla="*/ 916606 h 6713708"/>
                <a:gd name="connsiteX0" fmla="*/ 1295557 w 8214504"/>
                <a:gd name="connsiteY0" fmla="*/ 916606 h 6713708"/>
                <a:gd name="connsiteX1" fmla="*/ 1759108 w 8214504"/>
                <a:gd name="connsiteY1" fmla="*/ 1589881 h 6713708"/>
                <a:gd name="connsiteX2" fmla="*/ 2413158 w 8214504"/>
                <a:gd name="connsiteY2" fmla="*/ 2078831 h 6713708"/>
                <a:gd name="connsiteX3" fmla="*/ 3137058 w 8214504"/>
                <a:gd name="connsiteY3" fmla="*/ 2316956 h 6713708"/>
                <a:gd name="connsiteX4" fmla="*/ 2543333 w 8214504"/>
                <a:gd name="connsiteY4" fmla="*/ 1834356 h 6713708"/>
                <a:gd name="connsiteX5" fmla="*/ 2384583 w 8214504"/>
                <a:gd name="connsiteY5" fmla="*/ 1031081 h 6713708"/>
                <a:gd name="connsiteX6" fmla="*/ 2784633 w 8214504"/>
                <a:gd name="connsiteY6" fmla="*/ 300831 h 6713708"/>
                <a:gd name="connsiteX7" fmla="*/ 3229133 w 8214504"/>
                <a:gd name="connsiteY7" fmla="*/ 805656 h 6713708"/>
                <a:gd name="connsiteX8" fmla="*/ 3064033 w 8214504"/>
                <a:gd name="connsiteY8" fmla="*/ 1135856 h 6713708"/>
                <a:gd name="connsiteX9" fmla="*/ 3137058 w 8214504"/>
                <a:gd name="connsiteY9" fmla="*/ 1485106 h 6713708"/>
                <a:gd name="connsiteX10" fmla="*/ 3416458 w 8214504"/>
                <a:gd name="connsiteY10" fmla="*/ 1710531 h 6713708"/>
                <a:gd name="connsiteX11" fmla="*/ 3772058 w 8214504"/>
                <a:gd name="connsiteY11" fmla="*/ 1710531 h 6713708"/>
                <a:gd name="connsiteX12" fmla="*/ 4045108 w 8214504"/>
                <a:gd name="connsiteY12" fmla="*/ 1478756 h 6713708"/>
                <a:gd name="connsiteX13" fmla="*/ 4111783 w 8214504"/>
                <a:gd name="connsiteY13" fmla="*/ 1129506 h 6713708"/>
                <a:gd name="connsiteX14" fmla="*/ 3940333 w 8214504"/>
                <a:gd name="connsiteY14" fmla="*/ 812006 h 6713708"/>
                <a:gd name="connsiteX15" fmla="*/ 3603783 w 8214504"/>
                <a:gd name="connsiteY15" fmla="*/ 678656 h 6713708"/>
                <a:gd name="connsiteX16" fmla="*/ 3626008 w 8214504"/>
                <a:gd name="connsiteY16" fmla="*/ 18256 h 6713708"/>
                <a:gd name="connsiteX17" fmla="*/ 3650614 w 8214504"/>
                <a:gd name="connsiteY17" fmla="*/ 0 h 6713708"/>
                <a:gd name="connsiteX18" fmla="*/ 4395945 w 8214504"/>
                <a:gd name="connsiteY18" fmla="*/ 302418 h 6713708"/>
                <a:gd name="connsiteX19" fmla="*/ 4791233 w 8214504"/>
                <a:gd name="connsiteY19" fmla="*/ 1031081 h 6713708"/>
                <a:gd name="connsiteX20" fmla="*/ 4629308 w 8214504"/>
                <a:gd name="connsiteY20" fmla="*/ 1838326 h 6713708"/>
                <a:gd name="connsiteX21" fmla="*/ 4045902 w 8214504"/>
                <a:gd name="connsiteY21" fmla="*/ 2319337 h 6713708"/>
                <a:gd name="connsiteX22" fmla="*/ 4762658 w 8214504"/>
                <a:gd name="connsiteY22" fmla="*/ 2081212 h 6713708"/>
                <a:gd name="connsiteX23" fmla="*/ 5412739 w 8214504"/>
                <a:gd name="connsiteY23" fmla="*/ 1588294 h 6713708"/>
                <a:gd name="connsiteX24" fmla="*/ 5872321 w 8214504"/>
                <a:gd name="connsiteY24" fmla="*/ 923925 h 6713708"/>
                <a:gd name="connsiteX25" fmla="*/ 6093777 w 8214504"/>
                <a:gd name="connsiteY25" fmla="*/ 150018 h 6713708"/>
                <a:gd name="connsiteX26" fmla="*/ 6134259 w 8214504"/>
                <a:gd name="connsiteY26" fmla="*/ 133350 h 6713708"/>
                <a:gd name="connsiteX27" fmla="*/ 6751002 w 8214504"/>
                <a:gd name="connsiteY27" fmla="*/ 207169 h 6713708"/>
                <a:gd name="connsiteX28" fmla="*/ 6760526 w 8214504"/>
                <a:gd name="connsiteY28" fmla="*/ 230981 h 6713708"/>
                <a:gd name="connsiteX29" fmla="*/ 6474777 w 8214504"/>
                <a:gd name="connsiteY29" fmla="*/ 1214438 h 6713708"/>
                <a:gd name="connsiteX30" fmla="*/ 5891371 w 8214504"/>
                <a:gd name="connsiteY30" fmla="*/ 2057400 h 6713708"/>
                <a:gd name="connsiteX31" fmla="*/ 5074602 w 8214504"/>
                <a:gd name="connsiteY31" fmla="*/ 2669382 h 6713708"/>
                <a:gd name="connsiteX32" fmla="*/ 4131627 w 8214504"/>
                <a:gd name="connsiteY32" fmla="*/ 2978944 h 6713708"/>
                <a:gd name="connsiteX33" fmla="*/ 8205151 w 8214504"/>
                <a:gd name="connsiteY33" fmla="*/ 2975593 h 6713708"/>
                <a:gd name="connsiteX34" fmla="*/ 8214503 w 8214504"/>
                <a:gd name="connsiteY34" fmla="*/ 6707542 h 6713708"/>
                <a:gd name="connsiteX35" fmla="*/ 164 w 8214504"/>
                <a:gd name="connsiteY35" fmla="*/ 6713709 h 6713708"/>
                <a:gd name="connsiteX36" fmla="*/ 951 w 8214504"/>
                <a:gd name="connsiteY36" fmla="*/ 2990850 h 6713708"/>
                <a:gd name="connsiteX37" fmla="*/ 3024980 w 8214504"/>
                <a:gd name="connsiteY37" fmla="*/ 2979261 h 6713708"/>
                <a:gd name="connsiteX38" fmla="*/ 2102008 w 8214504"/>
                <a:gd name="connsiteY38" fmla="*/ 2672556 h 6713708"/>
                <a:gd name="connsiteX39" fmla="*/ 1292383 w 8214504"/>
                <a:gd name="connsiteY39" fmla="*/ 2062956 h 6713708"/>
                <a:gd name="connsiteX40" fmla="*/ 701833 w 8214504"/>
                <a:gd name="connsiteY40" fmla="*/ 1202531 h 6713708"/>
                <a:gd name="connsiteX41" fmla="*/ 1295557 w 8214504"/>
                <a:gd name="connsiteY41" fmla="*/ 916606 h 6713708"/>
                <a:gd name="connsiteX0" fmla="*/ 1295557 w 8208342"/>
                <a:gd name="connsiteY0" fmla="*/ 916606 h 6713708"/>
                <a:gd name="connsiteX1" fmla="*/ 1759108 w 8208342"/>
                <a:gd name="connsiteY1" fmla="*/ 1589881 h 6713708"/>
                <a:gd name="connsiteX2" fmla="*/ 2413158 w 8208342"/>
                <a:gd name="connsiteY2" fmla="*/ 2078831 h 6713708"/>
                <a:gd name="connsiteX3" fmla="*/ 3137058 w 8208342"/>
                <a:gd name="connsiteY3" fmla="*/ 2316956 h 6713708"/>
                <a:gd name="connsiteX4" fmla="*/ 2543333 w 8208342"/>
                <a:gd name="connsiteY4" fmla="*/ 1834356 h 6713708"/>
                <a:gd name="connsiteX5" fmla="*/ 2384583 w 8208342"/>
                <a:gd name="connsiteY5" fmla="*/ 1031081 h 6713708"/>
                <a:gd name="connsiteX6" fmla="*/ 2784633 w 8208342"/>
                <a:gd name="connsiteY6" fmla="*/ 300831 h 6713708"/>
                <a:gd name="connsiteX7" fmla="*/ 3229133 w 8208342"/>
                <a:gd name="connsiteY7" fmla="*/ 805656 h 6713708"/>
                <a:gd name="connsiteX8" fmla="*/ 3064033 w 8208342"/>
                <a:gd name="connsiteY8" fmla="*/ 1135856 h 6713708"/>
                <a:gd name="connsiteX9" fmla="*/ 3137058 w 8208342"/>
                <a:gd name="connsiteY9" fmla="*/ 1485106 h 6713708"/>
                <a:gd name="connsiteX10" fmla="*/ 3416458 w 8208342"/>
                <a:gd name="connsiteY10" fmla="*/ 1710531 h 6713708"/>
                <a:gd name="connsiteX11" fmla="*/ 3772058 w 8208342"/>
                <a:gd name="connsiteY11" fmla="*/ 1710531 h 6713708"/>
                <a:gd name="connsiteX12" fmla="*/ 4045108 w 8208342"/>
                <a:gd name="connsiteY12" fmla="*/ 1478756 h 6713708"/>
                <a:gd name="connsiteX13" fmla="*/ 4111783 w 8208342"/>
                <a:gd name="connsiteY13" fmla="*/ 1129506 h 6713708"/>
                <a:gd name="connsiteX14" fmla="*/ 3940333 w 8208342"/>
                <a:gd name="connsiteY14" fmla="*/ 812006 h 6713708"/>
                <a:gd name="connsiteX15" fmla="*/ 3603783 w 8208342"/>
                <a:gd name="connsiteY15" fmla="*/ 678656 h 6713708"/>
                <a:gd name="connsiteX16" fmla="*/ 3626008 w 8208342"/>
                <a:gd name="connsiteY16" fmla="*/ 18256 h 6713708"/>
                <a:gd name="connsiteX17" fmla="*/ 3650614 w 8208342"/>
                <a:gd name="connsiteY17" fmla="*/ 0 h 6713708"/>
                <a:gd name="connsiteX18" fmla="*/ 4395945 w 8208342"/>
                <a:gd name="connsiteY18" fmla="*/ 302418 h 6713708"/>
                <a:gd name="connsiteX19" fmla="*/ 4791233 w 8208342"/>
                <a:gd name="connsiteY19" fmla="*/ 1031081 h 6713708"/>
                <a:gd name="connsiteX20" fmla="*/ 4629308 w 8208342"/>
                <a:gd name="connsiteY20" fmla="*/ 1838326 h 6713708"/>
                <a:gd name="connsiteX21" fmla="*/ 4045902 w 8208342"/>
                <a:gd name="connsiteY21" fmla="*/ 2319337 h 6713708"/>
                <a:gd name="connsiteX22" fmla="*/ 4762658 w 8208342"/>
                <a:gd name="connsiteY22" fmla="*/ 2081212 h 6713708"/>
                <a:gd name="connsiteX23" fmla="*/ 5412739 w 8208342"/>
                <a:gd name="connsiteY23" fmla="*/ 1588294 h 6713708"/>
                <a:gd name="connsiteX24" fmla="*/ 5872321 w 8208342"/>
                <a:gd name="connsiteY24" fmla="*/ 923925 h 6713708"/>
                <a:gd name="connsiteX25" fmla="*/ 6093777 w 8208342"/>
                <a:gd name="connsiteY25" fmla="*/ 150018 h 6713708"/>
                <a:gd name="connsiteX26" fmla="*/ 6134259 w 8208342"/>
                <a:gd name="connsiteY26" fmla="*/ 133350 h 6713708"/>
                <a:gd name="connsiteX27" fmla="*/ 6751002 w 8208342"/>
                <a:gd name="connsiteY27" fmla="*/ 207169 h 6713708"/>
                <a:gd name="connsiteX28" fmla="*/ 6760526 w 8208342"/>
                <a:gd name="connsiteY28" fmla="*/ 230981 h 6713708"/>
                <a:gd name="connsiteX29" fmla="*/ 6474777 w 8208342"/>
                <a:gd name="connsiteY29" fmla="*/ 1214438 h 6713708"/>
                <a:gd name="connsiteX30" fmla="*/ 5891371 w 8208342"/>
                <a:gd name="connsiteY30" fmla="*/ 2057400 h 6713708"/>
                <a:gd name="connsiteX31" fmla="*/ 5074602 w 8208342"/>
                <a:gd name="connsiteY31" fmla="*/ 2669382 h 6713708"/>
                <a:gd name="connsiteX32" fmla="*/ 4131627 w 8208342"/>
                <a:gd name="connsiteY32" fmla="*/ 2978944 h 6713708"/>
                <a:gd name="connsiteX33" fmla="*/ 8205151 w 8208342"/>
                <a:gd name="connsiteY33" fmla="*/ 2975593 h 6713708"/>
                <a:gd name="connsiteX34" fmla="*/ 8208341 w 8208342"/>
                <a:gd name="connsiteY34" fmla="*/ 6713709 h 6713708"/>
                <a:gd name="connsiteX35" fmla="*/ 164 w 8208342"/>
                <a:gd name="connsiteY35" fmla="*/ 6713709 h 6713708"/>
                <a:gd name="connsiteX36" fmla="*/ 951 w 8208342"/>
                <a:gd name="connsiteY36" fmla="*/ 2990850 h 6713708"/>
                <a:gd name="connsiteX37" fmla="*/ 3024980 w 8208342"/>
                <a:gd name="connsiteY37" fmla="*/ 2979261 h 6713708"/>
                <a:gd name="connsiteX38" fmla="*/ 2102008 w 8208342"/>
                <a:gd name="connsiteY38" fmla="*/ 2672556 h 6713708"/>
                <a:gd name="connsiteX39" fmla="*/ 1292383 w 8208342"/>
                <a:gd name="connsiteY39" fmla="*/ 2062956 h 6713708"/>
                <a:gd name="connsiteX40" fmla="*/ 701833 w 8208342"/>
                <a:gd name="connsiteY40" fmla="*/ 1202531 h 6713708"/>
                <a:gd name="connsiteX41" fmla="*/ 1295557 w 8208342"/>
                <a:gd name="connsiteY41" fmla="*/ 916606 h 6713708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164 w 8208342"/>
                <a:gd name="connsiteY36" fmla="*/ 6713709 h 6717480"/>
                <a:gd name="connsiteX37" fmla="*/ 951 w 8208342"/>
                <a:gd name="connsiteY37" fmla="*/ 2990850 h 6717480"/>
                <a:gd name="connsiteX38" fmla="*/ 3024980 w 8208342"/>
                <a:gd name="connsiteY38" fmla="*/ 2979261 h 6717480"/>
                <a:gd name="connsiteX39" fmla="*/ 2102008 w 8208342"/>
                <a:gd name="connsiteY39" fmla="*/ 2672556 h 6717480"/>
                <a:gd name="connsiteX40" fmla="*/ 1292383 w 8208342"/>
                <a:gd name="connsiteY40" fmla="*/ 2062956 h 6717480"/>
                <a:gd name="connsiteX41" fmla="*/ 701833 w 8208342"/>
                <a:gd name="connsiteY41" fmla="*/ 1202531 h 6717480"/>
                <a:gd name="connsiteX42" fmla="*/ 1295557 w 8208342"/>
                <a:gd name="connsiteY42" fmla="*/ 916606 h 6717480"/>
                <a:gd name="connsiteX0" fmla="*/ 1295557 w 8208342"/>
                <a:gd name="connsiteY0" fmla="*/ 916606 h 6717480"/>
                <a:gd name="connsiteX1" fmla="*/ 1759108 w 8208342"/>
                <a:gd name="connsiteY1" fmla="*/ 1589881 h 6717480"/>
                <a:gd name="connsiteX2" fmla="*/ 2413158 w 8208342"/>
                <a:gd name="connsiteY2" fmla="*/ 2078831 h 6717480"/>
                <a:gd name="connsiteX3" fmla="*/ 3137058 w 8208342"/>
                <a:gd name="connsiteY3" fmla="*/ 2316956 h 6717480"/>
                <a:gd name="connsiteX4" fmla="*/ 2543333 w 8208342"/>
                <a:gd name="connsiteY4" fmla="*/ 1834356 h 6717480"/>
                <a:gd name="connsiteX5" fmla="*/ 2384583 w 8208342"/>
                <a:gd name="connsiteY5" fmla="*/ 1031081 h 6717480"/>
                <a:gd name="connsiteX6" fmla="*/ 2784633 w 8208342"/>
                <a:gd name="connsiteY6" fmla="*/ 300831 h 6717480"/>
                <a:gd name="connsiteX7" fmla="*/ 3229133 w 8208342"/>
                <a:gd name="connsiteY7" fmla="*/ 805656 h 6717480"/>
                <a:gd name="connsiteX8" fmla="*/ 3064033 w 8208342"/>
                <a:gd name="connsiteY8" fmla="*/ 1135856 h 6717480"/>
                <a:gd name="connsiteX9" fmla="*/ 3137058 w 8208342"/>
                <a:gd name="connsiteY9" fmla="*/ 1485106 h 6717480"/>
                <a:gd name="connsiteX10" fmla="*/ 3416458 w 8208342"/>
                <a:gd name="connsiteY10" fmla="*/ 1710531 h 6717480"/>
                <a:gd name="connsiteX11" fmla="*/ 3772058 w 8208342"/>
                <a:gd name="connsiteY11" fmla="*/ 1710531 h 6717480"/>
                <a:gd name="connsiteX12" fmla="*/ 4045108 w 8208342"/>
                <a:gd name="connsiteY12" fmla="*/ 1478756 h 6717480"/>
                <a:gd name="connsiteX13" fmla="*/ 4111783 w 8208342"/>
                <a:gd name="connsiteY13" fmla="*/ 1129506 h 6717480"/>
                <a:gd name="connsiteX14" fmla="*/ 3940333 w 8208342"/>
                <a:gd name="connsiteY14" fmla="*/ 812006 h 6717480"/>
                <a:gd name="connsiteX15" fmla="*/ 3603783 w 8208342"/>
                <a:gd name="connsiteY15" fmla="*/ 678656 h 6717480"/>
                <a:gd name="connsiteX16" fmla="*/ 3626008 w 8208342"/>
                <a:gd name="connsiteY16" fmla="*/ 18256 h 6717480"/>
                <a:gd name="connsiteX17" fmla="*/ 3650614 w 8208342"/>
                <a:gd name="connsiteY17" fmla="*/ 0 h 6717480"/>
                <a:gd name="connsiteX18" fmla="*/ 4395945 w 8208342"/>
                <a:gd name="connsiteY18" fmla="*/ 302418 h 6717480"/>
                <a:gd name="connsiteX19" fmla="*/ 4791233 w 8208342"/>
                <a:gd name="connsiteY19" fmla="*/ 1031081 h 6717480"/>
                <a:gd name="connsiteX20" fmla="*/ 4629308 w 8208342"/>
                <a:gd name="connsiteY20" fmla="*/ 1838326 h 6717480"/>
                <a:gd name="connsiteX21" fmla="*/ 4045902 w 8208342"/>
                <a:gd name="connsiteY21" fmla="*/ 2319337 h 6717480"/>
                <a:gd name="connsiteX22" fmla="*/ 4762658 w 8208342"/>
                <a:gd name="connsiteY22" fmla="*/ 2081212 h 6717480"/>
                <a:gd name="connsiteX23" fmla="*/ 5412739 w 8208342"/>
                <a:gd name="connsiteY23" fmla="*/ 1588294 h 6717480"/>
                <a:gd name="connsiteX24" fmla="*/ 5872321 w 8208342"/>
                <a:gd name="connsiteY24" fmla="*/ 923925 h 6717480"/>
                <a:gd name="connsiteX25" fmla="*/ 6093777 w 8208342"/>
                <a:gd name="connsiteY25" fmla="*/ 150018 h 6717480"/>
                <a:gd name="connsiteX26" fmla="*/ 6134259 w 8208342"/>
                <a:gd name="connsiteY26" fmla="*/ 133350 h 6717480"/>
                <a:gd name="connsiteX27" fmla="*/ 6751002 w 8208342"/>
                <a:gd name="connsiteY27" fmla="*/ 207169 h 6717480"/>
                <a:gd name="connsiteX28" fmla="*/ 6760526 w 8208342"/>
                <a:gd name="connsiteY28" fmla="*/ 230981 h 6717480"/>
                <a:gd name="connsiteX29" fmla="*/ 6474777 w 8208342"/>
                <a:gd name="connsiteY29" fmla="*/ 1214438 h 6717480"/>
                <a:gd name="connsiteX30" fmla="*/ 5891371 w 8208342"/>
                <a:gd name="connsiteY30" fmla="*/ 2057400 h 6717480"/>
                <a:gd name="connsiteX31" fmla="*/ 5074602 w 8208342"/>
                <a:gd name="connsiteY31" fmla="*/ 2669382 h 6717480"/>
                <a:gd name="connsiteX32" fmla="*/ 4131627 w 8208342"/>
                <a:gd name="connsiteY32" fmla="*/ 2978944 h 6717480"/>
                <a:gd name="connsiteX33" fmla="*/ 8205151 w 8208342"/>
                <a:gd name="connsiteY33" fmla="*/ 2975593 h 6717480"/>
                <a:gd name="connsiteX34" fmla="*/ 8208341 w 8208342"/>
                <a:gd name="connsiteY34" fmla="*/ 6713709 h 6717480"/>
                <a:gd name="connsiteX35" fmla="*/ 7494108 w 8208342"/>
                <a:gd name="connsiteY35" fmla="*/ 6717480 h 6717480"/>
                <a:gd name="connsiteX36" fmla="*/ 7185603 w 8208342"/>
                <a:gd name="connsiteY36" fmla="*/ 6711313 h 6717480"/>
                <a:gd name="connsiteX37" fmla="*/ 164 w 8208342"/>
                <a:gd name="connsiteY37" fmla="*/ 6713709 h 6717480"/>
                <a:gd name="connsiteX38" fmla="*/ 951 w 8208342"/>
                <a:gd name="connsiteY38" fmla="*/ 2990850 h 6717480"/>
                <a:gd name="connsiteX39" fmla="*/ 3024980 w 8208342"/>
                <a:gd name="connsiteY39" fmla="*/ 2979261 h 6717480"/>
                <a:gd name="connsiteX40" fmla="*/ 2102008 w 8208342"/>
                <a:gd name="connsiteY40" fmla="*/ 2672556 h 6717480"/>
                <a:gd name="connsiteX41" fmla="*/ 1292383 w 8208342"/>
                <a:gd name="connsiteY41" fmla="*/ 2062956 h 6717480"/>
                <a:gd name="connsiteX42" fmla="*/ 701833 w 8208342"/>
                <a:gd name="connsiteY42" fmla="*/ 1202531 h 6717480"/>
                <a:gd name="connsiteX43" fmla="*/ 1295557 w 8208342"/>
                <a:gd name="connsiteY43" fmla="*/ 916606 h 6717480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6186038 w 8208342"/>
                <a:gd name="connsiteY35" fmla="*/ 7007255 h 7007255"/>
                <a:gd name="connsiteX36" fmla="*/ 7185603 w 8208342"/>
                <a:gd name="connsiteY36" fmla="*/ 6711313 h 7007255"/>
                <a:gd name="connsiteX37" fmla="*/ 164 w 8208342"/>
                <a:gd name="connsiteY37" fmla="*/ 6713709 h 7007255"/>
                <a:gd name="connsiteX38" fmla="*/ 951 w 8208342"/>
                <a:gd name="connsiteY38" fmla="*/ 2990850 h 7007255"/>
                <a:gd name="connsiteX39" fmla="*/ 3024980 w 8208342"/>
                <a:gd name="connsiteY39" fmla="*/ 2979261 h 7007255"/>
                <a:gd name="connsiteX40" fmla="*/ 2102008 w 8208342"/>
                <a:gd name="connsiteY40" fmla="*/ 2672556 h 7007255"/>
                <a:gd name="connsiteX41" fmla="*/ 1292383 w 8208342"/>
                <a:gd name="connsiteY41" fmla="*/ 2062956 h 7007255"/>
                <a:gd name="connsiteX42" fmla="*/ 701833 w 8208342"/>
                <a:gd name="connsiteY42" fmla="*/ 1202531 h 7007255"/>
                <a:gd name="connsiteX43" fmla="*/ 1295557 w 8208342"/>
                <a:gd name="connsiteY43" fmla="*/ 916606 h 7007255"/>
                <a:gd name="connsiteX0" fmla="*/ 1295557 w 8208342"/>
                <a:gd name="connsiteY0" fmla="*/ 916606 h 7007255"/>
                <a:gd name="connsiteX1" fmla="*/ 1759108 w 8208342"/>
                <a:gd name="connsiteY1" fmla="*/ 1589881 h 7007255"/>
                <a:gd name="connsiteX2" fmla="*/ 2413158 w 8208342"/>
                <a:gd name="connsiteY2" fmla="*/ 2078831 h 7007255"/>
                <a:gd name="connsiteX3" fmla="*/ 3137058 w 8208342"/>
                <a:gd name="connsiteY3" fmla="*/ 2316956 h 7007255"/>
                <a:gd name="connsiteX4" fmla="*/ 2543333 w 8208342"/>
                <a:gd name="connsiteY4" fmla="*/ 1834356 h 7007255"/>
                <a:gd name="connsiteX5" fmla="*/ 2384583 w 8208342"/>
                <a:gd name="connsiteY5" fmla="*/ 1031081 h 7007255"/>
                <a:gd name="connsiteX6" fmla="*/ 2784633 w 8208342"/>
                <a:gd name="connsiteY6" fmla="*/ 300831 h 7007255"/>
                <a:gd name="connsiteX7" fmla="*/ 3229133 w 8208342"/>
                <a:gd name="connsiteY7" fmla="*/ 805656 h 7007255"/>
                <a:gd name="connsiteX8" fmla="*/ 3064033 w 8208342"/>
                <a:gd name="connsiteY8" fmla="*/ 1135856 h 7007255"/>
                <a:gd name="connsiteX9" fmla="*/ 3137058 w 8208342"/>
                <a:gd name="connsiteY9" fmla="*/ 1485106 h 7007255"/>
                <a:gd name="connsiteX10" fmla="*/ 3416458 w 8208342"/>
                <a:gd name="connsiteY10" fmla="*/ 1710531 h 7007255"/>
                <a:gd name="connsiteX11" fmla="*/ 3772058 w 8208342"/>
                <a:gd name="connsiteY11" fmla="*/ 1710531 h 7007255"/>
                <a:gd name="connsiteX12" fmla="*/ 4045108 w 8208342"/>
                <a:gd name="connsiteY12" fmla="*/ 1478756 h 7007255"/>
                <a:gd name="connsiteX13" fmla="*/ 4111783 w 8208342"/>
                <a:gd name="connsiteY13" fmla="*/ 1129506 h 7007255"/>
                <a:gd name="connsiteX14" fmla="*/ 3940333 w 8208342"/>
                <a:gd name="connsiteY14" fmla="*/ 812006 h 7007255"/>
                <a:gd name="connsiteX15" fmla="*/ 3603783 w 8208342"/>
                <a:gd name="connsiteY15" fmla="*/ 678656 h 7007255"/>
                <a:gd name="connsiteX16" fmla="*/ 3626008 w 8208342"/>
                <a:gd name="connsiteY16" fmla="*/ 18256 h 7007255"/>
                <a:gd name="connsiteX17" fmla="*/ 3650614 w 8208342"/>
                <a:gd name="connsiteY17" fmla="*/ 0 h 7007255"/>
                <a:gd name="connsiteX18" fmla="*/ 4395945 w 8208342"/>
                <a:gd name="connsiteY18" fmla="*/ 302418 h 7007255"/>
                <a:gd name="connsiteX19" fmla="*/ 4791233 w 8208342"/>
                <a:gd name="connsiteY19" fmla="*/ 1031081 h 7007255"/>
                <a:gd name="connsiteX20" fmla="*/ 4629308 w 8208342"/>
                <a:gd name="connsiteY20" fmla="*/ 1838326 h 7007255"/>
                <a:gd name="connsiteX21" fmla="*/ 4045902 w 8208342"/>
                <a:gd name="connsiteY21" fmla="*/ 2319337 h 7007255"/>
                <a:gd name="connsiteX22" fmla="*/ 4762658 w 8208342"/>
                <a:gd name="connsiteY22" fmla="*/ 2081212 h 7007255"/>
                <a:gd name="connsiteX23" fmla="*/ 5412739 w 8208342"/>
                <a:gd name="connsiteY23" fmla="*/ 1588294 h 7007255"/>
                <a:gd name="connsiteX24" fmla="*/ 5872321 w 8208342"/>
                <a:gd name="connsiteY24" fmla="*/ 923925 h 7007255"/>
                <a:gd name="connsiteX25" fmla="*/ 6093777 w 8208342"/>
                <a:gd name="connsiteY25" fmla="*/ 150018 h 7007255"/>
                <a:gd name="connsiteX26" fmla="*/ 6134259 w 8208342"/>
                <a:gd name="connsiteY26" fmla="*/ 133350 h 7007255"/>
                <a:gd name="connsiteX27" fmla="*/ 6751002 w 8208342"/>
                <a:gd name="connsiteY27" fmla="*/ 207169 h 7007255"/>
                <a:gd name="connsiteX28" fmla="*/ 6760526 w 8208342"/>
                <a:gd name="connsiteY28" fmla="*/ 230981 h 7007255"/>
                <a:gd name="connsiteX29" fmla="*/ 6474777 w 8208342"/>
                <a:gd name="connsiteY29" fmla="*/ 1214438 h 7007255"/>
                <a:gd name="connsiteX30" fmla="*/ 5891371 w 8208342"/>
                <a:gd name="connsiteY30" fmla="*/ 2057400 h 7007255"/>
                <a:gd name="connsiteX31" fmla="*/ 5074602 w 8208342"/>
                <a:gd name="connsiteY31" fmla="*/ 2669382 h 7007255"/>
                <a:gd name="connsiteX32" fmla="*/ 4131627 w 8208342"/>
                <a:gd name="connsiteY32" fmla="*/ 2978944 h 7007255"/>
                <a:gd name="connsiteX33" fmla="*/ 8205151 w 8208342"/>
                <a:gd name="connsiteY33" fmla="*/ 2975593 h 7007255"/>
                <a:gd name="connsiteX34" fmla="*/ 8208341 w 8208342"/>
                <a:gd name="connsiteY34" fmla="*/ 6713709 h 7007255"/>
                <a:gd name="connsiteX35" fmla="*/ 7876658 w 8208342"/>
                <a:gd name="connsiteY35" fmla="*/ 6772966 h 7007255"/>
                <a:gd name="connsiteX36" fmla="*/ 6186038 w 8208342"/>
                <a:gd name="connsiteY36" fmla="*/ 7007255 h 7007255"/>
                <a:gd name="connsiteX37" fmla="*/ 7185603 w 8208342"/>
                <a:gd name="connsiteY37" fmla="*/ 6711313 h 7007255"/>
                <a:gd name="connsiteX38" fmla="*/ 164 w 8208342"/>
                <a:gd name="connsiteY38" fmla="*/ 6713709 h 7007255"/>
                <a:gd name="connsiteX39" fmla="*/ 951 w 8208342"/>
                <a:gd name="connsiteY39" fmla="*/ 2990850 h 7007255"/>
                <a:gd name="connsiteX40" fmla="*/ 3024980 w 8208342"/>
                <a:gd name="connsiteY40" fmla="*/ 2979261 h 7007255"/>
                <a:gd name="connsiteX41" fmla="*/ 2102008 w 8208342"/>
                <a:gd name="connsiteY41" fmla="*/ 2672556 h 7007255"/>
                <a:gd name="connsiteX42" fmla="*/ 1292383 w 8208342"/>
                <a:gd name="connsiteY42" fmla="*/ 2062956 h 7007255"/>
                <a:gd name="connsiteX43" fmla="*/ 701833 w 8208342"/>
                <a:gd name="connsiteY43" fmla="*/ 1202531 h 7007255"/>
                <a:gd name="connsiteX44" fmla="*/ 1295557 w 8208342"/>
                <a:gd name="connsiteY44" fmla="*/ 916606 h 7007255"/>
                <a:gd name="connsiteX0" fmla="*/ 1295557 w 9147706"/>
                <a:gd name="connsiteY0" fmla="*/ 916606 h 7007255"/>
                <a:gd name="connsiteX1" fmla="*/ 1759108 w 9147706"/>
                <a:gd name="connsiteY1" fmla="*/ 1589881 h 7007255"/>
                <a:gd name="connsiteX2" fmla="*/ 2413158 w 9147706"/>
                <a:gd name="connsiteY2" fmla="*/ 2078831 h 7007255"/>
                <a:gd name="connsiteX3" fmla="*/ 3137058 w 9147706"/>
                <a:gd name="connsiteY3" fmla="*/ 2316956 h 7007255"/>
                <a:gd name="connsiteX4" fmla="*/ 2543333 w 9147706"/>
                <a:gd name="connsiteY4" fmla="*/ 1834356 h 7007255"/>
                <a:gd name="connsiteX5" fmla="*/ 2384583 w 9147706"/>
                <a:gd name="connsiteY5" fmla="*/ 1031081 h 7007255"/>
                <a:gd name="connsiteX6" fmla="*/ 2784633 w 9147706"/>
                <a:gd name="connsiteY6" fmla="*/ 300831 h 7007255"/>
                <a:gd name="connsiteX7" fmla="*/ 3229133 w 9147706"/>
                <a:gd name="connsiteY7" fmla="*/ 805656 h 7007255"/>
                <a:gd name="connsiteX8" fmla="*/ 3064033 w 9147706"/>
                <a:gd name="connsiteY8" fmla="*/ 1135856 h 7007255"/>
                <a:gd name="connsiteX9" fmla="*/ 3137058 w 9147706"/>
                <a:gd name="connsiteY9" fmla="*/ 1485106 h 7007255"/>
                <a:gd name="connsiteX10" fmla="*/ 3416458 w 9147706"/>
                <a:gd name="connsiteY10" fmla="*/ 1710531 h 7007255"/>
                <a:gd name="connsiteX11" fmla="*/ 3772058 w 9147706"/>
                <a:gd name="connsiteY11" fmla="*/ 1710531 h 7007255"/>
                <a:gd name="connsiteX12" fmla="*/ 4045108 w 9147706"/>
                <a:gd name="connsiteY12" fmla="*/ 1478756 h 7007255"/>
                <a:gd name="connsiteX13" fmla="*/ 4111783 w 9147706"/>
                <a:gd name="connsiteY13" fmla="*/ 1129506 h 7007255"/>
                <a:gd name="connsiteX14" fmla="*/ 3940333 w 9147706"/>
                <a:gd name="connsiteY14" fmla="*/ 812006 h 7007255"/>
                <a:gd name="connsiteX15" fmla="*/ 3603783 w 9147706"/>
                <a:gd name="connsiteY15" fmla="*/ 678656 h 7007255"/>
                <a:gd name="connsiteX16" fmla="*/ 3626008 w 9147706"/>
                <a:gd name="connsiteY16" fmla="*/ 18256 h 7007255"/>
                <a:gd name="connsiteX17" fmla="*/ 3650614 w 9147706"/>
                <a:gd name="connsiteY17" fmla="*/ 0 h 7007255"/>
                <a:gd name="connsiteX18" fmla="*/ 4395945 w 9147706"/>
                <a:gd name="connsiteY18" fmla="*/ 302418 h 7007255"/>
                <a:gd name="connsiteX19" fmla="*/ 4791233 w 9147706"/>
                <a:gd name="connsiteY19" fmla="*/ 1031081 h 7007255"/>
                <a:gd name="connsiteX20" fmla="*/ 4629308 w 9147706"/>
                <a:gd name="connsiteY20" fmla="*/ 1838326 h 7007255"/>
                <a:gd name="connsiteX21" fmla="*/ 4045902 w 9147706"/>
                <a:gd name="connsiteY21" fmla="*/ 2319337 h 7007255"/>
                <a:gd name="connsiteX22" fmla="*/ 4762658 w 9147706"/>
                <a:gd name="connsiteY22" fmla="*/ 2081212 h 7007255"/>
                <a:gd name="connsiteX23" fmla="*/ 5412739 w 9147706"/>
                <a:gd name="connsiteY23" fmla="*/ 1588294 h 7007255"/>
                <a:gd name="connsiteX24" fmla="*/ 5872321 w 9147706"/>
                <a:gd name="connsiteY24" fmla="*/ 923925 h 7007255"/>
                <a:gd name="connsiteX25" fmla="*/ 6093777 w 9147706"/>
                <a:gd name="connsiteY25" fmla="*/ 150018 h 7007255"/>
                <a:gd name="connsiteX26" fmla="*/ 6134259 w 9147706"/>
                <a:gd name="connsiteY26" fmla="*/ 133350 h 7007255"/>
                <a:gd name="connsiteX27" fmla="*/ 6751002 w 9147706"/>
                <a:gd name="connsiteY27" fmla="*/ 207169 h 7007255"/>
                <a:gd name="connsiteX28" fmla="*/ 6760526 w 9147706"/>
                <a:gd name="connsiteY28" fmla="*/ 230981 h 7007255"/>
                <a:gd name="connsiteX29" fmla="*/ 6474777 w 9147706"/>
                <a:gd name="connsiteY29" fmla="*/ 1214438 h 7007255"/>
                <a:gd name="connsiteX30" fmla="*/ 5891371 w 9147706"/>
                <a:gd name="connsiteY30" fmla="*/ 2057400 h 7007255"/>
                <a:gd name="connsiteX31" fmla="*/ 5074602 w 9147706"/>
                <a:gd name="connsiteY31" fmla="*/ 2669382 h 7007255"/>
                <a:gd name="connsiteX32" fmla="*/ 4131627 w 9147706"/>
                <a:gd name="connsiteY32" fmla="*/ 2978944 h 7007255"/>
                <a:gd name="connsiteX33" fmla="*/ 8205151 w 9147706"/>
                <a:gd name="connsiteY33" fmla="*/ 2975593 h 7007255"/>
                <a:gd name="connsiteX34" fmla="*/ 8208341 w 9147706"/>
                <a:gd name="connsiteY34" fmla="*/ 6713709 h 7007255"/>
                <a:gd name="connsiteX35" fmla="*/ 9147706 w 9147706"/>
                <a:gd name="connsiteY35" fmla="*/ 7001085 h 7007255"/>
                <a:gd name="connsiteX36" fmla="*/ 6186038 w 9147706"/>
                <a:gd name="connsiteY36" fmla="*/ 7007255 h 7007255"/>
                <a:gd name="connsiteX37" fmla="*/ 7185603 w 9147706"/>
                <a:gd name="connsiteY37" fmla="*/ 6711313 h 7007255"/>
                <a:gd name="connsiteX38" fmla="*/ 164 w 9147706"/>
                <a:gd name="connsiteY38" fmla="*/ 6713709 h 7007255"/>
                <a:gd name="connsiteX39" fmla="*/ 951 w 9147706"/>
                <a:gd name="connsiteY39" fmla="*/ 2990850 h 7007255"/>
                <a:gd name="connsiteX40" fmla="*/ 3024980 w 9147706"/>
                <a:gd name="connsiteY40" fmla="*/ 2979261 h 7007255"/>
                <a:gd name="connsiteX41" fmla="*/ 2102008 w 9147706"/>
                <a:gd name="connsiteY41" fmla="*/ 2672556 h 7007255"/>
                <a:gd name="connsiteX42" fmla="*/ 1292383 w 9147706"/>
                <a:gd name="connsiteY42" fmla="*/ 2062956 h 7007255"/>
                <a:gd name="connsiteX43" fmla="*/ 701833 w 9147706"/>
                <a:gd name="connsiteY43" fmla="*/ 1202531 h 7007255"/>
                <a:gd name="connsiteX44" fmla="*/ 1295557 w 9147706"/>
                <a:gd name="connsiteY44" fmla="*/ 916606 h 7007255"/>
                <a:gd name="connsiteX0" fmla="*/ 1295557 w 9147706"/>
                <a:gd name="connsiteY0" fmla="*/ 916606 h 7013417"/>
                <a:gd name="connsiteX1" fmla="*/ 1759108 w 9147706"/>
                <a:gd name="connsiteY1" fmla="*/ 1589881 h 7013417"/>
                <a:gd name="connsiteX2" fmla="*/ 2413158 w 9147706"/>
                <a:gd name="connsiteY2" fmla="*/ 2078831 h 7013417"/>
                <a:gd name="connsiteX3" fmla="*/ 3137058 w 9147706"/>
                <a:gd name="connsiteY3" fmla="*/ 2316956 h 7013417"/>
                <a:gd name="connsiteX4" fmla="*/ 2543333 w 9147706"/>
                <a:gd name="connsiteY4" fmla="*/ 1834356 h 7013417"/>
                <a:gd name="connsiteX5" fmla="*/ 2384583 w 9147706"/>
                <a:gd name="connsiteY5" fmla="*/ 1031081 h 7013417"/>
                <a:gd name="connsiteX6" fmla="*/ 2784633 w 9147706"/>
                <a:gd name="connsiteY6" fmla="*/ 300831 h 7013417"/>
                <a:gd name="connsiteX7" fmla="*/ 3229133 w 9147706"/>
                <a:gd name="connsiteY7" fmla="*/ 805656 h 7013417"/>
                <a:gd name="connsiteX8" fmla="*/ 3064033 w 9147706"/>
                <a:gd name="connsiteY8" fmla="*/ 1135856 h 7013417"/>
                <a:gd name="connsiteX9" fmla="*/ 3137058 w 9147706"/>
                <a:gd name="connsiteY9" fmla="*/ 1485106 h 7013417"/>
                <a:gd name="connsiteX10" fmla="*/ 3416458 w 9147706"/>
                <a:gd name="connsiteY10" fmla="*/ 1710531 h 7013417"/>
                <a:gd name="connsiteX11" fmla="*/ 3772058 w 9147706"/>
                <a:gd name="connsiteY11" fmla="*/ 1710531 h 7013417"/>
                <a:gd name="connsiteX12" fmla="*/ 4045108 w 9147706"/>
                <a:gd name="connsiteY12" fmla="*/ 1478756 h 7013417"/>
                <a:gd name="connsiteX13" fmla="*/ 4111783 w 9147706"/>
                <a:gd name="connsiteY13" fmla="*/ 1129506 h 7013417"/>
                <a:gd name="connsiteX14" fmla="*/ 3940333 w 9147706"/>
                <a:gd name="connsiteY14" fmla="*/ 812006 h 7013417"/>
                <a:gd name="connsiteX15" fmla="*/ 3603783 w 9147706"/>
                <a:gd name="connsiteY15" fmla="*/ 678656 h 7013417"/>
                <a:gd name="connsiteX16" fmla="*/ 3626008 w 9147706"/>
                <a:gd name="connsiteY16" fmla="*/ 18256 h 7013417"/>
                <a:gd name="connsiteX17" fmla="*/ 3650614 w 9147706"/>
                <a:gd name="connsiteY17" fmla="*/ 0 h 7013417"/>
                <a:gd name="connsiteX18" fmla="*/ 4395945 w 9147706"/>
                <a:gd name="connsiteY18" fmla="*/ 302418 h 7013417"/>
                <a:gd name="connsiteX19" fmla="*/ 4791233 w 9147706"/>
                <a:gd name="connsiteY19" fmla="*/ 1031081 h 7013417"/>
                <a:gd name="connsiteX20" fmla="*/ 4629308 w 9147706"/>
                <a:gd name="connsiteY20" fmla="*/ 1838326 h 7013417"/>
                <a:gd name="connsiteX21" fmla="*/ 4045902 w 9147706"/>
                <a:gd name="connsiteY21" fmla="*/ 2319337 h 7013417"/>
                <a:gd name="connsiteX22" fmla="*/ 4762658 w 9147706"/>
                <a:gd name="connsiteY22" fmla="*/ 2081212 h 7013417"/>
                <a:gd name="connsiteX23" fmla="*/ 5412739 w 9147706"/>
                <a:gd name="connsiteY23" fmla="*/ 1588294 h 7013417"/>
                <a:gd name="connsiteX24" fmla="*/ 5872321 w 9147706"/>
                <a:gd name="connsiteY24" fmla="*/ 923925 h 7013417"/>
                <a:gd name="connsiteX25" fmla="*/ 6093777 w 9147706"/>
                <a:gd name="connsiteY25" fmla="*/ 150018 h 7013417"/>
                <a:gd name="connsiteX26" fmla="*/ 6134259 w 9147706"/>
                <a:gd name="connsiteY26" fmla="*/ 133350 h 7013417"/>
                <a:gd name="connsiteX27" fmla="*/ 6751002 w 9147706"/>
                <a:gd name="connsiteY27" fmla="*/ 207169 h 7013417"/>
                <a:gd name="connsiteX28" fmla="*/ 6760526 w 9147706"/>
                <a:gd name="connsiteY28" fmla="*/ 230981 h 7013417"/>
                <a:gd name="connsiteX29" fmla="*/ 6474777 w 9147706"/>
                <a:gd name="connsiteY29" fmla="*/ 1214438 h 7013417"/>
                <a:gd name="connsiteX30" fmla="*/ 5891371 w 9147706"/>
                <a:gd name="connsiteY30" fmla="*/ 2057400 h 7013417"/>
                <a:gd name="connsiteX31" fmla="*/ 5074602 w 9147706"/>
                <a:gd name="connsiteY31" fmla="*/ 2669382 h 7013417"/>
                <a:gd name="connsiteX32" fmla="*/ 4131627 w 9147706"/>
                <a:gd name="connsiteY32" fmla="*/ 2978944 h 7013417"/>
                <a:gd name="connsiteX33" fmla="*/ 8205151 w 9147706"/>
                <a:gd name="connsiteY33" fmla="*/ 2975593 h 7013417"/>
                <a:gd name="connsiteX34" fmla="*/ 8208341 w 9147706"/>
                <a:gd name="connsiteY34" fmla="*/ 6713709 h 7013417"/>
                <a:gd name="connsiteX35" fmla="*/ 9147706 w 9147706"/>
                <a:gd name="connsiteY35" fmla="*/ 7001085 h 7013417"/>
                <a:gd name="connsiteX36" fmla="*/ 8586225 w 9147706"/>
                <a:gd name="connsiteY36" fmla="*/ 7013417 h 7013417"/>
                <a:gd name="connsiteX37" fmla="*/ 6186038 w 9147706"/>
                <a:gd name="connsiteY37" fmla="*/ 7007255 h 7013417"/>
                <a:gd name="connsiteX38" fmla="*/ 7185603 w 9147706"/>
                <a:gd name="connsiteY38" fmla="*/ 6711313 h 7013417"/>
                <a:gd name="connsiteX39" fmla="*/ 164 w 9147706"/>
                <a:gd name="connsiteY39" fmla="*/ 6713709 h 7013417"/>
                <a:gd name="connsiteX40" fmla="*/ 951 w 9147706"/>
                <a:gd name="connsiteY40" fmla="*/ 2990850 h 7013417"/>
                <a:gd name="connsiteX41" fmla="*/ 3024980 w 9147706"/>
                <a:gd name="connsiteY41" fmla="*/ 2979261 h 7013417"/>
                <a:gd name="connsiteX42" fmla="*/ 2102008 w 9147706"/>
                <a:gd name="connsiteY42" fmla="*/ 2672556 h 7013417"/>
                <a:gd name="connsiteX43" fmla="*/ 1292383 w 9147706"/>
                <a:gd name="connsiteY43" fmla="*/ 2062956 h 7013417"/>
                <a:gd name="connsiteX44" fmla="*/ 701833 w 9147706"/>
                <a:gd name="connsiteY44" fmla="*/ 1202531 h 7013417"/>
                <a:gd name="connsiteX45" fmla="*/ 1295557 w 9147706"/>
                <a:gd name="connsiteY45" fmla="*/ 916606 h 7013417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6186038 w 9949828"/>
                <a:gd name="connsiteY37" fmla="*/ 7007255 h 7599131"/>
                <a:gd name="connsiteX38" fmla="*/ 7185603 w 9949828"/>
                <a:gd name="connsiteY38" fmla="*/ 6711313 h 7599131"/>
                <a:gd name="connsiteX39" fmla="*/ 164 w 9949828"/>
                <a:gd name="connsiteY39" fmla="*/ 6713709 h 7599131"/>
                <a:gd name="connsiteX40" fmla="*/ 951 w 9949828"/>
                <a:gd name="connsiteY40" fmla="*/ 2990850 h 7599131"/>
                <a:gd name="connsiteX41" fmla="*/ 3024980 w 9949828"/>
                <a:gd name="connsiteY41" fmla="*/ 2979261 h 7599131"/>
                <a:gd name="connsiteX42" fmla="*/ 2102008 w 9949828"/>
                <a:gd name="connsiteY42" fmla="*/ 2672556 h 7599131"/>
                <a:gd name="connsiteX43" fmla="*/ 1292383 w 9949828"/>
                <a:gd name="connsiteY43" fmla="*/ 2062956 h 7599131"/>
                <a:gd name="connsiteX44" fmla="*/ 701833 w 9949828"/>
                <a:gd name="connsiteY44" fmla="*/ 1202531 h 7599131"/>
                <a:gd name="connsiteX45" fmla="*/ 1295557 w 9949828"/>
                <a:gd name="connsiteY45" fmla="*/ 916606 h 7599131"/>
                <a:gd name="connsiteX0" fmla="*/ 1295557 w 9949828"/>
                <a:gd name="connsiteY0" fmla="*/ 916606 h 7599131"/>
                <a:gd name="connsiteX1" fmla="*/ 1759108 w 9949828"/>
                <a:gd name="connsiteY1" fmla="*/ 1589881 h 7599131"/>
                <a:gd name="connsiteX2" fmla="*/ 2413158 w 9949828"/>
                <a:gd name="connsiteY2" fmla="*/ 2078831 h 7599131"/>
                <a:gd name="connsiteX3" fmla="*/ 3137058 w 9949828"/>
                <a:gd name="connsiteY3" fmla="*/ 2316956 h 7599131"/>
                <a:gd name="connsiteX4" fmla="*/ 2543333 w 9949828"/>
                <a:gd name="connsiteY4" fmla="*/ 1834356 h 7599131"/>
                <a:gd name="connsiteX5" fmla="*/ 2384583 w 9949828"/>
                <a:gd name="connsiteY5" fmla="*/ 1031081 h 7599131"/>
                <a:gd name="connsiteX6" fmla="*/ 2784633 w 9949828"/>
                <a:gd name="connsiteY6" fmla="*/ 300831 h 7599131"/>
                <a:gd name="connsiteX7" fmla="*/ 3229133 w 9949828"/>
                <a:gd name="connsiteY7" fmla="*/ 805656 h 7599131"/>
                <a:gd name="connsiteX8" fmla="*/ 3064033 w 9949828"/>
                <a:gd name="connsiteY8" fmla="*/ 1135856 h 7599131"/>
                <a:gd name="connsiteX9" fmla="*/ 3137058 w 9949828"/>
                <a:gd name="connsiteY9" fmla="*/ 1485106 h 7599131"/>
                <a:gd name="connsiteX10" fmla="*/ 3416458 w 9949828"/>
                <a:gd name="connsiteY10" fmla="*/ 1710531 h 7599131"/>
                <a:gd name="connsiteX11" fmla="*/ 3772058 w 9949828"/>
                <a:gd name="connsiteY11" fmla="*/ 1710531 h 7599131"/>
                <a:gd name="connsiteX12" fmla="*/ 4045108 w 9949828"/>
                <a:gd name="connsiteY12" fmla="*/ 1478756 h 7599131"/>
                <a:gd name="connsiteX13" fmla="*/ 4111783 w 9949828"/>
                <a:gd name="connsiteY13" fmla="*/ 1129506 h 7599131"/>
                <a:gd name="connsiteX14" fmla="*/ 3940333 w 9949828"/>
                <a:gd name="connsiteY14" fmla="*/ 812006 h 7599131"/>
                <a:gd name="connsiteX15" fmla="*/ 3603783 w 9949828"/>
                <a:gd name="connsiteY15" fmla="*/ 678656 h 7599131"/>
                <a:gd name="connsiteX16" fmla="*/ 3626008 w 9949828"/>
                <a:gd name="connsiteY16" fmla="*/ 18256 h 7599131"/>
                <a:gd name="connsiteX17" fmla="*/ 3650614 w 9949828"/>
                <a:gd name="connsiteY17" fmla="*/ 0 h 7599131"/>
                <a:gd name="connsiteX18" fmla="*/ 4395945 w 9949828"/>
                <a:gd name="connsiteY18" fmla="*/ 302418 h 7599131"/>
                <a:gd name="connsiteX19" fmla="*/ 4791233 w 9949828"/>
                <a:gd name="connsiteY19" fmla="*/ 1031081 h 7599131"/>
                <a:gd name="connsiteX20" fmla="*/ 4629308 w 9949828"/>
                <a:gd name="connsiteY20" fmla="*/ 1838326 h 7599131"/>
                <a:gd name="connsiteX21" fmla="*/ 4045902 w 9949828"/>
                <a:gd name="connsiteY21" fmla="*/ 2319337 h 7599131"/>
                <a:gd name="connsiteX22" fmla="*/ 4762658 w 9949828"/>
                <a:gd name="connsiteY22" fmla="*/ 2081212 h 7599131"/>
                <a:gd name="connsiteX23" fmla="*/ 5412739 w 9949828"/>
                <a:gd name="connsiteY23" fmla="*/ 1588294 h 7599131"/>
                <a:gd name="connsiteX24" fmla="*/ 5872321 w 9949828"/>
                <a:gd name="connsiteY24" fmla="*/ 923925 h 7599131"/>
                <a:gd name="connsiteX25" fmla="*/ 6093777 w 9949828"/>
                <a:gd name="connsiteY25" fmla="*/ 150018 h 7599131"/>
                <a:gd name="connsiteX26" fmla="*/ 6134259 w 9949828"/>
                <a:gd name="connsiteY26" fmla="*/ 133350 h 7599131"/>
                <a:gd name="connsiteX27" fmla="*/ 6751002 w 9949828"/>
                <a:gd name="connsiteY27" fmla="*/ 207169 h 7599131"/>
                <a:gd name="connsiteX28" fmla="*/ 6760526 w 9949828"/>
                <a:gd name="connsiteY28" fmla="*/ 230981 h 7599131"/>
                <a:gd name="connsiteX29" fmla="*/ 6474777 w 9949828"/>
                <a:gd name="connsiteY29" fmla="*/ 1214438 h 7599131"/>
                <a:gd name="connsiteX30" fmla="*/ 5891371 w 9949828"/>
                <a:gd name="connsiteY30" fmla="*/ 2057400 h 7599131"/>
                <a:gd name="connsiteX31" fmla="*/ 5074602 w 9949828"/>
                <a:gd name="connsiteY31" fmla="*/ 2669382 h 7599131"/>
                <a:gd name="connsiteX32" fmla="*/ 4131627 w 9949828"/>
                <a:gd name="connsiteY32" fmla="*/ 2978944 h 7599131"/>
                <a:gd name="connsiteX33" fmla="*/ 8205151 w 9949828"/>
                <a:gd name="connsiteY33" fmla="*/ 2975593 h 7599131"/>
                <a:gd name="connsiteX34" fmla="*/ 8208341 w 9949828"/>
                <a:gd name="connsiteY34" fmla="*/ 6713709 h 7599131"/>
                <a:gd name="connsiteX35" fmla="*/ 9147706 w 9949828"/>
                <a:gd name="connsiteY35" fmla="*/ 7001085 h 7599131"/>
                <a:gd name="connsiteX36" fmla="*/ 9949828 w 9949828"/>
                <a:gd name="connsiteY36" fmla="*/ 7599131 h 7599131"/>
                <a:gd name="connsiteX37" fmla="*/ 9024303 w 9949828"/>
                <a:gd name="connsiteY37" fmla="*/ 7463488 h 7599131"/>
                <a:gd name="connsiteX38" fmla="*/ 6186038 w 9949828"/>
                <a:gd name="connsiteY38" fmla="*/ 7007255 h 7599131"/>
                <a:gd name="connsiteX39" fmla="*/ 7185603 w 9949828"/>
                <a:gd name="connsiteY39" fmla="*/ 6711313 h 7599131"/>
                <a:gd name="connsiteX40" fmla="*/ 164 w 9949828"/>
                <a:gd name="connsiteY40" fmla="*/ 6713709 h 7599131"/>
                <a:gd name="connsiteX41" fmla="*/ 951 w 9949828"/>
                <a:gd name="connsiteY41" fmla="*/ 2990850 h 7599131"/>
                <a:gd name="connsiteX42" fmla="*/ 3024980 w 9949828"/>
                <a:gd name="connsiteY42" fmla="*/ 2979261 h 7599131"/>
                <a:gd name="connsiteX43" fmla="*/ 2102008 w 9949828"/>
                <a:gd name="connsiteY43" fmla="*/ 2672556 h 7599131"/>
                <a:gd name="connsiteX44" fmla="*/ 1292383 w 9949828"/>
                <a:gd name="connsiteY44" fmla="*/ 2062956 h 7599131"/>
                <a:gd name="connsiteX45" fmla="*/ 701833 w 9949828"/>
                <a:gd name="connsiteY45" fmla="*/ 1202531 h 7599131"/>
                <a:gd name="connsiteX46" fmla="*/ 1295557 w 9949828"/>
                <a:gd name="connsiteY46" fmla="*/ 916606 h 7599131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6186038 w 10566837"/>
                <a:gd name="connsiteY38" fmla="*/ 7007255 h 8486945"/>
                <a:gd name="connsiteX39" fmla="*/ 7185603 w 10566837"/>
                <a:gd name="connsiteY39" fmla="*/ 6711313 h 8486945"/>
                <a:gd name="connsiteX40" fmla="*/ 164 w 10566837"/>
                <a:gd name="connsiteY40" fmla="*/ 6713709 h 8486945"/>
                <a:gd name="connsiteX41" fmla="*/ 951 w 10566837"/>
                <a:gd name="connsiteY41" fmla="*/ 2990850 h 8486945"/>
                <a:gd name="connsiteX42" fmla="*/ 3024980 w 10566837"/>
                <a:gd name="connsiteY42" fmla="*/ 2979261 h 8486945"/>
                <a:gd name="connsiteX43" fmla="*/ 2102008 w 10566837"/>
                <a:gd name="connsiteY43" fmla="*/ 2672556 h 8486945"/>
                <a:gd name="connsiteX44" fmla="*/ 1292383 w 10566837"/>
                <a:gd name="connsiteY44" fmla="*/ 2062956 h 8486945"/>
                <a:gd name="connsiteX45" fmla="*/ 701833 w 10566837"/>
                <a:gd name="connsiteY45" fmla="*/ 1202531 h 8486945"/>
                <a:gd name="connsiteX46" fmla="*/ 1295557 w 10566837"/>
                <a:gd name="connsiteY46" fmla="*/ 916606 h 8486945"/>
                <a:gd name="connsiteX0" fmla="*/ 1295557 w 10566837"/>
                <a:gd name="connsiteY0" fmla="*/ 916606 h 8486945"/>
                <a:gd name="connsiteX1" fmla="*/ 1759108 w 10566837"/>
                <a:gd name="connsiteY1" fmla="*/ 1589881 h 8486945"/>
                <a:gd name="connsiteX2" fmla="*/ 2413158 w 10566837"/>
                <a:gd name="connsiteY2" fmla="*/ 2078831 h 8486945"/>
                <a:gd name="connsiteX3" fmla="*/ 3137058 w 10566837"/>
                <a:gd name="connsiteY3" fmla="*/ 2316956 h 8486945"/>
                <a:gd name="connsiteX4" fmla="*/ 2543333 w 10566837"/>
                <a:gd name="connsiteY4" fmla="*/ 1834356 h 8486945"/>
                <a:gd name="connsiteX5" fmla="*/ 2384583 w 10566837"/>
                <a:gd name="connsiteY5" fmla="*/ 1031081 h 8486945"/>
                <a:gd name="connsiteX6" fmla="*/ 2784633 w 10566837"/>
                <a:gd name="connsiteY6" fmla="*/ 300831 h 8486945"/>
                <a:gd name="connsiteX7" fmla="*/ 3229133 w 10566837"/>
                <a:gd name="connsiteY7" fmla="*/ 805656 h 8486945"/>
                <a:gd name="connsiteX8" fmla="*/ 3064033 w 10566837"/>
                <a:gd name="connsiteY8" fmla="*/ 1135856 h 8486945"/>
                <a:gd name="connsiteX9" fmla="*/ 3137058 w 10566837"/>
                <a:gd name="connsiteY9" fmla="*/ 1485106 h 8486945"/>
                <a:gd name="connsiteX10" fmla="*/ 3416458 w 10566837"/>
                <a:gd name="connsiteY10" fmla="*/ 1710531 h 8486945"/>
                <a:gd name="connsiteX11" fmla="*/ 3772058 w 10566837"/>
                <a:gd name="connsiteY11" fmla="*/ 1710531 h 8486945"/>
                <a:gd name="connsiteX12" fmla="*/ 4045108 w 10566837"/>
                <a:gd name="connsiteY12" fmla="*/ 1478756 h 8486945"/>
                <a:gd name="connsiteX13" fmla="*/ 4111783 w 10566837"/>
                <a:gd name="connsiteY13" fmla="*/ 1129506 h 8486945"/>
                <a:gd name="connsiteX14" fmla="*/ 3940333 w 10566837"/>
                <a:gd name="connsiteY14" fmla="*/ 812006 h 8486945"/>
                <a:gd name="connsiteX15" fmla="*/ 3603783 w 10566837"/>
                <a:gd name="connsiteY15" fmla="*/ 678656 h 8486945"/>
                <a:gd name="connsiteX16" fmla="*/ 3626008 w 10566837"/>
                <a:gd name="connsiteY16" fmla="*/ 18256 h 8486945"/>
                <a:gd name="connsiteX17" fmla="*/ 3650614 w 10566837"/>
                <a:gd name="connsiteY17" fmla="*/ 0 h 8486945"/>
                <a:gd name="connsiteX18" fmla="*/ 4395945 w 10566837"/>
                <a:gd name="connsiteY18" fmla="*/ 302418 h 8486945"/>
                <a:gd name="connsiteX19" fmla="*/ 4791233 w 10566837"/>
                <a:gd name="connsiteY19" fmla="*/ 1031081 h 8486945"/>
                <a:gd name="connsiteX20" fmla="*/ 4629308 w 10566837"/>
                <a:gd name="connsiteY20" fmla="*/ 1838326 h 8486945"/>
                <a:gd name="connsiteX21" fmla="*/ 4045902 w 10566837"/>
                <a:gd name="connsiteY21" fmla="*/ 2319337 h 8486945"/>
                <a:gd name="connsiteX22" fmla="*/ 4762658 w 10566837"/>
                <a:gd name="connsiteY22" fmla="*/ 2081212 h 8486945"/>
                <a:gd name="connsiteX23" fmla="*/ 5412739 w 10566837"/>
                <a:gd name="connsiteY23" fmla="*/ 1588294 h 8486945"/>
                <a:gd name="connsiteX24" fmla="*/ 5872321 w 10566837"/>
                <a:gd name="connsiteY24" fmla="*/ 923925 h 8486945"/>
                <a:gd name="connsiteX25" fmla="*/ 6093777 w 10566837"/>
                <a:gd name="connsiteY25" fmla="*/ 150018 h 8486945"/>
                <a:gd name="connsiteX26" fmla="*/ 6134259 w 10566837"/>
                <a:gd name="connsiteY26" fmla="*/ 133350 h 8486945"/>
                <a:gd name="connsiteX27" fmla="*/ 6751002 w 10566837"/>
                <a:gd name="connsiteY27" fmla="*/ 207169 h 8486945"/>
                <a:gd name="connsiteX28" fmla="*/ 6760526 w 10566837"/>
                <a:gd name="connsiteY28" fmla="*/ 230981 h 8486945"/>
                <a:gd name="connsiteX29" fmla="*/ 6474777 w 10566837"/>
                <a:gd name="connsiteY29" fmla="*/ 1214438 h 8486945"/>
                <a:gd name="connsiteX30" fmla="*/ 5891371 w 10566837"/>
                <a:gd name="connsiteY30" fmla="*/ 2057400 h 8486945"/>
                <a:gd name="connsiteX31" fmla="*/ 5074602 w 10566837"/>
                <a:gd name="connsiteY31" fmla="*/ 2669382 h 8486945"/>
                <a:gd name="connsiteX32" fmla="*/ 4131627 w 10566837"/>
                <a:gd name="connsiteY32" fmla="*/ 2978944 h 8486945"/>
                <a:gd name="connsiteX33" fmla="*/ 8205151 w 10566837"/>
                <a:gd name="connsiteY33" fmla="*/ 2975593 h 8486945"/>
                <a:gd name="connsiteX34" fmla="*/ 8208341 w 10566837"/>
                <a:gd name="connsiteY34" fmla="*/ 6713709 h 8486945"/>
                <a:gd name="connsiteX35" fmla="*/ 9147706 w 10566837"/>
                <a:gd name="connsiteY35" fmla="*/ 7001085 h 8486945"/>
                <a:gd name="connsiteX36" fmla="*/ 9949828 w 10566837"/>
                <a:gd name="connsiteY36" fmla="*/ 7599131 h 8486945"/>
                <a:gd name="connsiteX37" fmla="*/ 10566837 w 10566837"/>
                <a:gd name="connsiteY37" fmla="*/ 8486945 h 8486945"/>
                <a:gd name="connsiteX38" fmla="*/ 9690678 w 10566837"/>
                <a:gd name="connsiteY38" fmla="*/ 8178676 h 8486945"/>
                <a:gd name="connsiteX39" fmla="*/ 6186038 w 10566837"/>
                <a:gd name="connsiteY39" fmla="*/ 7007255 h 8486945"/>
                <a:gd name="connsiteX40" fmla="*/ 7185603 w 10566837"/>
                <a:gd name="connsiteY40" fmla="*/ 6711313 h 8486945"/>
                <a:gd name="connsiteX41" fmla="*/ 164 w 10566837"/>
                <a:gd name="connsiteY41" fmla="*/ 6713709 h 8486945"/>
                <a:gd name="connsiteX42" fmla="*/ 951 w 10566837"/>
                <a:gd name="connsiteY42" fmla="*/ 2990850 h 8486945"/>
                <a:gd name="connsiteX43" fmla="*/ 3024980 w 10566837"/>
                <a:gd name="connsiteY43" fmla="*/ 2979261 h 8486945"/>
                <a:gd name="connsiteX44" fmla="*/ 2102008 w 10566837"/>
                <a:gd name="connsiteY44" fmla="*/ 2672556 h 8486945"/>
                <a:gd name="connsiteX45" fmla="*/ 1292383 w 10566837"/>
                <a:gd name="connsiteY45" fmla="*/ 2062956 h 8486945"/>
                <a:gd name="connsiteX46" fmla="*/ 701833 w 10566837"/>
                <a:gd name="connsiteY46" fmla="*/ 1202531 h 8486945"/>
                <a:gd name="connsiteX47" fmla="*/ 1295557 w 10566837"/>
                <a:gd name="connsiteY47" fmla="*/ 916606 h 848694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6186038 w 10566837"/>
                <a:gd name="connsiteY39" fmla="*/ 7007255 h 8764390"/>
                <a:gd name="connsiteX40" fmla="*/ 7185603 w 10566837"/>
                <a:gd name="connsiteY40" fmla="*/ 6711313 h 8764390"/>
                <a:gd name="connsiteX41" fmla="*/ 164 w 10566837"/>
                <a:gd name="connsiteY41" fmla="*/ 6713709 h 8764390"/>
                <a:gd name="connsiteX42" fmla="*/ 951 w 10566837"/>
                <a:gd name="connsiteY42" fmla="*/ 2990850 h 8764390"/>
                <a:gd name="connsiteX43" fmla="*/ 3024980 w 10566837"/>
                <a:gd name="connsiteY43" fmla="*/ 2979261 h 8764390"/>
                <a:gd name="connsiteX44" fmla="*/ 2102008 w 10566837"/>
                <a:gd name="connsiteY44" fmla="*/ 2672556 h 8764390"/>
                <a:gd name="connsiteX45" fmla="*/ 1292383 w 10566837"/>
                <a:gd name="connsiteY45" fmla="*/ 2062956 h 8764390"/>
                <a:gd name="connsiteX46" fmla="*/ 701833 w 10566837"/>
                <a:gd name="connsiteY46" fmla="*/ 1202531 h 8764390"/>
                <a:gd name="connsiteX47" fmla="*/ 1295557 w 10566837"/>
                <a:gd name="connsiteY47" fmla="*/ 916606 h 8764390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6186038 w 10566837"/>
                <a:gd name="connsiteY39" fmla="*/ 7007255 h 8758225"/>
                <a:gd name="connsiteX40" fmla="*/ 7185603 w 10566837"/>
                <a:gd name="connsiteY40" fmla="*/ 6711313 h 8758225"/>
                <a:gd name="connsiteX41" fmla="*/ 164 w 10566837"/>
                <a:gd name="connsiteY41" fmla="*/ 6713709 h 8758225"/>
                <a:gd name="connsiteX42" fmla="*/ 951 w 10566837"/>
                <a:gd name="connsiteY42" fmla="*/ 2990850 h 8758225"/>
                <a:gd name="connsiteX43" fmla="*/ 3024980 w 10566837"/>
                <a:gd name="connsiteY43" fmla="*/ 2979261 h 8758225"/>
                <a:gd name="connsiteX44" fmla="*/ 2102008 w 10566837"/>
                <a:gd name="connsiteY44" fmla="*/ 2672556 h 8758225"/>
                <a:gd name="connsiteX45" fmla="*/ 1292383 w 10566837"/>
                <a:gd name="connsiteY45" fmla="*/ 2062956 h 8758225"/>
                <a:gd name="connsiteX46" fmla="*/ 701833 w 10566837"/>
                <a:gd name="connsiteY46" fmla="*/ 1202531 h 8758225"/>
                <a:gd name="connsiteX47" fmla="*/ 1295557 w 10566837"/>
                <a:gd name="connsiteY47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172386 w 10566837"/>
                <a:gd name="connsiteY39" fmla="*/ 8388301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6186038 w 10566837"/>
                <a:gd name="connsiteY40" fmla="*/ 7007255 h 8758225"/>
                <a:gd name="connsiteX41" fmla="*/ 7185603 w 10566837"/>
                <a:gd name="connsiteY41" fmla="*/ 6711313 h 8758225"/>
                <a:gd name="connsiteX42" fmla="*/ 164 w 10566837"/>
                <a:gd name="connsiteY42" fmla="*/ 6713709 h 8758225"/>
                <a:gd name="connsiteX43" fmla="*/ 951 w 10566837"/>
                <a:gd name="connsiteY43" fmla="*/ 2990850 h 8758225"/>
                <a:gd name="connsiteX44" fmla="*/ 3024980 w 10566837"/>
                <a:gd name="connsiteY44" fmla="*/ 2979261 h 8758225"/>
                <a:gd name="connsiteX45" fmla="*/ 2102008 w 10566837"/>
                <a:gd name="connsiteY45" fmla="*/ 2672556 h 8758225"/>
                <a:gd name="connsiteX46" fmla="*/ 1292383 w 10566837"/>
                <a:gd name="connsiteY46" fmla="*/ 2062956 h 8758225"/>
                <a:gd name="connsiteX47" fmla="*/ 701833 w 10566837"/>
                <a:gd name="connsiteY47" fmla="*/ 1202531 h 8758225"/>
                <a:gd name="connsiteX48" fmla="*/ 1295557 w 10566837"/>
                <a:gd name="connsiteY48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777497 w 10566837"/>
                <a:gd name="connsiteY40" fmla="*/ 7864239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58225"/>
                <a:gd name="connsiteX1" fmla="*/ 1759108 w 10566837"/>
                <a:gd name="connsiteY1" fmla="*/ 1589881 h 8758225"/>
                <a:gd name="connsiteX2" fmla="*/ 2413158 w 10566837"/>
                <a:gd name="connsiteY2" fmla="*/ 2078831 h 8758225"/>
                <a:gd name="connsiteX3" fmla="*/ 3137058 w 10566837"/>
                <a:gd name="connsiteY3" fmla="*/ 2316956 h 8758225"/>
                <a:gd name="connsiteX4" fmla="*/ 2543333 w 10566837"/>
                <a:gd name="connsiteY4" fmla="*/ 1834356 h 8758225"/>
                <a:gd name="connsiteX5" fmla="*/ 2384583 w 10566837"/>
                <a:gd name="connsiteY5" fmla="*/ 1031081 h 8758225"/>
                <a:gd name="connsiteX6" fmla="*/ 2784633 w 10566837"/>
                <a:gd name="connsiteY6" fmla="*/ 300831 h 8758225"/>
                <a:gd name="connsiteX7" fmla="*/ 3229133 w 10566837"/>
                <a:gd name="connsiteY7" fmla="*/ 805656 h 8758225"/>
                <a:gd name="connsiteX8" fmla="*/ 3064033 w 10566837"/>
                <a:gd name="connsiteY8" fmla="*/ 1135856 h 8758225"/>
                <a:gd name="connsiteX9" fmla="*/ 3137058 w 10566837"/>
                <a:gd name="connsiteY9" fmla="*/ 1485106 h 8758225"/>
                <a:gd name="connsiteX10" fmla="*/ 3416458 w 10566837"/>
                <a:gd name="connsiteY10" fmla="*/ 1710531 h 8758225"/>
                <a:gd name="connsiteX11" fmla="*/ 3772058 w 10566837"/>
                <a:gd name="connsiteY11" fmla="*/ 1710531 h 8758225"/>
                <a:gd name="connsiteX12" fmla="*/ 4045108 w 10566837"/>
                <a:gd name="connsiteY12" fmla="*/ 1478756 h 8758225"/>
                <a:gd name="connsiteX13" fmla="*/ 4111783 w 10566837"/>
                <a:gd name="connsiteY13" fmla="*/ 1129506 h 8758225"/>
                <a:gd name="connsiteX14" fmla="*/ 3940333 w 10566837"/>
                <a:gd name="connsiteY14" fmla="*/ 812006 h 8758225"/>
                <a:gd name="connsiteX15" fmla="*/ 3603783 w 10566837"/>
                <a:gd name="connsiteY15" fmla="*/ 678656 h 8758225"/>
                <a:gd name="connsiteX16" fmla="*/ 3626008 w 10566837"/>
                <a:gd name="connsiteY16" fmla="*/ 18256 h 8758225"/>
                <a:gd name="connsiteX17" fmla="*/ 3650614 w 10566837"/>
                <a:gd name="connsiteY17" fmla="*/ 0 h 8758225"/>
                <a:gd name="connsiteX18" fmla="*/ 4395945 w 10566837"/>
                <a:gd name="connsiteY18" fmla="*/ 302418 h 8758225"/>
                <a:gd name="connsiteX19" fmla="*/ 4791233 w 10566837"/>
                <a:gd name="connsiteY19" fmla="*/ 1031081 h 8758225"/>
                <a:gd name="connsiteX20" fmla="*/ 4629308 w 10566837"/>
                <a:gd name="connsiteY20" fmla="*/ 1838326 h 8758225"/>
                <a:gd name="connsiteX21" fmla="*/ 4045902 w 10566837"/>
                <a:gd name="connsiteY21" fmla="*/ 2319337 h 8758225"/>
                <a:gd name="connsiteX22" fmla="*/ 4762658 w 10566837"/>
                <a:gd name="connsiteY22" fmla="*/ 2081212 h 8758225"/>
                <a:gd name="connsiteX23" fmla="*/ 5412739 w 10566837"/>
                <a:gd name="connsiteY23" fmla="*/ 1588294 h 8758225"/>
                <a:gd name="connsiteX24" fmla="*/ 5872321 w 10566837"/>
                <a:gd name="connsiteY24" fmla="*/ 923925 h 8758225"/>
                <a:gd name="connsiteX25" fmla="*/ 6093777 w 10566837"/>
                <a:gd name="connsiteY25" fmla="*/ 150018 h 8758225"/>
                <a:gd name="connsiteX26" fmla="*/ 6134259 w 10566837"/>
                <a:gd name="connsiteY26" fmla="*/ 133350 h 8758225"/>
                <a:gd name="connsiteX27" fmla="*/ 6751002 w 10566837"/>
                <a:gd name="connsiteY27" fmla="*/ 207169 h 8758225"/>
                <a:gd name="connsiteX28" fmla="*/ 6760526 w 10566837"/>
                <a:gd name="connsiteY28" fmla="*/ 230981 h 8758225"/>
                <a:gd name="connsiteX29" fmla="*/ 6474777 w 10566837"/>
                <a:gd name="connsiteY29" fmla="*/ 1214438 h 8758225"/>
                <a:gd name="connsiteX30" fmla="*/ 5891371 w 10566837"/>
                <a:gd name="connsiteY30" fmla="*/ 2057400 h 8758225"/>
                <a:gd name="connsiteX31" fmla="*/ 5074602 w 10566837"/>
                <a:gd name="connsiteY31" fmla="*/ 2669382 h 8758225"/>
                <a:gd name="connsiteX32" fmla="*/ 4131627 w 10566837"/>
                <a:gd name="connsiteY32" fmla="*/ 2978944 h 8758225"/>
                <a:gd name="connsiteX33" fmla="*/ 8205151 w 10566837"/>
                <a:gd name="connsiteY33" fmla="*/ 2975593 h 8758225"/>
                <a:gd name="connsiteX34" fmla="*/ 8208341 w 10566837"/>
                <a:gd name="connsiteY34" fmla="*/ 6713709 h 8758225"/>
                <a:gd name="connsiteX35" fmla="*/ 9147706 w 10566837"/>
                <a:gd name="connsiteY35" fmla="*/ 7001085 h 8758225"/>
                <a:gd name="connsiteX36" fmla="*/ 9949828 w 10566837"/>
                <a:gd name="connsiteY36" fmla="*/ 7599131 h 8758225"/>
                <a:gd name="connsiteX37" fmla="*/ 10566837 w 10566837"/>
                <a:gd name="connsiteY37" fmla="*/ 8486945 h 8758225"/>
                <a:gd name="connsiteX38" fmla="*/ 9974503 w 10566837"/>
                <a:gd name="connsiteY38" fmla="*/ 8758225 h 8758225"/>
                <a:gd name="connsiteX39" fmla="*/ 9517914 w 10566837"/>
                <a:gd name="connsiteY39" fmla="*/ 8110858 h 8758225"/>
                <a:gd name="connsiteX40" fmla="*/ 8863881 w 10566837"/>
                <a:gd name="connsiteY40" fmla="*/ 7617623 h 8758225"/>
                <a:gd name="connsiteX41" fmla="*/ 6186038 w 10566837"/>
                <a:gd name="connsiteY41" fmla="*/ 7007255 h 8758225"/>
                <a:gd name="connsiteX42" fmla="*/ 7185603 w 10566837"/>
                <a:gd name="connsiteY42" fmla="*/ 6711313 h 8758225"/>
                <a:gd name="connsiteX43" fmla="*/ 164 w 10566837"/>
                <a:gd name="connsiteY43" fmla="*/ 6713709 h 8758225"/>
                <a:gd name="connsiteX44" fmla="*/ 951 w 10566837"/>
                <a:gd name="connsiteY44" fmla="*/ 2990850 h 8758225"/>
                <a:gd name="connsiteX45" fmla="*/ 3024980 w 10566837"/>
                <a:gd name="connsiteY45" fmla="*/ 2979261 h 8758225"/>
                <a:gd name="connsiteX46" fmla="*/ 2102008 w 10566837"/>
                <a:gd name="connsiteY46" fmla="*/ 2672556 h 8758225"/>
                <a:gd name="connsiteX47" fmla="*/ 1292383 w 10566837"/>
                <a:gd name="connsiteY47" fmla="*/ 2062956 h 8758225"/>
                <a:gd name="connsiteX48" fmla="*/ 701833 w 10566837"/>
                <a:gd name="connsiteY48" fmla="*/ 1202531 h 8758225"/>
                <a:gd name="connsiteX49" fmla="*/ 1295557 w 10566837"/>
                <a:gd name="connsiteY49" fmla="*/ 916606 h 8758225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6186038 w 10566837"/>
                <a:gd name="connsiteY41" fmla="*/ 7007255 h 8764390"/>
                <a:gd name="connsiteX42" fmla="*/ 7185603 w 10566837"/>
                <a:gd name="connsiteY42" fmla="*/ 6711313 h 8764390"/>
                <a:gd name="connsiteX43" fmla="*/ 164 w 10566837"/>
                <a:gd name="connsiteY43" fmla="*/ 6713709 h 8764390"/>
                <a:gd name="connsiteX44" fmla="*/ 951 w 10566837"/>
                <a:gd name="connsiteY44" fmla="*/ 2990850 h 8764390"/>
                <a:gd name="connsiteX45" fmla="*/ 3024980 w 10566837"/>
                <a:gd name="connsiteY45" fmla="*/ 2979261 h 8764390"/>
                <a:gd name="connsiteX46" fmla="*/ 2102008 w 10566837"/>
                <a:gd name="connsiteY46" fmla="*/ 2672556 h 8764390"/>
                <a:gd name="connsiteX47" fmla="*/ 1292383 w 10566837"/>
                <a:gd name="connsiteY47" fmla="*/ 2062956 h 8764390"/>
                <a:gd name="connsiteX48" fmla="*/ 701833 w 10566837"/>
                <a:gd name="connsiteY48" fmla="*/ 1202531 h 8764390"/>
                <a:gd name="connsiteX49" fmla="*/ 1295557 w 10566837"/>
                <a:gd name="connsiteY49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7975380 w 10566837"/>
                <a:gd name="connsiteY41" fmla="*/ 7408000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6186038 w 10566837"/>
                <a:gd name="connsiteY42" fmla="*/ 7007255 h 8764390"/>
                <a:gd name="connsiteX43" fmla="*/ 7185603 w 10566837"/>
                <a:gd name="connsiteY43" fmla="*/ 6711313 h 8764390"/>
                <a:gd name="connsiteX44" fmla="*/ 164 w 10566837"/>
                <a:gd name="connsiteY44" fmla="*/ 6713709 h 8764390"/>
                <a:gd name="connsiteX45" fmla="*/ 951 w 10566837"/>
                <a:gd name="connsiteY45" fmla="*/ 2990850 h 8764390"/>
                <a:gd name="connsiteX46" fmla="*/ 3024980 w 10566837"/>
                <a:gd name="connsiteY46" fmla="*/ 2979261 h 8764390"/>
                <a:gd name="connsiteX47" fmla="*/ 2102008 w 10566837"/>
                <a:gd name="connsiteY47" fmla="*/ 2672556 h 8764390"/>
                <a:gd name="connsiteX48" fmla="*/ 1292383 w 10566837"/>
                <a:gd name="connsiteY48" fmla="*/ 2062956 h 8764390"/>
                <a:gd name="connsiteX49" fmla="*/ 701833 w 10566837"/>
                <a:gd name="connsiteY49" fmla="*/ 1202531 h 8764390"/>
                <a:gd name="connsiteX50" fmla="*/ 1295557 w 10566837"/>
                <a:gd name="connsiteY50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7586661 w 10566837"/>
                <a:gd name="connsiteY42" fmla="*/ 7266195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6186038 w 10566837"/>
                <a:gd name="connsiteY43" fmla="*/ 7007255 h 8764390"/>
                <a:gd name="connsiteX44" fmla="*/ 7185603 w 10566837"/>
                <a:gd name="connsiteY44" fmla="*/ 6711313 h 8764390"/>
                <a:gd name="connsiteX45" fmla="*/ 164 w 10566837"/>
                <a:gd name="connsiteY45" fmla="*/ 6713709 h 8764390"/>
                <a:gd name="connsiteX46" fmla="*/ 951 w 10566837"/>
                <a:gd name="connsiteY46" fmla="*/ 2990850 h 8764390"/>
                <a:gd name="connsiteX47" fmla="*/ 3024980 w 10566837"/>
                <a:gd name="connsiteY47" fmla="*/ 2979261 h 8764390"/>
                <a:gd name="connsiteX48" fmla="*/ 2102008 w 10566837"/>
                <a:gd name="connsiteY48" fmla="*/ 2672556 h 8764390"/>
                <a:gd name="connsiteX49" fmla="*/ 1292383 w 10566837"/>
                <a:gd name="connsiteY49" fmla="*/ 2062956 h 8764390"/>
                <a:gd name="connsiteX50" fmla="*/ 701833 w 10566837"/>
                <a:gd name="connsiteY50" fmla="*/ 1202531 h 8764390"/>
                <a:gd name="connsiteX51" fmla="*/ 1295557 w 10566837"/>
                <a:gd name="connsiteY51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191336 w 10566837"/>
                <a:gd name="connsiteY43" fmla="*/ 7691608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52817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6186038 w 10566837"/>
                <a:gd name="connsiteY44" fmla="*/ 7007255 h 8764390"/>
                <a:gd name="connsiteX45" fmla="*/ 7185603 w 10566837"/>
                <a:gd name="connsiteY45" fmla="*/ 6711313 h 8764390"/>
                <a:gd name="connsiteX46" fmla="*/ 164 w 10566837"/>
                <a:gd name="connsiteY46" fmla="*/ 6713709 h 8764390"/>
                <a:gd name="connsiteX47" fmla="*/ 951 w 10566837"/>
                <a:gd name="connsiteY47" fmla="*/ 2990850 h 8764390"/>
                <a:gd name="connsiteX48" fmla="*/ 3024980 w 10566837"/>
                <a:gd name="connsiteY48" fmla="*/ 2979261 h 8764390"/>
                <a:gd name="connsiteX49" fmla="*/ 2102008 w 10566837"/>
                <a:gd name="connsiteY49" fmla="*/ 2672556 h 8764390"/>
                <a:gd name="connsiteX50" fmla="*/ 1292383 w 10566837"/>
                <a:gd name="connsiteY50" fmla="*/ 2062956 h 8764390"/>
                <a:gd name="connsiteX51" fmla="*/ 701833 w 10566837"/>
                <a:gd name="connsiteY51" fmla="*/ 1202531 h 8764390"/>
                <a:gd name="connsiteX52" fmla="*/ 1295557 w 10566837"/>
                <a:gd name="connsiteY52" fmla="*/ 916606 h 8764390"/>
                <a:gd name="connsiteX0" fmla="*/ 1295557 w 10566837"/>
                <a:gd name="connsiteY0" fmla="*/ 916606 h 8764390"/>
                <a:gd name="connsiteX1" fmla="*/ 1759108 w 10566837"/>
                <a:gd name="connsiteY1" fmla="*/ 1589881 h 8764390"/>
                <a:gd name="connsiteX2" fmla="*/ 2413158 w 10566837"/>
                <a:gd name="connsiteY2" fmla="*/ 2078831 h 8764390"/>
                <a:gd name="connsiteX3" fmla="*/ 3137058 w 10566837"/>
                <a:gd name="connsiteY3" fmla="*/ 2316956 h 8764390"/>
                <a:gd name="connsiteX4" fmla="*/ 2543333 w 10566837"/>
                <a:gd name="connsiteY4" fmla="*/ 1834356 h 8764390"/>
                <a:gd name="connsiteX5" fmla="*/ 2384583 w 10566837"/>
                <a:gd name="connsiteY5" fmla="*/ 1031081 h 8764390"/>
                <a:gd name="connsiteX6" fmla="*/ 2784633 w 10566837"/>
                <a:gd name="connsiteY6" fmla="*/ 300831 h 8764390"/>
                <a:gd name="connsiteX7" fmla="*/ 3229133 w 10566837"/>
                <a:gd name="connsiteY7" fmla="*/ 805656 h 8764390"/>
                <a:gd name="connsiteX8" fmla="*/ 3064033 w 10566837"/>
                <a:gd name="connsiteY8" fmla="*/ 1135856 h 8764390"/>
                <a:gd name="connsiteX9" fmla="*/ 3137058 w 10566837"/>
                <a:gd name="connsiteY9" fmla="*/ 1485106 h 8764390"/>
                <a:gd name="connsiteX10" fmla="*/ 3416458 w 10566837"/>
                <a:gd name="connsiteY10" fmla="*/ 1710531 h 8764390"/>
                <a:gd name="connsiteX11" fmla="*/ 3772058 w 10566837"/>
                <a:gd name="connsiteY11" fmla="*/ 1710531 h 8764390"/>
                <a:gd name="connsiteX12" fmla="*/ 4045108 w 10566837"/>
                <a:gd name="connsiteY12" fmla="*/ 1478756 h 8764390"/>
                <a:gd name="connsiteX13" fmla="*/ 4111783 w 10566837"/>
                <a:gd name="connsiteY13" fmla="*/ 1129506 h 8764390"/>
                <a:gd name="connsiteX14" fmla="*/ 3940333 w 10566837"/>
                <a:gd name="connsiteY14" fmla="*/ 812006 h 8764390"/>
                <a:gd name="connsiteX15" fmla="*/ 3603783 w 10566837"/>
                <a:gd name="connsiteY15" fmla="*/ 678656 h 8764390"/>
                <a:gd name="connsiteX16" fmla="*/ 3626008 w 10566837"/>
                <a:gd name="connsiteY16" fmla="*/ 18256 h 8764390"/>
                <a:gd name="connsiteX17" fmla="*/ 3650614 w 10566837"/>
                <a:gd name="connsiteY17" fmla="*/ 0 h 8764390"/>
                <a:gd name="connsiteX18" fmla="*/ 4395945 w 10566837"/>
                <a:gd name="connsiteY18" fmla="*/ 302418 h 8764390"/>
                <a:gd name="connsiteX19" fmla="*/ 4791233 w 10566837"/>
                <a:gd name="connsiteY19" fmla="*/ 1031081 h 8764390"/>
                <a:gd name="connsiteX20" fmla="*/ 4629308 w 10566837"/>
                <a:gd name="connsiteY20" fmla="*/ 1838326 h 8764390"/>
                <a:gd name="connsiteX21" fmla="*/ 4045902 w 10566837"/>
                <a:gd name="connsiteY21" fmla="*/ 2319337 h 8764390"/>
                <a:gd name="connsiteX22" fmla="*/ 4762658 w 10566837"/>
                <a:gd name="connsiteY22" fmla="*/ 2081212 h 8764390"/>
                <a:gd name="connsiteX23" fmla="*/ 5412739 w 10566837"/>
                <a:gd name="connsiteY23" fmla="*/ 1588294 h 8764390"/>
                <a:gd name="connsiteX24" fmla="*/ 5872321 w 10566837"/>
                <a:gd name="connsiteY24" fmla="*/ 923925 h 8764390"/>
                <a:gd name="connsiteX25" fmla="*/ 6093777 w 10566837"/>
                <a:gd name="connsiteY25" fmla="*/ 150018 h 8764390"/>
                <a:gd name="connsiteX26" fmla="*/ 6134259 w 10566837"/>
                <a:gd name="connsiteY26" fmla="*/ 133350 h 8764390"/>
                <a:gd name="connsiteX27" fmla="*/ 6751002 w 10566837"/>
                <a:gd name="connsiteY27" fmla="*/ 207169 h 8764390"/>
                <a:gd name="connsiteX28" fmla="*/ 6760526 w 10566837"/>
                <a:gd name="connsiteY28" fmla="*/ 230981 h 8764390"/>
                <a:gd name="connsiteX29" fmla="*/ 6474777 w 10566837"/>
                <a:gd name="connsiteY29" fmla="*/ 1214438 h 8764390"/>
                <a:gd name="connsiteX30" fmla="*/ 5891371 w 10566837"/>
                <a:gd name="connsiteY30" fmla="*/ 2057400 h 8764390"/>
                <a:gd name="connsiteX31" fmla="*/ 5074602 w 10566837"/>
                <a:gd name="connsiteY31" fmla="*/ 2669382 h 8764390"/>
                <a:gd name="connsiteX32" fmla="*/ 4131627 w 10566837"/>
                <a:gd name="connsiteY32" fmla="*/ 2978944 h 8764390"/>
                <a:gd name="connsiteX33" fmla="*/ 8205151 w 10566837"/>
                <a:gd name="connsiteY33" fmla="*/ 2975593 h 8764390"/>
                <a:gd name="connsiteX34" fmla="*/ 8208341 w 10566837"/>
                <a:gd name="connsiteY34" fmla="*/ 6713709 h 8764390"/>
                <a:gd name="connsiteX35" fmla="*/ 9147706 w 10566837"/>
                <a:gd name="connsiteY35" fmla="*/ 7001085 h 8764390"/>
                <a:gd name="connsiteX36" fmla="*/ 9949828 w 10566837"/>
                <a:gd name="connsiteY36" fmla="*/ 7599131 h 8764390"/>
                <a:gd name="connsiteX37" fmla="*/ 10566837 w 10566837"/>
                <a:gd name="connsiteY37" fmla="*/ 8486945 h 8764390"/>
                <a:gd name="connsiteX38" fmla="*/ 9974503 w 10566837"/>
                <a:gd name="connsiteY38" fmla="*/ 8764390 h 8764390"/>
                <a:gd name="connsiteX39" fmla="*/ 9517914 w 10566837"/>
                <a:gd name="connsiteY39" fmla="*/ 8110858 h 8764390"/>
                <a:gd name="connsiteX40" fmla="*/ 8863881 w 10566837"/>
                <a:gd name="connsiteY40" fmla="*/ 7617623 h 8764390"/>
                <a:gd name="connsiteX41" fmla="*/ 8123464 w 10566837"/>
                <a:gd name="connsiteY41" fmla="*/ 7364842 h 8764390"/>
                <a:gd name="connsiteX42" fmla="*/ 8740478 w 10566837"/>
                <a:gd name="connsiteY42" fmla="*/ 7870406 h 8764390"/>
                <a:gd name="connsiteX43" fmla="*/ 8876222 w 10566837"/>
                <a:gd name="connsiteY43" fmla="*/ 8659576 h 8764390"/>
                <a:gd name="connsiteX44" fmla="*/ 8135803 w 10566837"/>
                <a:gd name="connsiteY44" fmla="*/ 8221834 h 8764390"/>
                <a:gd name="connsiteX45" fmla="*/ 6186038 w 10566837"/>
                <a:gd name="connsiteY45" fmla="*/ 7007255 h 8764390"/>
                <a:gd name="connsiteX46" fmla="*/ 7185603 w 10566837"/>
                <a:gd name="connsiteY46" fmla="*/ 6711313 h 8764390"/>
                <a:gd name="connsiteX47" fmla="*/ 164 w 10566837"/>
                <a:gd name="connsiteY47" fmla="*/ 6713709 h 8764390"/>
                <a:gd name="connsiteX48" fmla="*/ 951 w 10566837"/>
                <a:gd name="connsiteY48" fmla="*/ 2990850 h 8764390"/>
                <a:gd name="connsiteX49" fmla="*/ 3024980 w 10566837"/>
                <a:gd name="connsiteY49" fmla="*/ 2979261 h 8764390"/>
                <a:gd name="connsiteX50" fmla="*/ 2102008 w 10566837"/>
                <a:gd name="connsiteY50" fmla="*/ 2672556 h 8764390"/>
                <a:gd name="connsiteX51" fmla="*/ 1292383 w 10566837"/>
                <a:gd name="connsiteY51" fmla="*/ 2062956 h 8764390"/>
                <a:gd name="connsiteX52" fmla="*/ 701833 w 10566837"/>
                <a:gd name="connsiteY52" fmla="*/ 1202531 h 8764390"/>
                <a:gd name="connsiteX53" fmla="*/ 1295557 w 10566837"/>
                <a:gd name="connsiteY53" fmla="*/ 916606 h 8764390"/>
                <a:gd name="connsiteX0" fmla="*/ 1295557 w 10566837"/>
                <a:gd name="connsiteY0" fmla="*/ 916606 h 9387096"/>
                <a:gd name="connsiteX1" fmla="*/ 1759108 w 10566837"/>
                <a:gd name="connsiteY1" fmla="*/ 1589881 h 9387096"/>
                <a:gd name="connsiteX2" fmla="*/ 2413158 w 10566837"/>
                <a:gd name="connsiteY2" fmla="*/ 2078831 h 9387096"/>
                <a:gd name="connsiteX3" fmla="*/ 3137058 w 10566837"/>
                <a:gd name="connsiteY3" fmla="*/ 2316956 h 9387096"/>
                <a:gd name="connsiteX4" fmla="*/ 2543333 w 10566837"/>
                <a:gd name="connsiteY4" fmla="*/ 1834356 h 9387096"/>
                <a:gd name="connsiteX5" fmla="*/ 2384583 w 10566837"/>
                <a:gd name="connsiteY5" fmla="*/ 1031081 h 9387096"/>
                <a:gd name="connsiteX6" fmla="*/ 2784633 w 10566837"/>
                <a:gd name="connsiteY6" fmla="*/ 300831 h 9387096"/>
                <a:gd name="connsiteX7" fmla="*/ 3229133 w 10566837"/>
                <a:gd name="connsiteY7" fmla="*/ 805656 h 9387096"/>
                <a:gd name="connsiteX8" fmla="*/ 3064033 w 10566837"/>
                <a:gd name="connsiteY8" fmla="*/ 1135856 h 9387096"/>
                <a:gd name="connsiteX9" fmla="*/ 3137058 w 10566837"/>
                <a:gd name="connsiteY9" fmla="*/ 1485106 h 9387096"/>
                <a:gd name="connsiteX10" fmla="*/ 3416458 w 10566837"/>
                <a:gd name="connsiteY10" fmla="*/ 1710531 h 9387096"/>
                <a:gd name="connsiteX11" fmla="*/ 3772058 w 10566837"/>
                <a:gd name="connsiteY11" fmla="*/ 1710531 h 9387096"/>
                <a:gd name="connsiteX12" fmla="*/ 4045108 w 10566837"/>
                <a:gd name="connsiteY12" fmla="*/ 1478756 h 9387096"/>
                <a:gd name="connsiteX13" fmla="*/ 4111783 w 10566837"/>
                <a:gd name="connsiteY13" fmla="*/ 1129506 h 9387096"/>
                <a:gd name="connsiteX14" fmla="*/ 3940333 w 10566837"/>
                <a:gd name="connsiteY14" fmla="*/ 812006 h 9387096"/>
                <a:gd name="connsiteX15" fmla="*/ 3603783 w 10566837"/>
                <a:gd name="connsiteY15" fmla="*/ 678656 h 9387096"/>
                <a:gd name="connsiteX16" fmla="*/ 3626008 w 10566837"/>
                <a:gd name="connsiteY16" fmla="*/ 18256 h 9387096"/>
                <a:gd name="connsiteX17" fmla="*/ 3650614 w 10566837"/>
                <a:gd name="connsiteY17" fmla="*/ 0 h 9387096"/>
                <a:gd name="connsiteX18" fmla="*/ 4395945 w 10566837"/>
                <a:gd name="connsiteY18" fmla="*/ 302418 h 9387096"/>
                <a:gd name="connsiteX19" fmla="*/ 4791233 w 10566837"/>
                <a:gd name="connsiteY19" fmla="*/ 1031081 h 9387096"/>
                <a:gd name="connsiteX20" fmla="*/ 4629308 w 10566837"/>
                <a:gd name="connsiteY20" fmla="*/ 1838326 h 9387096"/>
                <a:gd name="connsiteX21" fmla="*/ 4045902 w 10566837"/>
                <a:gd name="connsiteY21" fmla="*/ 2319337 h 9387096"/>
                <a:gd name="connsiteX22" fmla="*/ 4762658 w 10566837"/>
                <a:gd name="connsiteY22" fmla="*/ 2081212 h 9387096"/>
                <a:gd name="connsiteX23" fmla="*/ 5412739 w 10566837"/>
                <a:gd name="connsiteY23" fmla="*/ 1588294 h 9387096"/>
                <a:gd name="connsiteX24" fmla="*/ 5872321 w 10566837"/>
                <a:gd name="connsiteY24" fmla="*/ 923925 h 9387096"/>
                <a:gd name="connsiteX25" fmla="*/ 6093777 w 10566837"/>
                <a:gd name="connsiteY25" fmla="*/ 150018 h 9387096"/>
                <a:gd name="connsiteX26" fmla="*/ 6134259 w 10566837"/>
                <a:gd name="connsiteY26" fmla="*/ 133350 h 9387096"/>
                <a:gd name="connsiteX27" fmla="*/ 6751002 w 10566837"/>
                <a:gd name="connsiteY27" fmla="*/ 207169 h 9387096"/>
                <a:gd name="connsiteX28" fmla="*/ 6760526 w 10566837"/>
                <a:gd name="connsiteY28" fmla="*/ 230981 h 9387096"/>
                <a:gd name="connsiteX29" fmla="*/ 6474777 w 10566837"/>
                <a:gd name="connsiteY29" fmla="*/ 1214438 h 9387096"/>
                <a:gd name="connsiteX30" fmla="*/ 5891371 w 10566837"/>
                <a:gd name="connsiteY30" fmla="*/ 2057400 h 9387096"/>
                <a:gd name="connsiteX31" fmla="*/ 5074602 w 10566837"/>
                <a:gd name="connsiteY31" fmla="*/ 2669382 h 9387096"/>
                <a:gd name="connsiteX32" fmla="*/ 4131627 w 10566837"/>
                <a:gd name="connsiteY32" fmla="*/ 2978944 h 9387096"/>
                <a:gd name="connsiteX33" fmla="*/ 8205151 w 10566837"/>
                <a:gd name="connsiteY33" fmla="*/ 2975593 h 9387096"/>
                <a:gd name="connsiteX34" fmla="*/ 8208341 w 10566837"/>
                <a:gd name="connsiteY34" fmla="*/ 6713709 h 9387096"/>
                <a:gd name="connsiteX35" fmla="*/ 9147706 w 10566837"/>
                <a:gd name="connsiteY35" fmla="*/ 7001085 h 9387096"/>
                <a:gd name="connsiteX36" fmla="*/ 9949828 w 10566837"/>
                <a:gd name="connsiteY36" fmla="*/ 7599131 h 9387096"/>
                <a:gd name="connsiteX37" fmla="*/ 10566837 w 10566837"/>
                <a:gd name="connsiteY37" fmla="*/ 8486945 h 9387096"/>
                <a:gd name="connsiteX38" fmla="*/ 9974503 w 10566837"/>
                <a:gd name="connsiteY38" fmla="*/ 8764390 h 9387096"/>
                <a:gd name="connsiteX39" fmla="*/ 9517914 w 10566837"/>
                <a:gd name="connsiteY39" fmla="*/ 8110858 h 9387096"/>
                <a:gd name="connsiteX40" fmla="*/ 8863881 w 10566837"/>
                <a:gd name="connsiteY40" fmla="*/ 7617623 h 9387096"/>
                <a:gd name="connsiteX41" fmla="*/ 8123464 w 10566837"/>
                <a:gd name="connsiteY41" fmla="*/ 7364842 h 9387096"/>
                <a:gd name="connsiteX42" fmla="*/ 8740478 w 10566837"/>
                <a:gd name="connsiteY42" fmla="*/ 7870406 h 9387096"/>
                <a:gd name="connsiteX43" fmla="*/ 8876222 w 10566837"/>
                <a:gd name="connsiteY43" fmla="*/ 8659576 h 9387096"/>
                <a:gd name="connsiteX44" fmla="*/ 8481331 w 10566837"/>
                <a:gd name="connsiteY44" fmla="*/ 9387096 h 9387096"/>
                <a:gd name="connsiteX45" fmla="*/ 6186038 w 10566837"/>
                <a:gd name="connsiteY45" fmla="*/ 7007255 h 9387096"/>
                <a:gd name="connsiteX46" fmla="*/ 7185603 w 10566837"/>
                <a:gd name="connsiteY46" fmla="*/ 6711313 h 9387096"/>
                <a:gd name="connsiteX47" fmla="*/ 164 w 10566837"/>
                <a:gd name="connsiteY47" fmla="*/ 6713709 h 9387096"/>
                <a:gd name="connsiteX48" fmla="*/ 951 w 10566837"/>
                <a:gd name="connsiteY48" fmla="*/ 2990850 h 9387096"/>
                <a:gd name="connsiteX49" fmla="*/ 3024980 w 10566837"/>
                <a:gd name="connsiteY49" fmla="*/ 2979261 h 9387096"/>
                <a:gd name="connsiteX50" fmla="*/ 2102008 w 10566837"/>
                <a:gd name="connsiteY50" fmla="*/ 2672556 h 9387096"/>
                <a:gd name="connsiteX51" fmla="*/ 1292383 w 10566837"/>
                <a:gd name="connsiteY51" fmla="*/ 2062956 h 9387096"/>
                <a:gd name="connsiteX52" fmla="*/ 701833 w 10566837"/>
                <a:gd name="connsiteY52" fmla="*/ 1202531 h 9387096"/>
                <a:gd name="connsiteX53" fmla="*/ 1295557 w 10566837"/>
                <a:gd name="connsiteY53" fmla="*/ 916606 h 9387096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6186038 w 10566837"/>
                <a:gd name="connsiteY45" fmla="*/ 7007255 h 9393261"/>
                <a:gd name="connsiteX46" fmla="*/ 7185603 w 10566837"/>
                <a:gd name="connsiteY46" fmla="*/ 6711313 h 9393261"/>
                <a:gd name="connsiteX47" fmla="*/ 164 w 10566837"/>
                <a:gd name="connsiteY47" fmla="*/ 6713709 h 9393261"/>
                <a:gd name="connsiteX48" fmla="*/ 951 w 10566837"/>
                <a:gd name="connsiteY48" fmla="*/ 2990850 h 9393261"/>
                <a:gd name="connsiteX49" fmla="*/ 3024980 w 10566837"/>
                <a:gd name="connsiteY49" fmla="*/ 2979261 h 9393261"/>
                <a:gd name="connsiteX50" fmla="*/ 2102008 w 10566837"/>
                <a:gd name="connsiteY50" fmla="*/ 2672556 h 9393261"/>
                <a:gd name="connsiteX51" fmla="*/ 1292383 w 10566837"/>
                <a:gd name="connsiteY51" fmla="*/ 2062956 h 9393261"/>
                <a:gd name="connsiteX52" fmla="*/ 701833 w 10566837"/>
                <a:gd name="connsiteY52" fmla="*/ 1202531 h 9393261"/>
                <a:gd name="connsiteX53" fmla="*/ 1295557 w 10566837"/>
                <a:gd name="connsiteY5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7981550 w 10566837"/>
                <a:gd name="connsiteY45" fmla="*/ 8863035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9422 w 10566837"/>
                <a:gd name="connsiteY45" fmla="*/ 8893861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6186038 w 10566837"/>
                <a:gd name="connsiteY46" fmla="*/ 7007255 h 9393261"/>
                <a:gd name="connsiteX47" fmla="*/ 7185603 w 10566837"/>
                <a:gd name="connsiteY47" fmla="*/ 6711313 h 9393261"/>
                <a:gd name="connsiteX48" fmla="*/ 164 w 10566837"/>
                <a:gd name="connsiteY48" fmla="*/ 6713709 h 9393261"/>
                <a:gd name="connsiteX49" fmla="*/ 951 w 10566837"/>
                <a:gd name="connsiteY49" fmla="*/ 2990850 h 9393261"/>
                <a:gd name="connsiteX50" fmla="*/ 3024980 w 10566837"/>
                <a:gd name="connsiteY50" fmla="*/ 2979261 h 9393261"/>
                <a:gd name="connsiteX51" fmla="*/ 2102008 w 10566837"/>
                <a:gd name="connsiteY51" fmla="*/ 2672556 h 9393261"/>
                <a:gd name="connsiteX52" fmla="*/ 1292383 w 10566837"/>
                <a:gd name="connsiteY52" fmla="*/ 2062956 h 9393261"/>
                <a:gd name="connsiteX53" fmla="*/ 701833 w 10566837"/>
                <a:gd name="connsiteY53" fmla="*/ 1202531 h 9393261"/>
                <a:gd name="connsiteX54" fmla="*/ 1295557 w 10566837"/>
                <a:gd name="connsiteY5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7759425 w 10566837"/>
                <a:gd name="connsiteY46" fmla="*/ 8585592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6186038 w 10566837"/>
                <a:gd name="connsiteY47" fmla="*/ 7007255 h 9393261"/>
                <a:gd name="connsiteX48" fmla="*/ 7185603 w 10566837"/>
                <a:gd name="connsiteY48" fmla="*/ 6711313 h 9393261"/>
                <a:gd name="connsiteX49" fmla="*/ 164 w 10566837"/>
                <a:gd name="connsiteY49" fmla="*/ 6713709 h 9393261"/>
                <a:gd name="connsiteX50" fmla="*/ 951 w 10566837"/>
                <a:gd name="connsiteY50" fmla="*/ 2990850 h 9393261"/>
                <a:gd name="connsiteX51" fmla="*/ 3024980 w 10566837"/>
                <a:gd name="connsiteY51" fmla="*/ 2979261 h 9393261"/>
                <a:gd name="connsiteX52" fmla="*/ 2102008 w 10566837"/>
                <a:gd name="connsiteY52" fmla="*/ 2672556 h 9393261"/>
                <a:gd name="connsiteX53" fmla="*/ 1292383 w 10566837"/>
                <a:gd name="connsiteY53" fmla="*/ 2062956 h 9393261"/>
                <a:gd name="connsiteX54" fmla="*/ 701833 w 10566837"/>
                <a:gd name="connsiteY54" fmla="*/ 1202531 h 9393261"/>
                <a:gd name="connsiteX55" fmla="*/ 1295557 w 10566837"/>
                <a:gd name="connsiteY55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7821127 w 10566837"/>
                <a:gd name="connsiteY47" fmla="*/ 825882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6186038 w 10566837"/>
                <a:gd name="connsiteY48" fmla="*/ 7007255 h 9393261"/>
                <a:gd name="connsiteX49" fmla="*/ 7185603 w 10566837"/>
                <a:gd name="connsiteY49" fmla="*/ 6711313 h 9393261"/>
                <a:gd name="connsiteX50" fmla="*/ 164 w 10566837"/>
                <a:gd name="connsiteY50" fmla="*/ 6713709 h 9393261"/>
                <a:gd name="connsiteX51" fmla="*/ 951 w 10566837"/>
                <a:gd name="connsiteY51" fmla="*/ 2990850 h 9393261"/>
                <a:gd name="connsiteX52" fmla="*/ 3024980 w 10566837"/>
                <a:gd name="connsiteY52" fmla="*/ 2979261 h 9393261"/>
                <a:gd name="connsiteX53" fmla="*/ 2102008 w 10566837"/>
                <a:gd name="connsiteY53" fmla="*/ 2672556 h 9393261"/>
                <a:gd name="connsiteX54" fmla="*/ 1292383 w 10566837"/>
                <a:gd name="connsiteY54" fmla="*/ 2062956 h 9393261"/>
                <a:gd name="connsiteX55" fmla="*/ 701833 w 10566837"/>
                <a:gd name="connsiteY55" fmla="*/ 1202531 h 9393261"/>
                <a:gd name="connsiteX56" fmla="*/ 1295557 w 10566837"/>
                <a:gd name="connsiteY56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543469 w 10566837"/>
                <a:gd name="connsiteY48" fmla="*/ 7851907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6186038 w 10566837"/>
                <a:gd name="connsiteY49" fmla="*/ 7007255 h 9393261"/>
                <a:gd name="connsiteX50" fmla="*/ 7185603 w 10566837"/>
                <a:gd name="connsiteY50" fmla="*/ 6711313 h 9393261"/>
                <a:gd name="connsiteX51" fmla="*/ 164 w 10566837"/>
                <a:gd name="connsiteY51" fmla="*/ 6713709 h 9393261"/>
                <a:gd name="connsiteX52" fmla="*/ 951 w 10566837"/>
                <a:gd name="connsiteY52" fmla="*/ 2990850 h 9393261"/>
                <a:gd name="connsiteX53" fmla="*/ 3024980 w 10566837"/>
                <a:gd name="connsiteY53" fmla="*/ 2979261 h 9393261"/>
                <a:gd name="connsiteX54" fmla="*/ 2102008 w 10566837"/>
                <a:gd name="connsiteY54" fmla="*/ 2672556 h 9393261"/>
                <a:gd name="connsiteX55" fmla="*/ 1292383 w 10566837"/>
                <a:gd name="connsiteY55" fmla="*/ 2062956 h 9393261"/>
                <a:gd name="connsiteX56" fmla="*/ 701833 w 10566837"/>
                <a:gd name="connsiteY56" fmla="*/ 1202531 h 9393261"/>
                <a:gd name="connsiteX57" fmla="*/ 1295557 w 10566837"/>
                <a:gd name="connsiteY57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50919 w 10566837"/>
                <a:gd name="connsiteY49" fmla="*/ 774709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6655 w 10566837"/>
                <a:gd name="connsiteY48" fmla="*/ 7987545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70483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6186038 w 10566837"/>
                <a:gd name="connsiteY50" fmla="*/ 7007255 h 9393261"/>
                <a:gd name="connsiteX51" fmla="*/ 7185603 w 10566837"/>
                <a:gd name="connsiteY51" fmla="*/ 6711313 h 9393261"/>
                <a:gd name="connsiteX52" fmla="*/ 164 w 10566837"/>
                <a:gd name="connsiteY52" fmla="*/ 6713709 h 9393261"/>
                <a:gd name="connsiteX53" fmla="*/ 951 w 10566837"/>
                <a:gd name="connsiteY53" fmla="*/ 2990850 h 9393261"/>
                <a:gd name="connsiteX54" fmla="*/ 3024980 w 10566837"/>
                <a:gd name="connsiteY54" fmla="*/ 2979261 h 9393261"/>
                <a:gd name="connsiteX55" fmla="*/ 2102008 w 10566837"/>
                <a:gd name="connsiteY55" fmla="*/ 2672556 h 9393261"/>
                <a:gd name="connsiteX56" fmla="*/ 1292383 w 10566837"/>
                <a:gd name="connsiteY56" fmla="*/ 2062956 h 9393261"/>
                <a:gd name="connsiteX57" fmla="*/ 701833 w 10566837"/>
                <a:gd name="connsiteY57" fmla="*/ 1202531 h 9393261"/>
                <a:gd name="connsiteX58" fmla="*/ 1295557 w 10566837"/>
                <a:gd name="connsiteY58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068369 w 10566837"/>
                <a:gd name="connsiteY50" fmla="*/ 7679276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64314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9051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814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62884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8036868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186038 w 10566837"/>
                <a:gd name="connsiteY51" fmla="*/ 7007255 h 9393261"/>
                <a:gd name="connsiteX52" fmla="*/ 7185603 w 10566837"/>
                <a:gd name="connsiteY52" fmla="*/ 6711313 h 9393261"/>
                <a:gd name="connsiteX53" fmla="*/ 164 w 10566837"/>
                <a:gd name="connsiteY53" fmla="*/ 6713709 h 9393261"/>
                <a:gd name="connsiteX54" fmla="*/ 951 w 10566837"/>
                <a:gd name="connsiteY54" fmla="*/ 2990850 h 9393261"/>
                <a:gd name="connsiteX55" fmla="*/ 3024980 w 10566837"/>
                <a:gd name="connsiteY55" fmla="*/ 2979261 h 9393261"/>
                <a:gd name="connsiteX56" fmla="*/ 2102008 w 10566837"/>
                <a:gd name="connsiteY56" fmla="*/ 2672556 h 9393261"/>
                <a:gd name="connsiteX57" fmla="*/ 1292383 w 10566837"/>
                <a:gd name="connsiteY57" fmla="*/ 2062956 h 9393261"/>
                <a:gd name="connsiteX58" fmla="*/ 701833 w 10566837"/>
                <a:gd name="connsiteY58" fmla="*/ 1202531 h 9393261"/>
                <a:gd name="connsiteX59" fmla="*/ 1295557 w 10566837"/>
                <a:gd name="connsiteY59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550077 w 10566837"/>
                <a:gd name="connsiteY51" fmla="*/ 7420328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86038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192210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108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10719 w 10566837"/>
                <a:gd name="connsiteY52" fmla="*/ 6988758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5390090 w 10566837"/>
                <a:gd name="connsiteY51" fmla="*/ 7623785 h 9393261"/>
                <a:gd name="connsiteX52" fmla="*/ 6204549 w 10566837"/>
                <a:gd name="connsiteY52" fmla="*/ 7007255 h 9393261"/>
                <a:gd name="connsiteX53" fmla="*/ 7185603 w 10566837"/>
                <a:gd name="connsiteY53" fmla="*/ 6711313 h 9393261"/>
                <a:gd name="connsiteX54" fmla="*/ 164 w 10566837"/>
                <a:gd name="connsiteY54" fmla="*/ 6713709 h 9393261"/>
                <a:gd name="connsiteX55" fmla="*/ 951 w 10566837"/>
                <a:gd name="connsiteY55" fmla="*/ 2990850 h 9393261"/>
                <a:gd name="connsiteX56" fmla="*/ 3024980 w 10566837"/>
                <a:gd name="connsiteY56" fmla="*/ 2979261 h 9393261"/>
                <a:gd name="connsiteX57" fmla="*/ 2102008 w 10566837"/>
                <a:gd name="connsiteY57" fmla="*/ 2672556 h 9393261"/>
                <a:gd name="connsiteX58" fmla="*/ 1292383 w 10566837"/>
                <a:gd name="connsiteY58" fmla="*/ 2062956 h 9393261"/>
                <a:gd name="connsiteX59" fmla="*/ 701833 w 10566837"/>
                <a:gd name="connsiteY59" fmla="*/ 1202531 h 9393261"/>
                <a:gd name="connsiteX60" fmla="*/ 1295557 w 10566837"/>
                <a:gd name="connsiteY60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6747521 w 10566837"/>
                <a:gd name="connsiteY51" fmla="*/ 8049201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5390090 w 10566837"/>
                <a:gd name="connsiteY52" fmla="*/ 7623785 h 9393261"/>
                <a:gd name="connsiteX53" fmla="*/ 6204549 w 10566837"/>
                <a:gd name="connsiteY53" fmla="*/ 7007255 h 9393261"/>
                <a:gd name="connsiteX54" fmla="*/ 7185603 w 10566837"/>
                <a:gd name="connsiteY54" fmla="*/ 6711313 h 9393261"/>
                <a:gd name="connsiteX55" fmla="*/ 164 w 10566837"/>
                <a:gd name="connsiteY55" fmla="*/ 6713709 h 9393261"/>
                <a:gd name="connsiteX56" fmla="*/ 951 w 10566837"/>
                <a:gd name="connsiteY56" fmla="*/ 2990850 h 9393261"/>
                <a:gd name="connsiteX57" fmla="*/ 3024980 w 10566837"/>
                <a:gd name="connsiteY57" fmla="*/ 2979261 h 9393261"/>
                <a:gd name="connsiteX58" fmla="*/ 2102008 w 10566837"/>
                <a:gd name="connsiteY58" fmla="*/ 2672556 h 9393261"/>
                <a:gd name="connsiteX59" fmla="*/ 1292383 w 10566837"/>
                <a:gd name="connsiteY59" fmla="*/ 2062956 h 9393261"/>
                <a:gd name="connsiteX60" fmla="*/ 701833 w 10566837"/>
                <a:gd name="connsiteY60" fmla="*/ 1202531 h 9393261"/>
                <a:gd name="connsiteX61" fmla="*/ 1295557 w 10566837"/>
                <a:gd name="connsiteY61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6889435 w 10566837"/>
                <a:gd name="connsiteY52" fmla="*/ 8419125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390090 w 10566837"/>
                <a:gd name="connsiteY53" fmla="*/ 7623785 h 9393261"/>
                <a:gd name="connsiteX54" fmla="*/ 6204549 w 10566837"/>
                <a:gd name="connsiteY54" fmla="*/ 7007255 h 9393261"/>
                <a:gd name="connsiteX55" fmla="*/ 7185603 w 10566837"/>
                <a:gd name="connsiteY55" fmla="*/ 6711313 h 9393261"/>
                <a:gd name="connsiteX56" fmla="*/ 164 w 10566837"/>
                <a:gd name="connsiteY56" fmla="*/ 6713709 h 9393261"/>
                <a:gd name="connsiteX57" fmla="*/ 951 w 10566837"/>
                <a:gd name="connsiteY57" fmla="*/ 2990850 h 9393261"/>
                <a:gd name="connsiteX58" fmla="*/ 3024980 w 10566837"/>
                <a:gd name="connsiteY58" fmla="*/ 2979261 h 9393261"/>
                <a:gd name="connsiteX59" fmla="*/ 2102008 w 10566837"/>
                <a:gd name="connsiteY59" fmla="*/ 2672556 h 9393261"/>
                <a:gd name="connsiteX60" fmla="*/ 1292383 w 10566837"/>
                <a:gd name="connsiteY60" fmla="*/ 2062956 h 9393261"/>
                <a:gd name="connsiteX61" fmla="*/ 701833 w 10566837"/>
                <a:gd name="connsiteY61" fmla="*/ 1202531 h 9393261"/>
                <a:gd name="connsiteX62" fmla="*/ 1295557 w 10566837"/>
                <a:gd name="connsiteY62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5784979 w 10566837"/>
                <a:gd name="connsiteY53" fmla="*/ 7876569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797757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4803929 w 10566837"/>
                <a:gd name="connsiteY53" fmla="*/ 8462284 h 9393261"/>
                <a:gd name="connsiteX54" fmla="*/ 5390090 w 10566837"/>
                <a:gd name="connsiteY54" fmla="*/ 7623785 h 9393261"/>
                <a:gd name="connsiteX55" fmla="*/ 6204549 w 10566837"/>
                <a:gd name="connsiteY55" fmla="*/ 7007255 h 9393261"/>
                <a:gd name="connsiteX56" fmla="*/ 7185603 w 10566837"/>
                <a:gd name="connsiteY56" fmla="*/ 6711313 h 9393261"/>
                <a:gd name="connsiteX57" fmla="*/ 164 w 10566837"/>
                <a:gd name="connsiteY57" fmla="*/ 6713709 h 9393261"/>
                <a:gd name="connsiteX58" fmla="*/ 951 w 10566837"/>
                <a:gd name="connsiteY58" fmla="*/ 2990850 h 9393261"/>
                <a:gd name="connsiteX59" fmla="*/ 3024980 w 10566837"/>
                <a:gd name="connsiteY59" fmla="*/ 2979261 h 9393261"/>
                <a:gd name="connsiteX60" fmla="*/ 2102008 w 10566837"/>
                <a:gd name="connsiteY60" fmla="*/ 2672556 h 9393261"/>
                <a:gd name="connsiteX61" fmla="*/ 1292383 w 10566837"/>
                <a:gd name="connsiteY61" fmla="*/ 2062956 h 9393261"/>
                <a:gd name="connsiteX62" fmla="*/ 701833 w 10566837"/>
                <a:gd name="connsiteY62" fmla="*/ 1202531 h 9393261"/>
                <a:gd name="connsiteX63" fmla="*/ 1295557 w 10566837"/>
                <a:gd name="connsiteY63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6932627 w 10566837"/>
                <a:gd name="connsiteY53" fmla="*/ 8832208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4803929 w 10566837"/>
                <a:gd name="connsiteY54" fmla="*/ 8462284 h 9393261"/>
                <a:gd name="connsiteX55" fmla="*/ 5390090 w 10566837"/>
                <a:gd name="connsiteY55" fmla="*/ 7623785 h 9393261"/>
                <a:gd name="connsiteX56" fmla="*/ 6204549 w 10566837"/>
                <a:gd name="connsiteY56" fmla="*/ 7007255 h 9393261"/>
                <a:gd name="connsiteX57" fmla="*/ 7185603 w 10566837"/>
                <a:gd name="connsiteY57" fmla="*/ 6711313 h 9393261"/>
                <a:gd name="connsiteX58" fmla="*/ 164 w 10566837"/>
                <a:gd name="connsiteY58" fmla="*/ 6713709 h 9393261"/>
                <a:gd name="connsiteX59" fmla="*/ 951 w 10566837"/>
                <a:gd name="connsiteY59" fmla="*/ 2990850 h 9393261"/>
                <a:gd name="connsiteX60" fmla="*/ 3024980 w 10566837"/>
                <a:gd name="connsiteY60" fmla="*/ 2979261 h 9393261"/>
                <a:gd name="connsiteX61" fmla="*/ 2102008 w 10566837"/>
                <a:gd name="connsiteY61" fmla="*/ 2672556 h 9393261"/>
                <a:gd name="connsiteX62" fmla="*/ 1292383 w 10566837"/>
                <a:gd name="connsiteY62" fmla="*/ 2062956 h 9393261"/>
                <a:gd name="connsiteX63" fmla="*/ 701833 w 10566837"/>
                <a:gd name="connsiteY63" fmla="*/ 1202531 h 9393261"/>
                <a:gd name="connsiteX64" fmla="*/ 1295557 w 10566837"/>
                <a:gd name="connsiteY64" fmla="*/ 916606 h 9393261"/>
                <a:gd name="connsiteX0" fmla="*/ 1295557 w 10566837"/>
                <a:gd name="connsiteY0" fmla="*/ 916606 h 9393261"/>
                <a:gd name="connsiteX1" fmla="*/ 1759108 w 10566837"/>
                <a:gd name="connsiteY1" fmla="*/ 1589881 h 9393261"/>
                <a:gd name="connsiteX2" fmla="*/ 2413158 w 10566837"/>
                <a:gd name="connsiteY2" fmla="*/ 2078831 h 9393261"/>
                <a:gd name="connsiteX3" fmla="*/ 3137058 w 10566837"/>
                <a:gd name="connsiteY3" fmla="*/ 2316956 h 9393261"/>
                <a:gd name="connsiteX4" fmla="*/ 2543333 w 10566837"/>
                <a:gd name="connsiteY4" fmla="*/ 1834356 h 9393261"/>
                <a:gd name="connsiteX5" fmla="*/ 2384583 w 10566837"/>
                <a:gd name="connsiteY5" fmla="*/ 1031081 h 9393261"/>
                <a:gd name="connsiteX6" fmla="*/ 2784633 w 10566837"/>
                <a:gd name="connsiteY6" fmla="*/ 300831 h 9393261"/>
                <a:gd name="connsiteX7" fmla="*/ 3229133 w 10566837"/>
                <a:gd name="connsiteY7" fmla="*/ 805656 h 9393261"/>
                <a:gd name="connsiteX8" fmla="*/ 3064033 w 10566837"/>
                <a:gd name="connsiteY8" fmla="*/ 1135856 h 9393261"/>
                <a:gd name="connsiteX9" fmla="*/ 3137058 w 10566837"/>
                <a:gd name="connsiteY9" fmla="*/ 1485106 h 9393261"/>
                <a:gd name="connsiteX10" fmla="*/ 3416458 w 10566837"/>
                <a:gd name="connsiteY10" fmla="*/ 1710531 h 9393261"/>
                <a:gd name="connsiteX11" fmla="*/ 3772058 w 10566837"/>
                <a:gd name="connsiteY11" fmla="*/ 1710531 h 9393261"/>
                <a:gd name="connsiteX12" fmla="*/ 4045108 w 10566837"/>
                <a:gd name="connsiteY12" fmla="*/ 1478756 h 9393261"/>
                <a:gd name="connsiteX13" fmla="*/ 4111783 w 10566837"/>
                <a:gd name="connsiteY13" fmla="*/ 1129506 h 9393261"/>
                <a:gd name="connsiteX14" fmla="*/ 3940333 w 10566837"/>
                <a:gd name="connsiteY14" fmla="*/ 812006 h 9393261"/>
                <a:gd name="connsiteX15" fmla="*/ 3603783 w 10566837"/>
                <a:gd name="connsiteY15" fmla="*/ 678656 h 9393261"/>
                <a:gd name="connsiteX16" fmla="*/ 3626008 w 10566837"/>
                <a:gd name="connsiteY16" fmla="*/ 18256 h 9393261"/>
                <a:gd name="connsiteX17" fmla="*/ 3650614 w 10566837"/>
                <a:gd name="connsiteY17" fmla="*/ 0 h 9393261"/>
                <a:gd name="connsiteX18" fmla="*/ 4395945 w 10566837"/>
                <a:gd name="connsiteY18" fmla="*/ 302418 h 9393261"/>
                <a:gd name="connsiteX19" fmla="*/ 4791233 w 10566837"/>
                <a:gd name="connsiteY19" fmla="*/ 1031081 h 9393261"/>
                <a:gd name="connsiteX20" fmla="*/ 4629308 w 10566837"/>
                <a:gd name="connsiteY20" fmla="*/ 1838326 h 9393261"/>
                <a:gd name="connsiteX21" fmla="*/ 4045902 w 10566837"/>
                <a:gd name="connsiteY21" fmla="*/ 2319337 h 9393261"/>
                <a:gd name="connsiteX22" fmla="*/ 4762658 w 10566837"/>
                <a:gd name="connsiteY22" fmla="*/ 2081212 h 9393261"/>
                <a:gd name="connsiteX23" fmla="*/ 5412739 w 10566837"/>
                <a:gd name="connsiteY23" fmla="*/ 1588294 h 9393261"/>
                <a:gd name="connsiteX24" fmla="*/ 5872321 w 10566837"/>
                <a:gd name="connsiteY24" fmla="*/ 923925 h 9393261"/>
                <a:gd name="connsiteX25" fmla="*/ 6093777 w 10566837"/>
                <a:gd name="connsiteY25" fmla="*/ 150018 h 9393261"/>
                <a:gd name="connsiteX26" fmla="*/ 6134259 w 10566837"/>
                <a:gd name="connsiteY26" fmla="*/ 133350 h 9393261"/>
                <a:gd name="connsiteX27" fmla="*/ 6751002 w 10566837"/>
                <a:gd name="connsiteY27" fmla="*/ 207169 h 9393261"/>
                <a:gd name="connsiteX28" fmla="*/ 6760526 w 10566837"/>
                <a:gd name="connsiteY28" fmla="*/ 230981 h 9393261"/>
                <a:gd name="connsiteX29" fmla="*/ 6474777 w 10566837"/>
                <a:gd name="connsiteY29" fmla="*/ 1214438 h 9393261"/>
                <a:gd name="connsiteX30" fmla="*/ 5891371 w 10566837"/>
                <a:gd name="connsiteY30" fmla="*/ 2057400 h 9393261"/>
                <a:gd name="connsiteX31" fmla="*/ 5074602 w 10566837"/>
                <a:gd name="connsiteY31" fmla="*/ 2669382 h 9393261"/>
                <a:gd name="connsiteX32" fmla="*/ 4131627 w 10566837"/>
                <a:gd name="connsiteY32" fmla="*/ 2978944 h 9393261"/>
                <a:gd name="connsiteX33" fmla="*/ 8205151 w 10566837"/>
                <a:gd name="connsiteY33" fmla="*/ 2975593 h 9393261"/>
                <a:gd name="connsiteX34" fmla="*/ 8208341 w 10566837"/>
                <a:gd name="connsiteY34" fmla="*/ 6713709 h 9393261"/>
                <a:gd name="connsiteX35" fmla="*/ 9147706 w 10566837"/>
                <a:gd name="connsiteY35" fmla="*/ 7001085 h 9393261"/>
                <a:gd name="connsiteX36" fmla="*/ 9949828 w 10566837"/>
                <a:gd name="connsiteY36" fmla="*/ 7599131 h 9393261"/>
                <a:gd name="connsiteX37" fmla="*/ 10566837 w 10566837"/>
                <a:gd name="connsiteY37" fmla="*/ 8486945 h 9393261"/>
                <a:gd name="connsiteX38" fmla="*/ 9974503 w 10566837"/>
                <a:gd name="connsiteY38" fmla="*/ 8764390 h 9393261"/>
                <a:gd name="connsiteX39" fmla="*/ 9517914 w 10566837"/>
                <a:gd name="connsiteY39" fmla="*/ 8110858 h 9393261"/>
                <a:gd name="connsiteX40" fmla="*/ 8863881 w 10566837"/>
                <a:gd name="connsiteY40" fmla="*/ 7617623 h 9393261"/>
                <a:gd name="connsiteX41" fmla="*/ 8123464 w 10566837"/>
                <a:gd name="connsiteY41" fmla="*/ 7364842 h 9393261"/>
                <a:gd name="connsiteX42" fmla="*/ 8740478 w 10566837"/>
                <a:gd name="connsiteY42" fmla="*/ 7870406 h 9393261"/>
                <a:gd name="connsiteX43" fmla="*/ 8876222 w 10566837"/>
                <a:gd name="connsiteY43" fmla="*/ 8659576 h 9393261"/>
                <a:gd name="connsiteX44" fmla="*/ 8481331 w 10566837"/>
                <a:gd name="connsiteY44" fmla="*/ 9393261 h 9393261"/>
                <a:gd name="connsiteX45" fmla="*/ 8043252 w 10566837"/>
                <a:gd name="connsiteY45" fmla="*/ 8887696 h 9393261"/>
                <a:gd name="connsiteX46" fmla="*/ 8203675 w 10566837"/>
                <a:gd name="connsiteY46" fmla="*/ 8554765 h 9393261"/>
                <a:gd name="connsiteX47" fmla="*/ 8129633 w 10566837"/>
                <a:gd name="connsiteY47" fmla="*/ 8191003 h 9393261"/>
                <a:gd name="connsiteX48" fmla="*/ 7851972 w 10566837"/>
                <a:gd name="connsiteY48" fmla="*/ 7975216 h 9393261"/>
                <a:gd name="connsiteX49" fmla="*/ 7487938 w 10566837"/>
                <a:gd name="connsiteY49" fmla="*/ 7975216 h 9393261"/>
                <a:gd name="connsiteX50" fmla="*/ 7234961 w 10566837"/>
                <a:gd name="connsiteY50" fmla="*/ 8203338 h 9393261"/>
                <a:gd name="connsiteX51" fmla="*/ 7160919 w 10566837"/>
                <a:gd name="connsiteY51" fmla="*/ 8548598 h 9393261"/>
                <a:gd name="connsiteX52" fmla="*/ 7327516 w 10566837"/>
                <a:gd name="connsiteY52" fmla="*/ 8881529 h 9393261"/>
                <a:gd name="connsiteX53" fmla="*/ 7660705 w 10566837"/>
                <a:gd name="connsiteY53" fmla="*/ 9004840 h 9393261"/>
                <a:gd name="connsiteX54" fmla="*/ 6920285 w 10566837"/>
                <a:gd name="connsiteY54" fmla="*/ 8869199 h 9393261"/>
                <a:gd name="connsiteX55" fmla="*/ 4803929 w 10566837"/>
                <a:gd name="connsiteY55" fmla="*/ 8462284 h 9393261"/>
                <a:gd name="connsiteX56" fmla="*/ 5390090 w 10566837"/>
                <a:gd name="connsiteY56" fmla="*/ 7623785 h 9393261"/>
                <a:gd name="connsiteX57" fmla="*/ 6204549 w 10566837"/>
                <a:gd name="connsiteY57" fmla="*/ 7007255 h 9393261"/>
                <a:gd name="connsiteX58" fmla="*/ 7185603 w 10566837"/>
                <a:gd name="connsiteY58" fmla="*/ 6711313 h 9393261"/>
                <a:gd name="connsiteX59" fmla="*/ 164 w 10566837"/>
                <a:gd name="connsiteY59" fmla="*/ 6713709 h 9393261"/>
                <a:gd name="connsiteX60" fmla="*/ 951 w 10566837"/>
                <a:gd name="connsiteY60" fmla="*/ 2990850 h 9393261"/>
                <a:gd name="connsiteX61" fmla="*/ 3024980 w 10566837"/>
                <a:gd name="connsiteY61" fmla="*/ 2979261 h 9393261"/>
                <a:gd name="connsiteX62" fmla="*/ 2102008 w 10566837"/>
                <a:gd name="connsiteY62" fmla="*/ 2672556 h 9393261"/>
                <a:gd name="connsiteX63" fmla="*/ 1292383 w 10566837"/>
                <a:gd name="connsiteY63" fmla="*/ 2062956 h 9393261"/>
                <a:gd name="connsiteX64" fmla="*/ 701833 w 10566837"/>
                <a:gd name="connsiteY64" fmla="*/ 1202531 h 9393261"/>
                <a:gd name="connsiteX65" fmla="*/ 1295557 w 10566837"/>
                <a:gd name="connsiteY65" fmla="*/ 916606 h 9393261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4803929 w 10566837"/>
                <a:gd name="connsiteY55" fmla="*/ 8462284 h 9646040"/>
                <a:gd name="connsiteX56" fmla="*/ 5390090 w 10566837"/>
                <a:gd name="connsiteY56" fmla="*/ 7623785 h 9646040"/>
                <a:gd name="connsiteX57" fmla="*/ 6204549 w 10566837"/>
                <a:gd name="connsiteY57" fmla="*/ 7007255 h 9646040"/>
                <a:gd name="connsiteX58" fmla="*/ 7185603 w 10566837"/>
                <a:gd name="connsiteY58" fmla="*/ 6711313 h 9646040"/>
                <a:gd name="connsiteX59" fmla="*/ 164 w 10566837"/>
                <a:gd name="connsiteY59" fmla="*/ 6713709 h 9646040"/>
                <a:gd name="connsiteX60" fmla="*/ 951 w 10566837"/>
                <a:gd name="connsiteY60" fmla="*/ 2990850 h 9646040"/>
                <a:gd name="connsiteX61" fmla="*/ 3024980 w 10566837"/>
                <a:gd name="connsiteY61" fmla="*/ 2979261 h 9646040"/>
                <a:gd name="connsiteX62" fmla="*/ 2102008 w 10566837"/>
                <a:gd name="connsiteY62" fmla="*/ 2672556 h 9646040"/>
                <a:gd name="connsiteX63" fmla="*/ 1292383 w 10566837"/>
                <a:gd name="connsiteY63" fmla="*/ 2062956 h 9646040"/>
                <a:gd name="connsiteX64" fmla="*/ 701833 w 10566837"/>
                <a:gd name="connsiteY64" fmla="*/ 1202531 h 9646040"/>
                <a:gd name="connsiteX65" fmla="*/ 1295557 w 10566837"/>
                <a:gd name="connsiteY65" fmla="*/ 916606 h 9646040"/>
                <a:gd name="connsiteX0" fmla="*/ 1295557 w 10566837"/>
                <a:gd name="connsiteY0" fmla="*/ 916606 h 9646040"/>
                <a:gd name="connsiteX1" fmla="*/ 1759108 w 10566837"/>
                <a:gd name="connsiteY1" fmla="*/ 1589881 h 9646040"/>
                <a:gd name="connsiteX2" fmla="*/ 2413158 w 10566837"/>
                <a:gd name="connsiteY2" fmla="*/ 2078831 h 9646040"/>
                <a:gd name="connsiteX3" fmla="*/ 3137058 w 10566837"/>
                <a:gd name="connsiteY3" fmla="*/ 2316956 h 9646040"/>
                <a:gd name="connsiteX4" fmla="*/ 2543333 w 10566837"/>
                <a:gd name="connsiteY4" fmla="*/ 1834356 h 9646040"/>
                <a:gd name="connsiteX5" fmla="*/ 2384583 w 10566837"/>
                <a:gd name="connsiteY5" fmla="*/ 1031081 h 9646040"/>
                <a:gd name="connsiteX6" fmla="*/ 2784633 w 10566837"/>
                <a:gd name="connsiteY6" fmla="*/ 300831 h 9646040"/>
                <a:gd name="connsiteX7" fmla="*/ 3229133 w 10566837"/>
                <a:gd name="connsiteY7" fmla="*/ 805656 h 9646040"/>
                <a:gd name="connsiteX8" fmla="*/ 3064033 w 10566837"/>
                <a:gd name="connsiteY8" fmla="*/ 1135856 h 9646040"/>
                <a:gd name="connsiteX9" fmla="*/ 3137058 w 10566837"/>
                <a:gd name="connsiteY9" fmla="*/ 1485106 h 9646040"/>
                <a:gd name="connsiteX10" fmla="*/ 3416458 w 10566837"/>
                <a:gd name="connsiteY10" fmla="*/ 1710531 h 9646040"/>
                <a:gd name="connsiteX11" fmla="*/ 3772058 w 10566837"/>
                <a:gd name="connsiteY11" fmla="*/ 1710531 h 9646040"/>
                <a:gd name="connsiteX12" fmla="*/ 4045108 w 10566837"/>
                <a:gd name="connsiteY12" fmla="*/ 1478756 h 9646040"/>
                <a:gd name="connsiteX13" fmla="*/ 4111783 w 10566837"/>
                <a:gd name="connsiteY13" fmla="*/ 1129506 h 9646040"/>
                <a:gd name="connsiteX14" fmla="*/ 3940333 w 10566837"/>
                <a:gd name="connsiteY14" fmla="*/ 812006 h 9646040"/>
                <a:gd name="connsiteX15" fmla="*/ 3603783 w 10566837"/>
                <a:gd name="connsiteY15" fmla="*/ 678656 h 9646040"/>
                <a:gd name="connsiteX16" fmla="*/ 3626008 w 10566837"/>
                <a:gd name="connsiteY16" fmla="*/ 18256 h 9646040"/>
                <a:gd name="connsiteX17" fmla="*/ 3650614 w 10566837"/>
                <a:gd name="connsiteY17" fmla="*/ 0 h 9646040"/>
                <a:gd name="connsiteX18" fmla="*/ 4395945 w 10566837"/>
                <a:gd name="connsiteY18" fmla="*/ 302418 h 9646040"/>
                <a:gd name="connsiteX19" fmla="*/ 4791233 w 10566837"/>
                <a:gd name="connsiteY19" fmla="*/ 1031081 h 9646040"/>
                <a:gd name="connsiteX20" fmla="*/ 4629308 w 10566837"/>
                <a:gd name="connsiteY20" fmla="*/ 1838326 h 9646040"/>
                <a:gd name="connsiteX21" fmla="*/ 4045902 w 10566837"/>
                <a:gd name="connsiteY21" fmla="*/ 2319337 h 9646040"/>
                <a:gd name="connsiteX22" fmla="*/ 4762658 w 10566837"/>
                <a:gd name="connsiteY22" fmla="*/ 2081212 h 9646040"/>
                <a:gd name="connsiteX23" fmla="*/ 5412739 w 10566837"/>
                <a:gd name="connsiteY23" fmla="*/ 1588294 h 9646040"/>
                <a:gd name="connsiteX24" fmla="*/ 5872321 w 10566837"/>
                <a:gd name="connsiteY24" fmla="*/ 923925 h 9646040"/>
                <a:gd name="connsiteX25" fmla="*/ 6093777 w 10566837"/>
                <a:gd name="connsiteY25" fmla="*/ 150018 h 9646040"/>
                <a:gd name="connsiteX26" fmla="*/ 6134259 w 10566837"/>
                <a:gd name="connsiteY26" fmla="*/ 133350 h 9646040"/>
                <a:gd name="connsiteX27" fmla="*/ 6751002 w 10566837"/>
                <a:gd name="connsiteY27" fmla="*/ 207169 h 9646040"/>
                <a:gd name="connsiteX28" fmla="*/ 6760526 w 10566837"/>
                <a:gd name="connsiteY28" fmla="*/ 230981 h 9646040"/>
                <a:gd name="connsiteX29" fmla="*/ 6474777 w 10566837"/>
                <a:gd name="connsiteY29" fmla="*/ 1214438 h 9646040"/>
                <a:gd name="connsiteX30" fmla="*/ 5891371 w 10566837"/>
                <a:gd name="connsiteY30" fmla="*/ 2057400 h 9646040"/>
                <a:gd name="connsiteX31" fmla="*/ 5074602 w 10566837"/>
                <a:gd name="connsiteY31" fmla="*/ 2669382 h 9646040"/>
                <a:gd name="connsiteX32" fmla="*/ 4131627 w 10566837"/>
                <a:gd name="connsiteY32" fmla="*/ 2978944 h 9646040"/>
                <a:gd name="connsiteX33" fmla="*/ 8205151 w 10566837"/>
                <a:gd name="connsiteY33" fmla="*/ 2975593 h 9646040"/>
                <a:gd name="connsiteX34" fmla="*/ 8208341 w 10566837"/>
                <a:gd name="connsiteY34" fmla="*/ 6713709 h 9646040"/>
                <a:gd name="connsiteX35" fmla="*/ 9147706 w 10566837"/>
                <a:gd name="connsiteY35" fmla="*/ 7001085 h 9646040"/>
                <a:gd name="connsiteX36" fmla="*/ 9949828 w 10566837"/>
                <a:gd name="connsiteY36" fmla="*/ 7599131 h 9646040"/>
                <a:gd name="connsiteX37" fmla="*/ 10566837 w 10566837"/>
                <a:gd name="connsiteY37" fmla="*/ 8486945 h 9646040"/>
                <a:gd name="connsiteX38" fmla="*/ 9974503 w 10566837"/>
                <a:gd name="connsiteY38" fmla="*/ 8764390 h 9646040"/>
                <a:gd name="connsiteX39" fmla="*/ 9517914 w 10566837"/>
                <a:gd name="connsiteY39" fmla="*/ 8110858 h 9646040"/>
                <a:gd name="connsiteX40" fmla="*/ 8863881 w 10566837"/>
                <a:gd name="connsiteY40" fmla="*/ 7617623 h 9646040"/>
                <a:gd name="connsiteX41" fmla="*/ 8123464 w 10566837"/>
                <a:gd name="connsiteY41" fmla="*/ 7364842 h 9646040"/>
                <a:gd name="connsiteX42" fmla="*/ 8740478 w 10566837"/>
                <a:gd name="connsiteY42" fmla="*/ 7870406 h 9646040"/>
                <a:gd name="connsiteX43" fmla="*/ 8876222 w 10566837"/>
                <a:gd name="connsiteY43" fmla="*/ 8659576 h 9646040"/>
                <a:gd name="connsiteX44" fmla="*/ 8481331 w 10566837"/>
                <a:gd name="connsiteY44" fmla="*/ 9393261 h 9646040"/>
                <a:gd name="connsiteX45" fmla="*/ 8043252 w 10566837"/>
                <a:gd name="connsiteY45" fmla="*/ 8887696 h 9646040"/>
                <a:gd name="connsiteX46" fmla="*/ 8203675 w 10566837"/>
                <a:gd name="connsiteY46" fmla="*/ 8554765 h 9646040"/>
                <a:gd name="connsiteX47" fmla="*/ 8129633 w 10566837"/>
                <a:gd name="connsiteY47" fmla="*/ 8191003 h 9646040"/>
                <a:gd name="connsiteX48" fmla="*/ 7851972 w 10566837"/>
                <a:gd name="connsiteY48" fmla="*/ 7975216 h 9646040"/>
                <a:gd name="connsiteX49" fmla="*/ 7487938 w 10566837"/>
                <a:gd name="connsiteY49" fmla="*/ 7975216 h 9646040"/>
                <a:gd name="connsiteX50" fmla="*/ 7234961 w 10566837"/>
                <a:gd name="connsiteY50" fmla="*/ 8203338 h 9646040"/>
                <a:gd name="connsiteX51" fmla="*/ 7160919 w 10566837"/>
                <a:gd name="connsiteY51" fmla="*/ 8548598 h 9646040"/>
                <a:gd name="connsiteX52" fmla="*/ 7327516 w 10566837"/>
                <a:gd name="connsiteY52" fmla="*/ 8881529 h 9646040"/>
                <a:gd name="connsiteX53" fmla="*/ 7660705 w 10566837"/>
                <a:gd name="connsiteY53" fmla="*/ 9004840 h 9646040"/>
                <a:gd name="connsiteX54" fmla="*/ 7648363 w 10566837"/>
                <a:gd name="connsiteY54" fmla="*/ 9646040 h 9646040"/>
                <a:gd name="connsiteX55" fmla="*/ 7549641 w 10566837"/>
                <a:gd name="connsiteY55" fmla="*/ 9609049 h 9646040"/>
                <a:gd name="connsiteX56" fmla="*/ 4803929 w 10566837"/>
                <a:gd name="connsiteY56" fmla="*/ 8462284 h 9646040"/>
                <a:gd name="connsiteX57" fmla="*/ 5390090 w 10566837"/>
                <a:gd name="connsiteY57" fmla="*/ 7623785 h 9646040"/>
                <a:gd name="connsiteX58" fmla="*/ 6204549 w 10566837"/>
                <a:gd name="connsiteY58" fmla="*/ 7007255 h 9646040"/>
                <a:gd name="connsiteX59" fmla="*/ 7185603 w 10566837"/>
                <a:gd name="connsiteY59" fmla="*/ 6711313 h 9646040"/>
                <a:gd name="connsiteX60" fmla="*/ 164 w 10566837"/>
                <a:gd name="connsiteY60" fmla="*/ 6713709 h 9646040"/>
                <a:gd name="connsiteX61" fmla="*/ 951 w 10566837"/>
                <a:gd name="connsiteY61" fmla="*/ 2990850 h 9646040"/>
                <a:gd name="connsiteX62" fmla="*/ 3024980 w 10566837"/>
                <a:gd name="connsiteY62" fmla="*/ 2979261 h 9646040"/>
                <a:gd name="connsiteX63" fmla="*/ 2102008 w 10566837"/>
                <a:gd name="connsiteY63" fmla="*/ 2672556 h 9646040"/>
                <a:gd name="connsiteX64" fmla="*/ 1292383 w 10566837"/>
                <a:gd name="connsiteY64" fmla="*/ 2062956 h 9646040"/>
                <a:gd name="connsiteX65" fmla="*/ 701833 w 10566837"/>
                <a:gd name="connsiteY65" fmla="*/ 1202531 h 9646040"/>
                <a:gd name="connsiteX66" fmla="*/ 1295557 w 10566837"/>
                <a:gd name="connsiteY66" fmla="*/ 916606 h 9646040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4803929 w 10566837"/>
                <a:gd name="connsiteY56" fmla="*/ 8462284 h 9683034"/>
                <a:gd name="connsiteX57" fmla="*/ 5390090 w 10566837"/>
                <a:gd name="connsiteY57" fmla="*/ 7623785 h 9683034"/>
                <a:gd name="connsiteX58" fmla="*/ 6204549 w 10566837"/>
                <a:gd name="connsiteY58" fmla="*/ 7007255 h 9683034"/>
                <a:gd name="connsiteX59" fmla="*/ 7185603 w 10566837"/>
                <a:gd name="connsiteY59" fmla="*/ 6711313 h 9683034"/>
                <a:gd name="connsiteX60" fmla="*/ 164 w 10566837"/>
                <a:gd name="connsiteY60" fmla="*/ 6713709 h 9683034"/>
                <a:gd name="connsiteX61" fmla="*/ 951 w 10566837"/>
                <a:gd name="connsiteY61" fmla="*/ 2990850 h 9683034"/>
                <a:gd name="connsiteX62" fmla="*/ 3024980 w 10566837"/>
                <a:gd name="connsiteY62" fmla="*/ 2979261 h 9683034"/>
                <a:gd name="connsiteX63" fmla="*/ 2102008 w 10566837"/>
                <a:gd name="connsiteY63" fmla="*/ 2672556 h 9683034"/>
                <a:gd name="connsiteX64" fmla="*/ 1292383 w 10566837"/>
                <a:gd name="connsiteY64" fmla="*/ 2062956 h 9683034"/>
                <a:gd name="connsiteX65" fmla="*/ 701833 w 10566837"/>
                <a:gd name="connsiteY65" fmla="*/ 1202531 h 9683034"/>
                <a:gd name="connsiteX66" fmla="*/ 1295557 w 10566837"/>
                <a:gd name="connsiteY6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944966 w 10566837"/>
                <a:gd name="connsiteY56" fmla="*/ 9374765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4803929 w 10566837"/>
                <a:gd name="connsiteY57" fmla="*/ 8462284 h 9683034"/>
                <a:gd name="connsiteX58" fmla="*/ 5390090 w 10566837"/>
                <a:gd name="connsiteY58" fmla="*/ 7623785 h 9683034"/>
                <a:gd name="connsiteX59" fmla="*/ 6204549 w 10566837"/>
                <a:gd name="connsiteY59" fmla="*/ 7007255 h 9683034"/>
                <a:gd name="connsiteX60" fmla="*/ 7185603 w 10566837"/>
                <a:gd name="connsiteY60" fmla="*/ 6711313 h 9683034"/>
                <a:gd name="connsiteX61" fmla="*/ 164 w 10566837"/>
                <a:gd name="connsiteY61" fmla="*/ 6713709 h 9683034"/>
                <a:gd name="connsiteX62" fmla="*/ 951 w 10566837"/>
                <a:gd name="connsiteY62" fmla="*/ 2990850 h 9683034"/>
                <a:gd name="connsiteX63" fmla="*/ 3024980 w 10566837"/>
                <a:gd name="connsiteY63" fmla="*/ 2979261 h 9683034"/>
                <a:gd name="connsiteX64" fmla="*/ 2102008 w 10566837"/>
                <a:gd name="connsiteY64" fmla="*/ 2672556 h 9683034"/>
                <a:gd name="connsiteX65" fmla="*/ 1292383 w 10566837"/>
                <a:gd name="connsiteY65" fmla="*/ 2062956 h 9683034"/>
                <a:gd name="connsiteX66" fmla="*/ 701833 w 10566837"/>
                <a:gd name="connsiteY66" fmla="*/ 1202531 h 9683034"/>
                <a:gd name="connsiteX67" fmla="*/ 1295557 w 10566837"/>
                <a:gd name="connsiteY6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290932 w 10566837"/>
                <a:gd name="connsiteY57" fmla="*/ 910965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4803929 w 10566837"/>
                <a:gd name="connsiteY58" fmla="*/ 8462284 h 9683034"/>
                <a:gd name="connsiteX59" fmla="*/ 5390090 w 10566837"/>
                <a:gd name="connsiteY59" fmla="*/ 7623785 h 9683034"/>
                <a:gd name="connsiteX60" fmla="*/ 6204549 w 10566837"/>
                <a:gd name="connsiteY60" fmla="*/ 7007255 h 9683034"/>
                <a:gd name="connsiteX61" fmla="*/ 7185603 w 10566837"/>
                <a:gd name="connsiteY61" fmla="*/ 6711313 h 9683034"/>
                <a:gd name="connsiteX62" fmla="*/ 164 w 10566837"/>
                <a:gd name="connsiteY62" fmla="*/ 6713709 h 9683034"/>
                <a:gd name="connsiteX63" fmla="*/ 951 w 10566837"/>
                <a:gd name="connsiteY63" fmla="*/ 2990850 h 9683034"/>
                <a:gd name="connsiteX64" fmla="*/ 3024980 w 10566837"/>
                <a:gd name="connsiteY64" fmla="*/ 2979261 h 9683034"/>
                <a:gd name="connsiteX65" fmla="*/ 2102008 w 10566837"/>
                <a:gd name="connsiteY65" fmla="*/ 2672556 h 9683034"/>
                <a:gd name="connsiteX66" fmla="*/ 1292383 w 10566837"/>
                <a:gd name="connsiteY66" fmla="*/ 2062956 h 9683034"/>
                <a:gd name="connsiteX67" fmla="*/ 701833 w 10566837"/>
                <a:gd name="connsiteY67" fmla="*/ 1202531 h 9683034"/>
                <a:gd name="connsiteX68" fmla="*/ 1295557 w 10566837"/>
                <a:gd name="connsiteY68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050296 w 10566837"/>
                <a:gd name="connsiteY58" fmla="*/ 8604087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42630 w 10566837"/>
                <a:gd name="connsiteY58" fmla="*/ 7845741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39576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580927 w 10566837"/>
                <a:gd name="connsiteY58" fmla="*/ 7895064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4803929 w 10566837"/>
                <a:gd name="connsiteY59" fmla="*/ 8462284 h 9683034"/>
                <a:gd name="connsiteX60" fmla="*/ 5390090 w 10566837"/>
                <a:gd name="connsiteY60" fmla="*/ 7623785 h 9683034"/>
                <a:gd name="connsiteX61" fmla="*/ 6204549 w 10566837"/>
                <a:gd name="connsiteY61" fmla="*/ 7007255 h 9683034"/>
                <a:gd name="connsiteX62" fmla="*/ 7185603 w 10566837"/>
                <a:gd name="connsiteY62" fmla="*/ 6711313 h 9683034"/>
                <a:gd name="connsiteX63" fmla="*/ 164 w 10566837"/>
                <a:gd name="connsiteY63" fmla="*/ 6713709 h 9683034"/>
                <a:gd name="connsiteX64" fmla="*/ 951 w 10566837"/>
                <a:gd name="connsiteY64" fmla="*/ 2990850 h 9683034"/>
                <a:gd name="connsiteX65" fmla="*/ 3024980 w 10566837"/>
                <a:gd name="connsiteY65" fmla="*/ 2979261 h 9683034"/>
                <a:gd name="connsiteX66" fmla="*/ 2102008 w 10566837"/>
                <a:gd name="connsiteY66" fmla="*/ 2672556 h 9683034"/>
                <a:gd name="connsiteX67" fmla="*/ 1292383 w 10566837"/>
                <a:gd name="connsiteY67" fmla="*/ 2062956 h 9683034"/>
                <a:gd name="connsiteX68" fmla="*/ 701833 w 10566837"/>
                <a:gd name="connsiteY68" fmla="*/ 1202531 h 9683034"/>
                <a:gd name="connsiteX69" fmla="*/ 1295557 w 10566837"/>
                <a:gd name="connsiteY69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6198380 w 10566837"/>
                <a:gd name="connsiteY59" fmla="*/ 8006043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4803929 w 10566837"/>
                <a:gd name="connsiteY60" fmla="*/ 8462284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24980 w 10566837"/>
                <a:gd name="connsiteY66" fmla="*/ 2979261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50077 w 10566837"/>
                <a:gd name="connsiteY60" fmla="*/ 767927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13055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0288 w 10566837"/>
                <a:gd name="connsiteY58" fmla="*/ 7851908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79649 w 10566837"/>
                <a:gd name="connsiteY58" fmla="*/ 7895064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4803929 w 10566837"/>
                <a:gd name="connsiteY61" fmla="*/ 8462284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24980 w 10566837"/>
                <a:gd name="connsiteY67" fmla="*/ 2979261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710938 w 10566837"/>
                <a:gd name="connsiteY61" fmla="*/ 7993713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4803929 w 10566837"/>
                <a:gd name="connsiteY62" fmla="*/ 8462284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24980 w 10566837"/>
                <a:gd name="connsiteY68" fmla="*/ 2979261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14771 w 10566837"/>
                <a:gd name="connsiteY62" fmla="*/ 8234162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6260 w 10566837"/>
                <a:gd name="connsiteY62" fmla="*/ 8758224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24980 w 10566837"/>
                <a:gd name="connsiteY69" fmla="*/ 2979261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00093 w 10566837"/>
                <a:gd name="connsiteY63" fmla="*/ 8597922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24980 w 10566837"/>
                <a:gd name="connsiteY70" fmla="*/ 2979261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00093 w 10566837"/>
                <a:gd name="connsiteY64" fmla="*/ 9343936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24980 w 10566837"/>
                <a:gd name="connsiteY71" fmla="*/ 2979261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5063074 w 10566837"/>
                <a:gd name="connsiteY65" fmla="*/ 9300780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24980 w 10566837"/>
                <a:gd name="connsiteY72" fmla="*/ 2979261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600312 w 10566837"/>
                <a:gd name="connsiteY66" fmla="*/ 9239125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31627 w 10566837"/>
                <a:gd name="connsiteY32" fmla="*/ 2978944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24980 w 10566837"/>
                <a:gd name="connsiteY73" fmla="*/ 2979261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76097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74341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69928 w 10566837"/>
                <a:gd name="connsiteY32" fmla="*/ 297894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0778 w 10566837"/>
                <a:gd name="connsiteY32" fmla="*/ 2966615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0513 w 10566837"/>
                <a:gd name="connsiteY73" fmla="*/ 2979260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111363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9021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9285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094608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5143285 w 10566837"/>
                <a:gd name="connsiteY64" fmla="*/ 9547394 h 9683034"/>
                <a:gd name="connsiteX65" fmla="*/ 4520101 w 10566837"/>
                <a:gd name="connsiteY65" fmla="*/ 9479576 h 9683034"/>
                <a:gd name="connsiteX66" fmla="*/ 4513932 w 10566837"/>
                <a:gd name="connsiteY66" fmla="*/ 9461079 h 9683034"/>
                <a:gd name="connsiteX67" fmla="*/ 4803929 w 10566837"/>
                <a:gd name="connsiteY67" fmla="*/ 8462284 h 9683034"/>
                <a:gd name="connsiteX68" fmla="*/ 5390090 w 10566837"/>
                <a:gd name="connsiteY68" fmla="*/ 7623785 h 9683034"/>
                <a:gd name="connsiteX69" fmla="*/ 6204549 w 10566837"/>
                <a:gd name="connsiteY69" fmla="*/ 7007255 h 9683034"/>
                <a:gd name="connsiteX70" fmla="*/ 7185603 w 10566837"/>
                <a:gd name="connsiteY70" fmla="*/ 6711313 h 9683034"/>
                <a:gd name="connsiteX71" fmla="*/ 164 w 10566837"/>
                <a:gd name="connsiteY71" fmla="*/ 6713709 h 9683034"/>
                <a:gd name="connsiteX72" fmla="*/ 951 w 10566837"/>
                <a:gd name="connsiteY72" fmla="*/ 2990850 h 9683034"/>
                <a:gd name="connsiteX73" fmla="*/ 3086682 w 10566837"/>
                <a:gd name="connsiteY73" fmla="*/ 2973096 h 9683034"/>
                <a:gd name="connsiteX74" fmla="*/ 2102008 w 10566837"/>
                <a:gd name="connsiteY74" fmla="*/ 2672556 h 9683034"/>
                <a:gd name="connsiteX75" fmla="*/ 1292383 w 10566837"/>
                <a:gd name="connsiteY75" fmla="*/ 2062956 h 9683034"/>
                <a:gd name="connsiteX76" fmla="*/ 701833 w 10566837"/>
                <a:gd name="connsiteY76" fmla="*/ 1202531 h 9683034"/>
                <a:gd name="connsiteX77" fmla="*/ 1295557 w 10566837"/>
                <a:gd name="connsiteY77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174135 w 10566837"/>
                <a:gd name="connsiteY63" fmla="*/ 9535064 h 9683034"/>
                <a:gd name="connsiteX64" fmla="*/ 4520101 w 10566837"/>
                <a:gd name="connsiteY64" fmla="*/ 9479576 h 9683034"/>
                <a:gd name="connsiteX65" fmla="*/ 4513932 w 10566837"/>
                <a:gd name="connsiteY65" fmla="*/ 9461079 h 9683034"/>
                <a:gd name="connsiteX66" fmla="*/ 4803929 w 10566837"/>
                <a:gd name="connsiteY66" fmla="*/ 8462284 h 9683034"/>
                <a:gd name="connsiteX67" fmla="*/ 5390090 w 10566837"/>
                <a:gd name="connsiteY67" fmla="*/ 7623785 h 9683034"/>
                <a:gd name="connsiteX68" fmla="*/ 6204549 w 10566837"/>
                <a:gd name="connsiteY68" fmla="*/ 7007255 h 9683034"/>
                <a:gd name="connsiteX69" fmla="*/ 7185603 w 10566837"/>
                <a:gd name="connsiteY69" fmla="*/ 6711313 h 9683034"/>
                <a:gd name="connsiteX70" fmla="*/ 164 w 10566837"/>
                <a:gd name="connsiteY70" fmla="*/ 6713709 h 9683034"/>
                <a:gd name="connsiteX71" fmla="*/ 951 w 10566837"/>
                <a:gd name="connsiteY71" fmla="*/ 2990850 h 9683034"/>
                <a:gd name="connsiteX72" fmla="*/ 3086682 w 10566837"/>
                <a:gd name="connsiteY72" fmla="*/ 2973096 h 9683034"/>
                <a:gd name="connsiteX73" fmla="*/ 2102008 w 10566837"/>
                <a:gd name="connsiteY73" fmla="*/ 2672556 h 9683034"/>
                <a:gd name="connsiteX74" fmla="*/ 1292383 w 10566837"/>
                <a:gd name="connsiteY74" fmla="*/ 2062956 h 9683034"/>
                <a:gd name="connsiteX75" fmla="*/ 701833 w 10566837"/>
                <a:gd name="connsiteY75" fmla="*/ 1202531 h 9683034"/>
                <a:gd name="connsiteX76" fmla="*/ 1295557 w 10566837"/>
                <a:gd name="connsiteY76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520101 w 10566837"/>
                <a:gd name="connsiteY63" fmla="*/ 9479576 h 9683034"/>
                <a:gd name="connsiteX64" fmla="*/ 4513932 w 10566837"/>
                <a:gd name="connsiteY64" fmla="*/ 9461079 h 9683034"/>
                <a:gd name="connsiteX65" fmla="*/ 4803929 w 10566837"/>
                <a:gd name="connsiteY65" fmla="*/ 8462284 h 9683034"/>
                <a:gd name="connsiteX66" fmla="*/ 5390090 w 10566837"/>
                <a:gd name="connsiteY66" fmla="*/ 7623785 h 9683034"/>
                <a:gd name="connsiteX67" fmla="*/ 6204549 w 10566837"/>
                <a:gd name="connsiteY67" fmla="*/ 7007255 h 9683034"/>
                <a:gd name="connsiteX68" fmla="*/ 7185603 w 10566837"/>
                <a:gd name="connsiteY68" fmla="*/ 6711313 h 9683034"/>
                <a:gd name="connsiteX69" fmla="*/ 164 w 10566837"/>
                <a:gd name="connsiteY69" fmla="*/ 6713709 h 9683034"/>
                <a:gd name="connsiteX70" fmla="*/ 951 w 10566837"/>
                <a:gd name="connsiteY70" fmla="*/ 2990850 h 9683034"/>
                <a:gd name="connsiteX71" fmla="*/ 3086682 w 10566837"/>
                <a:gd name="connsiteY71" fmla="*/ 2973096 h 9683034"/>
                <a:gd name="connsiteX72" fmla="*/ 2102008 w 10566837"/>
                <a:gd name="connsiteY72" fmla="*/ 2672556 h 9683034"/>
                <a:gd name="connsiteX73" fmla="*/ 1292383 w 10566837"/>
                <a:gd name="connsiteY73" fmla="*/ 2062956 h 9683034"/>
                <a:gd name="connsiteX74" fmla="*/ 701833 w 10566837"/>
                <a:gd name="connsiteY74" fmla="*/ 1202531 h 9683034"/>
                <a:gd name="connsiteX75" fmla="*/ 1295557 w 10566837"/>
                <a:gd name="connsiteY75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520101 w 10566837"/>
                <a:gd name="connsiteY63" fmla="*/ 9479576 h 9683034"/>
                <a:gd name="connsiteX64" fmla="*/ 4803929 w 10566837"/>
                <a:gd name="connsiteY64" fmla="*/ 8462284 h 9683034"/>
                <a:gd name="connsiteX65" fmla="*/ 5390090 w 10566837"/>
                <a:gd name="connsiteY65" fmla="*/ 7623785 h 9683034"/>
                <a:gd name="connsiteX66" fmla="*/ 6204549 w 10566837"/>
                <a:gd name="connsiteY66" fmla="*/ 7007255 h 9683034"/>
                <a:gd name="connsiteX67" fmla="*/ 7185603 w 10566837"/>
                <a:gd name="connsiteY67" fmla="*/ 6711313 h 9683034"/>
                <a:gd name="connsiteX68" fmla="*/ 164 w 10566837"/>
                <a:gd name="connsiteY68" fmla="*/ 6713709 h 9683034"/>
                <a:gd name="connsiteX69" fmla="*/ 951 w 10566837"/>
                <a:gd name="connsiteY69" fmla="*/ 2990850 h 9683034"/>
                <a:gd name="connsiteX70" fmla="*/ 3086682 w 10566837"/>
                <a:gd name="connsiteY70" fmla="*/ 2973096 h 9683034"/>
                <a:gd name="connsiteX71" fmla="*/ 2102008 w 10566837"/>
                <a:gd name="connsiteY71" fmla="*/ 2672556 h 9683034"/>
                <a:gd name="connsiteX72" fmla="*/ 1292383 w 10566837"/>
                <a:gd name="connsiteY72" fmla="*/ 2062956 h 9683034"/>
                <a:gd name="connsiteX73" fmla="*/ 701833 w 10566837"/>
                <a:gd name="connsiteY73" fmla="*/ 1202531 h 9683034"/>
                <a:gd name="connsiteX74" fmla="*/ 1295557 w 10566837"/>
                <a:gd name="connsiteY74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4803929 w 10566837"/>
                <a:gd name="connsiteY63" fmla="*/ 8462284 h 9683034"/>
                <a:gd name="connsiteX64" fmla="*/ 5390090 w 10566837"/>
                <a:gd name="connsiteY64" fmla="*/ 7623785 h 9683034"/>
                <a:gd name="connsiteX65" fmla="*/ 6204549 w 10566837"/>
                <a:gd name="connsiteY65" fmla="*/ 7007255 h 9683034"/>
                <a:gd name="connsiteX66" fmla="*/ 7185603 w 10566837"/>
                <a:gd name="connsiteY66" fmla="*/ 6711313 h 9683034"/>
                <a:gd name="connsiteX67" fmla="*/ 164 w 10566837"/>
                <a:gd name="connsiteY67" fmla="*/ 6713709 h 9683034"/>
                <a:gd name="connsiteX68" fmla="*/ 951 w 10566837"/>
                <a:gd name="connsiteY68" fmla="*/ 2990850 h 9683034"/>
                <a:gd name="connsiteX69" fmla="*/ 3086682 w 10566837"/>
                <a:gd name="connsiteY69" fmla="*/ 2973096 h 9683034"/>
                <a:gd name="connsiteX70" fmla="*/ 2102008 w 10566837"/>
                <a:gd name="connsiteY70" fmla="*/ 2672556 h 9683034"/>
                <a:gd name="connsiteX71" fmla="*/ 1292383 w 10566837"/>
                <a:gd name="connsiteY71" fmla="*/ 2062956 h 9683034"/>
                <a:gd name="connsiteX72" fmla="*/ 701833 w 10566837"/>
                <a:gd name="connsiteY72" fmla="*/ 1202531 h 9683034"/>
                <a:gd name="connsiteX73" fmla="*/ 1295557 w 10566837"/>
                <a:gd name="connsiteY73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402432 w 10566837"/>
                <a:gd name="connsiteY62" fmla="*/ 8752059 h 9683034"/>
                <a:gd name="connsiteX63" fmla="*/ 5390090 w 10566837"/>
                <a:gd name="connsiteY63" fmla="*/ 7623785 h 9683034"/>
                <a:gd name="connsiteX64" fmla="*/ 6204549 w 10566837"/>
                <a:gd name="connsiteY64" fmla="*/ 7007255 h 9683034"/>
                <a:gd name="connsiteX65" fmla="*/ 7185603 w 10566837"/>
                <a:gd name="connsiteY65" fmla="*/ 6711313 h 9683034"/>
                <a:gd name="connsiteX66" fmla="*/ 164 w 10566837"/>
                <a:gd name="connsiteY66" fmla="*/ 6713709 h 9683034"/>
                <a:gd name="connsiteX67" fmla="*/ 951 w 10566837"/>
                <a:gd name="connsiteY67" fmla="*/ 2990850 h 9683034"/>
                <a:gd name="connsiteX68" fmla="*/ 3086682 w 10566837"/>
                <a:gd name="connsiteY68" fmla="*/ 2973096 h 9683034"/>
                <a:gd name="connsiteX69" fmla="*/ 2102008 w 10566837"/>
                <a:gd name="connsiteY69" fmla="*/ 2672556 h 9683034"/>
                <a:gd name="connsiteX70" fmla="*/ 1292383 w 10566837"/>
                <a:gd name="connsiteY70" fmla="*/ 2062956 h 9683034"/>
                <a:gd name="connsiteX71" fmla="*/ 701833 w 10566837"/>
                <a:gd name="connsiteY71" fmla="*/ 1202531 h 9683034"/>
                <a:gd name="connsiteX72" fmla="*/ 1295557 w 10566837"/>
                <a:gd name="connsiteY72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974503 w 10566837"/>
                <a:gd name="connsiteY38" fmla="*/ 8764390 h 9683034"/>
                <a:gd name="connsiteX39" fmla="*/ 9517914 w 10566837"/>
                <a:gd name="connsiteY39" fmla="*/ 8110858 h 9683034"/>
                <a:gd name="connsiteX40" fmla="*/ 8863881 w 10566837"/>
                <a:gd name="connsiteY40" fmla="*/ 7617623 h 9683034"/>
                <a:gd name="connsiteX41" fmla="*/ 8123464 w 10566837"/>
                <a:gd name="connsiteY41" fmla="*/ 7364842 h 9683034"/>
                <a:gd name="connsiteX42" fmla="*/ 8740478 w 10566837"/>
                <a:gd name="connsiteY42" fmla="*/ 7870406 h 9683034"/>
                <a:gd name="connsiteX43" fmla="*/ 8876222 w 10566837"/>
                <a:gd name="connsiteY43" fmla="*/ 8659576 h 9683034"/>
                <a:gd name="connsiteX44" fmla="*/ 8481331 w 10566837"/>
                <a:gd name="connsiteY44" fmla="*/ 9393261 h 9683034"/>
                <a:gd name="connsiteX45" fmla="*/ 8043252 w 10566837"/>
                <a:gd name="connsiteY45" fmla="*/ 8887696 h 9683034"/>
                <a:gd name="connsiteX46" fmla="*/ 8203675 w 10566837"/>
                <a:gd name="connsiteY46" fmla="*/ 8554765 h 9683034"/>
                <a:gd name="connsiteX47" fmla="*/ 8129633 w 10566837"/>
                <a:gd name="connsiteY47" fmla="*/ 8191003 h 9683034"/>
                <a:gd name="connsiteX48" fmla="*/ 7851972 w 10566837"/>
                <a:gd name="connsiteY48" fmla="*/ 7975216 h 9683034"/>
                <a:gd name="connsiteX49" fmla="*/ 7487938 w 10566837"/>
                <a:gd name="connsiteY49" fmla="*/ 7975216 h 9683034"/>
                <a:gd name="connsiteX50" fmla="*/ 7234961 w 10566837"/>
                <a:gd name="connsiteY50" fmla="*/ 8203338 h 9683034"/>
                <a:gd name="connsiteX51" fmla="*/ 7160919 w 10566837"/>
                <a:gd name="connsiteY51" fmla="*/ 8548598 h 9683034"/>
                <a:gd name="connsiteX52" fmla="*/ 7327516 w 10566837"/>
                <a:gd name="connsiteY52" fmla="*/ 8881529 h 9683034"/>
                <a:gd name="connsiteX53" fmla="*/ 7660705 w 10566837"/>
                <a:gd name="connsiteY53" fmla="*/ 9004840 h 9683034"/>
                <a:gd name="connsiteX54" fmla="*/ 7648363 w 10566837"/>
                <a:gd name="connsiteY54" fmla="*/ 9646040 h 9683034"/>
                <a:gd name="connsiteX55" fmla="*/ 7623683 w 10566837"/>
                <a:gd name="connsiteY55" fmla="*/ 9683034 h 9683034"/>
                <a:gd name="connsiteX56" fmla="*/ 6870924 w 10566837"/>
                <a:gd name="connsiteY56" fmla="*/ 9380932 h 9683034"/>
                <a:gd name="connsiteX57" fmla="*/ 6482207 w 10566837"/>
                <a:gd name="connsiteY57" fmla="*/ 8665742 h 9683034"/>
                <a:gd name="connsiteX58" fmla="*/ 6636458 w 10566837"/>
                <a:gd name="connsiteY58" fmla="*/ 7839576 h 9683034"/>
                <a:gd name="connsiteX59" fmla="*/ 7228794 w 10566837"/>
                <a:gd name="connsiteY59" fmla="*/ 7364840 h 9683034"/>
                <a:gd name="connsiteX60" fmla="*/ 6525396 w 10566837"/>
                <a:gd name="connsiteY60" fmla="*/ 7599127 h 9683034"/>
                <a:gd name="connsiteX61" fmla="*/ 5877530 w 10566837"/>
                <a:gd name="connsiteY61" fmla="*/ 8080028 h 9683034"/>
                <a:gd name="connsiteX62" fmla="*/ 5390090 w 10566837"/>
                <a:gd name="connsiteY62" fmla="*/ 7623785 h 9683034"/>
                <a:gd name="connsiteX63" fmla="*/ 6204549 w 10566837"/>
                <a:gd name="connsiteY63" fmla="*/ 7007255 h 9683034"/>
                <a:gd name="connsiteX64" fmla="*/ 7185603 w 10566837"/>
                <a:gd name="connsiteY64" fmla="*/ 6711313 h 9683034"/>
                <a:gd name="connsiteX65" fmla="*/ 164 w 10566837"/>
                <a:gd name="connsiteY65" fmla="*/ 6713709 h 9683034"/>
                <a:gd name="connsiteX66" fmla="*/ 951 w 10566837"/>
                <a:gd name="connsiteY66" fmla="*/ 2990850 h 9683034"/>
                <a:gd name="connsiteX67" fmla="*/ 3086682 w 10566837"/>
                <a:gd name="connsiteY67" fmla="*/ 2973096 h 9683034"/>
                <a:gd name="connsiteX68" fmla="*/ 2102008 w 10566837"/>
                <a:gd name="connsiteY68" fmla="*/ 2672556 h 9683034"/>
                <a:gd name="connsiteX69" fmla="*/ 1292383 w 10566837"/>
                <a:gd name="connsiteY69" fmla="*/ 2062956 h 9683034"/>
                <a:gd name="connsiteX70" fmla="*/ 701833 w 10566837"/>
                <a:gd name="connsiteY70" fmla="*/ 1202531 h 9683034"/>
                <a:gd name="connsiteX71" fmla="*/ 1295557 w 10566837"/>
                <a:gd name="connsiteY71" fmla="*/ 916606 h 9683034"/>
                <a:gd name="connsiteX0" fmla="*/ 1295557 w 10566837"/>
                <a:gd name="connsiteY0" fmla="*/ 916606 h 9683034"/>
                <a:gd name="connsiteX1" fmla="*/ 1759108 w 10566837"/>
                <a:gd name="connsiteY1" fmla="*/ 1589881 h 9683034"/>
                <a:gd name="connsiteX2" fmla="*/ 2413158 w 10566837"/>
                <a:gd name="connsiteY2" fmla="*/ 2078831 h 9683034"/>
                <a:gd name="connsiteX3" fmla="*/ 3137058 w 10566837"/>
                <a:gd name="connsiteY3" fmla="*/ 2316956 h 9683034"/>
                <a:gd name="connsiteX4" fmla="*/ 2543333 w 10566837"/>
                <a:gd name="connsiteY4" fmla="*/ 1834356 h 9683034"/>
                <a:gd name="connsiteX5" fmla="*/ 2384583 w 10566837"/>
                <a:gd name="connsiteY5" fmla="*/ 1031081 h 9683034"/>
                <a:gd name="connsiteX6" fmla="*/ 2784633 w 10566837"/>
                <a:gd name="connsiteY6" fmla="*/ 300831 h 9683034"/>
                <a:gd name="connsiteX7" fmla="*/ 3229133 w 10566837"/>
                <a:gd name="connsiteY7" fmla="*/ 805656 h 9683034"/>
                <a:gd name="connsiteX8" fmla="*/ 3064033 w 10566837"/>
                <a:gd name="connsiteY8" fmla="*/ 1135856 h 9683034"/>
                <a:gd name="connsiteX9" fmla="*/ 3137058 w 10566837"/>
                <a:gd name="connsiteY9" fmla="*/ 1485106 h 9683034"/>
                <a:gd name="connsiteX10" fmla="*/ 3416458 w 10566837"/>
                <a:gd name="connsiteY10" fmla="*/ 1710531 h 9683034"/>
                <a:gd name="connsiteX11" fmla="*/ 3772058 w 10566837"/>
                <a:gd name="connsiteY11" fmla="*/ 1710531 h 9683034"/>
                <a:gd name="connsiteX12" fmla="*/ 4045108 w 10566837"/>
                <a:gd name="connsiteY12" fmla="*/ 1478756 h 9683034"/>
                <a:gd name="connsiteX13" fmla="*/ 4111783 w 10566837"/>
                <a:gd name="connsiteY13" fmla="*/ 1129506 h 9683034"/>
                <a:gd name="connsiteX14" fmla="*/ 3940333 w 10566837"/>
                <a:gd name="connsiteY14" fmla="*/ 812006 h 9683034"/>
                <a:gd name="connsiteX15" fmla="*/ 3603783 w 10566837"/>
                <a:gd name="connsiteY15" fmla="*/ 678656 h 9683034"/>
                <a:gd name="connsiteX16" fmla="*/ 3626008 w 10566837"/>
                <a:gd name="connsiteY16" fmla="*/ 18256 h 9683034"/>
                <a:gd name="connsiteX17" fmla="*/ 3650614 w 10566837"/>
                <a:gd name="connsiteY17" fmla="*/ 0 h 9683034"/>
                <a:gd name="connsiteX18" fmla="*/ 4395945 w 10566837"/>
                <a:gd name="connsiteY18" fmla="*/ 302418 h 9683034"/>
                <a:gd name="connsiteX19" fmla="*/ 4791233 w 10566837"/>
                <a:gd name="connsiteY19" fmla="*/ 1031081 h 9683034"/>
                <a:gd name="connsiteX20" fmla="*/ 4629308 w 10566837"/>
                <a:gd name="connsiteY20" fmla="*/ 1838326 h 9683034"/>
                <a:gd name="connsiteX21" fmla="*/ 4045902 w 10566837"/>
                <a:gd name="connsiteY21" fmla="*/ 2319337 h 9683034"/>
                <a:gd name="connsiteX22" fmla="*/ 4762658 w 10566837"/>
                <a:gd name="connsiteY22" fmla="*/ 2081212 h 9683034"/>
                <a:gd name="connsiteX23" fmla="*/ 5412739 w 10566837"/>
                <a:gd name="connsiteY23" fmla="*/ 1588294 h 9683034"/>
                <a:gd name="connsiteX24" fmla="*/ 5872321 w 10566837"/>
                <a:gd name="connsiteY24" fmla="*/ 923925 h 9683034"/>
                <a:gd name="connsiteX25" fmla="*/ 6093777 w 10566837"/>
                <a:gd name="connsiteY25" fmla="*/ 150018 h 9683034"/>
                <a:gd name="connsiteX26" fmla="*/ 6134259 w 10566837"/>
                <a:gd name="connsiteY26" fmla="*/ 133350 h 9683034"/>
                <a:gd name="connsiteX27" fmla="*/ 6751002 w 10566837"/>
                <a:gd name="connsiteY27" fmla="*/ 207169 h 9683034"/>
                <a:gd name="connsiteX28" fmla="*/ 6760526 w 10566837"/>
                <a:gd name="connsiteY28" fmla="*/ 230981 h 9683034"/>
                <a:gd name="connsiteX29" fmla="*/ 6474777 w 10566837"/>
                <a:gd name="connsiteY29" fmla="*/ 1214438 h 9683034"/>
                <a:gd name="connsiteX30" fmla="*/ 5891371 w 10566837"/>
                <a:gd name="connsiteY30" fmla="*/ 2057400 h 9683034"/>
                <a:gd name="connsiteX31" fmla="*/ 5074602 w 10566837"/>
                <a:gd name="connsiteY31" fmla="*/ 2669382 h 9683034"/>
                <a:gd name="connsiteX32" fmla="*/ 4106947 w 10566837"/>
                <a:gd name="connsiteY32" fmla="*/ 2972780 h 9683034"/>
                <a:gd name="connsiteX33" fmla="*/ 8205151 w 10566837"/>
                <a:gd name="connsiteY33" fmla="*/ 2975593 h 9683034"/>
                <a:gd name="connsiteX34" fmla="*/ 8208341 w 10566837"/>
                <a:gd name="connsiteY34" fmla="*/ 6713709 h 9683034"/>
                <a:gd name="connsiteX35" fmla="*/ 9147706 w 10566837"/>
                <a:gd name="connsiteY35" fmla="*/ 7001085 h 9683034"/>
                <a:gd name="connsiteX36" fmla="*/ 9949828 w 10566837"/>
                <a:gd name="connsiteY36" fmla="*/ 7599131 h 9683034"/>
                <a:gd name="connsiteX37" fmla="*/ 10566837 w 10566837"/>
                <a:gd name="connsiteY37" fmla="*/ 8486945 h 9683034"/>
                <a:gd name="connsiteX38" fmla="*/ 9517914 w 10566837"/>
                <a:gd name="connsiteY38" fmla="*/ 8110858 h 9683034"/>
                <a:gd name="connsiteX39" fmla="*/ 8863881 w 10566837"/>
                <a:gd name="connsiteY39" fmla="*/ 7617623 h 9683034"/>
                <a:gd name="connsiteX40" fmla="*/ 8123464 w 10566837"/>
                <a:gd name="connsiteY40" fmla="*/ 7364842 h 9683034"/>
                <a:gd name="connsiteX41" fmla="*/ 8740478 w 10566837"/>
                <a:gd name="connsiteY41" fmla="*/ 7870406 h 9683034"/>
                <a:gd name="connsiteX42" fmla="*/ 8876222 w 10566837"/>
                <a:gd name="connsiteY42" fmla="*/ 8659576 h 9683034"/>
                <a:gd name="connsiteX43" fmla="*/ 8481331 w 10566837"/>
                <a:gd name="connsiteY43" fmla="*/ 9393261 h 9683034"/>
                <a:gd name="connsiteX44" fmla="*/ 8043252 w 10566837"/>
                <a:gd name="connsiteY44" fmla="*/ 8887696 h 9683034"/>
                <a:gd name="connsiteX45" fmla="*/ 8203675 w 10566837"/>
                <a:gd name="connsiteY45" fmla="*/ 8554765 h 9683034"/>
                <a:gd name="connsiteX46" fmla="*/ 8129633 w 10566837"/>
                <a:gd name="connsiteY46" fmla="*/ 8191003 h 9683034"/>
                <a:gd name="connsiteX47" fmla="*/ 7851972 w 10566837"/>
                <a:gd name="connsiteY47" fmla="*/ 7975216 h 9683034"/>
                <a:gd name="connsiteX48" fmla="*/ 7487938 w 10566837"/>
                <a:gd name="connsiteY48" fmla="*/ 7975216 h 9683034"/>
                <a:gd name="connsiteX49" fmla="*/ 7234961 w 10566837"/>
                <a:gd name="connsiteY49" fmla="*/ 8203338 h 9683034"/>
                <a:gd name="connsiteX50" fmla="*/ 7160919 w 10566837"/>
                <a:gd name="connsiteY50" fmla="*/ 8548598 h 9683034"/>
                <a:gd name="connsiteX51" fmla="*/ 7327516 w 10566837"/>
                <a:gd name="connsiteY51" fmla="*/ 8881529 h 9683034"/>
                <a:gd name="connsiteX52" fmla="*/ 7660705 w 10566837"/>
                <a:gd name="connsiteY52" fmla="*/ 9004840 h 9683034"/>
                <a:gd name="connsiteX53" fmla="*/ 7648363 w 10566837"/>
                <a:gd name="connsiteY53" fmla="*/ 9646040 h 9683034"/>
                <a:gd name="connsiteX54" fmla="*/ 7623683 w 10566837"/>
                <a:gd name="connsiteY54" fmla="*/ 9683034 h 9683034"/>
                <a:gd name="connsiteX55" fmla="*/ 6870924 w 10566837"/>
                <a:gd name="connsiteY55" fmla="*/ 9380932 h 9683034"/>
                <a:gd name="connsiteX56" fmla="*/ 6482207 w 10566837"/>
                <a:gd name="connsiteY56" fmla="*/ 8665742 h 9683034"/>
                <a:gd name="connsiteX57" fmla="*/ 6636458 w 10566837"/>
                <a:gd name="connsiteY57" fmla="*/ 7839576 h 9683034"/>
                <a:gd name="connsiteX58" fmla="*/ 7228794 w 10566837"/>
                <a:gd name="connsiteY58" fmla="*/ 7364840 h 9683034"/>
                <a:gd name="connsiteX59" fmla="*/ 6525396 w 10566837"/>
                <a:gd name="connsiteY59" fmla="*/ 7599127 h 9683034"/>
                <a:gd name="connsiteX60" fmla="*/ 5877530 w 10566837"/>
                <a:gd name="connsiteY60" fmla="*/ 8080028 h 9683034"/>
                <a:gd name="connsiteX61" fmla="*/ 5390090 w 10566837"/>
                <a:gd name="connsiteY61" fmla="*/ 7623785 h 9683034"/>
                <a:gd name="connsiteX62" fmla="*/ 6204549 w 10566837"/>
                <a:gd name="connsiteY62" fmla="*/ 7007255 h 9683034"/>
                <a:gd name="connsiteX63" fmla="*/ 7185603 w 10566837"/>
                <a:gd name="connsiteY63" fmla="*/ 6711313 h 9683034"/>
                <a:gd name="connsiteX64" fmla="*/ 164 w 10566837"/>
                <a:gd name="connsiteY64" fmla="*/ 6713709 h 9683034"/>
                <a:gd name="connsiteX65" fmla="*/ 951 w 10566837"/>
                <a:gd name="connsiteY65" fmla="*/ 2990850 h 9683034"/>
                <a:gd name="connsiteX66" fmla="*/ 3086682 w 10566837"/>
                <a:gd name="connsiteY66" fmla="*/ 2973096 h 9683034"/>
                <a:gd name="connsiteX67" fmla="*/ 2102008 w 10566837"/>
                <a:gd name="connsiteY67" fmla="*/ 2672556 h 9683034"/>
                <a:gd name="connsiteX68" fmla="*/ 1292383 w 10566837"/>
                <a:gd name="connsiteY68" fmla="*/ 2062956 h 9683034"/>
                <a:gd name="connsiteX69" fmla="*/ 701833 w 10566837"/>
                <a:gd name="connsiteY69" fmla="*/ 1202531 h 9683034"/>
                <a:gd name="connsiteX70" fmla="*/ 1295557 w 10566837"/>
                <a:gd name="connsiteY70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481331 w 9949828"/>
                <a:gd name="connsiteY42" fmla="*/ 9393261 h 9683034"/>
                <a:gd name="connsiteX43" fmla="*/ 8043252 w 9949828"/>
                <a:gd name="connsiteY43" fmla="*/ 8887696 h 9683034"/>
                <a:gd name="connsiteX44" fmla="*/ 8203675 w 9949828"/>
                <a:gd name="connsiteY44" fmla="*/ 8554765 h 9683034"/>
                <a:gd name="connsiteX45" fmla="*/ 8129633 w 9949828"/>
                <a:gd name="connsiteY45" fmla="*/ 8191003 h 9683034"/>
                <a:gd name="connsiteX46" fmla="*/ 7851972 w 9949828"/>
                <a:gd name="connsiteY46" fmla="*/ 7975216 h 9683034"/>
                <a:gd name="connsiteX47" fmla="*/ 7487938 w 9949828"/>
                <a:gd name="connsiteY47" fmla="*/ 7975216 h 9683034"/>
                <a:gd name="connsiteX48" fmla="*/ 7234961 w 9949828"/>
                <a:gd name="connsiteY48" fmla="*/ 8203338 h 9683034"/>
                <a:gd name="connsiteX49" fmla="*/ 7160919 w 9949828"/>
                <a:gd name="connsiteY49" fmla="*/ 8548598 h 9683034"/>
                <a:gd name="connsiteX50" fmla="*/ 7327516 w 9949828"/>
                <a:gd name="connsiteY50" fmla="*/ 8881529 h 9683034"/>
                <a:gd name="connsiteX51" fmla="*/ 7660705 w 9949828"/>
                <a:gd name="connsiteY51" fmla="*/ 9004840 h 9683034"/>
                <a:gd name="connsiteX52" fmla="*/ 7648363 w 9949828"/>
                <a:gd name="connsiteY52" fmla="*/ 9646040 h 9683034"/>
                <a:gd name="connsiteX53" fmla="*/ 7623683 w 9949828"/>
                <a:gd name="connsiteY53" fmla="*/ 9683034 h 9683034"/>
                <a:gd name="connsiteX54" fmla="*/ 6870924 w 9949828"/>
                <a:gd name="connsiteY54" fmla="*/ 9380932 h 9683034"/>
                <a:gd name="connsiteX55" fmla="*/ 6482207 w 9949828"/>
                <a:gd name="connsiteY55" fmla="*/ 8665742 h 9683034"/>
                <a:gd name="connsiteX56" fmla="*/ 6636458 w 9949828"/>
                <a:gd name="connsiteY56" fmla="*/ 7839576 h 9683034"/>
                <a:gd name="connsiteX57" fmla="*/ 7228794 w 9949828"/>
                <a:gd name="connsiteY57" fmla="*/ 7364840 h 9683034"/>
                <a:gd name="connsiteX58" fmla="*/ 6525396 w 9949828"/>
                <a:gd name="connsiteY58" fmla="*/ 7599127 h 9683034"/>
                <a:gd name="connsiteX59" fmla="*/ 5877530 w 9949828"/>
                <a:gd name="connsiteY59" fmla="*/ 8080028 h 9683034"/>
                <a:gd name="connsiteX60" fmla="*/ 5390090 w 9949828"/>
                <a:gd name="connsiteY60" fmla="*/ 7623785 h 9683034"/>
                <a:gd name="connsiteX61" fmla="*/ 6204549 w 9949828"/>
                <a:gd name="connsiteY61" fmla="*/ 7007255 h 9683034"/>
                <a:gd name="connsiteX62" fmla="*/ 7185603 w 9949828"/>
                <a:gd name="connsiteY62" fmla="*/ 6711313 h 9683034"/>
                <a:gd name="connsiteX63" fmla="*/ 164 w 9949828"/>
                <a:gd name="connsiteY63" fmla="*/ 6713709 h 9683034"/>
                <a:gd name="connsiteX64" fmla="*/ 951 w 9949828"/>
                <a:gd name="connsiteY64" fmla="*/ 2990850 h 9683034"/>
                <a:gd name="connsiteX65" fmla="*/ 3086682 w 9949828"/>
                <a:gd name="connsiteY65" fmla="*/ 2973096 h 9683034"/>
                <a:gd name="connsiteX66" fmla="*/ 2102008 w 9949828"/>
                <a:gd name="connsiteY66" fmla="*/ 2672556 h 9683034"/>
                <a:gd name="connsiteX67" fmla="*/ 1292383 w 9949828"/>
                <a:gd name="connsiteY67" fmla="*/ 2062956 h 9683034"/>
                <a:gd name="connsiteX68" fmla="*/ 701833 w 9949828"/>
                <a:gd name="connsiteY68" fmla="*/ 1202531 h 9683034"/>
                <a:gd name="connsiteX69" fmla="*/ 1295557 w 9949828"/>
                <a:gd name="connsiteY69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043252 w 9949828"/>
                <a:gd name="connsiteY42" fmla="*/ 8887696 h 9683034"/>
                <a:gd name="connsiteX43" fmla="*/ 8203675 w 9949828"/>
                <a:gd name="connsiteY43" fmla="*/ 8554765 h 9683034"/>
                <a:gd name="connsiteX44" fmla="*/ 8129633 w 9949828"/>
                <a:gd name="connsiteY44" fmla="*/ 8191003 h 9683034"/>
                <a:gd name="connsiteX45" fmla="*/ 7851972 w 9949828"/>
                <a:gd name="connsiteY45" fmla="*/ 7975216 h 9683034"/>
                <a:gd name="connsiteX46" fmla="*/ 7487938 w 9949828"/>
                <a:gd name="connsiteY46" fmla="*/ 7975216 h 9683034"/>
                <a:gd name="connsiteX47" fmla="*/ 7234961 w 9949828"/>
                <a:gd name="connsiteY47" fmla="*/ 8203338 h 9683034"/>
                <a:gd name="connsiteX48" fmla="*/ 7160919 w 9949828"/>
                <a:gd name="connsiteY48" fmla="*/ 8548598 h 9683034"/>
                <a:gd name="connsiteX49" fmla="*/ 7327516 w 9949828"/>
                <a:gd name="connsiteY49" fmla="*/ 8881529 h 9683034"/>
                <a:gd name="connsiteX50" fmla="*/ 7660705 w 9949828"/>
                <a:gd name="connsiteY50" fmla="*/ 9004840 h 9683034"/>
                <a:gd name="connsiteX51" fmla="*/ 7648363 w 9949828"/>
                <a:gd name="connsiteY51" fmla="*/ 9646040 h 9683034"/>
                <a:gd name="connsiteX52" fmla="*/ 7623683 w 9949828"/>
                <a:gd name="connsiteY52" fmla="*/ 9683034 h 9683034"/>
                <a:gd name="connsiteX53" fmla="*/ 6870924 w 9949828"/>
                <a:gd name="connsiteY53" fmla="*/ 9380932 h 9683034"/>
                <a:gd name="connsiteX54" fmla="*/ 6482207 w 9949828"/>
                <a:gd name="connsiteY54" fmla="*/ 8665742 h 9683034"/>
                <a:gd name="connsiteX55" fmla="*/ 6636458 w 9949828"/>
                <a:gd name="connsiteY55" fmla="*/ 7839576 h 9683034"/>
                <a:gd name="connsiteX56" fmla="*/ 7228794 w 9949828"/>
                <a:gd name="connsiteY56" fmla="*/ 7364840 h 9683034"/>
                <a:gd name="connsiteX57" fmla="*/ 6525396 w 9949828"/>
                <a:gd name="connsiteY57" fmla="*/ 7599127 h 9683034"/>
                <a:gd name="connsiteX58" fmla="*/ 5877530 w 9949828"/>
                <a:gd name="connsiteY58" fmla="*/ 8080028 h 9683034"/>
                <a:gd name="connsiteX59" fmla="*/ 5390090 w 9949828"/>
                <a:gd name="connsiteY59" fmla="*/ 7623785 h 9683034"/>
                <a:gd name="connsiteX60" fmla="*/ 6204549 w 9949828"/>
                <a:gd name="connsiteY60" fmla="*/ 7007255 h 9683034"/>
                <a:gd name="connsiteX61" fmla="*/ 7185603 w 9949828"/>
                <a:gd name="connsiteY61" fmla="*/ 6711313 h 9683034"/>
                <a:gd name="connsiteX62" fmla="*/ 164 w 9949828"/>
                <a:gd name="connsiteY62" fmla="*/ 6713709 h 9683034"/>
                <a:gd name="connsiteX63" fmla="*/ 951 w 9949828"/>
                <a:gd name="connsiteY63" fmla="*/ 2990850 h 9683034"/>
                <a:gd name="connsiteX64" fmla="*/ 3086682 w 9949828"/>
                <a:gd name="connsiteY64" fmla="*/ 2973096 h 9683034"/>
                <a:gd name="connsiteX65" fmla="*/ 2102008 w 9949828"/>
                <a:gd name="connsiteY65" fmla="*/ 2672556 h 9683034"/>
                <a:gd name="connsiteX66" fmla="*/ 1292383 w 9949828"/>
                <a:gd name="connsiteY66" fmla="*/ 2062956 h 9683034"/>
                <a:gd name="connsiteX67" fmla="*/ 701833 w 9949828"/>
                <a:gd name="connsiteY67" fmla="*/ 1202531 h 9683034"/>
                <a:gd name="connsiteX68" fmla="*/ 1295557 w 9949828"/>
                <a:gd name="connsiteY68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203675 w 9949828"/>
                <a:gd name="connsiteY42" fmla="*/ 8554765 h 9683034"/>
                <a:gd name="connsiteX43" fmla="*/ 8129633 w 9949828"/>
                <a:gd name="connsiteY43" fmla="*/ 8191003 h 9683034"/>
                <a:gd name="connsiteX44" fmla="*/ 7851972 w 9949828"/>
                <a:gd name="connsiteY44" fmla="*/ 7975216 h 9683034"/>
                <a:gd name="connsiteX45" fmla="*/ 7487938 w 9949828"/>
                <a:gd name="connsiteY45" fmla="*/ 7975216 h 9683034"/>
                <a:gd name="connsiteX46" fmla="*/ 7234961 w 9949828"/>
                <a:gd name="connsiteY46" fmla="*/ 8203338 h 9683034"/>
                <a:gd name="connsiteX47" fmla="*/ 7160919 w 9949828"/>
                <a:gd name="connsiteY47" fmla="*/ 8548598 h 9683034"/>
                <a:gd name="connsiteX48" fmla="*/ 7327516 w 9949828"/>
                <a:gd name="connsiteY48" fmla="*/ 8881529 h 9683034"/>
                <a:gd name="connsiteX49" fmla="*/ 7660705 w 9949828"/>
                <a:gd name="connsiteY49" fmla="*/ 9004840 h 9683034"/>
                <a:gd name="connsiteX50" fmla="*/ 7648363 w 9949828"/>
                <a:gd name="connsiteY50" fmla="*/ 9646040 h 9683034"/>
                <a:gd name="connsiteX51" fmla="*/ 7623683 w 9949828"/>
                <a:gd name="connsiteY51" fmla="*/ 9683034 h 9683034"/>
                <a:gd name="connsiteX52" fmla="*/ 6870924 w 9949828"/>
                <a:gd name="connsiteY52" fmla="*/ 9380932 h 9683034"/>
                <a:gd name="connsiteX53" fmla="*/ 6482207 w 9949828"/>
                <a:gd name="connsiteY53" fmla="*/ 8665742 h 9683034"/>
                <a:gd name="connsiteX54" fmla="*/ 6636458 w 9949828"/>
                <a:gd name="connsiteY54" fmla="*/ 7839576 h 9683034"/>
                <a:gd name="connsiteX55" fmla="*/ 7228794 w 9949828"/>
                <a:gd name="connsiteY55" fmla="*/ 7364840 h 9683034"/>
                <a:gd name="connsiteX56" fmla="*/ 6525396 w 9949828"/>
                <a:gd name="connsiteY56" fmla="*/ 7599127 h 9683034"/>
                <a:gd name="connsiteX57" fmla="*/ 5877530 w 9949828"/>
                <a:gd name="connsiteY57" fmla="*/ 8080028 h 9683034"/>
                <a:gd name="connsiteX58" fmla="*/ 5390090 w 9949828"/>
                <a:gd name="connsiteY58" fmla="*/ 7623785 h 9683034"/>
                <a:gd name="connsiteX59" fmla="*/ 6204549 w 9949828"/>
                <a:gd name="connsiteY59" fmla="*/ 7007255 h 9683034"/>
                <a:gd name="connsiteX60" fmla="*/ 7185603 w 9949828"/>
                <a:gd name="connsiteY60" fmla="*/ 6711313 h 9683034"/>
                <a:gd name="connsiteX61" fmla="*/ 164 w 9949828"/>
                <a:gd name="connsiteY61" fmla="*/ 6713709 h 9683034"/>
                <a:gd name="connsiteX62" fmla="*/ 951 w 9949828"/>
                <a:gd name="connsiteY62" fmla="*/ 2990850 h 9683034"/>
                <a:gd name="connsiteX63" fmla="*/ 3086682 w 9949828"/>
                <a:gd name="connsiteY63" fmla="*/ 2973096 h 9683034"/>
                <a:gd name="connsiteX64" fmla="*/ 2102008 w 9949828"/>
                <a:gd name="connsiteY64" fmla="*/ 2672556 h 9683034"/>
                <a:gd name="connsiteX65" fmla="*/ 1292383 w 9949828"/>
                <a:gd name="connsiteY65" fmla="*/ 2062956 h 9683034"/>
                <a:gd name="connsiteX66" fmla="*/ 701833 w 9949828"/>
                <a:gd name="connsiteY66" fmla="*/ 1202531 h 9683034"/>
                <a:gd name="connsiteX67" fmla="*/ 1295557 w 9949828"/>
                <a:gd name="connsiteY67" fmla="*/ 916606 h 9683034"/>
                <a:gd name="connsiteX0" fmla="*/ 1295557 w 9949828"/>
                <a:gd name="connsiteY0" fmla="*/ 916606 h 9683034"/>
                <a:gd name="connsiteX1" fmla="*/ 1759108 w 9949828"/>
                <a:gd name="connsiteY1" fmla="*/ 1589881 h 9683034"/>
                <a:gd name="connsiteX2" fmla="*/ 2413158 w 9949828"/>
                <a:gd name="connsiteY2" fmla="*/ 2078831 h 9683034"/>
                <a:gd name="connsiteX3" fmla="*/ 3137058 w 9949828"/>
                <a:gd name="connsiteY3" fmla="*/ 2316956 h 9683034"/>
                <a:gd name="connsiteX4" fmla="*/ 2543333 w 9949828"/>
                <a:gd name="connsiteY4" fmla="*/ 1834356 h 9683034"/>
                <a:gd name="connsiteX5" fmla="*/ 2384583 w 9949828"/>
                <a:gd name="connsiteY5" fmla="*/ 1031081 h 9683034"/>
                <a:gd name="connsiteX6" fmla="*/ 2784633 w 9949828"/>
                <a:gd name="connsiteY6" fmla="*/ 300831 h 9683034"/>
                <a:gd name="connsiteX7" fmla="*/ 3229133 w 9949828"/>
                <a:gd name="connsiteY7" fmla="*/ 805656 h 9683034"/>
                <a:gd name="connsiteX8" fmla="*/ 3064033 w 9949828"/>
                <a:gd name="connsiteY8" fmla="*/ 1135856 h 9683034"/>
                <a:gd name="connsiteX9" fmla="*/ 3137058 w 9949828"/>
                <a:gd name="connsiteY9" fmla="*/ 1485106 h 9683034"/>
                <a:gd name="connsiteX10" fmla="*/ 3416458 w 9949828"/>
                <a:gd name="connsiteY10" fmla="*/ 1710531 h 9683034"/>
                <a:gd name="connsiteX11" fmla="*/ 3772058 w 9949828"/>
                <a:gd name="connsiteY11" fmla="*/ 1710531 h 9683034"/>
                <a:gd name="connsiteX12" fmla="*/ 4045108 w 9949828"/>
                <a:gd name="connsiteY12" fmla="*/ 1478756 h 9683034"/>
                <a:gd name="connsiteX13" fmla="*/ 4111783 w 9949828"/>
                <a:gd name="connsiteY13" fmla="*/ 1129506 h 9683034"/>
                <a:gd name="connsiteX14" fmla="*/ 3940333 w 9949828"/>
                <a:gd name="connsiteY14" fmla="*/ 812006 h 9683034"/>
                <a:gd name="connsiteX15" fmla="*/ 3603783 w 9949828"/>
                <a:gd name="connsiteY15" fmla="*/ 678656 h 9683034"/>
                <a:gd name="connsiteX16" fmla="*/ 3626008 w 9949828"/>
                <a:gd name="connsiteY16" fmla="*/ 18256 h 9683034"/>
                <a:gd name="connsiteX17" fmla="*/ 3650614 w 9949828"/>
                <a:gd name="connsiteY17" fmla="*/ 0 h 9683034"/>
                <a:gd name="connsiteX18" fmla="*/ 4395945 w 9949828"/>
                <a:gd name="connsiteY18" fmla="*/ 302418 h 9683034"/>
                <a:gd name="connsiteX19" fmla="*/ 4791233 w 9949828"/>
                <a:gd name="connsiteY19" fmla="*/ 1031081 h 9683034"/>
                <a:gd name="connsiteX20" fmla="*/ 4629308 w 9949828"/>
                <a:gd name="connsiteY20" fmla="*/ 1838326 h 9683034"/>
                <a:gd name="connsiteX21" fmla="*/ 4045902 w 9949828"/>
                <a:gd name="connsiteY21" fmla="*/ 2319337 h 9683034"/>
                <a:gd name="connsiteX22" fmla="*/ 4762658 w 9949828"/>
                <a:gd name="connsiteY22" fmla="*/ 2081212 h 9683034"/>
                <a:gd name="connsiteX23" fmla="*/ 5412739 w 9949828"/>
                <a:gd name="connsiteY23" fmla="*/ 1588294 h 9683034"/>
                <a:gd name="connsiteX24" fmla="*/ 5872321 w 9949828"/>
                <a:gd name="connsiteY24" fmla="*/ 923925 h 9683034"/>
                <a:gd name="connsiteX25" fmla="*/ 6093777 w 9949828"/>
                <a:gd name="connsiteY25" fmla="*/ 150018 h 9683034"/>
                <a:gd name="connsiteX26" fmla="*/ 6134259 w 9949828"/>
                <a:gd name="connsiteY26" fmla="*/ 133350 h 9683034"/>
                <a:gd name="connsiteX27" fmla="*/ 6751002 w 9949828"/>
                <a:gd name="connsiteY27" fmla="*/ 207169 h 9683034"/>
                <a:gd name="connsiteX28" fmla="*/ 6760526 w 9949828"/>
                <a:gd name="connsiteY28" fmla="*/ 230981 h 9683034"/>
                <a:gd name="connsiteX29" fmla="*/ 6474777 w 9949828"/>
                <a:gd name="connsiteY29" fmla="*/ 1214438 h 9683034"/>
                <a:gd name="connsiteX30" fmla="*/ 5891371 w 9949828"/>
                <a:gd name="connsiteY30" fmla="*/ 2057400 h 9683034"/>
                <a:gd name="connsiteX31" fmla="*/ 5074602 w 9949828"/>
                <a:gd name="connsiteY31" fmla="*/ 2669382 h 9683034"/>
                <a:gd name="connsiteX32" fmla="*/ 4106947 w 9949828"/>
                <a:gd name="connsiteY32" fmla="*/ 2972780 h 9683034"/>
                <a:gd name="connsiteX33" fmla="*/ 8205151 w 9949828"/>
                <a:gd name="connsiteY33" fmla="*/ 2975593 h 9683034"/>
                <a:gd name="connsiteX34" fmla="*/ 8208341 w 9949828"/>
                <a:gd name="connsiteY34" fmla="*/ 6713709 h 9683034"/>
                <a:gd name="connsiteX35" fmla="*/ 9147706 w 9949828"/>
                <a:gd name="connsiteY35" fmla="*/ 7001085 h 9683034"/>
                <a:gd name="connsiteX36" fmla="*/ 9949828 w 9949828"/>
                <a:gd name="connsiteY36" fmla="*/ 7599131 h 9683034"/>
                <a:gd name="connsiteX37" fmla="*/ 9517914 w 9949828"/>
                <a:gd name="connsiteY37" fmla="*/ 8110858 h 9683034"/>
                <a:gd name="connsiteX38" fmla="*/ 8863881 w 9949828"/>
                <a:gd name="connsiteY38" fmla="*/ 7617623 h 9683034"/>
                <a:gd name="connsiteX39" fmla="*/ 8123464 w 9949828"/>
                <a:gd name="connsiteY39" fmla="*/ 7364842 h 9683034"/>
                <a:gd name="connsiteX40" fmla="*/ 8740478 w 9949828"/>
                <a:gd name="connsiteY40" fmla="*/ 7870406 h 9683034"/>
                <a:gd name="connsiteX41" fmla="*/ 8876222 w 9949828"/>
                <a:gd name="connsiteY41" fmla="*/ 8659576 h 9683034"/>
                <a:gd name="connsiteX42" fmla="*/ 8203675 w 9949828"/>
                <a:gd name="connsiteY42" fmla="*/ 8554765 h 9683034"/>
                <a:gd name="connsiteX43" fmla="*/ 8129633 w 9949828"/>
                <a:gd name="connsiteY43" fmla="*/ 8191003 h 9683034"/>
                <a:gd name="connsiteX44" fmla="*/ 7851972 w 9949828"/>
                <a:gd name="connsiteY44" fmla="*/ 7975216 h 9683034"/>
                <a:gd name="connsiteX45" fmla="*/ 7487938 w 9949828"/>
                <a:gd name="connsiteY45" fmla="*/ 7975216 h 9683034"/>
                <a:gd name="connsiteX46" fmla="*/ 7234961 w 9949828"/>
                <a:gd name="connsiteY46" fmla="*/ 8203338 h 9683034"/>
                <a:gd name="connsiteX47" fmla="*/ 7160919 w 9949828"/>
                <a:gd name="connsiteY47" fmla="*/ 8548598 h 9683034"/>
                <a:gd name="connsiteX48" fmla="*/ 7327516 w 9949828"/>
                <a:gd name="connsiteY48" fmla="*/ 8881529 h 9683034"/>
                <a:gd name="connsiteX49" fmla="*/ 7660705 w 9949828"/>
                <a:gd name="connsiteY49" fmla="*/ 9004840 h 9683034"/>
                <a:gd name="connsiteX50" fmla="*/ 7623683 w 9949828"/>
                <a:gd name="connsiteY50" fmla="*/ 9683034 h 9683034"/>
                <a:gd name="connsiteX51" fmla="*/ 6870924 w 9949828"/>
                <a:gd name="connsiteY51" fmla="*/ 9380932 h 9683034"/>
                <a:gd name="connsiteX52" fmla="*/ 6482207 w 9949828"/>
                <a:gd name="connsiteY52" fmla="*/ 8665742 h 9683034"/>
                <a:gd name="connsiteX53" fmla="*/ 6636458 w 9949828"/>
                <a:gd name="connsiteY53" fmla="*/ 7839576 h 9683034"/>
                <a:gd name="connsiteX54" fmla="*/ 7228794 w 9949828"/>
                <a:gd name="connsiteY54" fmla="*/ 7364840 h 9683034"/>
                <a:gd name="connsiteX55" fmla="*/ 6525396 w 9949828"/>
                <a:gd name="connsiteY55" fmla="*/ 7599127 h 9683034"/>
                <a:gd name="connsiteX56" fmla="*/ 5877530 w 9949828"/>
                <a:gd name="connsiteY56" fmla="*/ 8080028 h 9683034"/>
                <a:gd name="connsiteX57" fmla="*/ 5390090 w 9949828"/>
                <a:gd name="connsiteY57" fmla="*/ 7623785 h 9683034"/>
                <a:gd name="connsiteX58" fmla="*/ 6204549 w 9949828"/>
                <a:gd name="connsiteY58" fmla="*/ 7007255 h 9683034"/>
                <a:gd name="connsiteX59" fmla="*/ 7185603 w 9949828"/>
                <a:gd name="connsiteY59" fmla="*/ 6711313 h 9683034"/>
                <a:gd name="connsiteX60" fmla="*/ 164 w 9949828"/>
                <a:gd name="connsiteY60" fmla="*/ 6713709 h 9683034"/>
                <a:gd name="connsiteX61" fmla="*/ 951 w 9949828"/>
                <a:gd name="connsiteY61" fmla="*/ 2990850 h 9683034"/>
                <a:gd name="connsiteX62" fmla="*/ 3086682 w 9949828"/>
                <a:gd name="connsiteY62" fmla="*/ 2973096 h 9683034"/>
                <a:gd name="connsiteX63" fmla="*/ 2102008 w 9949828"/>
                <a:gd name="connsiteY63" fmla="*/ 2672556 h 9683034"/>
                <a:gd name="connsiteX64" fmla="*/ 1292383 w 9949828"/>
                <a:gd name="connsiteY64" fmla="*/ 2062956 h 9683034"/>
                <a:gd name="connsiteX65" fmla="*/ 701833 w 9949828"/>
                <a:gd name="connsiteY65" fmla="*/ 1202531 h 9683034"/>
                <a:gd name="connsiteX66" fmla="*/ 1295557 w 9949828"/>
                <a:gd name="connsiteY66" fmla="*/ 916606 h 9683034"/>
                <a:gd name="connsiteX0" fmla="*/ 1295557 w 9949828"/>
                <a:gd name="connsiteY0" fmla="*/ 916606 h 9380932"/>
                <a:gd name="connsiteX1" fmla="*/ 1759108 w 9949828"/>
                <a:gd name="connsiteY1" fmla="*/ 1589881 h 9380932"/>
                <a:gd name="connsiteX2" fmla="*/ 2413158 w 9949828"/>
                <a:gd name="connsiteY2" fmla="*/ 2078831 h 9380932"/>
                <a:gd name="connsiteX3" fmla="*/ 3137058 w 9949828"/>
                <a:gd name="connsiteY3" fmla="*/ 2316956 h 9380932"/>
                <a:gd name="connsiteX4" fmla="*/ 2543333 w 9949828"/>
                <a:gd name="connsiteY4" fmla="*/ 1834356 h 9380932"/>
                <a:gd name="connsiteX5" fmla="*/ 2384583 w 9949828"/>
                <a:gd name="connsiteY5" fmla="*/ 1031081 h 9380932"/>
                <a:gd name="connsiteX6" fmla="*/ 2784633 w 9949828"/>
                <a:gd name="connsiteY6" fmla="*/ 300831 h 9380932"/>
                <a:gd name="connsiteX7" fmla="*/ 3229133 w 9949828"/>
                <a:gd name="connsiteY7" fmla="*/ 805656 h 9380932"/>
                <a:gd name="connsiteX8" fmla="*/ 3064033 w 9949828"/>
                <a:gd name="connsiteY8" fmla="*/ 1135856 h 9380932"/>
                <a:gd name="connsiteX9" fmla="*/ 3137058 w 9949828"/>
                <a:gd name="connsiteY9" fmla="*/ 1485106 h 9380932"/>
                <a:gd name="connsiteX10" fmla="*/ 3416458 w 9949828"/>
                <a:gd name="connsiteY10" fmla="*/ 1710531 h 9380932"/>
                <a:gd name="connsiteX11" fmla="*/ 3772058 w 9949828"/>
                <a:gd name="connsiteY11" fmla="*/ 1710531 h 9380932"/>
                <a:gd name="connsiteX12" fmla="*/ 4045108 w 9949828"/>
                <a:gd name="connsiteY12" fmla="*/ 1478756 h 9380932"/>
                <a:gd name="connsiteX13" fmla="*/ 4111783 w 9949828"/>
                <a:gd name="connsiteY13" fmla="*/ 1129506 h 9380932"/>
                <a:gd name="connsiteX14" fmla="*/ 3940333 w 9949828"/>
                <a:gd name="connsiteY14" fmla="*/ 812006 h 9380932"/>
                <a:gd name="connsiteX15" fmla="*/ 3603783 w 9949828"/>
                <a:gd name="connsiteY15" fmla="*/ 678656 h 9380932"/>
                <a:gd name="connsiteX16" fmla="*/ 3626008 w 9949828"/>
                <a:gd name="connsiteY16" fmla="*/ 18256 h 9380932"/>
                <a:gd name="connsiteX17" fmla="*/ 3650614 w 9949828"/>
                <a:gd name="connsiteY17" fmla="*/ 0 h 9380932"/>
                <a:gd name="connsiteX18" fmla="*/ 4395945 w 9949828"/>
                <a:gd name="connsiteY18" fmla="*/ 302418 h 9380932"/>
                <a:gd name="connsiteX19" fmla="*/ 4791233 w 9949828"/>
                <a:gd name="connsiteY19" fmla="*/ 1031081 h 9380932"/>
                <a:gd name="connsiteX20" fmla="*/ 4629308 w 9949828"/>
                <a:gd name="connsiteY20" fmla="*/ 1838326 h 9380932"/>
                <a:gd name="connsiteX21" fmla="*/ 4045902 w 9949828"/>
                <a:gd name="connsiteY21" fmla="*/ 2319337 h 9380932"/>
                <a:gd name="connsiteX22" fmla="*/ 4762658 w 9949828"/>
                <a:gd name="connsiteY22" fmla="*/ 2081212 h 9380932"/>
                <a:gd name="connsiteX23" fmla="*/ 5412739 w 9949828"/>
                <a:gd name="connsiteY23" fmla="*/ 1588294 h 9380932"/>
                <a:gd name="connsiteX24" fmla="*/ 5872321 w 9949828"/>
                <a:gd name="connsiteY24" fmla="*/ 923925 h 9380932"/>
                <a:gd name="connsiteX25" fmla="*/ 6093777 w 9949828"/>
                <a:gd name="connsiteY25" fmla="*/ 150018 h 9380932"/>
                <a:gd name="connsiteX26" fmla="*/ 6134259 w 9949828"/>
                <a:gd name="connsiteY26" fmla="*/ 133350 h 9380932"/>
                <a:gd name="connsiteX27" fmla="*/ 6751002 w 9949828"/>
                <a:gd name="connsiteY27" fmla="*/ 207169 h 9380932"/>
                <a:gd name="connsiteX28" fmla="*/ 6760526 w 9949828"/>
                <a:gd name="connsiteY28" fmla="*/ 230981 h 9380932"/>
                <a:gd name="connsiteX29" fmla="*/ 6474777 w 9949828"/>
                <a:gd name="connsiteY29" fmla="*/ 1214438 h 9380932"/>
                <a:gd name="connsiteX30" fmla="*/ 5891371 w 9949828"/>
                <a:gd name="connsiteY30" fmla="*/ 2057400 h 9380932"/>
                <a:gd name="connsiteX31" fmla="*/ 5074602 w 9949828"/>
                <a:gd name="connsiteY31" fmla="*/ 2669382 h 9380932"/>
                <a:gd name="connsiteX32" fmla="*/ 4106947 w 9949828"/>
                <a:gd name="connsiteY32" fmla="*/ 2972780 h 9380932"/>
                <a:gd name="connsiteX33" fmla="*/ 8205151 w 9949828"/>
                <a:gd name="connsiteY33" fmla="*/ 2975593 h 9380932"/>
                <a:gd name="connsiteX34" fmla="*/ 8208341 w 9949828"/>
                <a:gd name="connsiteY34" fmla="*/ 6713709 h 9380932"/>
                <a:gd name="connsiteX35" fmla="*/ 9147706 w 9949828"/>
                <a:gd name="connsiteY35" fmla="*/ 7001085 h 9380932"/>
                <a:gd name="connsiteX36" fmla="*/ 9949828 w 9949828"/>
                <a:gd name="connsiteY36" fmla="*/ 7599131 h 9380932"/>
                <a:gd name="connsiteX37" fmla="*/ 9517914 w 9949828"/>
                <a:gd name="connsiteY37" fmla="*/ 8110858 h 9380932"/>
                <a:gd name="connsiteX38" fmla="*/ 8863881 w 9949828"/>
                <a:gd name="connsiteY38" fmla="*/ 7617623 h 9380932"/>
                <a:gd name="connsiteX39" fmla="*/ 8123464 w 9949828"/>
                <a:gd name="connsiteY39" fmla="*/ 7364842 h 9380932"/>
                <a:gd name="connsiteX40" fmla="*/ 8740478 w 9949828"/>
                <a:gd name="connsiteY40" fmla="*/ 7870406 h 9380932"/>
                <a:gd name="connsiteX41" fmla="*/ 8876222 w 9949828"/>
                <a:gd name="connsiteY41" fmla="*/ 8659576 h 9380932"/>
                <a:gd name="connsiteX42" fmla="*/ 8203675 w 9949828"/>
                <a:gd name="connsiteY42" fmla="*/ 8554765 h 9380932"/>
                <a:gd name="connsiteX43" fmla="*/ 8129633 w 9949828"/>
                <a:gd name="connsiteY43" fmla="*/ 8191003 h 9380932"/>
                <a:gd name="connsiteX44" fmla="*/ 7851972 w 9949828"/>
                <a:gd name="connsiteY44" fmla="*/ 7975216 h 9380932"/>
                <a:gd name="connsiteX45" fmla="*/ 7487938 w 9949828"/>
                <a:gd name="connsiteY45" fmla="*/ 7975216 h 9380932"/>
                <a:gd name="connsiteX46" fmla="*/ 7234961 w 9949828"/>
                <a:gd name="connsiteY46" fmla="*/ 8203338 h 9380932"/>
                <a:gd name="connsiteX47" fmla="*/ 7160919 w 9949828"/>
                <a:gd name="connsiteY47" fmla="*/ 8548598 h 9380932"/>
                <a:gd name="connsiteX48" fmla="*/ 7327516 w 9949828"/>
                <a:gd name="connsiteY48" fmla="*/ 8881529 h 9380932"/>
                <a:gd name="connsiteX49" fmla="*/ 7660705 w 9949828"/>
                <a:gd name="connsiteY49" fmla="*/ 9004840 h 9380932"/>
                <a:gd name="connsiteX50" fmla="*/ 6870924 w 9949828"/>
                <a:gd name="connsiteY50" fmla="*/ 9380932 h 9380932"/>
                <a:gd name="connsiteX51" fmla="*/ 6482207 w 9949828"/>
                <a:gd name="connsiteY51" fmla="*/ 8665742 h 9380932"/>
                <a:gd name="connsiteX52" fmla="*/ 6636458 w 9949828"/>
                <a:gd name="connsiteY52" fmla="*/ 7839576 h 9380932"/>
                <a:gd name="connsiteX53" fmla="*/ 7228794 w 9949828"/>
                <a:gd name="connsiteY53" fmla="*/ 7364840 h 9380932"/>
                <a:gd name="connsiteX54" fmla="*/ 6525396 w 9949828"/>
                <a:gd name="connsiteY54" fmla="*/ 7599127 h 9380932"/>
                <a:gd name="connsiteX55" fmla="*/ 5877530 w 9949828"/>
                <a:gd name="connsiteY55" fmla="*/ 8080028 h 9380932"/>
                <a:gd name="connsiteX56" fmla="*/ 5390090 w 9949828"/>
                <a:gd name="connsiteY56" fmla="*/ 7623785 h 9380932"/>
                <a:gd name="connsiteX57" fmla="*/ 6204549 w 9949828"/>
                <a:gd name="connsiteY57" fmla="*/ 7007255 h 9380932"/>
                <a:gd name="connsiteX58" fmla="*/ 7185603 w 9949828"/>
                <a:gd name="connsiteY58" fmla="*/ 6711313 h 9380932"/>
                <a:gd name="connsiteX59" fmla="*/ 164 w 9949828"/>
                <a:gd name="connsiteY59" fmla="*/ 6713709 h 9380932"/>
                <a:gd name="connsiteX60" fmla="*/ 951 w 9949828"/>
                <a:gd name="connsiteY60" fmla="*/ 2990850 h 9380932"/>
                <a:gd name="connsiteX61" fmla="*/ 3086682 w 9949828"/>
                <a:gd name="connsiteY61" fmla="*/ 2973096 h 9380932"/>
                <a:gd name="connsiteX62" fmla="*/ 2102008 w 9949828"/>
                <a:gd name="connsiteY62" fmla="*/ 2672556 h 9380932"/>
                <a:gd name="connsiteX63" fmla="*/ 1292383 w 9949828"/>
                <a:gd name="connsiteY63" fmla="*/ 2062956 h 9380932"/>
                <a:gd name="connsiteX64" fmla="*/ 701833 w 9949828"/>
                <a:gd name="connsiteY64" fmla="*/ 1202531 h 9380932"/>
                <a:gd name="connsiteX65" fmla="*/ 1295557 w 9949828"/>
                <a:gd name="connsiteY65" fmla="*/ 916606 h 9380932"/>
                <a:gd name="connsiteX0" fmla="*/ 1295557 w 9949828"/>
                <a:gd name="connsiteY0" fmla="*/ 916606 h 9380932"/>
                <a:gd name="connsiteX1" fmla="*/ 1759108 w 9949828"/>
                <a:gd name="connsiteY1" fmla="*/ 1589881 h 9380932"/>
                <a:gd name="connsiteX2" fmla="*/ 2413158 w 9949828"/>
                <a:gd name="connsiteY2" fmla="*/ 2078831 h 9380932"/>
                <a:gd name="connsiteX3" fmla="*/ 3137058 w 9949828"/>
                <a:gd name="connsiteY3" fmla="*/ 2316956 h 9380932"/>
                <a:gd name="connsiteX4" fmla="*/ 2543333 w 9949828"/>
                <a:gd name="connsiteY4" fmla="*/ 1834356 h 9380932"/>
                <a:gd name="connsiteX5" fmla="*/ 2384583 w 9949828"/>
                <a:gd name="connsiteY5" fmla="*/ 1031081 h 9380932"/>
                <a:gd name="connsiteX6" fmla="*/ 2784633 w 9949828"/>
                <a:gd name="connsiteY6" fmla="*/ 300831 h 9380932"/>
                <a:gd name="connsiteX7" fmla="*/ 3229133 w 9949828"/>
                <a:gd name="connsiteY7" fmla="*/ 805656 h 9380932"/>
                <a:gd name="connsiteX8" fmla="*/ 3064033 w 9949828"/>
                <a:gd name="connsiteY8" fmla="*/ 1135856 h 9380932"/>
                <a:gd name="connsiteX9" fmla="*/ 3137058 w 9949828"/>
                <a:gd name="connsiteY9" fmla="*/ 1485106 h 9380932"/>
                <a:gd name="connsiteX10" fmla="*/ 3416458 w 9949828"/>
                <a:gd name="connsiteY10" fmla="*/ 1710531 h 9380932"/>
                <a:gd name="connsiteX11" fmla="*/ 3772058 w 9949828"/>
                <a:gd name="connsiteY11" fmla="*/ 1710531 h 9380932"/>
                <a:gd name="connsiteX12" fmla="*/ 4045108 w 9949828"/>
                <a:gd name="connsiteY12" fmla="*/ 1478756 h 9380932"/>
                <a:gd name="connsiteX13" fmla="*/ 4111783 w 9949828"/>
                <a:gd name="connsiteY13" fmla="*/ 1129506 h 9380932"/>
                <a:gd name="connsiteX14" fmla="*/ 3940333 w 9949828"/>
                <a:gd name="connsiteY14" fmla="*/ 812006 h 9380932"/>
                <a:gd name="connsiteX15" fmla="*/ 3603783 w 9949828"/>
                <a:gd name="connsiteY15" fmla="*/ 678656 h 9380932"/>
                <a:gd name="connsiteX16" fmla="*/ 3626008 w 9949828"/>
                <a:gd name="connsiteY16" fmla="*/ 18256 h 9380932"/>
                <a:gd name="connsiteX17" fmla="*/ 3650614 w 9949828"/>
                <a:gd name="connsiteY17" fmla="*/ 0 h 9380932"/>
                <a:gd name="connsiteX18" fmla="*/ 4395945 w 9949828"/>
                <a:gd name="connsiteY18" fmla="*/ 302418 h 9380932"/>
                <a:gd name="connsiteX19" fmla="*/ 4791233 w 9949828"/>
                <a:gd name="connsiteY19" fmla="*/ 1031081 h 9380932"/>
                <a:gd name="connsiteX20" fmla="*/ 4629308 w 9949828"/>
                <a:gd name="connsiteY20" fmla="*/ 1838326 h 9380932"/>
                <a:gd name="connsiteX21" fmla="*/ 4045902 w 9949828"/>
                <a:gd name="connsiteY21" fmla="*/ 2319337 h 9380932"/>
                <a:gd name="connsiteX22" fmla="*/ 4762658 w 9949828"/>
                <a:gd name="connsiteY22" fmla="*/ 2081212 h 9380932"/>
                <a:gd name="connsiteX23" fmla="*/ 5412739 w 9949828"/>
                <a:gd name="connsiteY23" fmla="*/ 1588294 h 9380932"/>
                <a:gd name="connsiteX24" fmla="*/ 5872321 w 9949828"/>
                <a:gd name="connsiteY24" fmla="*/ 923925 h 9380932"/>
                <a:gd name="connsiteX25" fmla="*/ 6093777 w 9949828"/>
                <a:gd name="connsiteY25" fmla="*/ 150018 h 9380932"/>
                <a:gd name="connsiteX26" fmla="*/ 6134259 w 9949828"/>
                <a:gd name="connsiteY26" fmla="*/ 133350 h 9380932"/>
                <a:gd name="connsiteX27" fmla="*/ 6751002 w 9949828"/>
                <a:gd name="connsiteY27" fmla="*/ 207169 h 9380932"/>
                <a:gd name="connsiteX28" fmla="*/ 6760526 w 9949828"/>
                <a:gd name="connsiteY28" fmla="*/ 230981 h 9380932"/>
                <a:gd name="connsiteX29" fmla="*/ 6474777 w 9949828"/>
                <a:gd name="connsiteY29" fmla="*/ 1214438 h 9380932"/>
                <a:gd name="connsiteX30" fmla="*/ 5891371 w 9949828"/>
                <a:gd name="connsiteY30" fmla="*/ 2057400 h 9380932"/>
                <a:gd name="connsiteX31" fmla="*/ 5074602 w 9949828"/>
                <a:gd name="connsiteY31" fmla="*/ 2669382 h 9380932"/>
                <a:gd name="connsiteX32" fmla="*/ 4106947 w 9949828"/>
                <a:gd name="connsiteY32" fmla="*/ 2972780 h 9380932"/>
                <a:gd name="connsiteX33" fmla="*/ 8205151 w 9949828"/>
                <a:gd name="connsiteY33" fmla="*/ 2975593 h 9380932"/>
                <a:gd name="connsiteX34" fmla="*/ 8208341 w 9949828"/>
                <a:gd name="connsiteY34" fmla="*/ 6713709 h 9380932"/>
                <a:gd name="connsiteX35" fmla="*/ 9147706 w 9949828"/>
                <a:gd name="connsiteY35" fmla="*/ 7001085 h 9380932"/>
                <a:gd name="connsiteX36" fmla="*/ 9949828 w 9949828"/>
                <a:gd name="connsiteY36" fmla="*/ 7599131 h 9380932"/>
                <a:gd name="connsiteX37" fmla="*/ 9517914 w 9949828"/>
                <a:gd name="connsiteY37" fmla="*/ 8110858 h 9380932"/>
                <a:gd name="connsiteX38" fmla="*/ 8863881 w 9949828"/>
                <a:gd name="connsiteY38" fmla="*/ 7617623 h 9380932"/>
                <a:gd name="connsiteX39" fmla="*/ 8123464 w 9949828"/>
                <a:gd name="connsiteY39" fmla="*/ 7364842 h 9380932"/>
                <a:gd name="connsiteX40" fmla="*/ 8740478 w 9949828"/>
                <a:gd name="connsiteY40" fmla="*/ 7870406 h 9380932"/>
                <a:gd name="connsiteX41" fmla="*/ 8876222 w 9949828"/>
                <a:gd name="connsiteY41" fmla="*/ 8659576 h 9380932"/>
                <a:gd name="connsiteX42" fmla="*/ 8203675 w 9949828"/>
                <a:gd name="connsiteY42" fmla="*/ 8554765 h 9380932"/>
                <a:gd name="connsiteX43" fmla="*/ 8129633 w 9949828"/>
                <a:gd name="connsiteY43" fmla="*/ 8191003 h 9380932"/>
                <a:gd name="connsiteX44" fmla="*/ 7851972 w 9949828"/>
                <a:gd name="connsiteY44" fmla="*/ 7975216 h 9380932"/>
                <a:gd name="connsiteX45" fmla="*/ 7487938 w 9949828"/>
                <a:gd name="connsiteY45" fmla="*/ 7975216 h 9380932"/>
                <a:gd name="connsiteX46" fmla="*/ 7234961 w 9949828"/>
                <a:gd name="connsiteY46" fmla="*/ 8203338 h 9380932"/>
                <a:gd name="connsiteX47" fmla="*/ 7160919 w 9949828"/>
                <a:gd name="connsiteY47" fmla="*/ 8548598 h 9380932"/>
                <a:gd name="connsiteX48" fmla="*/ 7327516 w 9949828"/>
                <a:gd name="connsiteY48" fmla="*/ 8881529 h 9380932"/>
                <a:gd name="connsiteX49" fmla="*/ 6870924 w 9949828"/>
                <a:gd name="connsiteY49" fmla="*/ 9380932 h 9380932"/>
                <a:gd name="connsiteX50" fmla="*/ 6482207 w 9949828"/>
                <a:gd name="connsiteY50" fmla="*/ 8665742 h 9380932"/>
                <a:gd name="connsiteX51" fmla="*/ 6636458 w 9949828"/>
                <a:gd name="connsiteY51" fmla="*/ 7839576 h 9380932"/>
                <a:gd name="connsiteX52" fmla="*/ 7228794 w 9949828"/>
                <a:gd name="connsiteY52" fmla="*/ 7364840 h 9380932"/>
                <a:gd name="connsiteX53" fmla="*/ 6525396 w 9949828"/>
                <a:gd name="connsiteY53" fmla="*/ 7599127 h 9380932"/>
                <a:gd name="connsiteX54" fmla="*/ 5877530 w 9949828"/>
                <a:gd name="connsiteY54" fmla="*/ 8080028 h 9380932"/>
                <a:gd name="connsiteX55" fmla="*/ 5390090 w 9949828"/>
                <a:gd name="connsiteY55" fmla="*/ 7623785 h 9380932"/>
                <a:gd name="connsiteX56" fmla="*/ 6204549 w 9949828"/>
                <a:gd name="connsiteY56" fmla="*/ 7007255 h 9380932"/>
                <a:gd name="connsiteX57" fmla="*/ 7185603 w 9949828"/>
                <a:gd name="connsiteY57" fmla="*/ 6711313 h 9380932"/>
                <a:gd name="connsiteX58" fmla="*/ 164 w 9949828"/>
                <a:gd name="connsiteY58" fmla="*/ 6713709 h 9380932"/>
                <a:gd name="connsiteX59" fmla="*/ 951 w 9949828"/>
                <a:gd name="connsiteY59" fmla="*/ 2990850 h 9380932"/>
                <a:gd name="connsiteX60" fmla="*/ 3086682 w 9949828"/>
                <a:gd name="connsiteY60" fmla="*/ 2973096 h 9380932"/>
                <a:gd name="connsiteX61" fmla="*/ 2102008 w 9949828"/>
                <a:gd name="connsiteY61" fmla="*/ 2672556 h 9380932"/>
                <a:gd name="connsiteX62" fmla="*/ 1292383 w 9949828"/>
                <a:gd name="connsiteY62" fmla="*/ 2062956 h 9380932"/>
                <a:gd name="connsiteX63" fmla="*/ 701833 w 9949828"/>
                <a:gd name="connsiteY63" fmla="*/ 1202531 h 9380932"/>
                <a:gd name="connsiteX64" fmla="*/ 1295557 w 9949828"/>
                <a:gd name="connsiteY64" fmla="*/ 916606 h 9380932"/>
                <a:gd name="connsiteX0" fmla="*/ 1295557 w 9949828"/>
                <a:gd name="connsiteY0" fmla="*/ 916606 h 8881530"/>
                <a:gd name="connsiteX1" fmla="*/ 1759108 w 9949828"/>
                <a:gd name="connsiteY1" fmla="*/ 1589881 h 8881530"/>
                <a:gd name="connsiteX2" fmla="*/ 2413158 w 9949828"/>
                <a:gd name="connsiteY2" fmla="*/ 2078831 h 8881530"/>
                <a:gd name="connsiteX3" fmla="*/ 3137058 w 9949828"/>
                <a:gd name="connsiteY3" fmla="*/ 2316956 h 8881530"/>
                <a:gd name="connsiteX4" fmla="*/ 2543333 w 9949828"/>
                <a:gd name="connsiteY4" fmla="*/ 1834356 h 8881530"/>
                <a:gd name="connsiteX5" fmla="*/ 2384583 w 9949828"/>
                <a:gd name="connsiteY5" fmla="*/ 1031081 h 8881530"/>
                <a:gd name="connsiteX6" fmla="*/ 2784633 w 9949828"/>
                <a:gd name="connsiteY6" fmla="*/ 300831 h 8881530"/>
                <a:gd name="connsiteX7" fmla="*/ 3229133 w 9949828"/>
                <a:gd name="connsiteY7" fmla="*/ 805656 h 8881530"/>
                <a:gd name="connsiteX8" fmla="*/ 3064033 w 9949828"/>
                <a:gd name="connsiteY8" fmla="*/ 1135856 h 8881530"/>
                <a:gd name="connsiteX9" fmla="*/ 3137058 w 9949828"/>
                <a:gd name="connsiteY9" fmla="*/ 1485106 h 8881530"/>
                <a:gd name="connsiteX10" fmla="*/ 3416458 w 9949828"/>
                <a:gd name="connsiteY10" fmla="*/ 1710531 h 8881530"/>
                <a:gd name="connsiteX11" fmla="*/ 3772058 w 9949828"/>
                <a:gd name="connsiteY11" fmla="*/ 1710531 h 8881530"/>
                <a:gd name="connsiteX12" fmla="*/ 4045108 w 9949828"/>
                <a:gd name="connsiteY12" fmla="*/ 1478756 h 8881530"/>
                <a:gd name="connsiteX13" fmla="*/ 4111783 w 9949828"/>
                <a:gd name="connsiteY13" fmla="*/ 1129506 h 8881530"/>
                <a:gd name="connsiteX14" fmla="*/ 3940333 w 9949828"/>
                <a:gd name="connsiteY14" fmla="*/ 812006 h 8881530"/>
                <a:gd name="connsiteX15" fmla="*/ 3603783 w 9949828"/>
                <a:gd name="connsiteY15" fmla="*/ 678656 h 8881530"/>
                <a:gd name="connsiteX16" fmla="*/ 3626008 w 9949828"/>
                <a:gd name="connsiteY16" fmla="*/ 18256 h 8881530"/>
                <a:gd name="connsiteX17" fmla="*/ 3650614 w 9949828"/>
                <a:gd name="connsiteY17" fmla="*/ 0 h 8881530"/>
                <a:gd name="connsiteX18" fmla="*/ 4395945 w 9949828"/>
                <a:gd name="connsiteY18" fmla="*/ 302418 h 8881530"/>
                <a:gd name="connsiteX19" fmla="*/ 4791233 w 9949828"/>
                <a:gd name="connsiteY19" fmla="*/ 1031081 h 8881530"/>
                <a:gd name="connsiteX20" fmla="*/ 4629308 w 9949828"/>
                <a:gd name="connsiteY20" fmla="*/ 1838326 h 8881530"/>
                <a:gd name="connsiteX21" fmla="*/ 4045902 w 9949828"/>
                <a:gd name="connsiteY21" fmla="*/ 2319337 h 8881530"/>
                <a:gd name="connsiteX22" fmla="*/ 4762658 w 9949828"/>
                <a:gd name="connsiteY22" fmla="*/ 2081212 h 8881530"/>
                <a:gd name="connsiteX23" fmla="*/ 5412739 w 9949828"/>
                <a:gd name="connsiteY23" fmla="*/ 1588294 h 8881530"/>
                <a:gd name="connsiteX24" fmla="*/ 5872321 w 9949828"/>
                <a:gd name="connsiteY24" fmla="*/ 923925 h 8881530"/>
                <a:gd name="connsiteX25" fmla="*/ 6093777 w 9949828"/>
                <a:gd name="connsiteY25" fmla="*/ 150018 h 8881530"/>
                <a:gd name="connsiteX26" fmla="*/ 6134259 w 9949828"/>
                <a:gd name="connsiteY26" fmla="*/ 133350 h 8881530"/>
                <a:gd name="connsiteX27" fmla="*/ 6751002 w 9949828"/>
                <a:gd name="connsiteY27" fmla="*/ 207169 h 8881530"/>
                <a:gd name="connsiteX28" fmla="*/ 6760526 w 9949828"/>
                <a:gd name="connsiteY28" fmla="*/ 230981 h 8881530"/>
                <a:gd name="connsiteX29" fmla="*/ 6474777 w 9949828"/>
                <a:gd name="connsiteY29" fmla="*/ 1214438 h 8881530"/>
                <a:gd name="connsiteX30" fmla="*/ 5891371 w 9949828"/>
                <a:gd name="connsiteY30" fmla="*/ 2057400 h 8881530"/>
                <a:gd name="connsiteX31" fmla="*/ 5074602 w 9949828"/>
                <a:gd name="connsiteY31" fmla="*/ 2669382 h 8881530"/>
                <a:gd name="connsiteX32" fmla="*/ 4106947 w 9949828"/>
                <a:gd name="connsiteY32" fmla="*/ 2972780 h 8881530"/>
                <a:gd name="connsiteX33" fmla="*/ 8205151 w 9949828"/>
                <a:gd name="connsiteY33" fmla="*/ 2975593 h 8881530"/>
                <a:gd name="connsiteX34" fmla="*/ 8208341 w 9949828"/>
                <a:gd name="connsiteY34" fmla="*/ 6713709 h 8881530"/>
                <a:gd name="connsiteX35" fmla="*/ 9147706 w 9949828"/>
                <a:gd name="connsiteY35" fmla="*/ 7001085 h 8881530"/>
                <a:gd name="connsiteX36" fmla="*/ 9949828 w 9949828"/>
                <a:gd name="connsiteY36" fmla="*/ 7599131 h 8881530"/>
                <a:gd name="connsiteX37" fmla="*/ 9517914 w 9949828"/>
                <a:gd name="connsiteY37" fmla="*/ 8110858 h 8881530"/>
                <a:gd name="connsiteX38" fmla="*/ 8863881 w 9949828"/>
                <a:gd name="connsiteY38" fmla="*/ 7617623 h 8881530"/>
                <a:gd name="connsiteX39" fmla="*/ 8123464 w 9949828"/>
                <a:gd name="connsiteY39" fmla="*/ 7364842 h 8881530"/>
                <a:gd name="connsiteX40" fmla="*/ 8740478 w 9949828"/>
                <a:gd name="connsiteY40" fmla="*/ 7870406 h 8881530"/>
                <a:gd name="connsiteX41" fmla="*/ 8876222 w 9949828"/>
                <a:gd name="connsiteY41" fmla="*/ 8659576 h 8881530"/>
                <a:gd name="connsiteX42" fmla="*/ 8203675 w 9949828"/>
                <a:gd name="connsiteY42" fmla="*/ 8554765 h 8881530"/>
                <a:gd name="connsiteX43" fmla="*/ 8129633 w 9949828"/>
                <a:gd name="connsiteY43" fmla="*/ 8191003 h 8881530"/>
                <a:gd name="connsiteX44" fmla="*/ 7851972 w 9949828"/>
                <a:gd name="connsiteY44" fmla="*/ 7975216 h 8881530"/>
                <a:gd name="connsiteX45" fmla="*/ 7487938 w 9949828"/>
                <a:gd name="connsiteY45" fmla="*/ 7975216 h 8881530"/>
                <a:gd name="connsiteX46" fmla="*/ 7234961 w 9949828"/>
                <a:gd name="connsiteY46" fmla="*/ 8203338 h 8881530"/>
                <a:gd name="connsiteX47" fmla="*/ 7160919 w 9949828"/>
                <a:gd name="connsiteY47" fmla="*/ 8548598 h 8881530"/>
                <a:gd name="connsiteX48" fmla="*/ 7327516 w 9949828"/>
                <a:gd name="connsiteY48" fmla="*/ 8881529 h 8881530"/>
                <a:gd name="connsiteX49" fmla="*/ 6482207 w 9949828"/>
                <a:gd name="connsiteY49" fmla="*/ 8665742 h 8881530"/>
                <a:gd name="connsiteX50" fmla="*/ 6636458 w 9949828"/>
                <a:gd name="connsiteY50" fmla="*/ 7839576 h 8881530"/>
                <a:gd name="connsiteX51" fmla="*/ 7228794 w 9949828"/>
                <a:gd name="connsiteY51" fmla="*/ 7364840 h 8881530"/>
                <a:gd name="connsiteX52" fmla="*/ 6525396 w 9949828"/>
                <a:gd name="connsiteY52" fmla="*/ 7599127 h 8881530"/>
                <a:gd name="connsiteX53" fmla="*/ 5877530 w 9949828"/>
                <a:gd name="connsiteY53" fmla="*/ 8080028 h 8881530"/>
                <a:gd name="connsiteX54" fmla="*/ 5390090 w 9949828"/>
                <a:gd name="connsiteY54" fmla="*/ 7623785 h 8881530"/>
                <a:gd name="connsiteX55" fmla="*/ 6204549 w 9949828"/>
                <a:gd name="connsiteY55" fmla="*/ 7007255 h 8881530"/>
                <a:gd name="connsiteX56" fmla="*/ 7185603 w 9949828"/>
                <a:gd name="connsiteY56" fmla="*/ 6711313 h 8881530"/>
                <a:gd name="connsiteX57" fmla="*/ 164 w 9949828"/>
                <a:gd name="connsiteY57" fmla="*/ 6713709 h 8881530"/>
                <a:gd name="connsiteX58" fmla="*/ 951 w 9949828"/>
                <a:gd name="connsiteY58" fmla="*/ 2990850 h 8881530"/>
                <a:gd name="connsiteX59" fmla="*/ 3086682 w 9949828"/>
                <a:gd name="connsiteY59" fmla="*/ 2973096 h 8881530"/>
                <a:gd name="connsiteX60" fmla="*/ 2102008 w 9949828"/>
                <a:gd name="connsiteY60" fmla="*/ 2672556 h 8881530"/>
                <a:gd name="connsiteX61" fmla="*/ 1292383 w 9949828"/>
                <a:gd name="connsiteY61" fmla="*/ 2062956 h 8881530"/>
                <a:gd name="connsiteX62" fmla="*/ 701833 w 9949828"/>
                <a:gd name="connsiteY62" fmla="*/ 1202531 h 8881530"/>
                <a:gd name="connsiteX63" fmla="*/ 1295557 w 9949828"/>
                <a:gd name="connsiteY63" fmla="*/ 916606 h 8881530"/>
                <a:gd name="connsiteX0" fmla="*/ 1295557 w 9949828"/>
                <a:gd name="connsiteY0" fmla="*/ 916606 h 8665742"/>
                <a:gd name="connsiteX1" fmla="*/ 1759108 w 9949828"/>
                <a:gd name="connsiteY1" fmla="*/ 1589881 h 8665742"/>
                <a:gd name="connsiteX2" fmla="*/ 2413158 w 9949828"/>
                <a:gd name="connsiteY2" fmla="*/ 2078831 h 8665742"/>
                <a:gd name="connsiteX3" fmla="*/ 3137058 w 9949828"/>
                <a:gd name="connsiteY3" fmla="*/ 2316956 h 8665742"/>
                <a:gd name="connsiteX4" fmla="*/ 2543333 w 9949828"/>
                <a:gd name="connsiteY4" fmla="*/ 1834356 h 8665742"/>
                <a:gd name="connsiteX5" fmla="*/ 2384583 w 9949828"/>
                <a:gd name="connsiteY5" fmla="*/ 1031081 h 8665742"/>
                <a:gd name="connsiteX6" fmla="*/ 2784633 w 9949828"/>
                <a:gd name="connsiteY6" fmla="*/ 300831 h 8665742"/>
                <a:gd name="connsiteX7" fmla="*/ 3229133 w 9949828"/>
                <a:gd name="connsiteY7" fmla="*/ 805656 h 8665742"/>
                <a:gd name="connsiteX8" fmla="*/ 3064033 w 9949828"/>
                <a:gd name="connsiteY8" fmla="*/ 1135856 h 8665742"/>
                <a:gd name="connsiteX9" fmla="*/ 3137058 w 9949828"/>
                <a:gd name="connsiteY9" fmla="*/ 1485106 h 8665742"/>
                <a:gd name="connsiteX10" fmla="*/ 3416458 w 9949828"/>
                <a:gd name="connsiteY10" fmla="*/ 1710531 h 8665742"/>
                <a:gd name="connsiteX11" fmla="*/ 3772058 w 9949828"/>
                <a:gd name="connsiteY11" fmla="*/ 1710531 h 8665742"/>
                <a:gd name="connsiteX12" fmla="*/ 4045108 w 9949828"/>
                <a:gd name="connsiteY12" fmla="*/ 1478756 h 8665742"/>
                <a:gd name="connsiteX13" fmla="*/ 4111783 w 9949828"/>
                <a:gd name="connsiteY13" fmla="*/ 1129506 h 8665742"/>
                <a:gd name="connsiteX14" fmla="*/ 3940333 w 9949828"/>
                <a:gd name="connsiteY14" fmla="*/ 812006 h 8665742"/>
                <a:gd name="connsiteX15" fmla="*/ 3603783 w 9949828"/>
                <a:gd name="connsiteY15" fmla="*/ 678656 h 8665742"/>
                <a:gd name="connsiteX16" fmla="*/ 3626008 w 9949828"/>
                <a:gd name="connsiteY16" fmla="*/ 18256 h 8665742"/>
                <a:gd name="connsiteX17" fmla="*/ 3650614 w 9949828"/>
                <a:gd name="connsiteY17" fmla="*/ 0 h 8665742"/>
                <a:gd name="connsiteX18" fmla="*/ 4395945 w 9949828"/>
                <a:gd name="connsiteY18" fmla="*/ 302418 h 8665742"/>
                <a:gd name="connsiteX19" fmla="*/ 4791233 w 9949828"/>
                <a:gd name="connsiteY19" fmla="*/ 1031081 h 8665742"/>
                <a:gd name="connsiteX20" fmla="*/ 4629308 w 9949828"/>
                <a:gd name="connsiteY20" fmla="*/ 1838326 h 8665742"/>
                <a:gd name="connsiteX21" fmla="*/ 4045902 w 9949828"/>
                <a:gd name="connsiteY21" fmla="*/ 2319337 h 8665742"/>
                <a:gd name="connsiteX22" fmla="*/ 4762658 w 9949828"/>
                <a:gd name="connsiteY22" fmla="*/ 2081212 h 8665742"/>
                <a:gd name="connsiteX23" fmla="*/ 5412739 w 9949828"/>
                <a:gd name="connsiteY23" fmla="*/ 1588294 h 8665742"/>
                <a:gd name="connsiteX24" fmla="*/ 5872321 w 9949828"/>
                <a:gd name="connsiteY24" fmla="*/ 923925 h 8665742"/>
                <a:gd name="connsiteX25" fmla="*/ 6093777 w 9949828"/>
                <a:gd name="connsiteY25" fmla="*/ 150018 h 8665742"/>
                <a:gd name="connsiteX26" fmla="*/ 6134259 w 9949828"/>
                <a:gd name="connsiteY26" fmla="*/ 133350 h 8665742"/>
                <a:gd name="connsiteX27" fmla="*/ 6751002 w 9949828"/>
                <a:gd name="connsiteY27" fmla="*/ 207169 h 8665742"/>
                <a:gd name="connsiteX28" fmla="*/ 6760526 w 9949828"/>
                <a:gd name="connsiteY28" fmla="*/ 230981 h 8665742"/>
                <a:gd name="connsiteX29" fmla="*/ 6474777 w 9949828"/>
                <a:gd name="connsiteY29" fmla="*/ 1214438 h 8665742"/>
                <a:gd name="connsiteX30" fmla="*/ 5891371 w 9949828"/>
                <a:gd name="connsiteY30" fmla="*/ 2057400 h 8665742"/>
                <a:gd name="connsiteX31" fmla="*/ 5074602 w 9949828"/>
                <a:gd name="connsiteY31" fmla="*/ 2669382 h 8665742"/>
                <a:gd name="connsiteX32" fmla="*/ 4106947 w 9949828"/>
                <a:gd name="connsiteY32" fmla="*/ 2972780 h 8665742"/>
                <a:gd name="connsiteX33" fmla="*/ 8205151 w 9949828"/>
                <a:gd name="connsiteY33" fmla="*/ 2975593 h 8665742"/>
                <a:gd name="connsiteX34" fmla="*/ 8208341 w 9949828"/>
                <a:gd name="connsiteY34" fmla="*/ 6713709 h 8665742"/>
                <a:gd name="connsiteX35" fmla="*/ 9147706 w 9949828"/>
                <a:gd name="connsiteY35" fmla="*/ 7001085 h 8665742"/>
                <a:gd name="connsiteX36" fmla="*/ 9949828 w 9949828"/>
                <a:gd name="connsiteY36" fmla="*/ 7599131 h 8665742"/>
                <a:gd name="connsiteX37" fmla="*/ 9517914 w 9949828"/>
                <a:gd name="connsiteY37" fmla="*/ 8110858 h 8665742"/>
                <a:gd name="connsiteX38" fmla="*/ 8863881 w 9949828"/>
                <a:gd name="connsiteY38" fmla="*/ 7617623 h 8665742"/>
                <a:gd name="connsiteX39" fmla="*/ 8123464 w 9949828"/>
                <a:gd name="connsiteY39" fmla="*/ 7364842 h 8665742"/>
                <a:gd name="connsiteX40" fmla="*/ 8740478 w 9949828"/>
                <a:gd name="connsiteY40" fmla="*/ 7870406 h 8665742"/>
                <a:gd name="connsiteX41" fmla="*/ 8876222 w 9949828"/>
                <a:gd name="connsiteY41" fmla="*/ 8659576 h 8665742"/>
                <a:gd name="connsiteX42" fmla="*/ 8203675 w 9949828"/>
                <a:gd name="connsiteY42" fmla="*/ 8554765 h 8665742"/>
                <a:gd name="connsiteX43" fmla="*/ 8129633 w 9949828"/>
                <a:gd name="connsiteY43" fmla="*/ 8191003 h 8665742"/>
                <a:gd name="connsiteX44" fmla="*/ 7851972 w 9949828"/>
                <a:gd name="connsiteY44" fmla="*/ 7975216 h 8665742"/>
                <a:gd name="connsiteX45" fmla="*/ 7487938 w 9949828"/>
                <a:gd name="connsiteY45" fmla="*/ 7975216 h 8665742"/>
                <a:gd name="connsiteX46" fmla="*/ 7234961 w 9949828"/>
                <a:gd name="connsiteY46" fmla="*/ 8203338 h 8665742"/>
                <a:gd name="connsiteX47" fmla="*/ 7160919 w 9949828"/>
                <a:gd name="connsiteY47" fmla="*/ 8548598 h 8665742"/>
                <a:gd name="connsiteX48" fmla="*/ 6482207 w 9949828"/>
                <a:gd name="connsiteY48" fmla="*/ 8665742 h 8665742"/>
                <a:gd name="connsiteX49" fmla="*/ 6636458 w 9949828"/>
                <a:gd name="connsiteY49" fmla="*/ 7839576 h 8665742"/>
                <a:gd name="connsiteX50" fmla="*/ 7228794 w 9949828"/>
                <a:gd name="connsiteY50" fmla="*/ 7364840 h 8665742"/>
                <a:gd name="connsiteX51" fmla="*/ 6525396 w 9949828"/>
                <a:gd name="connsiteY51" fmla="*/ 7599127 h 8665742"/>
                <a:gd name="connsiteX52" fmla="*/ 5877530 w 9949828"/>
                <a:gd name="connsiteY52" fmla="*/ 8080028 h 8665742"/>
                <a:gd name="connsiteX53" fmla="*/ 5390090 w 9949828"/>
                <a:gd name="connsiteY53" fmla="*/ 7623785 h 8665742"/>
                <a:gd name="connsiteX54" fmla="*/ 6204549 w 9949828"/>
                <a:gd name="connsiteY54" fmla="*/ 7007255 h 8665742"/>
                <a:gd name="connsiteX55" fmla="*/ 7185603 w 9949828"/>
                <a:gd name="connsiteY55" fmla="*/ 6711313 h 8665742"/>
                <a:gd name="connsiteX56" fmla="*/ 164 w 9949828"/>
                <a:gd name="connsiteY56" fmla="*/ 6713709 h 8665742"/>
                <a:gd name="connsiteX57" fmla="*/ 951 w 9949828"/>
                <a:gd name="connsiteY57" fmla="*/ 2990850 h 8665742"/>
                <a:gd name="connsiteX58" fmla="*/ 3086682 w 9949828"/>
                <a:gd name="connsiteY58" fmla="*/ 2973096 h 8665742"/>
                <a:gd name="connsiteX59" fmla="*/ 2102008 w 9949828"/>
                <a:gd name="connsiteY59" fmla="*/ 2672556 h 8665742"/>
                <a:gd name="connsiteX60" fmla="*/ 1292383 w 9949828"/>
                <a:gd name="connsiteY60" fmla="*/ 2062956 h 8665742"/>
                <a:gd name="connsiteX61" fmla="*/ 701833 w 9949828"/>
                <a:gd name="connsiteY61" fmla="*/ 1202531 h 8665742"/>
                <a:gd name="connsiteX62" fmla="*/ 1295557 w 9949828"/>
                <a:gd name="connsiteY62" fmla="*/ 916606 h 866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949828" h="8665742">
                  <a:moveTo>
                    <a:pt x="1295557" y="916606"/>
                  </a:moveTo>
                  <a:lnTo>
                    <a:pt x="1759108" y="1589881"/>
                  </a:lnTo>
                  <a:lnTo>
                    <a:pt x="2413158" y="2078831"/>
                  </a:lnTo>
                  <a:lnTo>
                    <a:pt x="3137058" y="2316956"/>
                  </a:lnTo>
                  <a:lnTo>
                    <a:pt x="2543333" y="1834356"/>
                  </a:lnTo>
                  <a:lnTo>
                    <a:pt x="2384583" y="1031081"/>
                  </a:lnTo>
                  <a:lnTo>
                    <a:pt x="2784633" y="300831"/>
                  </a:lnTo>
                  <a:lnTo>
                    <a:pt x="3229133" y="805656"/>
                  </a:lnTo>
                  <a:lnTo>
                    <a:pt x="3064033" y="1135856"/>
                  </a:lnTo>
                  <a:lnTo>
                    <a:pt x="3137058" y="1485106"/>
                  </a:lnTo>
                  <a:lnTo>
                    <a:pt x="3416458" y="1710531"/>
                  </a:lnTo>
                  <a:lnTo>
                    <a:pt x="3772058" y="1710531"/>
                  </a:lnTo>
                  <a:lnTo>
                    <a:pt x="4045108" y="1478756"/>
                  </a:lnTo>
                  <a:lnTo>
                    <a:pt x="4111783" y="1129506"/>
                  </a:lnTo>
                  <a:lnTo>
                    <a:pt x="3940333" y="812006"/>
                  </a:lnTo>
                  <a:lnTo>
                    <a:pt x="3603783" y="678656"/>
                  </a:lnTo>
                  <a:lnTo>
                    <a:pt x="3626008" y="18256"/>
                  </a:lnTo>
                  <a:lnTo>
                    <a:pt x="3650614" y="0"/>
                  </a:lnTo>
                  <a:lnTo>
                    <a:pt x="4395945" y="302418"/>
                  </a:lnTo>
                  <a:lnTo>
                    <a:pt x="4791233" y="1031081"/>
                  </a:lnTo>
                  <a:lnTo>
                    <a:pt x="4629308" y="1838326"/>
                  </a:lnTo>
                  <a:lnTo>
                    <a:pt x="4045902" y="2319337"/>
                  </a:lnTo>
                  <a:lnTo>
                    <a:pt x="4762658" y="2081212"/>
                  </a:lnTo>
                  <a:lnTo>
                    <a:pt x="5412739" y="1588294"/>
                  </a:lnTo>
                  <a:lnTo>
                    <a:pt x="5872321" y="923925"/>
                  </a:lnTo>
                  <a:lnTo>
                    <a:pt x="6093777" y="150018"/>
                  </a:lnTo>
                  <a:lnTo>
                    <a:pt x="6134259" y="133350"/>
                  </a:lnTo>
                  <a:lnTo>
                    <a:pt x="6751002" y="207169"/>
                  </a:lnTo>
                  <a:lnTo>
                    <a:pt x="6760526" y="230981"/>
                  </a:lnTo>
                  <a:lnTo>
                    <a:pt x="6474777" y="1214438"/>
                  </a:lnTo>
                  <a:lnTo>
                    <a:pt x="5891371" y="2057400"/>
                  </a:lnTo>
                  <a:lnTo>
                    <a:pt x="5074602" y="2669382"/>
                  </a:lnTo>
                  <a:lnTo>
                    <a:pt x="4106947" y="2972780"/>
                  </a:lnTo>
                  <a:lnTo>
                    <a:pt x="8205151" y="2975593"/>
                  </a:lnTo>
                  <a:cubicBezTo>
                    <a:pt x="8203034" y="3139042"/>
                    <a:pt x="8206753" y="6466153"/>
                    <a:pt x="8208341" y="6713709"/>
                  </a:cubicBezTo>
                  <a:lnTo>
                    <a:pt x="9147706" y="7001085"/>
                  </a:lnTo>
                  <a:lnTo>
                    <a:pt x="9949828" y="7599131"/>
                  </a:lnTo>
                  <a:lnTo>
                    <a:pt x="9517914" y="8110858"/>
                  </a:lnTo>
                  <a:lnTo>
                    <a:pt x="8863881" y="7617623"/>
                  </a:lnTo>
                  <a:lnTo>
                    <a:pt x="8123464" y="7364842"/>
                  </a:lnTo>
                  <a:lnTo>
                    <a:pt x="8740478" y="7870406"/>
                  </a:lnTo>
                  <a:lnTo>
                    <a:pt x="8876222" y="8659576"/>
                  </a:lnTo>
                  <a:lnTo>
                    <a:pt x="8203675" y="8554765"/>
                  </a:lnTo>
                  <a:lnTo>
                    <a:pt x="8129633" y="8191003"/>
                  </a:lnTo>
                  <a:lnTo>
                    <a:pt x="7851972" y="7975216"/>
                  </a:lnTo>
                  <a:lnTo>
                    <a:pt x="7487938" y="7975216"/>
                  </a:lnTo>
                  <a:lnTo>
                    <a:pt x="7234961" y="8203338"/>
                  </a:lnTo>
                  <a:lnTo>
                    <a:pt x="7160919" y="8548598"/>
                  </a:lnTo>
                  <a:lnTo>
                    <a:pt x="6482207" y="8665742"/>
                  </a:lnTo>
                  <a:lnTo>
                    <a:pt x="6636458" y="7839576"/>
                  </a:lnTo>
                  <a:lnTo>
                    <a:pt x="7228794" y="7364840"/>
                  </a:lnTo>
                  <a:lnTo>
                    <a:pt x="6525396" y="7599127"/>
                  </a:lnTo>
                  <a:lnTo>
                    <a:pt x="5877530" y="8080028"/>
                  </a:lnTo>
                  <a:lnTo>
                    <a:pt x="5390090" y="7623785"/>
                  </a:lnTo>
                  <a:lnTo>
                    <a:pt x="6204549" y="7007255"/>
                  </a:lnTo>
                  <a:lnTo>
                    <a:pt x="7185603" y="6711313"/>
                  </a:lnTo>
                  <a:lnTo>
                    <a:pt x="164" y="6713709"/>
                  </a:lnTo>
                  <a:cubicBezTo>
                    <a:pt x="-630" y="6547408"/>
                    <a:pt x="1745" y="3157151"/>
                    <a:pt x="951" y="2990850"/>
                  </a:cubicBezTo>
                  <a:cubicBezTo>
                    <a:pt x="901857" y="2966834"/>
                    <a:pt x="1975564" y="2985428"/>
                    <a:pt x="3086682" y="2973096"/>
                  </a:cubicBezTo>
                  <a:lnTo>
                    <a:pt x="2102008" y="2672556"/>
                  </a:lnTo>
                  <a:lnTo>
                    <a:pt x="1292383" y="2062956"/>
                  </a:lnTo>
                  <a:lnTo>
                    <a:pt x="701833" y="1202531"/>
                  </a:lnTo>
                  <a:lnTo>
                    <a:pt x="1295557" y="916606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01" name="直線コネクタ 1000">
              <a:extLst>
                <a:ext uri="{FF2B5EF4-FFF2-40B4-BE49-F238E27FC236}">
                  <a16:creationId xmlns:a16="http://schemas.microsoft.com/office/drawing/2014/main" id="{394F8AC4-0F4B-7F4F-3C6D-038A7D765D5B}"/>
                </a:ext>
              </a:extLst>
            </p:cNvPr>
            <p:cNvCxnSpPr>
              <a:cxnSpLocks/>
              <a:endCxn id="1000" idx="3"/>
            </p:cNvCxnSpPr>
            <p:nvPr/>
          </p:nvCxnSpPr>
          <p:spPr>
            <a:xfrm flipV="1">
              <a:off x="4968435" y="3011038"/>
              <a:ext cx="356823" cy="61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直線コネクタ 1001">
              <a:extLst>
                <a:ext uri="{FF2B5EF4-FFF2-40B4-BE49-F238E27FC236}">
                  <a16:creationId xmlns:a16="http://schemas.microsoft.com/office/drawing/2014/main" id="{8BE9D25B-1834-B8C4-5DC9-1553DB28BFDF}"/>
                </a:ext>
              </a:extLst>
            </p:cNvPr>
            <p:cNvCxnSpPr>
              <a:cxnSpLocks/>
              <a:stCxn id="1000" idx="30"/>
              <a:endCxn id="1000" idx="23"/>
            </p:cNvCxnSpPr>
            <p:nvPr/>
          </p:nvCxnSpPr>
          <p:spPr>
            <a:xfrm>
              <a:off x="4262310" y="3111283"/>
              <a:ext cx="184714" cy="18117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直線コネクタ 1002">
              <a:extLst>
                <a:ext uri="{FF2B5EF4-FFF2-40B4-BE49-F238E27FC236}">
                  <a16:creationId xmlns:a16="http://schemas.microsoft.com/office/drawing/2014/main" id="{20BD6C87-D987-8259-CF71-D81BC19E00DB}"/>
                </a:ext>
              </a:extLst>
            </p:cNvPr>
            <p:cNvCxnSpPr>
              <a:cxnSpLocks/>
              <a:stCxn id="1000" idx="29"/>
              <a:endCxn id="1000" idx="24"/>
            </p:cNvCxnSpPr>
            <p:nvPr/>
          </p:nvCxnSpPr>
          <p:spPr>
            <a:xfrm>
              <a:off x="4037161" y="3436850"/>
              <a:ext cx="232501" cy="11220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直線コネクタ 1003">
              <a:extLst>
                <a:ext uri="{FF2B5EF4-FFF2-40B4-BE49-F238E27FC236}">
                  <a16:creationId xmlns:a16="http://schemas.microsoft.com/office/drawing/2014/main" id="{C2C4BE8C-8FED-E0D2-2499-4BBF2AFBAC56}"/>
                </a:ext>
              </a:extLst>
            </p:cNvPr>
            <p:cNvCxnSpPr>
              <a:cxnSpLocks/>
              <a:stCxn id="1000" idx="1"/>
              <a:endCxn id="1000" idx="75"/>
            </p:cNvCxnSpPr>
            <p:nvPr/>
          </p:nvCxnSpPr>
          <p:spPr>
            <a:xfrm>
              <a:off x="5857039" y="3291847"/>
              <a:ext cx="178894" cy="26003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直線コネクタ 1004">
              <a:extLst>
                <a:ext uri="{FF2B5EF4-FFF2-40B4-BE49-F238E27FC236}">
                  <a16:creationId xmlns:a16="http://schemas.microsoft.com/office/drawing/2014/main" id="{1525E49F-7C9A-1116-B49E-1DF70530D5C8}"/>
                </a:ext>
              </a:extLst>
            </p:cNvPr>
            <p:cNvCxnSpPr>
              <a:cxnSpLocks/>
              <a:stCxn id="1000" idx="21"/>
              <a:endCxn id="1000" idx="11"/>
            </p:cNvCxnSpPr>
            <p:nvPr/>
          </p:nvCxnSpPr>
          <p:spPr>
            <a:xfrm>
              <a:off x="4974516" y="3010118"/>
              <a:ext cx="105682" cy="23513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直線コネクタ 1005">
              <a:extLst>
                <a:ext uri="{FF2B5EF4-FFF2-40B4-BE49-F238E27FC236}">
                  <a16:creationId xmlns:a16="http://schemas.microsoft.com/office/drawing/2014/main" id="{36EB300C-4801-A448-4D08-81E2FBB562ED}"/>
                </a:ext>
              </a:extLst>
            </p:cNvPr>
            <p:cNvCxnSpPr>
              <a:cxnSpLocks/>
              <a:stCxn id="1000" idx="20"/>
              <a:endCxn id="1000" idx="12"/>
            </p:cNvCxnSpPr>
            <p:nvPr/>
          </p:nvCxnSpPr>
          <p:spPr>
            <a:xfrm>
              <a:off x="4749367" y="3195893"/>
              <a:ext cx="225455" cy="13887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直線コネクタ 1006">
              <a:extLst>
                <a:ext uri="{FF2B5EF4-FFF2-40B4-BE49-F238E27FC236}">
                  <a16:creationId xmlns:a16="http://schemas.microsoft.com/office/drawing/2014/main" id="{C5FB39AB-5068-24FE-922A-93987509C5A0}"/>
                </a:ext>
              </a:extLst>
            </p:cNvPr>
            <p:cNvCxnSpPr>
              <a:cxnSpLocks/>
              <a:stCxn id="1000" idx="18"/>
              <a:endCxn id="1000" idx="14"/>
            </p:cNvCxnSpPr>
            <p:nvPr/>
          </p:nvCxnSpPr>
          <p:spPr>
            <a:xfrm flipV="1">
              <a:off x="4839427" y="3592276"/>
              <a:ext cx="175830" cy="19681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直線コネクタ 1007">
              <a:extLst>
                <a:ext uri="{FF2B5EF4-FFF2-40B4-BE49-F238E27FC236}">
                  <a16:creationId xmlns:a16="http://schemas.microsoft.com/office/drawing/2014/main" id="{3FE4501A-77ED-E19E-D8E5-AC9A5B0F7C78}"/>
                </a:ext>
              </a:extLst>
            </p:cNvPr>
            <p:cNvCxnSpPr>
              <a:cxnSpLocks/>
              <a:stCxn id="1000" idx="32"/>
              <a:endCxn id="1000" idx="21"/>
            </p:cNvCxnSpPr>
            <p:nvPr/>
          </p:nvCxnSpPr>
          <p:spPr>
            <a:xfrm>
              <a:off x="4950957" y="2757747"/>
              <a:ext cx="23559" cy="25237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直線コネクタ 1008">
              <a:extLst>
                <a:ext uri="{FF2B5EF4-FFF2-40B4-BE49-F238E27FC236}">
                  <a16:creationId xmlns:a16="http://schemas.microsoft.com/office/drawing/2014/main" id="{E3894A5E-0BCE-ED9C-C784-E4CE0AAF650A}"/>
                </a:ext>
              </a:extLst>
            </p:cNvPr>
            <p:cNvCxnSpPr>
              <a:cxnSpLocks/>
              <a:stCxn id="1000" idx="19"/>
              <a:endCxn id="1000" idx="13"/>
            </p:cNvCxnSpPr>
            <p:nvPr/>
          </p:nvCxnSpPr>
          <p:spPr>
            <a:xfrm flipV="1">
              <a:off x="4686877" y="3469652"/>
              <a:ext cx="262214" cy="3801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直線コネクタ 1009">
              <a:extLst>
                <a:ext uri="{FF2B5EF4-FFF2-40B4-BE49-F238E27FC236}">
                  <a16:creationId xmlns:a16="http://schemas.microsoft.com/office/drawing/2014/main" id="{924C8EFB-FD33-E174-57DC-4653DDBBD6B7}"/>
                </a:ext>
              </a:extLst>
            </p:cNvPr>
            <p:cNvCxnSpPr>
              <a:cxnSpLocks/>
              <a:endCxn id="1000" idx="22"/>
            </p:cNvCxnSpPr>
            <p:nvPr/>
          </p:nvCxnSpPr>
          <p:spPr>
            <a:xfrm>
              <a:off x="4581582" y="2875921"/>
              <a:ext cx="116323" cy="226165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直線コネクタ 1010">
              <a:extLst>
                <a:ext uri="{FF2B5EF4-FFF2-40B4-BE49-F238E27FC236}">
                  <a16:creationId xmlns:a16="http://schemas.microsoft.com/office/drawing/2014/main" id="{73FCBCAD-3577-3B3D-4863-C1F9D4580C0F}"/>
                </a:ext>
              </a:extLst>
            </p:cNvPr>
            <p:cNvCxnSpPr>
              <a:cxnSpLocks/>
              <a:stCxn id="1000" idx="9"/>
              <a:endCxn id="1000" idx="4"/>
            </p:cNvCxnSpPr>
            <p:nvPr/>
          </p:nvCxnSpPr>
          <p:spPr>
            <a:xfrm flipV="1">
              <a:off x="5325258" y="3197426"/>
              <a:ext cx="229132" cy="13488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直線コネクタ 1011">
              <a:extLst>
                <a:ext uri="{FF2B5EF4-FFF2-40B4-BE49-F238E27FC236}">
                  <a16:creationId xmlns:a16="http://schemas.microsoft.com/office/drawing/2014/main" id="{98E87EEB-958F-A0DD-FC87-8114ED2795A8}"/>
                </a:ext>
              </a:extLst>
            </p:cNvPr>
            <p:cNvCxnSpPr>
              <a:cxnSpLocks/>
              <a:stCxn id="1000" idx="10"/>
              <a:endCxn id="1000" idx="3"/>
            </p:cNvCxnSpPr>
            <p:nvPr/>
          </p:nvCxnSpPr>
          <p:spPr>
            <a:xfrm flipV="1">
              <a:off x="5217432" y="3011038"/>
              <a:ext cx="107826" cy="23421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直線コネクタ 1012">
              <a:extLst>
                <a:ext uri="{FF2B5EF4-FFF2-40B4-BE49-F238E27FC236}">
                  <a16:creationId xmlns:a16="http://schemas.microsoft.com/office/drawing/2014/main" id="{E3995A4A-5B68-4052-9237-D9E37E8E0989}"/>
                </a:ext>
              </a:extLst>
            </p:cNvPr>
            <p:cNvCxnSpPr>
              <a:cxnSpLocks/>
              <a:stCxn id="1000" idx="8"/>
              <a:endCxn id="1000" idx="5"/>
            </p:cNvCxnSpPr>
            <p:nvPr/>
          </p:nvCxnSpPr>
          <p:spPr>
            <a:xfrm>
              <a:off x="5353440" y="3467199"/>
              <a:ext cx="262215" cy="40466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直線コネクタ 1013">
              <a:extLst>
                <a:ext uri="{FF2B5EF4-FFF2-40B4-BE49-F238E27FC236}">
                  <a16:creationId xmlns:a16="http://schemas.microsoft.com/office/drawing/2014/main" id="{49CEE791-8B1C-02CC-9BA0-9167410F26DA}"/>
                </a:ext>
              </a:extLst>
            </p:cNvPr>
            <p:cNvCxnSpPr>
              <a:cxnSpLocks/>
            </p:cNvCxnSpPr>
            <p:nvPr/>
          </p:nvCxnSpPr>
          <p:spPr>
            <a:xfrm>
              <a:off x="3368143" y="1311468"/>
              <a:ext cx="394697" cy="925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54435EA0-A807-216A-7B5D-290F6E2550EA}"/>
                </a:ext>
              </a:extLst>
            </p:cNvPr>
            <p:cNvSpPr/>
            <p:nvPr/>
          </p:nvSpPr>
          <p:spPr>
            <a:xfrm rot="10800000">
              <a:off x="5119369" y="2782764"/>
              <a:ext cx="53304" cy="69617"/>
            </a:xfrm>
            <a:custGeom>
              <a:avLst/>
              <a:gdLst>
                <a:gd name="connsiteX0" fmla="*/ 28659 w 53306"/>
                <a:gd name="connsiteY0" fmla="*/ 69619 h 69619"/>
                <a:gd name="connsiteX1" fmla="*/ 0 w 53306"/>
                <a:gd name="connsiteY1" fmla="*/ 63833 h 69619"/>
                <a:gd name="connsiteX2" fmla="*/ 7326 w 53306"/>
                <a:gd name="connsiteY2" fmla="*/ 0 h 69619"/>
                <a:gd name="connsiteX3" fmla="*/ 45887 w 53306"/>
                <a:gd name="connsiteY3" fmla="*/ 0 h 69619"/>
                <a:gd name="connsiteX4" fmla="*/ 53306 w 53306"/>
                <a:gd name="connsiteY4" fmla="*/ 64643 h 69619"/>
                <a:gd name="connsiteX5" fmla="*/ 28659 w 53306"/>
                <a:gd name="connsiteY5" fmla="*/ 69619 h 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06" h="69619">
                  <a:moveTo>
                    <a:pt x="28659" y="69619"/>
                  </a:moveTo>
                  <a:lnTo>
                    <a:pt x="0" y="63833"/>
                  </a:lnTo>
                  <a:lnTo>
                    <a:pt x="7326" y="0"/>
                  </a:lnTo>
                  <a:lnTo>
                    <a:pt x="45887" y="0"/>
                  </a:lnTo>
                  <a:lnTo>
                    <a:pt x="53306" y="64643"/>
                  </a:lnTo>
                  <a:lnTo>
                    <a:pt x="28659" y="69619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フリーフォーム: 図形 1015">
              <a:extLst>
                <a:ext uri="{FF2B5EF4-FFF2-40B4-BE49-F238E27FC236}">
                  <a16:creationId xmlns:a16="http://schemas.microsoft.com/office/drawing/2014/main" id="{7C33A36D-27D8-2B3F-9811-9F9AD4ECC12A}"/>
                </a:ext>
              </a:extLst>
            </p:cNvPr>
            <p:cNvSpPr/>
            <p:nvPr/>
          </p:nvSpPr>
          <p:spPr>
            <a:xfrm rot="10800000">
              <a:off x="5119685" y="2924812"/>
              <a:ext cx="52673" cy="66804"/>
            </a:xfrm>
            <a:custGeom>
              <a:avLst/>
              <a:gdLst>
                <a:gd name="connsiteX0" fmla="*/ 45571 w 52674"/>
                <a:gd name="connsiteY0" fmla="*/ 66806 h 66806"/>
                <a:gd name="connsiteX1" fmla="*/ 7010 w 52674"/>
                <a:gd name="connsiteY1" fmla="*/ 66806 h 66806"/>
                <a:gd name="connsiteX2" fmla="*/ 0 w 52674"/>
                <a:gd name="connsiteY2" fmla="*/ 5722 h 66806"/>
                <a:gd name="connsiteX3" fmla="*/ 28343 w 52674"/>
                <a:gd name="connsiteY3" fmla="*/ 0 h 66806"/>
                <a:gd name="connsiteX4" fmla="*/ 52674 w 52674"/>
                <a:gd name="connsiteY4" fmla="*/ 4912 h 66806"/>
                <a:gd name="connsiteX5" fmla="*/ 45571 w 52674"/>
                <a:gd name="connsiteY5" fmla="*/ 66806 h 6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4" h="66806">
                  <a:moveTo>
                    <a:pt x="45571" y="66806"/>
                  </a:moveTo>
                  <a:lnTo>
                    <a:pt x="7010" y="66806"/>
                  </a:lnTo>
                  <a:lnTo>
                    <a:pt x="0" y="5722"/>
                  </a:lnTo>
                  <a:lnTo>
                    <a:pt x="28343" y="0"/>
                  </a:lnTo>
                  <a:lnTo>
                    <a:pt x="52674" y="4912"/>
                  </a:lnTo>
                  <a:lnTo>
                    <a:pt x="45571" y="66806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017" name="直線コネクタ 1016">
              <a:extLst>
                <a:ext uri="{FF2B5EF4-FFF2-40B4-BE49-F238E27FC236}">
                  <a16:creationId xmlns:a16="http://schemas.microsoft.com/office/drawing/2014/main" id="{018B699B-4145-AD5C-9860-2F53CB1A5E46}"/>
                </a:ext>
              </a:extLst>
            </p:cNvPr>
            <p:cNvCxnSpPr>
              <a:cxnSpLocks/>
            </p:cNvCxnSpPr>
            <p:nvPr/>
          </p:nvCxnSpPr>
          <p:spPr>
            <a:xfrm>
              <a:off x="4159982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直線コネクタ 1017">
              <a:extLst>
                <a:ext uri="{FF2B5EF4-FFF2-40B4-BE49-F238E27FC236}">
                  <a16:creationId xmlns:a16="http://schemas.microsoft.com/office/drawing/2014/main" id="{DE25F26E-4662-0AB2-F2B5-28B463795842}"/>
                </a:ext>
              </a:extLst>
            </p:cNvPr>
            <p:cNvCxnSpPr>
              <a:cxnSpLocks/>
            </p:cNvCxnSpPr>
            <p:nvPr/>
          </p:nvCxnSpPr>
          <p:spPr>
            <a:xfrm>
              <a:off x="4555971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直線コネクタ 1018">
              <a:extLst>
                <a:ext uri="{FF2B5EF4-FFF2-40B4-BE49-F238E27FC236}">
                  <a16:creationId xmlns:a16="http://schemas.microsoft.com/office/drawing/2014/main" id="{F597537F-F3AB-9690-B097-349209B415FD}"/>
                </a:ext>
              </a:extLst>
            </p:cNvPr>
            <p:cNvCxnSpPr>
              <a:cxnSpLocks/>
            </p:cNvCxnSpPr>
            <p:nvPr/>
          </p:nvCxnSpPr>
          <p:spPr>
            <a:xfrm>
              <a:off x="4951961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直線コネクタ 1019">
              <a:extLst>
                <a:ext uri="{FF2B5EF4-FFF2-40B4-BE49-F238E27FC236}">
                  <a16:creationId xmlns:a16="http://schemas.microsoft.com/office/drawing/2014/main" id="{4619B270-8C46-27FE-BE62-23B1FFBD45BD}"/>
                </a:ext>
              </a:extLst>
            </p:cNvPr>
            <p:cNvCxnSpPr>
              <a:cxnSpLocks/>
            </p:cNvCxnSpPr>
            <p:nvPr/>
          </p:nvCxnSpPr>
          <p:spPr>
            <a:xfrm>
              <a:off x="5347951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直線コネクタ 1020">
              <a:extLst>
                <a:ext uri="{FF2B5EF4-FFF2-40B4-BE49-F238E27FC236}">
                  <a16:creationId xmlns:a16="http://schemas.microsoft.com/office/drawing/2014/main" id="{9B759D0E-94C4-CB43-806F-EE6AE80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5743941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直線コネクタ 1021">
              <a:extLst>
                <a:ext uri="{FF2B5EF4-FFF2-40B4-BE49-F238E27FC236}">
                  <a16:creationId xmlns:a16="http://schemas.microsoft.com/office/drawing/2014/main" id="{213CF1C1-9CE9-7F26-1AEE-A74CE6BBA3E8}"/>
                </a:ext>
              </a:extLst>
            </p:cNvPr>
            <p:cNvCxnSpPr>
              <a:cxnSpLocks/>
            </p:cNvCxnSpPr>
            <p:nvPr/>
          </p:nvCxnSpPr>
          <p:spPr>
            <a:xfrm>
              <a:off x="6139931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直線コネクタ 1022">
              <a:extLst>
                <a:ext uri="{FF2B5EF4-FFF2-40B4-BE49-F238E27FC236}">
                  <a16:creationId xmlns:a16="http://schemas.microsoft.com/office/drawing/2014/main" id="{64DFDE47-700D-DD07-A27B-C606C8E77AA5}"/>
                </a:ext>
              </a:extLst>
            </p:cNvPr>
            <p:cNvCxnSpPr>
              <a:cxnSpLocks/>
            </p:cNvCxnSpPr>
            <p:nvPr/>
          </p:nvCxnSpPr>
          <p:spPr>
            <a:xfrm>
              <a:off x="3763992" y="1317534"/>
              <a:ext cx="0" cy="143996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四角形: 角を丸くする 1023">
              <a:extLst>
                <a:ext uri="{FF2B5EF4-FFF2-40B4-BE49-F238E27FC236}">
                  <a16:creationId xmlns:a16="http://schemas.microsoft.com/office/drawing/2014/main" id="{49AA934D-8A3F-C292-71D4-63F08D5C0C7C}"/>
                </a:ext>
              </a:extLst>
            </p:cNvPr>
            <p:cNvSpPr/>
            <p:nvPr/>
          </p:nvSpPr>
          <p:spPr>
            <a:xfrm>
              <a:off x="4421307" y="1542457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四角形: 角を丸くする 1024">
              <a:extLst>
                <a:ext uri="{FF2B5EF4-FFF2-40B4-BE49-F238E27FC236}">
                  <a16:creationId xmlns:a16="http://schemas.microsoft.com/office/drawing/2014/main" id="{D33B598E-0BC2-DC25-54C3-3DFAD54F4A79}"/>
                </a:ext>
              </a:extLst>
            </p:cNvPr>
            <p:cNvSpPr/>
            <p:nvPr/>
          </p:nvSpPr>
          <p:spPr>
            <a:xfrm>
              <a:off x="4421307" y="1976776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四角形: 角を丸くする 1025">
              <a:extLst>
                <a:ext uri="{FF2B5EF4-FFF2-40B4-BE49-F238E27FC236}">
                  <a16:creationId xmlns:a16="http://schemas.microsoft.com/office/drawing/2014/main" id="{009D1B34-46AE-2B4C-8ADF-AC868A4BF300}"/>
                </a:ext>
              </a:extLst>
            </p:cNvPr>
            <p:cNvSpPr/>
            <p:nvPr/>
          </p:nvSpPr>
          <p:spPr>
            <a:xfrm>
              <a:off x="4421307" y="2411095"/>
              <a:ext cx="1480090" cy="203637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7" name="直線コネクタ 1026">
              <a:extLst>
                <a:ext uri="{FF2B5EF4-FFF2-40B4-BE49-F238E27FC236}">
                  <a16:creationId xmlns:a16="http://schemas.microsoft.com/office/drawing/2014/main" id="{549C8FBB-5A91-D62D-8AB3-2E56B1C9A4A8}"/>
                </a:ext>
              </a:extLst>
            </p:cNvPr>
            <p:cNvCxnSpPr>
              <a:cxnSpLocks/>
              <a:stCxn id="1000" idx="35"/>
              <a:endCxn id="1000" idx="38"/>
            </p:cNvCxnSpPr>
            <p:nvPr/>
          </p:nvCxnSpPr>
          <p:spPr>
            <a:xfrm flipV="1">
              <a:off x="3005621" y="963827"/>
              <a:ext cx="109534" cy="238118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直線コネクタ 1027">
              <a:extLst>
                <a:ext uri="{FF2B5EF4-FFF2-40B4-BE49-F238E27FC236}">
                  <a16:creationId xmlns:a16="http://schemas.microsoft.com/office/drawing/2014/main" id="{0D76F100-8418-9BBD-D60A-EE1DA2F05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5622" y="962360"/>
              <a:ext cx="109534" cy="23811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DB86515F-2973-68AA-242D-CFE1C8B27BB5}"/>
                </a:ext>
              </a:extLst>
            </p:cNvPr>
            <p:cNvSpPr/>
            <p:nvPr/>
          </p:nvSpPr>
          <p:spPr>
            <a:xfrm rot="5400000">
              <a:off x="3714585" y="1410852"/>
              <a:ext cx="203637" cy="896807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C9FDCC9F-B0B9-C442-ED7D-A470F7ABF319}"/>
                </a:ext>
              </a:extLst>
            </p:cNvPr>
            <p:cNvSpPr/>
            <p:nvPr/>
          </p:nvSpPr>
          <p:spPr>
            <a:xfrm rot="5400000">
              <a:off x="3714585" y="1845171"/>
              <a:ext cx="203637" cy="896807"/>
            </a:xfrm>
            <a:custGeom>
              <a:avLst/>
              <a:gdLst>
                <a:gd name="connsiteX0" fmla="*/ 0 w 203642"/>
                <a:gd name="connsiteY0" fmla="*/ 896830 h 896830"/>
                <a:gd name="connsiteX1" fmla="*/ 0 w 203642"/>
                <a:gd name="connsiteY1" fmla="*/ 101821 h 896830"/>
                <a:gd name="connsiteX2" fmla="*/ 101821 w 203642"/>
                <a:gd name="connsiteY2" fmla="*/ 0 h 896830"/>
                <a:gd name="connsiteX3" fmla="*/ 203642 w 203642"/>
                <a:gd name="connsiteY3" fmla="*/ 101821 h 896830"/>
                <a:gd name="connsiteX4" fmla="*/ 203642 w 203642"/>
                <a:gd name="connsiteY4" fmla="*/ 896830 h 896830"/>
                <a:gd name="connsiteX5" fmla="*/ 0 w 203642"/>
                <a:gd name="connsiteY5" fmla="*/ 896830 h 89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42" h="896830">
                  <a:moveTo>
                    <a:pt x="0" y="896830"/>
                  </a:moveTo>
                  <a:lnTo>
                    <a:pt x="0" y="101821"/>
                  </a:lnTo>
                  <a:cubicBezTo>
                    <a:pt x="0" y="45587"/>
                    <a:pt x="45587" y="0"/>
                    <a:pt x="101821" y="0"/>
                  </a:cubicBezTo>
                  <a:cubicBezTo>
                    <a:pt x="158055" y="0"/>
                    <a:pt x="203642" y="45587"/>
                    <a:pt x="203642" y="101821"/>
                  </a:cubicBezTo>
                  <a:lnTo>
                    <a:pt x="203642" y="896830"/>
                  </a:lnTo>
                  <a:lnTo>
                    <a:pt x="0" y="89683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A2797129-D5F6-4646-8DA8-D4786A371CFA}"/>
                </a:ext>
              </a:extLst>
            </p:cNvPr>
            <p:cNvSpPr/>
            <p:nvPr/>
          </p:nvSpPr>
          <p:spPr>
            <a:xfrm>
              <a:off x="6043139" y="1757437"/>
              <a:ext cx="574073" cy="203637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8CDC00F3-209D-63C3-A97E-F8554DF1E4AC}"/>
                </a:ext>
              </a:extLst>
            </p:cNvPr>
            <p:cNvSpPr/>
            <p:nvPr/>
          </p:nvSpPr>
          <p:spPr>
            <a:xfrm>
              <a:off x="6043139" y="2191756"/>
              <a:ext cx="574073" cy="203637"/>
            </a:xfrm>
            <a:custGeom>
              <a:avLst/>
              <a:gdLst>
                <a:gd name="connsiteX0" fmla="*/ 101821 w 574088"/>
                <a:gd name="connsiteY0" fmla="*/ 0 h 203642"/>
                <a:gd name="connsiteX1" fmla="*/ 574088 w 574088"/>
                <a:gd name="connsiteY1" fmla="*/ 0 h 203642"/>
                <a:gd name="connsiteX2" fmla="*/ 574088 w 574088"/>
                <a:gd name="connsiteY2" fmla="*/ 203642 h 203642"/>
                <a:gd name="connsiteX3" fmla="*/ 101821 w 574088"/>
                <a:gd name="connsiteY3" fmla="*/ 203642 h 203642"/>
                <a:gd name="connsiteX4" fmla="*/ 0 w 574088"/>
                <a:gd name="connsiteY4" fmla="*/ 101821 h 203642"/>
                <a:gd name="connsiteX5" fmla="*/ 101821 w 574088"/>
                <a:gd name="connsiteY5" fmla="*/ 0 h 20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88" h="203642">
                  <a:moveTo>
                    <a:pt x="101821" y="0"/>
                  </a:moveTo>
                  <a:lnTo>
                    <a:pt x="574088" y="0"/>
                  </a:lnTo>
                  <a:lnTo>
                    <a:pt x="574088" y="203642"/>
                  </a:lnTo>
                  <a:lnTo>
                    <a:pt x="101821" y="203642"/>
                  </a:lnTo>
                  <a:cubicBezTo>
                    <a:pt x="45587" y="203642"/>
                    <a:pt x="0" y="158055"/>
                    <a:pt x="0" y="101821"/>
                  </a:cubicBezTo>
                  <a:cubicBezTo>
                    <a:pt x="0" y="45587"/>
                    <a:pt x="45587" y="0"/>
                    <a:pt x="101821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033" name="直線コネクタ 1032">
              <a:extLst>
                <a:ext uri="{FF2B5EF4-FFF2-40B4-BE49-F238E27FC236}">
                  <a16:creationId xmlns:a16="http://schemas.microsoft.com/office/drawing/2014/main" id="{62AC5B54-6249-6A37-32BC-B4D2B71C2560}"/>
                </a:ext>
              </a:extLst>
            </p:cNvPr>
            <p:cNvCxnSpPr>
              <a:cxnSpLocks/>
              <a:stCxn id="1000" idx="34"/>
              <a:endCxn id="1000" idx="39"/>
            </p:cNvCxnSpPr>
            <p:nvPr/>
          </p:nvCxnSpPr>
          <p:spPr>
            <a:xfrm flipV="1">
              <a:off x="3368142" y="1061455"/>
              <a:ext cx="32756" cy="251479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直線コネクタ 1033">
              <a:extLst>
                <a:ext uri="{FF2B5EF4-FFF2-40B4-BE49-F238E27FC236}">
                  <a16:creationId xmlns:a16="http://schemas.microsoft.com/office/drawing/2014/main" id="{0F072468-6794-FD27-89CD-C98F554A78E4}"/>
                </a:ext>
              </a:extLst>
            </p:cNvPr>
            <p:cNvCxnSpPr>
              <a:cxnSpLocks/>
              <a:stCxn id="1000" idx="55"/>
              <a:endCxn id="1000" idx="50"/>
            </p:cNvCxnSpPr>
            <p:nvPr/>
          </p:nvCxnSpPr>
          <p:spPr>
            <a:xfrm flipH="1" flipV="1">
              <a:off x="3746170" y="1061456"/>
              <a:ext cx="16668" cy="25240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直線コネクタ 1034">
              <a:extLst>
                <a:ext uri="{FF2B5EF4-FFF2-40B4-BE49-F238E27FC236}">
                  <a16:creationId xmlns:a16="http://schemas.microsoft.com/office/drawing/2014/main" id="{34814CB9-73E0-0AC5-A559-D8AAB52CA3BF}"/>
                </a:ext>
              </a:extLst>
            </p:cNvPr>
            <p:cNvCxnSpPr>
              <a:cxnSpLocks/>
              <a:stCxn id="1000" idx="54"/>
              <a:endCxn id="1000" idx="51"/>
            </p:cNvCxnSpPr>
            <p:nvPr/>
          </p:nvCxnSpPr>
          <p:spPr>
            <a:xfrm flipH="1" flipV="1">
              <a:off x="4017626" y="970970"/>
              <a:ext cx="123822" cy="22859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直線コネクタ 1035">
              <a:extLst>
                <a:ext uri="{FF2B5EF4-FFF2-40B4-BE49-F238E27FC236}">
                  <a16:creationId xmlns:a16="http://schemas.microsoft.com/office/drawing/2014/main" id="{90B42BA4-FDC4-AAB8-F263-70B377F5FD84}"/>
                </a:ext>
              </a:extLst>
            </p:cNvPr>
            <p:cNvCxnSpPr>
              <a:cxnSpLocks/>
              <a:stCxn id="1000" idx="49"/>
              <a:endCxn id="1000" idx="46"/>
            </p:cNvCxnSpPr>
            <p:nvPr/>
          </p:nvCxnSpPr>
          <p:spPr>
            <a:xfrm flipH="1" flipV="1">
              <a:off x="3743790" y="737614"/>
              <a:ext cx="230975" cy="14049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直線コネクタ 1036">
              <a:extLst>
                <a:ext uri="{FF2B5EF4-FFF2-40B4-BE49-F238E27FC236}">
                  <a16:creationId xmlns:a16="http://schemas.microsoft.com/office/drawing/2014/main" id="{601271B5-EFB0-AE11-4480-AAD6AC6A66EE}"/>
                </a:ext>
              </a:extLst>
            </p:cNvPr>
            <p:cNvCxnSpPr>
              <a:cxnSpLocks/>
              <a:stCxn id="1000" idx="50"/>
              <a:endCxn id="1000" idx="45"/>
            </p:cNvCxnSpPr>
            <p:nvPr/>
          </p:nvCxnSpPr>
          <p:spPr>
            <a:xfrm flipH="1" flipV="1">
              <a:off x="3646161" y="825718"/>
              <a:ext cx="100009" cy="23573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直線コネクタ 1037">
              <a:extLst>
                <a:ext uri="{FF2B5EF4-FFF2-40B4-BE49-F238E27FC236}">
                  <a16:creationId xmlns:a16="http://schemas.microsoft.com/office/drawing/2014/main" id="{7D3EA696-A148-63D2-FA9F-56525C14C8DC}"/>
                </a:ext>
              </a:extLst>
            </p:cNvPr>
            <p:cNvCxnSpPr>
              <a:cxnSpLocks/>
              <a:stCxn id="1000" idx="39"/>
              <a:endCxn id="1000" idx="44"/>
            </p:cNvCxnSpPr>
            <p:nvPr/>
          </p:nvCxnSpPr>
          <p:spPr>
            <a:xfrm flipV="1">
              <a:off x="3400898" y="825718"/>
              <a:ext cx="104774" cy="235737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直線コネクタ 1038">
              <a:extLst>
                <a:ext uri="{FF2B5EF4-FFF2-40B4-BE49-F238E27FC236}">
                  <a16:creationId xmlns:a16="http://schemas.microsoft.com/office/drawing/2014/main" id="{A9655599-A453-C204-89F2-7F7528C0D3EB}"/>
                </a:ext>
              </a:extLst>
            </p:cNvPr>
            <p:cNvCxnSpPr>
              <a:cxnSpLocks/>
              <a:stCxn id="1000" idx="40"/>
              <a:endCxn id="1000" idx="43"/>
            </p:cNvCxnSpPr>
            <p:nvPr/>
          </p:nvCxnSpPr>
          <p:spPr>
            <a:xfrm flipV="1">
              <a:off x="3162779" y="742378"/>
              <a:ext cx="235738" cy="12382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直線コネクタ 1039">
              <a:extLst>
                <a:ext uri="{FF2B5EF4-FFF2-40B4-BE49-F238E27FC236}">
                  <a16:creationId xmlns:a16="http://schemas.microsoft.com/office/drawing/2014/main" id="{2F41A904-FBF0-0A80-0311-71B29E3F7DDF}"/>
                </a:ext>
              </a:extLst>
            </p:cNvPr>
            <p:cNvCxnSpPr>
              <a:cxnSpLocks/>
              <a:stCxn id="1000" idx="3"/>
              <a:endCxn id="1000" idx="58"/>
            </p:cNvCxnSpPr>
            <p:nvPr/>
          </p:nvCxnSpPr>
          <p:spPr>
            <a:xfrm flipV="1">
              <a:off x="5325258" y="2757625"/>
              <a:ext cx="19442" cy="25341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直線コネクタ 1040">
              <a:extLst>
                <a:ext uri="{FF2B5EF4-FFF2-40B4-BE49-F238E27FC236}">
                  <a16:creationId xmlns:a16="http://schemas.microsoft.com/office/drawing/2014/main" id="{14D9D1FA-05D2-01EF-34E0-5ABE86FEF5A9}"/>
                </a:ext>
              </a:extLst>
            </p:cNvPr>
            <p:cNvCxnSpPr>
              <a:cxnSpLocks/>
              <a:stCxn id="936" idx="1"/>
              <a:endCxn id="1000" idx="59"/>
            </p:cNvCxnSpPr>
            <p:nvPr/>
          </p:nvCxnSpPr>
          <p:spPr>
            <a:xfrm flipV="1">
              <a:off x="5612418" y="2873699"/>
              <a:ext cx="112288" cy="227264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直線コネクタ 1041">
              <a:extLst>
                <a:ext uri="{FF2B5EF4-FFF2-40B4-BE49-F238E27FC236}">
                  <a16:creationId xmlns:a16="http://schemas.microsoft.com/office/drawing/2014/main" id="{60FCC90A-8860-B38C-0AC3-F84543AEC341}"/>
                </a:ext>
              </a:extLst>
            </p:cNvPr>
            <p:cNvCxnSpPr>
              <a:cxnSpLocks/>
              <a:stCxn id="1000" idx="1"/>
              <a:endCxn id="1000" idx="60"/>
            </p:cNvCxnSpPr>
            <p:nvPr/>
          </p:nvCxnSpPr>
          <p:spPr>
            <a:xfrm flipV="1">
              <a:off x="5857039" y="3109137"/>
              <a:ext cx="180119" cy="182710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直線コネクタ 1042">
              <a:extLst>
                <a:ext uri="{FF2B5EF4-FFF2-40B4-BE49-F238E27FC236}">
                  <a16:creationId xmlns:a16="http://schemas.microsoft.com/office/drawing/2014/main" id="{245315DE-DEE7-830E-655A-B103EA922750}"/>
                </a:ext>
              </a:extLst>
            </p:cNvPr>
            <p:cNvCxnSpPr>
              <a:cxnSpLocks/>
              <a:stCxn id="1000" idx="58"/>
              <a:endCxn id="1000" idx="32"/>
            </p:cNvCxnSpPr>
            <p:nvPr/>
          </p:nvCxnSpPr>
          <p:spPr>
            <a:xfrm flipH="1">
              <a:off x="4950957" y="2757625"/>
              <a:ext cx="393743" cy="122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9840395-BD3C-C697-93E1-E7817F62E393}"/>
              </a:ext>
            </a:extLst>
          </p:cNvPr>
          <p:cNvGrpSpPr>
            <a:grpSpLocks noChangeAspect="1"/>
          </p:cNvGrpSpPr>
          <p:nvPr/>
        </p:nvGrpSpPr>
        <p:grpSpPr>
          <a:xfrm>
            <a:off x="2404935" y="2140965"/>
            <a:ext cx="755431" cy="1116000"/>
            <a:chOff x="7046196" y="1663406"/>
            <a:chExt cx="1986466" cy="2934609"/>
          </a:xfrm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E4DDE2A9-9920-C75C-DDBE-199D1717FFA1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110AD937-6D92-F4CE-7D7C-EAB727E1516F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A5CF8DB-6044-7DB0-C1EC-714A7AB88155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rgbClr val="1C2B6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台形 17">
              <a:extLst>
                <a:ext uri="{FF2B5EF4-FFF2-40B4-BE49-F238E27FC236}">
                  <a16:creationId xmlns:a16="http://schemas.microsoft.com/office/drawing/2014/main" id="{08BE7FAD-6489-2BF4-B4AE-2BD97E6A3181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2691B4AD-57FC-EC89-6ECD-28A9639D51FD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台形 19">
              <a:extLst>
                <a:ext uri="{FF2B5EF4-FFF2-40B4-BE49-F238E27FC236}">
                  <a16:creationId xmlns:a16="http://schemas.microsoft.com/office/drawing/2014/main" id="{3098660A-0032-E8F3-7BA0-895F67F6B8B0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F651FE0-28C3-32FA-5C20-B27402E19031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24FC0A7-55A0-D3BC-F74C-2E8F1728996C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DDBBFC9-A1BA-3A19-202C-2F2978728009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CB6ACE4-A050-603B-CE77-F09EA88B76E6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78F8905-14FA-C376-6405-9A030C582114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7" name="グループ化 596">
            <a:extLst>
              <a:ext uri="{FF2B5EF4-FFF2-40B4-BE49-F238E27FC236}">
                <a16:creationId xmlns:a16="http://schemas.microsoft.com/office/drawing/2014/main" id="{05F5AD4E-013F-5C4C-BE35-13157FBD5BB6}"/>
              </a:ext>
            </a:extLst>
          </p:cNvPr>
          <p:cNvGrpSpPr>
            <a:grpSpLocks noChangeAspect="1"/>
          </p:cNvGrpSpPr>
          <p:nvPr/>
        </p:nvGrpSpPr>
        <p:grpSpPr>
          <a:xfrm>
            <a:off x="163442" y="8214366"/>
            <a:ext cx="1015200" cy="634201"/>
            <a:chOff x="1166130" y="1887308"/>
            <a:chExt cx="9834421" cy="6143615"/>
          </a:xfrm>
        </p:grpSpPr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6F878F91-6F46-9E50-05FA-F8A9E6B61CDE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8CF3F82B-E944-E2D0-F856-1D583512ACD8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台形 599">
              <a:extLst>
                <a:ext uri="{FF2B5EF4-FFF2-40B4-BE49-F238E27FC236}">
                  <a16:creationId xmlns:a16="http://schemas.microsoft.com/office/drawing/2014/main" id="{04A77E13-5E51-25E0-8E98-16FE836D618F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D7444591-AA15-0400-C098-81EAC8B03D26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9C91E2D2-E27B-D2A4-93BC-68ECAAFD80F6}"/>
                </a:ext>
              </a:extLst>
            </p:cNvPr>
            <p:cNvSpPr/>
            <p:nvPr/>
          </p:nvSpPr>
          <p:spPr>
            <a:xfrm flipH="1">
              <a:off x="1188856" y="2447508"/>
              <a:ext cx="9384752" cy="4500971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03" name="直線コネクタ 602">
              <a:extLst>
                <a:ext uri="{FF2B5EF4-FFF2-40B4-BE49-F238E27FC236}">
                  <a16:creationId xmlns:a16="http://schemas.microsoft.com/office/drawing/2014/main" id="{5A1E24F3-F020-A5FE-D03C-34059D1D1967}"/>
                </a:ext>
              </a:extLst>
            </p:cNvPr>
            <p:cNvCxnSpPr>
              <a:cxnSpLocks/>
              <a:stCxn id="602" idx="17"/>
            </p:cNvCxnSpPr>
            <p:nvPr/>
          </p:nvCxnSpPr>
          <p:spPr>
            <a:xfrm>
              <a:off x="6223940" y="2456681"/>
              <a:ext cx="1177699" cy="447093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線コネクタ 603">
              <a:extLst>
                <a:ext uri="{FF2B5EF4-FFF2-40B4-BE49-F238E27FC236}">
                  <a16:creationId xmlns:a16="http://schemas.microsoft.com/office/drawing/2014/main" id="{526BEF0B-61DC-0670-1E03-CD29D8CF4C0D}"/>
                </a:ext>
              </a:extLst>
            </p:cNvPr>
            <p:cNvCxnSpPr>
              <a:cxnSpLocks/>
              <a:stCxn id="602" idx="1"/>
              <a:endCxn id="602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テキスト ボックス 604">
              <a:extLst>
                <a:ext uri="{FF2B5EF4-FFF2-40B4-BE49-F238E27FC236}">
                  <a16:creationId xmlns:a16="http://schemas.microsoft.com/office/drawing/2014/main" id="{DFF18E89-69AF-DD7C-5C40-D6E0ACE3055B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606" name="グループ化 605">
            <a:extLst>
              <a:ext uri="{FF2B5EF4-FFF2-40B4-BE49-F238E27FC236}">
                <a16:creationId xmlns:a16="http://schemas.microsoft.com/office/drawing/2014/main" id="{6A10CF46-80EE-9C66-8BF8-F7DEC3AAB8E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25021" y="8212045"/>
            <a:ext cx="1015200" cy="633899"/>
            <a:chOff x="1166130" y="1887308"/>
            <a:chExt cx="9834421" cy="6140690"/>
          </a:xfrm>
        </p:grpSpPr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34718AAA-69E2-C2E5-297D-9704CDC30607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6678FA88-F30B-3758-251D-DEEFAA917A15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台形 608">
              <a:extLst>
                <a:ext uri="{FF2B5EF4-FFF2-40B4-BE49-F238E27FC236}">
                  <a16:creationId xmlns:a16="http://schemas.microsoft.com/office/drawing/2014/main" id="{6F6D4694-D030-BEE6-26C2-54AC29427D85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87A5CABD-D21F-10D9-6E8C-C1D7A4A7FDEC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B8E8B118-78EF-1C0C-80E8-CED03512383D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12" name="直線コネクタ 611">
              <a:extLst>
                <a:ext uri="{FF2B5EF4-FFF2-40B4-BE49-F238E27FC236}">
                  <a16:creationId xmlns:a16="http://schemas.microsoft.com/office/drawing/2014/main" id="{B28F7C21-7366-C00D-5BCA-9ED722595AA8}"/>
                </a:ext>
              </a:extLst>
            </p:cNvPr>
            <p:cNvCxnSpPr>
              <a:cxnSpLocks/>
              <a:stCxn id="611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直線コネクタ 612">
              <a:extLst>
                <a:ext uri="{FF2B5EF4-FFF2-40B4-BE49-F238E27FC236}">
                  <a16:creationId xmlns:a16="http://schemas.microsoft.com/office/drawing/2014/main" id="{38A203E0-BDCD-1019-9D43-DAEF15F6618E}"/>
                </a:ext>
              </a:extLst>
            </p:cNvPr>
            <p:cNvCxnSpPr>
              <a:cxnSpLocks/>
              <a:stCxn id="611" idx="1"/>
              <a:endCxn id="611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テキスト ボックス 613">
              <a:extLst>
                <a:ext uri="{FF2B5EF4-FFF2-40B4-BE49-F238E27FC236}">
                  <a16:creationId xmlns:a16="http://schemas.microsoft.com/office/drawing/2014/main" id="{1F36C304-93BE-1718-92A3-0D36FE96CDA8}"/>
                </a:ext>
              </a:extLst>
            </p:cNvPr>
            <p:cNvSpPr txBox="1"/>
            <p:nvPr/>
          </p:nvSpPr>
          <p:spPr>
            <a:xfrm>
              <a:off x="4111884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615" name="グループ化 614">
            <a:extLst>
              <a:ext uri="{FF2B5EF4-FFF2-40B4-BE49-F238E27FC236}">
                <a16:creationId xmlns:a16="http://schemas.microsoft.com/office/drawing/2014/main" id="{134A2875-F995-3BD2-8B9F-BA234425A4C1}"/>
              </a:ext>
            </a:extLst>
          </p:cNvPr>
          <p:cNvGrpSpPr/>
          <p:nvPr/>
        </p:nvGrpSpPr>
        <p:grpSpPr>
          <a:xfrm>
            <a:off x="1536927" y="6374777"/>
            <a:ext cx="807102" cy="1606199"/>
            <a:chOff x="1347925" y="7907883"/>
            <a:chExt cx="807102" cy="1606199"/>
          </a:xfrm>
        </p:grpSpPr>
        <p:grpSp>
          <p:nvGrpSpPr>
            <p:cNvPr id="616" name="グループ化 615">
              <a:extLst>
                <a:ext uri="{FF2B5EF4-FFF2-40B4-BE49-F238E27FC236}">
                  <a16:creationId xmlns:a16="http://schemas.microsoft.com/office/drawing/2014/main" id="{A2787BB3-6CEE-71B1-0E95-076F4B2C69B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4384" y="7852039"/>
              <a:ext cx="694799" cy="806487"/>
              <a:chOff x="594296" y="3288006"/>
              <a:chExt cx="695639" cy="807461"/>
            </a:xfrm>
          </p:grpSpPr>
          <p:grpSp>
            <p:nvGrpSpPr>
              <p:cNvPr id="637" name="グループ化 636">
                <a:extLst>
                  <a:ext uri="{FF2B5EF4-FFF2-40B4-BE49-F238E27FC236}">
                    <a16:creationId xmlns:a16="http://schemas.microsoft.com/office/drawing/2014/main" id="{4D576E12-9B6E-B214-D8A5-66C0F9625B7A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639" name="直角三角形 95">
                  <a:extLst>
                    <a:ext uri="{FF2B5EF4-FFF2-40B4-BE49-F238E27FC236}">
                      <a16:creationId xmlns:a16="http://schemas.microsoft.com/office/drawing/2014/main" id="{183080DE-C24D-D5E9-478A-52D56FB03D89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40" name="グループ化 639">
                  <a:extLst>
                    <a:ext uri="{FF2B5EF4-FFF2-40B4-BE49-F238E27FC236}">
                      <a16:creationId xmlns:a16="http://schemas.microsoft.com/office/drawing/2014/main" id="{1BCD89A4-17BA-E4C6-EA8C-DAE4B3084D58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648" name="フリーフォーム: 図形 647">
                    <a:extLst>
                      <a:ext uri="{FF2B5EF4-FFF2-40B4-BE49-F238E27FC236}">
                        <a16:creationId xmlns:a16="http://schemas.microsoft.com/office/drawing/2014/main" id="{FF831ECD-B4F9-E8E1-7682-07CB78D3607D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9" name="フリーフォーム: 図形 648">
                    <a:extLst>
                      <a:ext uri="{FF2B5EF4-FFF2-40B4-BE49-F238E27FC236}">
                        <a16:creationId xmlns:a16="http://schemas.microsoft.com/office/drawing/2014/main" id="{6ABE2B9E-FA8C-6901-95A5-3B38E59E5AB9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0" name="台形 354">
                    <a:extLst>
                      <a:ext uri="{FF2B5EF4-FFF2-40B4-BE49-F238E27FC236}">
                        <a16:creationId xmlns:a16="http://schemas.microsoft.com/office/drawing/2014/main" id="{2C8C9987-7293-2F15-4AEF-1598400846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1" name="台形 355">
                    <a:extLst>
                      <a:ext uri="{FF2B5EF4-FFF2-40B4-BE49-F238E27FC236}">
                        <a16:creationId xmlns:a16="http://schemas.microsoft.com/office/drawing/2014/main" id="{33FED248-AE3E-4C43-937C-F6200D268799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2" name="台形 356">
                    <a:extLst>
                      <a:ext uri="{FF2B5EF4-FFF2-40B4-BE49-F238E27FC236}">
                        <a16:creationId xmlns:a16="http://schemas.microsoft.com/office/drawing/2014/main" id="{D6D2983B-A7A8-4331-A145-F8A91BB11DF2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3" name="台形 357">
                    <a:extLst>
                      <a:ext uri="{FF2B5EF4-FFF2-40B4-BE49-F238E27FC236}">
                        <a16:creationId xmlns:a16="http://schemas.microsoft.com/office/drawing/2014/main" id="{1CD69D2E-6DF9-9385-6DDC-304A450B3282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54" name="台形 653">
                    <a:extLst>
                      <a:ext uri="{FF2B5EF4-FFF2-40B4-BE49-F238E27FC236}">
                        <a16:creationId xmlns:a16="http://schemas.microsoft.com/office/drawing/2014/main" id="{CFB6877D-AB47-473D-0251-42F1E28AB71E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9F1524CC-A13C-90A1-C153-85DD7697CBD8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42" name="グループ化 641">
                  <a:extLst>
                    <a:ext uri="{FF2B5EF4-FFF2-40B4-BE49-F238E27FC236}">
                      <a16:creationId xmlns:a16="http://schemas.microsoft.com/office/drawing/2014/main" id="{F817CF9B-F3B4-9DA6-E209-28DD6132C5A0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644" name="フリーフォーム: 図形 643">
                    <a:extLst>
                      <a:ext uri="{FF2B5EF4-FFF2-40B4-BE49-F238E27FC236}">
                        <a16:creationId xmlns:a16="http://schemas.microsoft.com/office/drawing/2014/main" id="{2E71CC34-98D2-2F8A-6F65-EFED49C89966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5" name="フリーフォーム: 図形 644">
                    <a:extLst>
                      <a:ext uri="{FF2B5EF4-FFF2-40B4-BE49-F238E27FC236}">
                        <a16:creationId xmlns:a16="http://schemas.microsoft.com/office/drawing/2014/main" id="{7B1AB955-B0D9-F5BC-7233-6F0672294864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6" name="フリーフォーム: 図形 645">
                    <a:extLst>
                      <a:ext uri="{FF2B5EF4-FFF2-40B4-BE49-F238E27FC236}">
                        <a16:creationId xmlns:a16="http://schemas.microsoft.com/office/drawing/2014/main" id="{C0B17AFF-7A7F-A66F-5490-91B7D6E598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7" name="フリーフォーム: 図形 646">
                    <a:extLst>
                      <a:ext uri="{FF2B5EF4-FFF2-40B4-BE49-F238E27FC236}">
                        <a16:creationId xmlns:a16="http://schemas.microsoft.com/office/drawing/2014/main" id="{C01E1993-67A5-C87E-D6AF-B38A8FE331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cxnSp>
              <p:nvCxnSpPr>
                <p:cNvPr id="643" name="直線コネクタ 642">
                  <a:extLst>
                    <a:ext uri="{FF2B5EF4-FFF2-40B4-BE49-F238E27FC236}">
                      <a16:creationId xmlns:a16="http://schemas.microsoft.com/office/drawing/2014/main" id="{5BDA553D-B775-E5C0-2806-3873A57141BB}"/>
                    </a:ext>
                  </a:extLst>
                </p:cNvPr>
                <p:cNvCxnSpPr>
                  <a:cxnSpLocks/>
                  <a:stCxn id="641" idx="14"/>
                  <a:endCxn id="641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8" name="テキスト ボックス 637">
                <a:extLst>
                  <a:ext uri="{FF2B5EF4-FFF2-40B4-BE49-F238E27FC236}">
                    <a16:creationId xmlns:a16="http://schemas.microsoft.com/office/drawing/2014/main" id="{A23EB9F7-DEBE-A17D-42CC-B0A2327510C6}"/>
                  </a:ext>
                </a:extLst>
              </p:cNvPr>
              <p:cNvSpPr txBox="1"/>
              <p:nvPr/>
            </p:nvSpPr>
            <p:spPr>
              <a:xfrm>
                <a:off x="820681" y="3288006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617" name="グループ化 616">
              <a:extLst>
                <a:ext uri="{FF2B5EF4-FFF2-40B4-BE49-F238E27FC236}">
                  <a16:creationId xmlns:a16="http://schemas.microsoft.com/office/drawing/2014/main" id="{8B6699E3-0A21-A0C8-D489-061841B610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3769" y="8763438"/>
              <a:ext cx="694800" cy="806488"/>
              <a:chOff x="594296" y="3288005"/>
              <a:chExt cx="695639" cy="807462"/>
            </a:xfrm>
          </p:grpSpPr>
          <p:grpSp>
            <p:nvGrpSpPr>
              <p:cNvPr id="618" name="グループ化 617">
                <a:extLst>
                  <a:ext uri="{FF2B5EF4-FFF2-40B4-BE49-F238E27FC236}">
                    <a16:creationId xmlns:a16="http://schemas.microsoft.com/office/drawing/2014/main" id="{A93330FB-4944-C32A-BF5F-33C1C0442D82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39" cy="759939"/>
                <a:chOff x="3474974" y="7031145"/>
                <a:chExt cx="695639" cy="759939"/>
              </a:xfrm>
            </p:grpSpPr>
            <p:sp>
              <p:nvSpPr>
                <p:cNvPr id="621" name="直角三角形 95">
                  <a:extLst>
                    <a:ext uri="{FF2B5EF4-FFF2-40B4-BE49-F238E27FC236}">
                      <a16:creationId xmlns:a16="http://schemas.microsoft.com/office/drawing/2014/main" id="{B0E03CAD-219D-E346-28C3-03B5A1A871B7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22" name="グループ化 621">
                  <a:extLst>
                    <a:ext uri="{FF2B5EF4-FFF2-40B4-BE49-F238E27FC236}">
                      <a16:creationId xmlns:a16="http://schemas.microsoft.com/office/drawing/2014/main" id="{AADD0BC7-B804-4A29-B569-85E639D3E624}"/>
                    </a:ext>
                  </a:extLst>
                </p:cNvPr>
                <p:cNvGrpSpPr/>
                <p:nvPr/>
              </p:nvGrpSpPr>
              <p:grpSpPr>
                <a:xfrm>
                  <a:off x="3474974" y="7031145"/>
                  <a:ext cx="695639" cy="759939"/>
                  <a:chOff x="688634" y="5153551"/>
                  <a:chExt cx="695639" cy="759939"/>
                </a:xfrm>
              </p:grpSpPr>
              <p:sp>
                <p:nvSpPr>
                  <p:cNvPr id="630" name="フリーフォーム: 図形 629">
                    <a:extLst>
                      <a:ext uri="{FF2B5EF4-FFF2-40B4-BE49-F238E27FC236}">
                        <a16:creationId xmlns:a16="http://schemas.microsoft.com/office/drawing/2014/main" id="{55D653A0-DE50-5DE3-BDF0-18A5CAE9E4BE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1" name="フリーフォーム: 図形 630">
                    <a:extLst>
                      <a:ext uri="{FF2B5EF4-FFF2-40B4-BE49-F238E27FC236}">
                        <a16:creationId xmlns:a16="http://schemas.microsoft.com/office/drawing/2014/main" id="{405DF3CA-52F2-9A84-43BD-9A55AD9D779D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2" name="台形 354">
                    <a:extLst>
                      <a:ext uri="{FF2B5EF4-FFF2-40B4-BE49-F238E27FC236}">
                        <a16:creationId xmlns:a16="http://schemas.microsoft.com/office/drawing/2014/main" id="{99729756-3911-9422-47BF-3FF5AB41A0C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5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3" name="台形 355">
                    <a:extLst>
                      <a:ext uri="{FF2B5EF4-FFF2-40B4-BE49-F238E27FC236}">
                        <a16:creationId xmlns:a16="http://schemas.microsoft.com/office/drawing/2014/main" id="{1D2080CE-59F5-D1A2-03FA-A374434EABFA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4" name="台形 356">
                    <a:extLst>
                      <a:ext uri="{FF2B5EF4-FFF2-40B4-BE49-F238E27FC236}">
                        <a16:creationId xmlns:a16="http://schemas.microsoft.com/office/drawing/2014/main" id="{7DC328F4-02B9-9410-8C7F-6C7D64211C42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5" name="台形 357">
                    <a:extLst>
                      <a:ext uri="{FF2B5EF4-FFF2-40B4-BE49-F238E27FC236}">
                        <a16:creationId xmlns:a16="http://schemas.microsoft.com/office/drawing/2014/main" id="{B13788A4-3224-06E7-C076-CFC498C495CF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36" name="台形 635">
                    <a:extLst>
                      <a:ext uri="{FF2B5EF4-FFF2-40B4-BE49-F238E27FC236}">
                        <a16:creationId xmlns:a16="http://schemas.microsoft.com/office/drawing/2014/main" id="{A53B0506-2413-874B-F2EB-920450A57F2F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898B8A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D89BC2ED-FFBC-CDF7-3222-6D9E01EA0DD6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898B8A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624" name="グループ化 623">
                  <a:extLst>
                    <a:ext uri="{FF2B5EF4-FFF2-40B4-BE49-F238E27FC236}">
                      <a16:creationId xmlns:a16="http://schemas.microsoft.com/office/drawing/2014/main" id="{9F75E2B4-07DB-C854-952F-B7A98A46A7AF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626" name="フリーフォーム: 図形 625">
                    <a:extLst>
                      <a:ext uri="{FF2B5EF4-FFF2-40B4-BE49-F238E27FC236}">
                        <a16:creationId xmlns:a16="http://schemas.microsoft.com/office/drawing/2014/main" id="{CD4D8EF3-A062-0A60-D1C0-933FD2B1CE28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7" name="フリーフォーム: 図形 626">
                    <a:extLst>
                      <a:ext uri="{FF2B5EF4-FFF2-40B4-BE49-F238E27FC236}">
                        <a16:creationId xmlns:a16="http://schemas.microsoft.com/office/drawing/2014/main" id="{871CA2BE-2EF2-C684-7DA4-ED3F7299AE1F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8" name="フリーフォーム: 図形 627">
                    <a:extLst>
                      <a:ext uri="{FF2B5EF4-FFF2-40B4-BE49-F238E27FC236}">
                        <a16:creationId xmlns:a16="http://schemas.microsoft.com/office/drawing/2014/main" id="{132A2F10-2260-0C42-3BAA-D6FD778D90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9" name="フリーフォーム: 図形 628">
                    <a:extLst>
                      <a:ext uri="{FF2B5EF4-FFF2-40B4-BE49-F238E27FC236}">
                        <a16:creationId xmlns:a16="http://schemas.microsoft.com/office/drawing/2014/main" id="{68A9FEAF-F2A8-09C1-87E5-FCF9CE9C13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rgbClr val="1C2B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25" name="直線コネクタ 624">
                  <a:extLst>
                    <a:ext uri="{FF2B5EF4-FFF2-40B4-BE49-F238E27FC236}">
                      <a16:creationId xmlns:a16="http://schemas.microsoft.com/office/drawing/2014/main" id="{679B58EE-6058-D062-FAF4-93205C0EECAE}"/>
                    </a:ext>
                  </a:extLst>
                </p:cNvPr>
                <p:cNvCxnSpPr>
                  <a:cxnSpLocks/>
                  <a:stCxn id="623" idx="14"/>
                  <a:endCxn id="623" idx="9"/>
                </p:cNvCxnSpPr>
                <p:nvPr/>
              </p:nvCxnSpPr>
              <p:spPr>
                <a:xfrm>
                  <a:off x="3734706" y="7593083"/>
                  <a:ext cx="180000" cy="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9" name="テキスト ボックス 618">
                <a:extLst>
                  <a:ext uri="{FF2B5EF4-FFF2-40B4-BE49-F238E27FC236}">
                    <a16:creationId xmlns:a16="http://schemas.microsoft.com/office/drawing/2014/main" id="{E574456C-9464-0FD5-0966-C6E7F768D413}"/>
                  </a:ext>
                </a:extLst>
              </p:cNvPr>
              <p:cNvSpPr txBox="1"/>
              <p:nvPr/>
            </p:nvSpPr>
            <p:spPr>
              <a:xfrm>
                <a:off x="818981" y="328800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655" name="グループ化 654">
            <a:extLst>
              <a:ext uri="{FF2B5EF4-FFF2-40B4-BE49-F238E27FC236}">
                <a16:creationId xmlns:a16="http://schemas.microsoft.com/office/drawing/2014/main" id="{3F1CF2F1-A7F6-D2FE-FCE3-207FF7BD1D96}"/>
              </a:ext>
            </a:extLst>
          </p:cNvPr>
          <p:cNvGrpSpPr/>
          <p:nvPr/>
        </p:nvGrpSpPr>
        <p:grpSpPr>
          <a:xfrm rot="5400000">
            <a:off x="907416" y="4579592"/>
            <a:ext cx="2073272" cy="1033145"/>
            <a:chOff x="461378" y="2040361"/>
            <a:chExt cx="2073272" cy="1033145"/>
          </a:xfrm>
        </p:grpSpPr>
        <p:grpSp>
          <p:nvGrpSpPr>
            <p:cNvPr id="656" name="グループ化 655">
              <a:extLst>
                <a:ext uri="{FF2B5EF4-FFF2-40B4-BE49-F238E27FC236}">
                  <a16:creationId xmlns:a16="http://schemas.microsoft.com/office/drawing/2014/main" id="{CEA68B79-02E6-DF92-1351-4B524698CB75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710" name="グループ化 709">
                <a:extLst>
                  <a:ext uri="{FF2B5EF4-FFF2-40B4-BE49-F238E27FC236}">
                    <a16:creationId xmlns:a16="http://schemas.microsoft.com/office/drawing/2014/main" id="{846A16E7-9D0E-179F-6EBB-9AE11F94B7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722" name="グループ化 721">
                  <a:extLst>
                    <a:ext uri="{FF2B5EF4-FFF2-40B4-BE49-F238E27FC236}">
                      <a16:creationId xmlns:a16="http://schemas.microsoft.com/office/drawing/2014/main" id="{1E8C3335-389E-25FF-674F-94483643E95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724" name="グループ化 723">
                    <a:extLst>
                      <a:ext uri="{FF2B5EF4-FFF2-40B4-BE49-F238E27FC236}">
                        <a16:creationId xmlns:a16="http://schemas.microsoft.com/office/drawing/2014/main" id="{854F9A32-BFFD-315B-1A93-C37397AE267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726" name="グループ化 725">
                      <a:extLst>
                        <a:ext uri="{FF2B5EF4-FFF2-40B4-BE49-F238E27FC236}">
                          <a16:creationId xmlns:a16="http://schemas.microsoft.com/office/drawing/2014/main" id="{E8DBB1F5-FFB5-5BCC-DED3-1418D4CCDF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744" name="台形 864">
                        <a:extLst>
                          <a:ext uri="{FF2B5EF4-FFF2-40B4-BE49-F238E27FC236}">
                            <a16:creationId xmlns:a16="http://schemas.microsoft.com/office/drawing/2014/main" id="{B48E537F-D862-B57A-29DE-DB545849B42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5" name="台形 308">
                        <a:extLst>
                          <a:ext uri="{FF2B5EF4-FFF2-40B4-BE49-F238E27FC236}">
                            <a16:creationId xmlns:a16="http://schemas.microsoft.com/office/drawing/2014/main" id="{6189AB37-0C6D-3C6E-BA31-CBB4B012BB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6" name="フリーフォーム: 図形 745">
                        <a:extLst>
                          <a:ext uri="{FF2B5EF4-FFF2-40B4-BE49-F238E27FC236}">
                            <a16:creationId xmlns:a16="http://schemas.microsoft.com/office/drawing/2014/main" id="{5140329F-EBBF-26C1-CAFA-DEAAB6DFAC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7" name="直角三角形 95">
                        <a:extLst>
                          <a:ext uri="{FF2B5EF4-FFF2-40B4-BE49-F238E27FC236}">
                            <a16:creationId xmlns:a16="http://schemas.microsoft.com/office/drawing/2014/main" id="{CBE6745F-23EF-53AD-17FE-76FFE2D080D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8" name="直角三角形 95">
                        <a:extLst>
                          <a:ext uri="{FF2B5EF4-FFF2-40B4-BE49-F238E27FC236}">
                            <a16:creationId xmlns:a16="http://schemas.microsoft.com/office/drawing/2014/main" id="{0D69320A-F1D8-1246-B4F0-D00461BF1C8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9" name="直角三角形 95">
                        <a:extLst>
                          <a:ext uri="{FF2B5EF4-FFF2-40B4-BE49-F238E27FC236}">
                            <a16:creationId xmlns:a16="http://schemas.microsoft.com/office/drawing/2014/main" id="{A6245B10-8BE4-976C-10B5-C8FDA46F983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0" name="直角三角形 95">
                        <a:extLst>
                          <a:ext uri="{FF2B5EF4-FFF2-40B4-BE49-F238E27FC236}">
                            <a16:creationId xmlns:a16="http://schemas.microsoft.com/office/drawing/2014/main" id="{3A494CCE-2719-92B6-AB34-5A952C69044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1" name="フリーフォーム: 図形 750">
                        <a:extLst>
                          <a:ext uri="{FF2B5EF4-FFF2-40B4-BE49-F238E27FC236}">
                            <a16:creationId xmlns:a16="http://schemas.microsoft.com/office/drawing/2014/main" id="{92E7DDAF-7CA5-25B1-D3D5-C2780250FB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2" name="台形 751">
                        <a:extLst>
                          <a:ext uri="{FF2B5EF4-FFF2-40B4-BE49-F238E27FC236}">
                            <a16:creationId xmlns:a16="http://schemas.microsoft.com/office/drawing/2014/main" id="{B93B1A25-5881-3B3F-9364-9E8D4791DF5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3" name="台形 752">
                        <a:extLst>
                          <a:ext uri="{FF2B5EF4-FFF2-40B4-BE49-F238E27FC236}">
                            <a16:creationId xmlns:a16="http://schemas.microsoft.com/office/drawing/2014/main" id="{C3A0AFAB-3B2A-D821-4002-A5CBED2A1B8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8" name="台形 757">
                        <a:extLst>
                          <a:ext uri="{FF2B5EF4-FFF2-40B4-BE49-F238E27FC236}">
                            <a16:creationId xmlns:a16="http://schemas.microsoft.com/office/drawing/2014/main" id="{CE8D6E38-135A-B970-701A-37888E49CD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59" name="台形 310">
                        <a:extLst>
                          <a:ext uri="{FF2B5EF4-FFF2-40B4-BE49-F238E27FC236}">
                            <a16:creationId xmlns:a16="http://schemas.microsoft.com/office/drawing/2014/main" id="{DCB619E7-25B0-A894-4280-91BFF5D1417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80" name="台形 508">
                        <a:extLst>
                          <a:ext uri="{FF2B5EF4-FFF2-40B4-BE49-F238E27FC236}">
                            <a16:creationId xmlns:a16="http://schemas.microsoft.com/office/drawing/2014/main" id="{606AB22E-45BC-E982-02FC-4A05BADC7883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781" name="台形 509">
                        <a:extLst>
                          <a:ext uri="{FF2B5EF4-FFF2-40B4-BE49-F238E27FC236}">
                            <a16:creationId xmlns:a16="http://schemas.microsoft.com/office/drawing/2014/main" id="{0ACBF6E5-CE94-ABA5-10C2-A681C17B8C0B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782" name="台形 313">
                        <a:extLst>
                          <a:ext uri="{FF2B5EF4-FFF2-40B4-BE49-F238E27FC236}">
                            <a16:creationId xmlns:a16="http://schemas.microsoft.com/office/drawing/2014/main" id="{FAF34A2C-D81D-6FEF-891D-C6817B09B43E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83" name="台形 78">
                        <a:extLst>
                          <a:ext uri="{FF2B5EF4-FFF2-40B4-BE49-F238E27FC236}">
                            <a16:creationId xmlns:a16="http://schemas.microsoft.com/office/drawing/2014/main" id="{A0B3C51A-410D-979B-947B-3EDB6FE69E32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727" name="フリーフォーム: 図形 726">
                      <a:extLst>
                        <a:ext uri="{FF2B5EF4-FFF2-40B4-BE49-F238E27FC236}">
                          <a16:creationId xmlns:a16="http://schemas.microsoft.com/office/drawing/2014/main" id="{A048EF73-00C8-D59F-E6FD-2E369E99FCF3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728" name="グループ化 727">
                      <a:extLst>
                        <a:ext uri="{FF2B5EF4-FFF2-40B4-BE49-F238E27FC236}">
                          <a16:creationId xmlns:a16="http://schemas.microsoft.com/office/drawing/2014/main" id="{4EFC8208-A2F3-4A21-8FB0-8F16024B1B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733" name="フリーフォーム: 図形 732">
                        <a:extLst>
                          <a:ext uri="{FF2B5EF4-FFF2-40B4-BE49-F238E27FC236}">
                            <a16:creationId xmlns:a16="http://schemas.microsoft.com/office/drawing/2014/main" id="{1818EC9D-6009-ACDE-5750-B370163A55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4" name="フリーフォーム: 図形 733">
                        <a:extLst>
                          <a:ext uri="{FF2B5EF4-FFF2-40B4-BE49-F238E27FC236}">
                            <a16:creationId xmlns:a16="http://schemas.microsoft.com/office/drawing/2014/main" id="{88A2347F-F5F9-DE77-D413-634A6E30F5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5" name="フリーフォーム: 図形 734">
                        <a:extLst>
                          <a:ext uri="{FF2B5EF4-FFF2-40B4-BE49-F238E27FC236}">
                            <a16:creationId xmlns:a16="http://schemas.microsoft.com/office/drawing/2014/main" id="{4E9E84C8-53EE-AF3A-E494-02EA36A7FF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3" name="フリーフォーム: 図形 742">
                        <a:extLst>
                          <a:ext uri="{FF2B5EF4-FFF2-40B4-BE49-F238E27FC236}">
                            <a16:creationId xmlns:a16="http://schemas.microsoft.com/office/drawing/2014/main" id="{DEB490EF-0DEA-A6B3-8875-8B5FCC7DB4D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729" name="グループ化 728">
                      <a:extLst>
                        <a:ext uri="{FF2B5EF4-FFF2-40B4-BE49-F238E27FC236}">
                          <a16:creationId xmlns:a16="http://schemas.microsoft.com/office/drawing/2014/main" id="{EA8D7B86-6C42-B1A5-9ACC-F7FE2D7321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730" name="直線コネクタ 729">
                        <a:extLst>
                          <a:ext uri="{FF2B5EF4-FFF2-40B4-BE49-F238E27FC236}">
                            <a16:creationId xmlns:a16="http://schemas.microsoft.com/office/drawing/2014/main" id="{2E61CB74-657A-7824-FEB1-2EACA541DD7A}"/>
                          </a:ext>
                        </a:extLst>
                      </p:cNvPr>
                      <p:cNvCxnSpPr>
                        <a:cxnSpLocks/>
                        <a:stCxn id="727" idx="14"/>
                        <a:endCxn id="727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1" name="直線コネクタ 730">
                        <a:extLst>
                          <a:ext uri="{FF2B5EF4-FFF2-40B4-BE49-F238E27FC236}">
                            <a16:creationId xmlns:a16="http://schemas.microsoft.com/office/drawing/2014/main" id="{022A0BFA-99BE-E227-6869-DC4A195C77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" name="直線コネクタ 731">
                        <a:extLst>
                          <a:ext uri="{FF2B5EF4-FFF2-40B4-BE49-F238E27FC236}">
                            <a16:creationId xmlns:a16="http://schemas.microsoft.com/office/drawing/2014/main" id="{107DBF7E-F686-71C4-DDA8-90EC95D38F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25" name="テキスト ボックス 724">
                    <a:extLst>
                      <a:ext uri="{FF2B5EF4-FFF2-40B4-BE49-F238E27FC236}">
                        <a16:creationId xmlns:a16="http://schemas.microsoft.com/office/drawing/2014/main" id="{BA4999BA-2D9D-C05E-34F4-373EC1AE6B7E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723" name="直線コネクタ 722">
                  <a:extLst>
                    <a:ext uri="{FF2B5EF4-FFF2-40B4-BE49-F238E27FC236}">
                      <a16:creationId xmlns:a16="http://schemas.microsoft.com/office/drawing/2014/main" id="{332E3B1F-D115-66E3-593B-EA819658D987}"/>
                    </a:ext>
                  </a:extLst>
                </p:cNvPr>
                <p:cNvCxnSpPr>
                  <a:cxnSpLocks/>
                  <a:stCxn id="727" idx="3"/>
                  <a:endCxn id="727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4" name="グループ化 713">
                <a:extLst>
                  <a:ext uri="{FF2B5EF4-FFF2-40B4-BE49-F238E27FC236}">
                    <a16:creationId xmlns:a16="http://schemas.microsoft.com/office/drawing/2014/main" id="{C9A1002D-4153-1FFB-EC1B-182B7DF7F4E5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715" name="直線コネクタ 714">
                  <a:extLst>
                    <a:ext uri="{FF2B5EF4-FFF2-40B4-BE49-F238E27FC236}">
                      <a16:creationId xmlns:a16="http://schemas.microsoft.com/office/drawing/2014/main" id="{2F3C5E7D-4759-6DE0-C257-253BE94D1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線コネクタ 718">
                  <a:extLst>
                    <a:ext uri="{FF2B5EF4-FFF2-40B4-BE49-F238E27FC236}">
                      <a16:creationId xmlns:a16="http://schemas.microsoft.com/office/drawing/2014/main" id="{CC78DB37-A5AD-90EE-36D3-CF055DF63A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線コネクタ 719">
                  <a:extLst>
                    <a:ext uri="{FF2B5EF4-FFF2-40B4-BE49-F238E27FC236}">
                      <a16:creationId xmlns:a16="http://schemas.microsoft.com/office/drawing/2014/main" id="{0AD6F060-C81C-04BE-438B-242886508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線コネクタ 720">
                  <a:extLst>
                    <a:ext uri="{FF2B5EF4-FFF2-40B4-BE49-F238E27FC236}">
                      <a16:creationId xmlns:a16="http://schemas.microsoft.com/office/drawing/2014/main" id="{03B5D063-CAE8-ED39-5183-3D2801DC4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7" name="グループ化 656">
              <a:extLst>
                <a:ext uri="{FF2B5EF4-FFF2-40B4-BE49-F238E27FC236}">
                  <a16:creationId xmlns:a16="http://schemas.microsoft.com/office/drawing/2014/main" id="{ECFDAE64-ABD1-7044-4A50-AF1F107E3123}"/>
                </a:ext>
              </a:extLst>
            </p:cNvPr>
            <p:cNvGrpSpPr/>
            <p:nvPr/>
          </p:nvGrpSpPr>
          <p:grpSpPr>
            <a:xfrm>
              <a:off x="1581147" y="2040361"/>
              <a:ext cx="953503" cy="1033144"/>
              <a:chOff x="1581147" y="2040361"/>
              <a:chExt cx="953503" cy="1033144"/>
            </a:xfrm>
          </p:grpSpPr>
          <p:grpSp>
            <p:nvGrpSpPr>
              <p:cNvPr id="659" name="グループ化 658">
                <a:extLst>
                  <a:ext uri="{FF2B5EF4-FFF2-40B4-BE49-F238E27FC236}">
                    <a16:creationId xmlns:a16="http://schemas.microsoft.com/office/drawing/2014/main" id="{C9C92898-E704-4D60-6161-E658077AC5C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0361"/>
                <a:ext cx="695083" cy="1033144"/>
                <a:chOff x="1421295" y="2060063"/>
                <a:chExt cx="694800" cy="1032723"/>
              </a:xfrm>
            </p:grpSpPr>
            <p:grpSp>
              <p:nvGrpSpPr>
                <p:cNvPr id="665" name="グループ化 664">
                  <a:extLst>
                    <a:ext uri="{FF2B5EF4-FFF2-40B4-BE49-F238E27FC236}">
                      <a16:creationId xmlns:a16="http://schemas.microsoft.com/office/drawing/2014/main" id="{FAD5E5A2-516C-77B0-24BF-0983F0A044C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0063"/>
                  <a:ext cx="694800" cy="1032723"/>
                  <a:chOff x="5087351" y="6053916"/>
                  <a:chExt cx="3788491" cy="5631061"/>
                </a:xfrm>
              </p:grpSpPr>
              <p:grpSp>
                <p:nvGrpSpPr>
                  <p:cNvPr id="667" name="グループ化 666">
                    <a:extLst>
                      <a:ext uri="{FF2B5EF4-FFF2-40B4-BE49-F238E27FC236}">
                        <a16:creationId xmlns:a16="http://schemas.microsoft.com/office/drawing/2014/main" id="{C73372B4-5374-1FF6-55BC-8BEA51795CB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53916"/>
                    <a:ext cx="3788491" cy="5631061"/>
                    <a:chOff x="3521623" y="5530690"/>
                    <a:chExt cx="695641" cy="1033972"/>
                  </a:xfrm>
                </p:grpSpPr>
                <p:grpSp>
                  <p:nvGrpSpPr>
                    <p:cNvPr id="669" name="グループ化 668">
                      <a:extLst>
                        <a:ext uri="{FF2B5EF4-FFF2-40B4-BE49-F238E27FC236}">
                          <a16:creationId xmlns:a16="http://schemas.microsoft.com/office/drawing/2014/main" id="{86D77AE8-6DF8-DF47-CE06-B1E3FD6EF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0690"/>
                      <a:ext cx="695641" cy="1033509"/>
                      <a:chOff x="3521622" y="5530690"/>
                      <a:chExt cx="695641" cy="1033509"/>
                    </a:xfrm>
                  </p:grpSpPr>
                  <p:sp>
                    <p:nvSpPr>
                      <p:cNvPr id="680" name="台形 864">
                        <a:extLst>
                          <a:ext uri="{FF2B5EF4-FFF2-40B4-BE49-F238E27FC236}">
                            <a16:creationId xmlns:a16="http://schemas.microsoft.com/office/drawing/2014/main" id="{8D21D1EF-E3BB-757D-890C-BA30B7F290D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1" name="台形 308">
                        <a:extLst>
                          <a:ext uri="{FF2B5EF4-FFF2-40B4-BE49-F238E27FC236}">
                            <a16:creationId xmlns:a16="http://schemas.microsoft.com/office/drawing/2014/main" id="{F7F84B99-2DDE-739E-E2AB-5017500F2E8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2" name="フリーフォーム: 図形 681">
                        <a:extLst>
                          <a:ext uri="{FF2B5EF4-FFF2-40B4-BE49-F238E27FC236}">
                            <a16:creationId xmlns:a16="http://schemas.microsoft.com/office/drawing/2014/main" id="{FF406104-5649-4E61-548C-C8E3666D27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3" name="直角三角形 95">
                        <a:extLst>
                          <a:ext uri="{FF2B5EF4-FFF2-40B4-BE49-F238E27FC236}">
                            <a16:creationId xmlns:a16="http://schemas.microsoft.com/office/drawing/2014/main" id="{0CE73EDC-29F5-C60D-A5A1-BD04171E0B6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56354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4" name="直角三角形 95">
                        <a:extLst>
                          <a:ext uri="{FF2B5EF4-FFF2-40B4-BE49-F238E27FC236}">
                            <a16:creationId xmlns:a16="http://schemas.microsoft.com/office/drawing/2014/main" id="{6F405DD2-258E-265E-4BD0-B7AE2EB837B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37504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5" name="直角三角形 95">
                        <a:extLst>
                          <a:ext uri="{FF2B5EF4-FFF2-40B4-BE49-F238E27FC236}">
                            <a16:creationId xmlns:a16="http://schemas.microsoft.com/office/drawing/2014/main" id="{59453277-1FBE-77A6-2AF4-1C4ACD0047C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6" name="直角三角形 95">
                        <a:extLst>
                          <a:ext uri="{FF2B5EF4-FFF2-40B4-BE49-F238E27FC236}">
                            <a16:creationId xmlns:a16="http://schemas.microsoft.com/office/drawing/2014/main" id="{FBE272F7-C5DE-78BF-FE33-08AA410BC37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7" name="フリーフォーム: 図形 686">
                        <a:extLst>
                          <a:ext uri="{FF2B5EF4-FFF2-40B4-BE49-F238E27FC236}">
                            <a16:creationId xmlns:a16="http://schemas.microsoft.com/office/drawing/2014/main" id="{B6545FF0-D7D0-6F0F-BAEB-3B83F5514D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8" name="台形 687">
                        <a:extLst>
                          <a:ext uri="{FF2B5EF4-FFF2-40B4-BE49-F238E27FC236}">
                            <a16:creationId xmlns:a16="http://schemas.microsoft.com/office/drawing/2014/main" id="{6A47B2EE-5ED2-DBFD-2014-C6F88E535EB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89" name="台形 688">
                        <a:extLst>
                          <a:ext uri="{FF2B5EF4-FFF2-40B4-BE49-F238E27FC236}">
                            <a16:creationId xmlns:a16="http://schemas.microsoft.com/office/drawing/2014/main" id="{A16C6326-EDB4-8372-6A7D-EEA4972C79E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90" name="台形 689">
                        <a:extLst>
                          <a:ext uri="{FF2B5EF4-FFF2-40B4-BE49-F238E27FC236}">
                            <a16:creationId xmlns:a16="http://schemas.microsoft.com/office/drawing/2014/main" id="{8ADD06DD-82D0-0506-1652-3440E988B9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91" name="台形 310">
                        <a:extLst>
                          <a:ext uri="{FF2B5EF4-FFF2-40B4-BE49-F238E27FC236}">
                            <a16:creationId xmlns:a16="http://schemas.microsoft.com/office/drawing/2014/main" id="{7FCE27DB-7287-DDFC-269F-C221B18FDD7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95" name="台形 508">
                        <a:extLst>
                          <a:ext uri="{FF2B5EF4-FFF2-40B4-BE49-F238E27FC236}">
                            <a16:creationId xmlns:a16="http://schemas.microsoft.com/office/drawing/2014/main" id="{9F1793C0-CE2A-A65D-7D2E-C932EFAC8F85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696" name="台形 509">
                        <a:extLst>
                          <a:ext uri="{FF2B5EF4-FFF2-40B4-BE49-F238E27FC236}">
                            <a16:creationId xmlns:a16="http://schemas.microsoft.com/office/drawing/2014/main" id="{FB369056-7B46-F062-389A-4943F1EFA38D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697" name="台形 313">
                        <a:extLst>
                          <a:ext uri="{FF2B5EF4-FFF2-40B4-BE49-F238E27FC236}">
                            <a16:creationId xmlns:a16="http://schemas.microsoft.com/office/drawing/2014/main" id="{A4FDFFB1-278D-839D-2BBE-A3CAFD1BFD36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98" name="台形 78">
                        <a:extLst>
                          <a:ext uri="{FF2B5EF4-FFF2-40B4-BE49-F238E27FC236}">
                            <a16:creationId xmlns:a16="http://schemas.microsoft.com/office/drawing/2014/main" id="{03C56841-11BE-A522-8B72-5A30B7F19CA6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3422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898B8A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670" name="フリーフォーム: 図形 669">
                      <a:extLst>
                        <a:ext uri="{FF2B5EF4-FFF2-40B4-BE49-F238E27FC236}">
                          <a16:creationId xmlns:a16="http://schemas.microsoft.com/office/drawing/2014/main" id="{3859BE07-DEEB-0B7D-3224-33772A882D92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898B8A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671" name="グループ化 670">
                      <a:extLst>
                        <a:ext uri="{FF2B5EF4-FFF2-40B4-BE49-F238E27FC236}">
                          <a16:creationId xmlns:a16="http://schemas.microsoft.com/office/drawing/2014/main" id="{1411DEAF-A23F-3990-43FD-E1FB26664F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676" name="フリーフォーム: 図形 675">
                        <a:extLst>
                          <a:ext uri="{FF2B5EF4-FFF2-40B4-BE49-F238E27FC236}">
                            <a16:creationId xmlns:a16="http://schemas.microsoft.com/office/drawing/2014/main" id="{B65D4E8A-E408-F160-7531-C372C083B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7" name="フリーフォーム: 図形 676">
                        <a:extLst>
                          <a:ext uri="{FF2B5EF4-FFF2-40B4-BE49-F238E27FC236}">
                            <a16:creationId xmlns:a16="http://schemas.microsoft.com/office/drawing/2014/main" id="{6A55A3ED-B41B-468E-61F0-41ACA90E61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8" name="フリーフォーム: 図形 677">
                        <a:extLst>
                          <a:ext uri="{FF2B5EF4-FFF2-40B4-BE49-F238E27FC236}">
                            <a16:creationId xmlns:a16="http://schemas.microsoft.com/office/drawing/2014/main" id="{EBD7F459-3B18-F04B-6470-7EBCC848F34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79" name="フリーフォーム: 図形 678">
                        <a:extLst>
                          <a:ext uri="{FF2B5EF4-FFF2-40B4-BE49-F238E27FC236}">
                            <a16:creationId xmlns:a16="http://schemas.microsoft.com/office/drawing/2014/main" id="{941459FE-673A-6D50-355A-3D779B587EF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rgbClr val="1C2B6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672" name="グループ化 671">
                      <a:extLst>
                        <a:ext uri="{FF2B5EF4-FFF2-40B4-BE49-F238E27FC236}">
                          <a16:creationId xmlns:a16="http://schemas.microsoft.com/office/drawing/2014/main" id="{1AD1387F-6158-2C5F-57E8-317C45CFB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50"/>
                      <a:chOff x="3773100" y="6005036"/>
                      <a:chExt cx="194794" cy="361050"/>
                    </a:xfrm>
                  </p:grpSpPr>
                  <p:cxnSp>
                    <p:nvCxnSpPr>
                      <p:cNvPr id="673" name="直線コネクタ 672">
                        <a:extLst>
                          <a:ext uri="{FF2B5EF4-FFF2-40B4-BE49-F238E27FC236}">
                            <a16:creationId xmlns:a16="http://schemas.microsoft.com/office/drawing/2014/main" id="{6236866F-D9A8-EF13-B075-B786B0A5CAE2}"/>
                          </a:ext>
                        </a:extLst>
                      </p:cNvPr>
                      <p:cNvCxnSpPr>
                        <a:cxnSpLocks/>
                        <a:stCxn id="670" idx="14"/>
                        <a:endCxn id="670" idx="19"/>
                      </p:cNvCxnSpPr>
                      <p:nvPr/>
                    </p:nvCxnSpPr>
                    <p:spPr>
                      <a:xfrm>
                        <a:off x="3781356" y="6366085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" name="直線コネクタ 673">
                        <a:extLst>
                          <a:ext uri="{FF2B5EF4-FFF2-40B4-BE49-F238E27FC236}">
                            <a16:creationId xmlns:a16="http://schemas.microsoft.com/office/drawing/2014/main" id="{096C9EDD-1FA0-D841-35E2-DE9045BEAF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" name="直線コネクタ 674">
                        <a:extLst>
                          <a:ext uri="{FF2B5EF4-FFF2-40B4-BE49-F238E27FC236}">
                            <a16:creationId xmlns:a16="http://schemas.microsoft.com/office/drawing/2014/main" id="{3178B6BE-F142-9654-186A-93EED572D0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68" name="テキスト ボックス 667">
                    <a:extLst>
                      <a:ext uri="{FF2B5EF4-FFF2-40B4-BE49-F238E27FC236}">
                        <a16:creationId xmlns:a16="http://schemas.microsoft.com/office/drawing/2014/main" id="{C8D8F055-E442-8A71-A95C-7C28F785EA65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666" name="直線コネクタ 665">
                  <a:extLst>
                    <a:ext uri="{FF2B5EF4-FFF2-40B4-BE49-F238E27FC236}">
                      <a16:creationId xmlns:a16="http://schemas.microsoft.com/office/drawing/2014/main" id="{80DC37B2-9454-7835-81CC-EDDB4E4014C7}"/>
                    </a:ext>
                  </a:extLst>
                </p:cNvPr>
                <p:cNvCxnSpPr>
                  <a:cxnSpLocks/>
                  <a:stCxn id="670" idx="3"/>
                  <a:endCxn id="670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0" name="グループ化 659">
                <a:extLst>
                  <a:ext uri="{FF2B5EF4-FFF2-40B4-BE49-F238E27FC236}">
                    <a16:creationId xmlns:a16="http://schemas.microsoft.com/office/drawing/2014/main" id="{E4F7B41E-F9D8-E21C-E843-2CF1DE8A70C9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661" name="直線コネクタ 660">
                  <a:extLst>
                    <a:ext uri="{FF2B5EF4-FFF2-40B4-BE49-F238E27FC236}">
                      <a16:creationId xmlns:a16="http://schemas.microsoft.com/office/drawing/2014/main" id="{47B73D6B-D014-756D-ED22-9AF9650A9E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直線コネクタ 661">
                  <a:extLst>
                    <a:ext uri="{FF2B5EF4-FFF2-40B4-BE49-F238E27FC236}">
                      <a16:creationId xmlns:a16="http://schemas.microsoft.com/office/drawing/2014/main" id="{BAA71537-FF65-FC0E-D859-5243C1536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直線コネクタ 662">
                  <a:extLst>
                    <a:ext uri="{FF2B5EF4-FFF2-40B4-BE49-F238E27FC236}">
                      <a16:creationId xmlns:a16="http://schemas.microsoft.com/office/drawing/2014/main" id="{6F945A75-1B50-8E82-1604-AB96EDCDBB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直線コネクタ 663">
                  <a:extLst>
                    <a:ext uri="{FF2B5EF4-FFF2-40B4-BE49-F238E27FC236}">
                      <a16:creationId xmlns:a16="http://schemas.microsoft.com/office/drawing/2014/main" id="{8505B355-1C6E-D306-FA12-2FC85D8D55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A636A89A-1BAF-452C-D1C6-ED0D177D32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0485DB0-190B-FDA1-1DFD-B71DDE7C3BB1}"/>
              </a:ext>
            </a:extLst>
          </p:cNvPr>
          <p:cNvGrpSpPr/>
          <p:nvPr/>
        </p:nvGrpSpPr>
        <p:grpSpPr>
          <a:xfrm>
            <a:off x="2587893" y="4658514"/>
            <a:ext cx="2015679" cy="2732400"/>
            <a:chOff x="2587893" y="4658514"/>
            <a:chExt cx="2015679" cy="2732400"/>
          </a:xfrm>
        </p:grpSpPr>
        <p:sp>
          <p:nvSpPr>
            <p:cNvPr id="398" name="台形 397">
              <a:extLst>
                <a:ext uri="{FF2B5EF4-FFF2-40B4-BE49-F238E27FC236}">
                  <a16:creationId xmlns:a16="http://schemas.microsoft.com/office/drawing/2014/main" id="{208593B9-843E-5CDE-C84A-F0D36C9DCFC0}"/>
                </a:ext>
              </a:extLst>
            </p:cNvPr>
            <p:cNvSpPr/>
            <p:nvPr/>
          </p:nvSpPr>
          <p:spPr>
            <a:xfrm rot="18171633" flipH="1">
              <a:off x="3263343" y="4856729"/>
              <a:ext cx="409726" cy="73906"/>
            </a:xfrm>
            <a:prstGeom prst="trapezoid">
              <a:avLst>
                <a:gd name="adj" fmla="val 77529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台形 398">
              <a:extLst>
                <a:ext uri="{FF2B5EF4-FFF2-40B4-BE49-F238E27FC236}">
                  <a16:creationId xmlns:a16="http://schemas.microsoft.com/office/drawing/2014/main" id="{31728F38-83DA-537E-1E21-B7BB56FDE236}"/>
                </a:ext>
              </a:extLst>
            </p:cNvPr>
            <p:cNvSpPr/>
            <p:nvPr/>
          </p:nvSpPr>
          <p:spPr>
            <a:xfrm rot="14040000" flipH="1">
              <a:off x="3283771" y="7167969"/>
              <a:ext cx="374996" cy="70894"/>
            </a:xfrm>
            <a:prstGeom prst="trapezoid">
              <a:avLst>
                <a:gd name="adj" fmla="val 77529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台形 399">
              <a:extLst>
                <a:ext uri="{FF2B5EF4-FFF2-40B4-BE49-F238E27FC236}">
                  <a16:creationId xmlns:a16="http://schemas.microsoft.com/office/drawing/2014/main" id="{11DDB284-3999-1646-D508-FACABC97EDA7}"/>
                </a:ext>
              </a:extLst>
            </p:cNvPr>
            <p:cNvSpPr/>
            <p:nvPr/>
          </p:nvSpPr>
          <p:spPr>
            <a:xfrm flipH="1">
              <a:off x="3604274" y="4658514"/>
              <a:ext cx="177288" cy="84403"/>
            </a:xfrm>
            <a:prstGeom prst="trapezoid">
              <a:avLst>
                <a:gd name="adj" fmla="val 43760"/>
              </a:avLst>
            </a:prstGeom>
            <a:solidFill>
              <a:schemeClr val="tx1"/>
            </a:solidFill>
            <a:ln w="317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5F7D5A26-5A80-2CFF-DA40-CBCAAC585674}"/>
                </a:ext>
              </a:extLst>
            </p:cNvPr>
            <p:cNvSpPr/>
            <p:nvPr/>
          </p:nvSpPr>
          <p:spPr>
            <a:xfrm rot="16200000" flipH="1">
              <a:off x="2412573" y="6012994"/>
              <a:ext cx="1911129" cy="138395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E4204131-6105-13BB-C89F-77C53848E8DE}"/>
                </a:ext>
              </a:extLst>
            </p:cNvPr>
            <p:cNvSpPr/>
            <p:nvPr/>
          </p:nvSpPr>
          <p:spPr>
            <a:xfrm rot="16200000" flipV="1">
              <a:off x="2500402" y="5968776"/>
              <a:ext cx="2592178" cy="138396"/>
            </a:xfrm>
            <a:custGeom>
              <a:avLst/>
              <a:gdLst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92707 h 138752"/>
                <a:gd name="connsiteX31" fmla="*/ 1537250 w 2598857"/>
                <a:gd name="connsiteY31" fmla="*/ 22002 h 138752"/>
                <a:gd name="connsiteX32" fmla="*/ 1541762 w 2598857"/>
                <a:gd name="connsiteY32" fmla="*/ 18392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41762 w 2598857"/>
                <a:gd name="connsiteY32" fmla="*/ 18392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75100 w 2598857"/>
                <a:gd name="connsiteY32" fmla="*/ 8867 h 138752"/>
                <a:gd name="connsiteX33" fmla="*/ 1571071 w 2598857"/>
                <a:gd name="connsiteY33" fmla="*/ 91981 h 138752"/>
                <a:gd name="connsiteX34" fmla="*/ 1607706 w 2598857"/>
                <a:gd name="connsiteY34" fmla="*/ 0 h 138752"/>
                <a:gd name="connsiteX35" fmla="*/ 1663112 w 2598857"/>
                <a:gd name="connsiteY35" fmla="*/ 0 h 138752"/>
                <a:gd name="connsiteX36" fmla="*/ 1699746 w 2598857"/>
                <a:gd name="connsiteY36" fmla="*/ 91981 h 138752"/>
                <a:gd name="connsiteX37" fmla="*/ 1736380 w 2598857"/>
                <a:gd name="connsiteY37" fmla="*/ 0 h 138752"/>
                <a:gd name="connsiteX38" fmla="*/ 1791787 w 2598857"/>
                <a:gd name="connsiteY38" fmla="*/ 0 h 138752"/>
                <a:gd name="connsiteX39" fmla="*/ 1828421 w 2598857"/>
                <a:gd name="connsiteY39" fmla="*/ 91981 h 138752"/>
                <a:gd name="connsiteX40" fmla="*/ 1865055 w 2598857"/>
                <a:gd name="connsiteY40" fmla="*/ 0 h 138752"/>
                <a:gd name="connsiteX41" fmla="*/ 1920462 w 2598857"/>
                <a:gd name="connsiteY41" fmla="*/ 0 h 138752"/>
                <a:gd name="connsiteX42" fmla="*/ 1957096 w 2598857"/>
                <a:gd name="connsiteY42" fmla="*/ 91981 h 138752"/>
                <a:gd name="connsiteX43" fmla="*/ 1993730 w 2598857"/>
                <a:gd name="connsiteY43" fmla="*/ 0 h 138752"/>
                <a:gd name="connsiteX44" fmla="*/ 2049136 w 2598857"/>
                <a:gd name="connsiteY44" fmla="*/ 0 h 138752"/>
                <a:gd name="connsiteX45" fmla="*/ 2085771 w 2598857"/>
                <a:gd name="connsiteY45" fmla="*/ 91981 h 138752"/>
                <a:gd name="connsiteX46" fmla="*/ 2122405 w 2598857"/>
                <a:gd name="connsiteY46" fmla="*/ 0 h 138752"/>
                <a:gd name="connsiteX47" fmla="*/ 2177811 w 2598857"/>
                <a:gd name="connsiteY47" fmla="*/ 0 h 138752"/>
                <a:gd name="connsiteX48" fmla="*/ 2214446 w 2598857"/>
                <a:gd name="connsiteY48" fmla="*/ 91981 h 138752"/>
                <a:gd name="connsiteX49" fmla="*/ 2251080 w 2598857"/>
                <a:gd name="connsiteY49" fmla="*/ 0 h 138752"/>
                <a:gd name="connsiteX50" fmla="*/ 2306486 w 2598857"/>
                <a:gd name="connsiteY50" fmla="*/ 0 h 138752"/>
                <a:gd name="connsiteX51" fmla="*/ 2343120 w 2598857"/>
                <a:gd name="connsiteY51" fmla="*/ 91981 h 138752"/>
                <a:gd name="connsiteX52" fmla="*/ 2379755 w 2598857"/>
                <a:gd name="connsiteY52" fmla="*/ 0 h 138752"/>
                <a:gd name="connsiteX53" fmla="*/ 2435161 w 2598857"/>
                <a:gd name="connsiteY53" fmla="*/ 0 h 138752"/>
                <a:gd name="connsiteX54" fmla="*/ 2471795 w 2598857"/>
                <a:gd name="connsiteY54" fmla="*/ 91981 h 138752"/>
                <a:gd name="connsiteX55" fmla="*/ 2508429 w 2598857"/>
                <a:gd name="connsiteY55" fmla="*/ 0 h 138752"/>
                <a:gd name="connsiteX56" fmla="*/ 2563833 w 2598857"/>
                <a:gd name="connsiteY56" fmla="*/ 0 h 138752"/>
                <a:gd name="connsiteX57" fmla="*/ 2598857 w 2598857"/>
                <a:gd name="connsiteY57" fmla="*/ 87938 h 138752"/>
                <a:gd name="connsiteX58" fmla="*/ 2598857 w 2598857"/>
                <a:gd name="connsiteY58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37250 w 2598857"/>
                <a:gd name="connsiteY31" fmla="*/ 22002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9758 w 2598857"/>
                <a:gd name="connsiteY29" fmla="*/ 22002 h 138752"/>
                <a:gd name="connsiteX30" fmla="*/ 1298504 w 2598857"/>
                <a:gd name="connsiteY30" fmla="*/ 87945 h 138752"/>
                <a:gd name="connsiteX31" fmla="*/ 1542013 w 2598857"/>
                <a:gd name="connsiteY31" fmla="*/ 31527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9474 w 2598857"/>
                <a:gd name="connsiteY28" fmla="*/ 21775 h 138752"/>
                <a:gd name="connsiteX29" fmla="*/ 1054995 w 2598857"/>
                <a:gd name="connsiteY29" fmla="*/ 33908 h 138752"/>
                <a:gd name="connsiteX30" fmla="*/ 1298504 w 2598857"/>
                <a:gd name="connsiteY30" fmla="*/ 87945 h 138752"/>
                <a:gd name="connsiteX31" fmla="*/ 1542013 w 2598857"/>
                <a:gd name="connsiteY31" fmla="*/ 31527 h 138752"/>
                <a:gd name="connsiteX32" fmla="*/ 1571071 w 2598857"/>
                <a:gd name="connsiteY32" fmla="*/ 91981 h 138752"/>
                <a:gd name="connsiteX33" fmla="*/ 1607706 w 2598857"/>
                <a:gd name="connsiteY33" fmla="*/ 0 h 138752"/>
                <a:gd name="connsiteX34" fmla="*/ 1663112 w 2598857"/>
                <a:gd name="connsiteY34" fmla="*/ 0 h 138752"/>
                <a:gd name="connsiteX35" fmla="*/ 1699746 w 2598857"/>
                <a:gd name="connsiteY35" fmla="*/ 91981 h 138752"/>
                <a:gd name="connsiteX36" fmla="*/ 1736380 w 2598857"/>
                <a:gd name="connsiteY36" fmla="*/ 0 h 138752"/>
                <a:gd name="connsiteX37" fmla="*/ 1791787 w 2598857"/>
                <a:gd name="connsiteY37" fmla="*/ 0 h 138752"/>
                <a:gd name="connsiteX38" fmla="*/ 1828421 w 2598857"/>
                <a:gd name="connsiteY38" fmla="*/ 91981 h 138752"/>
                <a:gd name="connsiteX39" fmla="*/ 1865055 w 2598857"/>
                <a:gd name="connsiteY39" fmla="*/ 0 h 138752"/>
                <a:gd name="connsiteX40" fmla="*/ 1920462 w 2598857"/>
                <a:gd name="connsiteY40" fmla="*/ 0 h 138752"/>
                <a:gd name="connsiteX41" fmla="*/ 1957096 w 2598857"/>
                <a:gd name="connsiteY41" fmla="*/ 91981 h 138752"/>
                <a:gd name="connsiteX42" fmla="*/ 1993730 w 2598857"/>
                <a:gd name="connsiteY42" fmla="*/ 0 h 138752"/>
                <a:gd name="connsiteX43" fmla="*/ 2049136 w 2598857"/>
                <a:gd name="connsiteY43" fmla="*/ 0 h 138752"/>
                <a:gd name="connsiteX44" fmla="*/ 2085771 w 2598857"/>
                <a:gd name="connsiteY44" fmla="*/ 91981 h 138752"/>
                <a:gd name="connsiteX45" fmla="*/ 2122405 w 2598857"/>
                <a:gd name="connsiteY45" fmla="*/ 0 h 138752"/>
                <a:gd name="connsiteX46" fmla="*/ 2177811 w 2598857"/>
                <a:gd name="connsiteY46" fmla="*/ 0 h 138752"/>
                <a:gd name="connsiteX47" fmla="*/ 2214446 w 2598857"/>
                <a:gd name="connsiteY47" fmla="*/ 91981 h 138752"/>
                <a:gd name="connsiteX48" fmla="*/ 2251080 w 2598857"/>
                <a:gd name="connsiteY48" fmla="*/ 0 h 138752"/>
                <a:gd name="connsiteX49" fmla="*/ 2306486 w 2598857"/>
                <a:gd name="connsiteY49" fmla="*/ 0 h 138752"/>
                <a:gd name="connsiteX50" fmla="*/ 2343120 w 2598857"/>
                <a:gd name="connsiteY50" fmla="*/ 91981 h 138752"/>
                <a:gd name="connsiteX51" fmla="*/ 2379755 w 2598857"/>
                <a:gd name="connsiteY51" fmla="*/ 0 h 138752"/>
                <a:gd name="connsiteX52" fmla="*/ 2435161 w 2598857"/>
                <a:gd name="connsiteY52" fmla="*/ 0 h 138752"/>
                <a:gd name="connsiteX53" fmla="*/ 2471795 w 2598857"/>
                <a:gd name="connsiteY53" fmla="*/ 91981 h 138752"/>
                <a:gd name="connsiteX54" fmla="*/ 2508429 w 2598857"/>
                <a:gd name="connsiteY54" fmla="*/ 0 h 138752"/>
                <a:gd name="connsiteX55" fmla="*/ 2563833 w 2598857"/>
                <a:gd name="connsiteY55" fmla="*/ 0 h 138752"/>
                <a:gd name="connsiteX56" fmla="*/ 2598857 w 2598857"/>
                <a:gd name="connsiteY56" fmla="*/ 87938 h 138752"/>
                <a:gd name="connsiteX57" fmla="*/ 2598857 w 2598857"/>
                <a:gd name="connsiteY57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3120 w 2598857"/>
                <a:gd name="connsiteY49" fmla="*/ 91981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91981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3120 w 2598857"/>
                <a:gd name="connsiteY49" fmla="*/ 91981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91981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91981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096 w 2598857"/>
                <a:gd name="connsiteY40" fmla="*/ 91981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91981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699746 w 2598857"/>
                <a:gd name="connsiteY34" fmla="*/ 91981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71071 w 2598857"/>
                <a:gd name="connsiteY31" fmla="*/ 91981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910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3196 w 2598857"/>
                <a:gd name="connsiteY24" fmla="*/ 91089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91089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846 w 2598857"/>
                <a:gd name="connsiteY18" fmla="*/ 910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910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8496 w 2598857"/>
                <a:gd name="connsiteY12" fmla="*/ 910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91089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91089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87317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2472 w 2598857"/>
                <a:gd name="connsiteY3" fmla="*/ 91089 h 138752"/>
                <a:gd name="connsiteX4" fmla="*/ 38750 w 2598857"/>
                <a:gd name="connsiteY4" fmla="*/ 0 h 138752"/>
                <a:gd name="connsiteX5" fmla="*/ 94868 w 2598857"/>
                <a:gd name="connsiteY5" fmla="*/ 0 h 138752"/>
                <a:gd name="connsiteX6" fmla="*/ 131146 w 2598857"/>
                <a:gd name="connsiteY6" fmla="*/ 86846 h 138752"/>
                <a:gd name="connsiteX7" fmla="*/ 167425 w 2598857"/>
                <a:gd name="connsiteY7" fmla="*/ 0 h 138752"/>
                <a:gd name="connsiteX8" fmla="*/ 223543 w 2598857"/>
                <a:gd name="connsiteY8" fmla="*/ 0 h 138752"/>
                <a:gd name="connsiteX9" fmla="*/ 259821 w 2598857"/>
                <a:gd name="connsiteY9" fmla="*/ 87317 h 138752"/>
                <a:gd name="connsiteX10" fmla="*/ 296100 w 2598857"/>
                <a:gd name="connsiteY10" fmla="*/ 0 h 138752"/>
                <a:gd name="connsiteX11" fmla="*/ 352218 w 2598857"/>
                <a:gd name="connsiteY11" fmla="*/ 0 h 138752"/>
                <a:gd name="connsiteX12" fmla="*/ 387082 w 2598857"/>
                <a:gd name="connsiteY12" fmla="*/ 87789 h 138752"/>
                <a:gd name="connsiteX13" fmla="*/ 424775 w 2598857"/>
                <a:gd name="connsiteY13" fmla="*/ 0 h 138752"/>
                <a:gd name="connsiteX14" fmla="*/ 480893 w 2598857"/>
                <a:gd name="connsiteY14" fmla="*/ 0 h 138752"/>
                <a:gd name="connsiteX15" fmla="*/ 517171 w 2598857"/>
                <a:gd name="connsiteY15" fmla="*/ 87789 h 138752"/>
                <a:gd name="connsiteX16" fmla="*/ 553449 w 2598857"/>
                <a:gd name="connsiteY16" fmla="*/ 0 h 138752"/>
                <a:gd name="connsiteX17" fmla="*/ 609567 w 2598857"/>
                <a:gd name="connsiteY17" fmla="*/ 0 h 138752"/>
                <a:gd name="connsiteX18" fmla="*/ 645375 w 2598857"/>
                <a:gd name="connsiteY18" fmla="*/ 87789 h 138752"/>
                <a:gd name="connsiteX19" fmla="*/ 682124 w 2598857"/>
                <a:gd name="connsiteY19" fmla="*/ 0 h 138752"/>
                <a:gd name="connsiteX20" fmla="*/ 738242 w 2598857"/>
                <a:gd name="connsiteY20" fmla="*/ 0 h 138752"/>
                <a:gd name="connsiteX21" fmla="*/ 774521 w 2598857"/>
                <a:gd name="connsiteY21" fmla="*/ 87317 h 138752"/>
                <a:gd name="connsiteX22" fmla="*/ 810799 w 2598857"/>
                <a:gd name="connsiteY22" fmla="*/ 0 h 138752"/>
                <a:gd name="connsiteX23" fmla="*/ 866917 w 2598857"/>
                <a:gd name="connsiteY23" fmla="*/ 0 h 138752"/>
                <a:gd name="connsiteX24" fmla="*/ 902724 w 2598857"/>
                <a:gd name="connsiteY24" fmla="*/ 87317 h 138752"/>
                <a:gd name="connsiteX25" fmla="*/ 939474 w 2598857"/>
                <a:gd name="connsiteY25" fmla="*/ 0 h 138752"/>
                <a:gd name="connsiteX26" fmla="*/ 995589 w 2598857"/>
                <a:gd name="connsiteY26" fmla="*/ 0 h 138752"/>
                <a:gd name="connsiteX27" fmla="*/ 1031867 w 2598857"/>
                <a:gd name="connsiteY27" fmla="*/ 87789 h 138752"/>
                <a:gd name="connsiteX28" fmla="*/ 1054995 w 2598857"/>
                <a:gd name="connsiteY28" fmla="*/ 33908 h 138752"/>
                <a:gd name="connsiteX29" fmla="*/ 1298504 w 2598857"/>
                <a:gd name="connsiteY29" fmla="*/ 87945 h 138752"/>
                <a:gd name="connsiteX30" fmla="*/ 1542013 w 2598857"/>
                <a:gd name="connsiteY30" fmla="*/ 31527 h 138752"/>
                <a:gd name="connsiteX31" fmla="*/ 1569185 w 2598857"/>
                <a:gd name="connsiteY31" fmla="*/ 88209 h 138752"/>
                <a:gd name="connsiteX32" fmla="*/ 1607706 w 2598857"/>
                <a:gd name="connsiteY32" fmla="*/ 0 h 138752"/>
                <a:gd name="connsiteX33" fmla="*/ 1663112 w 2598857"/>
                <a:gd name="connsiteY33" fmla="*/ 0 h 138752"/>
                <a:gd name="connsiteX34" fmla="*/ 1700217 w 2598857"/>
                <a:gd name="connsiteY34" fmla="*/ 87738 h 138752"/>
                <a:gd name="connsiteX35" fmla="*/ 1736380 w 2598857"/>
                <a:gd name="connsiteY35" fmla="*/ 0 h 138752"/>
                <a:gd name="connsiteX36" fmla="*/ 1791787 w 2598857"/>
                <a:gd name="connsiteY36" fmla="*/ 0 h 138752"/>
                <a:gd name="connsiteX37" fmla="*/ 1828421 w 2598857"/>
                <a:gd name="connsiteY37" fmla="*/ 89152 h 138752"/>
                <a:gd name="connsiteX38" fmla="*/ 1865055 w 2598857"/>
                <a:gd name="connsiteY38" fmla="*/ 0 h 138752"/>
                <a:gd name="connsiteX39" fmla="*/ 1920462 w 2598857"/>
                <a:gd name="connsiteY39" fmla="*/ 0 h 138752"/>
                <a:gd name="connsiteX40" fmla="*/ 1957567 w 2598857"/>
                <a:gd name="connsiteY40" fmla="*/ 89152 h 138752"/>
                <a:gd name="connsiteX41" fmla="*/ 1993730 w 2598857"/>
                <a:gd name="connsiteY41" fmla="*/ 0 h 138752"/>
                <a:gd name="connsiteX42" fmla="*/ 2049136 w 2598857"/>
                <a:gd name="connsiteY42" fmla="*/ 0 h 138752"/>
                <a:gd name="connsiteX43" fmla="*/ 2085771 w 2598857"/>
                <a:gd name="connsiteY43" fmla="*/ 88209 h 138752"/>
                <a:gd name="connsiteX44" fmla="*/ 2122405 w 2598857"/>
                <a:gd name="connsiteY44" fmla="*/ 0 h 138752"/>
                <a:gd name="connsiteX45" fmla="*/ 2177811 w 2598857"/>
                <a:gd name="connsiteY45" fmla="*/ 0 h 138752"/>
                <a:gd name="connsiteX46" fmla="*/ 2214446 w 2598857"/>
                <a:gd name="connsiteY46" fmla="*/ 88209 h 138752"/>
                <a:gd name="connsiteX47" fmla="*/ 2251080 w 2598857"/>
                <a:gd name="connsiteY47" fmla="*/ 0 h 138752"/>
                <a:gd name="connsiteX48" fmla="*/ 2306486 w 2598857"/>
                <a:gd name="connsiteY48" fmla="*/ 0 h 138752"/>
                <a:gd name="connsiteX49" fmla="*/ 2342649 w 2598857"/>
                <a:gd name="connsiteY49" fmla="*/ 87738 h 138752"/>
                <a:gd name="connsiteX50" fmla="*/ 2379755 w 2598857"/>
                <a:gd name="connsiteY50" fmla="*/ 0 h 138752"/>
                <a:gd name="connsiteX51" fmla="*/ 2435161 w 2598857"/>
                <a:gd name="connsiteY51" fmla="*/ 0 h 138752"/>
                <a:gd name="connsiteX52" fmla="*/ 2471795 w 2598857"/>
                <a:gd name="connsiteY52" fmla="*/ 88209 h 138752"/>
                <a:gd name="connsiteX53" fmla="*/ 2508429 w 2598857"/>
                <a:gd name="connsiteY53" fmla="*/ 0 h 138752"/>
                <a:gd name="connsiteX54" fmla="*/ 2563833 w 2598857"/>
                <a:gd name="connsiteY54" fmla="*/ 0 h 138752"/>
                <a:gd name="connsiteX55" fmla="*/ 2598857 w 2598857"/>
                <a:gd name="connsiteY55" fmla="*/ 87938 h 138752"/>
                <a:gd name="connsiteX56" fmla="*/ 2598857 w 2598857"/>
                <a:gd name="connsiteY56" fmla="*/ 138752 h 138752"/>
                <a:gd name="connsiteX0" fmla="*/ 2598857 w 2598857"/>
                <a:gd name="connsiteY0" fmla="*/ 138752 h 138752"/>
                <a:gd name="connsiteX1" fmla="*/ 0 w 2598857"/>
                <a:gd name="connsiteY1" fmla="*/ 138752 h 138752"/>
                <a:gd name="connsiteX2" fmla="*/ 0 w 2598857"/>
                <a:gd name="connsiteY2" fmla="*/ 84882 h 138752"/>
                <a:gd name="connsiteX3" fmla="*/ 38750 w 2598857"/>
                <a:gd name="connsiteY3" fmla="*/ 0 h 138752"/>
                <a:gd name="connsiteX4" fmla="*/ 94868 w 2598857"/>
                <a:gd name="connsiteY4" fmla="*/ 0 h 138752"/>
                <a:gd name="connsiteX5" fmla="*/ 131146 w 2598857"/>
                <a:gd name="connsiteY5" fmla="*/ 86846 h 138752"/>
                <a:gd name="connsiteX6" fmla="*/ 167425 w 2598857"/>
                <a:gd name="connsiteY6" fmla="*/ 0 h 138752"/>
                <a:gd name="connsiteX7" fmla="*/ 223543 w 2598857"/>
                <a:gd name="connsiteY7" fmla="*/ 0 h 138752"/>
                <a:gd name="connsiteX8" fmla="*/ 259821 w 2598857"/>
                <a:gd name="connsiteY8" fmla="*/ 87317 h 138752"/>
                <a:gd name="connsiteX9" fmla="*/ 296100 w 2598857"/>
                <a:gd name="connsiteY9" fmla="*/ 0 h 138752"/>
                <a:gd name="connsiteX10" fmla="*/ 352218 w 2598857"/>
                <a:gd name="connsiteY10" fmla="*/ 0 h 138752"/>
                <a:gd name="connsiteX11" fmla="*/ 387082 w 2598857"/>
                <a:gd name="connsiteY11" fmla="*/ 87789 h 138752"/>
                <a:gd name="connsiteX12" fmla="*/ 424775 w 2598857"/>
                <a:gd name="connsiteY12" fmla="*/ 0 h 138752"/>
                <a:gd name="connsiteX13" fmla="*/ 480893 w 2598857"/>
                <a:gd name="connsiteY13" fmla="*/ 0 h 138752"/>
                <a:gd name="connsiteX14" fmla="*/ 517171 w 2598857"/>
                <a:gd name="connsiteY14" fmla="*/ 87789 h 138752"/>
                <a:gd name="connsiteX15" fmla="*/ 553449 w 2598857"/>
                <a:gd name="connsiteY15" fmla="*/ 0 h 138752"/>
                <a:gd name="connsiteX16" fmla="*/ 609567 w 2598857"/>
                <a:gd name="connsiteY16" fmla="*/ 0 h 138752"/>
                <a:gd name="connsiteX17" fmla="*/ 645375 w 2598857"/>
                <a:gd name="connsiteY17" fmla="*/ 87789 h 138752"/>
                <a:gd name="connsiteX18" fmla="*/ 682124 w 2598857"/>
                <a:gd name="connsiteY18" fmla="*/ 0 h 138752"/>
                <a:gd name="connsiteX19" fmla="*/ 738242 w 2598857"/>
                <a:gd name="connsiteY19" fmla="*/ 0 h 138752"/>
                <a:gd name="connsiteX20" fmla="*/ 774521 w 2598857"/>
                <a:gd name="connsiteY20" fmla="*/ 87317 h 138752"/>
                <a:gd name="connsiteX21" fmla="*/ 810799 w 2598857"/>
                <a:gd name="connsiteY21" fmla="*/ 0 h 138752"/>
                <a:gd name="connsiteX22" fmla="*/ 866917 w 2598857"/>
                <a:gd name="connsiteY22" fmla="*/ 0 h 138752"/>
                <a:gd name="connsiteX23" fmla="*/ 902724 w 2598857"/>
                <a:gd name="connsiteY23" fmla="*/ 87317 h 138752"/>
                <a:gd name="connsiteX24" fmla="*/ 939474 w 2598857"/>
                <a:gd name="connsiteY24" fmla="*/ 0 h 138752"/>
                <a:gd name="connsiteX25" fmla="*/ 995589 w 2598857"/>
                <a:gd name="connsiteY25" fmla="*/ 0 h 138752"/>
                <a:gd name="connsiteX26" fmla="*/ 1031867 w 2598857"/>
                <a:gd name="connsiteY26" fmla="*/ 87789 h 138752"/>
                <a:gd name="connsiteX27" fmla="*/ 1054995 w 2598857"/>
                <a:gd name="connsiteY27" fmla="*/ 33908 h 138752"/>
                <a:gd name="connsiteX28" fmla="*/ 1298504 w 2598857"/>
                <a:gd name="connsiteY28" fmla="*/ 87945 h 138752"/>
                <a:gd name="connsiteX29" fmla="*/ 1542013 w 2598857"/>
                <a:gd name="connsiteY29" fmla="*/ 31527 h 138752"/>
                <a:gd name="connsiteX30" fmla="*/ 1569185 w 2598857"/>
                <a:gd name="connsiteY30" fmla="*/ 88209 h 138752"/>
                <a:gd name="connsiteX31" fmla="*/ 1607706 w 2598857"/>
                <a:gd name="connsiteY31" fmla="*/ 0 h 138752"/>
                <a:gd name="connsiteX32" fmla="*/ 1663112 w 2598857"/>
                <a:gd name="connsiteY32" fmla="*/ 0 h 138752"/>
                <a:gd name="connsiteX33" fmla="*/ 1700217 w 2598857"/>
                <a:gd name="connsiteY33" fmla="*/ 87738 h 138752"/>
                <a:gd name="connsiteX34" fmla="*/ 1736380 w 2598857"/>
                <a:gd name="connsiteY34" fmla="*/ 0 h 138752"/>
                <a:gd name="connsiteX35" fmla="*/ 1791787 w 2598857"/>
                <a:gd name="connsiteY35" fmla="*/ 0 h 138752"/>
                <a:gd name="connsiteX36" fmla="*/ 1828421 w 2598857"/>
                <a:gd name="connsiteY36" fmla="*/ 89152 h 138752"/>
                <a:gd name="connsiteX37" fmla="*/ 1865055 w 2598857"/>
                <a:gd name="connsiteY37" fmla="*/ 0 h 138752"/>
                <a:gd name="connsiteX38" fmla="*/ 1920462 w 2598857"/>
                <a:gd name="connsiteY38" fmla="*/ 0 h 138752"/>
                <a:gd name="connsiteX39" fmla="*/ 1957567 w 2598857"/>
                <a:gd name="connsiteY39" fmla="*/ 89152 h 138752"/>
                <a:gd name="connsiteX40" fmla="*/ 1993730 w 2598857"/>
                <a:gd name="connsiteY40" fmla="*/ 0 h 138752"/>
                <a:gd name="connsiteX41" fmla="*/ 2049136 w 2598857"/>
                <a:gd name="connsiteY41" fmla="*/ 0 h 138752"/>
                <a:gd name="connsiteX42" fmla="*/ 2085771 w 2598857"/>
                <a:gd name="connsiteY42" fmla="*/ 88209 h 138752"/>
                <a:gd name="connsiteX43" fmla="*/ 2122405 w 2598857"/>
                <a:gd name="connsiteY43" fmla="*/ 0 h 138752"/>
                <a:gd name="connsiteX44" fmla="*/ 2177811 w 2598857"/>
                <a:gd name="connsiteY44" fmla="*/ 0 h 138752"/>
                <a:gd name="connsiteX45" fmla="*/ 2214446 w 2598857"/>
                <a:gd name="connsiteY45" fmla="*/ 88209 h 138752"/>
                <a:gd name="connsiteX46" fmla="*/ 2251080 w 2598857"/>
                <a:gd name="connsiteY46" fmla="*/ 0 h 138752"/>
                <a:gd name="connsiteX47" fmla="*/ 2306486 w 2598857"/>
                <a:gd name="connsiteY47" fmla="*/ 0 h 138752"/>
                <a:gd name="connsiteX48" fmla="*/ 2342649 w 2598857"/>
                <a:gd name="connsiteY48" fmla="*/ 87738 h 138752"/>
                <a:gd name="connsiteX49" fmla="*/ 2379755 w 2598857"/>
                <a:gd name="connsiteY49" fmla="*/ 0 h 138752"/>
                <a:gd name="connsiteX50" fmla="*/ 2435161 w 2598857"/>
                <a:gd name="connsiteY50" fmla="*/ 0 h 138752"/>
                <a:gd name="connsiteX51" fmla="*/ 2471795 w 2598857"/>
                <a:gd name="connsiteY51" fmla="*/ 88209 h 138752"/>
                <a:gd name="connsiteX52" fmla="*/ 2508429 w 2598857"/>
                <a:gd name="connsiteY52" fmla="*/ 0 h 138752"/>
                <a:gd name="connsiteX53" fmla="*/ 2563833 w 2598857"/>
                <a:gd name="connsiteY53" fmla="*/ 0 h 138752"/>
                <a:gd name="connsiteX54" fmla="*/ 2598857 w 2598857"/>
                <a:gd name="connsiteY54" fmla="*/ 87938 h 138752"/>
                <a:gd name="connsiteX55" fmla="*/ 2598857 w 2598857"/>
                <a:gd name="connsiteY55" fmla="*/ 138752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98857" h="138752">
                  <a:moveTo>
                    <a:pt x="2598857" y="138752"/>
                  </a:moveTo>
                  <a:lnTo>
                    <a:pt x="0" y="138752"/>
                  </a:lnTo>
                  <a:lnTo>
                    <a:pt x="0" y="84882"/>
                  </a:lnTo>
                  <a:lnTo>
                    <a:pt x="38750" y="0"/>
                  </a:lnTo>
                  <a:lnTo>
                    <a:pt x="94868" y="0"/>
                  </a:lnTo>
                  <a:lnTo>
                    <a:pt x="131146" y="86846"/>
                  </a:lnTo>
                  <a:lnTo>
                    <a:pt x="167425" y="0"/>
                  </a:lnTo>
                  <a:lnTo>
                    <a:pt x="223543" y="0"/>
                  </a:lnTo>
                  <a:lnTo>
                    <a:pt x="259821" y="87317"/>
                  </a:lnTo>
                  <a:lnTo>
                    <a:pt x="296100" y="0"/>
                  </a:lnTo>
                  <a:lnTo>
                    <a:pt x="352218" y="0"/>
                  </a:lnTo>
                  <a:lnTo>
                    <a:pt x="387082" y="87789"/>
                  </a:lnTo>
                  <a:lnTo>
                    <a:pt x="424775" y="0"/>
                  </a:lnTo>
                  <a:lnTo>
                    <a:pt x="480893" y="0"/>
                  </a:lnTo>
                  <a:lnTo>
                    <a:pt x="517171" y="87789"/>
                  </a:lnTo>
                  <a:lnTo>
                    <a:pt x="553449" y="0"/>
                  </a:lnTo>
                  <a:lnTo>
                    <a:pt x="609567" y="0"/>
                  </a:lnTo>
                  <a:lnTo>
                    <a:pt x="645375" y="87789"/>
                  </a:lnTo>
                  <a:lnTo>
                    <a:pt x="682124" y="0"/>
                  </a:lnTo>
                  <a:lnTo>
                    <a:pt x="738242" y="0"/>
                  </a:lnTo>
                  <a:lnTo>
                    <a:pt x="774521" y="87317"/>
                  </a:lnTo>
                  <a:lnTo>
                    <a:pt x="810799" y="0"/>
                  </a:lnTo>
                  <a:lnTo>
                    <a:pt x="866917" y="0"/>
                  </a:lnTo>
                  <a:lnTo>
                    <a:pt x="902724" y="87317"/>
                  </a:lnTo>
                  <a:lnTo>
                    <a:pt x="939474" y="0"/>
                  </a:lnTo>
                  <a:lnTo>
                    <a:pt x="995589" y="0"/>
                  </a:lnTo>
                  <a:lnTo>
                    <a:pt x="1031867" y="87789"/>
                  </a:lnTo>
                  <a:lnTo>
                    <a:pt x="1054995" y="33908"/>
                  </a:lnTo>
                  <a:cubicBezTo>
                    <a:pt x="1123147" y="78548"/>
                    <a:pt x="1217334" y="88342"/>
                    <a:pt x="1298504" y="87945"/>
                  </a:cubicBezTo>
                  <a:cubicBezTo>
                    <a:pt x="1379674" y="87548"/>
                    <a:pt x="1473862" y="76167"/>
                    <a:pt x="1542013" y="31527"/>
                  </a:cubicBezTo>
                  <a:lnTo>
                    <a:pt x="1569185" y="88209"/>
                  </a:lnTo>
                  <a:lnTo>
                    <a:pt x="1607706" y="0"/>
                  </a:lnTo>
                  <a:lnTo>
                    <a:pt x="1663112" y="0"/>
                  </a:lnTo>
                  <a:lnTo>
                    <a:pt x="1700217" y="87738"/>
                  </a:lnTo>
                  <a:lnTo>
                    <a:pt x="1736380" y="0"/>
                  </a:lnTo>
                  <a:lnTo>
                    <a:pt x="1791787" y="0"/>
                  </a:lnTo>
                  <a:lnTo>
                    <a:pt x="1828421" y="89152"/>
                  </a:lnTo>
                  <a:lnTo>
                    <a:pt x="1865055" y="0"/>
                  </a:lnTo>
                  <a:lnTo>
                    <a:pt x="1920462" y="0"/>
                  </a:lnTo>
                  <a:lnTo>
                    <a:pt x="1957567" y="89152"/>
                  </a:lnTo>
                  <a:lnTo>
                    <a:pt x="1993730" y="0"/>
                  </a:lnTo>
                  <a:lnTo>
                    <a:pt x="2049136" y="0"/>
                  </a:lnTo>
                  <a:lnTo>
                    <a:pt x="2085771" y="88209"/>
                  </a:lnTo>
                  <a:lnTo>
                    <a:pt x="2122405" y="0"/>
                  </a:lnTo>
                  <a:lnTo>
                    <a:pt x="2177811" y="0"/>
                  </a:lnTo>
                  <a:lnTo>
                    <a:pt x="2214446" y="88209"/>
                  </a:lnTo>
                  <a:lnTo>
                    <a:pt x="2251080" y="0"/>
                  </a:lnTo>
                  <a:lnTo>
                    <a:pt x="2306486" y="0"/>
                  </a:lnTo>
                  <a:lnTo>
                    <a:pt x="2342649" y="87738"/>
                  </a:lnTo>
                  <a:lnTo>
                    <a:pt x="2379755" y="0"/>
                  </a:lnTo>
                  <a:lnTo>
                    <a:pt x="2435161" y="0"/>
                  </a:lnTo>
                  <a:lnTo>
                    <a:pt x="2471795" y="88209"/>
                  </a:lnTo>
                  <a:lnTo>
                    <a:pt x="2508429" y="0"/>
                  </a:lnTo>
                  <a:lnTo>
                    <a:pt x="2563833" y="0"/>
                  </a:lnTo>
                  <a:lnTo>
                    <a:pt x="2598857" y="87938"/>
                  </a:lnTo>
                  <a:lnTo>
                    <a:pt x="2598857" y="138752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5EDB66C2-3CB7-0441-2726-CCDFAA81D744}"/>
                </a:ext>
              </a:extLst>
            </p:cNvPr>
            <p:cNvSpPr/>
            <p:nvPr/>
          </p:nvSpPr>
          <p:spPr>
            <a:xfrm rot="18143469" flipH="1">
              <a:off x="2550196" y="5269412"/>
              <a:ext cx="2285752" cy="1538720"/>
            </a:xfrm>
            <a:custGeom>
              <a:avLst/>
              <a:gdLst>
                <a:gd name="connsiteX0" fmla="*/ 502306 w 2291641"/>
                <a:gd name="connsiteY0" fmla="*/ 1 h 1542685"/>
                <a:gd name="connsiteX1" fmla="*/ 2155775 w 2291641"/>
                <a:gd name="connsiteY1" fmla="*/ 1048966 h 1542685"/>
                <a:gd name="connsiteX2" fmla="*/ 2291641 w 2291641"/>
                <a:gd name="connsiteY2" fmla="*/ 1390024 h 1542685"/>
                <a:gd name="connsiteX3" fmla="*/ 2194793 w 2291641"/>
                <a:gd name="connsiteY3" fmla="*/ 1542685 h 1542685"/>
                <a:gd name="connsiteX4" fmla="*/ 0 w 2291641"/>
                <a:gd name="connsiteY4" fmla="*/ 150303 h 1542685"/>
                <a:gd name="connsiteX5" fmla="*/ 95353 w 2291641"/>
                <a:gd name="connsiteY5" fmla="*/ 0 h 1542685"/>
                <a:gd name="connsiteX6" fmla="*/ 502306 w 2291641"/>
                <a:gd name="connsiteY6" fmla="*/ 1 h 154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641" h="1542685">
                  <a:moveTo>
                    <a:pt x="502306" y="1"/>
                  </a:moveTo>
                  <a:lnTo>
                    <a:pt x="2155775" y="1048966"/>
                  </a:lnTo>
                  <a:lnTo>
                    <a:pt x="2291641" y="1390024"/>
                  </a:lnTo>
                  <a:lnTo>
                    <a:pt x="2194793" y="1542685"/>
                  </a:lnTo>
                  <a:lnTo>
                    <a:pt x="0" y="150303"/>
                  </a:lnTo>
                  <a:lnTo>
                    <a:pt x="95353" y="0"/>
                  </a:lnTo>
                  <a:lnTo>
                    <a:pt x="502306" y="1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809" name="グループ化 808">
              <a:extLst>
                <a:ext uri="{FF2B5EF4-FFF2-40B4-BE49-F238E27FC236}">
                  <a16:creationId xmlns:a16="http://schemas.microsoft.com/office/drawing/2014/main" id="{E8606B6F-D998-CA81-5A0D-D792DC315782}"/>
                </a:ext>
              </a:extLst>
            </p:cNvPr>
            <p:cNvGrpSpPr/>
            <p:nvPr/>
          </p:nvGrpSpPr>
          <p:grpSpPr>
            <a:xfrm rot="16200000" flipH="1">
              <a:off x="3777700" y="5626366"/>
              <a:ext cx="825872" cy="825872"/>
              <a:chOff x="1219857" y="8794434"/>
              <a:chExt cx="828000" cy="828000"/>
            </a:xfrm>
          </p:grpSpPr>
          <p:grpSp>
            <p:nvGrpSpPr>
              <p:cNvPr id="820" name="グループ化 819">
                <a:extLst>
                  <a:ext uri="{FF2B5EF4-FFF2-40B4-BE49-F238E27FC236}">
                    <a16:creationId xmlns:a16="http://schemas.microsoft.com/office/drawing/2014/main" id="{9F6B646D-91A5-B713-C3F5-994A7566FF78}"/>
                  </a:ext>
                </a:extLst>
              </p:cNvPr>
              <p:cNvGrpSpPr/>
              <p:nvPr/>
            </p:nvGrpSpPr>
            <p:grpSpPr>
              <a:xfrm flipH="1">
                <a:off x="1219857" y="8794434"/>
                <a:ext cx="828000" cy="828000"/>
                <a:chOff x="1504460" y="4677014"/>
                <a:chExt cx="828000" cy="828000"/>
              </a:xfrm>
            </p:grpSpPr>
            <p:sp>
              <p:nvSpPr>
                <p:cNvPr id="393" name="楕円 392">
                  <a:extLst>
                    <a:ext uri="{FF2B5EF4-FFF2-40B4-BE49-F238E27FC236}">
                      <a16:creationId xmlns:a16="http://schemas.microsoft.com/office/drawing/2014/main" id="{170888D1-66B2-D9CF-EBEE-70C3FF357728}"/>
                    </a:ext>
                  </a:extLst>
                </p:cNvPr>
                <p:cNvSpPr/>
                <p:nvPr/>
              </p:nvSpPr>
              <p:spPr>
                <a:xfrm>
                  <a:off x="1504460" y="4677014"/>
                  <a:ext cx="828000" cy="828000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楕円 393">
                  <a:extLst>
                    <a:ext uri="{FF2B5EF4-FFF2-40B4-BE49-F238E27FC236}">
                      <a16:creationId xmlns:a16="http://schemas.microsoft.com/office/drawing/2014/main" id="{D92CA912-A3DE-46F3-3266-8128550EADB1}"/>
                    </a:ext>
                  </a:extLst>
                </p:cNvPr>
                <p:cNvSpPr/>
                <p:nvPr/>
              </p:nvSpPr>
              <p:spPr>
                <a:xfrm>
                  <a:off x="1558460" y="4731014"/>
                  <a:ext cx="720000" cy="720000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21" name="グループ化 820">
                <a:extLst>
                  <a:ext uri="{FF2B5EF4-FFF2-40B4-BE49-F238E27FC236}">
                    <a16:creationId xmlns:a16="http://schemas.microsoft.com/office/drawing/2014/main" id="{93D517CF-41FC-CD92-DD86-1C969AA15B09}"/>
                  </a:ext>
                </a:extLst>
              </p:cNvPr>
              <p:cNvGrpSpPr/>
              <p:nvPr/>
            </p:nvGrpSpPr>
            <p:grpSpPr>
              <a:xfrm>
                <a:off x="1357296" y="8937828"/>
                <a:ext cx="546607" cy="549477"/>
                <a:chOff x="1514150" y="1779027"/>
                <a:chExt cx="546607" cy="549477"/>
              </a:xfrm>
            </p:grpSpPr>
            <p:sp>
              <p:nvSpPr>
                <p:cNvPr id="829" name="円弧 828">
                  <a:extLst>
                    <a:ext uri="{FF2B5EF4-FFF2-40B4-BE49-F238E27FC236}">
                      <a16:creationId xmlns:a16="http://schemas.microsoft.com/office/drawing/2014/main" id="{DC6C0C64-C03E-83D6-75D3-5C5D557ECE5D}"/>
                    </a:ext>
                  </a:extLst>
                </p:cNvPr>
                <p:cNvSpPr/>
                <p:nvPr/>
              </p:nvSpPr>
              <p:spPr>
                <a:xfrm rot="14901696" flipV="1">
                  <a:off x="1542877" y="17598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84" name="円弧 383">
                  <a:extLst>
                    <a:ext uri="{FF2B5EF4-FFF2-40B4-BE49-F238E27FC236}">
                      <a16:creationId xmlns:a16="http://schemas.microsoft.com/office/drawing/2014/main" id="{7D510D4D-20BB-EE23-99A6-31BB9983CE9D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86" name="円弧 385">
                  <a:extLst>
                    <a:ext uri="{FF2B5EF4-FFF2-40B4-BE49-F238E27FC236}">
                      <a16:creationId xmlns:a16="http://schemas.microsoft.com/office/drawing/2014/main" id="{FCAE5CC5-5B76-8DF0-53E9-E975AEA97B47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92" name="円弧 391">
                  <a:extLst>
                    <a:ext uri="{FF2B5EF4-FFF2-40B4-BE49-F238E27FC236}">
                      <a16:creationId xmlns:a16="http://schemas.microsoft.com/office/drawing/2014/main" id="{4A3DC247-B7F8-53ED-DE0B-5AA4463270FA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810" name="グループ化 809">
              <a:extLst>
                <a:ext uri="{FF2B5EF4-FFF2-40B4-BE49-F238E27FC236}">
                  <a16:creationId xmlns:a16="http://schemas.microsoft.com/office/drawing/2014/main" id="{BE221311-287E-98F8-A0B7-6DB09881B7FF}"/>
                </a:ext>
              </a:extLst>
            </p:cNvPr>
            <p:cNvGrpSpPr/>
            <p:nvPr/>
          </p:nvGrpSpPr>
          <p:grpSpPr>
            <a:xfrm rot="16200000" flipH="1">
              <a:off x="2599255" y="5660588"/>
              <a:ext cx="825872" cy="757427"/>
              <a:chOff x="1219857" y="7647263"/>
              <a:chExt cx="828000" cy="759379"/>
            </a:xfrm>
          </p:grpSpPr>
          <p:sp>
            <p:nvSpPr>
              <p:cNvPr id="811" name="台形 6">
                <a:extLst>
                  <a:ext uri="{FF2B5EF4-FFF2-40B4-BE49-F238E27FC236}">
                    <a16:creationId xmlns:a16="http://schemas.microsoft.com/office/drawing/2014/main" id="{CC158CAA-7277-00BE-BE94-B4F443418C57}"/>
                  </a:ext>
                </a:extLst>
              </p:cNvPr>
              <p:cNvSpPr/>
              <p:nvPr/>
            </p:nvSpPr>
            <p:spPr>
              <a:xfrm>
                <a:off x="1315858" y="7649338"/>
                <a:ext cx="323803" cy="89575"/>
              </a:xfrm>
              <a:custGeom>
                <a:avLst/>
                <a:gdLst>
                  <a:gd name="connsiteX0" fmla="*/ 0 w 320249"/>
                  <a:gd name="connsiteY0" fmla="*/ 82905 h 82905"/>
                  <a:gd name="connsiteX1" fmla="*/ 64275 w 320249"/>
                  <a:gd name="connsiteY1" fmla="*/ 0 h 82905"/>
                  <a:gd name="connsiteX2" fmla="*/ 255974 w 320249"/>
                  <a:gd name="connsiteY2" fmla="*/ 0 h 82905"/>
                  <a:gd name="connsiteX3" fmla="*/ 320249 w 320249"/>
                  <a:gd name="connsiteY3" fmla="*/ 82905 h 82905"/>
                  <a:gd name="connsiteX4" fmla="*/ 0 w 320249"/>
                  <a:gd name="connsiteY4" fmla="*/ 82905 h 82905"/>
                  <a:gd name="connsiteX0" fmla="*/ 0 w 320249"/>
                  <a:gd name="connsiteY0" fmla="*/ 82997 h 82997"/>
                  <a:gd name="connsiteX1" fmla="*/ 64275 w 320249"/>
                  <a:gd name="connsiteY1" fmla="*/ 92 h 82997"/>
                  <a:gd name="connsiteX2" fmla="*/ 163678 w 320249"/>
                  <a:gd name="connsiteY2" fmla="*/ 0 h 82997"/>
                  <a:gd name="connsiteX3" fmla="*/ 255974 w 320249"/>
                  <a:gd name="connsiteY3" fmla="*/ 92 h 82997"/>
                  <a:gd name="connsiteX4" fmla="*/ 320249 w 320249"/>
                  <a:gd name="connsiteY4" fmla="*/ 82997 h 82997"/>
                  <a:gd name="connsiteX5" fmla="*/ 0 w 320249"/>
                  <a:gd name="connsiteY5" fmla="*/ 82997 h 82997"/>
                  <a:gd name="connsiteX0" fmla="*/ 0 w 320249"/>
                  <a:gd name="connsiteY0" fmla="*/ 82997 h 82997"/>
                  <a:gd name="connsiteX1" fmla="*/ 163678 w 320249"/>
                  <a:gd name="connsiteY1" fmla="*/ 0 h 82997"/>
                  <a:gd name="connsiteX2" fmla="*/ 255974 w 320249"/>
                  <a:gd name="connsiteY2" fmla="*/ 92 h 82997"/>
                  <a:gd name="connsiteX3" fmla="*/ 320249 w 320249"/>
                  <a:gd name="connsiteY3" fmla="*/ 82997 h 82997"/>
                  <a:gd name="connsiteX4" fmla="*/ 0 w 320249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0 w 327393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10994 w 327393"/>
                  <a:gd name="connsiteY4" fmla="*/ 82974 h 82997"/>
                  <a:gd name="connsiteX5" fmla="*/ 0 w 327393"/>
                  <a:gd name="connsiteY5" fmla="*/ 82997 h 82997"/>
                  <a:gd name="connsiteX0" fmla="*/ 0 w 327393"/>
                  <a:gd name="connsiteY0" fmla="*/ 82997 h 89575"/>
                  <a:gd name="connsiteX1" fmla="*/ 170822 w 327393"/>
                  <a:gd name="connsiteY1" fmla="*/ 0 h 89575"/>
                  <a:gd name="connsiteX2" fmla="*/ 263118 w 327393"/>
                  <a:gd name="connsiteY2" fmla="*/ 92 h 89575"/>
                  <a:gd name="connsiteX3" fmla="*/ 327393 w 327393"/>
                  <a:gd name="connsiteY3" fmla="*/ 82997 h 89575"/>
                  <a:gd name="connsiteX4" fmla="*/ 1348 w 327393"/>
                  <a:gd name="connsiteY4" fmla="*/ 89575 h 89575"/>
                  <a:gd name="connsiteX5" fmla="*/ 0 w 327393"/>
                  <a:gd name="connsiteY5" fmla="*/ 82997 h 89575"/>
                  <a:gd name="connsiteX0" fmla="*/ 0 w 326911"/>
                  <a:gd name="connsiteY0" fmla="*/ 82054 h 89575"/>
                  <a:gd name="connsiteX1" fmla="*/ 170340 w 326911"/>
                  <a:gd name="connsiteY1" fmla="*/ 0 h 89575"/>
                  <a:gd name="connsiteX2" fmla="*/ 262636 w 326911"/>
                  <a:gd name="connsiteY2" fmla="*/ 92 h 89575"/>
                  <a:gd name="connsiteX3" fmla="*/ 326911 w 326911"/>
                  <a:gd name="connsiteY3" fmla="*/ 82997 h 89575"/>
                  <a:gd name="connsiteX4" fmla="*/ 866 w 326911"/>
                  <a:gd name="connsiteY4" fmla="*/ 89575 h 89575"/>
                  <a:gd name="connsiteX5" fmla="*/ 0 w 326911"/>
                  <a:gd name="connsiteY5" fmla="*/ 82054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911" h="89575">
                    <a:moveTo>
                      <a:pt x="0" y="82054"/>
                    </a:moveTo>
                    <a:lnTo>
                      <a:pt x="170340" y="0"/>
                    </a:lnTo>
                    <a:lnTo>
                      <a:pt x="262636" y="92"/>
                    </a:lnTo>
                    <a:lnTo>
                      <a:pt x="326911" y="82997"/>
                    </a:lnTo>
                    <a:lnTo>
                      <a:pt x="866" y="89575"/>
                    </a:lnTo>
                    <a:cubicBezTo>
                      <a:pt x="577" y="87068"/>
                      <a:pt x="289" y="84561"/>
                      <a:pt x="0" y="8205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12" name="グループ化 811">
                <a:extLst>
                  <a:ext uri="{FF2B5EF4-FFF2-40B4-BE49-F238E27FC236}">
                    <a16:creationId xmlns:a16="http://schemas.microsoft.com/office/drawing/2014/main" id="{9B12B2AF-A2C5-C8A2-6A8C-9C0EF3FBB945}"/>
                  </a:ext>
                </a:extLst>
              </p:cNvPr>
              <p:cNvGrpSpPr/>
              <p:nvPr/>
            </p:nvGrpSpPr>
            <p:grpSpPr>
              <a:xfrm>
                <a:off x="1219857" y="7647263"/>
                <a:ext cx="828000" cy="759379"/>
                <a:chOff x="3969184" y="6846486"/>
                <a:chExt cx="828000" cy="759379"/>
              </a:xfrm>
            </p:grpSpPr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6AA14748-DE5B-3B18-14E4-820D5944AFFB}"/>
                    </a:ext>
                  </a:extLst>
                </p:cNvPr>
                <p:cNvSpPr/>
                <p:nvPr/>
              </p:nvSpPr>
              <p:spPr>
                <a:xfrm rot="16200000">
                  <a:off x="4043010" y="6851693"/>
                  <a:ext cx="680347" cy="720000"/>
                </a:xfrm>
                <a:custGeom>
                  <a:avLst/>
                  <a:gdLst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24182 w 680347"/>
                    <a:gd name="connsiteY8" fmla="*/ 364543 h 720000"/>
                    <a:gd name="connsiteX9" fmla="*/ 680347 w 680347"/>
                    <a:gd name="connsiteY9" fmla="*/ 518855 h 720000"/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80347 w 680347"/>
                    <a:gd name="connsiteY8" fmla="*/ 518855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347" h="720000">
                      <a:moveTo>
                        <a:pt x="680347" y="518855"/>
                      </a:moveTo>
                      <a:lnTo>
                        <a:pt x="637793" y="588993"/>
                      </a:lnTo>
                      <a:cubicBezTo>
                        <a:pt x="571764" y="669002"/>
                        <a:pt x="471838" y="720000"/>
                        <a:pt x="360000" y="720000"/>
                      </a:cubicBezTo>
                      <a:cubicBezTo>
                        <a:pt x="161177" y="720000"/>
                        <a:pt x="0" y="558823"/>
                        <a:pt x="0" y="360000"/>
                      </a:cubicBezTo>
                      <a:cubicBezTo>
                        <a:pt x="0" y="161177"/>
                        <a:pt x="161177" y="0"/>
                        <a:pt x="360000" y="0"/>
                      </a:cubicBezTo>
                      <a:cubicBezTo>
                        <a:pt x="459411" y="0"/>
                        <a:pt x="549411" y="40294"/>
                        <a:pt x="614559" y="105441"/>
                      </a:cubicBezTo>
                      <a:lnTo>
                        <a:pt x="621716" y="114116"/>
                      </a:lnTo>
                      <a:lnTo>
                        <a:pt x="621716" y="364543"/>
                      </a:lnTo>
                      <a:lnTo>
                        <a:pt x="680347" y="518855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9FA67022-F370-8AD1-B41E-83C7CAA1846E}"/>
                    </a:ext>
                  </a:extLst>
                </p:cNvPr>
                <p:cNvSpPr/>
                <p:nvPr/>
              </p:nvSpPr>
              <p:spPr>
                <a:xfrm rot="16200000">
                  <a:off x="4003494" y="6812176"/>
                  <a:ext cx="759379" cy="828000"/>
                </a:xfrm>
                <a:custGeom>
                  <a:avLst/>
                  <a:gdLst>
                    <a:gd name="connsiteX0" fmla="*/ 759379 w 759379"/>
                    <a:gd name="connsiteY0" fmla="*/ 641632 h 828000"/>
                    <a:gd name="connsiteX1" fmla="*/ 757294 w 759379"/>
                    <a:gd name="connsiteY1" fmla="*/ 645472 h 828000"/>
                    <a:gd name="connsiteX2" fmla="*/ 414000 w 759379"/>
                    <a:gd name="connsiteY2" fmla="*/ 828000 h 828000"/>
                    <a:gd name="connsiteX3" fmla="*/ 0 w 759379"/>
                    <a:gd name="connsiteY3" fmla="*/ 414001 h 828000"/>
                    <a:gd name="connsiteX4" fmla="*/ 414000 w 759379"/>
                    <a:gd name="connsiteY4" fmla="*/ 0 h 828000"/>
                    <a:gd name="connsiteX5" fmla="*/ 645470 w 759379"/>
                    <a:gd name="connsiteY5" fmla="*/ 70706 h 828000"/>
                    <a:gd name="connsiteX6" fmla="*/ 675715 w 759379"/>
                    <a:gd name="connsiteY6" fmla="*/ 95660 h 828000"/>
                    <a:gd name="connsiteX7" fmla="*/ 675715 w 759379"/>
                    <a:gd name="connsiteY7" fmla="*/ 168116 h 828000"/>
                    <a:gd name="connsiteX8" fmla="*/ 668558 w 759379"/>
                    <a:gd name="connsiteY8" fmla="*/ 159442 h 828000"/>
                    <a:gd name="connsiteX9" fmla="*/ 414000 w 759379"/>
                    <a:gd name="connsiteY9" fmla="*/ 54000 h 828000"/>
                    <a:gd name="connsiteX10" fmla="*/ 53999 w 759379"/>
                    <a:gd name="connsiteY10" fmla="*/ 414000 h 828000"/>
                    <a:gd name="connsiteX11" fmla="*/ 413999 w 759379"/>
                    <a:gd name="connsiteY11" fmla="*/ 774001 h 828000"/>
                    <a:gd name="connsiteX12" fmla="*/ 691792 w 759379"/>
                    <a:gd name="connsiteY12" fmla="*/ 642994 h 828000"/>
                    <a:gd name="connsiteX13" fmla="*/ 734346 w 759379"/>
                    <a:gd name="connsiteY13" fmla="*/ 572856 h 828000"/>
                    <a:gd name="connsiteX14" fmla="*/ 759379 w 759379"/>
                    <a:gd name="connsiteY14" fmla="*/ 641632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9379" h="828000">
                      <a:moveTo>
                        <a:pt x="759379" y="641632"/>
                      </a:moveTo>
                      <a:lnTo>
                        <a:pt x="757294" y="645472"/>
                      </a:lnTo>
                      <a:cubicBezTo>
                        <a:pt x="682896" y="755596"/>
                        <a:pt x="556904" y="828001"/>
                        <a:pt x="414000" y="828000"/>
                      </a:cubicBezTo>
                      <a:cubicBezTo>
                        <a:pt x="185354" y="828001"/>
                        <a:pt x="-1" y="642646"/>
                        <a:pt x="0" y="414001"/>
                      </a:cubicBezTo>
                      <a:cubicBezTo>
                        <a:pt x="-1" y="185355"/>
                        <a:pt x="185353" y="0"/>
                        <a:pt x="414000" y="0"/>
                      </a:cubicBezTo>
                      <a:cubicBezTo>
                        <a:pt x="499742" y="0"/>
                        <a:pt x="579396" y="26065"/>
                        <a:pt x="645470" y="70706"/>
                      </a:cubicBezTo>
                      <a:lnTo>
                        <a:pt x="675715" y="95660"/>
                      </a:lnTo>
                      <a:lnTo>
                        <a:pt x="675715" y="168116"/>
                      </a:lnTo>
                      <a:lnTo>
                        <a:pt x="668558" y="159442"/>
                      </a:lnTo>
                      <a:cubicBezTo>
                        <a:pt x="603410" y="94295"/>
                        <a:pt x="513410" y="54000"/>
                        <a:pt x="414000" y="54000"/>
                      </a:cubicBezTo>
                      <a:cubicBezTo>
                        <a:pt x="215177" y="54001"/>
                        <a:pt x="54000" y="215178"/>
                        <a:pt x="53999" y="414000"/>
                      </a:cubicBezTo>
                      <a:cubicBezTo>
                        <a:pt x="54000" y="612823"/>
                        <a:pt x="215176" y="774000"/>
                        <a:pt x="413999" y="774001"/>
                      </a:cubicBezTo>
                      <a:cubicBezTo>
                        <a:pt x="525837" y="774001"/>
                        <a:pt x="625764" y="723003"/>
                        <a:pt x="691792" y="642994"/>
                      </a:cubicBezTo>
                      <a:lnTo>
                        <a:pt x="734346" y="572856"/>
                      </a:lnTo>
                      <a:lnTo>
                        <a:pt x="759379" y="6416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13" name="グループ化 812">
                <a:extLst>
                  <a:ext uri="{FF2B5EF4-FFF2-40B4-BE49-F238E27FC236}">
                    <a16:creationId xmlns:a16="http://schemas.microsoft.com/office/drawing/2014/main" id="{A044966D-71DB-2ABC-0A16-4E6D9EF975A0}"/>
                  </a:ext>
                </a:extLst>
              </p:cNvPr>
              <p:cNvGrpSpPr/>
              <p:nvPr/>
            </p:nvGrpSpPr>
            <p:grpSpPr>
              <a:xfrm flipH="1">
                <a:off x="1366821" y="7773904"/>
                <a:ext cx="537082" cy="498677"/>
                <a:chOff x="1514150" y="1829827"/>
                <a:chExt cx="537082" cy="498677"/>
              </a:xfrm>
            </p:grpSpPr>
            <p:sp>
              <p:nvSpPr>
                <p:cNvPr id="814" name="円弧 813">
                  <a:extLst>
                    <a:ext uri="{FF2B5EF4-FFF2-40B4-BE49-F238E27FC236}">
                      <a16:creationId xmlns:a16="http://schemas.microsoft.com/office/drawing/2014/main" id="{614F79F2-B6B8-8105-1B3F-6E9D06E9C309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15" name="円弧 814">
                  <a:extLst>
                    <a:ext uri="{FF2B5EF4-FFF2-40B4-BE49-F238E27FC236}">
                      <a16:creationId xmlns:a16="http://schemas.microsoft.com/office/drawing/2014/main" id="{BC9617EC-F84A-1A9B-4637-7D83DE2651F1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16" name="円弧 815">
                  <a:extLst>
                    <a:ext uri="{FF2B5EF4-FFF2-40B4-BE49-F238E27FC236}">
                      <a16:creationId xmlns:a16="http://schemas.microsoft.com/office/drawing/2014/main" id="{2680ECA3-4C41-5CB2-9174-070FC2A5A025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807" name="テキスト ボックス 806">
              <a:extLst>
                <a:ext uri="{FF2B5EF4-FFF2-40B4-BE49-F238E27FC236}">
                  <a16:creationId xmlns:a16="http://schemas.microsoft.com/office/drawing/2014/main" id="{9A7DA89B-AF06-46A6-F8BE-60FE2B11E2CB}"/>
                </a:ext>
              </a:extLst>
            </p:cNvPr>
            <p:cNvSpPr txBox="1"/>
            <p:nvPr/>
          </p:nvSpPr>
          <p:spPr>
            <a:xfrm rot="16200000" flipH="1">
              <a:off x="2557436" y="5844135"/>
              <a:ext cx="2455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5A8C3E8-0D3B-4CD9-D32F-A0E982F08B98}"/>
              </a:ext>
            </a:extLst>
          </p:cNvPr>
          <p:cNvGrpSpPr/>
          <p:nvPr/>
        </p:nvGrpSpPr>
        <p:grpSpPr>
          <a:xfrm>
            <a:off x="4720309" y="4658514"/>
            <a:ext cx="2015679" cy="2732400"/>
            <a:chOff x="4720309" y="4658514"/>
            <a:chExt cx="2015679" cy="2732400"/>
          </a:xfrm>
        </p:grpSpPr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AE5D2987-2B0D-2D67-73B0-B4C5A61956A2}"/>
                </a:ext>
              </a:extLst>
            </p:cNvPr>
            <p:cNvSpPr/>
            <p:nvPr/>
          </p:nvSpPr>
          <p:spPr>
            <a:xfrm rot="16200000">
              <a:off x="4544989" y="5898041"/>
              <a:ext cx="1911129" cy="138395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06" name="グループ化 405">
              <a:extLst>
                <a:ext uri="{FF2B5EF4-FFF2-40B4-BE49-F238E27FC236}">
                  <a16:creationId xmlns:a16="http://schemas.microsoft.com/office/drawing/2014/main" id="{5B34739C-4D56-BC67-3798-D18B332F50D3}"/>
                </a:ext>
              </a:extLst>
            </p:cNvPr>
            <p:cNvGrpSpPr/>
            <p:nvPr/>
          </p:nvGrpSpPr>
          <p:grpSpPr>
            <a:xfrm rot="16200000">
              <a:off x="4459288" y="5255354"/>
              <a:ext cx="2732400" cy="1538720"/>
              <a:chOff x="249512" y="7938245"/>
              <a:chExt cx="2739440" cy="1542685"/>
            </a:xfrm>
          </p:grpSpPr>
          <p:grpSp>
            <p:nvGrpSpPr>
              <p:cNvPr id="433" name="グループ化 432">
                <a:extLst>
                  <a:ext uri="{FF2B5EF4-FFF2-40B4-BE49-F238E27FC236}">
                    <a16:creationId xmlns:a16="http://schemas.microsoft.com/office/drawing/2014/main" id="{C4998EDB-D4F3-89E6-EEEF-336D8EE5E57A}"/>
                  </a:ext>
                </a:extLst>
              </p:cNvPr>
              <p:cNvGrpSpPr/>
              <p:nvPr/>
            </p:nvGrpSpPr>
            <p:grpSpPr>
              <a:xfrm>
                <a:off x="249512" y="8447094"/>
                <a:ext cx="2739440" cy="435555"/>
                <a:chOff x="249512" y="8447094"/>
                <a:chExt cx="2739440" cy="435555"/>
              </a:xfrm>
            </p:grpSpPr>
            <p:sp>
              <p:nvSpPr>
                <p:cNvPr id="436" name="台形 435">
                  <a:extLst>
                    <a:ext uri="{FF2B5EF4-FFF2-40B4-BE49-F238E27FC236}">
                      <a16:creationId xmlns:a16="http://schemas.microsoft.com/office/drawing/2014/main" id="{A618A0CE-63A8-4B56-2B74-EC49CFA9A8FD}"/>
                    </a:ext>
                  </a:extLst>
                </p:cNvPr>
                <p:cNvSpPr/>
                <p:nvPr/>
              </p:nvSpPr>
              <p:spPr>
                <a:xfrm rot="19628367">
                  <a:off x="279895" y="8447094"/>
                  <a:ext cx="410782" cy="74096"/>
                </a:xfrm>
                <a:prstGeom prst="trapezoid">
                  <a:avLst>
                    <a:gd name="adj" fmla="val 77529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台形 436">
                  <a:extLst>
                    <a:ext uri="{FF2B5EF4-FFF2-40B4-BE49-F238E27FC236}">
                      <a16:creationId xmlns:a16="http://schemas.microsoft.com/office/drawing/2014/main" id="{59974623-C8D7-1307-F508-5D95199197C4}"/>
                    </a:ext>
                  </a:extLst>
                </p:cNvPr>
                <p:cNvSpPr/>
                <p:nvPr/>
              </p:nvSpPr>
              <p:spPr>
                <a:xfrm rot="2160000">
                  <a:off x="2612990" y="8451674"/>
                  <a:ext cx="375962" cy="71077"/>
                </a:xfrm>
                <a:prstGeom prst="trapezoid">
                  <a:avLst>
                    <a:gd name="adj" fmla="val 77529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台形 437">
                  <a:extLst>
                    <a:ext uri="{FF2B5EF4-FFF2-40B4-BE49-F238E27FC236}">
                      <a16:creationId xmlns:a16="http://schemas.microsoft.com/office/drawing/2014/main" id="{41A367FC-152C-2549-770F-36FF5FEA23A6}"/>
                    </a:ext>
                  </a:extLst>
                </p:cNvPr>
                <p:cNvSpPr/>
                <p:nvPr/>
              </p:nvSpPr>
              <p:spPr>
                <a:xfrm rot="16200000">
                  <a:off x="202949" y="8667123"/>
                  <a:ext cx="177745" cy="84620"/>
                </a:xfrm>
                <a:prstGeom prst="trapezoid">
                  <a:avLst>
                    <a:gd name="adj" fmla="val 43760"/>
                  </a:avLst>
                </a:prstGeom>
                <a:solidFill>
                  <a:schemeClr val="tx1"/>
                </a:solidFill>
                <a:ln w="3175" cap="rnd">
                  <a:noFill/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73F4D3D2-4095-DE19-0977-5F327197CEDA}"/>
                    </a:ext>
                  </a:extLst>
                </p:cNvPr>
                <p:cNvSpPr/>
                <p:nvPr/>
              </p:nvSpPr>
              <p:spPr>
                <a:xfrm flipH="1" flipV="1">
                  <a:off x="333097" y="8743897"/>
                  <a:ext cx="2598857" cy="138752"/>
                </a:xfrm>
                <a:custGeom>
                  <a:avLst/>
                  <a:gdLst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92707 h 138752"/>
                    <a:gd name="connsiteX31" fmla="*/ 1537250 w 2598857"/>
                    <a:gd name="connsiteY31" fmla="*/ 22002 h 138752"/>
                    <a:gd name="connsiteX32" fmla="*/ 1541762 w 2598857"/>
                    <a:gd name="connsiteY32" fmla="*/ 18392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41762 w 2598857"/>
                    <a:gd name="connsiteY32" fmla="*/ 18392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75100 w 2598857"/>
                    <a:gd name="connsiteY32" fmla="*/ 8867 h 138752"/>
                    <a:gd name="connsiteX33" fmla="*/ 1571071 w 2598857"/>
                    <a:gd name="connsiteY33" fmla="*/ 91981 h 138752"/>
                    <a:gd name="connsiteX34" fmla="*/ 1607706 w 2598857"/>
                    <a:gd name="connsiteY34" fmla="*/ 0 h 138752"/>
                    <a:gd name="connsiteX35" fmla="*/ 1663112 w 2598857"/>
                    <a:gd name="connsiteY35" fmla="*/ 0 h 138752"/>
                    <a:gd name="connsiteX36" fmla="*/ 1699746 w 2598857"/>
                    <a:gd name="connsiteY36" fmla="*/ 91981 h 138752"/>
                    <a:gd name="connsiteX37" fmla="*/ 1736380 w 2598857"/>
                    <a:gd name="connsiteY37" fmla="*/ 0 h 138752"/>
                    <a:gd name="connsiteX38" fmla="*/ 1791787 w 2598857"/>
                    <a:gd name="connsiteY38" fmla="*/ 0 h 138752"/>
                    <a:gd name="connsiteX39" fmla="*/ 1828421 w 2598857"/>
                    <a:gd name="connsiteY39" fmla="*/ 91981 h 138752"/>
                    <a:gd name="connsiteX40" fmla="*/ 1865055 w 2598857"/>
                    <a:gd name="connsiteY40" fmla="*/ 0 h 138752"/>
                    <a:gd name="connsiteX41" fmla="*/ 1920462 w 2598857"/>
                    <a:gd name="connsiteY41" fmla="*/ 0 h 138752"/>
                    <a:gd name="connsiteX42" fmla="*/ 1957096 w 2598857"/>
                    <a:gd name="connsiteY42" fmla="*/ 91981 h 138752"/>
                    <a:gd name="connsiteX43" fmla="*/ 1993730 w 2598857"/>
                    <a:gd name="connsiteY43" fmla="*/ 0 h 138752"/>
                    <a:gd name="connsiteX44" fmla="*/ 2049136 w 2598857"/>
                    <a:gd name="connsiteY44" fmla="*/ 0 h 138752"/>
                    <a:gd name="connsiteX45" fmla="*/ 2085771 w 2598857"/>
                    <a:gd name="connsiteY45" fmla="*/ 91981 h 138752"/>
                    <a:gd name="connsiteX46" fmla="*/ 2122405 w 2598857"/>
                    <a:gd name="connsiteY46" fmla="*/ 0 h 138752"/>
                    <a:gd name="connsiteX47" fmla="*/ 2177811 w 2598857"/>
                    <a:gd name="connsiteY47" fmla="*/ 0 h 138752"/>
                    <a:gd name="connsiteX48" fmla="*/ 2214446 w 2598857"/>
                    <a:gd name="connsiteY48" fmla="*/ 91981 h 138752"/>
                    <a:gd name="connsiteX49" fmla="*/ 2251080 w 2598857"/>
                    <a:gd name="connsiteY49" fmla="*/ 0 h 138752"/>
                    <a:gd name="connsiteX50" fmla="*/ 2306486 w 2598857"/>
                    <a:gd name="connsiteY50" fmla="*/ 0 h 138752"/>
                    <a:gd name="connsiteX51" fmla="*/ 2343120 w 2598857"/>
                    <a:gd name="connsiteY51" fmla="*/ 91981 h 138752"/>
                    <a:gd name="connsiteX52" fmla="*/ 2379755 w 2598857"/>
                    <a:gd name="connsiteY52" fmla="*/ 0 h 138752"/>
                    <a:gd name="connsiteX53" fmla="*/ 2435161 w 2598857"/>
                    <a:gd name="connsiteY53" fmla="*/ 0 h 138752"/>
                    <a:gd name="connsiteX54" fmla="*/ 2471795 w 2598857"/>
                    <a:gd name="connsiteY54" fmla="*/ 91981 h 138752"/>
                    <a:gd name="connsiteX55" fmla="*/ 2508429 w 2598857"/>
                    <a:gd name="connsiteY55" fmla="*/ 0 h 138752"/>
                    <a:gd name="connsiteX56" fmla="*/ 2563833 w 2598857"/>
                    <a:gd name="connsiteY56" fmla="*/ 0 h 138752"/>
                    <a:gd name="connsiteX57" fmla="*/ 2598857 w 2598857"/>
                    <a:gd name="connsiteY57" fmla="*/ 87938 h 138752"/>
                    <a:gd name="connsiteX58" fmla="*/ 2598857 w 2598857"/>
                    <a:gd name="connsiteY58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37250 w 2598857"/>
                    <a:gd name="connsiteY31" fmla="*/ 22002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9758 w 2598857"/>
                    <a:gd name="connsiteY29" fmla="*/ 22002 h 138752"/>
                    <a:gd name="connsiteX30" fmla="*/ 1298504 w 2598857"/>
                    <a:gd name="connsiteY30" fmla="*/ 87945 h 138752"/>
                    <a:gd name="connsiteX31" fmla="*/ 1542013 w 2598857"/>
                    <a:gd name="connsiteY31" fmla="*/ 31527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9474 w 2598857"/>
                    <a:gd name="connsiteY28" fmla="*/ 21775 h 138752"/>
                    <a:gd name="connsiteX29" fmla="*/ 1054995 w 2598857"/>
                    <a:gd name="connsiteY29" fmla="*/ 33908 h 138752"/>
                    <a:gd name="connsiteX30" fmla="*/ 1298504 w 2598857"/>
                    <a:gd name="connsiteY30" fmla="*/ 87945 h 138752"/>
                    <a:gd name="connsiteX31" fmla="*/ 1542013 w 2598857"/>
                    <a:gd name="connsiteY31" fmla="*/ 31527 h 138752"/>
                    <a:gd name="connsiteX32" fmla="*/ 1571071 w 2598857"/>
                    <a:gd name="connsiteY32" fmla="*/ 91981 h 138752"/>
                    <a:gd name="connsiteX33" fmla="*/ 1607706 w 2598857"/>
                    <a:gd name="connsiteY33" fmla="*/ 0 h 138752"/>
                    <a:gd name="connsiteX34" fmla="*/ 1663112 w 2598857"/>
                    <a:gd name="connsiteY34" fmla="*/ 0 h 138752"/>
                    <a:gd name="connsiteX35" fmla="*/ 1699746 w 2598857"/>
                    <a:gd name="connsiteY35" fmla="*/ 91981 h 138752"/>
                    <a:gd name="connsiteX36" fmla="*/ 1736380 w 2598857"/>
                    <a:gd name="connsiteY36" fmla="*/ 0 h 138752"/>
                    <a:gd name="connsiteX37" fmla="*/ 1791787 w 2598857"/>
                    <a:gd name="connsiteY37" fmla="*/ 0 h 138752"/>
                    <a:gd name="connsiteX38" fmla="*/ 1828421 w 2598857"/>
                    <a:gd name="connsiteY38" fmla="*/ 91981 h 138752"/>
                    <a:gd name="connsiteX39" fmla="*/ 1865055 w 2598857"/>
                    <a:gd name="connsiteY39" fmla="*/ 0 h 138752"/>
                    <a:gd name="connsiteX40" fmla="*/ 1920462 w 2598857"/>
                    <a:gd name="connsiteY40" fmla="*/ 0 h 138752"/>
                    <a:gd name="connsiteX41" fmla="*/ 1957096 w 2598857"/>
                    <a:gd name="connsiteY41" fmla="*/ 91981 h 138752"/>
                    <a:gd name="connsiteX42" fmla="*/ 1993730 w 2598857"/>
                    <a:gd name="connsiteY42" fmla="*/ 0 h 138752"/>
                    <a:gd name="connsiteX43" fmla="*/ 2049136 w 2598857"/>
                    <a:gd name="connsiteY43" fmla="*/ 0 h 138752"/>
                    <a:gd name="connsiteX44" fmla="*/ 2085771 w 2598857"/>
                    <a:gd name="connsiteY44" fmla="*/ 91981 h 138752"/>
                    <a:gd name="connsiteX45" fmla="*/ 2122405 w 2598857"/>
                    <a:gd name="connsiteY45" fmla="*/ 0 h 138752"/>
                    <a:gd name="connsiteX46" fmla="*/ 2177811 w 2598857"/>
                    <a:gd name="connsiteY46" fmla="*/ 0 h 138752"/>
                    <a:gd name="connsiteX47" fmla="*/ 2214446 w 2598857"/>
                    <a:gd name="connsiteY47" fmla="*/ 91981 h 138752"/>
                    <a:gd name="connsiteX48" fmla="*/ 2251080 w 2598857"/>
                    <a:gd name="connsiteY48" fmla="*/ 0 h 138752"/>
                    <a:gd name="connsiteX49" fmla="*/ 2306486 w 2598857"/>
                    <a:gd name="connsiteY49" fmla="*/ 0 h 138752"/>
                    <a:gd name="connsiteX50" fmla="*/ 2343120 w 2598857"/>
                    <a:gd name="connsiteY50" fmla="*/ 91981 h 138752"/>
                    <a:gd name="connsiteX51" fmla="*/ 2379755 w 2598857"/>
                    <a:gd name="connsiteY51" fmla="*/ 0 h 138752"/>
                    <a:gd name="connsiteX52" fmla="*/ 2435161 w 2598857"/>
                    <a:gd name="connsiteY52" fmla="*/ 0 h 138752"/>
                    <a:gd name="connsiteX53" fmla="*/ 2471795 w 2598857"/>
                    <a:gd name="connsiteY53" fmla="*/ 91981 h 138752"/>
                    <a:gd name="connsiteX54" fmla="*/ 2508429 w 2598857"/>
                    <a:gd name="connsiteY54" fmla="*/ 0 h 138752"/>
                    <a:gd name="connsiteX55" fmla="*/ 2563833 w 2598857"/>
                    <a:gd name="connsiteY55" fmla="*/ 0 h 138752"/>
                    <a:gd name="connsiteX56" fmla="*/ 2598857 w 2598857"/>
                    <a:gd name="connsiteY56" fmla="*/ 87938 h 138752"/>
                    <a:gd name="connsiteX57" fmla="*/ 2598857 w 2598857"/>
                    <a:gd name="connsiteY57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3120 w 2598857"/>
                    <a:gd name="connsiteY49" fmla="*/ 91981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91981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3120 w 2598857"/>
                    <a:gd name="connsiteY49" fmla="*/ 91981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91981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91981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096 w 2598857"/>
                    <a:gd name="connsiteY40" fmla="*/ 91981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91981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699746 w 2598857"/>
                    <a:gd name="connsiteY34" fmla="*/ 91981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71071 w 2598857"/>
                    <a:gd name="connsiteY31" fmla="*/ 91981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910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3196 w 2598857"/>
                    <a:gd name="connsiteY24" fmla="*/ 91089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91089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846 w 2598857"/>
                    <a:gd name="connsiteY18" fmla="*/ 910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910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8496 w 2598857"/>
                    <a:gd name="connsiteY12" fmla="*/ 910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91089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91089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87317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2472 w 2598857"/>
                    <a:gd name="connsiteY3" fmla="*/ 91089 h 138752"/>
                    <a:gd name="connsiteX4" fmla="*/ 38750 w 2598857"/>
                    <a:gd name="connsiteY4" fmla="*/ 0 h 138752"/>
                    <a:gd name="connsiteX5" fmla="*/ 94868 w 2598857"/>
                    <a:gd name="connsiteY5" fmla="*/ 0 h 138752"/>
                    <a:gd name="connsiteX6" fmla="*/ 131146 w 2598857"/>
                    <a:gd name="connsiteY6" fmla="*/ 86846 h 138752"/>
                    <a:gd name="connsiteX7" fmla="*/ 167425 w 2598857"/>
                    <a:gd name="connsiteY7" fmla="*/ 0 h 138752"/>
                    <a:gd name="connsiteX8" fmla="*/ 223543 w 2598857"/>
                    <a:gd name="connsiteY8" fmla="*/ 0 h 138752"/>
                    <a:gd name="connsiteX9" fmla="*/ 259821 w 2598857"/>
                    <a:gd name="connsiteY9" fmla="*/ 87317 h 138752"/>
                    <a:gd name="connsiteX10" fmla="*/ 296100 w 2598857"/>
                    <a:gd name="connsiteY10" fmla="*/ 0 h 138752"/>
                    <a:gd name="connsiteX11" fmla="*/ 352218 w 2598857"/>
                    <a:gd name="connsiteY11" fmla="*/ 0 h 138752"/>
                    <a:gd name="connsiteX12" fmla="*/ 387082 w 2598857"/>
                    <a:gd name="connsiteY12" fmla="*/ 87789 h 138752"/>
                    <a:gd name="connsiteX13" fmla="*/ 424775 w 2598857"/>
                    <a:gd name="connsiteY13" fmla="*/ 0 h 138752"/>
                    <a:gd name="connsiteX14" fmla="*/ 480893 w 2598857"/>
                    <a:gd name="connsiteY14" fmla="*/ 0 h 138752"/>
                    <a:gd name="connsiteX15" fmla="*/ 517171 w 2598857"/>
                    <a:gd name="connsiteY15" fmla="*/ 87789 h 138752"/>
                    <a:gd name="connsiteX16" fmla="*/ 553449 w 2598857"/>
                    <a:gd name="connsiteY16" fmla="*/ 0 h 138752"/>
                    <a:gd name="connsiteX17" fmla="*/ 609567 w 2598857"/>
                    <a:gd name="connsiteY17" fmla="*/ 0 h 138752"/>
                    <a:gd name="connsiteX18" fmla="*/ 645375 w 2598857"/>
                    <a:gd name="connsiteY18" fmla="*/ 87789 h 138752"/>
                    <a:gd name="connsiteX19" fmla="*/ 682124 w 2598857"/>
                    <a:gd name="connsiteY19" fmla="*/ 0 h 138752"/>
                    <a:gd name="connsiteX20" fmla="*/ 738242 w 2598857"/>
                    <a:gd name="connsiteY20" fmla="*/ 0 h 138752"/>
                    <a:gd name="connsiteX21" fmla="*/ 774521 w 2598857"/>
                    <a:gd name="connsiteY21" fmla="*/ 87317 h 138752"/>
                    <a:gd name="connsiteX22" fmla="*/ 810799 w 2598857"/>
                    <a:gd name="connsiteY22" fmla="*/ 0 h 138752"/>
                    <a:gd name="connsiteX23" fmla="*/ 866917 w 2598857"/>
                    <a:gd name="connsiteY23" fmla="*/ 0 h 138752"/>
                    <a:gd name="connsiteX24" fmla="*/ 902724 w 2598857"/>
                    <a:gd name="connsiteY24" fmla="*/ 87317 h 138752"/>
                    <a:gd name="connsiteX25" fmla="*/ 939474 w 2598857"/>
                    <a:gd name="connsiteY25" fmla="*/ 0 h 138752"/>
                    <a:gd name="connsiteX26" fmla="*/ 995589 w 2598857"/>
                    <a:gd name="connsiteY26" fmla="*/ 0 h 138752"/>
                    <a:gd name="connsiteX27" fmla="*/ 1031867 w 2598857"/>
                    <a:gd name="connsiteY27" fmla="*/ 87789 h 138752"/>
                    <a:gd name="connsiteX28" fmla="*/ 1054995 w 2598857"/>
                    <a:gd name="connsiteY28" fmla="*/ 33908 h 138752"/>
                    <a:gd name="connsiteX29" fmla="*/ 1298504 w 2598857"/>
                    <a:gd name="connsiteY29" fmla="*/ 87945 h 138752"/>
                    <a:gd name="connsiteX30" fmla="*/ 1542013 w 2598857"/>
                    <a:gd name="connsiteY30" fmla="*/ 31527 h 138752"/>
                    <a:gd name="connsiteX31" fmla="*/ 1569185 w 2598857"/>
                    <a:gd name="connsiteY31" fmla="*/ 88209 h 138752"/>
                    <a:gd name="connsiteX32" fmla="*/ 1607706 w 2598857"/>
                    <a:gd name="connsiteY32" fmla="*/ 0 h 138752"/>
                    <a:gd name="connsiteX33" fmla="*/ 1663112 w 2598857"/>
                    <a:gd name="connsiteY33" fmla="*/ 0 h 138752"/>
                    <a:gd name="connsiteX34" fmla="*/ 1700217 w 2598857"/>
                    <a:gd name="connsiteY34" fmla="*/ 87738 h 138752"/>
                    <a:gd name="connsiteX35" fmla="*/ 1736380 w 2598857"/>
                    <a:gd name="connsiteY35" fmla="*/ 0 h 138752"/>
                    <a:gd name="connsiteX36" fmla="*/ 1791787 w 2598857"/>
                    <a:gd name="connsiteY36" fmla="*/ 0 h 138752"/>
                    <a:gd name="connsiteX37" fmla="*/ 1828421 w 2598857"/>
                    <a:gd name="connsiteY37" fmla="*/ 89152 h 138752"/>
                    <a:gd name="connsiteX38" fmla="*/ 1865055 w 2598857"/>
                    <a:gd name="connsiteY38" fmla="*/ 0 h 138752"/>
                    <a:gd name="connsiteX39" fmla="*/ 1920462 w 2598857"/>
                    <a:gd name="connsiteY39" fmla="*/ 0 h 138752"/>
                    <a:gd name="connsiteX40" fmla="*/ 1957567 w 2598857"/>
                    <a:gd name="connsiteY40" fmla="*/ 89152 h 138752"/>
                    <a:gd name="connsiteX41" fmla="*/ 1993730 w 2598857"/>
                    <a:gd name="connsiteY41" fmla="*/ 0 h 138752"/>
                    <a:gd name="connsiteX42" fmla="*/ 2049136 w 2598857"/>
                    <a:gd name="connsiteY42" fmla="*/ 0 h 138752"/>
                    <a:gd name="connsiteX43" fmla="*/ 2085771 w 2598857"/>
                    <a:gd name="connsiteY43" fmla="*/ 88209 h 138752"/>
                    <a:gd name="connsiteX44" fmla="*/ 2122405 w 2598857"/>
                    <a:gd name="connsiteY44" fmla="*/ 0 h 138752"/>
                    <a:gd name="connsiteX45" fmla="*/ 2177811 w 2598857"/>
                    <a:gd name="connsiteY45" fmla="*/ 0 h 138752"/>
                    <a:gd name="connsiteX46" fmla="*/ 2214446 w 2598857"/>
                    <a:gd name="connsiteY46" fmla="*/ 88209 h 138752"/>
                    <a:gd name="connsiteX47" fmla="*/ 2251080 w 2598857"/>
                    <a:gd name="connsiteY47" fmla="*/ 0 h 138752"/>
                    <a:gd name="connsiteX48" fmla="*/ 2306486 w 2598857"/>
                    <a:gd name="connsiteY48" fmla="*/ 0 h 138752"/>
                    <a:gd name="connsiteX49" fmla="*/ 2342649 w 2598857"/>
                    <a:gd name="connsiteY49" fmla="*/ 87738 h 138752"/>
                    <a:gd name="connsiteX50" fmla="*/ 2379755 w 2598857"/>
                    <a:gd name="connsiteY50" fmla="*/ 0 h 138752"/>
                    <a:gd name="connsiteX51" fmla="*/ 2435161 w 2598857"/>
                    <a:gd name="connsiteY51" fmla="*/ 0 h 138752"/>
                    <a:gd name="connsiteX52" fmla="*/ 2471795 w 2598857"/>
                    <a:gd name="connsiteY52" fmla="*/ 88209 h 138752"/>
                    <a:gd name="connsiteX53" fmla="*/ 2508429 w 2598857"/>
                    <a:gd name="connsiteY53" fmla="*/ 0 h 138752"/>
                    <a:gd name="connsiteX54" fmla="*/ 2563833 w 2598857"/>
                    <a:gd name="connsiteY54" fmla="*/ 0 h 138752"/>
                    <a:gd name="connsiteX55" fmla="*/ 2598857 w 2598857"/>
                    <a:gd name="connsiteY55" fmla="*/ 87938 h 138752"/>
                    <a:gd name="connsiteX56" fmla="*/ 2598857 w 2598857"/>
                    <a:gd name="connsiteY56" fmla="*/ 138752 h 138752"/>
                    <a:gd name="connsiteX0" fmla="*/ 2598857 w 2598857"/>
                    <a:gd name="connsiteY0" fmla="*/ 138752 h 138752"/>
                    <a:gd name="connsiteX1" fmla="*/ 0 w 2598857"/>
                    <a:gd name="connsiteY1" fmla="*/ 138752 h 138752"/>
                    <a:gd name="connsiteX2" fmla="*/ 0 w 2598857"/>
                    <a:gd name="connsiteY2" fmla="*/ 84882 h 138752"/>
                    <a:gd name="connsiteX3" fmla="*/ 38750 w 2598857"/>
                    <a:gd name="connsiteY3" fmla="*/ 0 h 138752"/>
                    <a:gd name="connsiteX4" fmla="*/ 94868 w 2598857"/>
                    <a:gd name="connsiteY4" fmla="*/ 0 h 138752"/>
                    <a:gd name="connsiteX5" fmla="*/ 131146 w 2598857"/>
                    <a:gd name="connsiteY5" fmla="*/ 86846 h 138752"/>
                    <a:gd name="connsiteX6" fmla="*/ 167425 w 2598857"/>
                    <a:gd name="connsiteY6" fmla="*/ 0 h 138752"/>
                    <a:gd name="connsiteX7" fmla="*/ 223543 w 2598857"/>
                    <a:gd name="connsiteY7" fmla="*/ 0 h 138752"/>
                    <a:gd name="connsiteX8" fmla="*/ 259821 w 2598857"/>
                    <a:gd name="connsiteY8" fmla="*/ 87317 h 138752"/>
                    <a:gd name="connsiteX9" fmla="*/ 296100 w 2598857"/>
                    <a:gd name="connsiteY9" fmla="*/ 0 h 138752"/>
                    <a:gd name="connsiteX10" fmla="*/ 352218 w 2598857"/>
                    <a:gd name="connsiteY10" fmla="*/ 0 h 138752"/>
                    <a:gd name="connsiteX11" fmla="*/ 387082 w 2598857"/>
                    <a:gd name="connsiteY11" fmla="*/ 87789 h 138752"/>
                    <a:gd name="connsiteX12" fmla="*/ 424775 w 2598857"/>
                    <a:gd name="connsiteY12" fmla="*/ 0 h 138752"/>
                    <a:gd name="connsiteX13" fmla="*/ 480893 w 2598857"/>
                    <a:gd name="connsiteY13" fmla="*/ 0 h 138752"/>
                    <a:gd name="connsiteX14" fmla="*/ 517171 w 2598857"/>
                    <a:gd name="connsiteY14" fmla="*/ 87789 h 138752"/>
                    <a:gd name="connsiteX15" fmla="*/ 553449 w 2598857"/>
                    <a:gd name="connsiteY15" fmla="*/ 0 h 138752"/>
                    <a:gd name="connsiteX16" fmla="*/ 609567 w 2598857"/>
                    <a:gd name="connsiteY16" fmla="*/ 0 h 138752"/>
                    <a:gd name="connsiteX17" fmla="*/ 645375 w 2598857"/>
                    <a:gd name="connsiteY17" fmla="*/ 87789 h 138752"/>
                    <a:gd name="connsiteX18" fmla="*/ 682124 w 2598857"/>
                    <a:gd name="connsiteY18" fmla="*/ 0 h 138752"/>
                    <a:gd name="connsiteX19" fmla="*/ 738242 w 2598857"/>
                    <a:gd name="connsiteY19" fmla="*/ 0 h 138752"/>
                    <a:gd name="connsiteX20" fmla="*/ 774521 w 2598857"/>
                    <a:gd name="connsiteY20" fmla="*/ 87317 h 138752"/>
                    <a:gd name="connsiteX21" fmla="*/ 810799 w 2598857"/>
                    <a:gd name="connsiteY21" fmla="*/ 0 h 138752"/>
                    <a:gd name="connsiteX22" fmla="*/ 866917 w 2598857"/>
                    <a:gd name="connsiteY22" fmla="*/ 0 h 138752"/>
                    <a:gd name="connsiteX23" fmla="*/ 902724 w 2598857"/>
                    <a:gd name="connsiteY23" fmla="*/ 87317 h 138752"/>
                    <a:gd name="connsiteX24" fmla="*/ 939474 w 2598857"/>
                    <a:gd name="connsiteY24" fmla="*/ 0 h 138752"/>
                    <a:gd name="connsiteX25" fmla="*/ 995589 w 2598857"/>
                    <a:gd name="connsiteY25" fmla="*/ 0 h 138752"/>
                    <a:gd name="connsiteX26" fmla="*/ 1031867 w 2598857"/>
                    <a:gd name="connsiteY26" fmla="*/ 87789 h 138752"/>
                    <a:gd name="connsiteX27" fmla="*/ 1054995 w 2598857"/>
                    <a:gd name="connsiteY27" fmla="*/ 33908 h 138752"/>
                    <a:gd name="connsiteX28" fmla="*/ 1298504 w 2598857"/>
                    <a:gd name="connsiteY28" fmla="*/ 87945 h 138752"/>
                    <a:gd name="connsiteX29" fmla="*/ 1542013 w 2598857"/>
                    <a:gd name="connsiteY29" fmla="*/ 31527 h 138752"/>
                    <a:gd name="connsiteX30" fmla="*/ 1569185 w 2598857"/>
                    <a:gd name="connsiteY30" fmla="*/ 88209 h 138752"/>
                    <a:gd name="connsiteX31" fmla="*/ 1607706 w 2598857"/>
                    <a:gd name="connsiteY31" fmla="*/ 0 h 138752"/>
                    <a:gd name="connsiteX32" fmla="*/ 1663112 w 2598857"/>
                    <a:gd name="connsiteY32" fmla="*/ 0 h 138752"/>
                    <a:gd name="connsiteX33" fmla="*/ 1700217 w 2598857"/>
                    <a:gd name="connsiteY33" fmla="*/ 87738 h 138752"/>
                    <a:gd name="connsiteX34" fmla="*/ 1736380 w 2598857"/>
                    <a:gd name="connsiteY34" fmla="*/ 0 h 138752"/>
                    <a:gd name="connsiteX35" fmla="*/ 1791787 w 2598857"/>
                    <a:gd name="connsiteY35" fmla="*/ 0 h 138752"/>
                    <a:gd name="connsiteX36" fmla="*/ 1828421 w 2598857"/>
                    <a:gd name="connsiteY36" fmla="*/ 89152 h 138752"/>
                    <a:gd name="connsiteX37" fmla="*/ 1865055 w 2598857"/>
                    <a:gd name="connsiteY37" fmla="*/ 0 h 138752"/>
                    <a:gd name="connsiteX38" fmla="*/ 1920462 w 2598857"/>
                    <a:gd name="connsiteY38" fmla="*/ 0 h 138752"/>
                    <a:gd name="connsiteX39" fmla="*/ 1957567 w 2598857"/>
                    <a:gd name="connsiteY39" fmla="*/ 89152 h 138752"/>
                    <a:gd name="connsiteX40" fmla="*/ 1993730 w 2598857"/>
                    <a:gd name="connsiteY40" fmla="*/ 0 h 138752"/>
                    <a:gd name="connsiteX41" fmla="*/ 2049136 w 2598857"/>
                    <a:gd name="connsiteY41" fmla="*/ 0 h 138752"/>
                    <a:gd name="connsiteX42" fmla="*/ 2085771 w 2598857"/>
                    <a:gd name="connsiteY42" fmla="*/ 88209 h 138752"/>
                    <a:gd name="connsiteX43" fmla="*/ 2122405 w 2598857"/>
                    <a:gd name="connsiteY43" fmla="*/ 0 h 138752"/>
                    <a:gd name="connsiteX44" fmla="*/ 2177811 w 2598857"/>
                    <a:gd name="connsiteY44" fmla="*/ 0 h 138752"/>
                    <a:gd name="connsiteX45" fmla="*/ 2214446 w 2598857"/>
                    <a:gd name="connsiteY45" fmla="*/ 88209 h 138752"/>
                    <a:gd name="connsiteX46" fmla="*/ 2251080 w 2598857"/>
                    <a:gd name="connsiteY46" fmla="*/ 0 h 138752"/>
                    <a:gd name="connsiteX47" fmla="*/ 2306486 w 2598857"/>
                    <a:gd name="connsiteY47" fmla="*/ 0 h 138752"/>
                    <a:gd name="connsiteX48" fmla="*/ 2342649 w 2598857"/>
                    <a:gd name="connsiteY48" fmla="*/ 87738 h 138752"/>
                    <a:gd name="connsiteX49" fmla="*/ 2379755 w 2598857"/>
                    <a:gd name="connsiteY49" fmla="*/ 0 h 138752"/>
                    <a:gd name="connsiteX50" fmla="*/ 2435161 w 2598857"/>
                    <a:gd name="connsiteY50" fmla="*/ 0 h 138752"/>
                    <a:gd name="connsiteX51" fmla="*/ 2471795 w 2598857"/>
                    <a:gd name="connsiteY51" fmla="*/ 88209 h 138752"/>
                    <a:gd name="connsiteX52" fmla="*/ 2508429 w 2598857"/>
                    <a:gd name="connsiteY52" fmla="*/ 0 h 138752"/>
                    <a:gd name="connsiteX53" fmla="*/ 2563833 w 2598857"/>
                    <a:gd name="connsiteY53" fmla="*/ 0 h 138752"/>
                    <a:gd name="connsiteX54" fmla="*/ 2598857 w 2598857"/>
                    <a:gd name="connsiteY54" fmla="*/ 87938 h 138752"/>
                    <a:gd name="connsiteX55" fmla="*/ 2598857 w 2598857"/>
                    <a:gd name="connsiteY55" fmla="*/ 138752 h 13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598857" h="138752">
                      <a:moveTo>
                        <a:pt x="2598857" y="138752"/>
                      </a:moveTo>
                      <a:lnTo>
                        <a:pt x="0" y="138752"/>
                      </a:lnTo>
                      <a:lnTo>
                        <a:pt x="0" y="84882"/>
                      </a:lnTo>
                      <a:lnTo>
                        <a:pt x="38750" y="0"/>
                      </a:lnTo>
                      <a:lnTo>
                        <a:pt x="94868" y="0"/>
                      </a:lnTo>
                      <a:lnTo>
                        <a:pt x="131146" y="86846"/>
                      </a:lnTo>
                      <a:lnTo>
                        <a:pt x="167425" y="0"/>
                      </a:lnTo>
                      <a:lnTo>
                        <a:pt x="223543" y="0"/>
                      </a:lnTo>
                      <a:lnTo>
                        <a:pt x="259821" y="87317"/>
                      </a:lnTo>
                      <a:lnTo>
                        <a:pt x="296100" y="0"/>
                      </a:lnTo>
                      <a:lnTo>
                        <a:pt x="352218" y="0"/>
                      </a:lnTo>
                      <a:lnTo>
                        <a:pt x="387082" y="87789"/>
                      </a:lnTo>
                      <a:lnTo>
                        <a:pt x="424775" y="0"/>
                      </a:lnTo>
                      <a:lnTo>
                        <a:pt x="480893" y="0"/>
                      </a:lnTo>
                      <a:lnTo>
                        <a:pt x="517171" y="87789"/>
                      </a:lnTo>
                      <a:lnTo>
                        <a:pt x="553449" y="0"/>
                      </a:lnTo>
                      <a:lnTo>
                        <a:pt x="609567" y="0"/>
                      </a:lnTo>
                      <a:lnTo>
                        <a:pt x="645375" y="87789"/>
                      </a:lnTo>
                      <a:lnTo>
                        <a:pt x="682124" y="0"/>
                      </a:lnTo>
                      <a:lnTo>
                        <a:pt x="738242" y="0"/>
                      </a:lnTo>
                      <a:lnTo>
                        <a:pt x="774521" y="87317"/>
                      </a:lnTo>
                      <a:lnTo>
                        <a:pt x="810799" y="0"/>
                      </a:lnTo>
                      <a:lnTo>
                        <a:pt x="866917" y="0"/>
                      </a:lnTo>
                      <a:lnTo>
                        <a:pt x="902724" y="87317"/>
                      </a:lnTo>
                      <a:lnTo>
                        <a:pt x="939474" y="0"/>
                      </a:lnTo>
                      <a:lnTo>
                        <a:pt x="995589" y="0"/>
                      </a:lnTo>
                      <a:lnTo>
                        <a:pt x="1031867" y="87789"/>
                      </a:lnTo>
                      <a:lnTo>
                        <a:pt x="1054995" y="33908"/>
                      </a:lnTo>
                      <a:cubicBezTo>
                        <a:pt x="1123147" y="78548"/>
                        <a:pt x="1217334" y="88342"/>
                        <a:pt x="1298504" y="87945"/>
                      </a:cubicBezTo>
                      <a:cubicBezTo>
                        <a:pt x="1379674" y="87548"/>
                        <a:pt x="1473862" y="76167"/>
                        <a:pt x="1542013" y="31527"/>
                      </a:cubicBezTo>
                      <a:lnTo>
                        <a:pt x="1569185" y="88209"/>
                      </a:lnTo>
                      <a:lnTo>
                        <a:pt x="1607706" y="0"/>
                      </a:lnTo>
                      <a:lnTo>
                        <a:pt x="1663112" y="0"/>
                      </a:lnTo>
                      <a:lnTo>
                        <a:pt x="1700217" y="87738"/>
                      </a:lnTo>
                      <a:lnTo>
                        <a:pt x="1736380" y="0"/>
                      </a:lnTo>
                      <a:lnTo>
                        <a:pt x="1791787" y="0"/>
                      </a:lnTo>
                      <a:lnTo>
                        <a:pt x="1828421" y="89152"/>
                      </a:lnTo>
                      <a:lnTo>
                        <a:pt x="1865055" y="0"/>
                      </a:lnTo>
                      <a:lnTo>
                        <a:pt x="1920462" y="0"/>
                      </a:lnTo>
                      <a:lnTo>
                        <a:pt x="1957567" y="89152"/>
                      </a:lnTo>
                      <a:lnTo>
                        <a:pt x="1993730" y="0"/>
                      </a:lnTo>
                      <a:lnTo>
                        <a:pt x="2049136" y="0"/>
                      </a:lnTo>
                      <a:lnTo>
                        <a:pt x="2085771" y="88209"/>
                      </a:lnTo>
                      <a:lnTo>
                        <a:pt x="2122405" y="0"/>
                      </a:lnTo>
                      <a:lnTo>
                        <a:pt x="2177811" y="0"/>
                      </a:lnTo>
                      <a:lnTo>
                        <a:pt x="2214446" y="88209"/>
                      </a:lnTo>
                      <a:lnTo>
                        <a:pt x="2251080" y="0"/>
                      </a:lnTo>
                      <a:lnTo>
                        <a:pt x="2306486" y="0"/>
                      </a:lnTo>
                      <a:lnTo>
                        <a:pt x="2342649" y="87738"/>
                      </a:lnTo>
                      <a:lnTo>
                        <a:pt x="2379755" y="0"/>
                      </a:lnTo>
                      <a:lnTo>
                        <a:pt x="2435161" y="0"/>
                      </a:lnTo>
                      <a:lnTo>
                        <a:pt x="2471795" y="88209"/>
                      </a:lnTo>
                      <a:lnTo>
                        <a:pt x="2508429" y="0"/>
                      </a:lnTo>
                      <a:lnTo>
                        <a:pt x="2563833" y="0"/>
                      </a:lnTo>
                      <a:lnTo>
                        <a:pt x="2598857" y="87938"/>
                      </a:lnTo>
                      <a:lnTo>
                        <a:pt x="2598857" y="13875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801291BC-AEC9-AFBC-5FD6-B92B36449BFA}"/>
                  </a:ext>
                </a:extLst>
              </p:cNvPr>
              <p:cNvSpPr/>
              <p:nvPr/>
            </p:nvSpPr>
            <p:spPr>
              <a:xfrm rot="19656531">
                <a:off x="487506" y="7938245"/>
                <a:ext cx="2291641" cy="1542685"/>
              </a:xfrm>
              <a:custGeom>
                <a:avLst/>
                <a:gdLst>
                  <a:gd name="connsiteX0" fmla="*/ 502306 w 2291641"/>
                  <a:gd name="connsiteY0" fmla="*/ 1 h 1542685"/>
                  <a:gd name="connsiteX1" fmla="*/ 2155775 w 2291641"/>
                  <a:gd name="connsiteY1" fmla="*/ 1048966 h 1542685"/>
                  <a:gd name="connsiteX2" fmla="*/ 2291641 w 2291641"/>
                  <a:gd name="connsiteY2" fmla="*/ 1390024 h 1542685"/>
                  <a:gd name="connsiteX3" fmla="*/ 2194793 w 2291641"/>
                  <a:gd name="connsiteY3" fmla="*/ 1542685 h 1542685"/>
                  <a:gd name="connsiteX4" fmla="*/ 0 w 2291641"/>
                  <a:gd name="connsiteY4" fmla="*/ 150303 h 1542685"/>
                  <a:gd name="connsiteX5" fmla="*/ 95353 w 2291641"/>
                  <a:gd name="connsiteY5" fmla="*/ 0 h 1542685"/>
                  <a:gd name="connsiteX6" fmla="*/ 502306 w 2291641"/>
                  <a:gd name="connsiteY6" fmla="*/ 1 h 15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1641" h="1542685">
                    <a:moveTo>
                      <a:pt x="502306" y="1"/>
                    </a:moveTo>
                    <a:lnTo>
                      <a:pt x="2155775" y="1048966"/>
                    </a:lnTo>
                    <a:lnTo>
                      <a:pt x="2291641" y="1390024"/>
                    </a:lnTo>
                    <a:lnTo>
                      <a:pt x="2194793" y="1542685"/>
                    </a:lnTo>
                    <a:lnTo>
                      <a:pt x="0" y="150303"/>
                    </a:lnTo>
                    <a:lnTo>
                      <a:pt x="95353" y="0"/>
                    </a:lnTo>
                    <a:lnTo>
                      <a:pt x="502306" y="1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07" name="グループ化 406">
              <a:extLst>
                <a:ext uri="{FF2B5EF4-FFF2-40B4-BE49-F238E27FC236}">
                  <a16:creationId xmlns:a16="http://schemas.microsoft.com/office/drawing/2014/main" id="{25BF0E05-D178-50E4-91F5-68D17497DA24}"/>
                </a:ext>
              </a:extLst>
            </p:cNvPr>
            <p:cNvGrpSpPr/>
            <p:nvPr/>
          </p:nvGrpSpPr>
          <p:grpSpPr>
            <a:xfrm rot="16200000">
              <a:off x="5910116" y="5597191"/>
              <a:ext cx="825872" cy="825872"/>
              <a:chOff x="1219857" y="8794434"/>
              <a:chExt cx="828000" cy="828000"/>
            </a:xfrm>
          </p:grpSpPr>
          <p:grpSp>
            <p:nvGrpSpPr>
              <p:cNvPr id="425" name="グループ化 424">
                <a:extLst>
                  <a:ext uri="{FF2B5EF4-FFF2-40B4-BE49-F238E27FC236}">
                    <a16:creationId xmlns:a16="http://schemas.microsoft.com/office/drawing/2014/main" id="{DB1B0645-B1BA-2AFA-9173-356B1CCD0604}"/>
                  </a:ext>
                </a:extLst>
              </p:cNvPr>
              <p:cNvGrpSpPr/>
              <p:nvPr/>
            </p:nvGrpSpPr>
            <p:grpSpPr>
              <a:xfrm flipH="1">
                <a:off x="1219857" y="8794434"/>
                <a:ext cx="828000" cy="828000"/>
                <a:chOff x="1504460" y="4677014"/>
                <a:chExt cx="828000" cy="828000"/>
              </a:xfrm>
            </p:grpSpPr>
            <p:sp>
              <p:nvSpPr>
                <p:cNvPr id="431" name="楕円 430">
                  <a:extLst>
                    <a:ext uri="{FF2B5EF4-FFF2-40B4-BE49-F238E27FC236}">
                      <a16:creationId xmlns:a16="http://schemas.microsoft.com/office/drawing/2014/main" id="{B4EA4EB1-DF00-AB72-844A-EAEA7F3E0FC1}"/>
                    </a:ext>
                  </a:extLst>
                </p:cNvPr>
                <p:cNvSpPr/>
                <p:nvPr/>
              </p:nvSpPr>
              <p:spPr>
                <a:xfrm>
                  <a:off x="1504460" y="4677014"/>
                  <a:ext cx="828000" cy="828000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楕円 431">
                  <a:extLst>
                    <a:ext uri="{FF2B5EF4-FFF2-40B4-BE49-F238E27FC236}">
                      <a16:creationId xmlns:a16="http://schemas.microsoft.com/office/drawing/2014/main" id="{1B0277F4-08B9-BF96-F3C2-FC6B29749D6B}"/>
                    </a:ext>
                  </a:extLst>
                </p:cNvPr>
                <p:cNvSpPr/>
                <p:nvPr/>
              </p:nvSpPr>
              <p:spPr>
                <a:xfrm>
                  <a:off x="1558460" y="4731014"/>
                  <a:ext cx="720000" cy="720000"/>
                </a:xfrm>
                <a:prstGeom prst="ellipse">
                  <a:avLst/>
                </a:pr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1830DCC5-09AA-B0B7-AA08-F67B7A692900}"/>
                  </a:ext>
                </a:extLst>
              </p:cNvPr>
              <p:cNvGrpSpPr/>
              <p:nvPr/>
            </p:nvGrpSpPr>
            <p:grpSpPr>
              <a:xfrm>
                <a:off x="1357296" y="8937828"/>
                <a:ext cx="546607" cy="549477"/>
                <a:chOff x="1514150" y="1779027"/>
                <a:chExt cx="546607" cy="549477"/>
              </a:xfrm>
            </p:grpSpPr>
            <p:sp>
              <p:nvSpPr>
                <p:cNvPr id="427" name="円弧 426">
                  <a:extLst>
                    <a:ext uri="{FF2B5EF4-FFF2-40B4-BE49-F238E27FC236}">
                      <a16:creationId xmlns:a16="http://schemas.microsoft.com/office/drawing/2014/main" id="{257E11B3-CED2-C527-862F-9D2DFDE41098}"/>
                    </a:ext>
                  </a:extLst>
                </p:cNvPr>
                <p:cNvSpPr/>
                <p:nvPr/>
              </p:nvSpPr>
              <p:spPr>
                <a:xfrm rot="14901696" flipV="1">
                  <a:off x="1542877" y="17598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28" name="円弧 427">
                  <a:extLst>
                    <a:ext uri="{FF2B5EF4-FFF2-40B4-BE49-F238E27FC236}">
                      <a16:creationId xmlns:a16="http://schemas.microsoft.com/office/drawing/2014/main" id="{02D2C58F-83A1-DD58-8E2B-6FA2CCFC7A19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29" name="円弧 428">
                  <a:extLst>
                    <a:ext uri="{FF2B5EF4-FFF2-40B4-BE49-F238E27FC236}">
                      <a16:creationId xmlns:a16="http://schemas.microsoft.com/office/drawing/2014/main" id="{E624E4BD-5551-B6FE-032C-618839DA453C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30" name="円弧 429">
                  <a:extLst>
                    <a:ext uri="{FF2B5EF4-FFF2-40B4-BE49-F238E27FC236}">
                      <a16:creationId xmlns:a16="http://schemas.microsoft.com/office/drawing/2014/main" id="{7A4DC762-34BA-1867-5713-043F93B15576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408" name="グループ化 407">
              <a:extLst>
                <a:ext uri="{FF2B5EF4-FFF2-40B4-BE49-F238E27FC236}">
                  <a16:creationId xmlns:a16="http://schemas.microsoft.com/office/drawing/2014/main" id="{A08875FC-E299-0967-AA55-1993687DF8E9}"/>
                </a:ext>
              </a:extLst>
            </p:cNvPr>
            <p:cNvGrpSpPr/>
            <p:nvPr/>
          </p:nvGrpSpPr>
          <p:grpSpPr>
            <a:xfrm rot="16200000">
              <a:off x="4731671" y="5631413"/>
              <a:ext cx="825872" cy="757427"/>
              <a:chOff x="1219857" y="7647263"/>
              <a:chExt cx="828000" cy="759379"/>
            </a:xfrm>
          </p:grpSpPr>
          <p:sp>
            <p:nvSpPr>
              <p:cNvPr id="409" name="台形 6">
                <a:extLst>
                  <a:ext uri="{FF2B5EF4-FFF2-40B4-BE49-F238E27FC236}">
                    <a16:creationId xmlns:a16="http://schemas.microsoft.com/office/drawing/2014/main" id="{DEE537F6-76A8-790C-8673-19F9CFE9D355}"/>
                  </a:ext>
                </a:extLst>
              </p:cNvPr>
              <p:cNvSpPr/>
              <p:nvPr/>
            </p:nvSpPr>
            <p:spPr>
              <a:xfrm>
                <a:off x="1315858" y="7649338"/>
                <a:ext cx="323803" cy="89575"/>
              </a:xfrm>
              <a:custGeom>
                <a:avLst/>
                <a:gdLst>
                  <a:gd name="connsiteX0" fmla="*/ 0 w 320249"/>
                  <a:gd name="connsiteY0" fmla="*/ 82905 h 82905"/>
                  <a:gd name="connsiteX1" fmla="*/ 64275 w 320249"/>
                  <a:gd name="connsiteY1" fmla="*/ 0 h 82905"/>
                  <a:gd name="connsiteX2" fmla="*/ 255974 w 320249"/>
                  <a:gd name="connsiteY2" fmla="*/ 0 h 82905"/>
                  <a:gd name="connsiteX3" fmla="*/ 320249 w 320249"/>
                  <a:gd name="connsiteY3" fmla="*/ 82905 h 82905"/>
                  <a:gd name="connsiteX4" fmla="*/ 0 w 320249"/>
                  <a:gd name="connsiteY4" fmla="*/ 82905 h 82905"/>
                  <a:gd name="connsiteX0" fmla="*/ 0 w 320249"/>
                  <a:gd name="connsiteY0" fmla="*/ 82997 h 82997"/>
                  <a:gd name="connsiteX1" fmla="*/ 64275 w 320249"/>
                  <a:gd name="connsiteY1" fmla="*/ 92 h 82997"/>
                  <a:gd name="connsiteX2" fmla="*/ 163678 w 320249"/>
                  <a:gd name="connsiteY2" fmla="*/ 0 h 82997"/>
                  <a:gd name="connsiteX3" fmla="*/ 255974 w 320249"/>
                  <a:gd name="connsiteY3" fmla="*/ 92 h 82997"/>
                  <a:gd name="connsiteX4" fmla="*/ 320249 w 320249"/>
                  <a:gd name="connsiteY4" fmla="*/ 82997 h 82997"/>
                  <a:gd name="connsiteX5" fmla="*/ 0 w 320249"/>
                  <a:gd name="connsiteY5" fmla="*/ 82997 h 82997"/>
                  <a:gd name="connsiteX0" fmla="*/ 0 w 320249"/>
                  <a:gd name="connsiteY0" fmla="*/ 82997 h 82997"/>
                  <a:gd name="connsiteX1" fmla="*/ 163678 w 320249"/>
                  <a:gd name="connsiteY1" fmla="*/ 0 h 82997"/>
                  <a:gd name="connsiteX2" fmla="*/ 255974 w 320249"/>
                  <a:gd name="connsiteY2" fmla="*/ 92 h 82997"/>
                  <a:gd name="connsiteX3" fmla="*/ 320249 w 320249"/>
                  <a:gd name="connsiteY3" fmla="*/ 82997 h 82997"/>
                  <a:gd name="connsiteX4" fmla="*/ 0 w 320249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0 w 327393"/>
                  <a:gd name="connsiteY4" fmla="*/ 82997 h 82997"/>
                  <a:gd name="connsiteX0" fmla="*/ 0 w 327393"/>
                  <a:gd name="connsiteY0" fmla="*/ 82997 h 82997"/>
                  <a:gd name="connsiteX1" fmla="*/ 170822 w 327393"/>
                  <a:gd name="connsiteY1" fmla="*/ 0 h 82997"/>
                  <a:gd name="connsiteX2" fmla="*/ 263118 w 327393"/>
                  <a:gd name="connsiteY2" fmla="*/ 92 h 82997"/>
                  <a:gd name="connsiteX3" fmla="*/ 327393 w 327393"/>
                  <a:gd name="connsiteY3" fmla="*/ 82997 h 82997"/>
                  <a:gd name="connsiteX4" fmla="*/ 10994 w 327393"/>
                  <a:gd name="connsiteY4" fmla="*/ 82974 h 82997"/>
                  <a:gd name="connsiteX5" fmla="*/ 0 w 327393"/>
                  <a:gd name="connsiteY5" fmla="*/ 82997 h 82997"/>
                  <a:gd name="connsiteX0" fmla="*/ 0 w 327393"/>
                  <a:gd name="connsiteY0" fmla="*/ 82997 h 89575"/>
                  <a:gd name="connsiteX1" fmla="*/ 170822 w 327393"/>
                  <a:gd name="connsiteY1" fmla="*/ 0 h 89575"/>
                  <a:gd name="connsiteX2" fmla="*/ 263118 w 327393"/>
                  <a:gd name="connsiteY2" fmla="*/ 92 h 89575"/>
                  <a:gd name="connsiteX3" fmla="*/ 327393 w 327393"/>
                  <a:gd name="connsiteY3" fmla="*/ 82997 h 89575"/>
                  <a:gd name="connsiteX4" fmla="*/ 1348 w 327393"/>
                  <a:gd name="connsiteY4" fmla="*/ 89575 h 89575"/>
                  <a:gd name="connsiteX5" fmla="*/ 0 w 327393"/>
                  <a:gd name="connsiteY5" fmla="*/ 82997 h 89575"/>
                  <a:gd name="connsiteX0" fmla="*/ 0 w 326911"/>
                  <a:gd name="connsiteY0" fmla="*/ 82054 h 89575"/>
                  <a:gd name="connsiteX1" fmla="*/ 170340 w 326911"/>
                  <a:gd name="connsiteY1" fmla="*/ 0 h 89575"/>
                  <a:gd name="connsiteX2" fmla="*/ 262636 w 326911"/>
                  <a:gd name="connsiteY2" fmla="*/ 92 h 89575"/>
                  <a:gd name="connsiteX3" fmla="*/ 326911 w 326911"/>
                  <a:gd name="connsiteY3" fmla="*/ 82997 h 89575"/>
                  <a:gd name="connsiteX4" fmla="*/ 866 w 326911"/>
                  <a:gd name="connsiteY4" fmla="*/ 89575 h 89575"/>
                  <a:gd name="connsiteX5" fmla="*/ 0 w 326911"/>
                  <a:gd name="connsiteY5" fmla="*/ 82054 h 8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911" h="89575">
                    <a:moveTo>
                      <a:pt x="0" y="82054"/>
                    </a:moveTo>
                    <a:lnTo>
                      <a:pt x="170340" y="0"/>
                    </a:lnTo>
                    <a:lnTo>
                      <a:pt x="262636" y="92"/>
                    </a:lnTo>
                    <a:lnTo>
                      <a:pt x="326911" y="82997"/>
                    </a:lnTo>
                    <a:lnTo>
                      <a:pt x="866" y="89575"/>
                    </a:lnTo>
                    <a:cubicBezTo>
                      <a:pt x="577" y="87068"/>
                      <a:pt x="289" y="84561"/>
                      <a:pt x="0" y="8205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0" name="グループ化 409">
                <a:extLst>
                  <a:ext uri="{FF2B5EF4-FFF2-40B4-BE49-F238E27FC236}">
                    <a16:creationId xmlns:a16="http://schemas.microsoft.com/office/drawing/2014/main" id="{5044BF66-DF77-6734-13A5-C6D3044D6975}"/>
                  </a:ext>
                </a:extLst>
              </p:cNvPr>
              <p:cNvGrpSpPr/>
              <p:nvPr/>
            </p:nvGrpSpPr>
            <p:grpSpPr>
              <a:xfrm>
                <a:off x="1219857" y="7647263"/>
                <a:ext cx="828000" cy="759379"/>
                <a:chOff x="3969184" y="6846486"/>
                <a:chExt cx="828000" cy="759379"/>
              </a:xfrm>
            </p:grpSpPr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F258A9DC-FC27-9D69-528F-EC849B2FD334}"/>
                    </a:ext>
                  </a:extLst>
                </p:cNvPr>
                <p:cNvSpPr/>
                <p:nvPr/>
              </p:nvSpPr>
              <p:spPr>
                <a:xfrm rot="16200000">
                  <a:off x="4043010" y="6851693"/>
                  <a:ext cx="680347" cy="720000"/>
                </a:xfrm>
                <a:custGeom>
                  <a:avLst/>
                  <a:gdLst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24182 w 680347"/>
                    <a:gd name="connsiteY8" fmla="*/ 364543 h 720000"/>
                    <a:gd name="connsiteX9" fmla="*/ 680347 w 680347"/>
                    <a:gd name="connsiteY9" fmla="*/ 518855 h 720000"/>
                    <a:gd name="connsiteX0" fmla="*/ 680347 w 680347"/>
                    <a:gd name="connsiteY0" fmla="*/ 518855 h 720000"/>
                    <a:gd name="connsiteX1" fmla="*/ 637793 w 680347"/>
                    <a:gd name="connsiteY1" fmla="*/ 588993 h 720000"/>
                    <a:gd name="connsiteX2" fmla="*/ 360000 w 680347"/>
                    <a:gd name="connsiteY2" fmla="*/ 720000 h 720000"/>
                    <a:gd name="connsiteX3" fmla="*/ 0 w 680347"/>
                    <a:gd name="connsiteY3" fmla="*/ 360000 h 720000"/>
                    <a:gd name="connsiteX4" fmla="*/ 360000 w 680347"/>
                    <a:gd name="connsiteY4" fmla="*/ 0 h 720000"/>
                    <a:gd name="connsiteX5" fmla="*/ 614559 w 680347"/>
                    <a:gd name="connsiteY5" fmla="*/ 105441 h 720000"/>
                    <a:gd name="connsiteX6" fmla="*/ 621716 w 680347"/>
                    <a:gd name="connsiteY6" fmla="*/ 114116 h 720000"/>
                    <a:gd name="connsiteX7" fmla="*/ 621716 w 680347"/>
                    <a:gd name="connsiteY7" fmla="*/ 364543 h 720000"/>
                    <a:gd name="connsiteX8" fmla="*/ 680347 w 680347"/>
                    <a:gd name="connsiteY8" fmla="*/ 518855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0347" h="720000">
                      <a:moveTo>
                        <a:pt x="680347" y="518855"/>
                      </a:moveTo>
                      <a:lnTo>
                        <a:pt x="637793" y="588993"/>
                      </a:lnTo>
                      <a:cubicBezTo>
                        <a:pt x="571764" y="669002"/>
                        <a:pt x="471838" y="720000"/>
                        <a:pt x="360000" y="720000"/>
                      </a:cubicBezTo>
                      <a:cubicBezTo>
                        <a:pt x="161177" y="720000"/>
                        <a:pt x="0" y="558823"/>
                        <a:pt x="0" y="360000"/>
                      </a:cubicBezTo>
                      <a:cubicBezTo>
                        <a:pt x="0" y="161177"/>
                        <a:pt x="161177" y="0"/>
                        <a:pt x="360000" y="0"/>
                      </a:cubicBezTo>
                      <a:cubicBezTo>
                        <a:pt x="459411" y="0"/>
                        <a:pt x="549411" y="40294"/>
                        <a:pt x="614559" y="105441"/>
                      </a:cubicBezTo>
                      <a:lnTo>
                        <a:pt x="621716" y="114116"/>
                      </a:lnTo>
                      <a:lnTo>
                        <a:pt x="621716" y="364543"/>
                      </a:lnTo>
                      <a:lnTo>
                        <a:pt x="680347" y="518855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C20C24E2-53ED-4127-03CA-A5CD6D4FCD65}"/>
                    </a:ext>
                  </a:extLst>
                </p:cNvPr>
                <p:cNvSpPr/>
                <p:nvPr/>
              </p:nvSpPr>
              <p:spPr>
                <a:xfrm rot="16200000">
                  <a:off x="4003494" y="6812176"/>
                  <a:ext cx="759379" cy="828000"/>
                </a:xfrm>
                <a:custGeom>
                  <a:avLst/>
                  <a:gdLst>
                    <a:gd name="connsiteX0" fmla="*/ 759379 w 759379"/>
                    <a:gd name="connsiteY0" fmla="*/ 641632 h 828000"/>
                    <a:gd name="connsiteX1" fmla="*/ 757294 w 759379"/>
                    <a:gd name="connsiteY1" fmla="*/ 645472 h 828000"/>
                    <a:gd name="connsiteX2" fmla="*/ 414000 w 759379"/>
                    <a:gd name="connsiteY2" fmla="*/ 828000 h 828000"/>
                    <a:gd name="connsiteX3" fmla="*/ 0 w 759379"/>
                    <a:gd name="connsiteY3" fmla="*/ 414001 h 828000"/>
                    <a:gd name="connsiteX4" fmla="*/ 414000 w 759379"/>
                    <a:gd name="connsiteY4" fmla="*/ 0 h 828000"/>
                    <a:gd name="connsiteX5" fmla="*/ 645470 w 759379"/>
                    <a:gd name="connsiteY5" fmla="*/ 70706 h 828000"/>
                    <a:gd name="connsiteX6" fmla="*/ 675715 w 759379"/>
                    <a:gd name="connsiteY6" fmla="*/ 95660 h 828000"/>
                    <a:gd name="connsiteX7" fmla="*/ 675715 w 759379"/>
                    <a:gd name="connsiteY7" fmla="*/ 168116 h 828000"/>
                    <a:gd name="connsiteX8" fmla="*/ 668558 w 759379"/>
                    <a:gd name="connsiteY8" fmla="*/ 159442 h 828000"/>
                    <a:gd name="connsiteX9" fmla="*/ 414000 w 759379"/>
                    <a:gd name="connsiteY9" fmla="*/ 54000 h 828000"/>
                    <a:gd name="connsiteX10" fmla="*/ 53999 w 759379"/>
                    <a:gd name="connsiteY10" fmla="*/ 414000 h 828000"/>
                    <a:gd name="connsiteX11" fmla="*/ 413999 w 759379"/>
                    <a:gd name="connsiteY11" fmla="*/ 774001 h 828000"/>
                    <a:gd name="connsiteX12" fmla="*/ 691792 w 759379"/>
                    <a:gd name="connsiteY12" fmla="*/ 642994 h 828000"/>
                    <a:gd name="connsiteX13" fmla="*/ 734346 w 759379"/>
                    <a:gd name="connsiteY13" fmla="*/ 572856 h 828000"/>
                    <a:gd name="connsiteX14" fmla="*/ 759379 w 759379"/>
                    <a:gd name="connsiteY14" fmla="*/ 641632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9379" h="828000">
                      <a:moveTo>
                        <a:pt x="759379" y="641632"/>
                      </a:moveTo>
                      <a:lnTo>
                        <a:pt x="757294" y="645472"/>
                      </a:lnTo>
                      <a:cubicBezTo>
                        <a:pt x="682896" y="755596"/>
                        <a:pt x="556904" y="828001"/>
                        <a:pt x="414000" y="828000"/>
                      </a:cubicBezTo>
                      <a:cubicBezTo>
                        <a:pt x="185354" y="828001"/>
                        <a:pt x="-1" y="642646"/>
                        <a:pt x="0" y="414001"/>
                      </a:cubicBezTo>
                      <a:cubicBezTo>
                        <a:pt x="-1" y="185355"/>
                        <a:pt x="185353" y="0"/>
                        <a:pt x="414000" y="0"/>
                      </a:cubicBezTo>
                      <a:cubicBezTo>
                        <a:pt x="499742" y="0"/>
                        <a:pt x="579396" y="26065"/>
                        <a:pt x="645470" y="70706"/>
                      </a:cubicBezTo>
                      <a:lnTo>
                        <a:pt x="675715" y="95660"/>
                      </a:lnTo>
                      <a:lnTo>
                        <a:pt x="675715" y="168116"/>
                      </a:lnTo>
                      <a:lnTo>
                        <a:pt x="668558" y="159442"/>
                      </a:lnTo>
                      <a:cubicBezTo>
                        <a:pt x="603410" y="94295"/>
                        <a:pt x="513410" y="54000"/>
                        <a:pt x="414000" y="54000"/>
                      </a:cubicBezTo>
                      <a:cubicBezTo>
                        <a:pt x="215177" y="54001"/>
                        <a:pt x="54000" y="215178"/>
                        <a:pt x="53999" y="414000"/>
                      </a:cubicBezTo>
                      <a:cubicBezTo>
                        <a:pt x="54000" y="612823"/>
                        <a:pt x="215176" y="774000"/>
                        <a:pt x="413999" y="774001"/>
                      </a:cubicBezTo>
                      <a:cubicBezTo>
                        <a:pt x="525837" y="774001"/>
                        <a:pt x="625764" y="723003"/>
                        <a:pt x="691792" y="642994"/>
                      </a:cubicBezTo>
                      <a:lnTo>
                        <a:pt x="734346" y="572856"/>
                      </a:lnTo>
                      <a:lnTo>
                        <a:pt x="759379" y="64163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1" name="グループ化 410">
                <a:extLst>
                  <a:ext uri="{FF2B5EF4-FFF2-40B4-BE49-F238E27FC236}">
                    <a16:creationId xmlns:a16="http://schemas.microsoft.com/office/drawing/2014/main" id="{5343A5EA-63ED-F840-4ADB-EE73EFFF151A}"/>
                  </a:ext>
                </a:extLst>
              </p:cNvPr>
              <p:cNvGrpSpPr/>
              <p:nvPr/>
            </p:nvGrpSpPr>
            <p:grpSpPr>
              <a:xfrm flipH="1">
                <a:off x="1366821" y="7773904"/>
                <a:ext cx="537082" cy="498677"/>
                <a:chOff x="1514150" y="1829827"/>
                <a:chExt cx="537082" cy="498677"/>
              </a:xfrm>
            </p:grpSpPr>
            <p:sp>
              <p:nvSpPr>
                <p:cNvPr id="412" name="円弧 411">
                  <a:extLst>
                    <a:ext uri="{FF2B5EF4-FFF2-40B4-BE49-F238E27FC236}">
                      <a16:creationId xmlns:a16="http://schemas.microsoft.com/office/drawing/2014/main" id="{C60A59E1-12FA-DA8C-5451-64CA96ABA6C3}"/>
                    </a:ext>
                  </a:extLst>
                </p:cNvPr>
                <p:cNvSpPr/>
                <p:nvPr/>
              </p:nvSpPr>
              <p:spPr>
                <a:xfrm rot="15717502" flipV="1">
                  <a:off x="1690930" y="189837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13" name="円弧 412">
                  <a:extLst>
                    <a:ext uri="{FF2B5EF4-FFF2-40B4-BE49-F238E27FC236}">
                      <a16:creationId xmlns:a16="http://schemas.microsoft.com/office/drawing/2014/main" id="{B6728AC6-3708-5DF2-5ABB-6A059CB80D99}"/>
                    </a:ext>
                  </a:extLst>
                </p:cNvPr>
                <p:cNvSpPr/>
                <p:nvPr/>
              </p:nvSpPr>
              <p:spPr>
                <a:xfrm rot="15186176" flipH="1">
                  <a:off x="1533352" y="1810625"/>
                  <a:ext cx="498677" cy="537082"/>
                </a:xfrm>
                <a:prstGeom prst="arc">
                  <a:avLst>
                    <a:gd name="adj1" fmla="val 16193787"/>
                    <a:gd name="adj2" fmla="val 2071979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14" name="円弧 413">
                  <a:extLst>
                    <a:ext uri="{FF2B5EF4-FFF2-40B4-BE49-F238E27FC236}">
                      <a16:creationId xmlns:a16="http://schemas.microsoft.com/office/drawing/2014/main" id="{9E6B6067-CA6C-F17D-1472-E01CC194D828}"/>
                    </a:ext>
                  </a:extLst>
                </p:cNvPr>
                <p:cNvSpPr/>
                <p:nvPr/>
              </p:nvSpPr>
              <p:spPr>
                <a:xfrm rot="15717502" flipH="1">
                  <a:off x="1652830" y="1942829"/>
                  <a:ext cx="247396" cy="257969"/>
                </a:xfrm>
                <a:prstGeom prst="arc">
                  <a:avLst>
                    <a:gd name="adj1" fmla="val 17460541"/>
                    <a:gd name="adj2" fmla="val 20385523"/>
                  </a:avLst>
                </a:prstGeom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405" name="テキスト ボックス 404">
              <a:extLst>
                <a:ext uri="{FF2B5EF4-FFF2-40B4-BE49-F238E27FC236}">
                  <a16:creationId xmlns:a16="http://schemas.microsoft.com/office/drawing/2014/main" id="{9E459837-5D4F-7F90-6EAE-97C37DCE0CCC}"/>
                </a:ext>
              </a:extLst>
            </p:cNvPr>
            <p:cNvSpPr txBox="1"/>
            <p:nvPr/>
          </p:nvSpPr>
          <p:spPr>
            <a:xfrm rot="16200000">
              <a:off x="4695526" y="6020866"/>
              <a:ext cx="233758" cy="184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7FB2A02-9571-79BD-1075-EA3D0BCEF770}"/>
              </a:ext>
            </a:extLst>
          </p:cNvPr>
          <p:cNvGrpSpPr/>
          <p:nvPr/>
        </p:nvGrpSpPr>
        <p:grpSpPr>
          <a:xfrm>
            <a:off x="2665241" y="7597792"/>
            <a:ext cx="1860983" cy="2170800"/>
            <a:chOff x="2665241" y="7597792"/>
            <a:chExt cx="1860983" cy="2170800"/>
          </a:xfrm>
        </p:grpSpPr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F5C6343C-B7C6-3F2A-B933-CF176E4E3F7A}"/>
                </a:ext>
              </a:extLst>
            </p:cNvPr>
            <p:cNvSpPr/>
            <p:nvPr/>
          </p:nvSpPr>
          <p:spPr>
            <a:xfrm flipV="1">
              <a:off x="3735012" y="7722210"/>
              <a:ext cx="145477" cy="187330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C849C218-3573-45E5-CAFD-48D5E94DB4C3}"/>
                </a:ext>
              </a:extLst>
            </p:cNvPr>
            <p:cNvSpPr/>
            <p:nvPr/>
          </p:nvSpPr>
          <p:spPr>
            <a:xfrm rot="10800000">
              <a:off x="3309671" y="7723334"/>
              <a:ext cx="143352" cy="1872183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42" name="グループ化 441">
              <a:extLst>
                <a:ext uri="{FF2B5EF4-FFF2-40B4-BE49-F238E27FC236}">
                  <a16:creationId xmlns:a16="http://schemas.microsoft.com/office/drawing/2014/main" id="{DCE560B0-3CA0-9370-EF30-A7EBE45A686D}"/>
                </a:ext>
              </a:extLst>
            </p:cNvPr>
            <p:cNvGrpSpPr/>
            <p:nvPr/>
          </p:nvGrpSpPr>
          <p:grpSpPr>
            <a:xfrm rot="16200000">
              <a:off x="2510019" y="8483737"/>
              <a:ext cx="2170800" cy="398909"/>
              <a:chOff x="1607986" y="6854032"/>
              <a:chExt cx="2170638" cy="398879"/>
            </a:xfrm>
          </p:grpSpPr>
          <p:sp>
            <p:nvSpPr>
              <p:cNvPr id="852" name="台形 851">
                <a:extLst>
                  <a:ext uri="{FF2B5EF4-FFF2-40B4-BE49-F238E27FC236}">
                    <a16:creationId xmlns:a16="http://schemas.microsoft.com/office/drawing/2014/main" id="{5801A200-722A-729F-0809-C67382DB903E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3" name="台形 852">
                <a:extLst>
                  <a:ext uri="{FF2B5EF4-FFF2-40B4-BE49-F238E27FC236}">
                    <a16:creationId xmlns:a16="http://schemas.microsoft.com/office/drawing/2014/main" id="{E4E5B608-9BE2-7C2B-C7A4-094F37586396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4" name="グループ化 443">
              <a:extLst>
                <a:ext uri="{FF2B5EF4-FFF2-40B4-BE49-F238E27FC236}">
                  <a16:creationId xmlns:a16="http://schemas.microsoft.com/office/drawing/2014/main" id="{AA5EA2F7-C401-7C2A-DCE0-0BD1BF0B93A9}"/>
                </a:ext>
              </a:extLst>
            </p:cNvPr>
            <p:cNvGrpSpPr/>
            <p:nvPr/>
          </p:nvGrpSpPr>
          <p:grpSpPr>
            <a:xfrm rot="16200000">
              <a:off x="2619386" y="8350021"/>
              <a:ext cx="828062" cy="736351"/>
              <a:chOff x="1227821" y="2182874"/>
              <a:chExt cx="828000" cy="736296"/>
            </a:xfrm>
          </p:grpSpPr>
          <p:grpSp>
            <p:nvGrpSpPr>
              <p:cNvPr id="835" name="グループ化 834">
                <a:extLst>
                  <a:ext uri="{FF2B5EF4-FFF2-40B4-BE49-F238E27FC236}">
                    <a16:creationId xmlns:a16="http://schemas.microsoft.com/office/drawing/2014/main" id="{4ECDC2AE-66EB-AAD2-B7FB-C9240A0D42CB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7C9CAD02-6557-1A33-E0C9-E0EFB7A01FD4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2C2B1BB9-9FBA-7983-834E-83AC01841FED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36" name="円弧 835">
                <a:extLst>
                  <a:ext uri="{FF2B5EF4-FFF2-40B4-BE49-F238E27FC236}">
                    <a16:creationId xmlns:a16="http://schemas.microsoft.com/office/drawing/2014/main" id="{0CF927B2-CB60-2F67-9FD2-D9449CDD31EE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9" name="円弧 848">
                <a:extLst>
                  <a:ext uri="{FF2B5EF4-FFF2-40B4-BE49-F238E27FC236}">
                    <a16:creationId xmlns:a16="http://schemas.microsoft.com/office/drawing/2014/main" id="{C32F69BC-E919-0D70-B04A-70EE50D57FED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45" name="グループ化 444">
              <a:extLst>
                <a:ext uri="{FF2B5EF4-FFF2-40B4-BE49-F238E27FC236}">
                  <a16:creationId xmlns:a16="http://schemas.microsoft.com/office/drawing/2014/main" id="{72065E99-8C28-7C5B-C77A-33BBB10B1B8A}"/>
                </a:ext>
              </a:extLst>
            </p:cNvPr>
            <p:cNvGrpSpPr/>
            <p:nvPr/>
          </p:nvGrpSpPr>
          <p:grpSpPr>
            <a:xfrm rot="16200000" flipV="1">
              <a:off x="3744018" y="8350021"/>
              <a:ext cx="828062" cy="736351"/>
              <a:chOff x="1227821" y="2182874"/>
              <a:chExt cx="828000" cy="736296"/>
            </a:xfrm>
          </p:grpSpPr>
          <p:grpSp>
            <p:nvGrpSpPr>
              <p:cNvPr id="446" name="グループ化 445">
                <a:extLst>
                  <a:ext uri="{FF2B5EF4-FFF2-40B4-BE49-F238E27FC236}">
                    <a16:creationId xmlns:a16="http://schemas.microsoft.com/office/drawing/2014/main" id="{0EBD6BB2-B23D-A2ED-162E-536143E83D10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B6748237-6D89-736A-6263-6EE96661E0D8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CB356B0B-9A87-9E41-D55F-82FE12F91306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7" name="円弧 446">
                <a:extLst>
                  <a:ext uri="{FF2B5EF4-FFF2-40B4-BE49-F238E27FC236}">
                    <a16:creationId xmlns:a16="http://schemas.microsoft.com/office/drawing/2014/main" id="{157E9DAB-CCC1-9844-39DA-2AE0AE70D41C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2" name="円弧 831">
                <a:extLst>
                  <a:ext uri="{FF2B5EF4-FFF2-40B4-BE49-F238E27FC236}">
                    <a16:creationId xmlns:a16="http://schemas.microsoft.com/office/drawing/2014/main" id="{6CAA497A-1301-2282-FE8B-EFE88E46CCA2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8B77CA6A-CA3B-1819-BE65-7CE9098FF928}"/>
                </a:ext>
              </a:extLst>
            </p:cNvPr>
            <p:cNvSpPr/>
            <p:nvPr/>
          </p:nvSpPr>
          <p:spPr>
            <a:xfrm rot="16200000">
              <a:off x="2635962" y="8483647"/>
              <a:ext cx="1918943" cy="396030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4" name="グループ化 853">
            <a:extLst>
              <a:ext uri="{FF2B5EF4-FFF2-40B4-BE49-F238E27FC236}">
                <a16:creationId xmlns:a16="http://schemas.microsoft.com/office/drawing/2014/main" id="{CFDB736E-C4AB-1DCE-769D-DF65B8598A75}"/>
              </a:ext>
            </a:extLst>
          </p:cNvPr>
          <p:cNvGrpSpPr/>
          <p:nvPr/>
        </p:nvGrpSpPr>
        <p:grpSpPr>
          <a:xfrm>
            <a:off x="1266761" y="9293313"/>
            <a:ext cx="1573724" cy="356453"/>
            <a:chOff x="3527108" y="9302965"/>
            <a:chExt cx="1573724" cy="356453"/>
          </a:xfrm>
        </p:grpSpPr>
        <p:pic>
          <p:nvPicPr>
            <p:cNvPr id="855" name="グラフィックス 854" descr="繰り返し 枠線">
              <a:extLst>
                <a:ext uri="{FF2B5EF4-FFF2-40B4-BE49-F238E27FC236}">
                  <a16:creationId xmlns:a16="http://schemas.microsoft.com/office/drawing/2014/main" id="{03ABAE67-AD0A-A110-18D4-DB4C38236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856" name="グループ化 855">
              <a:extLst>
                <a:ext uri="{FF2B5EF4-FFF2-40B4-BE49-F238E27FC236}">
                  <a16:creationId xmlns:a16="http://schemas.microsoft.com/office/drawing/2014/main" id="{5EBA0265-2859-FB95-5B7D-AC11EEF57C01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865" name="フリーフォーム: 図形 864">
                <a:extLst>
                  <a:ext uri="{FF2B5EF4-FFF2-40B4-BE49-F238E27FC236}">
                    <a16:creationId xmlns:a16="http://schemas.microsoft.com/office/drawing/2014/main" id="{2A2369DF-B401-6E21-934D-FBFB37FA6F61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6" name="四角形: 角を丸くする 865">
                <a:extLst>
                  <a:ext uri="{FF2B5EF4-FFF2-40B4-BE49-F238E27FC236}">
                    <a16:creationId xmlns:a16="http://schemas.microsoft.com/office/drawing/2014/main" id="{299BE44A-6242-EB8F-BC7A-787D802AFD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7" name="フリーフォーム: 図形 866">
                <a:extLst>
                  <a:ext uri="{FF2B5EF4-FFF2-40B4-BE49-F238E27FC236}">
                    <a16:creationId xmlns:a16="http://schemas.microsoft.com/office/drawing/2014/main" id="{3CB7A623-4A1C-D672-84FD-525A52F27853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57" name="グループ化 856">
              <a:extLst>
                <a:ext uri="{FF2B5EF4-FFF2-40B4-BE49-F238E27FC236}">
                  <a16:creationId xmlns:a16="http://schemas.microsoft.com/office/drawing/2014/main" id="{6162FF02-2F60-479A-D946-0FD19BEF2DAA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858" name="グループ化 857">
                <a:extLst>
                  <a:ext uri="{FF2B5EF4-FFF2-40B4-BE49-F238E27FC236}">
                    <a16:creationId xmlns:a16="http://schemas.microsoft.com/office/drawing/2014/main" id="{A8041631-627D-865F-43B9-077FC2C33068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863" name="正方形/長方形 862">
                  <a:extLst>
                    <a:ext uri="{FF2B5EF4-FFF2-40B4-BE49-F238E27FC236}">
                      <a16:creationId xmlns:a16="http://schemas.microsoft.com/office/drawing/2014/main" id="{B24B6FED-E179-CD15-54C3-164CE0E4BCA7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正方形/長方形 863">
                  <a:extLst>
                    <a:ext uri="{FF2B5EF4-FFF2-40B4-BE49-F238E27FC236}">
                      <a16:creationId xmlns:a16="http://schemas.microsoft.com/office/drawing/2014/main" id="{AF085F3E-4B90-4AE7-0091-C59F2F1E352F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898B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59" name="グループ化 858">
                <a:extLst>
                  <a:ext uri="{FF2B5EF4-FFF2-40B4-BE49-F238E27FC236}">
                    <a16:creationId xmlns:a16="http://schemas.microsoft.com/office/drawing/2014/main" id="{C937673E-5AA1-4C19-3D00-16464FEEE981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860" name="直線コネクタ 859">
                  <a:extLst>
                    <a:ext uri="{FF2B5EF4-FFF2-40B4-BE49-F238E27FC236}">
                      <a16:creationId xmlns:a16="http://schemas.microsoft.com/office/drawing/2014/main" id="{EE8B5899-ECEC-91E7-9B85-4222F17DB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線コネクタ 860">
                  <a:extLst>
                    <a:ext uri="{FF2B5EF4-FFF2-40B4-BE49-F238E27FC236}">
                      <a16:creationId xmlns:a16="http://schemas.microsoft.com/office/drawing/2014/main" id="{37B9B1F6-AB9F-A490-0332-968D27D18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直線コネクタ 861">
                  <a:extLst>
                    <a:ext uri="{FF2B5EF4-FFF2-40B4-BE49-F238E27FC236}">
                      <a16:creationId xmlns:a16="http://schemas.microsoft.com/office/drawing/2014/main" id="{C9A3B8CC-EF96-7558-9C53-42A12E780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FCD2628-29F0-B1A3-F65B-62DAD04BDD50}"/>
              </a:ext>
            </a:extLst>
          </p:cNvPr>
          <p:cNvGrpSpPr/>
          <p:nvPr/>
        </p:nvGrpSpPr>
        <p:grpSpPr>
          <a:xfrm>
            <a:off x="220403" y="815242"/>
            <a:ext cx="2127498" cy="1656195"/>
            <a:chOff x="220403" y="815242"/>
            <a:chExt cx="2127498" cy="1656195"/>
          </a:xfrm>
        </p:grpSpPr>
        <p:sp>
          <p:nvSpPr>
            <p:cNvPr id="1146" name="二等辺三角形 144">
              <a:extLst>
                <a:ext uri="{FF2B5EF4-FFF2-40B4-BE49-F238E27FC236}">
                  <a16:creationId xmlns:a16="http://schemas.microsoft.com/office/drawing/2014/main" id="{93B9D2AC-9B7B-90A2-6380-FB45F59F544C}"/>
                </a:ext>
              </a:extLst>
            </p:cNvPr>
            <p:cNvSpPr/>
            <p:nvPr/>
          </p:nvSpPr>
          <p:spPr>
            <a:xfrm rot="11492933" flipV="1">
              <a:off x="739887" y="1978072"/>
              <a:ext cx="101088" cy="370542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29901 h 529901"/>
                <a:gd name="connsiteX1" fmla="*/ 18374 w 101178"/>
                <a:gd name="connsiteY1" fmla="*/ 0 h 529901"/>
                <a:gd name="connsiteX2" fmla="*/ 101178 w 101178"/>
                <a:gd name="connsiteY2" fmla="*/ 520544 h 529901"/>
                <a:gd name="connsiteX3" fmla="*/ 0 w 101178"/>
                <a:gd name="connsiteY3" fmla="*/ 529901 h 52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8" h="529901">
                  <a:moveTo>
                    <a:pt x="0" y="529901"/>
                  </a:moveTo>
                  <a:lnTo>
                    <a:pt x="18374" y="0"/>
                  </a:lnTo>
                  <a:lnTo>
                    <a:pt x="101178" y="520544"/>
                  </a:lnTo>
                  <a:lnTo>
                    <a:pt x="0" y="52990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二等辺三角形 144">
              <a:extLst>
                <a:ext uri="{FF2B5EF4-FFF2-40B4-BE49-F238E27FC236}">
                  <a16:creationId xmlns:a16="http://schemas.microsoft.com/office/drawing/2014/main" id="{8E99F96C-90AE-F648-0BA3-3B5FA25F8465}"/>
                </a:ext>
              </a:extLst>
            </p:cNvPr>
            <p:cNvSpPr/>
            <p:nvPr/>
          </p:nvSpPr>
          <p:spPr>
            <a:xfrm rot="10107067" flipH="1" flipV="1">
              <a:off x="1723564" y="1992697"/>
              <a:ext cx="86600" cy="35824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10975 h 510975"/>
                <a:gd name="connsiteX1" fmla="*/ 19576 w 101178"/>
                <a:gd name="connsiteY1" fmla="*/ 0 h 510975"/>
                <a:gd name="connsiteX2" fmla="*/ 101178 w 101178"/>
                <a:gd name="connsiteY2" fmla="*/ 501618 h 510975"/>
                <a:gd name="connsiteX3" fmla="*/ 0 w 101178"/>
                <a:gd name="connsiteY3" fmla="*/ 510975 h 510975"/>
                <a:gd name="connsiteX0" fmla="*/ 0 w 86677"/>
                <a:gd name="connsiteY0" fmla="*/ 510975 h 510975"/>
                <a:gd name="connsiteX1" fmla="*/ 19576 w 86677"/>
                <a:gd name="connsiteY1" fmla="*/ 0 h 510975"/>
                <a:gd name="connsiteX2" fmla="*/ 86677 w 86677"/>
                <a:gd name="connsiteY2" fmla="*/ 502368 h 510975"/>
                <a:gd name="connsiteX3" fmla="*/ 0 w 86677"/>
                <a:gd name="connsiteY3" fmla="*/ 510975 h 5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" h="510975">
                  <a:moveTo>
                    <a:pt x="0" y="510975"/>
                  </a:moveTo>
                  <a:lnTo>
                    <a:pt x="19576" y="0"/>
                  </a:lnTo>
                  <a:lnTo>
                    <a:pt x="86677" y="502368"/>
                  </a:lnTo>
                  <a:lnTo>
                    <a:pt x="0" y="51097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二等辺三角形 144">
              <a:extLst>
                <a:ext uri="{FF2B5EF4-FFF2-40B4-BE49-F238E27FC236}">
                  <a16:creationId xmlns:a16="http://schemas.microsoft.com/office/drawing/2014/main" id="{972350F8-D54D-602E-B949-16A185586F60}"/>
                </a:ext>
              </a:extLst>
            </p:cNvPr>
            <p:cNvSpPr/>
            <p:nvPr/>
          </p:nvSpPr>
          <p:spPr>
            <a:xfrm rot="10080000">
              <a:off x="750414" y="1063312"/>
              <a:ext cx="97328" cy="388009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二等辺三角形 144">
              <a:extLst>
                <a:ext uri="{FF2B5EF4-FFF2-40B4-BE49-F238E27FC236}">
                  <a16:creationId xmlns:a16="http://schemas.microsoft.com/office/drawing/2014/main" id="{DF72184C-B2EF-1B90-1EE4-3163DA58968E}"/>
                </a:ext>
              </a:extLst>
            </p:cNvPr>
            <p:cNvSpPr/>
            <p:nvPr/>
          </p:nvSpPr>
          <p:spPr>
            <a:xfrm rot="11520000" flipH="1">
              <a:off x="1717829" y="1065964"/>
              <a:ext cx="97328" cy="38532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二等辺三角形 144">
              <a:extLst>
                <a:ext uri="{FF2B5EF4-FFF2-40B4-BE49-F238E27FC236}">
                  <a16:creationId xmlns:a16="http://schemas.microsoft.com/office/drawing/2014/main" id="{CE50F9DB-307A-E7D9-A57D-69D1D617A647}"/>
                </a:ext>
              </a:extLst>
            </p:cNvPr>
            <p:cNvSpPr/>
            <p:nvPr/>
          </p:nvSpPr>
          <p:spPr>
            <a:xfrm rot="10800000" flipV="1">
              <a:off x="1258580" y="1954617"/>
              <a:ext cx="97328" cy="49897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7681 h 497681"/>
                <a:gd name="connsiteX1" fmla="*/ 70139 w 97415"/>
                <a:gd name="connsiteY1" fmla="*/ 0 h 497681"/>
                <a:gd name="connsiteX2" fmla="*/ 97415 w 97415"/>
                <a:gd name="connsiteY2" fmla="*/ 497681 h 497681"/>
                <a:gd name="connsiteX3" fmla="*/ 0 w 97415"/>
                <a:gd name="connsiteY3" fmla="*/ 497681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7681">
                  <a:moveTo>
                    <a:pt x="0" y="497681"/>
                  </a:moveTo>
                  <a:lnTo>
                    <a:pt x="70139" y="0"/>
                  </a:lnTo>
                  <a:lnTo>
                    <a:pt x="97415" y="497681"/>
                  </a:lnTo>
                  <a:lnTo>
                    <a:pt x="0" y="497681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台形 1141">
              <a:extLst>
                <a:ext uri="{FF2B5EF4-FFF2-40B4-BE49-F238E27FC236}">
                  <a16:creationId xmlns:a16="http://schemas.microsoft.com/office/drawing/2014/main" id="{CD295061-F28A-E707-ED1F-B378AD6E9ACB}"/>
                </a:ext>
              </a:extLst>
            </p:cNvPr>
            <p:cNvSpPr/>
            <p:nvPr/>
          </p:nvSpPr>
          <p:spPr>
            <a:xfrm>
              <a:off x="1123922" y="815242"/>
              <a:ext cx="109440" cy="140432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台形 1142">
              <a:extLst>
                <a:ext uri="{FF2B5EF4-FFF2-40B4-BE49-F238E27FC236}">
                  <a16:creationId xmlns:a16="http://schemas.microsoft.com/office/drawing/2014/main" id="{E7077BAE-1D9E-591F-47EB-7567945841C0}"/>
                </a:ext>
              </a:extLst>
            </p:cNvPr>
            <p:cNvSpPr/>
            <p:nvPr/>
          </p:nvSpPr>
          <p:spPr>
            <a:xfrm>
              <a:off x="1331063" y="815242"/>
              <a:ext cx="106482" cy="140432"/>
            </a:xfrm>
            <a:prstGeom prst="trapezoid">
              <a:avLst/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二等辺三角形 144">
              <a:extLst>
                <a:ext uri="{FF2B5EF4-FFF2-40B4-BE49-F238E27FC236}">
                  <a16:creationId xmlns:a16="http://schemas.microsoft.com/office/drawing/2014/main" id="{7B33DC3B-B308-1EF2-92FA-001977EC3AE3}"/>
                </a:ext>
              </a:extLst>
            </p:cNvPr>
            <p:cNvSpPr/>
            <p:nvPr/>
          </p:nvSpPr>
          <p:spPr>
            <a:xfrm rot="10800000">
              <a:off x="1207191" y="955673"/>
              <a:ext cx="97328" cy="48534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9" name="グループ化 1088">
              <a:extLst>
                <a:ext uri="{FF2B5EF4-FFF2-40B4-BE49-F238E27FC236}">
                  <a16:creationId xmlns:a16="http://schemas.microsoft.com/office/drawing/2014/main" id="{E524F42E-C67E-C72E-B8C8-06D8252ECDEB}"/>
                </a:ext>
              </a:extLst>
            </p:cNvPr>
            <p:cNvGrpSpPr/>
            <p:nvPr/>
          </p:nvGrpSpPr>
          <p:grpSpPr>
            <a:xfrm>
              <a:off x="220403" y="949330"/>
              <a:ext cx="2127498" cy="1516920"/>
              <a:chOff x="220403" y="949330"/>
              <a:chExt cx="2127498" cy="1516920"/>
            </a:xfrm>
            <a:solidFill>
              <a:srgbClr val="898B8A"/>
            </a:solidFill>
          </p:grpSpPr>
          <p:sp>
            <p:nvSpPr>
              <p:cNvPr id="1090" name="台形 132">
                <a:extLst>
                  <a:ext uri="{FF2B5EF4-FFF2-40B4-BE49-F238E27FC236}">
                    <a16:creationId xmlns:a16="http://schemas.microsoft.com/office/drawing/2014/main" id="{D25F3768-8E46-23F6-022E-C02AB7213FB6}"/>
                  </a:ext>
                </a:extLst>
              </p:cNvPr>
              <p:cNvSpPr/>
              <p:nvPr/>
            </p:nvSpPr>
            <p:spPr>
              <a:xfrm rot="2816694">
                <a:off x="1858924" y="1021166"/>
                <a:ext cx="378285" cy="234613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9932"/>
                  <a:gd name="connsiteY0" fmla="*/ 236819 h 236819"/>
                  <a:gd name="connsiteX1" fmla="*/ 85033 w 379932"/>
                  <a:gd name="connsiteY1" fmla="*/ 2679 h 236819"/>
                  <a:gd name="connsiteX2" fmla="*/ 301487 w 379932"/>
                  <a:gd name="connsiteY2" fmla="*/ 0 h 236819"/>
                  <a:gd name="connsiteX3" fmla="*/ 379932 w 379932"/>
                  <a:gd name="connsiteY3" fmla="*/ 234773 h 236819"/>
                  <a:gd name="connsiteX4" fmla="*/ 0 w 379932"/>
                  <a:gd name="connsiteY4" fmla="*/ 236819 h 236819"/>
                  <a:gd name="connsiteX0" fmla="*/ 0 w 379932"/>
                  <a:gd name="connsiteY0" fmla="*/ 236819 h 236819"/>
                  <a:gd name="connsiteX1" fmla="*/ 3210 w 379932"/>
                  <a:gd name="connsiteY1" fmla="*/ 227242 h 236819"/>
                  <a:gd name="connsiteX2" fmla="*/ 85033 w 379932"/>
                  <a:gd name="connsiteY2" fmla="*/ 2679 h 236819"/>
                  <a:gd name="connsiteX3" fmla="*/ 301487 w 379932"/>
                  <a:gd name="connsiteY3" fmla="*/ 0 h 236819"/>
                  <a:gd name="connsiteX4" fmla="*/ 379932 w 379932"/>
                  <a:gd name="connsiteY4" fmla="*/ 234773 h 236819"/>
                  <a:gd name="connsiteX5" fmla="*/ 0 w 379932"/>
                  <a:gd name="connsiteY5" fmla="*/ 236819 h 236819"/>
                  <a:gd name="connsiteX0" fmla="*/ 3206 w 383138"/>
                  <a:gd name="connsiteY0" fmla="*/ 236819 h 236819"/>
                  <a:gd name="connsiteX1" fmla="*/ 0 w 383138"/>
                  <a:gd name="connsiteY1" fmla="*/ 228363 h 236819"/>
                  <a:gd name="connsiteX2" fmla="*/ 88239 w 383138"/>
                  <a:gd name="connsiteY2" fmla="*/ 2679 h 236819"/>
                  <a:gd name="connsiteX3" fmla="*/ 304693 w 383138"/>
                  <a:gd name="connsiteY3" fmla="*/ 0 h 236819"/>
                  <a:gd name="connsiteX4" fmla="*/ 383138 w 383138"/>
                  <a:gd name="connsiteY4" fmla="*/ 234773 h 236819"/>
                  <a:gd name="connsiteX5" fmla="*/ 3206 w 383138"/>
                  <a:gd name="connsiteY5" fmla="*/ 236819 h 236819"/>
                  <a:gd name="connsiteX0" fmla="*/ 6172 w 386104"/>
                  <a:gd name="connsiteY0" fmla="*/ 236819 h 236819"/>
                  <a:gd name="connsiteX1" fmla="*/ 0 w 386104"/>
                  <a:gd name="connsiteY1" fmla="*/ 231485 h 236819"/>
                  <a:gd name="connsiteX2" fmla="*/ 91205 w 386104"/>
                  <a:gd name="connsiteY2" fmla="*/ 2679 h 236819"/>
                  <a:gd name="connsiteX3" fmla="*/ 307659 w 386104"/>
                  <a:gd name="connsiteY3" fmla="*/ 0 h 236819"/>
                  <a:gd name="connsiteX4" fmla="*/ 386104 w 386104"/>
                  <a:gd name="connsiteY4" fmla="*/ 234773 h 236819"/>
                  <a:gd name="connsiteX5" fmla="*/ 6172 w 386104"/>
                  <a:gd name="connsiteY5" fmla="*/ 236819 h 236819"/>
                  <a:gd name="connsiteX0" fmla="*/ 5324 w 385256"/>
                  <a:gd name="connsiteY0" fmla="*/ 236819 h 236819"/>
                  <a:gd name="connsiteX1" fmla="*/ 0 w 385256"/>
                  <a:gd name="connsiteY1" fmla="*/ 229340 h 236819"/>
                  <a:gd name="connsiteX2" fmla="*/ 90357 w 385256"/>
                  <a:gd name="connsiteY2" fmla="*/ 2679 h 236819"/>
                  <a:gd name="connsiteX3" fmla="*/ 306811 w 385256"/>
                  <a:gd name="connsiteY3" fmla="*/ 0 h 236819"/>
                  <a:gd name="connsiteX4" fmla="*/ 385256 w 385256"/>
                  <a:gd name="connsiteY4" fmla="*/ 234773 h 236819"/>
                  <a:gd name="connsiteX5" fmla="*/ 5324 w 385256"/>
                  <a:gd name="connsiteY5" fmla="*/ 236819 h 236819"/>
                  <a:gd name="connsiteX0" fmla="*/ 10788 w 385256"/>
                  <a:gd name="connsiteY0" fmla="*/ 234822 h 234822"/>
                  <a:gd name="connsiteX1" fmla="*/ 0 w 385256"/>
                  <a:gd name="connsiteY1" fmla="*/ 229340 h 234822"/>
                  <a:gd name="connsiteX2" fmla="*/ 90357 w 385256"/>
                  <a:gd name="connsiteY2" fmla="*/ 2679 h 234822"/>
                  <a:gd name="connsiteX3" fmla="*/ 306811 w 385256"/>
                  <a:gd name="connsiteY3" fmla="*/ 0 h 234822"/>
                  <a:gd name="connsiteX4" fmla="*/ 385256 w 385256"/>
                  <a:gd name="connsiteY4" fmla="*/ 234773 h 234822"/>
                  <a:gd name="connsiteX5" fmla="*/ 10788 w 385256"/>
                  <a:gd name="connsiteY5" fmla="*/ 234822 h 234822"/>
                  <a:gd name="connsiteX0" fmla="*/ 10429 w 384897"/>
                  <a:gd name="connsiteY0" fmla="*/ 234822 h 234822"/>
                  <a:gd name="connsiteX1" fmla="*/ 0 w 384897"/>
                  <a:gd name="connsiteY1" fmla="*/ 230840 h 234822"/>
                  <a:gd name="connsiteX2" fmla="*/ 89998 w 384897"/>
                  <a:gd name="connsiteY2" fmla="*/ 2679 h 234822"/>
                  <a:gd name="connsiteX3" fmla="*/ 306452 w 384897"/>
                  <a:gd name="connsiteY3" fmla="*/ 0 h 234822"/>
                  <a:gd name="connsiteX4" fmla="*/ 384897 w 384897"/>
                  <a:gd name="connsiteY4" fmla="*/ 234773 h 234822"/>
                  <a:gd name="connsiteX5" fmla="*/ 10429 w 384897"/>
                  <a:gd name="connsiteY5" fmla="*/ 234822 h 23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897" h="234822">
                    <a:moveTo>
                      <a:pt x="10429" y="234822"/>
                    </a:moveTo>
                    <a:lnTo>
                      <a:pt x="0" y="230840"/>
                    </a:lnTo>
                    <a:lnTo>
                      <a:pt x="89998" y="2679"/>
                    </a:lnTo>
                    <a:lnTo>
                      <a:pt x="306452" y="0"/>
                    </a:lnTo>
                    <a:lnTo>
                      <a:pt x="384897" y="234773"/>
                    </a:lnTo>
                    <a:lnTo>
                      <a:pt x="10429" y="23482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台形 132">
                <a:extLst>
                  <a:ext uri="{FF2B5EF4-FFF2-40B4-BE49-F238E27FC236}">
                    <a16:creationId xmlns:a16="http://schemas.microsoft.com/office/drawing/2014/main" id="{FC4E5AEB-1DA0-04FC-90B6-9D80B0BF9BD4}"/>
                  </a:ext>
                </a:extLst>
              </p:cNvPr>
              <p:cNvSpPr/>
              <p:nvPr/>
            </p:nvSpPr>
            <p:spPr>
              <a:xfrm rot="4675086">
                <a:off x="2051469" y="1394781"/>
                <a:ext cx="366541" cy="226323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8934"/>
                  <a:gd name="connsiteY0" fmla="*/ 239576 h 239576"/>
                  <a:gd name="connsiteX1" fmla="*/ 95010 w 378934"/>
                  <a:gd name="connsiteY1" fmla="*/ 364 h 239576"/>
                  <a:gd name="connsiteX2" fmla="*/ 298009 w 378934"/>
                  <a:gd name="connsiteY2" fmla="*/ 0 h 239576"/>
                  <a:gd name="connsiteX3" fmla="*/ 378934 w 378934"/>
                  <a:gd name="connsiteY3" fmla="*/ 235307 h 239576"/>
                  <a:gd name="connsiteX4" fmla="*/ 0 w 378934"/>
                  <a:gd name="connsiteY4" fmla="*/ 239576 h 239576"/>
                  <a:gd name="connsiteX0" fmla="*/ 0 w 380704"/>
                  <a:gd name="connsiteY0" fmla="*/ 239576 h 242233"/>
                  <a:gd name="connsiteX1" fmla="*/ 95010 w 380704"/>
                  <a:gd name="connsiteY1" fmla="*/ 364 h 242233"/>
                  <a:gd name="connsiteX2" fmla="*/ 298009 w 380704"/>
                  <a:gd name="connsiteY2" fmla="*/ 0 h 242233"/>
                  <a:gd name="connsiteX3" fmla="*/ 380704 w 380704"/>
                  <a:gd name="connsiteY3" fmla="*/ 242233 h 242233"/>
                  <a:gd name="connsiteX4" fmla="*/ 0 w 380704"/>
                  <a:gd name="connsiteY4" fmla="*/ 239576 h 242233"/>
                  <a:gd name="connsiteX0" fmla="*/ 0 w 387811"/>
                  <a:gd name="connsiteY0" fmla="*/ 240376 h 242233"/>
                  <a:gd name="connsiteX1" fmla="*/ 102117 w 387811"/>
                  <a:gd name="connsiteY1" fmla="*/ 364 h 242233"/>
                  <a:gd name="connsiteX2" fmla="*/ 305116 w 387811"/>
                  <a:gd name="connsiteY2" fmla="*/ 0 h 242233"/>
                  <a:gd name="connsiteX3" fmla="*/ 387811 w 387811"/>
                  <a:gd name="connsiteY3" fmla="*/ 242233 h 242233"/>
                  <a:gd name="connsiteX4" fmla="*/ 0 w 387811"/>
                  <a:gd name="connsiteY4" fmla="*/ 240376 h 242233"/>
                  <a:gd name="connsiteX0" fmla="*/ 0 w 388253"/>
                  <a:gd name="connsiteY0" fmla="*/ 240280 h 242233"/>
                  <a:gd name="connsiteX1" fmla="*/ 102559 w 388253"/>
                  <a:gd name="connsiteY1" fmla="*/ 364 h 242233"/>
                  <a:gd name="connsiteX2" fmla="*/ 305558 w 388253"/>
                  <a:gd name="connsiteY2" fmla="*/ 0 h 242233"/>
                  <a:gd name="connsiteX3" fmla="*/ 388253 w 388253"/>
                  <a:gd name="connsiteY3" fmla="*/ 242233 h 242233"/>
                  <a:gd name="connsiteX4" fmla="*/ 0 w 388253"/>
                  <a:gd name="connsiteY4" fmla="*/ 240280 h 24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253" h="242233">
                    <a:moveTo>
                      <a:pt x="0" y="240280"/>
                    </a:moveTo>
                    <a:lnTo>
                      <a:pt x="102559" y="364"/>
                    </a:lnTo>
                    <a:lnTo>
                      <a:pt x="305558" y="0"/>
                    </a:lnTo>
                    <a:lnTo>
                      <a:pt x="388253" y="242233"/>
                    </a:lnTo>
                    <a:lnTo>
                      <a:pt x="0" y="24028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台形 132">
                <a:extLst>
                  <a:ext uri="{FF2B5EF4-FFF2-40B4-BE49-F238E27FC236}">
                    <a16:creationId xmlns:a16="http://schemas.microsoft.com/office/drawing/2014/main" id="{D1381372-AFB5-B2B9-CC73-ABC4FE37D2BE}"/>
                  </a:ext>
                </a:extLst>
              </p:cNvPr>
              <p:cNvSpPr/>
              <p:nvPr/>
            </p:nvSpPr>
            <p:spPr>
              <a:xfrm rot="6080199">
                <a:off x="2052377" y="1792013"/>
                <a:ext cx="362319" cy="220233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  <a:gd name="connsiteX0" fmla="*/ 0 w 348853"/>
                  <a:gd name="connsiteY0" fmla="*/ 217825 h 217825"/>
                  <a:gd name="connsiteX1" fmla="*/ 76377 w 348853"/>
                  <a:gd name="connsiteY1" fmla="*/ 0 h 217825"/>
                  <a:gd name="connsiteX2" fmla="*/ 264347 w 348853"/>
                  <a:gd name="connsiteY2" fmla="*/ 602 h 217825"/>
                  <a:gd name="connsiteX3" fmla="*/ 348853 w 348853"/>
                  <a:gd name="connsiteY3" fmla="*/ 217161 h 217825"/>
                  <a:gd name="connsiteX4" fmla="*/ 0 w 348853"/>
                  <a:gd name="connsiteY4" fmla="*/ 217825 h 217825"/>
                  <a:gd name="connsiteX0" fmla="*/ 0 w 349906"/>
                  <a:gd name="connsiteY0" fmla="*/ 217825 h 220429"/>
                  <a:gd name="connsiteX1" fmla="*/ 76377 w 349906"/>
                  <a:gd name="connsiteY1" fmla="*/ 0 h 220429"/>
                  <a:gd name="connsiteX2" fmla="*/ 264347 w 349906"/>
                  <a:gd name="connsiteY2" fmla="*/ 602 h 220429"/>
                  <a:gd name="connsiteX3" fmla="*/ 349906 w 349906"/>
                  <a:gd name="connsiteY3" fmla="*/ 220429 h 220429"/>
                  <a:gd name="connsiteX4" fmla="*/ 0 w 349906"/>
                  <a:gd name="connsiteY4" fmla="*/ 217825 h 22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906" h="220429">
                    <a:moveTo>
                      <a:pt x="0" y="217825"/>
                    </a:moveTo>
                    <a:lnTo>
                      <a:pt x="76377" y="0"/>
                    </a:lnTo>
                    <a:lnTo>
                      <a:pt x="264347" y="602"/>
                    </a:lnTo>
                    <a:lnTo>
                      <a:pt x="349906" y="220429"/>
                    </a:lnTo>
                    <a:lnTo>
                      <a:pt x="0" y="21782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台形 132">
                <a:extLst>
                  <a:ext uri="{FF2B5EF4-FFF2-40B4-BE49-F238E27FC236}">
                    <a16:creationId xmlns:a16="http://schemas.microsoft.com/office/drawing/2014/main" id="{ECB9FD23-6993-EEA3-1B74-830F1CC8E67D}"/>
                  </a:ext>
                </a:extLst>
              </p:cNvPr>
              <p:cNvSpPr/>
              <p:nvPr/>
            </p:nvSpPr>
            <p:spPr>
              <a:xfrm rot="18783306" flipV="1">
                <a:off x="1857958" y="2157796"/>
                <a:ext cx="382345" cy="234564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5308"/>
                  <a:gd name="connsiteY0" fmla="*/ 232463 h 234773"/>
                  <a:gd name="connsiteX1" fmla="*/ 306863 w 385308"/>
                  <a:gd name="connsiteY1" fmla="*/ 0 h 234773"/>
                  <a:gd name="connsiteX2" fmla="*/ 385308 w 385308"/>
                  <a:gd name="connsiteY2" fmla="*/ 234773 h 234773"/>
                  <a:gd name="connsiteX3" fmla="*/ 0 w 385308"/>
                  <a:gd name="connsiteY3" fmla="*/ 232463 h 23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308" h="234773">
                    <a:moveTo>
                      <a:pt x="0" y="232463"/>
                    </a:moveTo>
                    <a:lnTo>
                      <a:pt x="306863" y="0"/>
                    </a:lnTo>
                    <a:lnTo>
                      <a:pt x="385308" y="234773"/>
                    </a:lnTo>
                    <a:lnTo>
                      <a:pt x="0" y="23246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台形 132">
                <a:extLst>
                  <a:ext uri="{FF2B5EF4-FFF2-40B4-BE49-F238E27FC236}">
                    <a16:creationId xmlns:a16="http://schemas.microsoft.com/office/drawing/2014/main" id="{B9832BC8-572A-89DB-C291-1C3D468CF8A3}"/>
                  </a:ext>
                </a:extLst>
              </p:cNvPr>
              <p:cNvSpPr/>
              <p:nvPr/>
            </p:nvSpPr>
            <p:spPr>
              <a:xfrm rot="18783306" flipH="1">
                <a:off x="333511" y="1020824"/>
                <a:ext cx="372605" cy="233896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7049"/>
                  <a:gd name="connsiteY0" fmla="*/ 230837 h 234773"/>
                  <a:gd name="connsiteX1" fmla="*/ 92150 w 387049"/>
                  <a:gd name="connsiteY1" fmla="*/ 2679 h 234773"/>
                  <a:gd name="connsiteX2" fmla="*/ 308604 w 387049"/>
                  <a:gd name="connsiteY2" fmla="*/ 0 h 234773"/>
                  <a:gd name="connsiteX3" fmla="*/ 387049 w 387049"/>
                  <a:gd name="connsiteY3" fmla="*/ 234773 h 234773"/>
                  <a:gd name="connsiteX4" fmla="*/ 0 w 387049"/>
                  <a:gd name="connsiteY4" fmla="*/ 230837 h 234773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2150 w 386820"/>
                  <a:gd name="connsiteY1" fmla="*/ 2679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6820"/>
                  <a:gd name="connsiteY0" fmla="*/ 230837 h 230837"/>
                  <a:gd name="connsiteX1" fmla="*/ 97141 w 386820"/>
                  <a:gd name="connsiteY1" fmla="*/ 825 h 230837"/>
                  <a:gd name="connsiteX2" fmla="*/ 308604 w 386820"/>
                  <a:gd name="connsiteY2" fmla="*/ 0 h 230837"/>
                  <a:gd name="connsiteX3" fmla="*/ 386820 w 386820"/>
                  <a:gd name="connsiteY3" fmla="*/ 228042 h 230837"/>
                  <a:gd name="connsiteX4" fmla="*/ 0 w 386820"/>
                  <a:gd name="connsiteY4" fmla="*/ 230837 h 230837"/>
                  <a:gd name="connsiteX0" fmla="*/ 0 w 385194"/>
                  <a:gd name="connsiteY0" fmla="*/ 229099 h 229099"/>
                  <a:gd name="connsiteX1" fmla="*/ 95515 w 385194"/>
                  <a:gd name="connsiteY1" fmla="*/ 825 h 229099"/>
                  <a:gd name="connsiteX2" fmla="*/ 306978 w 385194"/>
                  <a:gd name="connsiteY2" fmla="*/ 0 h 229099"/>
                  <a:gd name="connsiteX3" fmla="*/ 385194 w 385194"/>
                  <a:gd name="connsiteY3" fmla="*/ 228042 h 229099"/>
                  <a:gd name="connsiteX4" fmla="*/ 0 w 385194"/>
                  <a:gd name="connsiteY4" fmla="*/ 229099 h 229099"/>
                  <a:gd name="connsiteX0" fmla="*/ 0 w 383568"/>
                  <a:gd name="connsiteY0" fmla="*/ 229099 h 229781"/>
                  <a:gd name="connsiteX1" fmla="*/ 95515 w 383568"/>
                  <a:gd name="connsiteY1" fmla="*/ 825 h 229781"/>
                  <a:gd name="connsiteX2" fmla="*/ 306978 w 383568"/>
                  <a:gd name="connsiteY2" fmla="*/ 0 h 229781"/>
                  <a:gd name="connsiteX3" fmla="*/ 383568 w 383568"/>
                  <a:gd name="connsiteY3" fmla="*/ 229781 h 229781"/>
                  <a:gd name="connsiteX4" fmla="*/ 0 w 383568"/>
                  <a:gd name="connsiteY4" fmla="*/ 229099 h 229781"/>
                  <a:gd name="connsiteX0" fmla="*/ 0 w 381546"/>
                  <a:gd name="connsiteY0" fmla="*/ 226309 h 229781"/>
                  <a:gd name="connsiteX1" fmla="*/ 93493 w 381546"/>
                  <a:gd name="connsiteY1" fmla="*/ 825 h 229781"/>
                  <a:gd name="connsiteX2" fmla="*/ 304956 w 381546"/>
                  <a:gd name="connsiteY2" fmla="*/ 0 h 229781"/>
                  <a:gd name="connsiteX3" fmla="*/ 381546 w 381546"/>
                  <a:gd name="connsiteY3" fmla="*/ 229781 h 229781"/>
                  <a:gd name="connsiteX4" fmla="*/ 0 w 381546"/>
                  <a:gd name="connsiteY4" fmla="*/ 226309 h 229781"/>
                  <a:gd name="connsiteX0" fmla="*/ 0 w 373653"/>
                  <a:gd name="connsiteY0" fmla="*/ 226309 h 228840"/>
                  <a:gd name="connsiteX1" fmla="*/ 93493 w 373653"/>
                  <a:gd name="connsiteY1" fmla="*/ 825 h 228840"/>
                  <a:gd name="connsiteX2" fmla="*/ 304956 w 373653"/>
                  <a:gd name="connsiteY2" fmla="*/ 0 h 228840"/>
                  <a:gd name="connsiteX3" fmla="*/ 373653 w 373653"/>
                  <a:gd name="connsiteY3" fmla="*/ 228840 h 228840"/>
                  <a:gd name="connsiteX4" fmla="*/ 0 w 373653"/>
                  <a:gd name="connsiteY4" fmla="*/ 226309 h 228840"/>
                  <a:gd name="connsiteX0" fmla="*/ 0 w 362806"/>
                  <a:gd name="connsiteY0" fmla="*/ 234104 h 234104"/>
                  <a:gd name="connsiteX1" fmla="*/ 82646 w 362806"/>
                  <a:gd name="connsiteY1" fmla="*/ 825 h 234104"/>
                  <a:gd name="connsiteX2" fmla="*/ 294109 w 362806"/>
                  <a:gd name="connsiteY2" fmla="*/ 0 h 234104"/>
                  <a:gd name="connsiteX3" fmla="*/ 362806 w 362806"/>
                  <a:gd name="connsiteY3" fmla="*/ 228840 h 234104"/>
                  <a:gd name="connsiteX4" fmla="*/ 0 w 362806"/>
                  <a:gd name="connsiteY4" fmla="*/ 234104 h 234104"/>
                  <a:gd name="connsiteX0" fmla="*/ 0 w 362806"/>
                  <a:gd name="connsiteY0" fmla="*/ 234104 h 234104"/>
                  <a:gd name="connsiteX1" fmla="*/ 5097 w 362806"/>
                  <a:gd name="connsiteY1" fmla="*/ 219054 h 234104"/>
                  <a:gd name="connsiteX2" fmla="*/ 82646 w 362806"/>
                  <a:gd name="connsiteY2" fmla="*/ 825 h 234104"/>
                  <a:gd name="connsiteX3" fmla="*/ 294109 w 362806"/>
                  <a:gd name="connsiteY3" fmla="*/ 0 h 234104"/>
                  <a:gd name="connsiteX4" fmla="*/ 362806 w 362806"/>
                  <a:gd name="connsiteY4" fmla="*/ 228840 h 234104"/>
                  <a:gd name="connsiteX5" fmla="*/ 0 w 362806"/>
                  <a:gd name="connsiteY5" fmla="*/ 234104 h 234104"/>
                  <a:gd name="connsiteX0" fmla="*/ 0 w 362806"/>
                  <a:gd name="connsiteY0" fmla="*/ 234104 h 234104"/>
                  <a:gd name="connsiteX1" fmla="*/ 5097 w 362806"/>
                  <a:gd name="connsiteY1" fmla="*/ 219054 h 234104"/>
                  <a:gd name="connsiteX2" fmla="*/ 82646 w 362806"/>
                  <a:gd name="connsiteY2" fmla="*/ 825 h 234104"/>
                  <a:gd name="connsiteX3" fmla="*/ 294109 w 362806"/>
                  <a:gd name="connsiteY3" fmla="*/ 0 h 234104"/>
                  <a:gd name="connsiteX4" fmla="*/ 362806 w 362806"/>
                  <a:gd name="connsiteY4" fmla="*/ 228840 h 234104"/>
                  <a:gd name="connsiteX5" fmla="*/ 0 w 362806"/>
                  <a:gd name="connsiteY5" fmla="*/ 234104 h 234104"/>
                  <a:gd name="connsiteX0" fmla="*/ 9819 w 372625"/>
                  <a:gd name="connsiteY0" fmla="*/ 234104 h 234104"/>
                  <a:gd name="connsiteX1" fmla="*/ 0 w 372625"/>
                  <a:gd name="connsiteY1" fmla="*/ 225003 h 234104"/>
                  <a:gd name="connsiteX2" fmla="*/ 92465 w 372625"/>
                  <a:gd name="connsiteY2" fmla="*/ 825 h 234104"/>
                  <a:gd name="connsiteX3" fmla="*/ 303928 w 372625"/>
                  <a:gd name="connsiteY3" fmla="*/ 0 h 234104"/>
                  <a:gd name="connsiteX4" fmla="*/ 372625 w 372625"/>
                  <a:gd name="connsiteY4" fmla="*/ 228840 h 234104"/>
                  <a:gd name="connsiteX5" fmla="*/ 9819 w 372625"/>
                  <a:gd name="connsiteY5" fmla="*/ 234104 h 234104"/>
                  <a:gd name="connsiteX0" fmla="*/ 10131 w 372937"/>
                  <a:gd name="connsiteY0" fmla="*/ 234104 h 234104"/>
                  <a:gd name="connsiteX1" fmla="*/ 0 w 372937"/>
                  <a:gd name="connsiteY1" fmla="*/ 224711 h 234104"/>
                  <a:gd name="connsiteX2" fmla="*/ 92777 w 372937"/>
                  <a:gd name="connsiteY2" fmla="*/ 825 h 234104"/>
                  <a:gd name="connsiteX3" fmla="*/ 304240 w 372937"/>
                  <a:gd name="connsiteY3" fmla="*/ 0 h 234104"/>
                  <a:gd name="connsiteX4" fmla="*/ 372937 w 372937"/>
                  <a:gd name="connsiteY4" fmla="*/ 228840 h 234104"/>
                  <a:gd name="connsiteX5" fmla="*/ 10131 w 372937"/>
                  <a:gd name="connsiteY5" fmla="*/ 234104 h 23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937" h="234104">
                    <a:moveTo>
                      <a:pt x="10131" y="234104"/>
                    </a:moveTo>
                    <a:lnTo>
                      <a:pt x="0" y="224711"/>
                    </a:lnTo>
                    <a:lnTo>
                      <a:pt x="92777" y="825"/>
                    </a:lnTo>
                    <a:lnTo>
                      <a:pt x="304240" y="0"/>
                    </a:lnTo>
                    <a:lnTo>
                      <a:pt x="372937" y="228840"/>
                    </a:lnTo>
                    <a:lnTo>
                      <a:pt x="10131" y="23410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台形 132">
                <a:extLst>
                  <a:ext uri="{FF2B5EF4-FFF2-40B4-BE49-F238E27FC236}">
                    <a16:creationId xmlns:a16="http://schemas.microsoft.com/office/drawing/2014/main" id="{8E823AD2-9F67-F6E8-5AB0-25FC3357223A}"/>
                  </a:ext>
                </a:extLst>
              </p:cNvPr>
              <p:cNvSpPr/>
              <p:nvPr/>
            </p:nvSpPr>
            <p:spPr>
              <a:xfrm rot="16920000" flipH="1">
                <a:off x="145697" y="1394931"/>
                <a:ext cx="369263" cy="219851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75395"/>
                  <a:gd name="connsiteY0" fmla="*/ 232463 h 232642"/>
                  <a:gd name="connsiteX1" fmla="*/ 90409 w 375395"/>
                  <a:gd name="connsiteY1" fmla="*/ 2679 h 232642"/>
                  <a:gd name="connsiteX2" fmla="*/ 306863 w 375395"/>
                  <a:gd name="connsiteY2" fmla="*/ 0 h 232642"/>
                  <a:gd name="connsiteX3" fmla="*/ 375395 w 375395"/>
                  <a:gd name="connsiteY3" fmla="*/ 232642 h 232642"/>
                  <a:gd name="connsiteX4" fmla="*/ 0 w 375395"/>
                  <a:gd name="connsiteY4" fmla="*/ 232463 h 232642"/>
                  <a:gd name="connsiteX0" fmla="*/ 0 w 375395"/>
                  <a:gd name="connsiteY0" fmla="*/ 230148 h 230327"/>
                  <a:gd name="connsiteX1" fmla="*/ 90409 w 375395"/>
                  <a:gd name="connsiteY1" fmla="*/ 364 h 230327"/>
                  <a:gd name="connsiteX2" fmla="*/ 293408 w 375395"/>
                  <a:gd name="connsiteY2" fmla="*/ 0 h 230327"/>
                  <a:gd name="connsiteX3" fmla="*/ 375395 w 375395"/>
                  <a:gd name="connsiteY3" fmla="*/ 230327 h 230327"/>
                  <a:gd name="connsiteX4" fmla="*/ 0 w 375395"/>
                  <a:gd name="connsiteY4" fmla="*/ 230148 h 230327"/>
                  <a:gd name="connsiteX0" fmla="*/ 0 w 374333"/>
                  <a:gd name="connsiteY0" fmla="*/ 230148 h 235307"/>
                  <a:gd name="connsiteX1" fmla="*/ 90409 w 374333"/>
                  <a:gd name="connsiteY1" fmla="*/ 364 h 235307"/>
                  <a:gd name="connsiteX2" fmla="*/ 293408 w 374333"/>
                  <a:gd name="connsiteY2" fmla="*/ 0 h 235307"/>
                  <a:gd name="connsiteX3" fmla="*/ 374333 w 374333"/>
                  <a:gd name="connsiteY3" fmla="*/ 235307 h 235307"/>
                  <a:gd name="connsiteX4" fmla="*/ 0 w 374333"/>
                  <a:gd name="connsiteY4" fmla="*/ 230148 h 235307"/>
                  <a:gd name="connsiteX0" fmla="*/ 0 w 374787"/>
                  <a:gd name="connsiteY0" fmla="*/ 232383 h 235307"/>
                  <a:gd name="connsiteX1" fmla="*/ 90863 w 374787"/>
                  <a:gd name="connsiteY1" fmla="*/ 364 h 235307"/>
                  <a:gd name="connsiteX2" fmla="*/ 293862 w 374787"/>
                  <a:gd name="connsiteY2" fmla="*/ 0 h 235307"/>
                  <a:gd name="connsiteX3" fmla="*/ 374787 w 374787"/>
                  <a:gd name="connsiteY3" fmla="*/ 235307 h 235307"/>
                  <a:gd name="connsiteX4" fmla="*/ 0 w 374787"/>
                  <a:gd name="connsiteY4" fmla="*/ 232383 h 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787" h="235307">
                    <a:moveTo>
                      <a:pt x="0" y="232383"/>
                    </a:moveTo>
                    <a:lnTo>
                      <a:pt x="90863" y="364"/>
                    </a:lnTo>
                    <a:lnTo>
                      <a:pt x="293862" y="0"/>
                    </a:lnTo>
                    <a:lnTo>
                      <a:pt x="374787" y="235307"/>
                    </a:lnTo>
                    <a:lnTo>
                      <a:pt x="0" y="2323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台形 132">
                <a:extLst>
                  <a:ext uri="{FF2B5EF4-FFF2-40B4-BE49-F238E27FC236}">
                    <a16:creationId xmlns:a16="http://schemas.microsoft.com/office/drawing/2014/main" id="{D5AE2A36-6A0C-B008-CE24-45B5FC9ABAE3}"/>
                  </a:ext>
                </a:extLst>
              </p:cNvPr>
              <p:cNvSpPr/>
              <p:nvPr/>
            </p:nvSpPr>
            <p:spPr>
              <a:xfrm rot="15519801" flipH="1">
                <a:off x="153614" y="1794447"/>
                <a:ext cx="358123" cy="216968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51684"/>
                  <a:gd name="connsiteY0" fmla="*/ 232463 h 236657"/>
                  <a:gd name="connsiteX1" fmla="*/ 90409 w 351684"/>
                  <a:gd name="connsiteY1" fmla="*/ 2679 h 236657"/>
                  <a:gd name="connsiteX2" fmla="*/ 306863 w 351684"/>
                  <a:gd name="connsiteY2" fmla="*/ 0 h 236657"/>
                  <a:gd name="connsiteX3" fmla="*/ 351684 w 351684"/>
                  <a:gd name="connsiteY3" fmla="*/ 236657 h 236657"/>
                  <a:gd name="connsiteX4" fmla="*/ 0 w 351684"/>
                  <a:gd name="connsiteY4" fmla="*/ 232463 h 236657"/>
                  <a:gd name="connsiteX0" fmla="*/ 0 w 351684"/>
                  <a:gd name="connsiteY0" fmla="*/ 229784 h 233978"/>
                  <a:gd name="connsiteX1" fmla="*/ 90409 w 351684"/>
                  <a:gd name="connsiteY1" fmla="*/ 0 h 233978"/>
                  <a:gd name="connsiteX2" fmla="*/ 255503 w 351684"/>
                  <a:gd name="connsiteY2" fmla="*/ 19761 h 233978"/>
                  <a:gd name="connsiteX3" fmla="*/ 351684 w 351684"/>
                  <a:gd name="connsiteY3" fmla="*/ 233978 h 233978"/>
                  <a:gd name="connsiteX4" fmla="*/ 0 w 351684"/>
                  <a:gd name="connsiteY4" fmla="*/ 229784 h 233978"/>
                  <a:gd name="connsiteX0" fmla="*/ 0 w 351684"/>
                  <a:gd name="connsiteY0" fmla="*/ 212498 h 216692"/>
                  <a:gd name="connsiteX1" fmla="*/ 76874 w 351684"/>
                  <a:gd name="connsiteY1" fmla="*/ 0 h 216692"/>
                  <a:gd name="connsiteX2" fmla="*/ 255503 w 351684"/>
                  <a:gd name="connsiteY2" fmla="*/ 2475 h 216692"/>
                  <a:gd name="connsiteX3" fmla="*/ 351684 w 351684"/>
                  <a:gd name="connsiteY3" fmla="*/ 216692 h 216692"/>
                  <a:gd name="connsiteX4" fmla="*/ 0 w 351684"/>
                  <a:gd name="connsiteY4" fmla="*/ 212498 h 216692"/>
                  <a:gd name="connsiteX0" fmla="*/ 0 w 351684"/>
                  <a:gd name="connsiteY0" fmla="*/ 210023 h 214217"/>
                  <a:gd name="connsiteX1" fmla="*/ 72672 w 351684"/>
                  <a:gd name="connsiteY1" fmla="*/ 796 h 214217"/>
                  <a:gd name="connsiteX2" fmla="*/ 255503 w 351684"/>
                  <a:gd name="connsiteY2" fmla="*/ 0 h 214217"/>
                  <a:gd name="connsiteX3" fmla="*/ 351684 w 351684"/>
                  <a:gd name="connsiteY3" fmla="*/ 214217 h 214217"/>
                  <a:gd name="connsiteX4" fmla="*/ 0 w 351684"/>
                  <a:gd name="connsiteY4" fmla="*/ 210023 h 214217"/>
                  <a:gd name="connsiteX0" fmla="*/ 0 w 354955"/>
                  <a:gd name="connsiteY0" fmla="*/ 210023 h 218419"/>
                  <a:gd name="connsiteX1" fmla="*/ 72672 w 354955"/>
                  <a:gd name="connsiteY1" fmla="*/ 796 h 218419"/>
                  <a:gd name="connsiteX2" fmla="*/ 255503 w 354955"/>
                  <a:gd name="connsiteY2" fmla="*/ 0 h 218419"/>
                  <a:gd name="connsiteX3" fmla="*/ 354955 w 354955"/>
                  <a:gd name="connsiteY3" fmla="*/ 218419 h 218419"/>
                  <a:gd name="connsiteX4" fmla="*/ 0 w 354955"/>
                  <a:gd name="connsiteY4" fmla="*/ 210023 h 218419"/>
                  <a:gd name="connsiteX0" fmla="*/ 0 w 345616"/>
                  <a:gd name="connsiteY0" fmla="*/ 210023 h 220291"/>
                  <a:gd name="connsiteX1" fmla="*/ 72672 w 345616"/>
                  <a:gd name="connsiteY1" fmla="*/ 796 h 220291"/>
                  <a:gd name="connsiteX2" fmla="*/ 255503 w 345616"/>
                  <a:gd name="connsiteY2" fmla="*/ 0 h 220291"/>
                  <a:gd name="connsiteX3" fmla="*/ 345616 w 345616"/>
                  <a:gd name="connsiteY3" fmla="*/ 220291 h 220291"/>
                  <a:gd name="connsiteX4" fmla="*/ 0 w 345616"/>
                  <a:gd name="connsiteY4" fmla="*/ 210023 h 220291"/>
                  <a:gd name="connsiteX0" fmla="*/ 0 w 345616"/>
                  <a:gd name="connsiteY0" fmla="*/ 209227 h 219495"/>
                  <a:gd name="connsiteX1" fmla="*/ 72672 w 345616"/>
                  <a:gd name="connsiteY1" fmla="*/ 0 h 219495"/>
                  <a:gd name="connsiteX2" fmla="*/ 262976 w 345616"/>
                  <a:gd name="connsiteY2" fmla="*/ 134 h 219495"/>
                  <a:gd name="connsiteX3" fmla="*/ 345616 w 345616"/>
                  <a:gd name="connsiteY3" fmla="*/ 219495 h 219495"/>
                  <a:gd name="connsiteX4" fmla="*/ 0 w 345616"/>
                  <a:gd name="connsiteY4" fmla="*/ 209227 h 219495"/>
                  <a:gd name="connsiteX0" fmla="*/ 0 w 345616"/>
                  <a:gd name="connsiteY0" fmla="*/ 209695 h 219963"/>
                  <a:gd name="connsiteX1" fmla="*/ 75006 w 345616"/>
                  <a:gd name="connsiteY1" fmla="*/ 0 h 219963"/>
                  <a:gd name="connsiteX2" fmla="*/ 262976 w 345616"/>
                  <a:gd name="connsiteY2" fmla="*/ 602 h 219963"/>
                  <a:gd name="connsiteX3" fmla="*/ 345616 w 345616"/>
                  <a:gd name="connsiteY3" fmla="*/ 219963 h 219963"/>
                  <a:gd name="connsiteX4" fmla="*/ 0 w 345616"/>
                  <a:gd name="connsiteY4" fmla="*/ 209695 h 219963"/>
                  <a:gd name="connsiteX0" fmla="*/ 0 w 347482"/>
                  <a:gd name="connsiteY0" fmla="*/ 209695 h 217161"/>
                  <a:gd name="connsiteX1" fmla="*/ 75006 w 347482"/>
                  <a:gd name="connsiteY1" fmla="*/ 0 h 217161"/>
                  <a:gd name="connsiteX2" fmla="*/ 262976 w 347482"/>
                  <a:gd name="connsiteY2" fmla="*/ 602 h 217161"/>
                  <a:gd name="connsiteX3" fmla="*/ 347482 w 347482"/>
                  <a:gd name="connsiteY3" fmla="*/ 217161 h 217161"/>
                  <a:gd name="connsiteX4" fmla="*/ 0 w 347482"/>
                  <a:gd name="connsiteY4" fmla="*/ 209695 h 21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482" h="217161">
                    <a:moveTo>
                      <a:pt x="0" y="209695"/>
                    </a:moveTo>
                    <a:lnTo>
                      <a:pt x="75006" y="0"/>
                    </a:lnTo>
                    <a:lnTo>
                      <a:pt x="262976" y="602"/>
                    </a:lnTo>
                    <a:lnTo>
                      <a:pt x="347482" y="217161"/>
                    </a:lnTo>
                    <a:lnTo>
                      <a:pt x="0" y="20969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台形 132">
                <a:extLst>
                  <a:ext uri="{FF2B5EF4-FFF2-40B4-BE49-F238E27FC236}">
                    <a16:creationId xmlns:a16="http://schemas.microsoft.com/office/drawing/2014/main" id="{7E168A46-2B8A-A9AA-26B3-14F741E889A2}"/>
                  </a:ext>
                </a:extLst>
              </p:cNvPr>
              <p:cNvSpPr/>
              <p:nvPr/>
            </p:nvSpPr>
            <p:spPr>
              <a:xfrm rot="2816694" flipH="1" flipV="1">
                <a:off x="327032" y="2153912"/>
                <a:ext cx="381781" cy="237140"/>
              </a:xfrm>
              <a:custGeom>
                <a:avLst/>
                <a:gdLst>
                  <a:gd name="connsiteX0" fmla="*/ 0 w 403763"/>
                  <a:gd name="connsiteY0" fmla="*/ 334004 h 334004"/>
                  <a:gd name="connsiteX1" fmla="*/ 83501 w 403763"/>
                  <a:gd name="connsiteY1" fmla="*/ 0 h 334004"/>
                  <a:gd name="connsiteX2" fmla="*/ 320262 w 403763"/>
                  <a:gd name="connsiteY2" fmla="*/ 0 h 334004"/>
                  <a:gd name="connsiteX3" fmla="*/ 403763 w 403763"/>
                  <a:gd name="connsiteY3" fmla="*/ 334004 h 334004"/>
                  <a:gd name="connsiteX4" fmla="*/ 0 w 403763"/>
                  <a:gd name="connsiteY4" fmla="*/ 334004 h 334004"/>
                  <a:gd name="connsiteX0" fmla="*/ 0 w 378463"/>
                  <a:gd name="connsiteY0" fmla="*/ 334004 h 334004"/>
                  <a:gd name="connsiteX1" fmla="*/ 83501 w 378463"/>
                  <a:gd name="connsiteY1" fmla="*/ 0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334004 h 334004"/>
                  <a:gd name="connsiteX1" fmla="*/ 88898 w 378463"/>
                  <a:gd name="connsiteY1" fmla="*/ 109327 h 334004"/>
                  <a:gd name="connsiteX2" fmla="*/ 320262 w 378463"/>
                  <a:gd name="connsiteY2" fmla="*/ 0 h 334004"/>
                  <a:gd name="connsiteX3" fmla="*/ 378463 w 378463"/>
                  <a:gd name="connsiteY3" fmla="*/ 333178 h 334004"/>
                  <a:gd name="connsiteX4" fmla="*/ 0 w 378463"/>
                  <a:gd name="connsiteY4" fmla="*/ 334004 h 334004"/>
                  <a:gd name="connsiteX0" fmla="*/ 0 w 378463"/>
                  <a:gd name="connsiteY0" fmla="*/ 230836 h 230836"/>
                  <a:gd name="connsiteX1" fmla="*/ 88898 w 378463"/>
                  <a:gd name="connsiteY1" fmla="*/ 6159 h 230836"/>
                  <a:gd name="connsiteX2" fmla="*/ 308603 w 378463"/>
                  <a:gd name="connsiteY2" fmla="*/ 0 h 230836"/>
                  <a:gd name="connsiteX3" fmla="*/ 378463 w 378463"/>
                  <a:gd name="connsiteY3" fmla="*/ 230010 h 230836"/>
                  <a:gd name="connsiteX4" fmla="*/ 0 w 378463"/>
                  <a:gd name="connsiteY4" fmla="*/ 230836 h 230836"/>
                  <a:gd name="connsiteX0" fmla="*/ 0 w 387048"/>
                  <a:gd name="connsiteY0" fmla="*/ 230836 h 234773"/>
                  <a:gd name="connsiteX1" fmla="*/ 88898 w 387048"/>
                  <a:gd name="connsiteY1" fmla="*/ 615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7048"/>
                  <a:gd name="connsiteY0" fmla="*/ 230836 h 234773"/>
                  <a:gd name="connsiteX1" fmla="*/ 92149 w 387048"/>
                  <a:gd name="connsiteY1" fmla="*/ 2679 h 234773"/>
                  <a:gd name="connsiteX2" fmla="*/ 308603 w 387048"/>
                  <a:gd name="connsiteY2" fmla="*/ 0 h 234773"/>
                  <a:gd name="connsiteX3" fmla="*/ 387048 w 387048"/>
                  <a:gd name="connsiteY3" fmla="*/ 234773 h 234773"/>
                  <a:gd name="connsiteX4" fmla="*/ 0 w 387048"/>
                  <a:gd name="connsiteY4" fmla="*/ 230836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0 w 385308"/>
                  <a:gd name="connsiteY4" fmla="*/ 232463 h 234773"/>
                  <a:gd name="connsiteX0" fmla="*/ 0 w 385308"/>
                  <a:gd name="connsiteY0" fmla="*/ 232463 h 234773"/>
                  <a:gd name="connsiteX1" fmla="*/ 90409 w 385308"/>
                  <a:gd name="connsiteY1" fmla="*/ 2679 h 234773"/>
                  <a:gd name="connsiteX2" fmla="*/ 306863 w 385308"/>
                  <a:gd name="connsiteY2" fmla="*/ 0 h 234773"/>
                  <a:gd name="connsiteX3" fmla="*/ 385308 w 385308"/>
                  <a:gd name="connsiteY3" fmla="*/ 234773 h 234773"/>
                  <a:gd name="connsiteX4" fmla="*/ 13613 w 385308"/>
                  <a:gd name="connsiteY4" fmla="*/ 232605 h 234773"/>
                  <a:gd name="connsiteX5" fmla="*/ 0 w 385308"/>
                  <a:gd name="connsiteY5" fmla="*/ 232463 h 234773"/>
                  <a:gd name="connsiteX0" fmla="*/ 0 w 385308"/>
                  <a:gd name="connsiteY0" fmla="*/ 232463 h 237351"/>
                  <a:gd name="connsiteX1" fmla="*/ 90409 w 385308"/>
                  <a:gd name="connsiteY1" fmla="*/ 2679 h 237351"/>
                  <a:gd name="connsiteX2" fmla="*/ 306863 w 385308"/>
                  <a:gd name="connsiteY2" fmla="*/ 0 h 237351"/>
                  <a:gd name="connsiteX3" fmla="*/ 385308 w 385308"/>
                  <a:gd name="connsiteY3" fmla="*/ 234773 h 237351"/>
                  <a:gd name="connsiteX4" fmla="*/ 7373 w 385308"/>
                  <a:gd name="connsiteY4" fmla="*/ 237351 h 237351"/>
                  <a:gd name="connsiteX5" fmla="*/ 0 w 385308"/>
                  <a:gd name="connsiteY5" fmla="*/ 232463 h 237351"/>
                  <a:gd name="connsiteX0" fmla="*/ 0 w 384466"/>
                  <a:gd name="connsiteY0" fmla="*/ 230318 h 237351"/>
                  <a:gd name="connsiteX1" fmla="*/ 89567 w 384466"/>
                  <a:gd name="connsiteY1" fmla="*/ 2679 h 237351"/>
                  <a:gd name="connsiteX2" fmla="*/ 306021 w 384466"/>
                  <a:gd name="connsiteY2" fmla="*/ 0 h 237351"/>
                  <a:gd name="connsiteX3" fmla="*/ 384466 w 384466"/>
                  <a:gd name="connsiteY3" fmla="*/ 234773 h 237351"/>
                  <a:gd name="connsiteX4" fmla="*/ 6531 w 384466"/>
                  <a:gd name="connsiteY4" fmla="*/ 237351 h 237351"/>
                  <a:gd name="connsiteX5" fmla="*/ 0 w 384466"/>
                  <a:gd name="connsiteY5" fmla="*/ 230318 h 237351"/>
                  <a:gd name="connsiteX0" fmla="*/ 0 w 385349"/>
                  <a:gd name="connsiteY0" fmla="*/ 231255 h 237351"/>
                  <a:gd name="connsiteX1" fmla="*/ 90450 w 385349"/>
                  <a:gd name="connsiteY1" fmla="*/ 2679 h 237351"/>
                  <a:gd name="connsiteX2" fmla="*/ 306904 w 385349"/>
                  <a:gd name="connsiteY2" fmla="*/ 0 h 237351"/>
                  <a:gd name="connsiteX3" fmla="*/ 385349 w 385349"/>
                  <a:gd name="connsiteY3" fmla="*/ 234773 h 237351"/>
                  <a:gd name="connsiteX4" fmla="*/ 7414 w 385349"/>
                  <a:gd name="connsiteY4" fmla="*/ 237351 h 237351"/>
                  <a:gd name="connsiteX5" fmla="*/ 0 w 385349"/>
                  <a:gd name="connsiteY5" fmla="*/ 231255 h 237351"/>
                  <a:gd name="connsiteX0" fmla="*/ 0 w 385349"/>
                  <a:gd name="connsiteY0" fmla="*/ 231255 h 237351"/>
                  <a:gd name="connsiteX1" fmla="*/ 306904 w 385349"/>
                  <a:gd name="connsiteY1" fmla="*/ 0 h 237351"/>
                  <a:gd name="connsiteX2" fmla="*/ 385349 w 385349"/>
                  <a:gd name="connsiteY2" fmla="*/ 234773 h 237351"/>
                  <a:gd name="connsiteX3" fmla="*/ 7414 w 385349"/>
                  <a:gd name="connsiteY3" fmla="*/ 237351 h 237351"/>
                  <a:gd name="connsiteX4" fmla="*/ 0 w 385349"/>
                  <a:gd name="connsiteY4" fmla="*/ 231255 h 23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349" h="237351">
                    <a:moveTo>
                      <a:pt x="0" y="231255"/>
                    </a:moveTo>
                    <a:lnTo>
                      <a:pt x="306904" y="0"/>
                    </a:lnTo>
                    <a:lnTo>
                      <a:pt x="385349" y="234773"/>
                    </a:lnTo>
                    <a:lnTo>
                      <a:pt x="7414" y="237351"/>
                    </a:lnTo>
                    <a:lnTo>
                      <a:pt x="0" y="23125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F6219FD8-F96E-CD87-A751-7F9884448473}"/>
                </a:ext>
              </a:extLst>
            </p:cNvPr>
            <p:cNvSpPr/>
            <p:nvPr/>
          </p:nvSpPr>
          <p:spPr>
            <a:xfrm rot="10080000" flipH="1" flipV="1">
              <a:off x="415519" y="939127"/>
              <a:ext cx="1733653" cy="1532310"/>
            </a:xfrm>
            <a:custGeom>
              <a:avLst/>
              <a:gdLst>
                <a:gd name="connsiteX0" fmla="*/ 869815 w 1735195"/>
                <a:gd name="connsiteY0" fmla="*/ 0 h 1533673"/>
                <a:gd name="connsiteX1" fmla="*/ 974504 w 1735195"/>
                <a:gd name="connsiteY1" fmla="*/ 22252 h 1533673"/>
                <a:gd name="connsiteX2" fmla="*/ 932856 w 1735195"/>
                <a:gd name="connsiteY2" fmla="*/ 456565 h 1533673"/>
                <a:gd name="connsiteX3" fmla="*/ 1071459 w 1735195"/>
                <a:gd name="connsiteY3" fmla="*/ 42861 h 1533673"/>
                <a:gd name="connsiteX4" fmla="*/ 1173818 w 1735195"/>
                <a:gd name="connsiteY4" fmla="*/ 64618 h 1533673"/>
                <a:gd name="connsiteX5" fmla="*/ 1436576 w 1735195"/>
                <a:gd name="connsiteY5" fmla="*/ 216321 h 1533673"/>
                <a:gd name="connsiteX6" fmla="*/ 1352450 w 1735195"/>
                <a:gd name="connsiteY6" fmla="*/ 548212 h 1533673"/>
                <a:gd name="connsiteX7" fmla="*/ 1540579 w 1735195"/>
                <a:gd name="connsiteY7" fmla="*/ 266943 h 1533673"/>
                <a:gd name="connsiteX8" fmla="*/ 1735195 w 1735195"/>
                <a:gd name="connsiteY8" fmla="*/ 590841 h 1533673"/>
                <a:gd name="connsiteX9" fmla="*/ 1735195 w 1735195"/>
                <a:gd name="connsiteY9" fmla="*/ 953719 h 1533673"/>
                <a:gd name="connsiteX10" fmla="*/ 1589908 w 1735195"/>
                <a:gd name="connsiteY10" fmla="*/ 1280038 h 1533673"/>
                <a:gd name="connsiteX11" fmla="*/ 1276434 w 1735195"/>
                <a:gd name="connsiteY11" fmla="*/ 1499535 h 1533673"/>
                <a:gd name="connsiteX12" fmla="*/ 1220245 w 1735195"/>
                <a:gd name="connsiteY12" fmla="*/ 1173442 h 1533673"/>
                <a:gd name="connsiteX13" fmla="*/ 1163507 w 1735195"/>
                <a:gd name="connsiteY13" fmla="*/ 1502724 h 1533673"/>
                <a:gd name="connsiteX14" fmla="*/ 869044 w 1735195"/>
                <a:gd name="connsiteY14" fmla="*/ 1533673 h 1533673"/>
                <a:gd name="connsiteX15" fmla="*/ 760806 w 1735195"/>
                <a:gd name="connsiteY15" fmla="*/ 1510667 h 1533673"/>
                <a:gd name="connsiteX16" fmla="*/ 802987 w 1735195"/>
                <a:gd name="connsiteY16" fmla="*/ 1070800 h 1533673"/>
                <a:gd name="connsiteX17" fmla="*/ 662612 w 1735195"/>
                <a:gd name="connsiteY17" fmla="*/ 1489795 h 1533673"/>
                <a:gd name="connsiteX18" fmla="*/ 550730 w 1735195"/>
                <a:gd name="connsiteY18" fmla="*/ 1466013 h 1533673"/>
                <a:gd name="connsiteX19" fmla="*/ 297567 w 1735195"/>
                <a:gd name="connsiteY19" fmla="*/ 1319849 h 1533673"/>
                <a:gd name="connsiteX20" fmla="*/ 379949 w 1735195"/>
                <a:gd name="connsiteY20" fmla="*/ 994832 h 1533673"/>
                <a:gd name="connsiteX21" fmla="*/ 196570 w 1735195"/>
                <a:gd name="connsiteY21" fmla="*/ 1269002 h 1533673"/>
                <a:gd name="connsiteX22" fmla="*/ 0 w 1735195"/>
                <a:gd name="connsiteY22" fmla="*/ 941853 h 1533673"/>
                <a:gd name="connsiteX23" fmla="*/ 0 w 1735195"/>
                <a:gd name="connsiteY23" fmla="*/ 582462 h 1533673"/>
                <a:gd name="connsiteX24" fmla="*/ 149333 w 1735195"/>
                <a:gd name="connsiteY24" fmla="*/ 247052 h 1533673"/>
                <a:gd name="connsiteX25" fmla="*/ 454249 w 1735195"/>
                <a:gd name="connsiteY25" fmla="*/ 33548 h 1533673"/>
                <a:gd name="connsiteX26" fmla="*/ 512155 w 1735195"/>
                <a:gd name="connsiteY26" fmla="*/ 369602 h 1533673"/>
                <a:gd name="connsiteX27" fmla="*/ 570419 w 1735195"/>
                <a:gd name="connsiteY27" fmla="*/ 31468 h 1533673"/>
                <a:gd name="connsiteX28" fmla="*/ 869815 w 1735195"/>
                <a:gd name="connsiteY28" fmla="*/ 0 h 15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95" h="1533673">
                  <a:moveTo>
                    <a:pt x="869815" y="0"/>
                  </a:moveTo>
                  <a:lnTo>
                    <a:pt x="974504" y="22252"/>
                  </a:lnTo>
                  <a:lnTo>
                    <a:pt x="932856" y="456565"/>
                  </a:lnTo>
                  <a:lnTo>
                    <a:pt x="1071459" y="42861"/>
                  </a:lnTo>
                  <a:lnTo>
                    <a:pt x="1173818" y="64618"/>
                  </a:lnTo>
                  <a:lnTo>
                    <a:pt x="1436576" y="216321"/>
                  </a:lnTo>
                  <a:lnTo>
                    <a:pt x="1352450" y="548212"/>
                  </a:lnTo>
                  <a:lnTo>
                    <a:pt x="1540579" y="266943"/>
                  </a:lnTo>
                  <a:lnTo>
                    <a:pt x="1735195" y="590841"/>
                  </a:lnTo>
                  <a:lnTo>
                    <a:pt x="1735195" y="953719"/>
                  </a:lnTo>
                  <a:lnTo>
                    <a:pt x="1589908" y="1280038"/>
                  </a:lnTo>
                  <a:lnTo>
                    <a:pt x="1276434" y="1499535"/>
                  </a:lnTo>
                  <a:lnTo>
                    <a:pt x="1220245" y="1173442"/>
                  </a:lnTo>
                  <a:lnTo>
                    <a:pt x="1163507" y="1502724"/>
                  </a:lnTo>
                  <a:lnTo>
                    <a:pt x="869044" y="1533673"/>
                  </a:lnTo>
                  <a:lnTo>
                    <a:pt x="760806" y="1510667"/>
                  </a:lnTo>
                  <a:lnTo>
                    <a:pt x="802987" y="1070800"/>
                  </a:lnTo>
                  <a:lnTo>
                    <a:pt x="662612" y="1489795"/>
                  </a:lnTo>
                  <a:lnTo>
                    <a:pt x="550730" y="1466013"/>
                  </a:lnTo>
                  <a:lnTo>
                    <a:pt x="297567" y="1319849"/>
                  </a:lnTo>
                  <a:lnTo>
                    <a:pt x="379949" y="994832"/>
                  </a:lnTo>
                  <a:lnTo>
                    <a:pt x="196570" y="1269002"/>
                  </a:lnTo>
                  <a:lnTo>
                    <a:pt x="0" y="941853"/>
                  </a:lnTo>
                  <a:lnTo>
                    <a:pt x="0" y="582462"/>
                  </a:lnTo>
                  <a:lnTo>
                    <a:pt x="149333" y="247052"/>
                  </a:lnTo>
                  <a:lnTo>
                    <a:pt x="454249" y="33548"/>
                  </a:lnTo>
                  <a:lnTo>
                    <a:pt x="512155" y="369602"/>
                  </a:lnTo>
                  <a:lnTo>
                    <a:pt x="570419" y="31468"/>
                  </a:lnTo>
                  <a:lnTo>
                    <a:pt x="869815" y="0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87" name="直線コネクタ 786">
              <a:extLst>
                <a:ext uri="{FF2B5EF4-FFF2-40B4-BE49-F238E27FC236}">
                  <a16:creationId xmlns:a16="http://schemas.microsoft.com/office/drawing/2014/main" id="{10BE7694-1A6E-0BF2-4B85-B55F18F32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2829" y="954671"/>
              <a:ext cx="49508" cy="403215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8" name="グループ化 787">
              <a:extLst>
                <a:ext uri="{FF2B5EF4-FFF2-40B4-BE49-F238E27FC236}">
                  <a16:creationId xmlns:a16="http://schemas.microsoft.com/office/drawing/2014/main" id="{AD2C727D-3D71-39BC-C7D4-F289EFB8C050}"/>
                </a:ext>
              </a:extLst>
            </p:cNvPr>
            <p:cNvGrpSpPr/>
            <p:nvPr/>
          </p:nvGrpSpPr>
          <p:grpSpPr>
            <a:xfrm>
              <a:off x="696090" y="1276561"/>
              <a:ext cx="1153185" cy="757646"/>
              <a:chOff x="3323958" y="6198165"/>
              <a:chExt cx="6431518" cy="4225524"/>
            </a:xfrm>
          </p:grpSpPr>
          <p:sp>
            <p:nvSpPr>
              <p:cNvPr id="789" name="楕円 788">
                <a:extLst>
                  <a:ext uri="{FF2B5EF4-FFF2-40B4-BE49-F238E27FC236}">
                    <a16:creationId xmlns:a16="http://schemas.microsoft.com/office/drawing/2014/main" id="{20FCA1F2-A6E3-E64C-64E8-351F76E17640}"/>
                  </a:ext>
                </a:extLst>
              </p:cNvPr>
              <p:cNvSpPr/>
              <p:nvPr/>
            </p:nvSpPr>
            <p:spPr>
              <a:xfrm rot="20025103">
                <a:off x="3826664" y="7472035"/>
                <a:ext cx="855848" cy="7121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0" name="楕円 789">
                <a:extLst>
                  <a:ext uri="{FF2B5EF4-FFF2-40B4-BE49-F238E27FC236}">
                    <a16:creationId xmlns:a16="http://schemas.microsoft.com/office/drawing/2014/main" id="{1950921A-12F4-790C-6C7E-276B870497BA}"/>
                  </a:ext>
                </a:extLst>
              </p:cNvPr>
              <p:cNvSpPr/>
              <p:nvPr/>
            </p:nvSpPr>
            <p:spPr>
              <a:xfrm rot="1574897" flipH="1">
                <a:off x="8493085" y="7472035"/>
                <a:ext cx="855848" cy="7121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1" name="二等辺三角形 121">
                <a:extLst>
                  <a:ext uri="{FF2B5EF4-FFF2-40B4-BE49-F238E27FC236}">
                    <a16:creationId xmlns:a16="http://schemas.microsoft.com/office/drawing/2014/main" id="{79F70450-4081-E882-D6A3-6648764A742B}"/>
                  </a:ext>
                </a:extLst>
              </p:cNvPr>
              <p:cNvSpPr/>
              <p:nvPr/>
            </p:nvSpPr>
            <p:spPr>
              <a:xfrm rot="10800000">
                <a:off x="6035347" y="8824312"/>
                <a:ext cx="1098719" cy="732708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2" name="二等辺三角形 791">
                <a:extLst>
                  <a:ext uri="{FF2B5EF4-FFF2-40B4-BE49-F238E27FC236}">
                    <a16:creationId xmlns:a16="http://schemas.microsoft.com/office/drawing/2014/main" id="{5F655491-19A0-3742-E1B6-6073582C5E6F}"/>
                  </a:ext>
                </a:extLst>
              </p:cNvPr>
              <p:cNvSpPr/>
              <p:nvPr/>
            </p:nvSpPr>
            <p:spPr>
              <a:xfrm rot="12570271">
                <a:off x="3782460" y="9741599"/>
                <a:ext cx="685929" cy="68209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3" name="二等辺三角形 792">
                <a:extLst>
                  <a:ext uri="{FF2B5EF4-FFF2-40B4-BE49-F238E27FC236}">
                    <a16:creationId xmlns:a16="http://schemas.microsoft.com/office/drawing/2014/main" id="{950BD6F0-9DE7-5131-6F14-9354D046A31B}"/>
                  </a:ext>
                </a:extLst>
              </p:cNvPr>
              <p:cNvSpPr/>
              <p:nvPr/>
            </p:nvSpPr>
            <p:spPr>
              <a:xfrm rot="9029729" flipH="1">
                <a:off x="8717445" y="9741599"/>
                <a:ext cx="685929" cy="68209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4" name="円弧 793">
                <a:extLst>
                  <a:ext uri="{FF2B5EF4-FFF2-40B4-BE49-F238E27FC236}">
                    <a16:creationId xmlns:a16="http://schemas.microsoft.com/office/drawing/2014/main" id="{A742D9A5-71BA-12EC-D477-08AF43D9D463}"/>
                  </a:ext>
                </a:extLst>
              </p:cNvPr>
              <p:cNvSpPr/>
              <p:nvPr/>
            </p:nvSpPr>
            <p:spPr>
              <a:xfrm rot="8100000">
                <a:off x="6041821" y="6198165"/>
                <a:ext cx="3713655" cy="3841677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5" name="円弧 794">
                <a:extLst>
                  <a:ext uri="{FF2B5EF4-FFF2-40B4-BE49-F238E27FC236}">
                    <a16:creationId xmlns:a16="http://schemas.microsoft.com/office/drawing/2014/main" id="{075A2EE7-2197-F079-7EB0-218E7AD27719}"/>
                  </a:ext>
                </a:extLst>
              </p:cNvPr>
              <p:cNvSpPr/>
              <p:nvPr/>
            </p:nvSpPr>
            <p:spPr>
              <a:xfrm rot="13500000" flipH="1">
                <a:off x="3387969" y="6198165"/>
                <a:ext cx="3713655" cy="3841677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33" name="四角形: 角を丸くする 527">
              <a:extLst>
                <a:ext uri="{FF2B5EF4-FFF2-40B4-BE49-F238E27FC236}">
                  <a16:creationId xmlns:a16="http://schemas.microsoft.com/office/drawing/2014/main" id="{DA188601-1589-FFD4-BCFE-AE64D30BB3BA}"/>
                </a:ext>
              </a:extLst>
            </p:cNvPr>
            <p:cNvSpPr/>
            <p:nvPr/>
          </p:nvSpPr>
          <p:spPr>
            <a:xfrm rot="21152715">
              <a:off x="965431" y="1018466"/>
              <a:ext cx="260133" cy="160934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四角形: 角を丸くする 527">
              <a:extLst>
                <a:ext uri="{FF2B5EF4-FFF2-40B4-BE49-F238E27FC236}">
                  <a16:creationId xmlns:a16="http://schemas.microsoft.com/office/drawing/2014/main" id="{CD0ED3B1-1FB2-AFE1-F4C5-A77BEA0581FF}"/>
                </a:ext>
              </a:extLst>
            </p:cNvPr>
            <p:cNvSpPr/>
            <p:nvPr/>
          </p:nvSpPr>
          <p:spPr>
            <a:xfrm rot="447285" flipH="1">
              <a:off x="1340404" y="1018467"/>
              <a:ext cx="260133" cy="160934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正方形/長方形 515">
              <a:extLst>
                <a:ext uri="{FF2B5EF4-FFF2-40B4-BE49-F238E27FC236}">
                  <a16:creationId xmlns:a16="http://schemas.microsoft.com/office/drawing/2014/main" id="{02716E9C-1E62-FF37-8A8C-3EB77608C6E3}"/>
                </a:ext>
              </a:extLst>
            </p:cNvPr>
            <p:cNvSpPr/>
            <p:nvPr/>
          </p:nvSpPr>
          <p:spPr>
            <a:xfrm rot="21207825">
              <a:off x="1160961" y="941135"/>
              <a:ext cx="100592" cy="482863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729"/>
                <a:gd name="connsiteY0" fmla="*/ 0 h 483293"/>
                <a:gd name="connsiteX1" fmla="*/ 100681 w 100729"/>
                <a:gd name="connsiteY1" fmla="*/ 3596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8983 w 100729"/>
                <a:gd name="connsiteY1" fmla="*/ 3402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7187 w 100729"/>
                <a:gd name="connsiteY1" fmla="*/ 4057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9880 w 100681"/>
                <a:gd name="connsiteY2" fmla="*/ 17732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6059 w 100681"/>
                <a:gd name="connsiteY2" fmla="*/ 17294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7757 w 100681"/>
                <a:gd name="connsiteY2" fmla="*/ 17488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81" h="483293">
                  <a:moveTo>
                    <a:pt x="0" y="0"/>
                  </a:moveTo>
                  <a:lnTo>
                    <a:pt x="97187" y="4057"/>
                  </a:lnTo>
                  <a:cubicBezTo>
                    <a:pt x="97203" y="8801"/>
                    <a:pt x="97741" y="12744"/>
                    <a:pt x="97757" y="17488"/>
                  </a:cubicBezTo>
                  <a:cubicBezTo>
                    <a:pt x="97741" y="170187"/>
                    <a:pt x="100697" y="323226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正方形/長方形 515">
              <a:extLst>
                <a:ext uri="{FF2B5EF4-FFF2-40B4-BE49-F238E27FC236}">
                  <a16:creationId xmlns:a16="http://schemas.microsoft.com/office/drawing/2014/main" id="{5B4D7CDA-CEF8-4765-4CC9-F0E1F96F8260}"/>
                </a:ext>
              </a:extLst>
            </p:cNvPr>
            <p:cNvSpPr/>
            <p:nvPr/>
          </p:nvSpPr>
          <p:spPr>
            <a:xfrm rot="392175" flipH="1">
              <a:off x="1302607" y="940920"/>
              <a:ext cx="104371" cy="482863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1747"/>
                <a:gd name="connsiteY0" fmla="*/ 0 h 483293"/>
                <a:gd name="connsiteX1" fmla="*/ 101747 w 101747"/>
                <a:gd name="connsiteY1" fmla="*/ 9310 h 483293"/>
                <a:gd name="connsiteX2" fmla="*/ 100681 w 101747"/>
                <a:gd name="connsiteY2" fmla="*/ 475925 h 483293"/>
                <a:gd name="connsiteX3" fmla="*/ 53870 w 101747"/>
                <a:gd name="connsiteY3" fmla="*/ 483293 h 483293"/>
                <a:gd name="connsiteX4" fmla="*/ 0 w 101747"/>
                <a:gd name="connsiteY4" fmla="*/ 0 h 483293"/>
                <a:gd name="connsiteX0" fmla="*/ 0 w 109308"/>
                <a:gd name="connsiteY0" fmla="*/ 17630 h 500923"/>
                <a:gd name="connsiteX1" fmla="*/ 101747 w 109308"/>
                <a:gd name="connsiteY1" fmla="*/ 26940 h 500923"/>
                <a:gd name="connsiteX2" fmla="*/ 101702 w 109308"/>
                <a:gd name="connsiteY2" fmla="*/ 36431 h 500923"/>
                <a:gd name="connsiteX3" fmla="*/ 100681 w 109308"/>
                <a:gd name="connsiteY3" fmla="*/ 493555 h 500923"/>
                <a:gd name="connsiteX4" fmla="*/ 53870 w 109308"/>
                <a:gd name="connsiteY4" fmla="*/ 500923 h 500923"/>
                <a:gd name="connsiteX5" fmla="*/ 0 w 109308"/>
                <a:gd name="connsiteY5" fmla="*/ 17630 h 500923"/>
                <a:gd name="connsiteX0" fmla="*/ 0 w 104464"/>
                <a:gd name="connsiteY0" fmla="*/ 17241 h 500534"/>
                <a:gd name="connsiteX1" fmla="*/ 101747 w 104464"/>
                <a:gd name="connsiteY1" fmla="*/ 26551 h 500534"/>
                <a:gd name="connsiteX2" fmla="*/ 101702 w 104464"/>
                <a:gd name="connsiteY2" fmla="*/ 36042 h 500534"/>
                <a:gd name="connsiteX3" fmla="*/ 100681 w 104464"/>
                <a:gd name="connsiteY3" fmla="*/ 493166 h 500534"/>
                <a:gd name="connsiteX4" fmla="*/ 53870 w 104464"/>
                <a:gd name="connsiteY4" fmla="*/ 500534 h 500534"/>
                <a:gd name="connsiteX5" fmla="*/ 0 w 104464"/>
                <a:gd name="connsiteY5" fmla="*/ 17241 h 500534"/>
                <a:gd name="connsiteX0" fmla="*/ 0 w 104464"/>
                <a:gd name="connsiteY0" fmla="*/ 0 h 483293"/>
                <a:gd name="connsiteX1" fmla="*/ 101747 w 104464"/>
                <a:gd name="connsiteY1" fmla="*/ 9310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99624 w 104464"/>
                <a:gd name="connsiteY1" fmla="*/ 9067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64" h="483293">
                  <a:moveTo>
                    <a:pt x="0" y="0"/>
                  </a:moveTo>
                  <a:lnTo>
                    <a:pt x="100473" y="9164"/>
                  </a:lnTo>
                  <a:cubicBezTo>
                    <a:pt x="101087" y="13982"/>
                    <a:pt x="101724" y="14055"/>
                    <a:pt x="101702" y="18801"/>
                  </a:cubicBezTo>
                  <a:cubicBezTo>
                    <a:pt x="101524" y="96570"/>
                    <a:pt x="108653" y="398510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四角形: 角を丸くする 1136">
              <a:extLst>
                <a:ext uri="{FF2B5EF4-FFF2-40B4-BE49-F238E27FC236}">
                  <a16:creationId xmlns:a16="http://schemas.microsoft.com/office/drawing/2014/main" id="{63338661-F20D-F6E2-0B3B-5E1898B3549C}"/>
                </a:ext>
              </a:extLst>
            </p:cNvPr>
            <p:cNvSpPr/>
            <p:nvPr/>
          </p:nvSpPr>
          <p:spPr>
            <a:xfrm>
              <a:off x="1091703" y="1357886"/>
              <a:ext cx="381268" cy="87544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四角形: 角を丸くする 1137">
              <a:extLst>
                <a:ext uri="{FF2B5EF4-FFF2-40B4-BE49-F238E27FC236}">
                  <a16:creationId xmlns:a16="http://schemas.microsoft.com/office/drawing/2014/main" id="{34AD3E17-1BFF-6254-D590-F9F6D556DA2C}"/>
                </a:ext>
              </a:extLst>
            </p:cNvPr>
            <p:cNvSpPr/>
            <p:nvPr/>
          </p:nvSpPr>
          <p:spPr>
            <a:xfrm rot="16200000">
              <a:off x="1203375" y="1399294"/>
              <a:ext cx="161122" cy="8992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44" name="直線コネクタ 1143">
              <a:extLst>
                <a:ext uri="{FF2B5EF4-FFF2-40B4-BE49-F238E27FC236}">
                  <a16:creationId xmlns:a16="http://schemas.microsoft.com/office/drawing/2014/main" id="{D76FC183-9A40-A20A-23CD-6484ACF20233}"/>
                </a:ext>
              </a:extLst>
            </p:cNvPr>
            <p:cNvCxnSpPr>
              <a:cxnSpLocks/>
            </p:cNvCxnSpPr>
            <p:nvPr/>
          </p:nvCxnSpPr>
          <p:spPr>
            <a:xfrm>
              <a:off x="1125219" y="955408"/>
              <a:ext cx="106933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直線コネクタ 1144">
              <a:extLst>
                <a:ext uri="{FF2B5EF4-FFF2-40B4-BE49-F238E27FC236}">
                  <a16:creationId xmlns:a16="http://schemas.microsoft.com/office/drawing/2014/main" id="{B5DAC76B-5509-3167-845B-4A7EF1CA3517}"/>
                </a:ext>
              </a:extLst>
            </p:cNvPr>
            <p:cNvCxnSpPr>
              <a:cxnSpLocks/>
            </p:cNvCxnSpPr>
            <p:nvPr/>
          </p:nvCxnSpPr>
          <p:spPr>
            <a:xfrm>
              <a:off x="1331185" y="955408"/>
              <a:ext cx="104553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1" name="グループ化 1150">
              <a:extLst>
                <a:ext uri="{FF2B5EF4-FFF2-40B4-BE49-F238E27FC236}">
                  <a16:creationId xmlns:a16="http://schemas.microsoft.com/office/drawing/2014/main" id="{2AC415E3-4B0F-11DD-9E26-CBDC0491A311}"/>
                </a:ext>
              </a:extLst>
            </p:cNvPr>
            <p:cNvGrpSpPr/>
            <p:nvPr/>
          </p:nvGrpSpPr>
          <p:grpSpPr>
            <a:xfrm>
              <a:off x="1370941" y="1289797"/>
              <a:ext cx="722069" cy="807155"/>
              <a:chOff x="1370941" y="1289797"/>
              <a:chExt cx="722069" cy="807155"/>
            </a:xfrm>
          </p:grpSpPr>
          <p:sp>
            <p:nvSpPr>
              <p:cNvPr id="1152" name="円弧 1151">
                <a:extLst>
                  <a:ext uri="{FF2B5EF4-FFF2-40B4-BE49-F238E27FC236}">
                    <a16:creationId xmlns:a16="http://schemas.microsoft.com/office/drawing/2014/main" id="{0F695FDA-DDA0-D80F-CF78-0BBB81F024CE}"/>
                  </a:ext>
                </a:extLst>
              </p:cNvPr>
              <p:cNvSpPr/>
              <p:nvPr/>
            </p:nvSpPr>
            <p:spPr>
              <a:xfrm rot="1686032">
                <a:off x="1370941" y="1289797"/>
                <a:ext cx="722069" cy="80715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98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53" name="円弧 1152">
                <a:extLst>
                  <a:ext uri="{FF2B5EF4-FFF2-40B4-BE49-F238E27FC236}">
                    <a16:creationId xmlns:a16="http://schemas.microsoft.com/office/drawing/2014/main" id="{497C0087-31BE-D608-1951-2F2B5E424F61}"/>
                  </a:ext>
                </a:extLst>
              </p:cNvPr>
              <p:cNvSpPr/>
              <p:nvPr/>
            </p:nvSpPr>
            <p:spPr>
              <a:xfrm rot="1716592">
                <a:off x="1680828" y="1500058"/>
                <a:ext cx="291251" cy="387689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98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54" name="グループ化 1153">
              <a:extLst>
                <a:ext uri="{FF2B5EF4-FFF2-40B4-BE49-F238E27FC236}">
                  <a16:creationId xmlns:a16="http://schemas.microsoft.com/office/drawing/2014/main" id="{42B294CC-B4A2-3060-ACE1-12811D0FC4BB}"/>
                </a:ext>
              </a:extLst>
            </p:cNvPr>
            <p:cNvGrpSpPr/>
            <p:nvPr/>
          </p:nvGrpSpPr>
          <p:grpSpPr>
            <a:xfrm>
              <a:off x="471692" y="1289797"/>
              <a:ext cx="722069" cy="807155"/>
              <a:chOff x="471692" y="1289797"/>
              <a:chExt cx="722069" cy="807155"/>
            </a:xfrm>
          </p:grpSpPr>
          <p:sp>
            <p:nvSpPr>
              <p:cNvPr id="1155" name="円弧 1154">
                <a:extLst>
                  <a:ext uri="{FF2B5EF4-FFF2-40B4-BE49-F238E27FC236}">
                    <a16:creationId xmlns:a16="http://schemas.microsoft.com/office/drawing/2014/main" id="{DF2A56BA-E418-AF28-F22E-394C65095389}"/>
                  </a:ext>
                </a:extLst>
              </p:cNvPr>
              <p:cNvSpPr/>
              <p:nvPr/>
            </p:nvSpPr>
            <p:spPr>
              <a:xfrm rot="19913968" flipH="1">
                <a:off x="471692" y="1289797"/>
                <a:ext cx="722069" cy="807155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98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56" name="円弧 1155">
                <a:extLst>
                  <a:ext uri="{FF2B5EF4-FFF2-40B4-BE49-F238E27FC236}">
                    <a16:creationId xmlns:a16="http://schemas.microsoft.com/office/drawing/2014/main" id="{32AD0AD5-4198-99A7-5D40-17B48980071C}"/>
                  </a:ext>
                </a:extLst>
              </p:cNvPr>
              <p:cNvSpPr/>
              <p:nvPr/>
            </p:nvSpPr>
            <p:spPr>
              <a:xfrm rot="19883408" flipH="1">
                <a:off x="592622" y="1500058"/>
                <a:ext cx="291251" cy="387689"/>
              </a:xfrm>
              <a:prstGeom prst="arc">
                <a:avLst>
                  <a:gd name="adj1" fmla="val 17563944"/>
                  <a:gd name="adj2" fmla="val 21041991"/>
                </a:avLst>
              </a:prstGeom>
              <a:ln w="698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22C83E4-1A65-0418-BD59-7E7A9FF5ACFB}"/>
              </a:ext>
            </a:extLst>
          </p:cNvPr>
          <p:cNvGrpSpPr/>
          <p:nvPr/>
        </p:nvGrpSpPr>
        <p:grpSpPr>
          <a:xfrm>
            <a:off x="223109" y="2706548"/>
            <a:ext cx="2131201" cy="1230506"/>
            <a:chOff x="223109" y="2706548"/>
            <a:chExt cx="2131201" cy="1230506"/>
          </a:xfrm>
        </p:grpSpPr>
        <p:sp>
          <p:nvSpPr>
            <p:cNvPr id="1196" name="二等辺三角形 144">
              <a:extLst>
                <a:ext uri="{FF2B5EF4-FFF2-40B4-BE49-F238E27FC236}">
                  <a16:creationId xmlns:a16="http://schemas.microsoft.com/office/drawing/2014/main" id="{CEC37477-7895-AD26-BD27-87D72340671A}"/>
                </a:ext>
              </a:extLst>
            </p:cNvPr>
            <p:cNvSpPr/>
            <p:nvPr/>
          </p:nvSpPr>
          <p:spPr>
            <a:xfrm rot="10800000">
              <a:off x="1211645" y="2807283"/>
              <a:ext cx="97522" cy="49982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1C2B6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二等辺三角形 144">
              <a:extLst>
                <a:ext uri="{FF2B5EF4-FFF2-40B4-BE49-F238E27FC236}">
                  <a16:creationId xmlns:a16="http://schemas.microsoft.com/office/drawing/2014/main" id="{31F649F5-D0D4-AF25-9D41-AB6FBA41F09B}"/>
                </a:ext>
              </a:extLst>
            </p:cNvPr>
            <p:cNvSpPr/>
            <p:nvPr/>
          </p:nvSpPr>
          <p:spPr>
            <a:xfrm rot="10080000">
              <a:off x="753952" y="2915872"/>
              <a:ext cx="97522" cy="38884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二等辺三角形 144">
              <a:extLst>
                <a:ext uri="{FF2B5EF4-FFF2-40B4-BE49-F238E27FC236}">
                  <a16:creationId xmlns:a16="http://schemas.microsoft.com/office/drawing/2014/main" id="{B4B0E661-CAEC-F793-D0D1-56F06A7B90A1}"/>
                </a:ext>
              </a:extLst>
            </p:cNvPr>
            <p:cNvSpPr/>
            <p:nvPr/>
          </p:nvSpPr>
          <p:spPr>
            <a:xfrm rot="11520000" flipH="1">
              <a:off x="1726351" y="2918912"/>
              <a:ext cx="97522" cy="356725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453723 h 453723"/>
                <a:gd name="connsiteX1" fmla="*/ 24821 w 97415"/>
                <a:gd name="connsiteY1" fmla="*/ 0 h 453723"/>
                <a:gd name="connsiteX2" fmla="*/ 97415 w 97415"/>
                <a:gd name="connsiteY2" fmla="*/ 453723 h 453723"/>
                <a:gd name="connsiteX3" fmla="*/ 0 w 97415"/>
                <a:gd name="connsiteY3" fmla="*/ 453723 h 4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53723">
                  <a:moveTo>
                    <a:pt x="0" y="453723"/>
                  </a:moveTo>
                  <a:lnTo>
                    <a:pt x="24821" y="0"/>
                  </a:lnTo>
                  <a:lnTo>
                    <a:pt x="97415" y="453723"/>
                  </a:lnTo>
                  <a:lnTo>
                    <a:pt x="0" y="453723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台形 132">
              <a:extLst>
                <a:ext uri="{FF2B5EF4-FFF2-40B4-BE49-F238E27FC236}">
                  <a16:creationId xmlns:a16="http://schemas.microsoft.com/office/drawing/2014/main" id="{73899B7E-F21C-6C2E-3462-031092E29C52}"/>
                </a:ext>
              </a:extLst>
            </p:cNvPr>
            <p:cNvSpPr/>
            <p:nvPr/>
          </p:nvSpPr>
          <p:spPr>
            <a:xfrm rot="4675086">
              <a:off x="2059671" y="3247681"/>
              <a:ext cx="364927" cy="22435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5633"/>
                <a:gd name="connsiteY0" fmla="*/ 230148 h 237325"/>
                <a:gd name="connsiteX1" fmla="*/ 90409 w 375633"/>
                <a:gd name="connsiteY1" fmla="*/ 364 h 237325"/>
                <a:gd name="connsiteX2" fmla="*/ 293408 w 375633"/>
                <a:gd name="connsiteY2" fmla="*/ 0 h 237325"/>
                <a:gd name="connsiteX3" fmla="*/ 375633 w 375633"/>
                <a:gd name="connsiteY3" fmla="*/ 237325 h 237325"/>
                <a:gd name="connsiteX4" fmla="*/ 0 w 375633"/>
                <a:gd name="connsiteY4" fmla="*/ 230148 h 237325"/>
                <a:gd name="connsiteX0" fmla="*/ 0 w 388037"/>
                <a:gd name="connsiteY0" fmla="*/ 239646 h 239646"/>
                <a:gd name="connsiteX1" fmla="*/ 102813 w 388037"/>
                <a:gd name="connsiteY1" fmla="*/ 364 h 239646"/>
                <a:gd name="connsiteX2" fmla="*/ 305812 w 388037"/>
                <a:gd name="connsiteY2" fmla="*/ 0 h 239646"/>
                <a:gd name="connsiteX3" fmla="*/ 388037 w 388037"/>
                <a:gd name="connsiteY3" fmla="*/ 237325 h 239646"/>
                <a:gd name="connsiteX4" fmla="*/ 0 w 388037"/>
                <a:gd name="connsiteY4" fmla="*/ 239646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37" h="239646">
                  <a:moveTo>
                    <a:pt x="0" y="239646"/>
                  </a:moveTo>
                  <a:lnTo>
                    <a:pt x="102813" y="364"/>
                  </a:lnTo>
                  <a:lnTo>
                    <a:pt x="305812" y="0"/>
                  </a:lnTo>
                  <a:lnTo>
                    <a:pt x="388037" y="237325"/>
                  </a:lnTo>
                  <a:lnTo>
                    <a:pt x="0" y="239646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台形 132">
              <a:extLst>
                <a:ext uri="{FF2B5EF4-FFF2-40B4-BE49-F238E27FC236}">
                  <a16:creationId xmlns:a16="http://schemas.microsoft.com/office/drawing/2014/main" id="{DD98E24A-F004-B99E-AA83-6992A05C9424}"/>
                </a:ext>
              </a:extLst>
            </p:cNvPr>
            <p:cNvSpPr/>
            <p:nvPr/>
          </p:nvSpPr>
          <p:spPr>
            <a:xfrm rot="6080199">
              <a:off x="2060205" y="3645926"/>
              <a:ext cx="360032" cy="22041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56730"/>
                <a:gd name="connsiteY0" fmla="*/ 209695 h 220169"/>
                <a:gd name="connsiteX1" fmla="*/ 75006 w 356730"/>
                <a:gd name="connsiteY1" fmla="*/ 0 h 220169"/>
                <a:gd name="connsiteX2" fmla="*/ 262976 w 356730"/>
                <a:gd name="connsiteY2" fmla="*/ 602 h 220169"/>
                <a:gd name="connsiteX3" fmla="*/ 356730 w 356730"/>
                <a:gd name="connsiteY3" fmla="*/ 220169 h 220169"/>
                <a:gd name="connsiteX4" fmla="*/ 0 w 356730"/>
                <a:gd name="connsiteY4" fmla="*/ 209695 h 220169"/>
                <a:gd name="connsiteX0" fmla="*/ 0 w 359637"/>
                <a:gd name="connsiteY0" fmla="*/ 214060 h 220169"/>
                <a:gd name="connsiteX1" fmla="*/ 77913 w 359637"/>
                <a:gd name="connsiteY1" fmla="*/ 0 h 220169"/>
                <a:gd name="connsiteX2" fmla="*/ 265883 w 359637"/>
                <a:gd name="connsiteY2" fmla="*/ 602 h 220169"/>
                <a:gd name="connsiteX3" fmla="*/ 359637 w 359637"/>
                <a:gd name="connsiteY3" fmla="*/ 220169 h 220169"/>
                <a:gd name="connsiteX4" fmla="*/ 0 w 359637"/>
                <a:gd name="connsiteY4" fmla="*/ 214060 h 22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37" h="220169">
                  <a:moveTo>
                    <a:pt x="0" y="214060"/>
                  </a:moveTo>
                  <a:lnTo>
                    <a:pt x="77913" y="0"/>
                  </a:lnTo>
                  <a:lnTo>
                    <a:pt x="265883" y="602"/>
                  </a:lnTo>
                  <a:lnTo>
                    <a:pt x="359637" y="220169"/>
                  </a:lnTo>
                  <a:lnTo>
                    <a:pt x="0" y="21406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台形 132">
              <a:extLst>
                <a:ext uri="{FF2B5EF4-FFF2-40B4-BE49-F238E27FC236}">
                  <a16:creationId xmlns:a16="http://schemas.microsoft.com/office/drawing/2014/main" id="{C5BE6B2B-7822-FD09-C4A8-2FD6C5F7D6CC}"/>
                </a:ext>
              </a:extLst>
            </p:cNvPr>
            <p:cNvSpPr/>
            <p:nvPr/>
          </p:nvSpPr>
          <p:spPr>
            <a:xfrm rot="2816694">
              <a:off x="1863922" y="2873304"/>
              <a:ext cx="379402" cy="23598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8859"/>
                <a:gd name="connsiteY0" fmla="*/ 232463 h 235273"/>
                <a:gd name="connsiteX1" fmla="*/ 90409 w 378859"/>
                <a:gd name="connsiteY1" fmla="*/ 2679 h 235273"/>
                <a:gd name="connsiteX2" fmla="*/ 306863 w 378859"/>
                <a:gd name="connsiteY2" fmla="*/ 0 h 235273"/>
                <a:gd name="connsiteX3" fmla="*/ 378859 w 378859"/>
                <a:gd name="connsiteY3" fmla="*/ 235273 h 235273"/>
                <a:gd name="connsiteX4" fmla="*/ 0 w 378859"/>
                <a:gd name="connsiteY4" fmla="*/ 232463 h 235273"/>
                <a:gd name="connsiteX0" fmla="*/ 0 w 379615"/>
                <a:gd name="connsiteY0" fmla="*/ 235019 h 235273"/>
                <a:gd name="connsiteX1" fmla="*/ 91165 w 379615"/>
                <a:gd name="connsiteY1" fmla="*/ 2679 h 235273"/>
                <a:gd name="connsiteX2" fmla="*/ 307619 w 379615"/>
                <a:gd name="connsiteY2" fmla="*/ 0 h 235273"/>
                <a:gd name="connsiteX3" fmla="*/ 379615 w 379615"/>
                <a:gd name="connsiteY3" fmla="*/ 235273 h 235273"/>
                <a:gd name="connsiteX4" fmla="*/ 0 w 379615"/>
                <a:gd name="connsiteY4" fmla="*/ 235019 h 235273"/>
                <a:gd name="connsiteX0" fmla="*/ 0 w 380196"/>
                <a:gd name="connsiteY0" fmla="*/ 234477 h 235273"/>
                <a:gd name="connsiteX1" fmla="*/ 91746 w 380196"/>
                <a:gd name="connsiteY1" fmla="*/ 2679 h 235273"/>
                <a:gd name="connsiteX2" fmla="*/ 308200 w 380196"/>
                <a:gd name="connsiteY2" fmla="*/ 0 h 235273"/>
                <a:gd name="connsiteX3" fmla="*/ 380196 w 380196"/>
                <a:gd name="connsiteY3" fmla="*/ 235273 h 235273"/>
                <a:gd name="connsiteX4" fmla="*/ 0 w 380196"/>
                <a:gd name="connsiteY4" fmla="*/ 234477 h 235273"/>
                <a:gd name="connsiteX0" fmla="*/ 0 w 380196"/>
                <a:gd name="connsiteY0" fmla="*/ 234477 h 235273"/>
                <a:gd name="connsiteX1" fmla="*/ 1210 w 380196"/>
                <a:gd name="connsiteY1" fmla="*/ 229404 h 235273"/>
                <a:gd name="connsiteX2" fmla="*/ 91746 w 380196"/>
                <a:gd name="connsiteY2" fmla="*/ 2679 h 235273"/>
                <a:gd name="connsiteX3" fmla="*/ 308200 w 380196"/>
                <a:gd name="connsiteY3" fmla="*/ 0 h 235273"/>
                <a:gd name="connsiteX4" fmla="*/ 380196 w 380196"/>
                <a:gd name="connsiteY4" fmla="*/ 235273 h 235273"/>
                <a:gd name="connsiteX5" fmla="*/ 0 w 380196"/>
                <a:gd name="connsiteY5" fmla="*/ 234477 h 235273"/>
                <a:gd name="connsiteX0" fmla="*/ 11763 w 378986"/>
                <a:gd name="connsiteY0" fmla="*/ 235723 h 235723"/>
                <a:gd name="connsiteX1" fmla="*/ 0 w 378986"/>
                <a:gd name="connsiteY1" fmla="*/ 229404 h 235723"/>
                <a:gd name="connsiteX2" fmla="*/ 90536 w 378986"/>
                <a:gd name="connsiteY2" fmla="*/ 2679 h 235723"/>
                <a:gd name="connsiteX3" fmla="*/ 306990 w 378986"/>
                <a:gd name="connsiteY3" fmla="*/ 0 h 235723"/>
                <a:gd name="connsiteX4" fmla="*/ 378986 w 378986"/>
                <a:gd name="connsiteY4" fmla="*/ 235273 h 235723"/>
                <a:gd name="connsiteX5" fmla="*/ 11763 w 378986"/>
                <a:gd name="connsiteY5" fmla="*/ 235723 h 23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986" h="235723">
                  <a:moveTo>
                    <a:pt x="11763" y="235723"/>
                  </a:moveTo>
                  <a:lnTo>
                    <a:pt x="0" y="229404"/>
                  </a:lnTo>
                  <a:lnTo>
                    <a:pt x="90536" y="2679"/>
                  </a:lnTo>
                  <a:lnTo>
                    <a:pt x="306990" y="0"/>
                  </a:lnTo>
                  <a:lnTo>
                    <a:pt x="378986" y="235273"/>
                  </a:lnTo>
                  <a:lnTo>
                    <a:pt x="11763" y="235723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台形 132">
              <a:extLst>
                <a:ext uri="{FF2B5EF4-FFF2-40B4-BE49-F238E27FC236}">
                  <a16:creationId xmlns:a16="http://schemas.microsoft.com/office/drawing/2014/main" id="{3622CDD8-56C8-C64D-E870-505A968E9E1C}"/>
                </a:ext>
              </a:extLst>
            </p:cNvPr>
            <p:cNvSpPr/>
            <p:nvPr/>
          </p:nvSpPr>
          <p:spPr>
            <a:xfrm rot="18783306" flipH="1">
              <a:off x="335629" y="2872898"/>
              <a:ext cx="373109" cy="23261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3568"/>
                <a:gd name="connsiteY0" fmla="*/ 229099 h 229781"/>
                <a:gd name="connsiteX1" fmla="*/ 2002 w 383568"/>
                <a:gd name="connsiteY1" fmla="*/ 222592 h 229781"/>
                <a:gd name="connsiteX2" fmla="*/ 95515 w 383568"/>
                <a:gd name="connsiteY2" fmla="*/ 825 h 229781"/>
                <a:gd name="connsiteX3" fmla="*/ 306978 w 383568"/>
                <a:gd name="connsiteY3" fmla="*/ 0 h 229781"/>
                <a:gd name="connsiteX4" fmla="*/ 383568 w 383568"/>
                <a:gd name="connsiteY4" fmla="*/ 229781 h 229781"/>
                <a:gd name="connsiteX5" fmla="*/ 0 w 383568"/>
                <a:gd name="connsiteY5" fmla="*/ 229099 h 229781"/>
                <a:gd name="connsiteX0" fmla="*/ 6731 w 381566"/>
                <a:gd name="connsiteY0" fmla="*/ 229646 h 229781"/>
                <a:gd name="connsiteX1" fmla="*/ 0 w 381566"/>
                <a:gd name="connsiteY1" fmla="*/ 222592 h 229781"/>
                <a:gd name="connsiteX2" fmla="*/ 93513 w 381566"/>
                <a:gd name="connsiteY2" fmla="*/ 825 h 229781"/>
                <a:gd name="connsiteX3" fmla="*/ 304976 w 381566"/>
                <a:gd name="connsiteY3" fmla="*/ 0 h 229781"/>
                <a:gd name="connsiteX4" fmla="*/ 381566 w 381566"/>
                <a:gd name="connsiteY4" fmla="*/ 229781 h 229781"/>
                <a:gd name="connsiteX5" fmla="*/ 6731 w 381566"/>
                <a:gd name="connsiteY5" fmla="*/ 229646 h 229781"/>
                <a:gd name="connsiteX0" fmla="*/ 6907 w 381742"/>
                <a:gd name="connsiteY0" fmla="*/ 229646 h 229781"/>
                <a:gd name="connsiteX1" fmla="*/ 0 w 381742"/>
                <a:gd name="connsiteY1" fmla="*/ 225690 h 229781"/>
                <a:gd name="connsiteX2" fmla="*/ 93689 w 381742"/>
                <a:gd name="connsiteY2" fmla="*/ 825 h 229781"/>
                <a:gd name="connsiteX3" fmla="*/ 305152 w 381742"/>
                <a:gd name="connsiteY3" fmla="*/ 0 h 229781"/>
                <a:gd name="connsiteX4" fmla="*/ 381742 w 381742"/>
                <a:gd name="connsiteY4" fmla="*/ 229781 h 229781"/>
                <a:gd name="connsiteX5" fmla="*/ 6907 w 381742"/>
                <a:gd name="connsiteY5" fmla="*/ 229646 h 229781"/>
                <a:gd name="connsiteX0" fmla="*/ 9810 w 381742"/>
                <a:gd name="connsiteY0" fmla="*/ 232358 h 232358"/>
                <a:gd name="connsiteX1" fmla="*/ 0 w 381742"/>
                <a:gd name="connsiteY1" fmla="*/ 225690 h 232358"/>
                <a:gd name="connsiteX2" fmla="*/ 93689 w 381742"/>
                <a:gd name="connsiteY2" fmla="*/ 825 h 232358"/>
                <a:gd name="connsiteX3" fmla="*/ 305152 w 381742"/>
                <a:gd name="connsiteY3" fmla="*/ 0 h 232358"/>
                <a:gd name="connsiteX4" fmla="*/ 381742 w 381742"/>
                <a:gd name="connsiteY4" fmla="*/ 229781 h 232358"/>
                <a:gd name="connsiteX5" fmla="*/ 9810 w 381742"/>
                <a:gd name="connsiteY5" fmla="*/ 232358 h 232358"/>
                <a:gd name="connsiteX0" fmla="*/ 9248 w 381180"/>
                <a:gd name="connsiteY0" fmla="*/ 232358 h 232358"/>
                <a:gd name="connsiteX1" fmla="*/ 0 w 381180"/>
                <a:gd name="connsiteY1" fmla="*/ 225671 h 232358"/>
                <a:gd name="connsiteX2" fmla="*/ 93127 w 381180"/>
                <a:gd name="connsiteY2" fmla="*/ 825 h 232358"/>
                <a:gd name="connsiteX3" fmla="*/ 304590 w 381180"/>
                <a:gd name="connsiteY3" fmla="*/ 0 h 232358"/>
                <a:gd name="connsiteX4" fmla="*/ 381180 w 381180"/>
                <a:gd name="connsiteY4" fmla="*/ 229781 h 232358"/>
                <a:gd name="connsiteX5" fmla="*/ 9248 w 381180"/>
                <a:gd name="connsiteY5" fmla="*/ 232358 h 232358"/>
                <a:gd name="connsiteX0" fmla="*/ 9248 w 372700"/>
                <a:gd name="connsiteY0" fmla="*/ 232358 h 232358"/>
                <a:gd name="connsiteX1" fmla="*/ 0 w 372700"/>
                <a:gd name="connsiteY1" fmla="*/ 225671 h 232358"/>
                <a:gd name="connsiteX2" fmla="*/ 93127 w 372700"/>
                <a:gd name="connsiteY2" fmla="*/ 825 h 232358"/>
                <a:gd name="connsiteX3" fmla="*/ 304590 w 372700"/>
                <a:gd name="connsiteY3" fmla="*/ 0 h 232358"/>
                <a:gd name="connsiteX4" fmla="*/ 372700 w 372700"/>
                <a:gd name="connsiteY4" fmla="*/ 228382 h 232358"/>
                <a:gd name="connsiteX5" fmla="*/ 9248 w 372700"/>
                <a:gd name="connsiteY5" fmla="*/ 232358 h 23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00" h="232358">
                  <a:moveTo>
                    <a:pt x="9248" y="232358"/>
                  </a:moveTo>
                  <a:lnTo>
                    <a:pt x="0" y="225671"/>
                  </a:lnTo>
                  <a:lnTo>
                    <a:pt x="93127" y="825"/>
                  </a:lnTo>
                  <a:lnTo>
                    <a:pt x="304590" y="0"/>
                  </a:lnTo>
                  <a:lnTo>
                    <a:pt x="372700" y="228382"/>
                  </a:lnTo>
                  <a:lnTo>
                    <a:pt x="9248" y="232358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台形 132">
              <a:extLst>
                <a:ext uri="{FF2B5EF4-FFF2-40B4-BE49-F238E27FC236}">
                  <a16:creationId xmlns:a16="http://schemas.microsoft.com/office/drawing/2014/main" id="{05FA9E4C-BF0B-23E5-E4DF-2047EA292354}"/>
                </a:ext>
              </a:extLst>
            </p:cNvPr>
            <p:cNvSpPr/>
            <p:nvPr/>
          </p:nvSpPr>
          <p:spPr>
            <a:xfrm rot="16924914" flipH="1">
              <a:off x="148402" y="3247644"/>
              <a:ext cx="368704" cy="21928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926"/>
                <a:gd name="connsiteY0" fmla="*/ 233056 h 235307"/>
                <a:gd name="connsiteX1" fmla="*/ 91002 w 374926"/>
                <a:gd name="connsiteY1" fmla="*/ 364 h 235307"/>
                <a:gd name="connsiteX2" fmla="*/ 294001 w 374926"/>
                <a:gd name="connsiteY2" fmla="*/ 0 h 235307"/>
                <a:gd name="connsiteX3" fmla="*/ 374926 w 374926"/>
                <a:gd name="connsiteY3" fmla="*/ 235307 h 235307"/>
                <a:gd name="connsiteX4" fmla="*/ 0 w 374926"/>
                <a:gd name="connsiteY4" fmla="*/ 233056 h 235307"/>
                <a:gd name="connsiteX0" fmla="*/ 0 w 374050"/>
                <a:gd name="connsiteY0" fmla="*/ 232819 h 235307"/>
                <a:gd name="connsiteX1" fmla="*/ 90126 w 374050"/>
                <a:gd name="connsiteY1" fmla="*/ 364 h 235307"/>
                <a:gd name="connsiteX2" fmla="*/ 293125 w 374050"/>
                <a:gd name="connsiteY2" fmla="*/ 0 h 235307"/>
                <a:gd name="connsiteX3" fmla="*/ 374050 w 374050"/>
                <a:gd name="connsiteY3" fmla="*/ 235307 h 235307"/>
                <a:gd name="connsiteX4" fmla="*/ 0 w 374050"/>
                <a:gd name="connsiteY4" fmla="*/ 232819 h 235307"/>
                <a:gd name="connsiteX0" fmla="*/ 0 w 375095"/>
                <a:gd name="connsiteY0" fmla="*/ 232819 h 234239"/>
                <a:gd name="connsiteX1" fmla="*/ 90126 w 375095"/>
                <a:gd name="connsiteY1" fmla="*/ 364 h 234239"/>
                <a:gd name="connsiteX2" fmla="*/ 293125 w 375095"/>
                <a:gd name="connsiteY2" fmla="*/ 0 h 234239"/>
                <a:gd name="connsiteX3" fmla="*/ 375095 w 375095"/>
                <a:gd name="connsiteY3" fmla="*/ 234239 h 234239"/>
                <a:gd name="connsiteX4" fmla="*/ 0 w 375095"/>
                <a:gd name="connsiteY4" fmla="*/ 232819 h 23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95" h="234239">
                  <a:moveTo>
                    <a:pt x="0" y="232819"/>
                  </a:moveTo>
                  <a:lnTo>
                    <a:pt x="90126" y="364"/>
                  </a:lnTo>
                  <a:lnTo>
                    <a:pt x="293125" y="0"/>
                  </a:lnTo>
                  <a:lnTo>
                    <a:pt x="375095" y="234239"/>
                  </a:lnTo>
                  <a:lnTo>
                    <a:pt x="0" y="232819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台形 132">
              <a:extLst>
                <a:ext uri="{FF2B5EF4-FFF2-40B4-BE49-F238E27FC236}">
                  <a16:creationId xmlns:a16="http://schemas.microsoft.com/office/drawing/2014/main" id="{8ECC507D-496A-6158-2933-B88006A43831}"/>
                </a:ext>
              </a:extLst>
            </p:cNvPr>
            <p:cNvSpPr/>
            <p:nvPr/>
          </p:nvSpPr>
          <p:spPr>
            <a:xfrm rot="15519801" flipH="1">
              <a:off x="154708" y="3646664"/>
              <a:ext cx="362137" cy="218643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50909"/>
                <a:gd name="connsiteY0" fmla="*/ 212813 h 217161"/>
                <a:gd name="connsiteX1" fmla="*/ 78433 w 350909"/>
                <a:gd name="connsiteY1" fmla="*/ 0 h 217161"/>
                <a:gd name="connsiteX2" fmla="*/ 266403 w 350909"/>
                <a:gd name="connsiteY2" fmla="*/ 602 h 217161"/>
                <a:gd name="connsiteX3" fmla="*/ 350909 w 350909"/>
                <a:gd name="connsiteY3" fmla="*/ 217161 h 217161"/>
                <a:gd name="connsiteX4" fmla="*/ 0 w 350909"/>
                <a:gd name="connsiteY4" fmla="*/ 212813 h 217161"/>
                <a:gd name="connsiteX0" fmla="*/ 0 w 351766"/>
                <a:gd name="connsiteY0" fmla="*/ 212580 h 217161"/>
                <a:gd name="connsiteX1" fmla="*/ 79290 w 351766"/>
                <a:gd name="connsiteY1" fmla="*/ 0 h 217161"/>
                <a:gd name="connsiteX2" fmla="*/ 267260 w 351766"/>
                <a:gd name="connsiteY2" fmla="*/ 602 h 217161"/>
                <a:gd name="connsiteX3" fmla="*/ 351766 w 351766"/>
                <a:gd name="connsiteY3" fmla="*/ 217161 h 217161"/>
                <a:gd name="connsiteX4" fmla="*/ 0 w 351766"/>
                <a:gd name="connsiteY4" fmla="*/ 212580 h 217161"/>
                <a:gd name="connsiteX0" fmla="*/ 0 w 361740"/>
                <a:gd name="connsiteY0" fmla="*/ 212580 h 218403"/>
                <a:gd name="connsiteX1" fmla="*/ 79290 w 361740"/>
                <a:gd name="connsiteY1" fmla="*/ 0 h 218403"/>
                <a:gd name="connsiteX2" fmla="*/ 267260 w 361740"/>
                <a:gd name="connsiteY2" fmla="*/ 602 h 218403"/>
                <a:gd name="connsiteX3" fmla="*/ 361740 w 361740"/>
                <a:gd name="connsiteY3" fmla="*/ 218403 h 218403"/>
                <a:gd name="connsiteX4" fmla="*/ 0 w 361740"/>
                <a:gd name="connsiteY4" fmla="*/ 21258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40" h="218403">
                  <a:moveTo>
                    <a:pt x="0" y="212580"/>
                  </a:moveTo>
                  <a:lnTo>
                    <a:pt x="79290" y="0"/>
                  </a:lnTo>
                  <a:lnTo>
                    <a:pt x="267260" y="602"/>
                  </a:lnTo>
                  <a:lnTo>
                    <a:pt x="361740" y="218403"/>
                  </a:lnTo>
                  <a:lnTo>
                    <a:pt x="0" y="21258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台形 1191">
              <a:extLst>
                <a:ext uri="{FF2B5EF4-FFF2-40B4-BE49-F238E27FC236}">
                  <a16:creationId xmlns:a16="http://schemas.microsoft.com/office/drawing/2014/main" id="{41DC3AE4-9246-16A1-F80E-5E1550C1D9BE}"/>
                </a:ext>
              </a:extLst>
            </p:cNvPr>
            <p:cNvSpPr/>
            <p:nvPr/>
          </p:nvSpPr>
          <p:spPr>
            <a:xfrm rot="20520000">
              <a:off x="812279" y="2706548"/>
              <a:ext cx="301487" cy="152566"/>
            </a:xfrm>
            <a:prstGeom prst="trapezoid">
              <a:avLst>
                <a:gd name="adj" fmla="val 54688"/>
              </a:avLst>
            </a:pr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台形 753">
              <a:extLst>
                <a:ext uri="{FF2B5EF4-FFF2-40B4-BE49-F238E27FC236}">
                  <a16:creationId xmlns:a16="http://schemas.microsoft.com/office/drawing/2014/main" id="{610CD175-35B2-6150-28CD-4EC4E9312C36}"/>
                </a:ext>
              </a:extLst>
            </p:cNvPr>
            <p:cNvSpPr/>
            <p:nvPr/>
          </p:nvSpPr>
          <p:spPr>
            <a:xfrm rot="1080000" flipH="1">
              <a:off x="1453961" y="2708559"/>
              <a:ext cx="304603" cy="152566"/>
            </a:xfrm>
            <a:custGeom>
              <a:avLst/>
              <a:gdLst>
                <a:gd name="connsiteX0" fmla="*/ 0 w 1840538"/>
                <a:gd name="connsiteY0" fmla="*/ 913402 h 913402"/>
                <a:gd name="connsiteX1" fmla="*/ 499521 w 1840538"/>
                <a:gd name="connsiteY1" fmla="*/ 0 h 913402"/>
                <a:gd name="connsiteX2" fmla="*/ 1341017 w 1840538"/>
                <a:gd name="connsiteY2" fmla="*/ 0 h 913402"/>
                <a:gd name="connsiteX3" fmla="*/ 1840538 w 1840538"/>
                <a:gd name="connsiteY3" fmla="*/ 913402 h 913402"/>
                <a:gd name="connsiteX4" fmla="*/ 0 w 1840538"/>
                <a:gd name="connsiteY4" fmla="*/ 913402 h 913402"/>
                <a:gd name="connsiteX0" fmla="*/ 0 w 1840538"/>
                <a:gd name="connsiteY0" fmla="*/ 913402 h 913402"/>
                <a:gd name="connsiteX1" fmla="*/ 16903 w 1840538"/>
                <a:gd name="connsiteY1" fmla="*/ 889603 h 913402"/>
                <a:gd name="connsiteX2" fmla="*/ 499521 w 1840538"/>
                <a:gd name="connsiteY2" fmla="*/ 0 h 913402"/>
                <a:gd name="connsiteX3" fmla="*/ 1341017 w 1840538"/>
                <a:gd name="connsiteY3" fmla="*/ 0 h 913402"/>
                <a:gd name="connsiteX4" fmla="*/ 1840538 w 1840538"/>
                <a:gd name="connsiteY4" fmla="*/ 913402 h 913402"/>
                <a:gd name="connsiteX5" fmla="*/ 0 w 1840538"/>
                <a:gd name="connsiteY5" fmla="*/ 913402 h 913402"/>
                <a:gd name="connsiteX0" fmla="*/ 111842 w 1823635"/>
                <a:gd name="connsiteY0" fmla="*/ 910165 h 913402"/>
                <a:gd name="connsiteX1" fmla="*/ 0 w 1823635"/>
                <a:gd name="connsiteY1" fmla="*/ 889603 h 913402"/>
                <a:gd name="connsiteX2" fmla="*/ 482618 w 1823635"/>
                <a:gd name="connsiteY2" fmla="*/ 0 h 913402"/>
                <a:gd name="connsiteX3" fmla="*/ 1324114 w 1823635"/>
                <a:gd name="connsiteY3" fmla="*/ 0 h 913402"/>
                <a:gd name="connsiteX4" fmla="*/ 1823635 w 1823635"/>
                <a:gd name="connsiteY4" fmla="*/ 913402 h 913402"/>
                <a:gd name="connsiteX5" fmla="*/ 111842 w 1823635"/>
                <a:gd name="connsiteY5" fmla="*/ 910165 h 9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3635" h="913402">
                  <a:moveTo>
                    <a:pt x="111842" y="910165"/>
                  </a:moveTo>
                  <a:lnTo>
                    <a:pt x="0" y="889603"/>
                  </a:lnTo>
                  <a:lnTo>
                    <a:pt x="482618" y="0"/>
                  </a:lnTo>
                  <a:lnTo>
                    <a:pt x="1324114" y="0"/>
                  </a:lnTo>
                  <a:lnTo>
                    <a:pt x="1823635" y="913402"/>
                  </a:lnTo>
                  <a:lnTo>
                    <a:pt x="111842" y="910165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78" name="直線コネクタ 877">
              <a:extLst>
                <a:ext uri="{FF2B5EF4-FFF2-40B4-BE49-F238E27FC236}">
                  <a16:creationId xmlns:a16="http://schemas.microsoft.com/office/drawing/2014/main" id="{54AD1DAF-4616-16B0-310F-F95D96A9CDDB}"/>
                </a:ext>
              </a:extLst>
            </p:cNvPr>
            <p:cNvCxnSpPr>
              <a:cxnSpLocks/>
            </p:cNvCxnSpPr>
            <p:nvPr/>
          </p:nvCxnSpPr>
          <p:spPr>
            <a:xfrm>
              <a:off x="1237083" y="2805746"/>
              <a:ext cx="49561" cy="433481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7" name="フリーフォーム: 図形 896">
              <a:extLst>
                <a:ext uri="{FF2B5EF4-FFF2-40B4-BE49-F238E27FC236}">
                  <a16:creationId xmlns:a16="http://schemas.microsoft.com/office/drawing/2014/main" id="{D21BC1F0-2816-1105-7260-9A689B4AAAA9}"/>
                </a:ext>
              </a:extLst>
            </p:cNvPr>
            <p:cNvSpPr/>
            <p:nvPr/>
          </p:nvSpPr>
          <p:spPr>
            <a:xfrm>
              <a:off x="1261863" y="3138258"/>
              <a:ext cx="30292" cy="155336"/>
            </a:xfrm>
            <a:custGeom>
              <a:avLst/>
              <a:gdLst>
                <a:gd name="connsiteX0" fmla="*/ 0 w 251239"/>
                <a:gd name="connsiteY0" fmla="*/ 0 h 1252842"/>
                <a:gd name="connsiteX1" fmla="*/ 251239 w 251239"/>
                <a:gd name="connsiteY1" fmla="*/ 0 h 1252842"/>
                <a:gd name="connsiteX2" fmla="*/ 187033 w 251239"/>
                <a:gd name="connsiteY2" fmla="*/ 1252842 h 1252842"/>
                <a:gd name="connsiteX3" fmla="*/ 0 w 251239"/>
                <a:gd name="connsiteY3" fmla="*/ 0 h 1252842"/>
                <a:gd name="connsiteX0" fmla="*/ 0 w 243185"/>
                <a:gd name="connsiteY0" fmla="*/ 2684 h 1252842"/>
                <a:gd name="connsiteX1" fmla="*/ 243185 w 243185"/>
                <a:gd name="connsiteY1" fmla="*/ 0 h 1252842"/>
                <a:gd name="connsiteX2" fmla="*/ 178979 w 243185"/>
                <a:gd name="connsiteY2" fmla="*/ 1252842 h 1252842"/>
                <a:gd name="connsiteX3" fmla="*/ 0 w 243185"/>
                <a:gd name="connsiteY3" fmla="*/ 2684 h 1252842"/>
                <a:gd name="connsiteX0" fmla="*/ 0 w 245869"/>
                <a:gd name="connsiteY0" fmla="*/ 8054 h 1252842"/>
                <a:gd name="connsiteX1" fmla="*/ 245869 w 245869"/>
                <a:gd name="connsiteY1" fmla="*/ 0 h 1252842"/>
                <a:gd name="connsiteX2" fmla="*/ 181663 w 245869"/>
                <a:gd name="connsiteY2" fmla="*/ 1252842 h 1252842"/>
                <a:gd name="connsiteX3" fmla="*/ 0 w 245869"/>
                <a:gd name="connsiteY3" fmla="*/ 8054 h 125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69" h="1252842">
                  <a:moveTo>
                    <a:pt x="0" y="8054"/>
                  </a:moveTo>
                  <a:lnTo>
                    <a:pt x="245869" y="0"/>
                  </a:lnTo>
                  <a:lnTo>
                    <a:pt x="181663" y="1252842"/>
                  </a:lnTo>
                  <a:lnTo>
                    <a:pt x="0" y="805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898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BE9346FD-7638-9480-DD19-404A4049FC76}"/>
                </a:ext>
              </a:extLst>
            </p:cNvPr>
            <p:cNvSpPr/>
            <p:nvPr/>
          </p:nvSpPr>
          <p:spPr>
            <a:xfrm>
              <a:off x="399003" y="2807177"/>
              <a:ext cx="1776414" cy="1105692"/>
            </a:xfrm>
            <a:custGeom>
              <a:avLst/>
              <a:gdLst>
                <a:gd name="connsiteX0" fmla="*/ 730508 w 1776414"/>
                <a:gd name="connsiteY0" fmla="*/ 0 h 1105692"/>
                <a:gd name="connsiteX1" fmla="*/ 837654 w 1776414"/>
                <a:gd name="connsiteY1" fmla="*/ 0 h 1105692"/>
                <a:gd name="connsiteX2" fmla="*/ 887269 w 1776414"/>
                <a:gd name="connsiteY2" fmla="*/ 433957 h 1105692"/>
                <a:gd name="connsiteX3" fmla="*/ 936883 w 1776414"/>
                <a:gd name="connsiteY3" fmla="*/ 0 h 1105692"/>
                <a:gd name="connsiteX4" fmla="*/ 1041644 w 1776414"/>
                <a:gd name="connsiteY4" fmla="*/ 0 h 1105692"/>
                <a:gd name="connsiteX5" fmla="*/ 1330518 w 1776414"/>
                <a:gd name="connsiteY5" fmla="*/ 93861 h 1105692"/>
                <a:gd name="connsiteX6" fmla="*/ 1317220 w 1776414"/>
                <a:gd name="connsiteY6" fmla="*/ 436366 h 1105692"/>
                <a:gd name="connsiteX7" fmla="*/ 1442896 w 1776414"/>
                <a:gd name="connsiteY7" fmla="*/ 121784 h 1105692"/>
                <a:gd name="connsiteX8" fmla="*/ 1700885 w 1776414"/>
                <a:gd name="connsiteY8" fmla="*/ 398444 h 1105692"/>
                <a:gd name="connsiteX9" fmla="*/ 1776414 w 1776414"/>
                <a:gd name="connsiteY9" fmla="*/ 753782 h 1105692"/>
                <a:gd name="connsiteX10" fmla="*/ 1702066 w 1776414"/>
                <a:gd name="connsiteY10" fmla="*/ 1103561 h 1105692"/>
                <a:gd name="connsiteX11" fmla="*/ 1702050 w 1776414"/>
                <a:gd name="connsiteY11" fmla="*/ 1103578 h 1105692"/>
                <a:gd name="connsiteX12" fmla="*/ 1633499 w 1776414"/>
                <a:gd name="connsiteY12" fmla="*/ 1060975 h 1105692"/>
                <a:gd name="connsiteX13" fmla="*/ 891230 w 1776414"/>
                <a:gd name="connsiteY13" fmla="*/ 903319 h 1105692"/>
                <a:gd name="connsiteX14" fmla="*/ 148962 w 1776414"/>
                <a:gd name="connsiteY14" fmla="*/ 1060975 h 1105692"/>
                <a:gd name="connsiteX15" fmla="*/ 77010 w 1776414"/>
                <a:gd name="connsiteY15" fmla="*/ 1105692 h 1105692"/>
                <a:gd name="connsiteX16" fmla="*/ 74804 w 1776414"/>
                <a:gd name="connsiteY16" fmla="*/ 1103326 h 1105692"/>
                <a:gd name="connsiteX17" fmla="*/ 0 w 1776414"/>
                <a:gd name="connsiteY17" fmla="*/ 751403 h 1105692"/>
                <a:gd name="connsiteX18" fmla="*/ 76418 w 1776414"/>
                <a:gd name="connsiteY18" fmla="*/ 391880 h 1105692"/>
                <a:gd name="connsiteX19" fmla="*/ 330560 w 1776414"/>
                <a:gd name="connsiteY19" fmla="*/ 119347 h 1105692"/>
                <a:gd name="connsiteX20" fmla="*/ 457209 w 1776414"/>
                <a:gd name="connsiteY20" fmla="*/ 436366 h 1105692"/>
                <a:gd name="connsiteX21" fmla="*/ 443883 w 1776414"/>
                <a:gd name="connsiteY21" fmla="*/ 93130 h 110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414" h="1105692">
                  <a:moveTo>
                    <a:pt x="730508" y="0"/>
                  </a:moveTo>
                  <a:lnTo>
                    <a:pt x="837654" y="0"/>
                  </a:lnTo>
                  <a:lnTo>
                    <a:pt x="887269" y="433957"/>
                  </a:lnTo>
                  <a:lnTo>
                    <a:pt x="936883" y="0"/>
                  </a:lnTo>
                  <a:lnTo>
                    <a:pt x="1041644" y="0"/>
                  </a:lnTo>
                  <a:lnTo>
                    <a:pt x="1330518" y="93861"/>
                  </a:lnTo>
                  <a:lnTo>
                    <a:pt x="1317220" y="436366"/>
                  </a:lnTo>
                  <a:lnTo>
                    <a:pt x="1442896" y="121784"/>
                  </a:lnTo>
                  <a:lnTo>
                    <a:pt x="1700885" y="398444"/>
                  </a:lnTo>
                  <a:lnTo>
                    <a:pt x="1776414" y="753782"/>
                  </a:lnTo>
                  <a:lnTo>
                    <a:pt x="1702066" y="1103561"/>
                  </a:lnTo>
                  <a:lnTo>
                    <a:pt x="1702050" y="1103578"/>
                  </a:lnTo>
                  <a:lnTo>
                    <a:pt x="1633499" y="1060975"/>
                  </a:lnTo>
                  <a:cubicBezTo>
                    <a:pt x="1443536" y="963567"/>
                    <a:pt x="1181104" y="903319"/>
                    <a:pt x="891230" y="903319"/>
                  </a:cubicBezTo>
                  <a:cubicBezTo>
                    <a:pt x="601356" y="903319"/>
                    <a:pt x="338925" y="963567"/>
                    <a:pt x="148962" y="1060975"/>
                  </a:cubicBezTo>
                  <a:lnTo>
                    <a:pt x="77010" y="1105692"/>
                  </a:lnTo>
                  <a:lnTo>
                    <a:pt x="74804" y="1103326"/>
                  </a:lnTo>
                  <a:lnTo>
                    <a:pt x="0" y="751403"/>
                  </a:lnTo>
                  <a:lnTo>
                    <a:pt x="76418" y="391880"/>
                  </a:lnTo>
                  <a:lnTo>
                    <a:pt x="330560" y="119347"/>
                  </a:lnTo>
                  <a:lnTo>
                    <a:pt x="457209" y="436366"/>
                  </a:lnTo>
                  <a:lnTo>
                    <a:pt x="443883" y="93130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900" name="直線コネクタ 899">
              <a:extLst>
                <a:ext uri="{FF2B5EF4-FFF2-40B4-BE49-F238E27FC236}">
                  <a16:creationId xmlns:a16="http://schemas.microsoft.com/office/drawing/2014/main" id="{36A59A14-646F-8B25-718C-10C2061F9172}"/>
                </a:ext>
              </a:extLst>
            </p:cNvPr>
            <p:cNvCxnSpPr>
              <a:stCxn id="897" idx="1"/>
            </p:cNvCxnSpPr>
            <p:nvPr/>
          </p:nvCxnSpPr>
          <p:spPr>
            <a:xfrm flipH="1">
              <a:off x="1286272" y="3138258"/>
              <a:ext cx="5884" cy="102876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7" name="正方形/長方形 515">
              <a:extLst>
                <a:ext uri="{FF2B5EF4-FFF2-40B4-BE49-F238E27FC236}">
                  <a16:creationId xmlns:a16="http://schemas.microsoft.com/office/drawing/2014/main" id="{E11DC617-8A20-3829-9C0E-DCF2CA443B70}"/>
                </a:ext>
              </a:extLst>
            </p:cNvPr>
            <p:cNvSpPr/>
            <p:nvPr/>
          </p:nvSpPr>
          <p:spPr>
            <a:xfrm rot="392175" flipH="1">
              <a:off x="1317467" y="2800590"/>
              <a:ext cx="104453" cy="34594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681"/>
                <a:gd name="connsiteY0" fmla="*/ 0 h 483293"/>
                <a:gd name="connsiteX1" fmla="*/ 99868 w 100681"/>
                <a:gd name="connsiteY1" fmla="*/ 13458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875 w 101556"/>
                <a:gd name="connsiteY0" fmla="*/ 0 h 538866"/>
                <a:gd name="connsiteX1" fmla="*/ 100743 w 101556"/>
                <a:gd name="connsiteY1" fmla="*/ 13458 h 538866"/>
                <a:gd name="connsiteX2" fmla="*/ 101556 w 101556"/>
                <a:gd name="connsiteY2" fmla="*/ 475925 h 538866"/>
                <a:gd name="connsiteX3" fmla="*/ 54745 w 101556"/>
                <a:gd name="connsiteY3" fmla="*/ 483293 h 538866"/>
                <a:gd name="connsiteX4" fmla="*/ 875 w 101556"/>
                <a:gd name="connsiteY4" fmla="*/ 0 h 538866"/>
                <a:gd name="connsiteX0" fmla="*/ 754 w 101435"/>
                <a:gd name="connsiteY0" fmla="*/ 0 h 533224"/>
                <a:gd name="connsiteX1" fmla="*/ 100622 w 101435"/>
                <a:gd name="connsiteY1" fmla="*/ 13458 h 533224"/>
                <a:gd name="connsiteX2" fmla="*/ 101435 w 101435"/>
                <a:gd name="connsiteY2" fmla="*/ 475925 h 533224"/>
                <a:gd name="connsiteX3" fmla="*/ 54624 w 101435"/>
                <a:gd name="connsiteY3" fmla="*/ 483293 h 533224"/>
                <a:gd name="connsiteX4" fmla="*/ 754 w 101435"/>
                <a:gd name="connsiteY4" fmla="*/ 0 h 533224"/>
                <a:gd name="connsiteX0" fmla="*/ 944 w 101625"/>
                <a:gd name="connsiteY0" fmla="*/ 0 h 505505"/>
                <a:gd name="connsiteX1" fmla="*/ 100812 w 101625"/>
                <a:gd name="connsiteY1" fmla="*/ 13458 h 505505"/>
                <a:gd name="connsiteX2" fmla="*/ 101625 w 101625"/>
                <a:gd name="connsiteY2" fmla="*/ 475925 h 505505"/>
                <a:gd name="connsiteX3" fmla="*/ 42935 w 101625"/>
                <a:gd name="connsiteY3" fmla="*/ 394817 h 505505"/>
                <a:gd name="connsiteX4" fmla="*/ 944 w 101625"/>
                <a:gd name="connsiteY4" fmla="*/ 0 h 505505"/>
                <a:gd name="connsiteX0" fmla="*/ 944 w 101625"/>
                <a:gd name="connsiteY0" fmla="*/ 0 h 475926"/>
                <a:gd name="connsiteX1" fmla="*/ 100812 w 101625"/>
                <a:gd name="connsiteY1" fmla="*/ 13458 h 475926"/>
                <a:gd name="connsiteX2" fmla="*/ 101625 w 101625"/>
                <a:gd name="connsiteY2" fmla="*/ 475925 h 475926"/>
                <a:gd name="connsiteX3" fmla="*/ 42935 w 101625"/>
                <a:gd name="connsiteY3" fmla="*/ 394817 h 475926"/>
                <a:gd name="connsiteX4" fmla="*/ 944 w 101625"/>
                <a:gd name="connsiteY4" fmla="*/ 0 h 475926"/>
                <a:gd name="connsiteX0" fmla="*/ 944 w 101625"/>
                <a:gd name="connsiteY0" fmla="*/ 0 h 475925"/>
                <a:gd name="connsiteX1" fmla="*/ 100812 w 101625"/>
                <a:gd name="connsiteY1" fmla="*/ 13458 h 475925"/>
                <a:gd name="connsiteX2" fmla="*/ 101625 w 101625"/>
                <a:gd name="connsiteY2" fmla="*/ 475925 h 475925"/>
                <a:gd name="connsiteX3" fmla="*/ 42935 w 101625"/>
                <a:gd name="connsiteY3" fmla="*/ 394817 h 475925"/>
                <a:gd name="connsiteX4" fmla="*/ 944 w 101625"/>
                <a:gd name="connsiteY4" fmla="*/ 0 h 475925"/>
                <a:gd name="connsiteX0" fmla="*/ 1165 w 101846"/>
                <a:gd name="connsiteY0" fmla="*/ 0 h 475925"/>
                <a:gd name="connsiteX1" fmla="*/ 101033 w 101846"/>
                <a:gd name="connsiteY1" fmla="*/ 13458 h 475925"/>
                <a:gd name="connsiteX2" fmla="*/ 101846 w 101846"/>
                <a:gd name="connsiteY2" fmla="*/ 475925 h 475925"/>
                <a:gd name="connsiteX3" fmla="*/ 34235 w 101846"/>
                <a:gd name="connsiteY3" fmla="*/ 386736 h 475925"/>
                <a:gd name="connsiteX4" fmla="*/ 1165 w 101846"/>
                <a:gd name="connsiteY4" fmla="*/ 0 h 475925"/>
                <a:gd name="connsiteX0" fmla="*/ 1402 w 103907"/>
                <a:gd name="connsiteY0" fmla="*/ 0 h 482876"/>
                <a:gd name="connsiteX1" fmla="*/ 103094 w 103907"/>
                <a:gd name="connsiteY1" fmla="*/ 20409 h 482876"/>
                <a:gd name="connsiteX2" fmla="*/ 103907 w 103907"/>
                <a:gd name="connsiteY2" fmla="*/ 482876 h 482876"/>
                <a:gd name="connsiteX3" fmla="*/ 36296 w 103907"/>
                <a:gd name="connsiteY3" fmla="*/ 393687 h 482876"/>
                <a:gd name="connsiteX4" fmla="*/ 1402 w 103907"/>
                <a:gd name="connsiteY4" fmla="*/ 0 h 482876"/>
                <a:gd name="connsiteX0" fmla="*/ 1402 w 104840"/>
                <a:gd name="connsiteY0" fmla="*/ 0 h 482876"/>
                <a:gd name="connsiteX1" fmla="*/ 104809 w 104840"/>
                <a:gd name="connsiteY1" fmla="*/ 19015 h 482876"/>
                <a:gd name="connsiteX2" fmla="*/ 103907 w 104840"/>
                <a:gd name="connsiteY2" fmla="*/ 482876 h 482876"/>
                <a:gd name="connsiteX3" fmla="*/ 36296 w 104840"/>
                <a:gd name="connsiteY3" fmla="*/ 393687 h 482876"/>
                <a:gd name="connsiteX4" fmla="*/ 1402 w 104840"/>
                <a:gd name="connsiteY4" fmla="*/ 0 h 482876"/>
                <a:gd name="connsiteX0" fmla="*/ 1402 w 104840"/>
                <a:gd name="connsiteY0" fmla="*/ 0 h 482876"/>
                <a:gd name="connsiteX1" fmla="*/ 104809 w 104840"/>
                <a:gd name="connsiteY1" fmla="*/ 19015 h 482876"/>
                <a:gd name="connsiteX2" fmla="*/ 103907 w 104840"/>
                <a:gd name="connsiteY2" fmla="*/ 482876 h 482876"/>
                <a:gd name="connsiteX3" fmla="*/ 36296 w 104840"/>
                <a:gd name="connsiteY3" fmla="*/ 393687 h 482876"/>
                <a:gd name="connsiteX4" fmla="*/ 1402 w 104840"/>
                <a:gd name="connsiteY4" fmla="*/ 0 h 482876"/>
                <a:gd name="connsiteX0" fmla="*/ 1394 w 105058"/>
                <a:gd name="connsiteY0" fmla="*/ 0 h 480134"/>
                <a:gd name="connsiteX1" fmla="*/ 105027 w 105058"/>
                <a:gd name="connsiteY1" fmla="*/ 16273 h 480134"/>
                <a:gd name="connsiteX2" fmla="*/ 104125 w 105058"/>
                <a:gd name="connsiteY2" fmla="*/ 480134 h 480134"/>
                <a:gd name="connsiteX3" fmla="*/ 36514 w 105058"/>
                <a:gd name="connsiteY3" fmla="*/ 390945 h 480134"/>
                <a:gd name="connsiteX4" fmla="*/ 1394 w 105058"/>
                <a:gd name="connsiteY4" fmla="*/ 0 h 480134"/>
                <a:gd name="connsiteX0" fmla="*/ 1394 w 104338"/>
                <a:gd name="connsiteY0" fmla="*/ 0 h 480134"/>
                <a:gd name="connsiteX1" fmla="*/ 104283 w 104338"/>
                <a:gd name="connsiteY1" fmla="*/ 15599 h 480134"/>
                <a:gd name="connsiteX2" fmla="*/ 104125 w 104338"/>
                <a:gd name="connsiteY2" fmla="*/ 480134 h 480134"/>
                <a:gd name="connsiteX3" fmla="*/ 36514 w 104338"/>
                <a:gd name="connsiteY3" fmla="*/ 390945 h 480134"/>
                <a:gd name="connsiteX4" fmla="*/ 1394 w 104338"/>
                <a:gd name="connsiteY4" fmla="*/ 0 h 48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8" h="480134">
                  <a:moveTo>
                    <a:pt x="1394" y="0"/>
                  </a:moveTo>
                  <a:cubicBezTo>
                    <a:pt x="34683" y="4486"/>
                    <a:pt x="70994" y="11113"/>
                    <a:pt x="104283" y="15599"/>
                  </a:cubicBezTo>
                  <a:cubicBezTo>
                    <a:pt x="104554" y="169755"/>
                    <a:pt x="103718" y="248900"/>
                    <a:pt x="104125" y="480134"/>
                  </a:cubicBezTo>
                  <a:cubicBezTo>
                    <a:pt x="69161" y="478649"/>
                    <a:pt x="53636" y="470967"/>
                    <a:pt x="36514" y="390945"/>
                  </a:cubicBezTo>
                  <a:cubicBezTo>
                    <a:pt x="19392" y="310923"/>
                    <a:pt x="-6272" y="78306"/>
                    <a:pt x="1394" y="0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四角形: 角を丸くする 527">
              <a:extLst>
                <a:ext uri="{FF2B5EF4-FFF2-40B4-BE49-F238E27FC236}">
                  <a16:creationId xmlns:a16="http://schemas.microsoft.com/office/drawing/2014/main" id="{93EA4659-8B9D-68B9-2A35-0F9589119C0C}"/>
                </a:ext>
              </a:extLst>
            </p:cNvPr>
            <p:cNvSpPr/>
            <p:nvPr/>
          </p:nvSpPr>
          <p:spPr>
            <a:xfrm rot="447285" flipH="1">
              <a:off x="1395268" y="2895726"/>
              <a:ext cx="161352" cy="105045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正方形/長方形 515">
              <a:extLst>
                <a:ext uri="{FF2B5EF4-FFF2-40B4-BE49-F238E27FC236}">
                  <a16:creationId xmlns:a16="http://schemas.microsoft.com/office/drawing/2014/main" id="{2F08DA4D-9F59-5B86-9F99-A95E15DE9670}"/>
                </a:ext>
              </a:extLst>
            </p:cNvPr>
            <p:cNvSpPr/>
            <p:nvPr/>
          </p:nvSpPr>
          <p:spPr>
            <a:xfrm rot="21207825">
              <a:off x="1155207" y="2800814"/>
              <a:ext cx="100826" cy="345534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681"/>
                <a:gd name="connsiteY0" fmla="*/ 0 h 483293"/>
                <a:gd name="connsiteX1" fmla="*/ 99868 w 100681"/>
                <a:gd name="connsiteY1" fmla="*/ 13458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875 w 101556"/>
                <a:gd name="connsiteY0" fmla="*/ 0 h 538866"/>
                <a:gd name="connsiteX1" fmla="*/ 100743 w 101556"/>
                <a:gd name="connsiteY1" fmla="*/ 13458 h 538866"/>
                <a:gd name="connsiteX2" fmla="*/ 101556 w 101556"/>
                <a:gd name="connsiteY2" fmla="*/ 475925 h 538866"/>
                <a:gd name="connsiteX3" fmla="*/ 54745 w 101556"/>
                <a:gd name="connsiteY3" fmla="*/ 483293 h 538866"/>
                <a:gd name="connsiteX4" fmla="*/ 875 w 101556"/>
                <a:gd name="connsiteY4" fmla="*/ 0 h 538866"/>
                <a:gd name="connsiteX0" fmla="*/ 754 w 101435"/>
                <a:gd name="connsiteY0" fmla="*/ 0 h 533224"/>
                <a:gd name="connsiteX1" fmla="*/ 100622 w 101435"/>
                <a:gd name="connsiteY1" fmla="*/ 13458 h 533224"/>
                <a:gd name="connsiteX2" fmla="*/ 101435 w 101435"/>
                <a:gd name="connsiteY2" fmla="*/ 475925 h 533224"/>
                <a:gd name="connsiteX3" fmla="*/ 54624 w 101435"/>
                <a:gd name="connsiteY3" fmla="*/ 483293 h 533224"/>
                <a:gd name="connsiteX4" fmla="*/ 754 w 101435"/>
                <a:gd name="connsiteY4" fmla="*/ 0 h 533224"/>
                <a:gd name="connsiteX0" fmla="*/ 944 w 101625"/>
                <a:gd name="connsiteY0" fmla="*/ 0 h 505505"/>
                <a:gd name="connsiteX1" fmla="*/ 100812 w 101625"/>
                <a:gd name="connsiteY1" fmla="*/ 13458 h 505505"/>
                <a:gd name="connsiteX2" fmla="*/ 101625 w 101625"/>
                <a:gd name="connsiteY2" fmla="*/ 475925 h 505505"/>
                <a:gd name="connsiteX3" fmla="*/ 42935 w 101625"/>
                <a:gd name="connsiteY3" fmla="*/ 394817 h 505505"/>
                <a:gd name="connsiteX4" fmla="*/ 944 w 101625"/>
                <a:gd name="connsiteY4" fmla="*/ 0 h 505505"/>
                <a:gd name="connsiteX0" fmla="*/ 944 w 101625"/>
                <a:gd name="connsiteY0" fmla="*/ 0 h 475926"/>
                <a:gd name="connsiteX1" fmla="*/ 100812 w 101625"/>
                <a:gd name="connsiteY1" fmla="*/ 13458 h 475926"/>
                <a:gd name="connsiteX2" fmla="*/ 101625 w 101625"/>
                <a:gd name="connsiteY2" fmla="*/ 475925 h 475926"/>
                <a:gd name="connsiteX3" fmla="*/ 42935 w 101625"/>
                <a:gd name="connsiteY3" fmla="*/ 394817 h 475926"/>
                <a:gd name="connsiteX4" fmla="*/ 944 w 101625"/>
                <a:gd name="connsiteY4" fmla="*/ 0 h 475926"/>
                <a:gd name="connsiteX0" fmla="*/ 944 w 101625"/>
                <a:gd name="connsiteY0" fmla="*/ 0 h 475925"/>
                <a:gd name="connsiteX1" fmla="*/ 100812 w 101625"/>
                <a:gd name="connsiteY1" fmla="*/ 13458 h 475925"/>
                <a:gd name="connsiteX2" fmla="*/ 101625 w 101625"/>
                <a:gd name="connsiteY2" fmla="*/ 475925 h 475925"/>
                <a:gd name="connsiteX3" fmla="*/ 42935 w 101625"/>
                <a:gd name="connsiteY3" fmla="*/ 394817 h 475925"/>
                <a:gd name="connsiteX4" fmla="*/ 944 w 101625"/>
                <a:gd name="connsiteY4" fmla="*/ 0 h 475925"/>
                <a:gd name="connsiteX0" fmla="*/ 1165 w 101846"/>
                <a:gd name="connsiteY0" fmla="*/ 0 h 475925"/>
                <a:gd name="connsiteX1" fmla="*/ 101033 w 101846"/>
                <a:gd name="connsiteY1" fmla="*/ 13458 h 475925"/>
                <a:gd name="connsiteX2" fmla="*/ 101846 w 101846"/>
                <a:gd name="connsiteY2" fmla="*/ 475925 h 475925"/>
                <a:gd name="connsiteX3" fmla="*/ 34235 w 101846"/>
                <a:gd name="connsiteY3" fmla="*/ 386736 h 475925"/>
                <a:gd name="connsiteX4" fmla="*/ 1165 w 101846"/>
                <a:gd name="connsiteY4" fmla="*/ 0 h 475925"/>
                <a:gd name="connsiteX0" fmla="*/ 1495 w 101633"/>
                <a:gd name="connsiteY0" fmla="*/ -1 h 482498"/>
                <a:gd name="connsiteX1" fmla="*/ 100820 w 101633"/>
                <a:gd name="connsiteY1" fmla="*/ 20031 h 482498"/>
                <a:gd name="connsiteX2" fmla="*/ 101633 w 101633"/>
                <a:gd name="connsiteY2" fmla="*/ 482498 h 482498"/>
                <a:gd name="connsiteX3" fmla="*/ 34022 w 101633"/>
                <a:gd name="connsiteY3" fmla="*/ 393309 h 482498"/>
                <a:gd name="connsiteX4" fmla="*/ 1495 w 101633"/>
                <a:gd name="connsiteY4" fmla="*/ -1 h 482498"/>
                <a:gd name="connsiteX0" fmla="*/ 1495 w 101633"/>
                <a:gd name="connsiteY0" fmla="*/ 0 h 482499"/>
                <a:gd name="connsiteX1" fmla="*/ 100956 w 101633"/>
                <a:gd name="connsiteY1" fmla="*/ 18387 h 482499"/>
                <a:gd name="connsiteX2" fmla="*/ 101633 w 101633"/>
                <a:gd name="connsiteY2" fmla="*/ 482499 h 482499"/>
                <a:gd name="connsiteX3" fmla="*/ 34022 w 101633"/>
                <a:gd name="connsiteY3" fmla="*/ 393310 h 482499"/>
                <a:gd name="connsiteX4" fmla="*/ 1495 w 101633"/>
                <a:gd name="connsiteY4" fmla="*/ 0 h 482499"/>
                <a:gd name="connsiteX0" fmla="*/ 1535 w 100715"/>
                <a:gd name="connsiteY0" fmla="*/ 0 h 479568"/>
                <a:gd name="connsiteX1" fmla="*/ 100038 w 100715"/>
                <a:gd name="connsiteY1" fmla="*/ 15456 h 479568"/>
                <a:gd name="connsiteX2" fmla="*/ 100715 w 100715"/>
                <a:gd name="connsiteY2" fmla="*/ 479568 h 479568"/>
                <a:gd name="connsiteX3" fmla="*/ 33104 w 100715"/>
                <a:gd name="connsiteY3" fmla="*/ 390379 h 479568"/>
                <a:gd name="connsiteX4" fmla="*/ 1535 w 100715"/>
                <a:gd name="connsiteY4" fmla="*/ 0 h 47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15" h="479568">
                  <a:moveTo>
                    <a:pt x="1535" y="0"/>
                  </a:moveTo>
                  <a:cubicBezTo>
                    <a:pt x="34824" y="4486"/>
                    <a:pt x="66749" y="10970"/>
                    <a:pt x="100038" y="15456"/>
                  </a:cubicBezTo>
                  <a:cubicBezTo>
                    <a:pt x="100309" y="169612"/>
                    <a:pt x="100308" y="248334"/>
                    <a:pt x="100715" y="479568"/>
                  </a:cubicBezTo>
                  <a:cubicBezTo>
                    <a:pt x="65751" y="478083"/>
                    <a:pt x="49634" y="470307"/>
                    <a:pt x="33104" y="390379"/>
                  </a:cubicBezTo>
                  <a:cubicBezTo>
                    <a:pt x="16574" y="310451"/>
                    <a:pt x="-6131" y="78306"/>
                    <a:pt x="1535" y="0"/>
                  </a:cubicBezTo>
                  <a:close/>
                </a:path>
              </a:pathLst>
            </a:custGeom>
            <a:solidFill>
              <a:srgbClr val="1C2B6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00" name="四角形: 角を丸くする 527">
              <a:extLst>
                <a:ext uri="{FF2B5EF4-FFF2-40B4-BE49-F238E27FC236}">
                  <a16:creationId xmlns:a16="http://schemas.microsoft.com/office/drawing/2014/main" id="{12F9BFF9-1F1A-010F-9508-9A48CB187672}"/>
                </a:ext>
              </a:extLst>
            </p:cNvPr>
            <p:cNvSpPr/>
            <p:nvPr/>
          </p:nvSpPr>
          <p:spPr>
            <a:xfrm rot="21152715">
              <a:off x="1027641" y="2895726"/>
              <a:ext cx="161352" cy="105045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99" name="直線コネクタ 898">
              <a:extLst>
                <a:ext uri="{FF2B5EF4-FFF2-40B4-BE49-F238E27FC236}">
                  <a16:creationId xmlns:a16="http://schemas.microsoft.com/office/drawing/2014/main" id="{DEB26CF5-D7B4-1AD3-600A-A52087A3B0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6633" y="2807339"/>
              <a:ext cx="49639" cy="433795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8" name="グループ化 1217">
            <a:extLst>
              <a:ext uri="{FF2B5EF4-FFF2-40B4-BE49-F238E27FC236}">
                <a16:creationId xmlns:a16="http://schemas.microsoft.com/office/drawing/2014/main" id="{49E60260-D2E5-FA26-E0D7-717D729916C5}"/>
              </a:ext>
            </a:extLst>
          </p:cNvPr>
          <p:cNvGrpSpPr/>
          <p:nvPr/>
        </p:nvGrpSpPr>
        <p:grpSpPr>
          <a:xfrm>
            <a:off x="164683" y="4281866"/>
            <a:ext cx="1191225" cy="3769520"/>
            <a:chOff x="164683" y="4281866"/>
            <a:chExt cx="1191225" cy="3769520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BDE58D3-439F-C88F-6C7A-390A8253DA90}"/>
                </a:ext>
              </a:extLst>
            </p:cNvPr>
            <p:cNvGrpSpPr/>
            <p:nvPr/>
          </p:nvGrpSpPr>
          <p:grpSpPr>
            <a:xfrm rot="10800000">
              <a:off x="302285" y="4281866"/>
              <a:ext cx="1053623" cy="3769520"/>
              <a:chOff x="712278" y="5180807"/>
              <a:chExt cx="1053623" cy="3769520"/>
            </a:xfrm>
          </p:grpSpPr>
          <p:sp>
            <p:nvSpPr>
              <p:cNvPr id="848" name="フリーフォーム: 図形 847">
                <a:extLst>
                  <a:ext uri="{FF2B5EF4-FFF2-40B4-BE49-F238E27FC236}">
                    <a16:creationId xmlns:a16="http://schemas.microsoft.com/office/drawing/2014/main" id="{261164AA-BCED-F351-3314-21F3BD70E776}"/>
                  </a:ext>
                </a:extLst>
              </p:cNvPr>
              <p:cNvSpPr/>
              <p:nvPr/>
            </p:nvSpPr>
            <p:spPr>
              <a:xfrm>
                <a:off x="1237878" y="5180807"/>
                <a:ext cx="526257" cy="3769520"/>
              </a:xfrm>
              <a:custGeom>
                <a:avLst/>
                <a:gdLst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98565 w 528636"/>
                  <a:gd name="connsiteY3" fmla="*/ 125016 h 4679519"/>
                  <a:gd name="connsiteX4" fmla="*/ 99828 w 528636"/>
                  <a:gd name="connsiteY4" fmla="*/ 125016 h 4679519"/>
                  <a:gd name="connsiteX5" fmla="*/ 253347 w 528636"/>
                  <a:gd name="connsiteY5" fmla="*/ 438173 h 4679519"/>
                  <a:gd name="connsiteX6" fmla="*/ 528636 w 528636"/>
                  <a:gd name="connsiteY6" fmla="*/ 527741 h 4679519"/>
                  <a:gd name="connsiteX7" fmla="*/ 528636 w 528636"/>
                  <a:gd name="connsiteY7" fmla="*/ 4268924 h 4679519"/>
                  <a:gd name="connsiteX8" fmla="*/ 253347 w 528636"/>
                  <a:gd name="connsiteY8" fmla="*/ 4358492 h 4679519"/>
                  <a:gd name="connsiteX9" fmla="*/ 99828 w 528636"/>
                  <a:gd name="connsiteY9" fmla="*/ 4671649 h 4679519"/>
                  <a:gd name="connsiteX10" fmla="*/ 98565 w 528636"/>
                  <a:gd name="connsiteY10" fmla="*/ 4671649 h 4679519"/>
                  <a:gd name="connsiteX11" fmla="*/ 98565 w 528636"/>
                  <a:gd name="connsiteY11" fmla="*/ 4674224 h 4679519"/>
                  <a:gd name="connsiteX12" fmla="*/ 98565 w 528636"/>
                  <a:gd name="connsiteY12" fmla="*/ 4679519 h 4679519"/>
                  <a:gd name="connsiteX13" fmla="*/ 0 w 528636"/>
                  <a:gd name="connsiteY13" fmla="*/ 4679519 h 4679519"/>
                  <a:gd name="connsiteX14" fmla="*/ 0 w 528636"/>
                  <a:gd name="connsiteY14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98565 w 528636"/>
                  <a:gd name="connsiteY3" fmla="*/ 125016 h 4679519"/>
                  <a:gd name="connsiteX4" fmla="*/ 253347 w 528636"/>
                  <a:gd name="connsiteY4" fmla="*/ 438173 h 4679519"/>
                  <a:gd name="connsiteX5" fmla="*/ 528636 w 528636"/>
                  <a:gd name="connsiteY5" fmla="*/ 527741 h 4679519"/>
                  <a:gd name="connsiteX6" fmla="*/ 528636 w 528636"/>
                  <a:gd name="connsiteY6" fmla="*/ 4268924 h 4679519"/>
                  <a:gd name="connsiteX7" fmla="*/ 253347 w 528636"/>
                  <a:gd name="connsiteY7" fmla="*/ 4358492 h 4679519"/>
                  <a:gd name="connsiteX8" fmla="*/ 99828 w 528636"/>
                  <a:gd name="connsiteY8" fmla="*/ 4671649 h 4679519"/>
                  <a:gd name="connsiteX9" fmla="*/ 98565 w 528636"/>
                  <a:gd name="connsiteY9" fmla="*/ 4671649 h 4679519"/>
                  <a:gd name="connsiteX10" fmla="*/ 98565 w 528636"/>
                  <a:gd name="connsiteY10" fmla="*/ 4674224 h 4679519"/>
                  <a:gd name="connsiteX11" fmla="*/ 98565 w 528636"/>
                  <a:gd name="connsiteY11" fmla="*/ 4679519 h 4679519"/>
                  <a:gd name="connsiteX12" fmla="*/ 0 w 528636"/>
                  <a:gd name="connsiteY12" fmla="*/ 4679519 h 4679519"/>
                  <a:gd name="connsiteX13" fmla="*/ 0 w 528636"/>
                  <a:gd name="connsiteY13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8636 w 528636"/>
                  <a:gd name="connsiteY5" fmla="*/ 4268924 h 4679519"/>
                  <a:gd name="connsiteX6" fmla="*/ 253347 w 528636"/>
                  <a:gd name="connsiteY6" fmla="*/ 4358492 h 4679519"/>
                  <a:gd name="connsiteX7" fmla="*/ 99828 w 528636"/>
                  <a:gd name="connsiteY7" fmla="*/ 4671649 h 4679519"/>
                  <a:gd name="connsiteX8" fmla="*/ 98565 w 528636"/>
                  <a:gd name="connsiteY8" fmla="*/ 4671649 h 4679519"/>
                  <a:gd name="connsiteX9" fmla="*/ 98565 w 528636"/>
                  <a:gd name="connsiteY9" fmla="*/ 4674224 h 4679519"/>
                  <a:gd name="connsiteX10" fmla="*/ 98565 w 528636"/>
                  <a:gd name="connsiteY10" fmla="*/ 4679519 h 4679519"/>
                  <a:gd name="connsiteX11" fmla="*/ 0 w 528636"/>
                  <a:gd name="connsiteY11" fmla="*/ 4679519 h 4679519"/>
                  <a:gd name="connsiteX12" fmla="*/ 0 w 528636"/>
                  <a:gd name="connsiteY12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8636 w 528636"/>
                  <a:gd name="connsiteY5" fmla="*/ 4268924 h 4679519"/>
                  <a:gd name="connsiteX6" fmla="*/ 253347 w 528636"/>
                  <a:gd name="connsiteY6" fmla="*/ 4358492 h 4679519"/>
                  <a:gd name="connsiteX7" fmla="*/ 99828 w 528636"/>
                  <a:gd name="connsiteY7" fmla="*/ 4671649 h 4679519"/>
                  <a:gd name="connsiteX8" fmla="*/ 98565 w 528636"/>
                  <a:gd name="connsiteY8" fmla="*/ 4674224 h 4679519"/>
                  <a:gd name="connsiteX9" fmla="*/ 98565 w 528636"/>
                  <a:gd name="connsiteY9" fmla="*/ 4679519 h 4679519"/>
                  <a:gd name="connsiteX10" fmla="*/ 0 w 528636"/>
                  <a:gd name="connsiteY10" fmla="*/ 4679519 h 4679519"/>
                  <a:gd name="connsiteX11" fmla="*/ 0 w 528636"/>
                  <a:gd name="connsiteY11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8636 w 528636"/>
                  <a:gd name="connsiteY5" fmla="*/ 4268924 h 4679519"/>
                  <a:gd name="connsiteX6" fmla="*/ 253347 w 528636"/>
                  <a:gd name="connsiteY6" fmla="*/ 4358492 h 4679519"/>
                  <a:gd name="connsiteX7" fmla="*/ 99828 w 528636"/>
                  <a:gd name="connsiteY7" fmla="*/ 4671649 h 4679519"/>
                  <a:gd name="connsiteX8" fmla="*/ 98565 w 528636"/>
                  <a:gd name="connsiteY8" fmla="*/ 4679519 h 4679519"/>
                  <a:gd name="connsiteX9" fmla="*/ 0 w 528636"/>
                  <a:gd name="connsiteY9" fmla="*/ 4679519 h 4679519"/>
                  <a:gd name="connsiteX10" fmla="*/ 0 w 528636"/>
                  <a:gd name="connsiteY10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8636 w 528636"/>
                  <a:gd name="connsiteY5" fmla="*/ 4268924 h 4679519"/>
                  <a:gd name="connsiteX6" fmla="*/ 253347 w 528636"/>
                  <a:gd name="connsiteY6" fmla="*/ 4358492 h 4679519"/>
                  <a:gd name="connsiteX7" fmla="*/ 98565 w 528636"/>
                  <a:gd name="connsiteY7" fmla="*/ 4679519 h 4679519"/>
                  <a:gd name="connsiteX8" fmla="*/ 0 w 528636"/>
                  <a:gd name="connsiteY8" fmla="*/ 4679519 h 4679519"/>
                  <a:gd name="connsiteX9" fmla="*/ 0 w 528636"/>
                  <a:gd name="connsiteY9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8636 w 528636"/>
                  <a:gd name="connsiteY5" fmla="*/ 4268924 h 4679519"/>
                  <a:gd name="connsiteX6" fmla="*/ 253347 w 528636"/>
                  <a:gd name="connsiteY6" fmla="*/ 4358492 h 4679519"/>
                  <a:gd name="connsiteX7" fmla="*/ 98565 w 528636"/>
                  <a:gd name="connsiteY7" fmla="*/ 4679519 h 4679519"/>
                  <a:gd name="connsiteX8" fmla="*/ 0 w 528636"/>
                  <a:gd name="connsiteY8" fmla="*/ 4679519 h 4679519"/>
                  <a:gd name="connsiteX9" fmla="*/ 1131 w 528636"/>
                  <a:gd name="connsiteY9" fmla="*/ 518915 h 4679519"/>
                  <a:gd name="connsiteX10" fmla="*/ 0 w 528636"/>
                  <a:gd name="connsiteY10" fmla="*/ 0 h 4679519"/>
                  <a:gd name="connsiteX0" fmla="*/ 0 w 528636"/>
                  <a:gd name="connsiteY0" fmla="*/ 0 h 4679519"/>
                  <a:gd name="connsiteX1" fmla="*/ 98565 w 528636"/>
                  <a:gd name="connsiteY1" fmla="*/ 0 h 4679519"/>
                  <a:gd name="connsiteX2" fmla="*/ 98565 w 528636"/>
                  <a:gd name="connsiteY2" fmla="*/ 122441 h 4679519"/>
                  <a:gd name="connsiteX3" fmla="*/ 253347 w 528636"/>
                  <a:gd name="connsiteY3" fmla="*/ 438173 h 4679519"/>
                  <a:gd name="connsiteX4" fmla="*/ 528636 w 528636"/>
                  <a:gd name="connsiteY4" fmla="*/ 527741 h 4679519"/>
                  <a:gd name="connsiteX5" fmla="*/ 526873 w 528636"/>
                  <a:gd name="connsiteY5" fmla="*/ 906679 h 4679519"/>
                  <a:gd name="connsiteX6" fmla="*/ 528636 w 528636"/>
                  <a:gd name="connsiteY6" fmla="*/ 4268924 h 4679519"/>
                  <a:gd name="connsiteX7" fmla="*/ 253347 w 528636"/>
                  <a:gd name="connsiteY7" fmla="*/ 4358492 h 4679519"/>
                  <a:gd name="connsiteX8" fmla="*/ 98565 w 528636"/>
                  <a:gd name="connsiteY8" fmla="*/ 4679519 h 4679519"/>
                  <a:gd name="connsiteX9" fmla="*/ 0 w 528636"/>
                  <a:gd name="connsiteY9" fmla="*/ 4679519 h 4679519"/>
                  <a:gd name="connsiteX10" fmla="*/ 1131 w 528636"/>
                  <a:gd name="connsiteY10" fmla="*/ 518915 h 4679519"/>
                  <a:gd name="connsiteX11" fmla="*/ 0 w 528636"/>
                  <a:gd name="connsiteY11" fmla="*/ 0 h 4679519"/>
                  <a:gd name="connsiteX0" fmla="*/ 0 w 548513"/>
                  <a:gd name="connsiteY0" fmla="*/ 0 h 4679519"/>
                  <a:gd name="connsiteX1" fmla="*/ 98565 w 548513"/>
                  <a:gd name="connsiteY1" fmla="*/ 0 h 4679519"/>
                  <a:gd name="connsiteX2" fmla="*/ 98565 w 548513"/>
                  <a:gd name="connsiteY2" fmla="*/ 122441 h 4679519"/>
                  <a:gd name="connsiteX3" fmla="*/ 253347 w 548513"/>
                  <a:gd name="connsiteY3" fmla="*/ 438173 h 4679519"/>
                  <a:gd name="connsiteX4" fmla="*/ 528636 w 548513"/>
                  <a:gd name="connsiteY4" fmla="*/ 527741 h 4679519"/>
                  <a:gd name="connsiteX5" fmla="*/ 526873 w 548513"/>
                  <a:gd name="connsiteY5" fmla="*/ 906679 h 4679519"/>
                  <a:gd name="connsiteX6" fmla="*/ 526873 w 548513"/>
                  <a:gd name="connsiteY6" fmla="*/ 3887463 h 4679519"/>
                  <a:gd name="connsiteX7" fmla="*/ 528636 w 548513"/>
                  <a:gd name="connsiteY7" fmla="*/ 4268924 h 4679519"/>
                  <a:gd name="connsiteX8" fmla="*/ 253347 w 548513"/>
                  <a:gd name="connsiteY8" fmla="*/ 4358492 h 4679519"/>
                  <a:gd name="connsiteX9" fmla="*/ 98565 w 548513"/>
                  <a:gd name="connsiteY9" fmla="*/ 4679519 h 4679519"/>
                  <a:gd name="connsiteX10" fmla="*/ 0 w 548513"/>
                  <a:gd name="connsiteY10" fmla="*/ 4679519 h 4679519"/>
                  <a:gd name="connsiteX11" fmla="*/ 1131 w 548513"/>
                  <a:gd name="connsiteY11" fmla="*/ 518915 h 4679519"/>
                  <a:gd name="connsiteX12" fmla="*/ 0 w 548513"/>
                  <a:gd name="connsiteY12" fmla="*/ 0 h 4679519"/>
                  <a:gd name="connsiteX0" fmla="*/ 0 w 548513"/>
                  <a:gd name="connsiteY0" fmla="*/ 0 h 4679519"/>
                  <a:gd name="connsiteX1" fmla="*/ 98565 w 548513"/>
                  <a:gd name="connsiteY1" fmla="*/ 0 h 4679519"/>
                  <a:gd name="connsiteX2" fmla="*/ 98565 w 548513"/>
                  <a:gd name="connsiteY2" fmla="*/ 122441 h 4679519"/>
                  <a:gd name="connsiteX3" fmla="*/ 253347 w 548513"/>
                  <a:gd name="connsiteY3" fmla="*/ 438173 h 4679519"/>
                  <a:gd name="connsiteX4" fmla="*/ 528636 w 548513"/>
                  <a:gd name="connsiteY4" fmla="*/ 527741 h 4679519"/>
                  <a:gd name="connsiteX5" fmla="*/ 526873 w 548513"/>
                  <a:gd name="connsiteY5" fmla="*/ 906679 h 4679519"/>
                  <a:gd name="connsiteX6" fmla="*/ 526873 w 548513"/>
                  <a:gd name="connsiteY6" fmla="*/ 3887463 h 4679519"/>
                  <a:gd name="connsiteX7" fmla="*/ 528636 w 548513"/>
                  <a:gd name="connsiteY7" fmla="*/ 4268924 h 4679519"/>
                  <a:gd name="connsiteX8" fmla="*/ 253347 w 548513"/>
                  <a:gd name="connsiteY8" fmla="*/ 4358492 h 4679519"/>
                  <a:gd name="connsiteX9" fmla="*/ 98565 w 548513"/>
                  <a:gd name="connsiteY9" fmla="*/ 4679519 h 4679519"/>
                  <a:gd name="connsiteX10" fmla="*/ 0 w 548513"/>
                  <a:gd name="connsiteY10" fmla="*/ 4679519 h 4679519"/>
                  <a:gd name="connsiteX11" fmla="*/ 1131 w 548513"/>
                  <a:gd name="connsiteY11" fmla="*/ 4284743 h 4679519"/>
                  <a:gd name="connsiteX12" fmla="*/ 1131 w 548513"/>
                  <a:gd name="connsiteY12" fmla="*/ 518915 h 4679519"/>
                  <a:gd name="connsiteX13" fmla="*/ 0 w 548513"/>
                  <a:gd name="connsiteY13" fmla="*/ 0 h 4679519"/>
                  <a:gd name="connsiteX0" fmla="*/ 0 w 548513"/>
                  <a:gd name="connsiteY0" fmla="*/ 0 h 4679519"/>
                  <a:gd name="connsiteX1" fmla="*/ 98565 w 548513"/>
                  <a:gd name="connsiteY1" fmla="*/ 0 h 4679519"/>
                  <a:gd name="connsiteX2" fmla="*/ 98565 w 548513"/>
                  <a:gd name="connsiteY2" fmla="*/ 122441 h 4679519"/>
                  <a:gd name="connsiteX3" fmla="*/ 253347 w 548513"/>
                  <a:gd name="connsiteY3" fmla="*/ 438173 h 4679519"/>
                  <a:gd name="connsiteX4" fmla="*/ 528636 w 548513"/>
                  <a:gd name="connsiteY4" fmla="*/ 527741 h 4679519"/>
                  <a:gd name="connsiteX5" fmla="*/ 526873 w 548513"/>
                  <a:gd name="connsiteY5" fmla="*/ 906679 h 4679519"/>
                  <a:gd name="connsiteX6" fmla="*/ 526873 w 548513"/>
                  <a:gd name="connsiteY6" fmla="*/ 3887463 h 4679519"/>
                  <a:gd name="connsiteX7" fmla="*/ 528636 w 548513"/>
                  <a:gd name="connsiteY7" fmla="*/ 4268924 h 4679519"/>
                  <a:gd name="connsiteX8" fmla="*/ 253347 w 548513"/>
                  <a:gd name="connsiteY8" fmla="*/ 4358492 h 4679519"/>
                  <a:gd name="connsiteX9" fmla="*/ 98565 w 548513"/>
                  <a:gd name="connsiteY9" fmla="*/ 4679519 h 4679519"/>
                  <a:gd name="connsiteX10" fmla="*/ 1131 w 548513"/>
                  <a:gd name="connsiteY10" fmla="*/ 4284743 h 4679519"/>
                  <a:gd name="connsiteX11" fmla="*/ 1131 w 548513"/>
                  <a:gd name="connsiteY11" fmla="*/ 518915 h 4679519"/>
                  <a:gd name="connsiteX12" fmla="*/ 0 w 548513"/>
                  <a:gd name="connsiteY12" fmla="*/ 0 h 4679519"/>
                  <a:gd name="connsiteX0" fmla="*/ 0 w 548513"/>
                  <a:gd name="connsiteY0" fmla="*/ 0 h 4358492"/>
                  <a:gd name="connsiteX1" fmla="*/ 98565 w 548513"/>
                  <a:gd name="connsiteY1" fmla="*/ 0 h 4358492"/>
                  <a:gd name="connsiteX2" fmla="*/ 98565 w 548513"/>
                  <a:gd name="connsiteY2" fmla="*/ 122441 h 4358492"/>
                  <a:gd name="connsiteX3" fmla="*/ 253347 w 548513"/>
                  <a:gd name="connsiteY3" fmla="*/ 438173 h 4358492"/>
                  <a:gd name="connsiteX4" fmla="*/ 528636 w 548513"/>
                  <a:gd name="connsiteY4" fmla="*/ 527741 h 4358492"/>
                  <a:gd name="connsiteX5" fmla="*/ 526873 w 548513"/>
                  <a:gd name="connsiteY5" fmla="*/ 906679 h 4358492"/>
                  <a:gd name="connsiteX6" fmla="*/ 526873 w 548513"/>
                  <a:gd name="connsiteY6" fmla="*/ 3887463 h 4358492"/>
                  <a:gd name="connsiteX7" fmla="*/ 528636 w 548513"/>
                  <a:gd name="connsiteY7" fmla="*/ 4268924 h 4358492"/>
                  <a:gd name="connsiteX8" fmla="*/ 253347 w 548513"/>
                  <a:gd name="connsiteY8" fmla="*/ 4358492 h 4358492"/>
                  <a:gd name="connsiteX9" fmla="*/ 1131 w 548513"/>
                  <a:gd name="connsiteY9" fmla="*/ 4284743 h 4358492"/>
                  <a:gd name="connsiteX10" fmla="*/ 1131 w 548513"/>
                  <a:gd name="connsiteY10" fmla="*/ 518915 h 4358492"/>
                  <a:gd name="connsiteX11" fmla="*/ 0 w 548513"/>
                  <a:gd name="connsiteY11" fmla="*/ 0 h 4358492"/>
                  <a:gd name="connsiteX0" fmla="*/ 0 w 548513"/>
                  <a:gd name="connsiteY0" fmla="*/ 0 h 4284743"/>
                  <a:gd name="connsiteX1" fmla="*/ 98565 w 548513"/>
                  <a:gd name="connsiteY1" fmla="*/ 0 h 4284743"/>
                  <a:gd name="connsiteX2" fmla="*/ 98565 w 548513"/>
                  <a:gd name="connsiteY2" fmla="*/ 122441 h 4284743"/>
                  <a:gd name="connsiteX3" fmla="*/ 253347 w 548513"/>
                  <a:gd name="connsiteY3" fmla="*/ 438173 h 4284743"/>
                  <a:gd name="connsiteX4" fmla="*/ 528636 w 548513"/>
                  <a:gd name="connsiteY4" fmla="*/ 527741 h 4284743"/>
                  <a:gd name="connsiteX5" fmla="*/ 526873 w 548513"/>
                  <a:gd name="connsiteY5" fmla="*/ 906679 h 4284743"/>
                  <a:gd name="connsiteX6" fmla="*/ 526873 w 548513"/>
                  <a:gd name="connsiteY6" fmla="*/ 3887463 h 4284743"/>
                  <a:gd name="connsiteX7" fmla="*/ 528636 w 548513"/>
                  <a:gd name="connsiteY7" fmla="*/ 4268924 h 4284743"/>
                  <a:gd name="connsiteX8" fmla="*/ 1131 w 548513"/>
                  <a:gd name="connsiteY8" fmla="*/ 4284743 h 4284743"/>
                  <a:gd name="connsiteX9" fmla="*/ 1131 w 548513"/>
                  <a:gd name="connsiteY9" fmla="*/ 518915 h 4284743"/>
                  <a:gd name="connsiteX10" fmla="*/ 0 w 548513"/>
                  <a:gd name="connsiteY10" fmla="*/ 0 h 4284743"/>
                  <a:gd name="connsiteX0" fmla="*/ 0 w 548513"/>
                  <a:gd name="connsiteY0" fmla="*/ 0 h 4284743"/>
                  <a:gd name="connsiteX1" fmla="*/ 98565 w 548513"/>
                  <a:gd name="connsiteY1" fmla="*/ 122441 h 4284743"/>
                  <a:gd name="connsiteX2" fmla="*/ 253347 w 548513"/>
                  <a:gd name="connsiteY2" fmla="*/ 438173 h 4284743"/>
                  <a:gd name="connsiteX3" fmla="*/ 528636 w 548513"/>
                  <a:gd name="connsiteY3" fmla="*/ 527741 h 4284743"/>
                  <a:gd name="connsiteX4" fmla="*/ 526873 w 548513"/>
                  <a:gd name="connsiteY4" fmla="*/ 906679 h 4284743"/>
                  <a:gd name="connsiteX5" fmla="*/ 526873 w 548513"/>
                  <a:gd name="connsiteY5" fmla="*/ 3887463 h 4284743"/>
                  <a:gd name="connsiteX6" fmla="*/ 528636 w 548513"/>
                  <a:gd name="connsiteY6" fmla="*/ 4268924 h 4284743"/>
                  <a:gd name="connsiteX7" fmla="*/ 1131 w 548513"/>
                  <a:gd name="connsiteY7" fmla="*/ 4284743 h 4284743"/>
                  <a:gd name="connsiteX8" fmla="*/ 1131 w 548513"/>
                  <a:gd name="connsiteY8" fmla="*/ 518915 h 4284743"/>
                  <a:gd name="connsiteX9" fmla="*/ 0 w 548513"/>
                  <a:gd name="connsiteY9" fmla="*/ 0 h 4284743"/>
                  <a:gd name="connsiteX0" fmla="*/ 0 w 547382"/>
                  <a:gd name="connsiteY0" fmla="*/ 396474 h 4162302"/>
                  <a:gd name="connsiteX1" fmla="*/ 97434 w 547382"/>
                  <a:gd name="connsiteY1" fmla="*/ 0 h 4162302"/>
                  <a:gd name="connsiteX2" fmla="*/ 252216 w 547382"/>
                  <a:gd name="connsiteY2" fmla="*/ 315732 h 4162302"/>
                  <a:gd name="connsiteX3" fmla="*/ 527505 w 547382"/>
                  <a:gd name="connsiteY3" fmla="*/ 405300 h 4162302"/>
                  <a:gd name="connsiteX4" fmla="*/ 525742 w 547382"/>
                  <a:gd name="connsiteY4" fmla="*/ 784238 h 4162302"/>
                  <a:gd name="connsiteX5" fmla="*/ 525742 w 547382"/>
                  <a:gd name="connsiteY5" fmla="*/ 3765022 h 4162302"/>
                  <a:gd name="connsiteX6" fmla="*/ 527505 w 547382"/>
                  <a:gd name="connsiteY6" fmla="*/ 4146483 h 4162302"/>
                  <a:gd name="connsiteX7" fmla="*/ 0 w 547382"/>
                  <a:gd name="connsiteY7" fmla="*/ 4162302 h 4162302"/>
                  <a:gd name="connsiteX8" fmla="*/ 0 w 547382"/>
                  <a:gd name="connsiteY8" fmla="*/ 396474 h 4162302"/>
                  <a:gd name="connsiteX0" fmla="*/ 0 w 547382"/>
                  <a:gd name="connsiteY0" fmla="*/ 80742 h 3846570"/>
                  <a:gd name="connsiteX1" fmla="*/ 252216 w 547382"/>
                  <a:gd name="connsiteY1" fmla="*/ 0 h 3846570"/>
                  <a:gd name="connsiteX2" fmla="*/ 527505 w 547382"/>
                  <a:gd name="connsiteY2" fmla="*/ 89568 h 3846570"/>
                  <a:gd name="connsiteX3" fmla="*/ 525742 w 547382"/>
                  <a:gd name="connsiteY3" fmla="*/ 468506 h 3846570"/>
                  <a:gd name="connsiteX4" fmla="*/ 525742 w 547382"/>
                  <a:gd name="connsiteY4" fmla="*/ 3449290 h 3846570"/>
                  <a:gd name="connsiteX5" fmla="*/ 527505 w 547382"/>
                  <a:gd name="connsiteY5" fmla="*/ 3830751 h 3846570"/>
                  <a:gd name="connsiteX6" fmla="*/ 0 w 547382"/>
                  <a:gd name="connsiteY6" fmla="*/ 3846570 h 3846570"/>
                  <a:gd name="connsiteX7" fmla="*/ 0 w 547382"/>
                  <a:gd name="connsiteY7" fmla="*/ 80742 h 3846570"/>
                  <a:gd name="connsiteX0" fmla="*/ 0 w 547382"/>
                  <a:gd name="connsiteY0" fmla="*/ 0 h 3765828"/>
                  <a:gd name="connsiteX1" fmla="*/ 527505 w 547382"/>
                  <a:gd name="connsiteY1" fmla="*/ 8826 h 3765828"/>
                  <a:gd name="connsiteX2" fmla="*/ 525742 w 547382"/>
                  <a:gd name="connsiteY2" fmla="*/ 387764 h 3765828"/>
                  <a:gd name="connsiteX3" fmla="*/ 525742 w 547382"/>
                  <a:gd name="connsiteY3" fmla="*/ 3368548 h 3765828"/>
                  <a:gd name="connsiteX4" fmla="*/ 527505 w 547382"/>
                  <a:gd name="connsiteY4" fmla="*/ 3750009 h 3765828"/>
                  <a:gd name="connsiteX5" fmla="*/ 0 w 547382"/>
                  <a:gd name="connsiteY5" fmla="*/ 3765828 h 3765828"/>
                  <a:gd name="connsiteX6" fmla="*/ 0 w 547382"/>
                  <a:gd name="connsiteY6" fmla="*/ 0 h 3765828"/>
                  <a:gd name="connsiteX0" fmla="*/ 0 w 547382"/>
                  <a:gd name="connsiteY0" fmla="*/ 0 h 3765828"/>
                  <a:gd name="connsiteX1" fmla="*/ 525742 w 547382"/>
                  <a:gd name="connsiteY1" fmla="*/ 387764 h 3765828"/>
                  <a:gd name="connsiteX2" fmla="*/ 525742 w 547382"/>
                  <a:gd name="connsiteY2" fmla="*/ 3368548 h 3765828"/>
                  <a:gd name="connsiteX3" fmla="*/ 527505 w 547382"/>
                  <a:gd name="connsiteY3" fmla="*/ 3750009 h 3765828"/>
                  <a:gd name="connsiteX4" fmla="*/ 0 w 547382"/>
                  <a:gd name="connsiteY4" fmla="*/ 3765828 h 3765828"/>
                  <a:gd name="connsiteX5" fmla="*/ 0 w 547382"/>
                  <a:gd name="connsiteY5" fmla="*/ 0 h 3765828"/>
                  <a:gd name="connsiteX0" fmla="*/ 527505 w 618856"/>
                  <a:gd name="connsiteY0" fmla="*/ 3750009 h 3841359"/>
                  <a:gd name="connsiteX1" fmla="*/ 0 w 618856"/>
                  <a:gd name="connsiteY1" fmla="*/ 3765828 h 3841359"/>
                  <a:gd name="connsiteX2" fmla="*/ 0 w 618856"/>
                  <a:gd name="connsiteY2" fmla="*/ 0 h 3841359"/>
                  <a:gd name="connsiteX3" fmla="*/ 525742 w 618856"/>
                  <a:gd name="connsiteY3" fmla="*/ 387764 h 3841359"/>
                  <a:gd name="connsiteX4" fmla="*/ 525742 w 618856"/>
                  <a:gd name="connsiteY4" fmla="*/ 3368548 h 3841359"/>
                  <a:gd name="connsiteX5" fmla="*/ 618856 w 618856"/>
                  <a:gd name="connsiteY5" fmla="*/ 3841359 h 3841359"/>
                  <a:gd name="connsiteX0" fmla="*/ 527505 w 527505"/>
                  <a:gd name="connsiteY0" fmla="*/ 3750009 h 3765828"/>
                  <a:gd name="connsiteX1" fmla="*/ 0 w 527505"/>
                  <a:gd name="connsiteY1" fmla="*/ 3765828 h 3765828"/>
                  <a:gd name="connsiteX2" fmla="*/ 0 w 527505"/>
                  <a:gd name="connsiteY2" fmla="*/ 0 h 3765828"/>
                  <a:gd name="connsiteX3" fmla="*/ 525742 w 527505"/>
                  <a:gd name="connsiteY3" fmla="*/ 387764 h 3765828"/>
                  <a:gd name="connsiteX4" fmla="*/ 525742 w 527505"/>
                  <a:gd name="connsiteY4" fmla="*/ 3368548 h 3765828"/>
                  <a:gd name="connsiteX0" fmla="*/ 0 w 525742"/>
                  <a:gd name="connsiteY0" fmla="*/ 3765828 h 3765828"/>
                  <a:gd name="connsiteX1" fmla="*/ 0 w 525742"/>
                  <a:gd name="connsiteY1" fmla="*/ 0 h 3765828"/>
                  <a:gd name="connsiteX2" fmla="*/ 525742 w 525742"/>
                  <a:gd name="connsiteY2" fmla="*/ 387764 h 3765828"/>
                  <a:gd name="connsiteX3" fmla="*/ 525742 w 525742"/>
                  <a:gd name="connsiteY3" fmla="*/ 3368548 h 3765828"/>
                  <a:gd name="connsiteX0" fmla="*/ 0 w 525742"/>
                  <a:gd name="connsiteY0" fmla="*/ 3765828 h 3765828"/>
                  <a:gd name="connsiteX1" fmla="*/ 0 w 525742"/>
                  <a:gd name="connsiteY1" fmla="*/ 0 h 3765828"/>
                  <a:gd name="connsiteX2" fmla="*/ 525742 w 525742"/>
                  <a:gd name="connsiteY2" fmla="*/ 387764 h 3765828"/>
                  <a:gd name="connsiteX3" fmla="*/ 525742 w 525742"/>
                  <a:gd name="connsiteY3" fmla="*/ 3368548 h 3765828"/>
                  <a:gd name="connsiteX4" fmla="*/ 0 w 525742"/>
                  <a:gd name="connsiteY4" fmla="*/ 3765828 h 3765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742" h="3765828">
                    <a:moveTo>
                      <a:pt x="0" y="3765828"/>
                    </a:moveTo>
                    <a:lnTo>
                      <a:pt x="0" y="0"/>
                    </a:lnTo>
                    <a:lnTo>
                      <a:pt x="525742" y="387764"/>
                    </a:lnTo>
                    <a:cubicBezTo>
                      <a:pt x="525448" y="947718"/>
                      <a:pt x="525448" y="2808174"/>
                      <a:pt x="525742" y="3368548"/>
                    </a:cubicBezTo>
                    <a:lnTo>
                      <a:pt x="0" y="3765828"/>
                    </a:lnTo>
                    <a:close/>
                  </a:path>
                </a:pathLst>
              </a:custGeom>
              <a:solidFill>
                <a:srgbClr val="898B8A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68" name="グループ化 867">
                <a:extLst>
                  <a:ext uri="{FF2B5EF4-FFF2-40B4-BE49-F238E27FC236}">
                    <a16:creationId xmlns:a16="http://schemas.microsoft.com/office/drawing/2014/main" id="{C99EA61E-DA76-EE99-3574-39800EF4E3B4}"/>
                  </a:ext>
                </a:extLst>
              </p:cNvPr>
              <p:cNvGrpSpPr/>
              <p:nvPr/>
            </p:nvGrpSpPr>
            <p:grpSpPr>
              <a:xfrm>
                <a:off x="1373599" y="6465374"/>
                <a:ext cx="96345" cy="1178563"/>
                <a:chOff x="5946444" y="2308152"/>
                <a:chExt cx="96251" cy="1177409"/>
              </a:xfrm>
              <a:solidFill>
                <a:schemeClr val="bg1"/>
              </a:solidFill>
            </p:grpSpPr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FB5E11FA-EAC3-7FCB-BB50-DF12C59026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945384" y="3388250"/>
                  <a:ext cx="98371" cy="96251"/>
                </a:xfrm>
                <a:custGeom>
                  <a:avLst/>
                  <a:gdLst>
                    <a:gd name="connsiteX0" fmla="*/ 64247 w 109722"/>
                    <a:gd name="connsiteY0" fmla="*/ 0 h 107357"/>
                    <a:gd name="connsiteX1" fmla="*/ 109722 w 109722"/>
                    <a:gd name="connsiteY1" fmla="*/ 2527 h 107357"/>
                    <a:gd name="connsiteX2" fmla="*/ 83515 w 109722"/>
                    <a:gd name="connsiteY2" fmla="*/ 107357 h 107357"/>
                    <a:gd name="connsiteX3" fmla="*/ 25947 w 109722"/>
                    <a:gd name="connsiteY3" fmla="*/ 107357 h 107357"/>
                    <a:gd name="connsiteX4" fmla="*/ 0 w 109722"/>
                    <a:gd name="connsiteY4" fmla="*/ 3570 h 107357"/>
                    <a:gd name="connsiteX5" fmla="*/ 64247 w 109722"/>
                    <a:gd name="connsiteY5" fmla="*/ 0 h 1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722" h="107357">
                      <a:moveTo>
                        <a:pt x="64247" y="0"/>
                      </a:moveTo>
                      <a:lnTo>
                        <a:pt x="109722" y="2527"/>
                      </a:lnTo>
                      <a:lnTo>
                        <a:pt x="83515" y="107357"/>
                      </a:lnTo>
                      <a:lnTo>
                        <a:pt x="25947" y="107357"/>
                      </a:lnTo>
                      <a:lnTo>
                        <a:pt x="0" y="3570"/>
                      </a:lnTo>
                      <a:lnTo>
                        <a:pt x="6424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6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97543B2D-399D-2A47-7EB8-199E1DD052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V="1">
                  <a:off x="5945384" y="2309212"/>
                  <a:ext cx="98371" cy="96251"/>
                </a:xfrm>
                <a:custGeom>
                  <a:avLst/>
                  <a:gdLst>
                    <a:gd name="connsiteX0" fmla="*/ 64247 w 109722"/>
                    <a:gd name="connsiteY0" fmla="*/ 0 h 107357"/>
                    <a:gd name="connsiteX1" fmla="*/ 109722 w 109722"/>
                    <a:gd name="connsiteY1" fmla="*/ 2527 h 107357"/>
                    <a:gd name="connsiteX2" fmla="*/ 83515 w 109722"/>
                    <a:gd name="connsiteY2" fmla="*/ 107357 h 107357"/>
                    <a:gd name="connsiteX3" fmla="*/ 25947 w 109722"/>
                    <a:gd name="connsiteY3" fmla="*/ 107357 h 107357"/>
                    <a:gd name="connsiteX4" fmla="*/ 0 w 109722"/>
                    <a:gd name="connsiteY4" fmla="*/ 3570 h 107357"/>
                    <a:gd name="connsiteX5" fmla="*/ 64247 w 109722"/>
                    <a:gd name="connsiteY5" fmla="*/ 0 h 10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722" h="107357">
                      <a:moveTo>
                        <a:pt x="64247" y="0"/>
                      </a:moveTo>
                      <a:lnTo>
                        <a:pt x="109722" y="2527"/>
                      </a:lnTo>
                      <a:lnTo>
                        <a:pt x="83515" y="107357"/>
                      </a:lnTo>
                      <a:lnTo>
                        <a:pt x="25947" y="107357"/>
                      </a:lnTo>
                      <a:lnTo>
                        <a:pt x="0" y="3570"/>
                      </a:lnTo>
                      <a:lnTo>
                        <a:pt x="64247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bg1">
                      <a:lumMod val="65000"/>
                    </a:schemeClr>
                  </a:solidFill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869" name="テキスト ボックス 868">
                <a:extLst>
                  <a:ext uri="{FF2B5EF4-FFF2-40B4-BE49-F238E27FC236}">
                    <a16:creationId xmlns:a16="http://schemas.microsoft.com/office/drawing/2014/main" id="{36AB0835-52EB-439E-69A2-9002E346411F}"/>
                  </a:ext>
                </a:extLst>
              </p:cNvPr>
              <p:cNvSpPr txBox="1"/>
              <p:nvPr/>
            </p:nvSpPr>
            <p:spPr>
              <a:xfrm rot="16200000">
                <a:off x="1301499" y="6427221"/>
                <a:ext cx="245821" cy="18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870" name="テキスト ボックス 869">
                <a:extLst>
                  <a:ext uri="{FF2B5EF4-FFF2-40B4-BE49-F238E27FC236}">
                    <a16:creationId xmlns:a16="http://schemas.microsoft.com/office/drawing/2014/main" id="{40E650BB-0031-D02E-5765-FBEDD21BECE8}"/>
                  </a:ext>
                </a:extLst>
              </p:cNvPr>
              <p:cNvSpPr txBox="1"/>
              <p:nvPr/>
            </p:nvSpPr>
            <p:spPr>
              <a:xfrm rot="16200000">
                <a:off x="1307114" y="7505354"/>
                <a:ext cx="234590" cy="184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cxnSp>
            <p:nvCxnSpPr>
              <p:cNvPr id="871" name="直線コネクタ 870">
                <a:extLst>
                  <a:ext uri="{FF2B5EF4-FFF2-40B4-BE49-F238E27FC236}">
                    <a16:creationId xmlns:a16="http://schemas.microsoft.com/office/drawing/2014/main" id="{206F2765-4FED-2540-0A0C-EBC6ED63B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5901" y="6944033"/>
                <a:ext cx="0" cy="223419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F8A9BA12-73FF-5636-6658-485B56C136C5}"/>
                  </a:ext>
                </a:extLst>
              </p:cNvPr>
              <p:cNvGrpSpPr/>
              <p:nvPr/>
            </p:nvGrpSpPr>
            <p:grpSpPr>
              <a:xfrm>
                <a:off x="712278" y="6943725"/>
                <a:ext cx="525600" cy="229262"/>
                <a:chOff x="712278" y="6943725"/>
                <a:chExt cx="525600" cy="229262"/>
              </a:xfrm>
            </p:grpSpPr>
            <p:sp>
              <p:nvSpPr>
                <p:cNvPr id="1063" name="正方形/長方形 1062">
                  <a:extLst>
                    <a:ext uri="{FF2B5EF4-FFF2-40B4-BE49-F238E27FC236}">
                      <a16:creationId xmlns:a16="http://schemas.microsoft.com/office/drawing/2014/main" id="{18752914-B7A6-9616-29E8-CB7672C399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2278" y="6943725"/>
                  <a:ext cx="525600" cy="229262"/>
                </a:xfrm>
                <a:prstGeom prst="rect">
                  <a:avLst/>
                </a:prstGeom>
                <a:solidFill>
                  <a:srgbClr val="898B8A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楕円 1">
                  <a:extLst>
                    <a:ext uri="{FF2B5EF4-FFF2-40B4-BE49-F238E27FC236}">
                      <a16:creationId xmlns:a16="http://schemas.microsoft.com/office/drawing/2014/main" id="{CE10CAB7-99A6-8059-419C-4C31797BB0CD}"/>
                    </a:ext>
                  </a:extLst>
                </p:cNvPr>
                <p:cNvSpPr/>
                <p:nvPr/>
              </p:nvSpPr>
              <p:spPr>
                <a:xfrm>
                  <a:off x="889468" y="6972744"/>
                  <a:ext cx="171222" cy="171226"/>
                </a:xfrm>
                <a:prstGeom prst="ellipse">
                  <a:avLst/>
                </a:prstGeom>
                <a:solidFill>
                  <a:srgbClr val="898B8A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217" name="グループ化 1216">
              <a:extLst>
                <a:ext uri="{FF2B5EF4-FFF2-40B4-BE49-F238E27FC236}">
                  <a16:creationId xmlns:a16="http://schemas.microsoft.com/office/drawing/2014/main" id="{2121746E-FD9B-67C2-EDC6-FC696E60E96F}"/>
                </a:ext>
              </a:extLst>
            </p:cNvPr>
            <p:cNvGrpSpPr/>
            <p:nvPr/>
          </p:nvGrpSpPr>
          <p:grpSpPr>
            <a:xfrm>
              <a:off x="164683" y="5766079"/>
              <a:ext cx="820564" cy="821130"/>
              <a:chOff x="164683" y="5766079"/>
              <a:chExt cx="820564" cy="821130"/>
            </a:xfrm>
          </p:grpSpPr>
          <p:sp>
            <p:nvSpPr>
              <p:cNvPr id="1204" name="台形 1203">
                <a:extLst>
                  <a:ext uri="{FF2B5EF4-FFF2-40B4-BE49-F238E27FC236}">
                    <a16:creationId xmlns:a16="http://schemas.microsoft.com/office/drawing/2014/main" id="{6C49D565-C6F6-9E38-FE85-20BB01EAF1ED}"/>
                  </a:ext>
                </a:extLst>
              </p:cNvPr>
              <p:cNvSpPr/>
              <p:nvPr/>
            </p:nvSpPr>
            <p:spPr>
              <a:xfrm rot="5400000">
                <a:off x="762528" y="6364490"/>
                <a:ext cx="292890" cy="152548"/>
              </a:xfrm>
              <a:prstGeom prst="trapezoid">
                <a:avLst>
                  <a:gd name="adj" fmla="val 54688"/>
                </a:avLst>
              </a:pr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台形 1204">
                <a:extLst>
                  <a:ext uri="{FF2B5EF4-FFF2-40B4-BE49-F238E27FC236}">
                    <a16:creationId xmlns:a16="http://schemas.microsoft.com/office/drawing/2014/main" id="{6FE86D24-BB4D-713C-ACF1-5E62D77D2A0C}"/>
                  </a:ext>
                </a:extLst>
              </p:cNvPr>
              <p:cNvSpPr/>
              <p:nvPr/>
            </p:nvSpPr>
            <p:spPr>
              <a:xfrm rot="5400000">
                <a:off x="762528" y="5836250"/>
                <a:ext cx="292890" cy="152548"/>
              </a:xfrm>
              <a:prstGeom prst="trapezoid">
                <a:avLst>
                  <a:gd name="adj" fmla="val 54688"/>
                </a:avLst>
              </a:pr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台形 1205">
                <a:extLst>
                  <a:ext uri="{FF2B5EF4-FFF2-40B4-BE49-F238E27FC236}">
                    <a16:creationId xmlns:a16="http://schemas.microsoft.com/office/drawing/2014/main" id="{52423133-0CE4-0463-B02C-3C3248E7DA37}"/>
                  </a:ext>
                </a:extLst>
              </p:cNvPr>
              <p:cNvSpPr/>
              <p:nvPr/>
            </p:nvSpPr>
            <p:spPr>
              <a:xfrm rot="16200000">
                <a:off x="123321" y="6106297"/>
                <a:ext cx="223419" cy="140695"/>
              </a:xfrm>
              <a:prstGeom prst="trapezoid">
                <a:avLst/>
              </a:prstGeom>
              <a:solidFill>
                <a:srgbClr val="898B8A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四角形: 角を丸くする 1207">
                <a:extLst>
                  <a:ext uri="{FF2B5EF4-FFF2-40B4-BE49-F238E27FC236}">
                    <a16:creationId xmlns:a16="http://schemas.microsoft.com/office/drawing/2014/main" id="{EB4E6AF3-B95A-D1B5-20DC-51CE13BBDCAA}"/>
                  </a:ext>
                </a:extLst>
              </p:cNvPr>
              <p:cNvSpPr/>
              <p:nvPr/>
            </p:nvSpPr>
            <p:spPr>
              <a:xfrm rot="16200000">
                <a:off x="312638" y="6097682"/>
                <a:ext cx="662447" cy="157301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210" name="直線コネクタ 1209">
                <a:extLst>
                  <a:ext uri="{FF2B5EF4-FFF2-40B4-BE49-F238E27FC236}">
                    <a16:creationId xmlns:a16="http://schemas.microsoft.com/office/drawing/2014/main" id="{D4FF3FC1-F60B-FDF7-2795-A3E96396A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596" y="6067538"/>
                <a:ext cx="0" cy="223419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3" name="正方形/長方形 1212">
                <a:extLst>
                  <a:ext uri="{FF2B5EF4-FFF2-40B4-BE49-F238E27FC236}">
                    <a16:creationId xmlns:a16="http://schemas.microsoft.com/office/drawing/2014/main" id="{12A1C1A1-55A1-9386-939B-3EEA392ED462}"/>
                  </a:ext>
                </a:extLst>
              </p:cNvPr>
              <p:cNvSpPr/>
              <p:nvPr/>
            </p:nvSpPr>
            <p:spPr>
              <a:xfrm rot="10800000">
                <a:off x="285302" y="6090486"/>
                <a:ext cx="559874" cy="182777"/>
              </a:xfrm>
              <a:prstGeom prst="rect">
                <a:avLst/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四角形: 角を丸くする 1213">
                <a:extLst>
                  <a:ext uri="{FF2B5EF4-FFF2-40B4-BE49-F238E27FC236}">
                    <a16:creationId xmlns:a16="http://schemas.microsoft.com/office/drawing/2014/main" id="{5396B810-38F8-ADFA-67CE-1FB2C5EC941B}"/>
                  </a:ext>
                </a:extLst>
              </p:cNvPr>
              <p:cNvSpPr/>
              <p:nvPr/>
            </p:nvSpPr>
            <p:spPr>
              <a:xfrm rot="16200000">
                <a:off x="140540" y="6132276"/>
                <a:ext cx="574276" cy="93696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957922D-9CA6-3C04-DC63-E60867DF1A72}"/>
              </a:ext>
            </a:extLst>
          </p:cNvPr>
          <p:cNvSpPr/>
          <p:nvPr/>
        </p:nvSpPr>
        <p:spPr>
          <a:xfrm rot="16200000" flipH="1">
            <a:off x="6307778" y="1215684"/>
            <a:ext cx="337513" cy="519563"/>
          </a:xfrm>
          <a:custGeom>
            <a:avLst/>
            <a:gdLst>
              <a:gd name="connsiteX0" fmla="*/ 165064 w 337513"/>
              <a:gd name="connsiteY0" fmla="*/ 0 h 519563"/>
              <a:gd name="connsiteX1" fmla="*/ 134069 w 337513"/>
              <a:gd name="connsiteY1" fmla="*/ 11871 h 519563"/>
              <a:gd name="connsiteX2" fmla="*/ 4 w 337513"/>
              <a:gd name="connsiteY2" fmla="*/ 519417 h 519563"/>
              <a:gd name="connsiteX3" fmla="*/ 0 w 337513"/>
              <a:gd name="connsiteY3" fmla="*/ 519563 h 519563"/>
              <a:gd name="connsiteX4" fmla="*/ 159757 w 337513"/>
              <a:gd name="connsiteY4" fmla="*/ 519563 h 519563"/>
              <a:gd name="connsiteX5" fmla="*/ 159757 w 337513"/>
              <a:gd name="connsiteY5" fmla="*/ 260363 h 519563"/>
              <a:gd name="connsiteX6" fmla="*/ 177757 w 337513"/>
              <a:gd name="connsiteY6" fmla="*/ 260363 h 519563"/>
              <a:gd name="connsiteX7" fmla="*/ 177757 w 337513"/>
              <a:gd name="connsiteY7" fmla="*/ 519563 h 519563"/>
              <a:gd name="connsiteX8" fmla="*/ 337513 w 337513"/>
              <a:gd name="connsiteY8" fmla="*/ 519563 h 519563"/>
              <a:gd name="connsiteX9" fmla="*/ 337509 w 337513"/>
              <a:gd name="connsiteY9" fmla="*/ 519417 h 519563"/>
              <a:gd name="connsiteX10" fmla="*/ 203444 w 337513"/>
              <a:gd name="connsiteY10" fmla="*/ 11871 h 519563"/>
              <a:gd name="connsiteX11" fmla="*/ 172603 w 337513"/>
              <a:gd name="connsiteY11" fmla="*/ 58 h 519563"/>
              <a:gd name="connsiteX12" fmla="*/ 168942 w 337513"/>
              <a:gd name="connsiteY12" fmla="*/ 29 h 519563"/>
              <a:gd name="connsiteX13" fmla="*/ 168757 w 337513"/>
              <a:gd name="connsiteY13" fmla="*/ 28 h 519563"/>
              <a:gd name="connsiteX14" fmla="*/ 168571 w 337513"/>
              <a:gd name="connsiteY14" fmla="*/ 28 h 519563"/>
              <a:gd name="connsiteX15" fmla="*/ 165064 w 337513"/>
              <a:gd name="connsiteY15" fmla="*/ 0 h 51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7513" h="519563">
                <a:moveTo>
                  <a:pt x="165064" y="0"/>
                </a:moveTo>
                <a:lnTo>
                  <a:pt x="134069" y="11871"/>
                </a:lnTo>
                <a:cubicBezTo>
                  <a:pt x="67172" y="63864"/>
                  <a:pt x="14286" y="264080"/>
                  <a:pt x="4" y="519417"/>
                </a:cubicBezTo>
                <a:lnTo>
                  <a:pt x="0" y="519563"/>
                </a:lnTo>
                <a:lnTo>
                  <a:pt x="159757" y="519563"/>
                </a:lnTo>
                <a:lnTo>
                  <a:pt x="159757" y="260363"/>
                </a:lnTo>
                <a:lnTo>
                  <a:pt x="177757" y="260363"/>
                </a:lnTo>
                <a:lnTo>
                  <a:pt x="177757" y="519563"/>
                </a:lnTo>
                <a:lnTo>
                  <a:pt x="337513" y="519563"/>
                </a:lnTo>
                <a:lnTo>
                  <a:pt x="337509" y="519417"/>
                </a:lnTo>
                <a:cubicBezTo>
                  <a:pt x="323227" y="264080"/>
                  <a:pt x="270341" y="63864"/>
                  <a:pt x="203444" y="11871"/>
                </a:cubicBezTo>
                <a:lnTo>
                  <a:pt x="172603" y="58"/>
                </a:lnTo>
                <a:lnTo>
                  <a:pt x="168942" y="29"/>
                </a:lnTo>
                <a:lnTo>
                  <a:pt x="168757" y="28"/>
                </a:lnTo>
                <a:lnTo>
                  <a:pt x="168571" y="28"/>
                </a:lnTo>
                <a:lnTo>
                  <a:pt x="165064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5D5959B-D202-727A-7A5B-3EBD2D1BB05E}"/>
              </a:ext>
            </a:extLst>
          </p:cNvPr>
          <p:cNvGrpSpPr/>
          <p:nvPr/>
        </p:nvGrpSpPr>
        <p:grpSpPr>
          <a:xfrm>
            <a:off x="309837" y="8997970"/>
            <a:ext cx="720000" cy="720000"/>
            <a:chOff x="2889410" y="5816359"/>
            <a:chExt cx="720000" cy="720000"/>
          </a:xfrm>
        </p:grpSpPr>
        <p:sp>
          <p:nvSpPr>
            <p:cNvPr id="35" name="正方形/長方形 225">
              <a:extLst>
                <a:ext uri="{FF2B5EF4-FFF2-40B4-BE49-F238E27FC236}">
                  <a16:creationId xmlns:a16="http://schemas.microsoft.com/office/drawing/2014/main" id="{8833C506-7625-D49A-16F8-728BE3C61A13}"/>
                </a:ext>
              </a:extLst>
            </p:cNvPr>
            <p:cNvSpPr/>
            <p:nvPr/>
          </p:nvSpPr>
          <p:spPr>
            <a:xfrm rot="18900000">
              <a:off x="3157035" y="6192437"/>
              <a:ext cx="75896" cy="69562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225">
              <a:extLst>
                <a:ext uri="{FF2B5EF4-FFF2-40B4-BE49-F238E27FC236}">
                  <a16:creationId xmlns:a16="http://schemas.microsoft.com/office/drawing/2014/main" id="{10A6C2F9-B322-93CE-12B7-D2DD15AF0E65}"/>
                </a:ext>
              </a:extLst>
            </p:cNvPr>
            <p:cNvSpPr/>
            <p:nvPr/>
          </p:nvSpPr>
          <p:spPr>
            <a:xfrm rot="11713961">
              <a:off x="3280495" y="6168112"/>
              <a:ext cx="75897" cy="69562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225">
              <a:extLst>
                <a:ext uri="{FF2B5EF4-FFF2-40B4-BE49-F238E27FC236}">
                  <a16:creationId xmlns:a16="http://schemas.microsoft.com/office/drawing/2014/main" id="{37FDF72A-F89A-3589-327C-FD1DE4FC59E4}"/>
                </a:ext>
              </a:extLst>
            </p:cNvPr>
            <p:cNvSpPr/>
            <p:nvPr/>
          </p:nvSpPr>
          <p:spPr>
            <a:xfrm>
              <a:off x="3244648" y="5816359"/>
              <a:ext cx="68400" cy="251066"/>
            </a:xfrm>
            <a:custGeom>
              <a:avLst/>
              <a:gdLst>
                <a:gd name="connsiteX0" fmla="*/ 0 w 65145"/>
                <a:gd name="connsiteY0" fmla="*/ 0 h 235659"/>
                <a:gd name="connsiteX1" fmla="*/ 65145 w 65145"/>
                <a:gd name="connsiteY1" fmla="*/ 0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235659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  <a:gd name="connsiteX0" fmla="*/ 0 w 65145"/>
                <a:gd name="connsiteY0" fmla="*/ 0 h 235659"/>
                <a:gd name="connsiteX1" fmla="*/ 65145 w 65145"/>
                <a:gd name="connsiteY1" fmla="*/ 47625 h 235659"/>
                <a:gd name="connsiteX2" fmla="*/ 65145 w 65145"/>
                <a:gd name="connsiteY2" fmla="*/ 180890 h 235659"/>
                <a:gd name="connsiteX3" fmla="*/ 0 w 65145"/>
                <a:gd name="connsiteY3" fmla="*/ 235659 h 235659"/>
                <a:gd name="connsiteX4" fmla="*/ 0 w 65145"/>
                <a:gd name="connsiteY4" fmla="*/ 0 h 2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5" h="235659">
                  <a:moveTo>
                    <a:pt x="0" y="0"/>
                  </a:moveTo>
                  <a:lnTo>
                    <a:pt x="65145" y="47625"/>
                  </a:lnTo>
                  <a:lnTo>
                    <a:pt x="65145" y="180890"/>
                  </a:lnTo>
                  <a:lnTo>
                    <a:pt x="0" y="235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40FFEBA-8EEC-649D-90A9-0DF1653A766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89410" y="5816359"/>
              <a:ext cx="720000" cy="720000"/>
            </a:xfrm>
            <a:custGeom>
              <a:avLst/>
              <a:gdLst>
                <a:gd name="connsiteX0" fmla="*/ 360000 w 720000"/>
                <a:gd name="connsiteY0" fmla="*/ 720000 h 720000"/>
                <a:gd name="connsiteX1" fmla="*/ 360000 w 720000"/>
                <a:gd name="connsiteY1" fmla="*/ 468000 h 720000"/>
                <a:gd name="connsiteX2" fmla="*/ 468000 w 720000"/>
                <a:gd name="connsiteY2" fmla="*/ 360000 h 720000"/>
                <a:gd name="connsiteX3" fmla="*/ 360000 w 720000"/>
                <a:gd name="connsiteY3" fmla="*/ 252000 h 720000"/>
                <a:gd name="connsiteX4" fmla="*/ 252000 w 720000"/>
                <a:gd name="connsiteY4" fmla="*/ 360000 h 720000"/>
                <a:gd name="connsiteX5" fmla="*/ 0 w 720000"/>
                <a:gd name="connsiteY5" fmla="*/ 360000 h 720000"/>
                <a:gd name="connsiteX6" fmla="*/ 360000 w 720000"/>
                <a:gd name="connsiteY6" fmla="*/ 0 h 720000"/>
                <a:gd name="connsiteX7" fmla="*/ 720000 w 720000"/>
                <a:gd name="connsiteY7" fmla="*/ 360000 h 720000"/>
                <a:gd name="connsiteX8" fmla="*/ 360000 w 720000"/>
                <a:gd name="connsiteY8" fmla="*/ 72000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00" h="720000">
                  <a:moveTo>
                    <a:pt x="360000" y="720000"/>
                  </a:moveTo>
                  <a:lnTo>
                    <a:pt x="360000" y="468000"/>
                  </a:lnTo>
                  <a:cubicBezTo>
                    <a:pt x="419647" y="468000"/>
                    <a:pt x="468000" y="419647"/>
                    <a:pt x="468000" y="360000"/>
                  </a:cubicBezTo>
                  <a:cubicBezTo>
                    <a:pt x="468000" y="300353"/>
                    <a:pt x="419647" y="252000"/>
                    <a:pt x="360000" y="252000"/>
                  </a:cubicBezTo>
                  <a:cubicBezTo>
                    <a:pt x="300353" y="252000"/>
                    <a:pt x="252000" y="300353"/>
                    <a:pt x="252000" y="360000"/>
                  </a:cubicBezTo>
                  <a:lnTo>
                    <a:pt x="0" y="360000"/>
                  </a:lnTo>
                  <a:cubicBezTo>
                    <a:pt x="0" y="161177"/>
                    <a:pt x="161177" y="0"/>
                    <a:pt x="360000" y="0"/>
                  </a:cubicBezTo>
                  <a:cubicBezTo>
                    <a:pt x="558823" y="0"/>
                    <a:pt x="720000" y="161177"/>
                    <a:pt x="720000" y="360000"/>
                  </a:cubicBezTo>
                  <a:cubicBezTo>
                    <a:pt x="720000" y="558823"/>
                    <a:pt x="558823" y="720000"/>
                    <a:pt x="360000" y="72000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48C4244-9A91-71EC-F64D-6EF6512898F7}"/>
              </a:ext>
            </a:extLst>
          </p:cNvPr>
          <p:cNvGrpSpPr/>
          <p:nvPr/>
        </p:nvGrpSpPr>
        <p:grpSpPr>
          <a:xfrm>
            <a:off x="4572858" y="1129894"/>
            <a:ext cx="1590414" cy="691142"/>
            <a:chOff x="4572858" y="1129894"/>
            <a:chExt cx="1590414" cy="691142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75203286-53D0-AB83-83C3-5183B8B7C359}"/>
                </a:ext>
              </a:extLst>
            </p:cNvPr>
            <p:cNvGrpSpPr/>
            <p:nvPr/>
          </p:nvGrpSpPr>
          <p:grpSpPr>
            <a:xfrm rot="5400000">
              <a:off x="5022494" y="680258"/>
              <a:ext cx="691142" cy="1590414"/>
              <a:chOff x="4346534" y="7750170"/>
              <a:chExt cx="691142" cy="1590414"/>
            </a:xfrm>
          </p:grpSpPr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6345212E-23DB-B778-3576-809E8BB79A32}"/>
                  </a:ext>
                </a:extLst>
              </p:cNvPr>
              <p:cNvSpPr/>
              <p:nvPr/>
            </p:nvSpPr>
            <p:spPr>
              <a:xfrm>
                <a:off x="4346534" y="7750170"/>
                <a:ext cx="344771" cy="1346625"/>
              </a:xfrm>
              <a:custGeom>
                <a:avLst/>
                <a:gdLst>
                  <a:gd name="connsiteX0" fmla="*/ 181386 w 344771"/>
                  <a:gd name="connsiteY0" fmla="*/ 0 h 1346625"/>
                  <a:gd name="connsiteX1" fmla="*/ 181386 w 344771"/>
                  <a:gd name="connsiteY1" fmla="*/ 255825 h 1346625"/>
                  <a:gd name="connsiteX2" fmla="*/ 163386 w 344771"/>
                  <a:gd name="connsiteY2" fmla="*/ 255825 h 1346625"/>
                  <a:gd name="connsiteX3" fmla="*/ 163386 w 344771"/>
                  <a:gd name="connsiteY3" fmla="*/ 0 h 1346625"/>
                  <a:gd name="connsiteX4" fmla="*/ 137698 w 344771"/>
                  <a:gd name="connsiteY4" fmla="*/ 9839 h 1346625"/>
                  <a:gd name="connsiteX5" fmla="*/ 3633 w 344771"/>
                  <a:gd name="connsiteY5" fmla="*/ 517385 h 1346625"/>
                  <a:gd name="connsiteX6" fmla="*/ 2 w 344771"/>
                  <a:gd name="connsiteY6" fmla="*/ 643017 h 1346625"/>
                  <a:gd name="connsiteX7" fmla="*/ 0 w 344771"/>
                  <a:gd name="connsiteY7" fmla="*/ 649223 h 1346625"/>
                  <a:gd name="connsiteX8" fmla="*/ 186 w 344771"/>
                  <a:gd name="connsiteY8" fmla="*/ 649230 h 1346625"/>
                  <a:gd name="connsiteX9" fmla="*/ 0 w 344771"/>
                  <a:gd name="connsiteY9" fmla="*/ 1346625 h 1346625"/>
                  <a:gd name="connsiteX10" fmla="*/ 1552 w 344771"/>
                  <a:gd name="connsiteY10" fmla="*/ 1346625 h 1346625"/>
                  <a:gd name="connsiteX11" fmla="*/ 344771 w 344771"/>
                  <a:gd name="connsiteY11" fmla="*/ 1346625 h 1346625"/>
                  <a:gd name="connsiteX12" fmla="*/ 344771 w 344771"/>
                  <a:gd name="connsiteY12" fmla="*/ 649223 h 1346625"/>
                  <a:gd name="connsiteX13" fmla="*/ 344769 w 344771"/>
                  <a:gd name="connsiteY13" fmla="*/ 643017 h 1346625"/>
                  <a:gd name="connsiteX14" fmla="*/ 341138 w 344771"/>
                  <a:gd name="connsiteY14" fmla="*/ 517385 h 1346625"/>
                  <a:gd name="connsiteX15" fmla="*/ 207073 w 344771"/>
                  <a:gd name="connsiteY15" fmla="*/ 9839 h 134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4771" h="1346625">
                    <a:moveTo>
                      <a:pt x="181386" y="0"/>
                    </a:moveTo>
                    <a:lnTo>
                      <a:pt x="181386" y="255825"/>
                    </a:lnTo>
                    <a:lnTo>
                      <a:pt x="163386" y="255825"/>
                    </a:lnTo>
                    <a:lnTo>
                      <a:pt x="163386" y="0"/>
                    </a:lnTo>
                    <a:lnTo>
                      <a:pt x="137698" y="9839"/>
                    </a:lnTo>
                    <a:cubicBezTo>
                      <a:pt x="70801" y="61832"/>
                      <a:pt x="17915" y="262048"/>
                      <a:pt x="3633" y="517385"/>
                    </a:cubicBezTo>
                    <a:lnTo>
                      <a:pt x="2" y="643017"/>
                    </a:lnTo>
                    <a:cubicBezTo>
                      <a:pt x="1" y="645086"/>
                      <a:pt x="1" y="647154"/>
                      <a:pt x="0" y="649223"/>
                    </a:cubicBezTo>
                    <a:lnTo>
                      <a:pt x="186" y="649230"/>
                    </a:lnTo>
                    <a:lnTo>
                      <a:pt x="0" y="1346625"/>
                    </a:lnTo>
                    <a:lnTo>
                      <a:pt x="1552" y="1346625"/>
                    </a:lnTo>
                    <a:lnTo>
                      <a:pt x="344771" y="1346625"/>
                    </a:lnTo>
                    <a:lnTo>
                      <a:pt x="344771" y="649223"/>
                    </a:lnTo>
                    <a:cubicBezTo>
                      <a:pt x="344770" y="647154"/>
                      <a:pt x="344770" y="645086"/>
                      <a:pt x="344769" y="643017"/>
                    </a:cubicBezTo>
                    <a:lnTo>
                      <a:pt x="341138" y="517385"/>
                    </a:lnTo>
                    <a:cubicBezTo>
                      <a:pt x="326856" y="262048"/>
                      <a:pt x="273970" y="61832"/>
                      <a:pt x="207073" y="98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八角形 697">
                <a:extLst>
                  <a:ext uri="{FF2B5EF4-FFF2-40B4-BE49-F238E27FC236}">
                    <a16:creationId xmlns:a16="http://schemas.microsoft.com/office/drawing/2014/main" id="{6D10D83A-EC74-81EA-DAF9-63CAD3146BFD}"/>
                  </a:ext>
                </a:extLst>
              </p:cNvPr>
              <p:cNvSpPr/>
              <p:nvPr/>
            </p:nvSpPr>
            <p:spPr>
              <a:xfrm rot="10800000">
                <a:off x="4692906" y="9096794"/>
                <a:ext cx="344770" cy="243790"/>
              </a:xfrm>
              <a:custGeom>
                <a:avLst/>
                <a:gdLst>
                  <a:gd name="connsiteX0" fmla="*/ 0 w 344770"/>
                  <a:gd name="connsiteY0" fmla="*/ 100980 h 344770"/>
                  <a:gd name="connsiteX1" fmla="*/ 100980 w 344770"/>
                  <a:gd name="connsiteY1" fmla="*/ 0 h 344770"/>
                  <a:gd name="connsiteX2" fmla="*/ 243790 w 344770"/>
                  <a:gd name="connsiteY2" fmla="*/ 0 h 344770"/>
                  <a:gd name="connsiteX3" fmla="*/ 344770 w 344770"/>
                  <a:gd name="connsiteY3" fmla="*/ 100980 h 344770"/>
                  <a:gd name="connsiteX4" fmla="*/ 344770 w 344770"/>
                  <a:gd name="connsiteY4" fmla="*/ 243790 h 344770"/>
                  <a:gd name="connsiteX5" fmla="*/ 243790 w 344770"/>
                  <a:gd name="connsiteY5" fmla="*/ 344770 h 344770"/>
                  <a:gd name="connsiteX6" fmla="*/ 100980 w 344770"/>
                  <a:gd name="connsiteY6" fmla="*/ 344770 h 344770"/>
                  <a:gd name="connsiteX7" fmla="*/ 0 w 344770"/>
                  <a:gd name="connsiteY7" fmla="*/ 243790 h 344770"/>
                  <a:gd name="connsiteX8" fmla="*/ 0 w 344770"/>
                  <a:gd name="connsiteY8" fmla="*/ 100980 h 344770"/>
                  <a:gd name="connsiteX0" fmla="*/ 0 w 344770"/>
                  <a:gd name="connsiteY0" fmla="*/ 100980 h 344770"/>
                  <a:gd name="connsiteX1" fmla="*/ 100980 w 344770"/>
                  <a:gd name="connsiteY1" fmla="*/ 0 h 344770"/>
                  <a:gd name="connsiteX2" fmla="*/ 243790 w 344770"/>
                  <a:gd name="connsiteY2" fmla="*/ 0 h 344770"/>
                  <a:gd name="connsiteX3" fmla="*/ 344770 w 344770"/>
                  <a:gd name="connsiteY3" fmla="*/ 100980 h 344770"/>
                  <a:gd name="connsiteX4" fmla="*/ 344770 w 344770"/>
                  <a:gd name="connsiteY4" fmla="*/ 243790 h 344770"/>
                  <a:gd name="connsiteX5" fmla="*/ 100980 w 344770"/>
                  <a:gd name="connsiteY5" fmla="*/ 344770 h 344770"/>
                  <a:gd name="connsiteX6" fmla="*/ 0 w 344770"/>
                  <a:gd name="connsiteY6" fmla="*/ 243790 h 344770"/>
                  <a:gd name="connsiteX7" fmla="*/ 0 w 344770"/>
                  <a:gd name="connsiteY7" fmla="*/ 100980 h 344770"/>
                  <a:gd name="connsiteX0" fmla="*/ 0 w 344770"/>
                  <a:gd name="connsiteY0" fmla="*/ 100980 h 243790"/>
                  <a:gd name="connsiteX1" fmla="*/ 100980 w 344770"/>
                  <a:gd name="connsiteY1" fmla="*/ 0 h 243790"/>
                  <a:gd name="connsiteX2" fmla="*/ 243790 w 344770"/>
                  <a:gd name="connsiteY2" fmla="*/ 0 h 243790"/>
                  <a:gd name="connsiteX3" fmla="*/ 344770 w 344770"/>
                  <a:gd name="connsiteY3" fmla="*/ 100980 h 243790"/>
                  <a:gd name="connsiteX4" fmla="*/ 344770 w 344770"/>
                  <a:gd name="connsiteY4" fmla="*/ 243790 h 243790"/>
                  <a:gd name="connsiteX5" fmla="*/ 0 w 344770"/>
                  <a:gd name="connsiteY5" fmla="*/ 243790 h 243790"/>
                  <a:gd name="connsiteX6" fmla="*/ 0 w 344770"/>
                  <a:gd name="connsiteY6" fmla="*/ 100980 h 24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770" h="243790">
                    <a:moveTo>
                      <a:pt x="0" y="100980"/>
                    </a:moveTo>
                    <a:lnTo>
                      <a:pt x="100980" y="0"/>
                    </a:lnTo>
                    <a:lnTo>
                      <a:pt x="243790" y="0"/>
                    </a:lnTo>
                    <a:lnTo>
                      <a:pt x="344770" y="100980"/>
                    </a:lnTo>
                    <a:lnTo>
                      <a:pt x="344770" y="243790"/>
                    </a:lnTo>
                    <a:lnTo>
                      <a:pt x="0" y="243790"/>
                    </a:lnTo>
                    <a:lnTo>
                      <a:pt x="0" y="100980"/>
                    </a:lnTo>
                    <a:close/>
                  </a:path>
                </a:pathLst>
              </a:custGeom>
              <a:solidFill>
                <a:srgbClr val="898B8A"/>
              </a:solidFill>
              <a:ln w="317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C47F4EE0-9FCC-9AC1-4B11-E6B5AC0FE96B}"/>
                  </a:ext>
                </a:extLst>
              </p:cNvPr>
              <p:cNvSpPr/>
              <p:nvPr/>
            </p:nvSpPr>
            <p:spPr>
              <a:xfrm flipH="1">
                <a:off x="4692905" y="7750170"/>
                <a:ext cx="344771" cy="1346625"/>
              </a:xfrm>
              <a:custGeom>
                <a:avLst/>
                <a:gdLst>
                  <a:gd name="connsiteX0" fmla="*/ 181386 w 344771"/>
                  <a:gd name="connsiteY0" fmla="*/ 0 h 1346625"/>
                  <a:gd name="connsiteX1" fmla="*/ 181386 w 344771"/>
                  <a:gd name="connsiteY1" fmla="*/ 255825 h 1346625"/>
                  <a:gd name="connsiteX2" fmla="*/ 163386 w 344771"/>
                  <a:gd name="connsiteY2" fmla="*/ 255825 h 1346625"/>
                  <a:gd name="connsiteX3" fmla="*/ 163386 w 344771"/>
                  <a:gd name="connsiteY3" fmla="*/ 0 h 1346625"/>
                  <a:gd name="connsiteX4" fmla="*/ 137698 w 344771"/>
                  <a:gd name="connsiteY4" fmla="*/ 9839 h 1346625"/>
                  <a:gd name="connsiteX5" fmla="*/ 3633 w 344771"/>
                  <a:gd name="connsiteY5" fmla="*/ 517385 h 1346625"/>
                  <a:gd name="connsiteX6" fmla="*/ 2 w 344771"/>
                  <a:gd name="connsiteY6" fmla="*/ 643017 h 1346625"/>
                  <a:gd name="connsiteX7" fmla="*/ 0 w 344771"/>
                  <a:gd name="connsiteY7" fmla="*/ 649223 h 1346625"/>
                  <a:gd name="connsiteX8" fmla="*/ 186 w 344771"/>
                  <a:gd name="connsiteY8" fmla="*/ 649230 h 1346625"/>
                  <a:gd name="connsiteX9" fmla="*/ 0 w 344771"/>
                  <a:gd name="connsiteY9" fmla="*/ 1346625 h 1346625"/>
                  <a:gd name="connsiteX10" fmla="*/ 1552 w 344771"/>
                  <a:gd name="connsiteY10" fmla="*/ 1346625 h 1346625"/>
                  <a:gd name="connsiteX11" fmla="*/ 344771 w 344771"/>
                  <a:gd name="connsiteY11" fmla="*/ 1346625 h 1346625"/>
                  <a:gd name="connsiteX12" fmla="*/ 344771 w 344771"/>
                  <a:gd name="connsiteY12" fmla="*/ 649223 h 1346625"/>
                  <a:gd name="connsiteX13" fmla="*/ 344769 w 344771"/>
                  <a:gd name="connsiteY13" fmla="*/ 643017 h 1346625"/>
                  <a:gd name="connsiteX14" fmla="*/ 341138 w 344771"/>
                  <a:gd name="connsiteY14" fmla="*/ 517385 h 1346625"/>
                  <a:gd name="connsiteX15" fmla="*/ 207073 w 344771"/>
                  <a:gd name="connsiteY15" fmla="*/ 9839 h 134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4771" h="1346625">
                    <a:moveTo>
                      <a:pt x="181386" y="0"/>
                    </a:moveTo>
                    <a:lnTo>
                      <a:pt x="181386" y="255825"/>
                    </a:lnTo>
                    <a:lnTo>
                      <a:pt x="163386" y="255825"/>
                    </a:lnTo>
                    <a:lnTo>
                      <a:pt x="163386" y="0"/>
                    </a:lnTo>
                    <a:lnTo>
                      <a:pt x="137698" y="9839"/>
                    </a:lnTo>
                    <a:cubicBezTo>
                      <a:pt x="70801" y="61832"/>
                      <a:pt x="17915" y="262048"/>
                      <a:pt x="3633" y="517385"/>
                    </a:cubicBezTo>
                    <a:lnTo>
                      <a:pt x="2" y="643017"/>
                    </a:lnTo>
                    <a:cubicBezTo>
                      <a:pt x="1" y="645086"/>
                      <a:pt x="1" y="647154"/>
                      <a:pt x="0" y="649223"/>
                    </a:cubicBezTo>
                    <a:lnTo>
                      <a:pt x="186" y="649230"/>
                    </a:lnTo>
                    <a:lnTo>
                      <a:pt x="0" y="1346625"/>
                    </a:lnTo>
                    <a:lnTo>
                      <a:pt x="1552" y="1346625"/>
                    </a:lnTo>
                    <a:lnTo>
                      <a:pt x="344771" y="1346625"/>
                    </a:lnTo>
                    <a:lnTo>
                      <a:pt x="344771" y="649223"/>
                    </a:lnTo>
                    <a:cubicBezTo>
                      <a:pt x="344770" y="647154"/>
                      <a:pt x="344770" y="645086"/>
                      <a:pt x="344769" y="643017"/>
                    </a:cubicBezTo>
                    <a:lnTo>
                      <a:pt x="341138" y="517385"/>
                    </a:lnTo>
                    <a:cubicBezTo>
                      <a:pt x="326856" y="262048"/>
                      <a:pt x="273970" y="61832"/>
                      <a:pt x="207073" y="9839"/>
                    </a:cubicBezTo>
                    <a:close/>
                  </a:path>
                </a:pathLst>
              </a:cu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8" name="二等辺三角形 47">
              <a:extLst>
                <a:ext uri="{FF2B5EF4-FFF2-40B4-BE49-F238E27FC236}">
                  <a16:creationId xmlns:a16="http://schemas.microsoft.com/office/drawing/2014/main" id="{1571CFF4-3460-A7B2-735B-80AC43BA0A36}"/>
                </a:ext>
              </a:extLst>
            </p:cNvPr>
            <p:cNvSpPr/>
            <p:nvPr/>
          </p:nvSpPr>
          <p:spPr>
            <a:xfrm rot="5400000">
              <a:off x="5215749" y="1194279"/>
              <a:ext cx="211931" cy="216000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rgbClr val="898B8A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77C87C4B-8CD4-4ACC-D1E1-8147E21B7C77}"/>
              </a:ext>
            </a:extLst>
          </p:cNvPr>
          <p:cNvGrpSpPr/>
          <p:nvPr/>
        </p:nvGrpSpPr>
        <p:grpSpPr>
          <a:xfrm>
            <a:off x="4826537" y="819153"/>
            <a:ext cx="756000" cy="216000"/>
            <a:chOff x="4826537" y="742951"/>
            <a:chExt cx="756000" cy="216000"/>
          </a:xfrm>
        </p:grpSpPr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CCB3FB3-EFF6-095F-73A2-64C69A9C3E7F}"/>
                </a:ext>
              </a:extLst>
            </p:cNvPr>
            <p:cNvSpPr/>
            <p:nvPr/>
          </p:nvSpPr>
          <p:spPr>
            <a:xfrm rot="5400000">
              <a:off x="5096537" y="472951"/>
              <a:ext cx="216000" cy="756000"/>
            </a:xfrm>
            <a:custGeom>
              <a:avLst/>
              <a:gdLst>
                <a:gd name="connsiteX0" fmla="*/ 0 w 216000"/>
                <a:gd name="connsiteY0" fmla="*/ 756000 h 756000"/>
                <a:gd name="connsiteX1" fmla="*/ 0 w 216000"/>
                <a:gd name="connsiteY1" fmla="*/ 216000 h 756000"/>
                <a:gd name="connsiteX2" fmla="*/ 108000 w 216000"/>
                <a:gd name="connsiteY2" fmla="*/ 0 h 756000"/>
                <a:gd name="connsiteX3" fmla="*/ 216000 w 216000"/>
                <a:gd name="connsiteY3" fmla="*/ 216000 h 756000"/>
                <a:gd name="connsiteX4" fmla="*/ 216000 w 216000"/>
                <a:gd name="connsiteY4" fmla="*/ 756000 h 7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756000">
                  <a:moveTo>
                    <a:pt x="0" y="756000"/>
                  </a:moveTo>
                  <a:lnTo>
                    <a:pt x="0" y="216000"/>
                  </a:lnTo>
                  <a:lnTo>
                    <a:pt x="108000" y="0"/>
                  </a:lnTo>
                  <a:lnTo>
                    <a:pt x="216000" y="216000"/>
                  </a:lnTo>
                  <a:lnTo>
                    <a:pt x="216000" y="75600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BFBFB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E89A812-17A2-65FB-7D11-0529AD277759}"/>
                </a:ext>
              </a:extLst>
            </p:cNvPr>
            <p:cNvCxnSpPr>
              <a:cxnSpLocks/>
              <a:stCxn id="52" idx="3"/>
              <a:endCxn id="52" idx="1"/>
            </p:cNvCxnSpPr>
            <p:nvPr/>
          </p:nvCxnSpPr>
          <p:spPr>
            <a:xfrm flipV="1">
              <a:off x="5366537" y="742951"/>
              <a:ext cx="0" cy="216000"/>
            </a:xfrm>
            <a:prstGeom prst="line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BA476F2-29D7-D755-AFF5-3CF7FB87B1C0}"/>
              </a:ext>
            </a:extLst>
          </p:cNvPr>
          <p:cNvCxnSpPr>
            <a:cxnSpLocks/>
            <a:stCxn id="1000" idx="39"/>
            <a:endCxn id="1000" idx="50"/>
          </p:cNvCxnSpPr>
          <p:nvPr/>
        </p:nvCxnSpPr>
        <p:spPr>
          <a:xfrm>
            <a:off x="3400898" y="1779624"/>
            <a:ext cx="345272" cy="1"/>
          </a:xfrm>
          <a:prstGeom prst="line">
            <a:avLst/>
          </a:prstGeom>
          <a:solidFill>
            <a:schemeClr val="bg1"/>
          </a:solidFill>
          <a:ln w="635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4" name="図 1313" descr="ロゴ&#10;&#10;自動的に生成された説明">
            <a:extLst>
              <a:ext uri="{FF2B5EF4-FFF2-40B4-BE49-F238E27FC236}">
                <a16:creationId xmlns:a16="http://schemas.microsoft.com/office/drawing/2014/main" id="{FB68E78D-8A8C-63D1-EDEA-7805FEDC7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78" y="7986953"/>
            <a:ext cx="2361600" cy="1771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6FBFD8-8F2D-AD32-EB2D-F2EB3228D553}"/>
              </a:ext>
            </a:extLst>
          </p:cNvPr>
          <p:cNvSpPr txBox="1"/>
          <p:nvPr/>
        </p:nvSpPr>
        <p:spPr>
          <a:xfrm>
            <a:off x="6351148" y="6768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E-1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DF839D2D-84D8-D649-72E3-546B14F77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pic>
        <p:nvPicPr>
          <p:cNvPr id="11" name="図 10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8F45255-48AE-F87B-9838-8225FAEBC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791099" cy="4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</TotalTime>
  <Words>11</Words>
  <Application>Microsoft Macintosh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［ペーパークラフト］首振りニャイケン</dc:title>
  <dc:subject>D-1</dc:subject>
  <dc:creator>ヤマハ発動機</dc:creator>
  <cp:keywords/>
  <dc:description/>
  <cp:lastModifiedBy>手塚 英男</cp:lastModifiedBy>
  <cp:revision>169</cp:revision>
  <cp:lastPrinted>2025-01-28T02:52:49Z</cp:lastPrinted>
  <dcterms:created xsi:type="dcterms:W3CDTF">2021-11-22T01:39:12Z</dcterms:created>
  <dcterms:modified xsi:type="dcterms:W3CDTF">2025-10-19T02:37:32Z</dcterms:modified>
  <cp:category/>
</cp:coreProperties>
</file>