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6858000" cy="9906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000"/>
    <a:srgbClr val="898B8A"/>
    <a:srgbClr val="1C2B61"/>
    <a:srgbClr val="FFFFFF"/>
    <a:srgbClr val="F8F200"/>
    <a:srgbClr val="A8AAA9"/>
    <a:srgbClr val="9A9C9B"/>
    <a:srgbClr val="7C7E7D"/>
    <a:srgbClr val="383838"/>
    <a:srgbClr val="5B5D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6242" autoAdjust="0"/>
  </p:normalViewPr>
  <p:slideViewPr>
    <p:cSldViewPr snapToGrid="0">
      <p:cViewPr varScale="1">
        <p:scale>
          <a:sx n="88" d="100"/>
          <a:sy n="88" d="100"/>
        </p:scale>
        <p:origin x="3800" y="192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B915B-E65A-41C7-811E-2FF203013DF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66950" y="1243013"/>
            <a:ext cx="23241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35296-D9CA-42C5-A82A-C9A8D1527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55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35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43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6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55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35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852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33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50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319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7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593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25F83-17D3-4F1D-AC3B-F89C92851651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40FB3-590D-4445-8428-54C9734F9D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30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A44FF-AF53-E1BC-48DF-574AADC60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7" name="グループ化 636">
            <a:extLst>
              <a:ext uri="{FF2B5EF4-FFF2-40B4-BE49-F238E27FC236}">
                <a16:creationId xmlns:a16="http://schemas.microsoft.com/office/drawing/2014/main" id="{3EF4373C-96C3-DB0E-A197-9A49603C68E5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99884" y="1607535"/>
            <a:ext cx="1987200" cy="2812462"/>
            <a:chOff x="1851994" y="6533631"/>
            <a:chExt cx="1728000" cy="2445619"/>
          </a:xfrm>
        </p:grpSpPr>
        <p:grpSp>
          <p:nvGrpSpPr>
            <p:cNvPr id="370" name="グループ化 369">
              <a:extLst>
                <a:ext uri="{FF2B5EF4-FFF2-40B4-BE49-F238E27FC236}">
                  <a16:creationId xmlns:a16="http://schemas.microsoft.com/office/drawing/2014/main" id="{B4560006-3B9D-D3C2-F4BB-AFD1B3052A21}"/>
                </a:ext>
              </a:extLst>
            </p:cNvPr>
            <p:cNvGrpSpPr/>
            <p:nvPr/>
          </p:nvGrpSpPr>
          <p:grpSpPr>
            <a:xfrm>
              <a:off x="2427994" y="8403250"/>
              <a:ext cx="576000" cy="576000"/>
              <a:chOff x="4312243" y="8751054"/>
              <a:chExt cx="576000" cy="576000"/>
            </a:xfrm>
          </p:grpSpPr>
          <p:sp>
            <p:nvSpPr>
              <p:cNvPr id="371" name="正方形/長方形 370">
                <a:extLst>
                  <a:ext uri="{FF2B5EF4-FFF2-40B4-BE49-F238E27FC236}">
                    <a16:creationId xmlns:a16="http://schemas.microsoft.com/office/drawing/2014/main" id="{8CF61EBB-FDA1-0562-0E80-F7374510DD9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 flipH="1">
                <a:off x="4312243" y="8751054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72" name="フリーフォーム: 図形 371">
                <a:extLst>
                  <a:ext uri="{FF2B5EF4-FFF2-40B4-BE49-F238E27FC236}">
                    <a16:creationId xmlns:a16="http://schemas.microsoft.com/office/drawing/2014/main" id="{E0FC26DC-4938-2C81-DB52-876E1F5DDD3E}"/>
                  </a:ext>
                </a:extLst>
              </p:cNvPr>
              <p:cNvSpPr/>
              <p:nvPr/>
            </p:nvSpPr>
            <p:spPr>
              <a:xfrm flipH="1">
                <a:off x="4314624" y="9069030"/>
                <a:ext cx="164920" cy="258024"/>
              </a:xfrm>
              <a:custGeom>
                <a:avLst/>
                <a:gdLst>
                  <a:gd name="connsiteX0" fmla="*/ 164920 w 164920"/>
                  <a:gd name="connsiteY0" fmla="*/ 0 h 258024"/>
                  <a:gd name="connsiteX1" fmla="*/ 0 w 164920"/>
                  <a:gd name="connsiteY1" fmla="*/ 0 h 258024"/>
                  <a:gd name="connsiteX2" fmla="*/ 0 w 164920"/>
                  <a:gd name="connsiteY2" fmla="*/ 258024 h 258024"/>
                  <a:gd name="connsiteX3" fmla="*/ 164920 w 164920"/>
                  <a:gd name="connsiteY3" fmla="*/ 258024 h 258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4920" h="258024">
                    <a:moveTo>
                      <a:pt x="164920" y="0"/>
                    </a:moveTo>
                    <a:lnTo>
                      <a:pt x="0" y="0"/>
                    </a:lnTo>
                    <a:lnTo>
                      <a:pt x="0" y="258024"/>
                    </a:lnTo>
                    <a:lnTo>
                      <a:pt x="164920" y="258024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73" name="グループ化 372">
                <a:extLst>
                  <a:ext uri="{FF2B5EF4-FFF2-40B4-BE49-F238E27FC236}">
                    <a16:creationId xmlns:a16="http://schemas.microsoft.com/office/drawing/2014/main" id="{D256B8A6-9043-8774-FB03-E40780CEC0F2}"/>
                  </a:ext>
                </a:extLst>
              </p:cNvPr>
              <p:cNvGrpSpPr/>
              <p:nvPr/>
            </p:nvGrpSpPr>
            <p:grpSpPr>
              <a:xfrm flipH="1">
                <a:off x="4487547" y="8753799"/>
                <a:ext cx="400696" cy="125217"/>
                <a:chOff x="2680305" y="5799915"/>
                <a:chExt cx="324000" cy="90000"/>
              </a:xfrm>
            </p:grpSpPr>
            <p:sp>
              <p:nvSpPr>
                <p:cNvPr id="381" name="正方形/長方形 380">
                  <a:extLst>
                    <a:ext uri="{FF2B5EF4-FFF2-40B4-BE49-F238E27FC236}">
                      <a16:creationId xmlns:a16="http://schemas.microsoft.com/office/drawing/2014/main" id="{90C9E1BB-D829-32BE-8DAA-511429241355}"/>
                    </a:ext>
                  </a:extLst>
                </p:cNvPr>
                <p:cNvSpPr/>
                <p:nvPr/>
              </p:nvSpPr>
              <p:spPr>
                <a:xfrm>
                  <a:off x="2680305" y="5799915"/>
                  <a:ext cx="324000" cy="90000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82" name="フリーフォーム: 図形 381">
                  <a:extLst>
                    <a:ext uri="{FF2B5EF4-FFF2-40B4-BE49-F238E27FC236}">
                      <a16:creationId xmlns:a16="http://schemas.microsoft.com/office/drawing/2014/main" id="{82729330-4B68-946C-4C27-76A1627DC129}"/>
                    </a:ext>
                  </a:extLst>
                </p:cNvPr>
                <p:cNvSpPr/>
                <p:nvPr/>
              </p:nvSpPr>
              <p:spPr>
                <a:xfrm>
                  <a:off x="2728832" y="5799915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83" name="フリーフォーム: 図形 382">
                  <a:extLst>
                    <a:ext uri="{FF2B5EF4-FFF2-40B4-BE49-F238E27FC236}">
                      <a16:creationId xmlns:a16="http://schemas.microsoft.com/office/drawing/2014/main" id="{B83D524F-AE19-698D-787F-8BF0450DBD9D}"/>
                    </a:ext>
                  </a:extLst>
                </p:cNvPr>
                <p:cNvSpPr/>
                <p:nvPr/>
              </p:nvSpPr>
              <p:spPr>
                <a:xfrm>
                  <a:off x="2800448" y="5799915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grpSp>
            <p:nvGrpSpPr>
              <p:cNvPr id="374" name="グループ化 373">
                <a:extLst>
                  <a:ext uri="{FF2B5EF4-FFF2-40B4-BE49-F238E27FC236}">
                    <a16:creationId xmlns:a16="http://schemas.microsoft.com/office/drawing/2014/main" id="{3BE68AC7-BE52-96AD-AD72-236698AA5CBE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H="1">
                <a:off x="4437460" y="8876271"/>
                <a:ext cx="450783" cy="450783"/>
                <a:chOff x="2680191" y="6386319"/>
                <a:chExt cx="720000" cy="720000"/>
              </a:xfrm>
            </p:grpSpPr>
            <p:sp>
              <p:nvSpPr>
                <p:cNvPr id="375" name="正方形/長方形 374">
                  <a:extLst>
                    <a:ext uri="{FF2B5EF4-FFF2-40B4-BE49-F238E27FC236}">
                      <a16:creationId xmlns:a16="http://schemas.microsoft.com/office/drawing/2014/main" id="{AB5703A4-BB2F-B500-FE5F-C775D3BB7B6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2680191" y="6386319"/>
                  <a:ext cx="720000" cy="720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6" name="正方形/長方形 375">
                  <a:extLst>
                    <a:ext uri="{FF2B5EF4-FFF2-40B4-BE49-F238E27FC236}">
                      <a16:creationId xmlns:a16="http://schemas.microsoft.com/office/drawing/2014/main" id="{038EDBE3-25E7-B260-A82E-E18E632503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2752191" y="6458319"/>
                  <a:ext cx="576000" cy="576000"/>
                </a:xfrm>
                <a:prstGeom prst="rect">
                  <a:avLst/>
                </a:prstGeom>
                <a:solidFill>
                  <a:srgbClr val="BCBB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7" name="フリーフォーム: 図形 376">
                  <a:extLst>
                    <a:ext uri="{FF2B5EF4-FFF2-40B4-BE49-F238E27FC236}">
                      <a16:creationId xmlns:a16="http://schemas.microsoft.com/office/drawing/2014/main" id="{C8CA29A8-BDC3-BE5B-F2A2-7D561C359D85}"/>
                    </a:ext>
                  </a:extLst>
                </p:cNvPr>
                <p:cNvSpPr/>
                <p:nvPr/>
              </p:nvSpPr>
              <p:spPr>
                <a:xfrm rot="5400000">
                  <a:off x="2801940" y="6789041"/>
                  <a:ext cx="195528" cy="18550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8" name="フリーフォーム: 図形 377">
                  <a:extLst>
                    <a:ext uri="{FF2B5EF4-FFF2-40B4-BE49-F238E27FC236}">
                      <a16:creationId xmlns:a16="http://schemas.microsoft.com/office/drawing/2014/main" id="{39692A95-E7EF-B5CC-5ED7-5A112846CB4F}"/>
                    </a:ext>
                  </a:extLst>
                </p:cNvPr>
                <p:cNvSpPr/>
                <p:nvPr/>
              </p:nvSpPr>
              <p:spPr>
                <a:xfrm rot="5400000">
                  <a:off x="2888200" y="6828645"/>
                  <a:ext cx="66037" cy="6265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9" name="フリーフォーム: 図形 378">
                  <a:extLst>
                    <a:ext uri="{FF2B5EF4-FFF2-40B4-BE49-F238E27FC236}">
                      <a16:creationId xmlns:a16="http://schemas.microsoft.com/office/drawing/2014/main" id="{52D77EC1-7B18-B08D-295B-8D163FC506ED}"/>
                    </a:ext>
                  </a:extLst>
                </p:cNvPr>
                <p:cNvSpPr/>
                <p:nvPr/>
              </p:nvSpPr>
              <p:spPr>
                <a:xfrm rot="16200000">
                  <a:off x="3082914" y="6518095"/>
                  <a:ext cx="195528" cy="18550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0" name="フリーフォーム: 図形 379">
                  <a:extLst>
                    <a:ext uri="{FF2B5EF4-FFF2-40B4-BE49-F238E27FC236}">
                      <a16:creationId xmlns:a16="http://schemas.microsoft.com/office/drawing/2014/main" id="{3EE7EEB8-2CC4-AFD3-9A81-51FDE4875C08}"/>
                    </a:ext>
                  </a:extLst>
                </p:cNvPr>
                <p:cNvSpPr/>
                <p:nvPr/>
              </p:nvSpPr>
              <p:spPr>
                <a:xfrm rot="16200000">
                  <a:off x="3112322" y="6615913"/>
                  <a:ext cx="66037" cy="6265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84" name="グループ化 383">
              <a:extLst>
                <a:ext uri="{FF2B5EF4-FFF2-40B4-BE49-F238E27FC236}">
                  <a16:creationId xmlns:a16="http://schemas.microsoft.com/office/drawing/2014/main" id="{8B09B8E8-E1DB-62F5-1596-E1A76BD3C4A4}"/>
                </a:ext>
              </a:extLst>
            </p:cNvPr>
            <p:cNvGrpSpPr/>
            <p:nvPr/>
          </p:nvGrpSpPr>
          <p:grpSpPr>
            <a:xfrm>
              <a:off x="3003994" y="8403250"/>
              <a:ext cx="576000" cy="576000"/>
              <a:chOff x="464500" y="8731349"/>
              <a:chExt cx="576000" cy="576000"/>
            </a:xfrm>
          </p:grpSpPr>
          <p:sp>
            <p:nvSpPr>
              <p:cNvPr id="385" name="正方形/長方形 384">
                <a:extLst>
                  <a:ext uri="{FF2B5EF4-FFF2-40B4-BE49-F238E27FC236}">
                    <a16:creationId xmlns:a16="http://schemas.microsoft.com/office/drawing/2014/main" id="{79851961-C9BD-F0B1-6829-B73C869B663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>
                <a:off x="464500" y="8731349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386" name="グループ化 385">
                <a:extLst>
                  <a:ext uri="{FF2B5EF4-FFF2-40B4-BE49-F238E27FC236}">
                    <a16:creationId xmlns:a16="http://schemas.microsoft.com/office/drawing/2014/main" id="{12FB4CFA-B0C4-9F73-E8AE-63BD6851C868}"/>
                  </a:ext>
                </a:extLst>
              </p:cNvPr>
              <p:cNvGrpSpPr/>
              <p:nvPr/>
            </p:nvGrpSpPr>
            <p:grpSpPr>
              <a:xfrm rot="16200000">
                <a:off x="525230" y="8732516"/>
                <a:ext cx="125217" cy="125217"/>
                <a:chOff x="3952792" y="6006916"/>
                <a:chExt cx="90000" cy="90000"/>
              </a:xfrm>
            </p:grpSpPr>
            <p:sp>
              <p:nvSpPr>
                <p:cNvPr id="389" name="正方形/長方形 388">
                  <a:extLst>
                    <a:ext uri="{FF2B5EF4-FFF2-40B4-BE49-F238E27FC236}">
                      <a16:creationId xmlns:a16="http://schemas.microsoft.com/office/drawing/2014/main" id="{670C3383-41A5-9346-C5A8-11FA1D9F7D05}"/>
                    </a:ext>
                  </a:extLst>
                </p:cNvPr>
                <p:cNvSpPr/>
                <p:nvPr/>
              </p:nvSpPr>
              <p:spPr>
                <a:xfrm rot="16200000">
                  <a:off x="3952792" y="6006916"/>
                  <a:ext cx="90000" cy="90000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90" name="フリーフォーム: 図形 389">
                  <a:extLst>
                    <a:ext uri="{FF2B5EF4-FFF2-40B4-BE49-F238E27FC236}">
                      <a16:creationId xmlns:a16="http://schemas.microsoft.com/office/drawing/2014/main" id="{C8677290-EA43-465E-C1A9-2201BB53BAD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6200000">
                  <a:off x="3962308" y="6009570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91" name="フリーフォーム: 図形 390">
                  <a:extLst>
                    <a:ext uri="{FF2B5EF4-FFF2-40B4-BE49-F238E27FC236}">
                      <a16:creationId xmlns:a16="http://schemas.microsoft.com/office/drawing/2014/main" id="{70C4C0B1-7D7B-89AD-649E-9751F9FA9B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6200000">
                  <a:off x="3962309" y="6049244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387" name="正方形/長方形 386">
                <a:extLst>
                  <a:ext uri="{FF2B5EF4-FFF2-40B4-BE49-F238E27FC236}">
                    <a16:creationId xmlns:a16="http://schemas.microsoft.com/office/drawing/2014/main" id="{489FCDFD-5F8A-5DCE-8FA9-55056FED1910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464500" y="8856566"/>
                <a:ext cx="299683" cy="45078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8" name="フリーフォーム: 図形 387">
                <a:extLst>
                  <a:ext uri="{FF2B5EF4-FFF2-40B4-BE49-F238E27FC236}">
                    <a16:creationId xmlns:a16="http://schemas.microsoft.com/office/drawing/2014/main" id="{6ED74066-2C78-D268-9233-02D0D9346B8A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695465" y="8733731"/>
                <a:ext cx="345035" cy="92963"/>
              </a:xfrm>
              <a:custGeom>
                <a:avLst/>
                <a:gdLst>
                  <a:gd name="connsiteX0" fmla="*/ 345035 w 345035"/>
                  <a:gd name="connsiteY0" fmla="*/ 0 h 92963"/>
                  <a:gd name="connsiteX1" fmla="*/ 0 w 345035"/>
                  <a:gd name="connsiteY1" fmla="*/ 0 h 92963"/>
                  <a:gd name="connsiteX2" fmla="*/ 0 w 345035"/>
                  <a:gd name="connsiteY2" fmla="*/ 92963 h 92963"/>
                  <a:gd name="connsiteX3" fmla="*/ 145207 w 345035"/>
                  <a:gd name="connsiteY3" fmla="*/ 80683 h 92963"/>
                  <a:gd name="connsiteX4" fmla="*/ 317482 w 345035"/>
                  <a:gd name="connsiteY4" fmla="*/ 21262 h 92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5035" h="92963">
                    <a:moveTo>
                      <a:pt x="345035" y="0"/>
                    </a:moveTo>
                    <a:lnTo>
                      <a:pt x="0" y="0"/>
                    </a:lnTo>
                    <a:lnTo>
                      <a:pt x="0" y="92963"/>
                    </a:lnTo>
                    <a:lnTo>
                      <a:pt x="145207" y="80683"/>
                    </a:lnTo>
                    <a:cubicBezTo>
                      <a:pt x="215476" y="68234"/>
                      <a:pt x="275263" y="47438"/>
                      <a:pt x="317482" y="21262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392" name="グループ化 391">
              <a:extLst>
                <a:ext uri="{FF2B5EF4-FFF2-40B4-BE49-F238E27FC236}">
                  <a16:creationId xmlns:a16="http://schemas.microsoft.com/office/drawing/2014/main" id="{9F6E2A26-F963-FA75-3A6F-590187DEB15D}"/>
                </a:ext>
              </a:extLst>
            </p:cNvPr>
            <p:cNvGrpSpPr/>
            <p:nvPr/>
          </p:nvGrpSpPr>
          <p:grpSpPr>
            <a:xfrm rot="16200000">
              <a:off x="1763774" y="8196374"/>
              <a:ext cx="871096" cy="694655"/>
              <a:chOff x="5505225" y="1864626"/>
              <a:chExt cx="871096" cy="694655"/>
            </a:xfrm>
          </p:grpSpPr>
          <p:sp>
            <p:nvSpPr>
              <p:cNvPr id="393" name="正方形/長方形 392">
                <a:extLst>
                  <a:ext uri="{FF2B5EF4-FFF2-40B4-BE49-F238E27FC236}">
                    <a16:creationId xmlns:a16="http://schemas.microsoft.com/office/drawing/2014/main" id="{38FDD194-8F83-31BA-3E62-85073BCC73F5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5505225" y="1864626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394" name="グループ化 393">
                <a:extLst>
                  <a:ext uri="{FF2B5EF4-FFF2-40B4-BE49-F238E27FC236}">
                    <a16:creationId xmlns:a16="http://schemas.microsoft.com/office/drawing/2014/main" id="{2DBDB125-8079-E392-6E77-09E7F689FD8C}"/>
                  </a:ext>
                </a:extLst>
              </p:cNvPr>
              <p:cNvGrpSpPr/>
              <p:nvPr/>
            </p:nvGrpSpPr>
            <p:grpSpPr>
              <a:xfrm rot="5400000">
                <a:off x="5891953" y="2074913"/>
                <a:ext cx="511317" cy="457419"/>
                <a:chOff x="2644880" y="4655711"/>
                <a:chExt cx="552188" cy="493980"/>
              </a:xfrm>
            </p:grpSpPr>
            <p:sp>
              <p:nvSpPr>
                <p:cNvPr id="395" name="円弧 394">
                  <a:extLst>
                    <a:ext uri="{FF2B5EF4-FFF2-40B4-BE49-F238E27FC236}">
                      <a16:creationId xmlns:a16="http://schemas.microsoft.com/office/drawing/2014/main" id="{09AE1F2C-D760-FBB4-B87D-C18621E01013}"/>
                    </a:ext>
                  </a:extLst>
                </p:cNvPr>
                <p:cNvSpPr/>
                <p:nvPr/>
              </p:nvSpPr>
              <p:spPr>
                <a:xfrm rot="14513968" flipH="1">
                  <a:off x="2673984" y="4626607"/>
                  <a:ext cx="493980" cy="552188"/>
                </a:xfrm>
                <a:prstGeom prst="arc">
                  <a:avLst>
                    <a:gd name="adj1" fmla="val 17563944"/>
                    <a:gd name="adj2" fmla="val 21041991"/>
                  </a:avLst>
                </a:prstGeom>
                <a:ln w="3175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96" name="円弧 395">
                  <a:extLst>
                    <a:ext uri="{FF2B5EF4-FFF2-40B4-BE49-F238E27FC236}">
                      <a16:creationId xmlns:a16="http://schemas.microsoft.com/office/drawing/2014/main" id="{6195F86A-1994-AF51-6BDB-86FA24E0E036}"/>
                    </a:ext>
                  </a:extLst>
                </p:cNvPr>
                <p:cNvSpPr/>
                <p:nvPr/>
              </p:nvSpPr>
              <p:spPr>
                <a:xfrm rot="14483408" flipH="1">
                  <a:off x="2821710" y="4834724"/>
                  <a:ext cx="199250" cy="265225"/>
                </a:xfrm>
                <a:prstGeom prst="arc">
                  <a:avLst>
                    <a:gd name="adj1" fmla="val 17563944"/>
                    <a:gd name="adj2" fmla="val 21041991"/>
                  </a:avLst>
                </a:prstGeom>
                <a:ln w="3175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397" name="グループ化 396">
              <a:extLst>
                <a:ext uri="{FF2B5EF4-FFF2-40B4-BE49-F238E27FC236}">
                  <a16:creationId xmlns:a16="http://schemas.microsoft.com/office/drawing/2014/main" id="{351D1DBC-BD67-DEAF-9AB2-D7E83532F31F}"/>
                </a:ext>
              </a:extLst>
            </p:cNvPr>
            <p:cNvGrpSpPr/>
            <p:nvPr/>
          </p:nvGrpSpPr>
          <p:grpSpPr>
            <a:xfrm>
              <a:off x="2427994" y="7827250"/>
              <a:ext cx="659786" cy="576000"/>
              <a:chOff x="334404" y="3053664"/>
              <a:chExt cx="659786" cy="576000"/>
            </a:xfrm>
          </p:grpSpPr>
          <p:sp>
            <p:nvSpPr>
              <p:cNvPr id="398" name="正方形/長方形 397">
                <a:extLst>
                  <a:ext uri="{FF2B5EF4-FFF2-40B4-BE49-F238E27FC236}">
                    <a16:creationId xmlns:a16="http://schemas.microsoft.com/office/drawing/2014/main" id="{5F4B1269-180B-5D81-51A3-48B79D7EB38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34404" y="3053664"/>
                <a:ext cx="576000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99" name="フリーフォーム: 図形 398">
                <a:extLst>
                  <a:ext uri="{FF2B5EF4-FFF2-40B4-BE49-F238E27FC236}">
                    <a16:creationId xmlns:a16="http://schemas.microsoft.com/office/drawing/2014/main" id="{C4AA4041-1521-C523-D4CE-EE2E0B021D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37920" y="3408853"/>
                <a:ext cx="72485" cy="96677"/>
              </a:xfrm>
              <a:custGeom>
                <a:avLst/>
                <a:gdLst>
                  <a:gd name="connsiteX0" fmla="*/ 72485 w 72485"/>
                  <a:gd name="connsiteY0" fmla="*/ 0 h 96677"/>
                  <a:gd name="connsiteX1" fmla="*/ 72485 w 72485"/>
                  <a:gd name="connsiteY1" fmla="*/ 96677 h 96677"/>
                  <a:gd name="connsiteX2" fmla="*/ 49763 w 72485"/>
                  <a:gd name="connsiteY2" fmla="*/ 85264 h 96677"/>
                  <a:gd name="connsiteX3" fmla="*/ 1547 w 72485"/>
                  <a:gd name="connsiteY3" fmla="*/ 10742 h 96677"/>
                  <a:gd name="connsiteX4" fmla="*/ 27041 w 72485"/>
                  <a:gd name="connsiteY4" fmla="*/ 2686 h 96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485" h="96677">
                    <a:moveTo>
                      <a:pt x="72485" y="0"/>
                    </a:moveTo>
                    <a:lnTo>
                      <a:pt x="72485" y="96677"/>
                    </a:lnTo>
                    <a:lnTo>
                      <a:pt x="49763" y="85264"/>
                    </a:lnTo>
                    <a:cubicBezTo>
                      <a:pt x="23715" y="64451"/>
                      <a:pt x="-7320" y="21484"/>
                      <a:pt x="1547" y="10742"/>
                    </a:cubicBezTo>
                    <a:cubicBezTo>
                      <a:pt x="4503" y="7161"/>
                      <a:pt x="14109" y="4476"/>
                      <a:pt x="27041" y="2686"/>
                    </a:cubicBez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00" name="楕円 399">
                <a:extLst>
                  <a:ext uri="{FF2B5EF4-FFF2-40B4-BE49-F238E27FC236}">
                    <a16:creationId xmlns:a16="http://schemas.microsoft.com/office/drawing/2014/main" id="{70DB36E4-758F-54F5-ACC1-AACB00A10D3B}"/>
                  </a:ext>
                </a:extLst>
              </p:cNvPr>
              <p:cNvSpPr/>
              <p:nvPr/>
            </p:nvSpPr>
            <p:spPr>
              <a:xfrm rot="20025103">
                <a:off x="553635" y="3230427"/>
                <a:ext cx="112923" cy="9396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1" name="円弧 400">
                <a:extLst>
                  <a:ext uri="{FF2B5EF4-FFF2-40B4-BE49-F238E27FC236}">
                    <a16:creationId xmlns:a16="http://schemas.microsoft.com/office/drawing/2014/main" id="{CF3A6CCD-810E-405D-B040-E29B0E046CE9}"/>
                  </a:ext>
                </a:extLst>
              </p:cNvPr>
              <p:cNvSpPr/>
              <p:nvPr/>
            </p:nvSpPr>
            <p:spPr>
              <a:xfrm rot="13500000" flipH="1">
                <a:off x="495752" y="3062350"/>
                <a:ext cx="489992" cy="506884"/>
              </a:xfrm>
              <a:prstGeom prst="arc">
                <a:avLst>
                  <a:gd name="adj1" fmla="val 16202756"/>
                  <a:gd name="adj2" fmla="val 0"/>
                </a:avLst>
              </a:prstGeom>
              <a:ln w="1905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02" name="二等辺三角形 401">
                <a:extLst>
                  <a:ext uri="{FF2B5EF4-FFF2-40B4-BE49-F238E27FC236}">
                    <a16:creationId xmlns:a16="http://schemas.microsoft.com/office/drawing/2014/main" id="{CD44A49A-927C-64A2-3E61-51A7162FD84D}"/>
                  </a:ext>
                </a:extLst>
              </p:cNvPr>
              <p:cNvSpPr/>
              <p:nvPr/>
            </p:nvSpPr>
            <p:spPr>
              <a:xfrm rot="12570271">
                <a:off x="547802" y="3529883"/>
                <a:ext cx="90504" cy="89997"/>
              </a:xfrm>
              <a:prstGeom prst="triangle">
                <a:avLst/>
              </a:prstGeom>
              <a:solidFill>
                <a:schemeClr val="bg1"/>
              </a:solidFill>
              <a:ln w="19050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3" name="フリーフォーム: 図形 402">
                <a:extLst>
                  <a:ext uri="{FF2B5EF4-FFF2-40B4-BE49-F238E27FC236}">
                    <a16:creationId xmlns:a16="http://schemas.microsoft.com/office/drawing/2014/main" id="{6C732582-9786-B328-9E4B-71BBBB56D62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 flipH="1">
                <a:off x="334404" y="3360257"/>
                <a:ext cx="134769" cy="56705"/>
              </a:xfrm>
              <a:custGeom>
                <a:avLst/>
                <a:gdLst>
                  <a:gd name="connsiteX0" fmla="*/ 0 w 84649"/>
                  <a:gd name="connsiteY0" fmla="*/ 35617 h 35617"/>
                  <a:gd name="connsiteX1" fmla="*/ 0 w 84649"/>
                  <a:gd name="connsiteY1" fmla="*/ 13773 h 35617"/>
                  <a:gd name="connsiteX2" fmla="*/ 72099 w 84649"/>
                  <a:gd name="connsiteY2" fmla="*/ 0 h 35617"/>
                  <a:gd name="connsiteX3" fmla="*/ 84649 w 84649"/>
                  <a:gd name="connsiteY3" fmla="*/ 8524 h 35617"/>
                  <a:gd name="connsiteX4" fmla="*/ 76125 w 84649"/>
                  <a:gd name="connsiteY4" fmla="*/ 21074 h 35617"/>
                  <a:gd name="connsiteX5" fmla="*/ 0 w 84649"/>
                  <a:gd name="connsiteY5" fmla="*/ 35617 h 35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4649" h="35617">
                    <a:moveTo>
                      <a:pt x="0" y="35617"/>
                    </a:moveTo>
                    <a:lnTo>
                      <a:pt x="0" y="13773"/>
                    </a:lnTo>
                    <a:lnTo>
                      <a:pt x="72099" y="0"/>
                    </a:lnTo>
                    <a:lnTo>
                      <a:pt x="84649" y="8524"/>
                    </a:lnTo>
                    <a:lnTo>
                      <a:pt x="76125" y="21074"/>
                    </a:lnTo>
                    <a:lnTo>
                      <a:pt x="0" y="35617"/>
                    </a:ln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04" name="フリーフォーム: 図形 403">
                <a:extLst>
                  <a:ext uri="{FF2B5EF4-FFF2-40B4-BE49-F238E27FC236}">
                    <a16:creationId xmlns:a16="http://schemas.microsoft.com/office/drawing/2014/main" id="{1C8795B5-330E-5E12-3B08-91E759167AA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 flipH="1">
                <a:off x="334404" y="3423207"/>
                <a:ext cx="134769" cy="56705"/>
              </a:xfrm>
              <a:custGeom>
                <a:avLst/>
                <a:gdLst>
                  <a:gd name="connsiteX0" fmla="*/ 0 w 84649"/>
                  <a:gd name="connsiteY0" fmla="*/ 35617 h 35617"/>
                  <a:gd name="connsiteX1" fmla="*/ 0 w 84649"/>
                  <a:gd name="connsiteY1" fmla="*/ 13773 h 35617"/>
                  <a:gd name="connsiteX2" fmla="*/ 72099 w 84649"/>
                  <a:gd name="connsiteY2" fmla="*/ 0 h 35617"/>
                  <a:gd name="connsiteX3" fmla="*/ 84649 w 84649"/>
                  <a:gd name="connsiteY3" fmla="*/ 8524 h 35617"/>
                  <a:gd name="connsiteX4" fmla="*/ 76125 w 84649"/>
                  <a:gd name="connsiteY4" fmla="*/ 21074 h 35617"/>
                  <a:gd name="connsiteX5" fmla="*/ 0 w 84649"/>
                  <a:gd name="connsiteY5" fmla="*/ 35617 h 35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4649" h="35617">
                    <a:moveTo>
                      <a:pt x="0" y="35617"/>
                    </a:moveTo>
                    <a:lnTo>
                      <a:pt x="0" y="13773"/>
                    </a:lnTo>
                    <a:lnTo>
                      <a:pt x="72099" y="0"/>
                    </a:lnTo>
                    <a:lnTo>
                      <a:pt x="84649" y="8524"/>
                    </a:lnTo>
                    <a:lnTo>
                      <a:pt x="76125" y="21074"/>
                    </a:lnTo>
                    <a:lnTo>
                      <a:pt x="0" y="35617"/>
                    </a:ln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05" name="フリーフォーム: 図形 404">
                <a:extLst>
                  <a:ext uri="{FF2B5EF4-FFF2-40B4-BE49-F238E27FC236}">
                    <a16:creationId xmlns:a16="http://schemas.microsoft.com/office/drawing/2014/main" id="{AF815AFE-3925-0DA6-6F07-6F5629BF0C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70815" y="3053664"/>
                <a:ext cx="139589" cy="283736"/>
              </a:xfrm>
              <a:custGeom>
                <a:avLst/>
                <a:gdLst>
                  <a:gd name="connsiteX0" fmla="*/ 104903 w 139589"/>
                  <a:gd name="connsiteY0" fmla="*/ 0 h 283736"/>
                  <a:gd name="connsiteX1" fmla="*/ 139589 w 139589"/>
                  <a:gd name="connsiteY1" fmla="*/ 0 h 283736"/>
                  <a:gd name="connsiteX2" fmla="*/ 139589 w 139589"/>
                  <a:gd name="connsiteY2" fmla="*/ 283736 h 283736"/>
                  <a:gd name="connsiteX3" fmla="*/ 139588 w 139589"/>
                  <a:gd name="connsiteY3" fmla="*/ 283736 h 283736"/>
                  <a:gd name="connsiteX4" fmla="*/ 104903 w 139589"/>
                  <a:gd name="connsiteY4" fmla="*/ 249051 h 283736"/>
                  <a:gd name="connsiteX5" fmla="*/ 104903 w 139589"/>
                  <a:gd name="connsiteY5" fmla="*/ 192683 h 283736"/>
                  <a:gd name="connsiteX6" fmla="*/ 66980 w 139589"/>
                  <a:gd name="connsiteY6" fmla="*/ 192683 h 283736"/>
                  <a:gd name="connsiteX7" fmla="*/ 48124 w 139589"/>
                  <a:gd name="connsiteY7" fmla="*/ 184873 h 283736"/>
                  <a:gd name="connsiteX8" fmla="*/ 40313 w 139589"/>
                  <a:gd name="connsiteY8" fmla="*/ 166016 h 283736"/>
                  <a:gd name="connsiteX9" fmla="*/ 48124 w 139589"/>
                  <a:gd name="connsiteY9" fmla="*/ 147160 h 283736"/>
                  <a:gd name="connsiteX10" fmla="*/ 66980 w 139589"/>
                  <a:gd name="connsiteY10" fmla="*/ 139349 h 283736"/>
                  <a:gd name="connsiteX11" fmla="*/ 104903 w 139589"/>
                  <a:gd name="connsiteY11" fmla="*/ 139349 h 283736"/>
                  <a:gd name="connsiteX12" fmla="*/ 104903 w 139589"/>
                  <a:gd name="connsiteY12" fmla="*/ 84457 h 283736"/>
                  <a:gd name="connsiteX13" fmla="*/ 36021 w 139589"/>
                  <a:gd name="connsiteY13" fmla="*/ 84457 h 283736"/>
                  <a:gd name="connsiteX14" fmla="*/ 10550 w 139589"/>
                  <a:gd name="connsiteY14" fmla="*/ 73908 h 283736"/>
                  <a:gd name="connsiteX15" fmla="*/ 0 w 139589"/>
                  <a:gd name="connsiteY15" fmla="*/ 48437 h 283736"/>
                  <a:gd name="connsiteX16" fmla="*/ 10550 w 139589"/>
                  <a:gd name="connsiteY16" fmla="*/ 22966 h 283736"/>
                  <a:gd name="connsiteX17" fmla="*/ 36021 w 139589"/>
                  <a:gd name="connsiteY17" fmla="*/ 12416 h 283736"/>
                  <a:gd name="connsiteX18" fmla="*/ 104903 w 139589"/>
                  <a:gd name="connsiteY18" fmla="*/ 12416 h 283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39589" h="283736">
                    <a:moveTo>
                      <a:pt x="104903" y="0"/>
                    </a:moveTo>
                    <a:lnTo>
                      <a:pt x="139589" y="0"/>
                    </a:lnTo>
                    <a:lnTo>
                      <a:pt x="139589" y="283736"/>
                    </a:lnTo>
                    <a:lnTo>
                      <a:pt x="139588" y="283736"/>
                    </a:lnTo>
                    <a:cubicBezTo>
                      <a:pt x="120433" y="283736"/>
                      <a:pt x="104903" y="268206"/>
                      <a:pt x="104903" y="249051"/>
                    </a:cubicBezTo>
                    <a:lnTo>
                      <a:pt x="104903" y="192683"/>
                    </a:lnTo>
                    <a:lnTo>
                      <a:pt x="66980" y="192683"/>
                    </a:lnTo>
                    <a:cubicBezTo>
                      <a:pt x="59616" y="192683"/>
                      <a:pt x="52950" y="189698"/>
                      <a:pt x="48124" y="184873"/>
                    </a:cubicBezTo>
                    <a:lnTo>
                      <a:pt x="40313" y="166016"/>
                    </a:lnTo>
                    <a:lnTo>
                      <a:pt x="48124" y="147160"/>
                    </a:lnTo>
                    <a:cubicBezTo>
                      <a:pt x="52950" y="142335"/>
                      <a:pt x="59616" y="139349"/>
                      <a:pt x="66980" y="139349"/>
                    </a:cubicBezTo>
                    <a:lnTo>
                      <a:pt x="104903" y="139349"/>
                    </a:lnTo>
                    <a:lnTo>
                      <a:pt x="104903" y="84457"/>
                    </a:lnTo>
                    <a:lnTo>
                      <a:pt x="36021" y="84457"/>
                    </a:lnTo>
                    <a:cubicBezTo>
                      <a:pt x="26074" y="84457"/>
                      <a:pt x="17069" y="80426"/>
                      <a:pt x="10550" y="73908"/>
                    </a:cubicBezTo>
                    <a:lnTo>
                      <a:pt x="0" y="48437"/>
                    </a:lnTo>
                    <a:lnTo>
                      <a:pt x="10550" y="22966"/>
                    </a:lnTo>
                    <a:cubicBezTo>
                      <a:pt x="17069" y="16448"/>
                      <a:pt x="26074" y="12416"/>
                      <a:pt x="36021" y="12416"/>
                    </a:cubicBezTo>
                    <a:lnTo>
                      <a:pt x="104903" y="12416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406" name="グループ化 405">
              <a:extLst>
                <a:ext uri="{FF2B5EF4-FFF2-40B4-BE49-F238E27FC236}">
                  <a16:creationId xmlns:a16="http://schemas.microsoft.com/office/drawing/2014/main" id="{FAE58461-9C28-FF5A-2AFC-917949437FD4}"/>
                </a:ext>
              </a:extLst>
            </p:cNvPr>
            <p:cNvGrpSpPr/>
            <p:nvPr/>
          </p:nvGrpSpPr>
          <p:grpSpPr>
            <a:xfrm>
              <a:off x="2427994" y="7251251"/>
              <a:ext cx="576002" cy="576000"/>
              <a:chOff x="4289536" y="2184791"/>
              <a:chExt cx="576002" cy="576000"/>
            </a:xfrm>
          </p:grpSpPr>
          <p:sp>
            <p:nvSpPr>
              <p:cNvPr id="407" name="正方形/長方形 406">
                <a:extLst>
                  <a:ext uri="{FF2B5EF4-FFF2-40B4-BE49-F238E27FC236}">
                    <a16:creationId xmlns:a16="http://schemas.microsoft.com/office/drawing/2014/main" id="{E210CD95-AEE1-0908-21E3-C437617C5C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89536" y="2184791"/>
                <a:ext cx="576000" cy="576000"/>
              </a:xfrm>
              <a:prstGeom prst="rect">
                <a:avLst/>
              </a:prstGeom>
              <a:solidFill>
                <a:srgbClr val="898B8A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08" name="グループ化 407">
                <a:extLst>
                  <a:ext uri="{FF2B5EF4-FFF2-40B4-BE49-F238E27FC236}">
                    <a16:creationId xmlns:a16="http://schemas.microsoft.com/office/drawing/2014/main" id="{3FCD919F-E0C7-9835-6046-B2BE87AC1C90}"/>
                  </a:ext>
                </a:extLst>
              </p:cNvPr>
              <p:cNvGrpSpPr/>
              <p:nvPr/>
            </p:nvGrpSpPr>
            <p:grpSpPr>
              <a:xfrm>
                <a:off x="4366940" y="2327354"/>
                <a:ext cx="282400" cy="236584"/>
                <a:chOff x="4396399" y="1782767"/>
                <a:chExt cx="805877" cy="675135"/>
              </a:xfrm>
            </p:grpSpPr>
            <p:sp>
              <p:nvSpPr>
                <p:cNvPr id="410" name="二等辺三角形 409">
                  <a:extLst>
                    <a:ext uri="{FF2B5EF4-FFF2-40B4-BE49-F238E27FC236}">
                      <a16:creationId xmlns:a16="http://schemas.microsoft.com/office/drawing/2014/main" id="{A75ADC90-41DE-3A93-6A05-2ADE483F79B2}"/>
                    </a:ext>
                  </a:extLst>
                </p:cNvPr>
                <p:cNvSpPr/>
                <p:nvPr/>
              </p:nvSpPr>
              <p:spPr>
                <a:xfrm rot="20325921">
                  <a:off x="4396399" y="1782767"/>
                  <a:ext cx="714214" cy="675135"/>
                </a:xfrm>
                <a:prstGeom prst="triangle">
                  <a:avLst/>
                </a:prstGeom>
                <a:solidFill>
                  <a:srgbClr val="9A9C9B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1" name="フリーフォーム: 図形 410">
                  <a:extLst>
                    <a:ext uri="{FF2B5EF4-FFF2-40B4-BE49-F238E27FC236}">
                      <a16:creationId xmlns:a16="http://schemas.microsoft.com/office/drawing/2014/main" id="{AF20C6D4-95C6-35D7-C3F3-0B0B843CCA05}"/>
                    </a:ext>
                  </a:extLst>
                </p:cNvPr>
                <p:cNvSpPr/>
                <p:nvPr/>
              </p:nvSpPr>
              <p:spPr>
                <a:xfrm>
                  <a:off x="4630562" y="1810058"/>
                  <a:ext cx="571714" cy="494883"/>
                </a:xfrm>
                <a:custGeom>
                  <a:avLst/>
                  <a:gdLst>
                    <a:gd name="connsiteX0" fmla="*/ 0 w 119063"/>
                    <a:gd name="connsiteY0" fmla="*/ 0 h 111919"/>
                    <a:gd name="connsiteX1" fmla="*/ 119063 w 119063"/>
                    <a:gd name="connsiteY1" fmla="*/ 50006 h 111919"/>
                    <a:gd name="connsiteX2" fmla="*/ 119063 w 119063"/>
                    <a:gd name="connsiteY2" fmla="*/ 111919 h 111919"/>
                    <a:gd name="connsiteX3" fmla="*/ 0 w 119063"/>
                    <a:gd name="connsiteY3" fmla="*/ 0 h 111919"/>
                    <a:gd name="connsiteX0" fmla="*/ 0 w 127141"/>
                    <a:gd name="connsiteY0" fmla="*/ 0 h 108688"/>
                    <a:gd name="connsiteX1" fmla="*/ 127141 w 127141"/>
                    <a:gd name="connsiteY1" fmla="*/ 46775 h 108688"/>
                    <a:gd name="connsiteX2" fmla="*/ 127141 w 127141"/>
                    <a:gd name="connsiteY2" fmla="*/ 108688 h 108688"/>
                    <a:gd name="connsiteX3" fmla="*/ 0 w 127141"/>
                    <a:gd name="connsiteY3" fmla="*/ 0 h 108688"/>
                    <a:gd name="connsiteX0" fmla="*/ 0 w 128218"/>
                    <a:gd name="connsiteY0" fmla="*/ 0 h 108688"/>
                    <a:gd name="connsiteX1" fmla="*/ 128218 w 128218"/>
                    <a:gd name="connsiteY1" fmla="*/ 82318 h 108688"/>
                    <a:gd name="connsiteX2" fmla="*/ 127141 w 128218"/>
                    <a:gd name="connsiteY2" fmla="*/ 108688 h 108688"/>
                    <a:gd name="connsiteX3" fmla="*/ 0 w 128218"/>
                    <a:gd name="connsiteY3" fmla="*/ 0 h 108688"/>
                    <a:gd name="connsiteX0" fmla="*/ 0 w 128757"/>
                    <a:gd name="connsiteY0" fmla="*/ 0 h 110304"/>
                    <a:gd name="connsiteX1" fmla="*/ 128218 w 128757"/>
                    <a:gd name="connsiteY1" fmla="*/ 82318 h 110304"/>
                    <a:gd name="connsiteX2" fmla="*/ 128757 w 128757"/>
                    <a:gd name="connsiteY2" fmla="*/ 110304 h 110304"/>
                    <a:gd name="connsiteX3" fmla="*/ 0 w 128757"/>
                    <a:gd name="connsiteY3" fmla="*/ 0 h 110304"/>
                    <a:gd name="connsiteX0" fmla="*/ 0 w 130911"/>
                    <a:gd name="connsiteY0" fmla="*/ 0 h 112997"/>
                    <a:gd name="connsiteX1" fmla="*/ 128218 w 130911"/>
                    <a:gd name="connsiteY1" fmla="*/ 82318 h 112997"/>
                    <a:gd name="connsiteX2" fmla="*/ 130911 w 130911"/>
                    <a:gd name="connsiteY2" fmla="*/ 112997 h 112997"/>
                    <a:gd name="connsiteX3" fmla="*/ 0 w 130911"/>
                    <a:gd name="connsiteY3" fmla="*/ 0 h 112997"/>
                    <a:gd name="connsiteX0" fmla="*/ 0 w 129296"/>
                    <a:gd name="connsiteY0" fmla="*/ 0 h 111920"/>
                    <a:gd name="connsiteX1" fmla="*/ 128218 w 129296"/>
                    <a:gd name="connsiteY1" fmla="*/ 82318 h 111920"/>
                    <a:gd name="connsiteX2" fmla="*/ 129296 w 129296"/>
                    <a:gd name="connsiteY2" fmla="*/ 111920 h 111920"/>
                    <a:gd name="connsiteX3" fmla="*/ 0 w 129296"/>
                    <a:gd name="connsiteY3" fmla="*/ 0 h 1119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9296" h="111920">
                      <a:moveTo>
                        <a:pt x="0" y="0"/>
                      </a:moveTo>
                      <a:lnTo>
                        <a:pt x="128218" y="82318"/>
                      </a:lnTo>
                      <a:cubicBezTo>
                        <a:pt x="128398" y="91647"/>
                        <a:pt x="129116" y="102591"/>
                        <a:pt x="129296" y="11192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7C7E7D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09" name="フリーフォーム: 図形 408">
                <a:extLst>
                  <a:ext uri="{FF2B5EF4-FFF2-40B4-BE49-F238E27FC236}">
                    <a16:creationId xmlns:a16="http://schemas.microsoft.com/office/drawing/2014/main" id="{B3DC760E-57B7-274A-8835-F5E306A95D04}"/>
                  </a:ext>
                </a:extLst>
              </p:cNvPr>
              <p:cNvSpPr/>
              <p:nvPr/>
            </p:nvSpPr>
            <p:spPr>
              <a:xfrm rot="16200000">
                <a:off x="4645670" y="2540922"/>
                <a:ext cx="300145" cy="139590"/>
              </a:xfrm>
              <a:custGeom>
                <a:avLst/>
                <a:gdLst>
                  <a:gd name="connsiteX0" fmla="*/ 300145 w 300145"/>
                  <a:gd name="connsiteY0" fmla="*/ 139590 h 139590"/>
                  <a:gd name="connsiteX1" fmla="*/ 0 w 300145"/>
                  <a:gd name="connsiteY1" fmla="*/ 139590 h 139590"/>
                  <a:gd name="connsiteX2" fmla="*/ 0 w 300145"/>
                  <a:gd name="connsiteY2" fmla="*/ 104907 h 139590"/>
                  <a:gd name="connsiteX3" fmla="*/ 28826 w 300145"/>
                  <a:gd name="connsiteY3" fmla="*/ 104907 h 139590"/>
                  <a:gd name="connsiteX4" fmla="*/ 28826 w 300145"/>
                  <a:gd name="connsiteY4" fmla="*/ 36021 h 139590"/>
                  <a:gd name="connsiteX5" fmla="*/ 64847 w 300145"/>
                  <a:gd name="connsiteY5" fmla="*/ 0 h 139590"/>
                  <a:gd name="connsiteX6" fmla="*/ 64847 w 300145"/>
                  <a:gd name="connsiteY6" fmla="*/ 1 h 139590"/>
                  <a:gd name="connsiteX7" fmla="*/ 100868 w 300145"/>
                  <a:gd name="connsiteY7" fmla="*/ 36022 h 139590"/>
                  <a:gd name="connsiteX8" fmla="*/ 100868 w 300145"/>
                  <a:gd name="connsiteY8" fmla="*/ 104907 h 139590"/>
                  <a:gd name="connsiteX9" fmla="*/ 155759 w 300145"/>
                  <a:gd name="connsiteY9" fmla="*/ 104907 h 139590"/>
                  <a:gd name="connsiteX10" fmla="*/ 155759 w 300145"/>
                  <a:gd name="connsiteY10" fmla="*/ 66980 h 139590"/>
                  <a:gd name="connsiteX11" fmla="*/ 182427 w 300145"/>
                  <a:gd name="connsiteY11" fmla="*/ 40312 h 139590"/>
                  <a:gd name="connsiteX12" fmla="*/ 182427 w 300145"/>
                  <a:gd name="connsiteY12" fmla="*/ 40313 h 139590"/>
                  <a:gd name="connsiteX13" fmla="*/ 209094 w 300145"/>
                  <a:gd name="connsiteY13" fmla="*/ 66981 h 139590"/>
                  <a:gd name="connsiteX14" fmla="*/ 209094 w 300145"/>
                  <a:gd name="connsiteY14" fmla="*/ 104907 h 139590"/>
                  <a:gd name="connsiteX15" fmla="*/ 265461 w 300145"/>
                  <a:gd name="connsiteY15" fmla="*/ 104907 h 139590"/>
                  <a:gd name="connsiteX16" fmla="*/ 289987 w 300145"/>
                  <a:gd name="connsiteY16" fmla="*/ 115066 h 139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00145" h="139590">
                    <a:moveTo>
                      <a:pt x="300145" y="139590"/>
                    </a:moveTo>
                    <a:lnTo>
                      <a:pt x="0" y="139590"/>
                    </a:lnTo>
                    <a:lnTo>
                      <a:pt x="0" y="104907"/>
                    </a:lnTo>
                    <a:lnTo>
                      <a:pt x="28826" y="104907"/>
                    </a:lnTo>
                    <a:lnTo>
                      <a:pt x="28826" y="36021"/>
                    </a:lnTo>
                    <a:cubicBezTo>
                      <a:pt x="28826" y="16127"/>
                      <a:pt x="44953" y="0"/>
                      <a:pt x="64847" y="0"/>
                    </a:cubicBezTo>
                    <a:lnTo>
                      <a:pt x="64847" y="1"/>
                    </a:lnTo>
                    <a:cubicBezTo>
                      <a:pt x="84741" y="1"/>
                      <a:pt x="100868" y="16128"/>
                      <a:pt x="100868" y="36022"/>
                    </a:cubicBezTo>
                    <a:lnTo>
                      <a:pt x="100868" y="104907"/>
                    </a:lnTo>
                    <a:lnTo>
                      <a:pt x="155759" y="104907"/>
                    </a:lnTo>
                    <a:lnTo>
                      <a:pt x="155759" y="66980"/>
                    </a:lnTo>
                    <a:cubicBezTo>
                      <a:pt x="155759" y="52252"/>
                      <a:pt x="167699" y="40312"/>
                      <a:pt x="182427" y="40312"/>
                    </a:cubicBezTo>
                    <a:lnTo>
                      <a:pt x="182427" y="40313"/>
                    </a:lnTo>
                    <a:cubicBezTo>
                      <a:pt x="197155" y="40313"/>
                      <a:pt x="209094" y="52253"/>
                      <a:pt x="209094" y="66981"/>
                    </a:cubicBezTo>
                    <a:lnTo>
                      <a:pt x="209094" y="104907"/>
                    </a:lnTo>
                    <a:lnTo>
                      <a:pt x="265461" y="104907"/>
                    </a:lnTo>
                    <a:cubicBezTo>
                      <a:pt x="275039" y="104907"/>
                      <a:pt x="283710" y="108789"/>
                      <a:pt x="289987" y="115066"/>
                    </a:cubicBezTo>
                    <a:close/>
                  </a:path>
                </a:pathLst>
              </a:custGeom>
              <a:solidFill>
                <a:srgbClr val="1C2B6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12" name="グループ化 411">
              <a:extLst>
                <a:ext uri="{FF2B5EF4-FFF2-40B4-BE49-F238E27FC236}">
                  <a16:creationId xmlns:a16="http://schemas.microsoft.com/office/drawing/2014/main" id="{F8506C2E-2B4D-D38C-E642-9769BD3E1500}"/>
                </a:ext>
              </a:extLst>
            </p:cNvPr>
            <p:cNvGrpSpPr/>
            <p:nvPr/>
          </p:nvGrpSpPr>
          <p:grpSpPr>
            <a:xfrm rot="5400000">
              <a:off x="2427993" y="6675250"/>
              <a:ext cx="576002" cy="576000"/>
              <a:chOff x="515982" y="7994177"/>
              <a:chExt cx="576002" cy="576000"/>
            </a:xfrm>
          </p:grpSpPr>
          <p:sp>
            <p:nvSpPr>
              <p:cNvPr id="413" name="正方形/長方形 412">
                <a:extLst>
                  <a:ext uri="{FF2B5EF4-FFF2-40B4-BE49-F238E27FC236}">
                    <a16:creationId xmlns:a16="http://schemas.microsoft.com/office/drawing/2014/main" id="{2AD2E9BA-DE09-A715-5A38-61D4DBC6EA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15982" y="7994177"/>
                <a:ext cx="576002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14" name="フリーフォーム: 図形 413">
                <a:extLst>
                  <a:ext uri="{FF2B5EF4-FFF2-40B4-BE49-F238E27FC236}">
                    <a16:creationId xmlns:a16="http://schemas.microsoft.com/office/drawing/2014/main" id="{89FE398F-70CC-AFD6-45FF-57A147149F9B}"/>
                  </a:ext>
                </a:extLst>
              </p:cNvPr>
              <p:cNvSpPr/>
              <p:nvPr/>
            </p:nvSpPr>
            <p:spPr>
              <a:xfrm rot="16200000">
                <a:off x="716383" y="8194576"/>
                <a:ext cx="449825" cy="301375"/>
              </a:xfrm>
              <a:custGeom>
                <a:avLst/>
                <a:gdLst>
                  <a:gd name="connsiteX0" fmla="*/ 449825 w 449825"/>
                  <a:gd name="connsiteY0" fmla="*/ 301375 h 301375"/>
                  <a:gd name="connsiteX1" fmla="*/ 0 w 449825"/>
                  <a:gd name="connsiteY1" fmla="*/ 301375 h 301375"/>
                  <a:gd name="connsiteX2" fmla="*/ 0 w 449825"/>
                  <a:gd name="connsiteY2" fmla="*/ 0 h 301375"/>
                  <a:gd name="connsiteX3" fmla="*/ 148451 w 449825"/>
                  <a:gd name="connsiteY3" fmla="*/ 0 h 301375"/>
                  <a:gd name="connsiteX4" fmla="*/ 443702 w 449825"/>
                  <a:gd name="connsiteY4" fmla="*/ 240638 h 301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25" h="301375">
                    <a:moveTo>
                      <a:pt x="449825" y="301375"/>
                    </a:moveTo>
                    <a:lnTo>
                      <a:pt x="0" y="301375"/>
                    </a:lnTo>
                    <a:lnTo>
                      <a:pt x="0" y="0"/>
                    </a:lnTo>
                    <a:lnTo>
                      <a:pt x="148451" y="0"/>
                    </a:lnTo>
                    <a:cubicBezTo>
                      <a:pt x="294090" y="0"/>
                      <a:pt x="415600" y="103306"/>
                      <a:pt x="443702" y="240638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5" name="正方形/長方形 414">
                <a:extLst>
                  <a:ext uri="{FF2B5EF4-FFF2-40B4-BE49-F238E27FC236}">
                    <a16:creationId xmlns:a16="http://schemas.microsoft.com/office/drawing/2014/main" id="{04E53FDC-212E-E103-0623-4C9DE918C7D5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517319" y="7994177"/>
                <a:ext cx="299683" cy="45078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8" name="グループ化 97">
              <a:extLst>
                <a:ext uri="{FF2B5EF4-FFF2-40B4-BE49-F238E27FC236}">
                  <a16:creationId xmlns:a16="http://schemas.microsoft.com/office/drawing/2014/main" id="{2F1A8047-82A9-55FA-2799-337978DBE515}"/>
                </a:ext>
              </a:extLst>
            </p:cNvPr>
            <p:cNvGrpSpPr/>
            <p:nvPr/>
          </p:nvGrpSpPr>
          <p:grpSpPr>
            <a:xfrm rot="10800000">
              <a:off x="1851994" y="6533631"/>
              <a:ext cx="1728000" cy="2445619"/>
              <a:chOff x="422583" y="1251122"/>
              <a:chExt cx="1728000" cy="2445619"/>
            </a:xfrm>
          </p:grpSpPr>
          <p:sp>
            <p:nvSpPr>
              <p:cNvPr id="99" name="台形 98">
                <a:extLst>
                  <a:ext uri="{FF2B5EF4-FFF2-40B4-BE49-F238E27FC236}">
                    <a16:creationId xmlns:a16="http://schemas.microsoft.com/office/drawing/2014/main" id="{08C1B634-ED15-11C4-46FE-1F09CEC23C8E}"/>
                  </a:ext>
                </a:extLst>
              </p:cNvPr>
              <p:cNvSpPr/>
              <p:nvPr/>
            </p:nvSpPr>
            <p:spPr>
              <a:xfrm rot="10800000">
                <a:off x="998583" y="3552741"/>
                <a:ext cx="576000" cy="144000"/>
              </a:xfrm>
              <a:prstGeom prst="trapezoid">
                <a:avLst>
                  <a:gd name="adj" fmla="val 129501"/>
                </a:avLst>
              </a:pr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00" name="グループ化 99">
                <a:extLst>
                  <a:ext uri="{FF2B5EF4-FFF2-40B4-BE49-F238E27FC236}">
                    <a16:creationId xmlns:a16="http://schemas.microsoft.com/office/drawing/2014/main" id="{04D3B73A-FE85-7FC2-2C25-FB9BD50D4EDE}"/>
                  </a:ext>
                </a:extLst>
              </p:cNvPr>
              <p:cNvGrpSpPr/>
              <p:nvPr/>
            </p:nvGrpSpPr>
            <p:grpSpPr>
              <a:xfrm flipH="1">
                <a:off x="856800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111" name="台形 110">
                  <a:extLst>
                    <a:ext uri="{FF2B5EF4-FFF2-40B4-BE49-F238E27FC236}">
                      <a16:creationId xmlns:a16="http://schemas.microsoft.com/office/drawing/2014/main" id="{22EFF4C0-0297-E422-F05F-2A9337AFAF3A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2" name="台形 111">
                  <a:extLst>
                    <a:ext uri="{FF2B5EF4-FFF2-40B4-BE49-F238E27FC236}">
                      <a16:creationId xmlns:a16="http://schemas.microsoft.com/office/drawing/2014/main" id="{BECC52A3-7790-D8B5-D405-1E247C7CDE18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3" name="台形 112">
                  <a:extLst>
                    <a:ext uri="{FF2B5EF4-FFF2-40B4-BE49-F238E27FC236}">
                      <a16:creationId xmlns:a16="http://schemas.microsoft.com/office/drawing/2014/main" id="{2DA49B98-D333-A864-26B2-556467D438A0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01" name="グループ化 100">
                <a:extLst>
                  <a:ext uri="{FF2B5EF4-FFF2-40B4-BE49-F238E27FC236}">
                    <a16:creationId xmlns:a16="http://schemas.microsoft.com/office/drawing/2014/main" id="{0C0EA7F0-26C1-F28C-8E80-89C14EEC52CE}"/>
                  </a:ext>
                </a:extLst>
              </p:cNvPr>
              <p:cNvGrpSpPr/>
              <p:nvPr/>
            </p:nvGrpSpPr>
            <p:grpSpPr>
              <a:xfrm>
                <a:off x="1574747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108" name="台形 107">
                  <a:extLst>
                    <a:ext uri="{FF2B5EF4-FFF2-40B4-BE49-F238E27FC236}">
                      <a16:creationId xmlns:a16="http://schemas.microsoft.com/office/drawing/2014/main" id="{635D7202-D491-8927-E940-F43FD88541DD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9" name="台形 108">
                  <a:extLst>
                    <a:ext uri="{FF2B5EF4-FFF2-40B4-BE49-F238E27FC236}">
                      <a16:creationId xmlns:a16="http://schemas.microsoft.com/office/drawing/2014/main" id="{5DE3CB40-554E-8C45-23B7-32412A904C3E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0" name="台形 109">
                  <a:extLst>
                    <a:ext uri="{FF2B5EF4-FFF2-40B4-BE49-F238E27FC236}">
                      <a16:creationId xmlns:a16="http://schemas.microsoft.com/office/drawing/2014/main" id="{FE39403F-8F91-B858-2BB5-DFC9C936E7E4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02" name="正方形/長方形 101">
                <a:extLst>
                  <a:ext uri="{FF2B5EF4-FFF2-40B4-BE49-F238E27FC236}">
                    <a16:creationId xmlns:a16="http://schemas.microsoft.com/office/drawing/2014/main" id="{02E4AB13-7831-13F4-89ED-4C86ACE342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正方形/長方形 102">
                <a:extLst>
                  <a:ext uri="{FF2B5EF4-FFF2-40B4-BE49-F238E27FC236}">
                    <a16:creationId xmlns:a16="http://schemas.microsoft.com/office/drawing/2014/main" id="{F837B307-B98F-DE2C-749F-A03D77CD12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827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" name="正方形/長方形 103">
                <a:extLst>
                  <a:ext uri="{FF2B5EF4-FFF2-40B4-BE49-F238E27FC236}">
                    <a16:creationId xmlns:a16="http://schemas.microsoft.com/office/drawing/2014/main" id="{DCE61365-1EC7-11E0-7B0A-AC6ED231543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403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5" name="正方形/長方形 104">
                <a:extLst>
                  <a:ext uri="{FF2B5EF4-FFF2-40B4-BE49-F238E27FC236}">
                    <a16:creationId xmlns:a16="http://schemas.microsoft.com/office/drawing/2014/main" id="{EB7417FD-E191-1B0B-B7D7-285BF2533AD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979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" name="正方形/長方形 105">
                <a:extLst>
                  <a:ext uri="{FF2B5EF4-FFF2-40B4-BE49-F238E27FC236}">
                    <a16:creationId xmlns:a16="http://schemas.microsoft.com/office/drawing/2014/main" id="{2976CEB6-3C2C-ECD7-8536-963C2B2F439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74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7" name="正方形/長方形 106">
                <a:extLst>
                  <a:ext uri="{FF2B5EF4-FFF2-40B4-BE49-F238E27FC236}">
                    <a16:creationId xmlns:a16="http://schemas.microsoft.com/office/drawing/2014/main" id="{F0BE34AF-5B56-906C-4B78-1F90CD4C3E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2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649" name="直線矢印コネクタ 648">
            <a:extLst>
              <a:ext uri="{FF2B5EF4-FFF2-40B4-BE49-F238E27FC236}">
                <a16:creationId xmlns:a16="http://schemas.microsoft.com/office/drawing/2014/main" id="{F26CE896-BC95-0D35-AF9D-1D03C5587F3A}"/>
              </a:ext>
            </a:extLst>
          </p:cNvPr>
          <p:cNvCxnSpPr>
            <a:cxnSpLocks/>
          </p:cNvCxnSpPr>
          <p:nvPr/>
        </p:nvCxnSpPr>
        <p:spPr>
          <a:xfrm rot="10800000" flipV="1">
            <a:off x="1104375" y="1344867"/>
            <a:ext cx="0" cy="218770"/>
          </a:xfrm>
          <a:prstGeom prst="straightConnector1">
            <a:avLst/>
          </a:prstGeom>
          <a:ln w="31750" cap="rnd">
            <a:solidFill>
              <a:srgbClr val="FF0000"/>
            </a:solidFill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6" name="グループ化 635">
            <a:extLst>
              <a:ext uri="{FF2B5EF4-FFF2-40B4-BE49-F238E27FC236}">
                <a16:creationId xmlns:a16="http://schemas.microsoft.com/office/drawing/2014/main" id="{7573950A-2289-D9B8-0A00-C4AA2FF4FC68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1624774" y="2319504"/>
            <a:ext cx="2083560" cy="2812462"/>
            <a:chOff x="3197616" y="5454822"/>
            <a:chExt cx="1811790" cy="2445619"/>
          </a:xfrm>
        </p:grpSpPr>
        <p:grpSp>
          <p:nvGrpSpPr>
            <p:cNvPr id="416" name="グループ化 415">
              <a:extLst>
                <a:ext uri="{FF2B5EF4-FFF2-40B4-BE49-F238E27FC236}">
                  <a16:creationId xmlns:a16="http://schemas.microsoft.com/office/drawing/2014/main" id="{5B1D7B75-F26C-9E31-99A6-F71CC620977F}"/>
                </a:ext>
              </a:extLst>
            </p:cNvPr>
            <p:cNvGrpSpPr/>
            <p:nvPr/>
          </p:nvGrpSpPr>
          <p:grpSpPr>
            <a:xfrm rot="10800000">
              <a:off x="3857406" y="5454822"/>
              <a:ext cx="576000" cy="576000"/>
              <a:chOff x="2361986" y="8175054"/>
              <a:chExt cx="576000" cy="576000"/>
            </a:xfrm>
          </p:grpSpPr>
          <p:sp>
            <p:nvSpPr>
              <p:cNvPr id="417" name="フリーフォーム: 図形 416">
                <a:extLst>
                  <a:ext uri="{FF2B5EF4-FFF2-40B4-BE49-F238E27FC236}">
                    <a16:creationId xmlns:a16="http://schemas.microsoft.com/office/drawing/2014/main" id="{EB095411-A72B-8041-C83D-7D408ED726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61986" y="8175054"/>
                <a:ext cx="576000" cy="576000"/>
              </a:xfrm>
              <a:custGeom>
                <a:avLst/>
                <a:gdLst>
                  <a:gd name="connsiteX0" fmla="*/ 0 w 576000"/>
                  <a:gd name="connsiteY0" fmla="*/ 0 h 576000"/>
                  <a:gd name="connsiteX1" fmla="*/ 576000 w 576000"/>
                  <a:gd name="connsiteY1" fmla="*/ 0 h 576000"/>
                  <a:gd name="connsiteX2" fmla="*/ 576000 w 576000"/>
                  <a:gd name="connsiteY2" fmla="*/ 576000 h 576000"/>
                  <a:gd name="connsiteX3" fmla="*/ 0 w 576000"/>
                  <a:gd name="connsiteY3" fmla="*/ 576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6000" h="576000">
                    <a:moveTo>
                      <a:pt x="0" y="0"/>
                    </a:moveTo>
                    <a:lnTo>
                      <a:pt x="576000" y="0"/>
                    </a:lnTo>
                    <a:lnTo>
                      <a:pt x="576000" y="576000"/>
                    </a:lnTo>
                    <a:lnTo>
                      <a:pt x="0" y="576000"/>
                    </a:lnTo>
                    <a:close/>
                  </a:path>
                </a:pathLst>
              </a:cu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18" name="フリーフォーム: 図形 417">
                <a:extLst>
                  <a:ext uri="{FF2B5EF4-FFF2-40B4-BE49-F238E27FC236}">
                    <a16:creationId xmlns:a16="http://schemas.microsoft.com/office/drawing/2014/main" id="{FE5DB0CF-ED9C-F51E-C2F4-C6F30614B8D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262273">
                <a:off x="2791561" y="8244820"/>
                <a:ext cx="42347" cy="168747"/>
              </a:xfrm>
              <a:custGeom>
                <a:avLst/>
                <a:gdLst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237619 h 315605"/>
                  <a:gd name="connsiteX3" fmla="*/ 79200 w 79200"/>
                  <a:gd name="connsiteY3" fmla="*/ 77986 h 315605"/>
                  <a:gd name="connsiteX4" fmla="*/ 79200 w 79200"/>
                  <a:gd name="connsiteY4" fmla="*/ 39600 h 315605"/>
                  <a:gd name="connsiteX5" fmla="*/ 39600 w 79200"/>
                  <a:gd name="connsiteY5" fmla="*/ 0 h 315605"/>
                  <a:gd name="connsiteX6" fmla="*/ 0 w 79200"/>
                  <a:gd name="connsiteY6" fmla="*/ 39600 h 315605"/>
                  <a:gd name="connsiteX7" fmla="*/ 0 w 79200"/>
                  <a:gd name="connsiteY7" fmla="*/ 77986 h 315605"/>
                  <a:gd name="connsiteX8" fmla="*/ 0 w 79200"/>
                  <a:gd name="connsiteY8" fmla="*/ 237619 h 315605"/>
                  <a:gd name="connsiteX9" fmla="*/ 0 w 79200"/>
                  <a:gd name="connsiteY9" fmla="*/ 276005 h 315605"/>
                  <a:gd name="connsiteX10" fmla="*/ 39600 w 79200"/>
                  <a:gd name="connsiteY10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77986 h 315605"/>
                  <a:gd name="connsiteX3" fmla="*/ 79200 w 79200"/>
                  <a:gd name="connsiteY3" fmla="*/ 39600 h 315605"/>
                  <a:gd name="connsiteX4" fmla="*/ 39600 w 79200"/>
                  <a:gd name="connsiteY4" fmla="*/ 0 h 315605"/>
                  <a:gd name="connsiteX5" fmla="*/ 0 w 79200"/>
                  <a:gd name="connsiteY5" fmla="*/ 39600 h 315605"/>
                  <a:gd name="connsiteX6" fmla="*/ 0 w 79200"/>
                  <a:gd name="connsiteY6" fmla="*/ 77986 h 315605"/>
                  <a:gd name="connsiteX7" fmla="*/ 0 w 79200"/>
                  <a:gd name="connsiteY7" fmla="*/ 237619 h 315605"/>
                  <a:gd name="connsiteX8" fmla="*/ 0 w 79200"/>
                  <a:gd name="connsiteY8" fmla="*/ 276005 h 315605"/>
                  <a:gd name="connsiteX9" fmla="*/ 39600 w 79200"/>
                  <a:gd name="connsiteY9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77986 h 315605"/>
                  <a:gd name="connsiteX3" fmla="*/ 79200 w 79200"/>
                  <a:gd name="connsiteY3" fmla="*/ 39600 h 315605"/>
                  <a:gd name="connsiteX4" fmla="*/ 39600 w 79200"/>
                  <a:gd name="connsiteY4" fmla="*/ 0 h 315605"/>
                  <a:gd name="connsiteX5" fmla="*/ 0 w 79200"/>
                  <a:gd name="connsiteY5" fmla="*/ 39600 h 315605"/>
                  <a:gd name="connsiteX6" fmla="*/ 0 w 79200"/>
                  <a:gd name="connsiteY6" fmla="*/ 77986 h 315605"/>
                  <a:gd name="connsiteX7" fmla="*/ 0 w 79200"/>
                  <a:gd name="connsiteY7" fmla="*/ 276005 h 315605"/>
                  <a:gd name="connsiteX8" fmla="*/ 39600 w 79200"/>
                  <a:gd name="connsiteY8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39600 h 315605"/>
                  <a:gd name="connsiteX3" fmla="*/ 39600 w 79200"/>
                  <a:gd name="connsiteY3" fmla="*/ 0 h 315605"/>
                  <a:gd name="connsiteX4" fmla="*/ 0 w 79200"/>
                  <a:gd name="connsiteY4" fmla="*/ 39600 h 315605"/>
                  <a:gd name="connsiteX5" fmla="*/ 0 w 79200"/>
                  <a:gd name="connsiteY5" fmla="*/ 77986 h 315605"/>
                  <a:gd name="connsiteX6" fmla="*/ 0 w 79200"/>
                  <a:gd name="connsiteY6" fmla="*/ 276005 h 315605"/>
                  <a:gd name="connsiteX7" fmla="*/ 39600 w 79200"/>
                  <a:gd name="connsiteY7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39600 h 315605"/>
                  <a:gd name="connsiteX3" fmla="*/ 39600 w 79200"/>
                  <a:gd name="connsiteY3" fmla="*/ 0 h 315605"/>
                  <a:gd name="connsiteX4" fmla="*/ 0 w 79200"/>
                  <a:gd name="connsiteY4" fmla="*/ 39600 h 315605"/>
                  <a:gd name="connsiteX5" fmla="*/ 0 w 79200"/>
                  <a:gd name="connsiteY5" fmla="*/ 276005 h 315605"/>
                  <a:gd name="connsiteX6" fmla="*/ 39600 w 79200"/>
                  <a:gd name="connsiteY6" fmla="*/ 315605 h 3156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9200" h="315605">
                    <a:moveTo>
                      <a:pt x="39600" y="315605"/>
                    </a:moveTo>
                    <a:cubicBezTo>
                      <a:pt x="61470" y="315605"/>
                      <a:pt x="79200" y="297875"/>
                      <a:pt x="79200" y="276005"/>
                    </a:cubicBezTo>
                    <a:lnTo>
                      <a:pt x="79200" y="39600"/>
                    </a:lnTo>
                    <a:cubicBezTo>
                      <a:pt x="79200" y="17730"/>
                      <a:pt x="61470" y="0"/>
                      <a:pt x="39600" y="0"/>
                    </a:cubicBezTo>
                    <a:cubicBezTo>
                      <a:pt x="17730" y="0"/>
                      <a:pt x="0" y="17730"/>
                      <a:pt x="0" y="39600"/>
                    </a:cubicBezTo>
                    <a:lnTo>
                      <a:pt x="0" y="276005"/>
                    </a:lnTo>
                    <a:cubicBezTo>
                      <a:pt x="0" y="297875"/>
                      <a:pt x="17730" y="315605"/>
                      <a:pt x="39600" y="315605"/>
                    </a:cubicBez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19" name="フリーフォーム: 図形 418">
                <a:extLst>
                  <a:ext uri="{FF2B5EF4-FFF2-40B4-BE49-F238E27FC236}">
                    <a16:creationId xmlns:a16="http://schemas.microsoft.com/office/drawing/2014/main" id="{63805FE0-9A50-666F-1E65-B7D070C4A28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262273">
                <a:off x="2791561" y="8308619"/>
                <a:ext cx="42347" cy="168747"/>
              </a:xfrm>
              <a:custGeom>
                <a:avLst/>
                <a:gdLst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237619 h 315605"/>
                  <a:gd name="connsiteX3" fmla="*/ 79200 w 79200"/>
                  <a:gd name="connsiteY3" fmla="*/ 77986 h 315605"/>
                  <a:gd name="connsiteX4" fmla="*/ 79200 w 79200"/>
                  <a:gd name="connsiteY4" fmla="*/ 39600 h 315605"/>
                  <a:gd name="connsiteX5" fmla="*/ 39600 w 79200"/>
                  <a:gd name="connsiteY5" fmla="*/ 0 h 315605"/>
                  <a:gd name="connsiteX6" fmla="*/ 0 w 79200"/>
                  <a:gd name="connsiteY6" fmla="*/ 39600 h 315605"/>
                  <a:gd name="connsiteX7" fmla="*/ 0 w 79200"/>
                  <a:gd name="connsiteY7" fmla="*/ 77986 h 315605"/>
                  <a:gd name="connsiteX8" fmla="*/ 0 w 79200"/>
                  <a:gd name="connsiteY8" fmla="*/ 237619 h 315605"/>
                  <a:gd name="connsiteX9" fmla="*/ 0 w 79200"/>
                  <a:gd name="connsiteY9" fmla="*/ 276005 h 315605"/>
                  <a:gd name="connsiteX10" fmla="*/ 39600 w 79200"/>
                  <a:gd name="connsiteY10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77986 h 315605"/>
                  <a:gd name="connsiteX3" fmla="*/ 79200 w 79200"/>
                  <a:gd name="connsiteY3" fmla="*/ 39600 h 315605"/>
                  <a:gd name="connsiteX4" fmla="*/ 39600 w 79200"/>
                  <a:gd name="connsiteY4" fmla="*/ 0 h 315605"/>
                  <a:gd name="connsiteX5" fmla="*/ 0 w 79200"/>
                  <a:gd name="connsiteY5" fmla="*/ 39600 h 315605"/>
                  <a:gd name="connsiteX6" fmla="*/ 0 w 79200"/>
                  <a:gd name="connsiteY6" fmla="*/ 77986 h 315605"/>
                  <a:gd name="connsiteX7" fmla="*/ 0 w 79200"/>
                  <a:gd name="connsiteY7" fmla="*/ 237619 h 315605"/>
                  <a:gd name="connsiteX8" fmla="*/ 0 w 79200"/>
                  <a:gd name="connsiteY8" fmla="*/ 276005 h 315605"/>
                  <a:gd name="connsiteX9" fmla="*/ 39600 w 79200"/>
                  <a:gd name="connsiteY9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77986 h 315605"/>
                  <a:gd name="connsiteX3" fmla="*/ 79200 w 79200"/>
                  <a:gd name="connsiteY3" fmla="*/ 39600 h 315605"/>
                  <a:gd name="connsiteX4" fmla="*/ 39600 w 79200"/>
                  <a:gd name="connsiteY4" fmla="*/ 0 h 315605"/>
                  <a:gd name="connsiteX5" fmla="*/ 0 w 79200"/>
                  <a:gd name="connsiteY5" fmla="*/ 39600 h 315605"/>
                  <a:gd name="connsiteX6" fmla="*/ 0 w 79200"/>
                  <a:gd name="connsiteY6" fmla="*/ 77986 h 315605"/>
                  <a:gd name="connsiteX7" fmla="*/ 0 w 79200"/>
                  <a:gd name="connsiteY7" fmla="*/ 276005 h 315605"/>
                  <a:gd name="connsiteX8" fmla="*/ 39600 w 79200"/>
                  <a:gd name="connsiteY8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39600 h 315605"/>
                  <a:gd name="connsiteX3" fmla="*/ 39600 w 79200"/>
                  <a:gd name="connsiteY3" fmla="*/ 0 h 315605"/>
                  <a:gd name="connsiteX4" fmla="*/ 0 w 79200"/>
                  <a:gd name="connsiteY4" fmla="*/ 39600 h 315605"/>
                  <a:gd name="connsiteX5" fmla="*/ 0 w 79200"/>
                  <a:gd name="connsiteY5" fmla="*/ 77986 h 315605"/>
                  <a:gd name="connsiteX6" fmla="*/ 0 w 79200"/>
                  <a:gd name="connsiteY6" fmla="*/ 276005 h 315605"/>
                  <a:gd name="connsiteX7" fmla="*/ 39600 w 79200"/>
                  <a:gd name="connsiteY7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39600 h 315605"/>
                  <a:gd name="connsiteX3" fmla="*/ 39600 w 79200"/>
                  <a:gd name="connsiteY3" fmla="*/ 0 h 315605"/>
                  <a:gd name="connsiteX4" fmla="*/ 0 w 79200"/>
                  <a:gd name="connsiteY4" fmla="*/ 39600 h 315605"/>
                  <a:gd name="connsiteX5" fmla="*/ 0 w 79200"/>
                  <a:gd name="connsiteY5" fmla="*/ 276005 h 315605"/>
                  <a:gd name="connsiteX6" fmla="*/ 39600 w 79200"/>
                  <a:gd name="connsiteY6" fmla="*/ 315605 h 3156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9200" h="315605">
                    <a:moveTo>
                      <a:pt x="39600" y="315605"/>
                    </a:moveTo>
                    <a:cubicBezTo>
                      <a:pt x="61470" y="315605"/>
                      <a:pt x="79200" y="297875"/>
                      <a:pt x="79200" y="276005"/>
                    </a:cubicBezTo>
                    <a:lnTo>
                      <a:pt x="79200" y="39600"/>
                    </a:lnTo>
                    <a:cubicBezTo>
                      <a:pt x="79200" y="17730"/>
                      <a:pt x="61470" y="0"/>
                      <a:pt x="39600" y="0"/>
                    </a:cubicBezTo>
                    <a:cubicBezTo>
                      <a:pt x="17730" y="0"/>
                      <a:pt x="0" y="17730"/>
                      <a:pt x="0" y="39600"/>
                    </a:cubicBezTo>
                    <a:lnTo>
                      <a:pt x="0" y="276005"/>
                    </a:lnTo>
                    <a:cubicBezTo>
                      <a:pt x="0" y="297875"/>
                      <a:pt x="17730" y="315605"/>
                      <a:pt x="39600" y="315605"/>
                    </a:cubicBez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420" name="グループ化 419">
              <a:extLst>
                <a:ext uri="{FF2B5EF4-FFF2-40B4-BE49-F238E27FC236}">
                  <a16:creationId xmlns:a16="http://schemas.microsoft.com/office/drawing/2014/main" id="{8546CEB6-92AB-39E2-5FE0-E8F5E458D9FA}"/>
                </a:ext>
              </a:extLst>
            </p:cNvPr>
            <p:cNvGrpSpPr/>
            <p:nvPr/>
          </p:nvGrpSpPr>
          <p:grpSpPr>
            <a:xfrm rot="10800000">
              <a:off x="3197616" y="5454822"/>
              <a:ext cx="659788" cy="576000"/>
              <a:chOff x="1951543" y="8590641"/>
              <a:chExt cx="659788" cy="576000"/>
            </a:xfrm>
          </p:grpSpPr>
          <p:sp>
            <p:nvSpPr>
              <p:cNvPr id="421" name="正方形/長方形 420">
                <a:extLst>
                  <a:ext uri="{FF2B5EF4-FFF2-40B4-BE49-F238E27FC236}">
                    <a16:creationId xmlns:a16="http://schemas.microsoft.com/office/drawing/2014/main" id="{A2EF70D1-637B-FABD-8F93-3A29E6CC0E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951543" y="8590641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22" name="フリーフォーム: 図形 421">
                <a:extLst>
                  <a:ext uri="{FF2B5EF4-FFF2-40B4-BE49-F238E27FC236}">
                    <a16:creationId xmlns:a16="http://schemas.microsoft.com/office/drawing/2014/main" id="{07D5647E-A781-1519-A68B-748F99F9C988}"/>
                  </a:ext>
                </a:extLst>
              </p:cNvPr>
              <p:cNvSpPr/>
              <p:nvPr/>
            </p:nvSpPr>
            <p:spPr>
              <a:xfrm>
                <a:off x="2143189" y="8932349"/>
                <a:ext cx="384356" cy="233837"/>
              </a:xfrm>
              <a:custGeom>
                <a:avLst/>
                <a:gdLst>
                  <a:gd name="connsiteX0" fmla="*/ 384356 w 384356"/>
                  <a:gd name="connsiteY0" fmla="*/ 0 h 233837"/>
                  <a:gd name="connsiteX1" fmla="*/ 384356 w 384356"/>
                  <a:gd name="connsiteY1" fmla="*/ 233837 h 233837"/>
                  <a:gd name="connsiteX2" fmla="*/ 39320 w 384356"/>
                  <a:gd name="connsiteY2" fmla="*/ 233837 h 233837"/>
                  <a:gd name="connsiteX3" fmla="*/ 30771 w 384356"/>
                  <a:gd name="connsiteY3" fmla="*/ 227240 h 233837"/>
                  <a:gd name="connsiteX4" fmla="*/ 0 w 384356"/>
                  <a:gd name="connsiteY4" fmla="*/ 163400 h 233837"/>
                  <a:gd name="connsiteX5" fmla="*/ 239148 w 384356"/>
                  <a:gd name="connsiteY5" fmla="*/ 12280 h 23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4356" h="233837">
                    <a:moveTo>
                      <a:pt x="384356" y="0"/>
                    </a:moveTo>
                    <a:lnTo>
                      <a:pt x="384356" y="233837"/>
                    </a:lnTo>
                    <a:lnTo>
                      <a:pt x="39320" y="233837"/>
                    </a:lnTo>
                    <a:lnTo>
                      <a:pt x="30771" y="227240"/>
                    </a:lnTo>
                    <a:cubicBezTo>
                      <a:pt x="10957" y="207618"/>
                      <a:pt x="0" y="186045"/>
                      <a:pt x="0" y="163400"/>
                    </a:cubicBezTo>
                    <a:cubicBezTo>
                      <a:pt x="0" y="95465"/>
                      <a:pt x="98611" y="37177"/>
                      <a:pt x="239148" y="1228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3" name="楕円 422">
                <a:extLst>
                  <a:ext uri="{FF2B5EF4-FFF2-40B4-BE49-F238E27FC236}">
                    <a16:creationId xmlns:a16="http://schemas.microsoft.com/office/drawing/2014/main" id="{17059A71-BE72-20EE-BF2F-9F461A840C7C}"/>
                  </a:ext>
                </a:extLst>
              </p:cNvPr>
              <p:cNvSpPr/>
              <p:nvPr/>
            </p:nvSpPr>
            <p:spPr>
              <a:xfrm rot="20025103">
                <a:off x="2170776" y="8760737"/>
                <a:ext cx="112923" cy="9396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4" name="円弧 423">
                <a:extLst>
                  <a:ext uri="{FF2B5EF4-FFF2-40B4-BE49-F238E27FC236}">
                    <a16:creationId xmlns:a16="http://schemas.microsoft.com/office/drawing/2014/main" id="{F3EB884B-C607-726F-7019-BE2D13C93BC6}"/>
                  </a:ext>
                </a:extLst>
              </p:cNvPr>
              <p:cNvSpPr/>
              <p:nvPr/>
            </p:nvSpPr>
            <p:spPr>
              <a:xfrm rot="13500000" flipH="1">
                <a:off x="2112893" y="8592660"/>
                <a:ext cx="489992" cy="506884"/>
              </a:xfrm>
              <a:prstGeom prst="arc">
                <a:avLst>
                  <a:gd name="adj1" fmla="val 16202756"/>
                  <a:gd name="adj2" fmla="val 0"/>
                </a:avLst>
              </a:prstGeom>
              <a:ln w="1905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25" name="フリーフォーム: 図形 424">
                <a:extLst>
                  <a:ext uri="{FF2B5EF4-FFF2-40B4-BE49-F238E27FC236}">
                    <a16:creationId xmlns:a16="http://schemas.microsoft.com/office/drawing/2014/main" id="{2E1408F5-EA32-3E6E-6BC5-FF60955F6E1F}"/>
                  </a:ext>
                </a:extLst>
              </p:cNvPr>
              <p:cNvSpPr/>
              <p:nvPr/>
            </p:nvSpPr>
            <p:spPr>
              <a:xfrm rot="10800000">
                <a:off x="2455059" y="8939161"/>
                <a:ext cx="72484" cy="96676"/>
              </a:xfrm>
              <a:custGeom>
                <a:avLst/>
                <a:gdLst>
                  <a:gd name="connsiteX0" fmla="*/ 0 w 72484"/>
                  <a:gd name="connsiteY0" fmla="*/ 96676 h 96676"/>
                  <a:gd name="connsiteX1" fmla="*/ 0 w 72484"/>
                  <a:gd name="connsiteY1" fmla="*/ 0 h 96676"/>
                  <a:gd name="connsiteX2" fmla="*/ 22722 w 72484"/>
                  <a:gd name="connsiteY2" fmla="*/ 11412 h 96676"/>
                  <a:gd name="connsiteX3" fmla="*/ 70938 w 72484"/>
                  <a:gd name="connsiteY3" fmla="*/ 85934 h 96676"/>
                  <a:gd name="connsiteX4" fmla="*/ 45444 w 72484"/>
                  <a:gd name="connsiteY4" fmla="*/ 93990 h 96676"/>
                  <a:gd name="connsiteX5" fmla="*/ 0 w 72484"/>
                  <a:gd name="connsiteY5" fmla="*/ 96676 h 96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2484" h="96676">
                    <a:moveTo>
                      <a:pt x="0" y="96676"/>
                    </a:moveTo>
                    <a:lnTo>
                      <a:pt x="0" y="0"/>
                    </a:lnTo>
                    <a:lnTo>
                      <a:pt x="22722" y="11412"/>
                    </a:lnTo>
                    <a:cubicBezTo>
                      <a:pt x="48770" y="32225"/>
                      <a:pt x="79805" y="75192"/>
                      <a:pt x="70938" y="85934"/>
                    </a:cubicBezTo>
                    <a:cubicBezTo>
                      <a:pt x="67982" y="89514"/>
                      <a:pt x="58376" y="92200"/>
                      <a:pt x="45444" y="93990"/>
                    </a:cubicBezTo>
                    <a:lnTo>
                      <a:pt x="0" y="966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6" name="二等辺三角形 425">
                <a:extLst>
                  <a:ext uri="{FF2B5EF4-FFF2-40B4-BE49-F238E27FC236}">
                    <a16:creationId xmlns:a16="http://schemas.microsoft.com/office/drawing/2014/main" id="{36A7D02F-C816-3250-476C-EFEBE7D1C636}"/>
                  </a:ext>
                </a:extLst>
              </p:cNvPr>
              <p:cNvSpPr/>
              <p:nvPr/>
            </p:nvSpPr>
            <p:spPr>
              <a:xfrm rot="12570271">
                <a:off x="2164943" y="9060193"/>
                <a:ext cx="90504" cy="89997"/>
              </a:xfrm>
              <a:prstGeom prst="triangle">
                <a:avLst/>
              </a:prstGeom>
              <a:solidFill>
                <a:schemeClr val="bg1"/>
              </a:solidFill>
              <a:ln w="19050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27" name="グループ化 426">
                <a:extLst>
                  <a:ext uri="{FF2B5EF4-FFF2-40B4-BE49-F238E27FC236}">
                    <a16:creationId xmlns:a16="http://schemas.microsoft.com/office/drawing/2014/main" id="{527AD36C-0EC5-23BA-92E3-D21343FF8458}"/>
                  </a:ext>
                </a:extLst>
              </p:cNvPr>
              <p:cNvGrpSpPr/>
              <p:nvPr/>
            </p:nvGrpSpPr>
            <p:grpSpPr>
              <a:xfrm>
                <a:off x="1951545" y="8890567"/>
                <a:ext cx="134769" cy="119655"/>
                <a:chOff x="2461999" y="6722466"/>
                <a:chExt cx="96865" cy="86002"/>
              </a:xfrm>
            </p:grpSpPr>
            <p:sp>
              <p:nvSpPr>
                <p:cNvPr id="429" name="フリーフォーム: 図形 428">
                  <a:extLst>
                    <a:ext uri="{FF2B5EF4-FFF2-40B4-BE49-F238E27FC236}">
                      <a16:creationId xmlns:a16="http://schemas.microsoft.com/office/drawing/2014/main" id="{FEF68F48-1508-20DC-70FF-85D986174F8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 flipH="1">
                  <a:off x="2461999" y="6722466"/>
                  <a:ext cx="96865" cy="40757"/>
                </a:xfrm>
                <a:custGeom>
                  <a:avLst/>
                  <a:gdLst>
                    <a:gd name="connsiteX0" fmla="*/ 0 w 84649"/>
                    <a:gd name="connsiteY0" fmla="*/ 35617 h 35617"/>
                    <a:gd name="connsiteX1" fmla="*/ 0 w 84649"/>
                    <a:gd name="connsiteY1" fmla="*/ 13773 h 35617"/>
                    <a:gd name="connsiteX2" fmla="*/ 72099 w 84649"/>
                    <a:gd name="connsiteY2" fmla="*/ 0 h 35617"/>
                    <a:gd name="connsiteX3" fmla="*/ 84649 w 84649"/>
                    <a:gd name="connsiteY3" fmla="*/ 8524 h 35617"/>
                    <a:gd name="connsiteX4" fmla="*/ 76125 w 84649"/>
                    <a:gd name="connsiteY4" fmla="*/ 21074 h 35617"/>
                    <a:gd name="connsiteX5" fmla="*/ 0 w 84649"/>
                    <a:gd name="connsiteY5" fmla="*/ 35617 h 356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84649" h="35617">
                      <a:moveTo>
                        <a:pt x="0" y="35617"/>
                      </a:moveTo>
                      <a:lnTo>
                        <a:pt x="0" y="13773"/>
                      </a:lnTo>
                      <a:lnTo>
                        <a:pt x="72099" y="0"/>
                      </a:lnTo>
                      <a:lnTo>
                        <a:pt x="84649" y="8524"/>
                      </a:lnTo>
                      <a:lnTo>
                        <a:pt x="76125" y="21074"/>
                      </a:lnTo>
                      <a:lnTo>
                        <a:pt x="0" y="35617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30" name="フリーフォーム: 図形 429">
                  <a:extLst>
                    <a:ext uri="{FF2B5EF4-FFF2-40B4-BE49-F238E27FC236}">
                      <a16:creationId xmlns:a16="http://schemas.microsoft.com/office/drawing/2014/main" id="{B6B0CCA1-B2AB-1820-9DDA-668A9DFEB3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 flipH="1">
                  <a:off x="2461999" y="6767711"/>
                  <a:ext cx="96865" cy="40757"/>
                </a:xfrm>
                <a:custGeom>
                  <a:avLst/>
                  <a:gdLst>
                    <a:gd name="connsiteX0" fmla="*/ 0 w 84649"/>
                    <a:gd name="connsiteY0" fmla="*/ 35617 h 35617"/>
                    <a:gd name="connsiteX1" fmla="*/ 0 w 84649"/>
                    <a:gd name="connsiteY1" fmla="*/ 13773 h 35617"/>
                    <a:gd name="connsiteX2" fmla="*/ 72099 w 84649"/>
                    <a:gd name="connsiteY2" fmla="*/ 0 h 35617"/>
                    <a:gd name="connsiteX3" fmla="*/ 84649 w 84649"/>
                    <a:gd name="connsiteY3" fmla="*/ 8524 h 35617"/>
                    <a:gd name="connsiteX4" fmla="*/ 76125 w 84649"/>
                    <a:gd name="connsiteY4" fmla="*/ 21074 h 35617"/>
                    <a:gd name="connsiteX5" fmla="*/ 0 w 84649"/>
                    <a:gd name="connsiteY5" fmla="*/ 35617 h 356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84649" h="35617">
                      <a:moveTo>
                        <a:pt x="0" y="35617"/>
                      </a:moveTo>
                      <a:lnTo>
                        <a:pt x="0" y="13773"/>
                      </a:lnTo>
                      <a:lnTo>
                        <a:pt x="72099" y="0"/>
                      </a:lnTo>
                      <a:lnTo>
                        <a:pt x="84649" y="8524"/>
                      </a:lnTo>
                      <a:lnTo>
                        <a:pt x="76125" y="21074"/>
                      </a:lnTo>
                      <a:lnTo>
                        <a:pt x="0" y="35617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428" name="フリーフォーム: 図形 427">
                <a:extLst>
                  <a:ext uri="{FF2B5EF4-FFF2-40B4-BE49-F238E27FC236}">
                    <a16:creationId xmlns:a16="http://schemas.microsoft.com/office/drawing/2014/main" id="{7FC0CC76-7244-D092-B55D-C3731C5357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87955" y="8592254"/>
                <a:ext cx="139589" cy="283736"/>
              </a:xfrm>
              <a:custGeom>
                <a:avLst/>
                <a:gdLst>
                  <a:gd name="connsiteX0" fmla="*/ 104903 w 139589"/>
                  <a:gd name="connsiteY0" fmla="*/ 0 h 283736"/>
                  <a:gd name="connsiteX1" fmla="*/ 139589 w 139589"/>
                  <a:gd name="connsiteY1" fmla="*/ 0 h 283736"/>
                  <a:gd name="connsiteX2" fmla="*/ 139589 w 139589"/>
                  <a:gd name="connsiteY2" fmla="*/ 283736 h 283736"/>
                  <a:gd name="connsiteX3" fmla="*/ 139588 w 139589"/>
                  <a:gd name="connsiteY3" fmla="*/ 283736 h 283736"/>
                  <a:gd name="connsiteX4" fmla="*/ 104903 w 139589"/>
                  <a:gd name="connsiteY4" fmla="*/ 249051 h 283736"/>
                  <a:gd name="connsiteX5" fmla="*/ 104903 w 139589"/>
                  <a:gd name="connsiteY5" fmla="*/ 192683 h 283736"/>
                  <a:gd name="connsiteX6" fmla="*/ 66980 w 139589"/>
                  <a:gd name="connsiteY6" fmla="*/ 192683 h 283736"/>
                  <a:gd name="connsiteX7" fmla="*/ 48124 w 139589"/>
                  <a:gd name="connsiteY7" fmla="*/ 184873 h 283736"/>
                  <a:gd name="connsiteX8" fmla="*/ 40313 w 139589"/>
                  <a:gd name="connsiteY8" fmla="*/ 166016 h 283736"/>
                  <a:gd name="connsiteX9" fmla="*/ 48124 w 139589"/>
                  <a:gd name="connsiteY9" fmla="*/ 147160 h 283736"/>
                  <a:gd name="connsiteX10" fmla="*/ 66980 w 139589"/>
                  <a:gd name="connsiteY10" fmla="*/ 139349 h 283736"/>
                  <a:gd name="connsiteX11" fmla="*/ 104903 w 139589"/>
                  <a:gd name="connsiteY11" fmla="*/ 139349 h 283736"/>
                  <a:gd name="connsiteX12" fmla="*/ 104903 w 139589"/>
                  <a:gd name="connsiteY12" fmla="*/ 84456 h 283736"/>
                  <a:gd name="connsiteX13" fmla="*/ 36021 w 139589"/>
                  <a:gd name="connsiteY13" fmla="*/ 84456 h 283736"/>
                  <a:gd name="connsiteX14" fmla="*/ 10550 w 139589"/>
                  <a:gd name="connsiteY14" fmla="*/ 73908 h 283736"/>
                  <a:gd name="connsiteX15" fmla="*/ 0 w 139589"/>
                  <a:gd name="connsiteY15" fmla="*/ 48437 h 283736"/>
                  <a:gd name="connsiteX16" fmla="*/ 10550 w 139589"/>
                  <a:gd name="connsiteY16" fmla="*/ 22966 h 283736"/>
                  <a:gd name="connsiteX17" fmla="*/ 36021 w 139589"/>
                  <a:gd name="connsiteY17" fmla="*/ 12416 h 283736"/>
                  <a:gd name="connsiteX18" fmla="*/ 104903 w 139589"/>
                  <a:gd name="connsiteY18" fmla="*/ 12416 h 283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39589" h="283736">
                    <a:moveTo>
                      <a:pt x="104903" y="0"/>
                    </a:moveTo>
                    <a:lnTo>
                      <a:pt x="139589" y="0"/>
                    </a:lnTo>
                    <a:lnTo>
                      <a:pt x="139589" y="283736"/>
                    </a:lnTo>
                    <a:lnTo>
                      <a:pt x="139588" y="283736"/>
                    </a:lnTo>
                    <a:cubicBezTo>
                      <a:pt x="120433" y="283736"/>
                      <a:pt x="104903" y="268206"/>
                      <a:pt x="104903" y="249051"/>
                    </a:cubicBezTo>
                    <a:lnTo>
                      <a:pt x="104903" y="192683"/>
                    </a:lnTo>
                    <a:lnTo>
                      <a:pt x="66980" y="192683"/>
                    </a:lnTo>
                    <a:cubicBezTo>
                      <a:pt x="59616" y="192683"/>
                      <a:pt x="52950" y="189698"/>
                      <a:pt x="48124" y="184873"/>
                    </a:cubicBezTo>
                    <a:lnTo>
                      <a:pt x="40313" y="166016"/>
                    </a:lnTo>
                    <a:lnTo>
                      <a:pt x="48124" y="147160"/>
                    </a:lnTo>
                    <a:cubicBezTo>
                      <a:pt x="52950" y="142335"/>
                      <a:pt x="59616" y="139349"/>
                      <a:pt x="66980" y="139349"/>
                    </a:cubicBezTo>
                    <a:lnTo>
                      <a:pt x="104903" y="139349"/>
                    </a:lnTo>
                    <a:lnTo>
                      <a:pt x="104903" y="84456"/>
                    </a:lnTo>
                    <a:lnTo>
                      <a:pt x="36021" y="84456"/>
                    </a:lnTo>
                    <a:cubicBezTo>
                      <a:pt x="26075" y="84456"/>
                      <a:pt x="17069" y="80426"/>
                      <a:pt x="10550" y="73908"/>
                    </a:cubicBezTo>
                    <a:lnTo>
                      <a:pt x="0" y="48437"/>
                    </a:lnTo>
                    <a:lnTo>
                      <a:pt x="10550" y="22966"/>
                    </a:lnTo>
                    <a:cubicBezTo>
                      <a:pt x="17069" y="16448"/>
                      <a:pt x="26075" y="12416"/>
                      <a:pt x="36021" y="12416"/>
                    </a:cubicBezTo>
                    <a:lnTo>
                      <a:pt x="104903" y="12416"/>
                    </a:ln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445" name="グループ化 444">
              <a:extLst>
                <a:ext uri="{FF2B5EF4-FFF2-40B4-BE49-F238E27FC236}">
                  <a16:creationId xmlns:a16="http://schemas.microsoft.com/office/drawing/2014/main" id="{C1D8834E-FFDC-5863-B47B-A051D6C3CD76}"/>
                </a:ext>
              </a:extLst>
            </p:cNvPr>
            <p:cNvGrpSpPr/>
            <p:nvPr/>
          </p:nvGrpSpPr>
          <p:grpSpPr>
            <a:xfrm rot="16200000">
              <a:off x="4433405" y="5454823"/>
              <a:ext cx="576001" cy="576000"/>
              <a:chOff x="2781075" y="2440626"/>
              <a:chExt cx="576001" cy="576000"/>
            </a:xfrm>
          </p:grpSpPr>
          <p:sp>
            <p:nvSpPr>
              <p:cNvPr id="446" name="正方形/長方形 445">
                <a:extLst>
                  <a:ext uri="{FF2B5EF4-FFF2-40B4-BE49-F238E27FC236}">
                    <a16:creationId xmlns:a16="http://schemas.microsoft.com/office/drawing/2014/main" id="{A628F0BE-9E0D-D05E-60D9-04F793BD515B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781075" y="2440626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447" name="グループ化 446">
                <a:extLst>
                  <a:ext uri="{FF2B5EF4-FFF2-40B4-BE49-F238E27FC236}">
                    <a16:creationId xmlns:a16="http://schemas.microsoft.com/office/drawing/2014/main" id="{5367E928-090E-EAD4-A363-87050FBBAC5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H="1">
                <a:off x="2906293" y="2565843"/>
                <a:ext cx="450783" cy="450783"/>
                <a:chOff x="2680191" y="6386319"/>
                <a:chExt cx="720000" cy="720000"/>
              </a:xfrm>
            </p:grpSpPr>
            <p:sp>
              <p:nvSpPr>
                <p:cNvPr id="452" name="正方形/長方形 451">
                  <a:extLst>
                    <a:ext uri="{FF2B5EF4-FFF2-40B4-BE49-F238E27FC236}">
                      <a16:creationId xmlns:a16="http://schemas.microsoft.com/office/drawing/2014/main" id="{F30FCB65-8A43-561A-C899-AE75E92659D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2680191" y="6386319"/>
                  <a:ext cx="720000" cy="720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3" name="正方形/長方形 452">
                  <a:extLst>
                    <a:ext uri="{FF2B5EF4-FFF2-40B4-BE49-F238E27FC236}">
                      <a16:creationId xmlns:a16="http://schemas.microsoft.com/office/drawing/2014/main" id="{E31B1CE9-6599-6A92-EA40-FFC774AC3A7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2752191" y="6458319"/>
                  <a:ext cx="576000" cy="576000"/>
                </a:xfrm>
                <a:prstGeom prst="rect">
                  <a:avLst/>
                </a:prstGeom>
                <a:solidFill>
                  <a:srgbClr val="BCBB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4" name="フリーフォーム: 図形 453">
                  <a:extLst>
                    <a:ext uri="{FF2B5EF4-FFF2-40B4-BE49-F238E27FC236}">
                      <a16:creationId xmlns:a16="http://schemas.microsoft.com/office/drawing/2014/main" id="{9B346B12-8163-8575-7611-0D63E1A9147C}"/>
                    </a:ext>
                  </a:extLst>
                </p:cNvPr>
                <p:cNvSpPr/>
                <p:nvPr/>
              </p:nvSpPr>
              <p:spPr>
                <a:xfrm rot="5400000">
                  <a:off x="2801940" y="6789041"/>
                  <a:ext cx="195528" cy="18550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5" name="フリーフォーム: 図形 454">
                  <a:extLst>
                    <a:ext uri="{FF2B5EF4-FFF2-40B4-BE49-F238E27FC236}">
                      <a16:creationId xmlns:a16="http://schemas.microsoft.com/office/drawing/2014/main" id="{7998A0B7-47C8-D6B8-E37B-00180CFD167F}"/>
                    </a:ext>
                  </a:extLst>
                </p:cNvPr>
                <p:cNvSpPr/>
                <p:nvPr/>
              </p:nvSpPr>
              <p:spPr>
                <a:xfrm rot="5400000">
                  <a:off x="2888200" y="6828645"/>
                  <a:ext cx="66037" cy="6265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6" name="フリーフォーム: 図形 455">
                  <a:extLst>
                    <a:ext uri="{FF2B5EF4-FFF2-40B4-BE49-F238E27FC236}">
                      <a16:creationId xmlns:a16="http://schemas.microsoft.com/office/drawing/2014/main" id="{4F20EF3F-6631-0738-5073-48A5FE7C17AA}"/>
                    </a:ext>
                  </a:extLst>
                </p:cNvPr>
                <p:cNvSpPr/>
                <p:nvPr/>
              </p:nvSpPr>
              <p:spPr>
                <a:xfrm rot="16200000">
                  <a:off x="3082914" y="6518095"/>
                  <a:ext cx="195528" cy="18550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7" name="フリーフォーム: 図形 456">
                  <a:extLst>
                    <a:ext uri="{FF2B5EF4-FFF2-40B4-BE49-F238E27FC236}">
                      <a16:creationId xmlns:a16="http://schemas.microsoft.com/office/drawing/2014/main" id="{2884EF5C-54A5-D775-4FF3-8815ADA0431D}"/>
                    </a:ext>
                  </a:extLst>
                </p:cNvPr>
                <p:cNvSpPr/>
                <p:nvPr/>
              </p:nvSpPr>
              <p:spPr>
                <a:xfrm rot="16200000">
                  <a:off x="3112322" y="6615913"/>
                  <a:ext cx="66037" cy="6265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8" name="グループ化 447">
                <a:extLst>
                  <a:ext uri="{FF2B5EF4-FFF2-40B4-BE49-F238E27FC236}">
                    <a16:creationId xmlns:a16="http://schemas.microsoft.com/office/drawing/2014/main" id="{81AC3DD0-4E8B-3715-354A-6FEA2E19D65C}"/>
                  </a:ext>
                </a:extLst>
              </p:cNvPr>
              <p:cNvGrpSpPr/>
              <p:nvPr/>
            </p:nvGrpSpPr>
            <p:grpSpPr>
              <a:xfrm flipH="1">
                <a:off x="2956380" y="2443371"/>
                <a:ext cx="400696" cy="125217"/>
                <a:chOff x="2684660" y="5799915"/>
                <a:chExt cx="288000" cy="90000"/>
              </a:xfrm>
            </p:grpSpPr>
            <p:sp>
              <p:nvSpPr>
                <p:cNvPr id="449" name="正方形/長方形 448">
                  <a:extLst>
                    <a:ext uri="{FF2B5EF4-FFF2-40B4-BE49-F238E27FC236}">
                      <a16:creationId xmlns:a16="http://schemas.microsoft.com/office/drawing/2014/main" id="{B1F8428D-A89F-7A6C-1BB5-FB93F7A5B528}"/>
                    </a:ext>
                  </a:extLst>
                </p:cNvPr>
                <p:cNvSpPr/>
                <p:nvPr/>
              </p:nvSpPr>
              <p:spPr>
                <a:xfrm>
                  <a:off x="2684660" y="5799915"/>
                  <a:ext cx="288000" cy="90000"/>
                </a:xfrm>
                <a:prstGeom prst="rect">
                  <a:avLst/>
                </a:prstGeom>
                <a:solidFill>
                  <a:srgbClr val="9A9C9B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50" name="フリーフォーム: 図形 449">
                  <a:extLst>
                    <a:ext uri="{FF2B5EF4-FFF2-40B4-BE49-F238E27FC236}">
                      <a16:creationId xmlns:a16="http://schemas.microsoft.com/office/drawing/2014/main" id="{3AB26148-35BC-E0E0-7322-191AE3A9B5D5}"/>
                    </a:ext>
                  </a:extLst>
                </p:cNvPr>
                <p:cNvSpPr/>
                <p:nvPr/>
              </p:nvSpPr>
              <p:spPr>
                <a:xfrm>
                  <a:off x="2728832" y="5799915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51" name="フリーフォーム: 図形 450">
                  <a:extLst>
                    <a:ext uri="{FF2B5EF4-FFF2-40B4-BE49-F238E27FC236}">
                      <a16:creationId xmlns:a16="http://schemas.microsoft.com/office/drawing/2014/main" id="{BB59D22B-48F9-069F-29BE-0F5D747AC9C5}"/>
                    </a:ext>
                  </a:extLst>
                </p:cNvPr>
                <p:cNvSpPr/>
                <p:nvPr/>
              </p:nvSpPr>
              <p:spPr>
                <a:xfrm>
                  <a:off x="2800448" y="5799915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458" name="グループ化 457">
              <a:extLst>
                <a:ext uri="{FF2B5EF4-FFF2-40B4-BE49-F238E27FC236}">
                  <a16:creationId xmlns:a16="http://schemas.microsoft.com/office/drawing/2014/main" id="{F2241893-9479-7750-D3B9-C01838B7AFA3}"/>
                </a:ext>
              </a:extLst>
            </p:cNvPr>
            <p:cNvGrpSpPr/>
            <p:nvPr/>
          </p:nvGrpSpPr>
          <p:grpSpPr>
            <a:xfrm rot="5400000">
              <a:off x="3857405" y="6030823"/>
              <a:ext cx="576002" cy="576000"/>
              <a:chOff x="4289536" y="2184791"/>
              <a:chExt cx="576002" cy="576000"/>
            </a:xfrm>
          </p:grpSpPr>
          <p:sp>
            <p:nvSpPr>
              <p:cNvPr id="459" name="正方形/長方形 458">
                <a:extLst>
                  <a:ext uri="{FF2B5EF4-FFF2-40B4-BE49-F238E27FC236}">
                    <a16:creationId xmlns:a16="http://schemas.microsoft.com/office/drawing/2014/main" id="{4B2A1CA8-5D0B-D75C-1690-1CE57B4C5D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89536" y="2184791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60" name="グループ化 459">
                <a:extLst>
                  <a:ext uri="{FF2B5EF4-FFF2-40B4-BE49-F238E27FC236}">
                    <a16:creationId xmlns:a16="http://schemas.microsoft.com/office/drawing/2014/main" id="{D51AA13D-1E61-1F43-807D-DC8334954E12}"/>
                  </a:ext>
                </a:extLst>
              </p:cNvPr>
              <p:cNvGrpSpPr/>
              <p:nvPr/>
            </p:nvGrpSpPr>
            <p:grpSpPr>
              <a:xfrm>
                <a:off x="4366940" y="2327354"/>
                <a:ext cx="282400" cy="236584"/>
                <a:chOff x="4396399" y="1782767"/>
                <a:chExt cx="805877" cy="675135"/>
              </a:xfrm>
            </p:grpSpPr>
            <p:sp>
              <p:nvSpPr>
                <p:cNvPr id="462" name="二等辺三角形 461">
                  <a:extLst>
                    <a:ext uri="{FF2B5EF4-FFF2-40B4-BE49-F238E27FC236}">
                      <a16:creationId xmlns:a16="http://schemas.microsoft.com/office/drawing/2014/main" id="{89485075-45E1-83B6-95D6-90F3DA27F968}"/>
                    </a:ext>
                  </a:extLst>
                </p:cNvPr>
                <p:cNvSpPr/>
                <p:nvPr/>
              </p:nvSpPr>
              <p:spPr>
                <a:xfrm rot="20325921">
                  <a:off x="4396399" y="1782767"/>
                  <a:ext cx="714214" cy="675135"/>
                </a:xfrm>
                <a:prstGeom prst="triangle">
                  <a:avLst/>
                </a:prstGeom>
                <a:solidFill>
                  <a:srgbClr val="FFFF00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3" name="フリーフォーム: 図形 462">
                  <a:extLst>
                    <a:ext uri="{FF2B5EF4-FFF2-40B4-BE49-F238E27FC236}">
                      <a16:creationId xmlns:a16="http://schemas.microsoft.com/office/drawing/2014/main" id="{A62FE301-8E7F-72C3-7429-49863DD629F3}"/>
                    </a:ext>
                  </a:extLst>
                </p:cNvPr>
                <p:cNvSpPr/>
                <p:nvPr/>
              </p:nvSpPr>
              <p:spPr>
                <a:xfrm>
                  <a:off x="4630562" y="1810058"/>
                  <a:ext cx="571714" cy="494883"/>
                </a:xfrm>
                <a:custGeom>
                  <a:avLst/>
                  <a:gdLst>
                    <a:gd name="connsiteX0" fmla="*/ 0 w 119063"/>
                    <a:gd name="connsiteY0" fmla="*/ 0 h 111919"/>
                    <a:gd name="connsiteX1" fmla="*/ 119063 w 119063"/>
                    <a:gd name="connsiteY1" fmla="*/ 50006 h 111919"/>
                    <a:gd name="connsiteX2" fmla="*/ 119063 w 119063"/>
                    <a:gd name="connsiteY2" fmla="*/ 111919 h 111919"/>
                    <a:gd name="connsiteX3" fmla="*/ 0 w 119063"/>
                    <a:gd name="connsiteY3" fmla="*/ 0 h 111919"/>
                    <a:gd name="connsiteX0" fmla="*/ 0 w 127141"/>
                    <a:gd name="connsiteY0" fmla="*/ 0 h 108688"/>
                    <a:gd name="connsiteX1" fmla="*/ 127141 w 127141"/>
                    <a:gd name="connsiteY1" fmla="*/ 46775 h 108688"/>
                    <a:gd name="connsiteX2" fmla="*/ 127141 w 127141"/>
                    <a:gd name="connsiteY2" fmla="*/ 108688 h 108688"/>
                    <a:gd name="connsiteX3" fmla="*/ 0 w 127141"/>
                    <a:gd name="connsiteY3" fmla="*/ 0 h 108688"/>
                    <a:gd name="connsiteX0" fmla="*/ 0 w 128218"/>
                    <a:gd name="connsiteY0" fmla="*/ 0 h 108688"/>
                    <a:gd name="connsiteX1" fmla="*/ 128218 w 128218"/>
                    <a:gd name="connsiteY1" fmla="*/ 82318 h 108688"/>
                    <a:gd name="connsiteX2" fmla="*/ 127141 w 128218"/>
                    <a:gd name="connsiteY2" fmla="*/ 108688 h 108688"/>
                    <a:gd name="connsiteX3" fmla="*/ 0 w 128218"/>
                    <a:gd name="connsiteY3" fmla="*/ 0 h 108688"/>
                    <a:gd name="connsiteX0" fmla="*/ 0 w 128757"/>
                    <a:gd name="connsiteY0" fmla="*/ 0 h 110304"/>
                    <a:gd name="connsiteX1" fmla="*/ 128218 w 128757"/>
                    <a:gd name="connsiteY1" fmla="*/ 82318 h 110304"/>
                    <a:gd name="connsiteX2" fmla="*/ 128757 w 128757"/>
                    <a:gd name="connsiteY2" fmla="*/ 110304 h 110304"/>
                    <a:gd name="connsiteX3" fmla="*/ 0 w 128757"/>
                    <a:gd name="connsiteY3" fmla="*/ 0 h 110304"/>
                    <a:gd name="connsiteX0" fmla="*/ 0 w 130911"/>
                    <a:gd name="connsiteY0" fmla="*/ 0 h 112997"/>
                    <a:gd name="connsiteX1" fmla="*/ 128218 w 130911"/>
                    <a:gd name="connsiteY1" fmla="*/ 82318 h 112997"/>
                    <a:gd name="connsiteX2" fmla="*/ 130911 w 130911"/>
                    <a:gd name="connsiteY2" fmla="*/ 112997 h 112997"/>
                    <a:gd name="connsiteX3" fmla="*/ 0 w 130911"/>
                    <a:gd name="connsiteY3" fmla="*/ 0 h 112997"/>
                    <a:gd name="connsiteX0" fmla="*/ 0 w 129296"/>
                    <a:gd name="connsiteY0" fmla="*/ 0 h 111920"/>
                    <a:gd name="connsiteX1" fmla="*/ 128218 w 129296"/>
                    <a:gd name="connsiteY1" fmla="*/ 82318 h 111920"/>
                    <a:gd name="connsiteX2" fmla="*/ 129296 w 129296"/>
                    <a:gd name="connsiteY2" fmla="*/ 111920 h 111920"/>
                    <a:gd name="connsiteX3" fmla="*/ 0 w 129296"/>
                    <a:gd name="connsiteY3" fmla="*/ 0 h 1119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9296" h="111920">
                      <a:moveTo>
                        <a:pt x="0" y="0"/>
                      </a:moveTo>
                      <a:lnTo>
                        <a:pt x="128218" y="82318"/>
                      </a:lnTo>
                      <a:cubicBezTo>
                        <a:pt x="128398" y="91647"/>
                        <a:pt x="129116" y="102591"/>
                        <a:pt x="129296" y="11192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5D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61" name="フリーフォーム: 図形 460">
                <a:extLst>
                  <a:ext uri="{FF2B5EF4-FFF2-40B4-BE49-F238E27FC236}">
                    <a16:creationId xmlns:a16="http://schemas.microsoft.com/office/drawing/2014/main" id="{96F5ABFA-BC62-8616-1CF3-3BA4E6A43879}"/>
                  </a:ext>
                </a:extLst>
              </p:cNvPr>
              <p:cNvSpPr/>
              <p:nvPr/>
            </p:nvSpPr>
            <p:spPr>
              <a:xfrm rot="16200000">
                <a:off x="4645670" y="2540922"/>
                <a:ext cx="300145" cy="139590"/>
              </a:xfrm>
              <a:custGeom>
                <a:avLst/>
                <a:gdLst>
                  <a:gd name="connsiteX0" fmla="*/ 300145 w 300145"/>
                  <a:gd name="connsiteY0" fmla="*/ 139590 h 139590"/>
                  <a:gd name="connsiteX1" fmla="*/ 0 w 300145"/>
                  <a:gd name="connsiteY1" fmla="*/ 139590 h 139590"/>
                  <a:gd name="connsiteX2" fmla="*/ 0 w 300145"/>
                  <a:gd name="connsiteY2" fmla="*/ 104907 h 139590"/>
                  <a:gd name="connsiteX3" fmla="*/ 28826 w 300145"/>
                  <a:gd name="connsiteY3" fmla="*/ 104907 h 139590"/>
                  <a:gd name="connsiteX4" fmla="*/ 28826 w 300145"/>
                  <a:gd name="connsiteY4" fmla="*/ 36021 h 139590"/>
                  <a:gd name="connsiteX5" fmla="*/ 64847 w 300145"/>
                  <a:gd name="connsiteY5" fmla="*/ 0 h 139590"/>
                  <a:gd name="connsiteX6" fmla="*/ 64847 w 300145"/>
                  <a:gd name="connsiteY6" fmla="*/ 1 h 139590"/>
                  <a:gd name="connsiteX7" fmla="*/ 100868 w 300145"/>
                  <a:gd name="connsiteY7" fmla="*/ 36022 h 139590"/>
                  <a:gd name="connsiteX8" fmla="*/ 100868 w 300145"/>
                  <a:gd name="connsiteY8" fmla="*/ 104907 h 139590"/>
                  <a:gd name="connsiteX9" fmla="*/ 155759 w 300145"/>
                  <a:gd name="connsiteY9" fmla="*/ 104907 h 139590"/>
                  <a:gd name="connsiteX10" fmla="*/ 155759 w 300145"/>
                  <a:gd name="connsiteY10" fmla="*/ 66980 h 139590"/>
                  <a:gd name="connsiteX11" fmla="*/ 182427 w 300145"/>
                  <a:gd name="connsiteY11" fmla="*/ 40312 h 139590"/>
                  <a:gd name="connsiteX12" fmla="*/ 182427 w 300145"/>
                  <a:gd name="connsiteY12" fmla="*/ 40313 h 139590"/>
                  <a:gd name="connsiteX13" fmla="*/ 209094 w 300145"/>
                  <a:gd name="connsiteY13" fmla="*/ 66981 h 139590"/>
                  <a:gd name="connsiteX14" fmla="*/ 209094 w 300145"/>
                  <a:gd name="connsiteY14" fmla="*/ 104907 h 139590"/>
                  <a:gd name="connsiteX15" fmla="*/ 265461 w 300145"/>
                  <a:gd name="connsiteY15" fmla="*/ 104907 h 139590"/>
                  <a:gd name="connsiteX16" fmla="*/ 289987 w 300145"/>
                  <a:gd name="connsiteY16" fmla="*/ 115066 h 139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00145" h="139590">
                    <a:moveTo>
                      <a:pt x="300145" y="139590"/>
                    </a:moveTo>
                    <a:lnTo>
                      <a:pt x="0" y="139590"/>
                    </a:lnTo>
                    <a:lnTo>
                      <a:pt x="0" y="104907"/>
                    </a:lnTo>
                    <a:lnTo>
                      <a:pt x="28826" y="104907"/>
                    </a:lnTo>
                    <a:lnTo>
                      <a:pt x="28826" y="36021"/>
                    </a:lnTo>
                    <a:cubicBezTo>
                      <a:pt x="28826" y="16127"/>
                      <a:pt x="44953" y="0"/>
                      <a:pt x="64847" y="0"/>
                    </a:cubicBezTo>
                    <a:lnTo>
                      <a:pt x="64847" y="1"/>
                    </a:lnTo>
                    <a:cubicBezTo>
                      <a:pt x="84741" y="1"/>
                      <a:pt x="100868" y="16128"/>
                      <a:pt x="100868" y="36022"/>
                    </a:cubicBezTo>
                    <a:lnTo>
                      <a:pt x="100868" y="104907"/>
                    </a:lnTo>
                    <a:lnTo>
                      <a:pt x="155759" y="104907"/>
                    </a:lnTo>
                    <a:lnTo>
                      <a:pt x="155759" y="66980"/>
                    </a:lnTo>
                    <a:cubicBezTo>
                      <a:pt x="155759" y="52252"/>
                      <a:pt x="167699" y="40312"/>
                      <a:pt x="182427" y="40312"/>
                    </a:cubicBezTo>
                    <a:lnTo>
                      <a:pt x="182427" y="40313"/>
                    </a:lnTo>
                    <a:cubicBezTo>
                      <a:pt x="197155" y="40313"/>
                      <a:pt x="209094" y="52253"/>
                      <a:pt x="209094" y="66981"/>
                    </a:cubicBezTo>
                    <a:lnTo>
                      <a:pt x="209094" y="104907"/>
                    </a:lnTo>
                    <a:lnTo>
                      <a:pt x="265461" y="104907"/>
                    </a:lnTo>
                    <a:cubicBezTo>
                      <a:pt x="275039" y="104907"/>
                      <a:pt x="283710" y="108789"/>
                      <a:pt x="289987" y="11506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81" name="グループ化 480">
              <a:extLst>
                <a:ext uri="{FF2B5EF4-FFF2-40B4-BE49-F238E27FC236}">
                  <a16:creationId xmlns:a16="http://schemas.microsoft.com/office/drawing/2014/main" id="{EA543D92-832F-89B1-280C-47BDA621D87C}"/>
                </a:ext>
              </a:extLst>
            </p:cNvPr>
            <p:cNvGrpSpPr/>
            <p:nvPr/>
          </p:nvGrpSpPr>
          <p:grpSpPr>
            <a:xfrm rot="10800000">
              <a:off x="3857407" y="7182822"/>
              <a:ext cx="576000" cy="576000"/>
              <a:chOff x="1759726" y="3629664"/>
              <a:chExt cx="576000" cy="576000"/>
            </a:xfrm>
          </p:grpSpPr>
          <p:sp>
            <p:nvSpPr>
              <p:cNvPr id="482" name="フリーフォーム: 図形 481">
                <a:extLst>
                  <a:ext uri="{FF2B5EF4-FFF2-40B4-BE49-F238E27FC236}">
                    <a16:creationId xmlns:a16="http://schemas.microsoft.com/office/drawing/2014/main" id="{2A36F577-B01D-697F-4B06-F5E5911E5E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59727" y="3629664"/>
                <a:ext cx="575999" cy="576000"/>
              </a:xfrm>
              <a:custGeom>
                <a:avLst/>
                <a:gdLst>
                  <a:gd name="connsiteX0" fmla="*/ 0 w 575999"/>
                  <a:gd name="connsiteY0" fmla="*/ 0 h 576000"/>
                  <a:gd name="connsiteX1" fmla="*/ 575999 w 575999"/>
                  <a:gd name="connsiteY1" fmla="*/ 0 h 576000"/>
                  <a:gd name="connsiteX2" fmla="*/ 575999 w 575999"/>
                  <a:gd name="connsiteY2" fmla="*/ 576000 h 576000"/>
                  <a:gd name="connsiteX3" fmla="*/ 0 w 575999"/>
                  <a:gd name="connsiteY3" fmla="*/ 576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5999" h="576000">
                    <a:moveTo>
                      <a:pt x="0" y="0"/>
                    </a:moveTo>
                    <a:lnTo>
                      <a:pt x="575999" y="0"/>
                    </a:lnTo>
                    <a:lnTo>
                      <a:pt x="575999" y="576000"/>
                    </a:lnTo>
                    <a:lnTo>
                      <a:pt x="0" y="576000"/>
                    </a:lnTo>
                    <a:close/>
                  </a:path>
                </a:pathLst>
              </a:cu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483" name="グループ化 482">
                <a:extLst>
                  <a:ext uri="{FF2B5EF4-FFF2-40B4-BE49-F238E27FC236}">
                    <a16:creationId xmlns:a16="http://schemas.microsoft.com/office/drawing/2014/main" id="{71F80D5D-2838-3E9D-7A81-21001D83785E}"/>
                  </a:ext>
                </a:extLst>
              </p:cNvPr>
              <p:cNvGrpSpPr/>
              <p:nvPr/>
            </p:nvGrpSpPr>
            <p:grpSpPr>
              <a:xfrm>
                <a:off x="1820456" y="3629664"/>
                <a:ext cx="125217" cy="125217"/>
                <a:chOff x="1820456" y="3624206"/>
                <a:chExt cx="125217" cy="125217"/>
              </a:xfrm>
            </p:grpSpPr>
            <p:sp>
              <p:nvSpPr>
                <p:cNvPr id="485" name="正方形/長方形 484">
                  <a:extLst>
                    <a:ext uri="{FF2B5EF4-FFF2-40B4-BE49-F238E27FC236}">
                      <a16:creationId xmlns:a16="http://schemas.microsoft.com/office/drawing/2014/main" id="{BE994D36-E7F4-E7A7-4E6B-C9554143DD45}"/>
                    </a:ext>
                  </a:extLst>
                </p:cNvPr>
                <p:cNvSpPr/>
                <p:nvPr/>
              </p:nvSpPr>
              <p:spPr>
                <a:xfrm rot="10800000">
                  <a:off x="1820456" y="3624206"/>
                  <a:ext cx="125217" cy="125217"/>
                </a:xfrm>
                <a:prstGeom prst="rect">
                  <a:avLst/>
                </a:prstGeom>
                <a:solidFill>
                  <a:srgbClr val="9A9C9B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86" name="フリーフォーム: 図形 485">
                  <a:extLst>
                    <a:ext uri="{FF2B5EF4-FFF2-40B4-BE49-F238E27FC236}">
                      <a16:creationId xmlns:a16="http://schemas.microsoft.com/office/drawing/2014/main" id="{FFDFF805-D24F-A05B-46C0-51E5AF30BD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1837387" y="3686748"/>
                  <a:ext cx="36196" cy="62674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87" name="フリーフォーム: 図形 486">
                  <a:extLst>
                    <a:ext uri="{FF2B5EF4-FFF2-40B4-BE49-F238E27FC236}">
                      <a16:creationId xmlns:a16="http://schemas.microsoft.com/office/drawing/2014/main" id="{2AF6BF7A-1BB8-6AE2-260B-F36752658E1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1892586" y="3686747"/>
                  <a:ext cx="36196" cy="62674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484" name="正方形/長方形 483">
                <a:extLst>
                  <a:ext uri="{FF2B5EF4-FFF2-40B4-BE49-F238E27FC236}">
                    <a16:creationId xmlns:a16="http://schemas.microsoft.com/office/drawing/2014/main" id="{05DD4F8B-9C32-F491-7F05-12800B475E84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1759726" y="3748598"/>
                <a:ext cx="299683" cy="45078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98" name="グループ化 497">
              <a:extLst>
                <a:ext uri="{FF2B5EF4-FFF2-40B4-BE49-F238E27FC236}">
                  <a16:creationId xmlns:a16="http://schemas.microsoft.com/office/drawing/2014/main" id="{DB2E1BE3-A2F8-84B9-497D-E72B7D4396BA}"/>
                </a:ext>
              </a:extLst>
            </p:cNvPr>
            <p:cNvGrpSpPr/>
            <p:nvPr/>
          </p:nvGrpSpPr>
          <p:grpSpPr>
            <a:xfrm rot="10800000">
              <a:off x="3857407" y="6606822"/>
              <a:ext cx="576001" cy="576000"/>
              <a:chOff x="775090" y="3869123"/>
              <a:chExt cx="576001" cy="576000"/>
            </a:xfrm>
          </p:grpSpPr>
          <p:sp>
            <p:nvSpPr>
              <p:cNvPr id="499" name="正方形/長方形 498">
                <a:extLst>
                  <a:ext uri="{FF2B5EF4-FFF2-40B4-BE49-F238E27FC236}">
                    <a16:creationId xmlns:a16="http://schemas.microsoft.com/office/drawing/2014/main" id="{59B59C8E-33D7-3CB6-7F45-093361F7EFB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75090" y="3869123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00" name="正方形/長方形 499">
                <a:extLst>
                  <a:ext uri="{FF2B5EF4-FFF2-40B4-BE49-F238E27FC236}">
                    <a16:creationId xmlns:a16="http://schemas.microsoft.com/office/drawing/2014/main" id="{8FC47B95-7865-5709-303C-DDC8CD135D63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776426" y="3869123"/>
                <a:ext cx="299683" cy="45078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28489528-EA1A-13F0-885C-0766CFE3F9AE}"/>
                </a:ext>
              </a:extLst>
            </p:cNvPr>
            <p:cNvGrpSpPr/>
            <p:nvPr/>
          </p:nvGrpSpPr>
          <p:grpSpPr>
            <a:xfrm>
              <a:off x="3281405" y="5454822"/>
              <a:ext cx="1728000" cy="2445619"/>
              <a:chOff x="422583" y="1251122"/>
              <a:chExt cx="1728000" cy="2445619"/>
            </a:xfrm>
          </p:grpSpPr>
          <p:sp>
            <p:nvSpPr>
              <p:cNvPr id="83" name="台形 82">
                <a:extLst>
                  <a:ext uri="{FF2B5EF4-FFF2-40B4-BE49-F238E27FC236}">
                    <a16:creationId xmlns:a16="http://schemas.microsoft.com/office/drawing/2014/main" id="{F321513D-4F37-2063-F7A1-212FBCE0B70D}"/>
                  </a:ext>
                </a:extLst>
              </p:cNvPr>
              <p:cNvSpPr/>
              <p:nvPr/>
            </p:nvSpPr>
            <p:spPr>
              <a:xfrm rot="10800000">
                <a:off x="998583" y="3552741"/>
                <a:ext cx="576000" cy="144000"/>
              </a:xfrm>
              <a:prstGeom prst="trapezoid">
                <a:avLst>
                  <a:gd name="adj" fmla="val 129501"/>
                </a:avLst>
              </a:pr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84" name="グループ化 83">
                <a:extLst>
                  <a:ext uri="{FF2B5EF4-FFF2-40B4-BE49-F238E27FC236}">
                    <a16:creationId xmlns:a16="http://schemas.microsoft.com/office/drawing/2014/main" id="{11D7F7E5-D20A-EA9D-3BB5-15337EB686AB}"/>
                  </a:ext>
                </a:extLst>
              </p:cNvPr>
              <p:cNvGrpSpPr/>
              <p:nvPr/>
            </p:nvGrpSpPr>
            <p:grpSpPr>
              <a:xfrm flipH="1">
                <a:off x="856800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95" name="台形 94">
                  <a:extLst>
                    <a:ext uri="{FF2B5EF4-FFF2-40B4-BE49-F238E27FC236}">
                      <a16:creationId xmlns:a16="http://schemas.microsoft.com/office/drawing/2014/main" id="{5993905E-2D45-1809-A7D9-C2AB63FAD513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6" name="台形 95">
                  <a:extLst>
                    <a:ext uri="{FF2B5EF4-FFF2-40B4-BE49-F238E27FC236}">
                      <a16:creationId xmlns:a16="http://schemas.microsoft.com/office/drawing/2014/main" id="{579CD258-F830-DA41-7BD3-C31577E972B6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7" name="台形 96">
                  <a:extLst>
                    <a:ext uri="{FF2B5EF4-FFF2-40B4-BE49-F238E27FC236}">
                      <a16:creationId xmlns:a16="http://schemas.microsoft.com/office/drawing/2014/main" id="{5F9736F3-E2C8-3DDE-B1FD-268097DC7133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5" name="グループ化 84">
                <a:extLst>
                  <a:ext uri="{FF2B5EF4-FFF2-40B4-BE49-F238E27FC236}">
                    <a16:creationId xmlns:a16="http://schemas.microsoft.com/office/drawing/2014/main" id="{6CF0BEA5-0F35-C347-23A9-6A2590B649CA}"/>
                  </a:ext>
                </a:extLst>
              </p:cNvPr>
              <p:cNvGrpSpPr/>
              <p:nvPr/>
            </p:nvGrpSpPr>
            <p:grpSpPr>
              <a:xfrm>
                <a:off x="1574747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92" name="台形 91">
                  <a:extLst>
                    <a:ext uri="{FF2B5EF4-FFF2-40B4-BE49-F238E27FC236}">
                      <a16:creationId xmlns:a16="http://schemas.microsoft.com/office/drawing/2014/main" id="{EC491DAC-DEF5-5050-97E4-75264C7C5CA5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3" name="台形 92">
                  <a:extLst>
                    <a:ext uri="{FF2B5EF4-FFF2-40B4-BE49-F238E27FC236}">
                      <a16:creationId xmlns:a16="http://schemas.microsoft.com/office/drawing/2014/main" id="{6F4243CD-D59A-AB4F-134B-87296FA527CE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4" name="台形 93">
                  <a:extLst>
                    <a:ext uri="{FF2B5EF4-FFF2-40B4-BE49-F238E27FC236}">
                      <a16:creationId xmlns:a16="http://schemas.microsoft.com/office/drawing/2014/main" id="{3522A5A4-B91B-97E7-DF70-DBD1E256463D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86" name="正方形/長方形 85">
                <a:extLst>
                  <a:ext uri="{FF2B5EF4-FFF2-40B4-BE49-F238E27FC236}">
                    <a16:creationId xmlns:a16="http://schemas.microsoft.com/office/drawing/2014/main" id="{E1410A4F-7819-A73C-F603-4228A03D8E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7" name="正方形/長方形 86">
                <a:extLst>
                  <a:ext uri="{FF2B5EF4-FFF2-40B4-BE49-F238E27FC236}">
                    <a16:creationId xmlns:a16="http://schemas.microsoft.com/office/drawing/2014/main" id="{C54B46A3-2C20-D794-52A8-73AF0DBF9F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827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8" name="正方形/長方形 87">
                <a:extLst>
                  <a:ext uri="{FF2B5EF4-FFF2-40B4-BE49-F238E27FC236}">
                    <a16:creationId xmlns:a16="http://schemas.microsoft.com/office/drawing/2014/main" id="{9A3D5F98-FE9F-C67D-F80A-AA6C5AFAE60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403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9" name="正方形/長方形 88">
                <a:extLst>
                  <a:ext uri="{FF2B5EF4-FFF2-40B4-BE49-F238E27FC236}">
                    <a16:creationId xmlns:a16="http://schemas.microsoft.com/office/drawing/2014/main" id="{D99FF03C-A274-FBF7-2B7E-7E83DBB164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979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0" name="正方形/長方形 89">
                <a:extLst>
                  <a:ext uri="{FF2B5EF4-FFF2-40B4-BE49-F238E27FC236}">
                    <a16:creationId xmlns:a16="http://schemas.microsoft.com/office/drawing/2014/main" id="{CA55B774-5841-4953-CCC0-F9A6D4EF11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74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正方形/長方形 90">
                <a:extLst>
                  <a:ext uri="{FF2B5EF4-FFF2-40B4-BE49-F238E27FC236}">
                    <a16:creationId xmlns:a16="http://schemas.microsoft.com/office/drawing/2014/main" id="{6AD8ECCB-B225-C0CF-E23D-0E6DD9EACD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2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32" name="グループ化 631">
            <a:extLst>
              <a:ext uri="{FF2B5EF4-FFF2-40B4-BE49-F238E27FC236}">
                <a16:creationId xmlns:a16="http://schemas.microsoft.com/office/drawing/2014/main" id="{7D81AD70-1BDA-4F57-4FC6-E4FD9D5838FF}"/>
              </a:ext>
            </a:extLst>
          </p:cNvPr>
          <p:cNvGrpSpPr>
            <a:grpSpLocks noChangeAspect="1"/>
          </p:cNvGrpSpPr>
          <p:nvPr/>
        </p:nvGrpSpPr>
        <p:grpSpPr>
          <a:xfrm>
            <a:off x="3246024" y="1607535"/>
            <a:ext cx="1987201" cy="2812462"/>
            <a:chOff x="3281405" y="1461799"/>
            <a:chExt cx="1728001" cy="2445619"/>
          </a:xfrm>
        </p:grpSpPr>
        <p:grpSp>
          <p:nvGrpSpPr>
            <p:cNvPr id="227" name="グループ化 226">
              <a:extLst>
                <a:ext uri="{FF2B5EF4-FFF2-40B4-BE49-F238E27FC236}">
                  <a16:creationId xmlns:a16="http://schemas.microsoft.com/office/drawing/2014/main" id="{1D56E226-84E0-4FA7-A280-F7C4F14B381D}"/>
                </a:ext>
              </a:extLst>
            </p:cNvPr>
            <p:cNvGrpSpPr/>
            <p:nvPr/>
          </p:nvGrpSpPr>
          <p:grpSpPr>
            <a:xfrm rot="5400000">
              <a:off x="3857405" y="1461799"/>
              <a:ext cx="576000" cy="576000"/>
              <a:chOff x="1752076" y="1608791"/>
              <a:chExt cx="576000" cy="576000"/>
            </a:xfrm>
          </p:grpSpPr>
          <p:sp>
            <p:nvSpPr>
              <p:cNvPr id="228" name="正方形/長方形 227">
                <a:extLst>
                  <a:ext uri="{FF2B5EF4-FFF2-40B4-BE49-F238E27FC236}">
                    <a16:creationId xmlns:a16="http://schemas.microsoft.com/office/drawing/2014/main" id="{A5F347DD-74D3-BF43-AB8E-612B227B17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52076" y="1608791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9" name="正方形/長方形 228">
                <a:extLst>
                  <a:ext uri="{FF2B5EF4-FFF2-40B4-BE49-F238E27FC236}">
                    <a16:creationId xmlns:a16="http://schemas.microsoft.com/office/drawing/2014/main" id="{ADB26FEB-D615-2E65-6350-5886948C9F6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2039544"/>
                <a:ext cx="576000" cy="107494"/>
              </a:xfrm>
              <a:prstGeom prst="rect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30" name="正方形/長方形 229">
                <a:extLst>
                  <a:ext uri="{FF2B5EF4-FFF2-40B4-BE49-F238E27FC236}">
                    <a16:creationId xmlns:a16="http://schemas.microsoft.com/office/drawing/2014/main" id="{34DE4CCE-ECE6-08B2-E1C4-0239822BD92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1862280"/>
                <a:ext cx="576000" cy="107494"/>
              </a:xfrm>
              <a:prstGeom prst="rect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1" name="正方形/長方形 230">
                <a:extLst>
                  <a:ext uri="{FF2B5EF4-FFF2-40B4-BE49-F238E27FC236}">
                    <a16:creationId xmlns:a16="http://schemas.microsoft.com/office/drawing/2014/main" id="{F84510FB-102C-1403-A084-EA304742A80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1681220"/>
                <a:ext cx="576000" cy="107494"/>
              </a:xfrm>
              <a:prstGeom prst="rect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32" name="グループ化 231">
              <a:extLst>
                <a:ext uri="{FF2B5EF4-FFF2-40B4-BE49-F238E27FC236}">
                  <a16:creationId xmlns:a16="http://schemas.microsoft.com/office/drawing/2014/main" id="{72827C43-E8DF-CCA2-E2E8-15ED76EED9BD}"/>
                </a:ext>
              </a:extLst>
            </p:cNvPr>
            <p:cNvGrpSpPr/>
            <p:nvPr/>
          </p:nvGrpSpPr>
          <p:grpSpPr>
            <a:xfrm rot="5400000">
              <a:off x="4433405" y="1461800"/>
              <a:ext cx="576001" cy="576000"/>
              <a:chOff x="2335721" y="772996"/>
              <a:chExt cx="576001" cy="576000"/>
            </a:xfrm>
          </p:grpSpPr>
          <p:sp>
            <p:nvSpPr>
              <p:cNvPr id="233" name="フリーフォーム: 図形 232">
                <a:extLst>
                  <a:ext uri="{FF2B5EF4-FFF2-40B4-BE49-F238E27FC236}">
                    <a16:creationId xmlns:a16="http://schemas.microsoft.com/office/drawing/2014/main" id="{91C45BC4-1C02-CA19-29B7-99CFCA5483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35721" y="772996"/>
                <a:ext cx="576000" cy="576000"/>
              </a:xfrm>
              <a:custGeom>
                <a:avLst/>
                <a:gdLst>
                  <a:gd name="connsiteX0" fmla="*/ 0 w 576000"/>
                  <a:gd name="connsiteY0" fmla="*/ 0 h 576000"/>
                  <a:gd name="connsiteX1" fmla="*/ 576000 w 576000"/>
                  <a:gd name="connsiteY1" fmla="*/ 0 h 576000"/>
                  <a:gd name="connsiteX2" fmla="*/ 576000 w 576000"/>
                  <a:gd name="connsiteY2" fmla="*/ 576000 h 576000"/>
                  <a:gd name="connsiteX3" fmla="*/ 0 w 576000"/>
                  <a:gd name="connsiteY3" fmla="*/ 576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6000" h="576000">
                    <a:moveTo>
                      <a:pt x="0" y="0"/>
                    </a:moveTo>
                    <a:lnTo>
                      <a:pt x="576000" y="0"/>
                    </a:lnTo>
                    <a:lnTo>
                      <a:pt x="576000" y="576000"/>
                    </a:lnTo>
                    <a:lnTo>
                      <a:pt x="0" y="576000"/>
                    </a:lnTo>
                    <a:close/>
                  </a:path>
                </a:pathLst>
              </a:cu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234" name="グループ化 233">
                <a:extLst>
                  <a:ext uri="{FF2B5EF4-FFF2-40B4-BE49-F238E27FC236}">
                    <a16:creationId xmlns:a16="http://schemas.microsoft.com/office/drawing/2014/main" id="{F4D30E20-73F1-2B8F-5E98-A6E4708BDFFE}"/>
                  </a:ext>
                </a:extLst>
              </p:cNvPr>
              <p:cNvGrpSpPr/>
              <p:nvPr/>
            </p:nvGrpSpPr>
            <p:grpSpPr>
              <a:xfrm>
                <a:off x="2816995" y="804056"/>
                <a:ext cx="94727" cy="544650"/>
                <a:chOff x="2816995" y="804056"/>
                <a:chExt cx="94727" cy="544650"/>
              </a:xfrm>
            </p:grpSpPr>
            <p:sp>
              <p:nvSpPr>
                <p:cNvPr id="235" name="フリーフォーム: 図形 234">
                  <a:extLst>
                    <a:ext uri="{FF2B5EF4-FFF2-40B4-BE49-F238E27FC236}">
                      <a16:creationId xmlns:a16="http://schemas.microsoft.com/office/drawing/2014/main" id="{F1EE2559-F29A-C0CE-08BF-2AE602EC3EB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8479" y="804056"/>
                  <a:ext cx="93243" cy="544649"/>
                </a:xfrm>
                <a:custGeom>
                  <a:avLst/>
                  <a:gdLst>
                    <a:gd name="connsiteX0" fmla="*/ 93243 w 93243"/>
                    <a:gd name="connsiteY0" fmla="*/ 0 h 544649"/>
                    <a:gd name="connsiteX1" fmla="*/ 93243 w 93243"/>
                    <a:gd name="connsiteY1" fmla="*/ 544649 h 544649"/>
                    <a:gd name="connsiteX2" fmla="*/ 66866 w 93243"/>
                    <a:gd name="connsiteY2" fmla="*/ 540661 h 544649"/>
                    <a:gd name="connsiteX3" fmla="*/ 7478 w 93243"/>
                    <a:gd name="connsiteY3" fmla="*/ 486817 h 544649"/>
                    <a:gd name="connsiteX4" fmla="*/ 1154 w 93243"/>
                    <a:gd name="connsiteY4" fmla="*/ 455488 h 544649"/>
                    <a:gd name="connsiteX5" fmla="*/ 345 w 93243"/>
                    <a:gd name="connsiteY5" fmla="*/ 455488 h 544649"/>
                    <a:gd name="connsiteX6" fmla="*/ 345 w 93243"/>
                    <a:gd name="connsiteY6" fmla="*/ 451483 h 544649"/>
                    <a:gd name="connsiteX7" fmla="*/ 0 w 93243"/>
                    <a:gd name="connsiteY7" fmla="*/ 449775 h 544649"/>
                    <a:gd name="connsiteX8" fmla="*/ 345 w 93243"/>
                    <a:gd name="connsiteY8" fmla="*/ 448065 h 544649"/>
                    <a:gd name="connsiteX9" fmla="*/ 345 w 93243"/>
                    <a:gd name="connsiteY9" fmla="*/ 256940 h 544649"/>
                    <a:gd name="connsiteX10" fmla="*/ 0 w 93243"/>
                    <a:gd name="connsiteY10" fmla="*/ 256940 h 544649"/>
                    <a:gd name="connsiteX11" fmla="*/ 0 w 93243"/>
                    <a:gd name="connsiteY11" fmla="*/ 94874 h 544649"/>
                    <a:gd name="connsiteX12" fmla="*/ 0 w 93243"/>
                    <a:gd name="connsiteY12" fmla="*/ 89162 h 544649"/>
                    <a:gd name="connsiteX13" fmla="*/ 1154 w 93243"/>
                    <a:gd name="connsiteY13" fmla="*/ 89162 h 544649"/>
                    <a:gd name="connsiteX14" fmla="*/ 7480 w 93243"/>
                    <a:gd name="connsiteY14" fmla="*/ 57832 h 544649"/>
                    <a:gd name="connsiteX15" fmla="*/ 66866 w 93243"/>
                    <a:gd name="connsiteY15" fmla="*/ 3988 h 544649"/>
                    <a:gd name="connsiteX16" fmla="*/ 93243 w 93243"/>
                    <a:gd name="connsiteY16" fmla="*/ 0 h 5446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93243" h="544649">
                      <a:moveTo>
                        <a:pt x="93243" y="0"/>
                      </a:moveTo>
                      <a:lnTo>
                        <a:pt x="93243" y="544649"/>
                      </a:lnTo>
                      <a:lnTo>
                        <a:pt x="66866" y="540661"/>
                      </a:lnTo>
                      <a:cubicBezTo>
                        <a:pt x="40047" y="532320"/>
                        <a:pt x="18314" y="512434"/>
                        <a:pt x="7478" y="486817"/>
                      </a:cubicBezTo>
                      <a:lnTo>
                        <a:pt x="1154" y="455488"/>
                      </a:lnTo>
                      <a:lnTo>
                        <a:pt x="345" y="455488"/>
                      </a:lnTo>
                      <a:lnTo>
                        <a:pt x="345" y="451483"/>
                      </a:lnTo>
                      <a:lnTo>
                        <a:pt x="0" y="449775"/>
                      </a:lnTo>
                      <a:lnTo>
                        <a:pt x="345" y="448065"/>
                      </a:lnTo>
                      <a:lnTo>
                        <a:pt x="345" y="256940"/>
                      </a:lnTo>
                      <a:lnTo>
                        <a:pt x="0" y="256940"/>
                      </a:lnTo>
                      <a:lnTo>
                        <a:pt x="0" y="94874"/>
                      </a:lnTo>
                      <a:lnTo>
                        <a:pt x="0" y="89162"/>
                      </a:lnTo>
                      <a:lnTo>
                        <a:pt x="1154" y="89162"/>
                      </a:lnTo>
                      <a:lnTo>
                        <a:pt x="7480" y="57832"/>
                      </a:lnTo>
                      <a:cubicBezTo>
                        <a:pt x="18315" y="32215"/>
                        <a:pt x="40048" y="12329"/>
                        <a:pt x="66866" y="3988"/>
                      </a:cubicBezTo>
                      <a:lnTo>
                        <a:pt x="93243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36" name="フリーフォーム: 図形 235">
                  <a:extLst>
                    <a:ext uri="{FF2B5EF4-FFF2-40B4-BE49-F238E27FC236}">
                      <a16:creationId xmlns:a16="http://schemas.microsoft.com/office/drawing/2014/main" id="{26FF6F8A-50ED-C83C-C3DC-F9FA1779A44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8479" y="1209535"/>
                  <a:ext cx="93243" cy="139171"/>
                </a:xfrm>
                <a:custGeom>
                  <a:avLst/>
                  <a:gdLst>
                    <a:gd name="connsiteX0" fmla="*/ 345 w 93243"/>
                    <a:gd name="connsiteY0" fmla="*/ 0 h 139171"/>
                    <a:gd name="connsiteX1" fmla="*/ 93243 w 93243"/>
                    <a:gd name="connsiteY1" fmla="*/ 0 h 139171"/>
                    <a:gd name="connsiteX2" fmla="*/ 93243 w 93243"/>
                    <a:gd name="connsiteY2" fmla="*/ 139171 h 139171"/>
                    <a:gd name="connsiteX3" fmla="*/ 66866 w 93243"/>
                    <a:gd name="connsiteY3" fmla="*/ 135183 h 139171"/>
                    <a:gd name="connsiteX4" fmla="*/ 7478 w 93243"/>
                    <a:gd name="connsiteY4" fmla="*/ 81338 h 139171"/>
                    <a:gd name="connsiteX5" fmla="*/ 1154 w 93243"/>
                    <a:gd name="connsiteY5" fmla="*/ 50009 h 139171"/>
                    <a:gd name="connsiteX6" fmla="*/ 345 w 93243"/>
                    <a:gd name="connsiteY6" fmla="*/ 50009 h 139171"/>
                    <a:gd name="connsiteX7" fmla="*/ 345 w 93243"/>
                    <a:gd name="connsiteY7" fmla="*/ 46005 h 139171"/>
                    <a:gd name="connsiteX8" fmla="*/ 0 w 93243"/>
                    <a:gd name="connsiteY8" fmla="*/ 44296 h 139171"/>
                    <a:gd name="connsiteX9" fmla="*/ 345 w 93243"/>
                    <a:gd name="connsiteY9" fmla="*/ 42586 h 139171"/>
                    <a:gd name="connsiteX10" fmla="*/ 345 w 93243"/>
                    <a:gd name="connsiteY10" fmla="*/ 0 h 1391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93243" h="139171">
                      <a:moveTo>
                        <a:pt x="345" y="0"/>
                      </a:moveTo>
                      <a:lnTo>
                        <a:pt x="93243" y="0"/>
                      </a:lnTo>
                      <a:lnTo>
                        <a:pt x="93243" y="139171"/>
                      </a:lnTo>
                      <a:lnTo>
                        <a:pt x="66866" y="135183"/>
                      </a:lnTo>
                      <a:cubicBezTo>
                        <a:pt x="40047" y="126841"/>
                        <a:pt x="18314" y="106956"/>
                        <a:pt x="7478" y="81338"/>
                      </a:cubicBezTo>
                      <a:lnTo>
                        <a:pt x="1154" y="50009"/>
                      </a:lnTo>
                      <a:lnTo>
                        <a:pt x="345" y="50009"/>
                      </a:lnTo>
                      <a:lnTo>
                        <a:pt x="345" y="46005"/>
                      </a:lnTo>
                      <a:lnTo>
                        <a:pt x="0" y="44296"/>
                      </a:lnTo>
                      <a:lnTo>
                        <a:pt x="345" y="42586"/>
                      </a:lnTo>
                      <a:lnTo>
                        <a:pt x="34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37" name="フリーフォーム: 図形 236">
                  <a:extLst>
                    <a:ext uri="{FF2B5EF4-FFF2-40B4-BE49-F238E27FC236}">
                      <a16:creationId xmlns:a16="http://schemas.microsoft.com/office/drawing/2014/main" id="{A2C5DB9E-DE1B-BEA3-D4F3-DEB68A7B87A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6995" y="976044"/>
                  <a:ext cx="94726" cy="143013"/>
                </a:xfrm>
                <a:custGeom>
                  <a:avLst/>
                  <a:gdLst>
                    <a:gd name="connsiteX0" fmla="*/ 0 w 94726"/>
                    <a:gd name="connsiteY0" fmla="*/ 0 h 143013"/>
                    <a:gd name="connsiteX1" fmla="*/ 94726 w 94726"/>
                    <a:gd name="connsiteY1" fmla="*/ 0 h 143013"/>
                    <a:gd name="connsiteX2" fmla="*/ 94726 w 94726"/>
                    <a:gd name="connsiteY2" fmla="*/ 143013 h 143013"/>
                    <a:gd name="connsiteX3" fmla="*/ 0 w 94726"/>
                    <a:gd name="connsiteY3" fmla="*/ 143013 h 143013"/>
                    <a:gd name="connsiteX4" fmla="*/ 0 w 94726"/>
                    <a:gd name="connsiteY4" fmla="*/ 0 h 1430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4726" h="143013">
                      <a:moveTo>
                        <a:pt x="0" y="0"/>
                      </a:moveTo>
                      <a:lnTo>
                        <a:pt x="94726" y="0"/>
                      </a:lnTo>
                      <a:lnTo>
                        <a:pt x="94726" y="143013"/>
                      </a:lnTo>
                      <a:lnTo>
                        <a:pt x="0" y="1430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238" name="グループ化 237">
              <a:extLst>
                <a:ext uri="{FF2B5EF4-FFF2-40B4-BE49-F238E27FC236}">
                  <a16:creationId xmlns:a16="http://schemas.microsoft.com/office/drawing/2014/main" id="{97F21EC4-2DBA-C95F-F4FE-305520CAEBB5}"/>
                </a:ext>
              </a:extLst>
            </p:cNvPr>
            <p:cNvGrpSpPr/>
            <p:nvPr/>
          </p:nvGrpSpPr>
          <p:grpSpPr>
            <a:xfrm>
              <a:off x="3281405" y="1461799"/>
              <a:ext cx="576002" cy="576000"/>
              <a:chOff x="817701" y="2440626"/>
              <a:chExt cx="576002" cy="576000"/>
            </a:xfrm>
          </p:grpSpPr>
          <p:sp>
            <p:nvSpPr>
              <p:cNvPr id="239" name="正方形/長方形 238">
                <a:extLst>
                  <a:ext uri="{FF2B5EF4-FFF2-40B4-BE49-F238E27FC236}">
                    <a16:creationId xmlns:a16="http://schemas.microsoft.com/office/drawing/2014/main" id="{C3B9050E-C958-5E13-3F7C-685AE84CC07D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817702" y="2440626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40" name="フリーフォーム: 図形 239">
                <a:extLst>
                  <a:ext uri="{FF2B5EF4-FFF2-40B4-BE49-F238E27FC236}">
                    <a16:creationId xmlns:a16="http://schemas.microsoft.com/office/drawing/2014/main" id="{88943B80-3C86-6543-F751-CD5CE26EE2CA}"/>
                  </a:ext>
                </a:extLst>
              </p:cNvPr>
              <p:cNvSpPr/>
              <p:nvPr/>
            </p:nvSpPr>
            <p:spPr>
              <a:xfrm rot="10800000" flipH="1">
                <a:off x="1160127" y="2510314"/>
                <a:ext cx="110192" cy="330600"/>
              </a:xfrm>
              <a:custGeom>
                <a:avLst/>
                <a:gdLst>
                  <a:gd name="connsiteX0" fmla="*/ 0 w 79200"/>
                  <a:gd name="connsiteY0" fmla="*/ 0 h 237619"/>
                  <a:gd name="connsiteX1" fmla="*/ 79200 w 79200"/>
                  <a:gd name="connsiteY1" fmla="*/ 0 h 237619"/>
                  <a:gd name="connsiteX2" fmla="*/ 79200 w 79200"/>
                  <a:gd name="connsiteY2" fmla="*/ 198019 h 237619"/>
                  <a:gd name="connsiteX3" fmla="*/ 39600 w 79200"/>
                  <a:gd name="connsiteY3" fmla="*/ 237619 h 237619"/>
                  <a:gd name="connsiteX4" fmla="*/ 0 w 79200"/>
                  <a:gd name="connsiteY4" fmla="*/ 198019 h 237619"/>
                  <a:gd name="connsiteX5" fmla="*/ 0 w 79200"/>
                  <a:gd name="connsiteY5" fmla="*/ 0 h 23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9200" h="237619">
                    <a:moveTo>
                      <a:pt x="0" y="0"/>
                    </a:moveTo>
                    <a:lnTo>
                      <a:pt x="79200" y="0"/>
                    </a:lnTo>
                    <a:lnTo>
                      <a:pt x="79200" y="198019"/>
                    </a:lnTo>
                    <a:cubicBezTo>
                      <a:pt x="79200" y="219889"/>
                      <a:pt x="61470" y="237619"/>
                      <a:pt x="39600" y="237619"/>
                    </a:cubicBezTo>
                    <a:cubicBezTo>
                      <a:pt x="17730" y="237619"/>
                      <a:pt x="0" y="219889"/>
                      <a:pt x="0" y="1980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41" name="フリーフォーム: 図形 240">
                <a:extLst>
                  <a:ext uri="{FF2B5EF4-FFF2-40B4-BE49-F238E27FC236}">
                    <a16:creationId xmlns:a16="http://schemas.microsoft.com/office/drawing/2014/main" id="{9D9DC2BF-FE1B-8FEA-3930-D3FB81C405E6}"/>
                  </a:ext>
                </a:extLst>
              </p:cNvPr>
              <p:cNvSpPr/>
              <p:nvPr/>
            </p:nvSpPr>
            <p:spPr>
              <a:xfrm rot="10800000" flipH="1">
                <a:off x="977909" y="2510314"/>
                <a:ext cx="110192" cy="330600"/>
              </a:xfrm>
              <a:custGeom>
                <a:avLst/>
                <a:gdLst>
                  <a:gd name="connsiteX0" fmla="*/ 0 w 79200"/>
                  <a:gd name="connsiteY0" fmla="*/ 0 h 237619"/>
                  <a:gd name="connsiteX1" fmla="*/ 79200 w 79200"/>
                  <a:gd name="connsiteY1" fmla="*/ 0 h 237619"/>
                  <a:gd name="connsiteX2" fmla="*/ 79200 w 79200"/>
                  <a:gd name="connsiteY2" fmla="*/ 198019 h 237619"/>
                  <a:gd name="connsiteX3" fmla="*/ 39600 w 79200"/>
                  <a:gd name="connsiteY3" fmla="*/ 237619 h 237619"/>
                  <a:gd name="connsiteX4" fmla="*/ 0 w 79200"/>
                  <a:gd name="connsiteY4" fmla="*/ 198019 h 237619"/>
                  <a:gd name="connsiteX5" fmla="*/ 0 w 79200"/>
                  <a:gd name="connsiteY5" fmla="*/ 0 h 23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9200" h="237619">
                    <a:moveTo>
                      <a:pt x="0" y="0"/>
                    </a:moveTo>
                    <a:lnTo>
                      <a:pt x="79200" y="0"/>
                    </a:lnTo>
                    <a:lnTo>
                      <a:pt x="79200" y="198019"/>
                    </a:lnTo>
                    <a:cubicBezTo>
                      <a:pt x="79200" y="219889"/>
                      <a:pt x="61470" y="237619"/>
                      <a:pt x="39600" y="237619"/>
                    </a:cubicBezTo>
                    <a:cubicBezTo>
                      <a:pt x="17730" y="237619"/>
                      <a:pt x="0" y="219889"/>
                      <a:pt x="0" y="1980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42" name="正方形/長方形 241">
                <a:extLst>
                  <a:ext uri="{FF2B5EF4-FFF2-40B4-BE49-F238E27FC236}">
                    <a16:creationId xmlns:a16="http://schemas.microsoft.com/office/drawing/2014/main" id="{C9CD99CF-D269-EEE7-39F5-BF7EEC5C55B1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817701" y="2672552"/>
                <a:ext cx="450783" cy="34407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3" name="正方形/長方形 242">
                <a:extLst>
                  <a:ext uri="{FF2B5EF4-FFF2-40B4-BE49-F238E27FC236}">
                    <a16:creationId xmlns:a16="http://schemas.microsoft.com/office/drawing/2014/main" id="{E19C3DF0-72F2-6199-FD2D-1779088170FA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862779" y="2673098"/>
                <a:ext cx="360627" cy="298450"/>
              </a:xfrm>
              <a:prstGeom prst="rect">
                <a:avLst/>
              </a:prstGeom>
              <a:solidFill>
                <a:srgbClr val="BCBB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4" name="フリーフォーム: 図形 243">
                <a:extLst>
                  <a:ext uri="{FF2B5EF4-FFF2-40B4-BE49-F238E27FC236}">
                    <a16:creationId xmlns:a16="http://schemas.microsoft.com/office/drawing/2014/main" id="{06B376BC-C6AE-608F-1351-6C53E0ABFF39}"/>
                  </a:ext>
                </a:extLst>
              </p:cNvPr>
              <p:cNvSpPr/>
              <p:nvPr/>
            </p:nvSpPr>
            <p:spPr>
              <a:xfrm rot="16200000" flipH="1">
                <a:off x="1069841" y="2817982"/>
                <a:ext cx="122418" cy="116139"/>
              </a:xfrm>
              <a:custGeom>
                <a:avLst/>
                <a:gdLst>
                  <a:gd name="connsiteX0" fmla="*/ 0 w 371475"/>
                  <a:gd name="connsiteY0" fmla="*/ 352425 h 352425"/>
                  <a:gd name="connsiteX1" fmla="*/ 371475 w 371475"/>
                  <a:gd name="connsiteY1" fmla="*/ 352425 h 352425"/>
                  <a:gd name="connsiteX2" fmla="*/ 371475 w 371475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1475" h="352425">
                    <a:moveTo>
                      <a:pt x="0" y="352425"/>
                    </a:moveTo>
                    <a:lnTo>
                      <a:pt x="371475" y="352425"/>
                    </a:lnTo>
                    <a:lnTo>
                      <a:pt x="371475" y="0"/>
                    </a:lnTo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5" name="フリーフォーム: 図形 244">
                <a:extLst>
                  <a:ext uri="{FF2B5EF4-FFF2-40B4-BE49-F238E27FC236}">
                    <a16:creationId xmlns:a16="http://schemas.microsoft.com/office/drawing/2014/main" id="{6F46B9A6-DF75-8AC2-157A-643699DC88FC}"/>
                  </a:ext>
                </a:extLst>
              </p:cNvPr>
              <p:cNvSpPr/>
              <p:nvPr/>
            </p:nvSpPr>
            <p:spPr>
              <a:xfrm rot="16200000" flipH="1">
                <a:off x="1096907" y="2842778"/>
                <a:ext cx="41345" cy="39225"/>
              </a:xfrm>
              <a:custGeom>
                <a:avLst/>
                <a:gdLst>
                  <a:gd name="connsiteX0" fmla="*/ 0 w 371475"/>
                  <a:gd name="connsiteY0" fmla="*/ 352425 h 352425"/>
                  <a:gd name="connsiteX1" fmla="*/ 371475 w 371475"/>
                  <a:gd name="connsiteY1" fmla="*/ 352425 h 352425"/>
                  <a:gd name="connsiteX2" fmla="*/ 371475 w 371475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1475" h="352425">
                    <a:moveTo>
                      <a:pt x="0" y="352425"/>
                    </a:moveTo>
                    <a:lnTo>
                      <a:pt x="371475" y="352425"/>
                    </a:lnTo>
                    <a:lnTo>
                      <a:pt x="371475" y="0"/>
                    </a:lnTo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6" name="正方形/長方形 245">
                <a:extLst>
                  <a:ext uri="{FF2B5EF4-FFF2-40B4-BE49-F238E27FC236}">
                    <a16:creationId xmlns:a16="http://schemas.microsoft.com/office/drawing/2014/main" id="{34B29A31-DDDB-2715-CEC2-38DB7796D12D}"/>
                  </a:ext>
                </a:extLst>
              </p:cNvPr>
              <p:cNvSpPr/>
              <p:nvPr/>
            </p:nvSpPr>
            <p:spPr>
              <a:xfrm rot="5400000" flipH="1">
                <a:off x="936936" y="2716645"/>
                <a:ext cx="212314" cy="125218"/>
              </a:xfrm>
              <a:prstGeom prst="rect">
                <a:avLst/>
              </a:prstGeom>
              <a:solidFill>
                <a:srgbClr val="9A9C9B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47" name="フリーフォーム: 図形 246">
                <a:extLst>
                  <a:ext uri="{FF2B5EF4-FFF2-40B4-BE49-F238E27FC236}">
                    <a16:creationId xmlns:a16="http://schemas.microsoft.com/office/drawing/2014/main" id="{C591ECDD-6F0F-4EB7-8CD1-EA660AC0421A}"/>
                  </a:ext>
                </a:extLst>
              </p:cNvPr>
              <p:cNvSpPr/>
              <p:nvPr/>
            </p:nvSpPr>
            <p:spPr>
              <a:xfrm rot="5400000" flipH="1">
                <a:off x="1024812" y="2776761"/>
                <a:ext cx="59228" cy="102550"/>
              </a:xfrm>
              <a:custGeom>
                <a:avLst/>
                <a:gdLst>
                  <a:gd name="connsiteX0" fmla="*/ 0 w 42570"/>
                  <a:gd name="connsiteY0" fmla="*/ 0 h 73708"/>
                  <a:gd name="connsiteX1" fmla="*/ 42570 w 42570"/>
                  <a:gd name="connsiteY1" fmla="*/ 0 h 73708"/>
                  <a:gd name="connsiteX2" fmla="*/ 42570 w 42570"/>
                  <a:gd name="connsiteY2" fmla="*/ 52423 h 73708"/>
                  <a:gd name="connsiteX3" fmla="*/ 21285 w 42570"/>
                  <a:gd name="connsiteY3" fmla="*/ 73708 h 73708"/>
                  <a:gd name="connsiteX4" fmla="*/ 0 w 42570"/>
                  <a:gd name="connsiteY4" fmla="*/ 52423 h 73708"/>
                  <a:gd name="connsiteX5" fmla="*/ 0 w 42570"/>
                  <a:gd name="connsiteY5" fmla="*/ 0 h 73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570" h="73708">
                    <a:moveTo>
                      <a:pt x="0" y="0"/>
                    </a:moveTo>
                    <a:lnTo>
                      <a:pt x="42570" y="0"/>
                    </a:lnTo>
                    <a:lnTo>
                      <a:pt x="42570" y="52423"/>
                    </a:lnTo>
                    <a:cubicBezTo>
                      <a:pt x="42570" y="64178"/>
                      <a:pt x="33040" y="73708"/>
                      <a:pt x="21285" y="73708"/>
                    </a:cubicBezTo>
                    <a:cubicBezTo>
                      <a:pt x="9530" y="73708"/>
                      <a:pt x="0" y="64178"/>
                      <a:pt x="0" y="5242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48" name="フリーフォーム: 図形 247">
                <a:extLst>
                  <a:ext uri="{FF2B5EF4-FFF2-40B4-BE49-F238E27FC236}">
                    <a16:creationId xmlns:a16="http://schemas.microsoft.com/office/drawing/2014/main" id="{784081A3-65EF-AC70-E921-9A611050FDE7}"/>
                  </a:ext>
                </a:extLst>
              </p:cNvPr>
              <p:cNvSpPr/>
              <p:nvPr/>
            </p:nvSpPr>
            <p:spPr>
              <a:xfrm rot="5400000" flipH="1">
                <a:off x="1024812" y="2687059"/>
                <a:ext cx="59228" cy="102550"/>
              </a:xfrm>
              <a:custGeom>
                <a:avLst/>
                <a:gdLst>
                  <a:gd name="connsiteX0" fmla="*/ 0 w 42570"/>
                  <a:gd name="connsiteY0" fmla="*/ 0 h 73708"/>
                  <a:gd name="connsiteX1" fmla="*/ 42570 w 42570"/>
                  <a:gd name="connsiteY1" fmla="*/ 0 h 73708"/>
                  <a:gd name="connsiteX2" fmla="*/ 42570 w 42570"/>
                  <a:gd name="connsiteY2" fmla="*/ 52423 h 73708"/>
                  <a:gd name="connsiteX3" fmla="*/ 21285 w 42570"/>
                  <a:gd name="connsiteY3" fmla="*/ 73708 h 73708"/>
                  <a:gd name="connsiteX4" fmla="*/ 0 w 42570"/>
                  <a:gd name="connsiteY4" fmla="*/ 52423 h 73708"/>
                  <a:gd name="connsiteX5" fmla="*/ 0 w 42570"/>
                  <a:gd name="connsiteY5" fmla="*/ 0 h 73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570" h="73708">
                    <a:moveTo>
                      <a:pt x="0" y="0"/>
                    </a:moveTo>
                    <a:lnTo>
                      <a:pt x="42570" y="0"/>
                    </a:lnTo>
                    <a:lnTo>
                      <a:pt x="42570" y="52423"/>
                    </a:lnTo>
                    <a:cubicBezTo>
                      <a:pt x="42570" y="64178"/>
                      <a:pt x="33040" y="73708"/>
                      <a:pt x="21285" y="73708"/>
                    </a:cubicBezTo>
                    <a:cubicBezTo>
                      <a:pt x="9530" y="73708"/>
                      <a:pt x="0" y="64178"/>
                      <a:pt x="0" y="5242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249" name="グループ化 248">
              <a:extLst>
                <a:ext uri="{FF2B5EF4-FFF2-40B4-BE49-F238E27FC236}">
                  <a16:creationId xmlns:a16="http://schemas.microsoft.com/office/drawing/2014/main" id="{782C3F5F-30BF-F7BA-30FF-F29042F3397D}"/>
                </a:ext>
              </a:extLst>
            </p:cNvPr>
            <p:cNvGrpSpPr/>
            <p:nvPr/>
          </p:nvGrpSpPr>
          <p:grpSpPr>
            <a:xfrm>
              <a:off x="3857405" y="2037799"/>
              <a:ext cx="577335" cy="576000"/>
              <a:chOff x="3429001" y="4445123"/>
              <a:chExt cx="577335" cy="576000"/>
            </a:xfrm>
          </p:grpSpPr>
          <p:sp>
            <p:nvSpPr>
              <p:cNvPr id="250" name="正方形/長方形 249">
                <a:extLst>
                  <a:ext uri="{FF2B5EF4-FFF2-40B4-BE49-F238E27FC236}">
                    <a16:creationId xmlns:a16="http://schemas.microsoft.com/office/drawing/2014/main" id="{CEFB3BF6-6E53-132B-4427-21DE15E127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429001" y="4445123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51" name="正方形/長方形 250">
                <a:extLst>
                  <a:ext uri="{FF2B5EF4-FFF2-40B4-BE49-F238E27FC236}">
                    <a16:creationId xmlns:a16="http://schemas.microsoft.com/office/drawing/2014/main" id="{28D154B7-514F-EDEF-4095-FD626B74EE7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430336" y="4565762"/>
                <a:ext cx="576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2" name="正方形/長方形 251">
                <a:extLst>
                  <a:ext uri="{FF2B5EF4-FFF2-40B4-BE49-F238E27FC236}">
                    <a16:creationId xmlns:a16="http://schemas.microsoft.com/office/drawing/2014/main" id="{B1821C92-7634-339B-1B35-DDF815662F6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430336" y="4750678"/>
                <a:ext cx="540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53" name="グループ化 252">
                <a:extLst>
                  <a:ext uri="{FF2B5EF4-FFF2-40B4-BE49-F238E27FC236}">
                    <a16:creationId xmlns:a16="http://schemas.microsoft.com/office/drawing/2014/main" id="{5CD0AD5B-E963-72AA-818D-640C831C2ACF}"/>
                  </a:ext>
                </a:extLst>
              </p:cNvPr>
              <p:cNvGrpSpPr/>
              <p:nvPr/>
            </p:nvGrpSpPr>
            <p:grpSpPr>
              <a:xfrm>
                <a:off x="3732106" y="4733124"/>
                <a:ext cx="125218" cy="125217"/>
                <a:chOff x="3650038" y="6006916"/>
                <a:chExt cx="90000" cy="90000"/>
              </a:xfrm>
            </p:grpSpPr>
            <p:sp>
              <p:nvSpPr>
                <p:cNvPr id="255" name="正方形/長方形 254">
                  <a:extLst>
                    <a:ext uri="{FF2B5EF4-FFF2-40B4-BE49-F238E27FC236}">
                      <a16:creationId xmlns:a16="http://schemas.microsoft.com/office/drawing/2014/main" id="{427170CF-20DF-9CE6-E1DB-4517E510CD8C}"/>
                    </a:ext>
                  </a:extLst>
                </p:cNvPr>
                <p:cNvSpPr/>
                <p:nvPr/>
              </p:nvSpPr>
              <p:spPr>
                <a:xfrm rot="16200000">
                  <a:off x="3650038" y="6006916"/>
                  <a:ext cx="90000" cy="90000"/>
                </a:xfrm>
                <a:prstGeom prst="rect">
                  <a:avLst/>
                </a:prstGeom>
                <a:solidFill>
                  <a:srgbClr val="9A9C9B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56" name="フリーフォーム: 図形 255">
                  <a:extLst>
                    <a:ext uri="{FF2B5EF4-FFF2-40B4-BE49-F238E27FC236}">
                      <a16:creationId xmlns:a16="http://schemas.microsoft.com/office/drawing/2014/main" id="{F3329AAE-BB78-C150-00EF-4A3DEED8C88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>
                  <a:off x="3704506" y="6009570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57" name="フリーフォーム: 図形 256">
                  <a:extLst>
                    <a:ext uri="{FF2B5EF4-FFF2-40B4-BE49-F238E27FC236}">
                      <a16:creationId xmlns:a16="http://schemas.microsoft.com/office/drawing/2014/main" id="{A5538334-9971-588B-9050-C11F384EFB9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>
                  <a:off x="3704506" y="6049244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254" name="フリーフォーム: 図形 253">
                <a:extLst>
                  <a:ext uri="{FF2B5EF4-FFF2-40B4-BE49-F238E27FC236}">
                    <a16:creationId xmlns:a16="http://schemas.microsoft.com/office/drawing/2014/main" id="{1FD32C18-AD2E-7DBE-2063-3AA5EB48B3B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855160" y="4570340"/>
                <a:ext cx="149841" cy="450783"/>
              </a:xfrm>
              <a:custGeom>
                <a:avLst/>
                <a:gdLst>
                  <a:gd name="connsiteX0" fmla="*/ 0 w 149841"/>
                  <a:gd name="connsiteY0" fmla="*/ 0 h 450783"/>
                  <a:gd name="connsiteX1" fmla="*/ 149841 w 149841"/>
                  <a:gd name="connsiteY1" fmla="*/ 0 h 450783"/>
                  <a:gd name="connsiteX2" fmla="*/ 149841 w 149841"/>
                  <a:gd name="connsiteY2" fmla="*/ 450783 h 450783"/>
                  <a:gd name="connsiteX3" fmla="*/ 0 w 149841"/>
                  <a:gd name="connsiteY3" fmla="*/ 450783 h 45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841" h="450783">
                    <a:moveTo>
                      <a:pt x="0" y="0"/>
                    </a:moveTo>
                    <a:lnTo>
                      <a:pt x="149841" y="0"/>
                    </a:lnTo>
                    <a:lnTo>
                      <a:pt x="149841" y="450783"/>
                    </a:lnTo>
                    <a:lnTo>
                      <a:pt x="0" y="450783"/>
                    </a:ln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258" name="グループ化 257">
              <a:extLst>
                <a:ext uri="{FF2B5EF4-FFF2-40B4-BE49-F238E27FC236}">
                  <a16:creationId xmlns:a16="http://schemas.microsoft.com/office/drawing/2014/main" id="{E54BE0E0-FE39-711F-8657-EE00D72C48AF}"/>
                </a:ext>
              </a:extLst>
            </p:cNvPr>
            <p:cNvGrpSpPr/>
            <p:nvPr/>
          </p:nvGrpSpPr>
          <p:grpSpPr>
            <a:xfrm flipH="1">
              <a:off x="3857405" y="2613799"/>
              <a:ext cx="576001" cy="576000"/>
              <a:chOff x="2287876" y="205856"/>
              <a:chExt cx="576001" cy="576000"/>
            </a:xfrm>
          </p:grpSpPr>
          <p:sp>
            <p:nvSpPr>
              <p:cNvPr id="259" name="正方形/長方形 258">
                <a:extLst>
                  <a:ext uri="{FF2B5EF4-FFF2-40B4-BE49-F238E27FC236}">
                    <a16:creationId xmlns:a16="http://schemas.microsoft.com/office/drawing/2014/main" id="{B8409703-3374-B87F-2E38-771DEE9D15D9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287877" y="205856"/>
                <a:ext cx="576000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60" name="フリーフォーム: 図形 259">
                <a:extLst>
                  <a:ext uri="{FF2B5EF4-FFF2-40B4-BE49-F238E27FC236}">
                    <a16:creationId xmlns:a16="http://schemas.microsoft.com/office/drawing/2014/main" id="{4AE4D8C6-AD24-8B98-CB7B-F20B73946C6C}"/>
                  </a:ext>
                </a:extLst>
              </p:cNvPr>
              <p:cNvSpPr>
                <a:spLocks/>
              </p:cNvSpPr>
              <p:nvPr/>
            </p:nvSpPr>
            <p:spPr>
              <a:xfrm flipH="1">
                <a:off x="2287876" y="656039"/>
                <a:ext cx="92661" cy="30052"/>
              </a:xfrm>
              <a:custGeom>
                <a:avLst/>
                <a:gdLst>
                  <a:gd name="connsiteX0" fmla="*/ 15026 w 92661"/>
                  <a:gd name="connsiteY0" fmla="*/ 0 h 30052"/>
                  <a:gd name="connsiteX1" fmla="*/ 92661 w 92661"/>
                  <a:gd name="connsiteY1" fmla="*/ 0 h 30052"/>
                  <a:gd name="connsiteX2" fmla="*/ 92661 w 92661"/>
                  <a:gd name="connsiteY2" fmla="*/ 30052 h 30052"/>
                  <a:gd name="connsiteX3" fmla="*/ 15026 w 92661"/>
                  <a:gd name="connsiteY3" fmla="*/ 30052 h 30052"/>
                  <a:gd name="connsiteX4" fmla="*/ 0 w 92661"/>
                  <a:gd name="connsiteY4" fmla="*/ 15026 h 30052"/>
                  <a:gd name="connsiteX5" fmla="*/ 15026 w 92661"/>
                  <a:gd name="connsiteY5" fmla="*/ 0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2661" h="30052">
                    <a:moveTo>
                      <a:pt x="15026" y="0"/>
                    </a:moveTo>
                    <a:lnTo>
                      <a:pt x="92661" y="0"/>
                    </a:lnTo>
                    <a:lnTo>
                      <a:pt x="92661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6"/>
                    </a:cubicBezTo>
                    <a:cubicBezTo>
                      <a:pt x="0" y="6727"/>
                      <a:pt x="6727" y="0"/>
                      <a:pt x="15026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1" name="フリーフォーム: 図形 260">
                <a:extLst>
                  <a:ext uri="{FF2B5EF4-FFF2-40B4-BE49-F238E27FC236}">
                    <a16:creationId xmlns:a16="http://schemas.microsoft.com/office/drawing/2014/main" id="{00B091D5-EE96-9AD7-106B-5AD80A063BBD}"/>
                  </a:ext>
                </a:extLst>
              </p:cNvPr>
              <p:cNvSpPr>
                <a:spLocks/>
              </p:cNvSpPr>
              <p:nvPr/>
            </p:nvSpPr>
            <p:spPr>
              <a:xfrm rot="3600000" flipH="1">
                <a:off x="2245193" y="684893"/>
                <a:ext cx="118686" cy="30052"/>
              </a:xfrm>
              <a:custGeom>
                <a:avLst/>
                <a:gdLst>
                  <a:gd name="connsiteX0" fmla="*/ 118686 w 118686"/>
                  <a:gd name="connsiteY0" fmla="*/ 0 h 30052"/>
                  <a:gd name="connsiteX1" fmla="*/ 66636 w 118686"/>
                  <a:gd name="connsiteY1" fmla="*/ 30052 h 30052"/>
                  <a:gd name="connsiteX2" fmla="*/ 15026 w 118686"/>
                  <a:gd name="connsiteY2" fmla="*/ 30052 h 30052"/>
                  <a:gd name="connsiteX3" fmla="*/ 0 w 118686"/>
                  <a:gd name="connsiteY3" fmla="*/ 15027 h 30052"/>
                  <a:gd name="connsiteX4" fmla="*/ 15026 w 118686"/>
                  <a:gd name="connsiteY4" fmla="*/ 0 h 30052"/>
                  <a:gd name="connsiteX5" fmla="*/ 118686 w 118686"/>
                  <a:gd name="connsiteY5" fmla="*/ 0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8686" h="30052">
                    <a:moveTo>
                      <a:pt x="118686" y="0"/>
                    </a:moveTo>
                    <a:lnTo>
                      <a:pt x="66636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7"/>
                    </a:cubicBezTo>
                    <a:cubicBezTo>
                      <a:pt x="0" y="6727"/>
                      <a:pt x="6727" y="0"/>
                      <a:pt x="15026" y="0"/>
                    </a:cubicBezTo>
                    <a:lnTo>
                      <a:pt x="118686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2" name="フリーフォーム: 図形 261">
                <a:extLst>
                  <a:ext uri="{FF2B5EF4-FFF2-40B4-BE49-F238E27FC236}">
                    <a16:creationId xmlns:a16="http://schemas.microsoft.com/office/drawing/2014/main" id="{B7E40F51-CF50-D3D9-03AE-D4E33252BE0E}"/>
                  </a:ext>
                </a:extLst>
              </p:cNvPr>
              <p:cNvSpPr>
                <a:spLocks/>
              </p:cNvSpPr>
              <p:nvPr/>
            </p:nvSpPr>
            <p:spPr>
              <a:xfrm rot="18000000" flipH="1">
                <a:off x="2245193" y="627185"/>
                <a:ext cx="118686" cy="30052"/>
              </a:xfrm>
              <a:custGeom>
                <a:avLst/>
                <a:gdLst>
                  <a:gd name="connsiteX0" fmla="*/ 4401 w 118686"/>
                  <a:gd name="connsiteY0" fmla="*/ 4401 h 30052"/>
                  <a:gd name="connsiteX1" fmla="*/ 15026 w 118686"/>
                  <a:gd name="connsiteY1" fmla="*/ 0 h 30052"/>
                  <a:gd name="connsiteX2" fmla="*/ 66636 w 118686"/>
                  <a:gd name="connsiteY2" fmla="*/ 0 h 30052"/>
                  <a:gd name="connsiteX3" fmla="*/ 118686 w 118686"/>
                  <a:gd name="connsiteY3" fmla="*/ 30052 h 30052"/>
                  <a:gd name="connsiteX4" fmla="*/ 15026 w 118686"/>
                  <a:gd name="connsiteY4" fmla="*/ 30052 h 30052"/>
                  <a:gd name="connsiteX5" fmla="*/ 0 w 118686"/>
                  <a:gd name="connsiteY5" fmla="*/ 15025 h 30052"/>
                  <a:gd name="connsiteX6" fmla="*/ 4401 w 118686"/>
                  <a:gd name="connsiteY6" fmla="*/ 4401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8686" h="30052">
                    <a:moveTo>
                      <a:pt x="4401" y="4401"/>
                    </a:moveTo>
                    <a:cubicBezTo>
                      <a:pt x="7120" y="1682"/>
                      <a:pt x="10876" y="0"/>
                      <a:pt x="15026" y="0"/>
                    </a:cubicBezTo>
                    <a:lnTo>
                      <a:pt x="66636" y="0"/>
                    </a:lnTo>
                    <a:lnTo>
                      <a:pt x="118686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5"/>
                    </a:cubicBezTo>
                    <a:cubicBezTo>
                      <a:pt x="0" y="10876"/>
                      <a:pt x="1682" y="7120"/>
                      <a:pt x="4401" y="440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3" name="フリーフォーム: 図形 262">
                <a:extLst>
                  <a:ext uri="{FF2B5EF4-FFF2-40B4-BE49-F238E27FC236}">
                    <a16:creationId xmlns:a16="http://schemas.microsoft.com/office/drawing/2014/main" id="{49FCEB5C-F44D-35DD-A677-26B0F188417D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2287877" y="205856"/>
                <a:ext cx="148783" cy="345600"/>
              </a:xfrm>
              <a:custGeom>
                <a:avLst/>
                <a:gdLst>
                  <a:gd name="connsiteX0" fmla="*/ 148783 w 148783"/>
                  <a:gd name="connsiteY0" fmla="*/ 345600 h 345600"/>
                  <a:gd name="connsiteX1" fmla="*/ 0 w 148783"/>
                  <a:gd name="connsiteY1" fmla="*/ 345600 h 345600"/>
                  <a:gd name="connsiteX2" fmla="*/ 0 w 148783"/>
                  <a:gd name="connsiteY2" fmla="*/ 0 h 345600"/>
                  <a:gd name="connsiteX3" fmla="*/ 148783 w 148783"/>
                  <a:gd name="connsiteY3" fmla="*/ 0 h 345600"/>
                  <a:gd name="connsiteX4" fmla="*/ 148783 w 148783"/>
                  <a:gd name="connsiteY4" fmla="*/ 345600 h 345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783" h="345600">
                    <a:moveTo>
                      <a:pt x="148783" y="345600"/>
                    </a:moveTo>
                    <a:lnTo>
                      <a:pt x="0" y="345600"/>
                    </a:lnTo>
                    <a:lnTo>
                      <a:pt x="0" y="0"/>
                    </a:lnTo>
                    <a:lnTo>
                      <a:pt x="148783" y="0"/>
                    </a:lnTo>
                    <a:lnTo>
                      <a:pt x="148783" y="34560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64" name="グループ化 263">
                <a:extLst>
                  <a:ext uri="{FF2B5EF4-FFF2-40B4-BE49-F238E27FC236}">
                    <a16:creationId xmlns:a16="http://schemas.microsoft.com/office/drawing/2014/main" id="{83B5FA86-93DE-3E0A-2162-1F53263E7AAA}"/>
                  </a:ext>
                </a:extLst>
              </p:cNvPr>
              <p:cNvGrpSpPr/>
              <p:nvPr/>
            </p:nvGrpSpPr>
            <p:grpSpPr>
              <a:xfrm>
                <a:off x="2436936" y="339142"/>
                <a:ext cx="125219" cy="212314"/>
                <a:chOff x="2436936" y="343267"/>
                <a:chExt cx="125219" cy="212314"/>
              </a:xfrm>
            </p:grpSpPr>
            <p:sp>
              <p:nvSpPr>
                <p:cNvPr id="265" name="正方形/長方形 264">
                  <a:extLst>
                    <a:ext uri="{FF2B5EF4-FFF2-40B4-BE49-F238E27FC236}">
                      <a16:creationId xmlns:a16="http://schemas.microsoft.com/office/drawing/2014/main" id="{8C81A035-8BC7-00BC-EEBD-03F8FDD01033}"/>
                    </a:ext>
                  </a:extLst>
                </p:cNvPr>
                <p:cNvSpPr/>
                <p:nvPr/>
              </p:nvSpPr>
              <p:spPr>
                <a:xfrm rot="5400000" flipH="1">
                  <a:off x="2393388" y="386815"/>
                  <a:ext cx="212314" cy="125217"/>
                </a:xfrm>
                <a:prstGeom prst="rect">
                  <a:avLst/>
                </a:prstGeom>
                <a:solidFill>
                  <a:srgbClr val="9A9C9B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grpSp>
              <p:nvGrpSpPr>
                <p:cNvPr id="266" name="グループ化 265">
                  <a:extLst>
                    <a:ext uri="{FF2B5EF4-FFF2-40B4-BE49-F238E27FC236}">
                      <a16:creationId xmlns:a16="http://schemas.microsoft.com/office/drawing/2014/main" id="{D856EDEB-1959-F6A6-7949-036144D27AAE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2490392" y="371026"/>
                  <a:ext cx="71763" cy="148929"/>
                  <a:chOff x="2571965" y="4519022"/>
                  <a:chExt cx="51580" cy="107043"/>
                </a:xfrm>
              </p:grpSpPr>
              <p:sp>
                <p:nvSpPr>
                  <p:cNvPr id="267" name="フリーフォーム: 図形 266">
                    <a:extLst>
                      <a:ext uri="{FF2B5EF4-FFF2-40B4-BE49-F238E27FC236}">
                        <a16:creationId xmlns:a16="http://schemas.microsoft.com/office/drawing/2014/main" id="{AABE2B4A-FC7B-5DAF-5BF0-BF404F6FB0F3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5400000">
                    <a:off x="2576470" y="4514517"/>
                    <a:ext cx="42570" cy="51580"/>
                  </a:xfrm>
                  <a:custGeom>
                    <a:avLst/>
                    <a:gdLst>
                      <a:gd name="connsiteX0" fmla="*/ 0 w 42570"/>
                      <a:gd name="connsiteY0" fmla="*/ 30295 h 51580"/>
                      <a:gd name="connsiteX1" fmla="*/ 0 w 42570"/>
                      <a:gd name="connsiteY1" fmla="*/ 0 h 51580"/>
                      <a:gd name="connsiteX2" fmla="*/ 42570 w 42570"/>
                      <a:gd name="connsiteY2" fmla="*/ 0 h 51580"/>
                      <a:gd name="connsiteX3" fmla="*/ 42570 w 42570"/>
                      <a:gd name="connsiteY3" fmla="*/ 30295 h 51580"/>
                      <a:gd name="connsiteX4" fmla="*/ 21285 w 42570"/>
                      <a:gd name="connsiteY4" fmla="*/ 51580 h 51580"/>
                      <a:gd name="connsiteX5" fmla="*/ 0 w 42570"/>
                      <a:gd name="connsiteY5" fmla="*/ 30295 h 51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570" h="51580">
                        <a:moveTo>
                          <a:pt x="0" y="30295"/>
                        </a:moveTo>
                        <a:lnTo>
                          <a:pt x="0" y="0"/>
                        </a:lnTo>
                        <a:lnTo>
                          <a:pt x="42570" y="0"/>
                        </a:lnTo>
                        <a:lnTo>
                          <a:pt x="42570" y="30295"/>
                        </a:lnTo>
                        <a:cubicBezTo>
                          <a:pt x="42570" y="42050"/>
                          <a:pt x="33040" y="51580"/>
                          <a:pt x="21285" y="51580"/>
                        </a:cubicBezTo>
                        <a:cubicBezTo>
                          <a:pt x="9530" y="51580"/>
                          <a:pt x="0" y="42050"/>
                          <a:pt x="0" y="30295"/>
                        </a:cubicBezTo>
                        <a:close/>
                      </a:path>
                    </a:pathLst>
                  </a:custGeom>
                  <a:solidFill>
                    <a:srgbClr val="1C2B6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68" name="フリーフォーム: 図形 267">
                    <a:extLst>
                      <a:ext uri="{FF2B5EF4-FFF2-40B4-BE49-F238E27FC236}">
                        <a16:creationId xmlns:a16="http://schemas.microsoft.com/office/drawing/2014/main" id="{45869F66-F566-B948-7D24-2F7EA310D7CC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5400000">
                    <a:off x="2576470" y="4578990"/>
                    <a:ext cx="42570" cy="51580"/>
                  </a:xfrm>
                  <a:custGeom>
                    <a:avLst/>
                    <a:gdLst>
                      <a:gd name="connsiteX0" fmla="*/ 0 w 42570"/>
                      <a:gd name="connsiteY0" fmla="*/ 30295 h 51580"/>
                      <a:gd name="connsiteX1" fmla="*/ 0 w 42570"/>
                      <a:gd name="connsiteY1" fmla="*/ 0 h 51580"/>
                      <a:gd name="connsiteX2" fmla="*/ 42570 w 42570"/>
                      <a:gd name="connsiteY2" fmla="*/ 0 h 51580"/>
                      <a:gd name="connsiteX3" fmla="*/ 42570 w 42570"/>
                      <a:gd name="connsiteY3" fmla="*/ 30295 h 51580"/>
                      <a:gd name="connsiteX4" fmla="*/ 21285 w 42570"/>
                      <a:gd name="connsiteY4" fmla="*/ 51580 h 51580"/>
                      <a:gd name="connsiteX5" fmla="*/ 0 w 42570"/>
                      <a:gd name="connsiteY5" fmla="*/ 30295 h 51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570" h="51580">
                        <a:moveTo>
                          <a:pt x="0" y="30295"/>
                        </a:moveTo>
                        <a:lnTo>
                          <a:pt x="0" y="0"/>
                        </a:lnTo>
                        <a:lnTo>
                          <a:pt x="42570" y="0"/>
                        </a:lnTo>
                        <a:lnTo>
                          <a:pt x="42570" y="30295"/>
                        </a:lnTo>
                        <a:cubicBezTo>
                          <a:pt x="42570" y="42050"/>
                          <a:pt x="33040" y="51580"/>
                          <a:pt x="21285" y="51580"/>
                        </a:cubicBezTo>
                        <a:cubicBezTo>
                          <a:pt x="9530" y="51580"/>
                          <a:pt x="0" y="42050"/>
                          <a:pt x="0" y="30295"/>
                        </a:cubicBezTo>
                        <a:close/>
                      </a:path>
                    </a:pathLst>
                  </a:custGeom>
                  <a:solidFill>
                    <a:srgbClr val="1C2B6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269" name="グループ化 268">
              <a:extLst>
                <a:ext uri="{FF2B5EF4-FFF2-40B4-BE49-F238E27FC236}">
                  <a16:creationId xmlns:a16="http://schemas.microsoft.com/office/drawing/2014/main" id="{683785DA-2F1E-CDC0-8481-868505227986}"/>
                </a:ext>
              </a:extLst>
            </p:cNvPr>
            <p:cNvGrpSpPr/>
            <p:nvPr/>
          </p:nvGrpSpPr>
          <p:grpSpPr>
            <a:xfrm rot="10800000">
              <a:off x="3857406" y="3189799"/>
              <a:ext cx="576000" cy="576000"/>
              <a:chOff x="269606" y="8175054"/>
              <a:chExt cx="576000" cy="576000"/>
            </a:xfrm>
          </p:grpSpPr>
          <p:sp>
            <p:nvSpPr>
              <p:cNvPr id="270" name="正方形/長方形 269">
                <a:extLst>
                  <a:ext uri="{FF2B5EF4-FFF2-40B4-BE49-F238E27FC236}">
                    <a16:creationId xmlns:a16="http://schemas.microsoft.com/office/drawing/2014/main" id="{FC4F3C0C-E1B0-5C06-D046-246CF0ECBFB3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69606" y="8175054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271" name="グループ化 270">
                <a:extLst>
                  <a:ext uri="{FF2B5EF4-FFF2-40B4-BE49-F238E27FC236}">
                    <a16:creationId xmlns:a16="http://schemas.microsoft.com/office/drawing/2014/main" id="{291C1472-A84E-25BB-74CA-F46DCADE680B}"/>
                  </a:ext>
                </a:extLst>
              </p:cNvPr>
              <p:cNvGrpSpPr/>
              <p:nvPr/>
            </p:nvGrpSpPr>
            <p:grpSpPr>
              <a:xfrm flipH="1">
                <a:off x="342033" y="8175055"/>
                <a:ext cx="465820" cy="330600"/>
                <a:chOff x="3149605" y="5383943"/>
                <a:chExt cx="334808" cy="237619"/>
              </a:xfrm>
            </p:grpSpPr>
            <p:sp>
              <p:nvSpPr>
                <p:cNvPr id="272" name="フリーフォーム: 図形 271">
                  <a:extLst>
                    <a:ext uri="{FF2B5EF4-FFF2-40B4-BE49-F238E27FC236}">
                      <a16:creationId xmlns:a16="http://schemas.microsoft.com/office/drawing/2014/main" id="{18D07F98-CD1E-824E-B6F7-CBF7126BFF69}"/>
                    </a:ext>
                  </a:extLst>
                </p:cNvPr>
                <p:cNvSpPr/>
                <p:nvPr/>
              </p:nvSpPr>
              <p:spPr>
                <a:xfrm>
                  <a:off x="3149605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73" name="フリーフォーム: 図形 272">
                  <a:extLst>
                    <a:ext uri="{FF2B5EF4-FFF2-40B4-BE49-F238E27FC236}">
                      <a16:creationId xmlns:a16="http://schemas.microsoft.com/office/drawing/2014/main" id="{43C3F9D6-431C-80FC-79FA-DAF138A31701}"/>
                    </a:ext>
                  </a:extLst>
                </p:cNvPr>
                <p:cNvSpPr/>
                <p:nvPr/>
              </p:nvSpPr>
              <p:spPr>
                <a:xfrm>
                  <a:off x="3275076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74" name="フリーフォーム: 図形 273">
                  <a:extLst>
                    <a:ext uri="{FF2B5EF4-FFF2-40B4-BE49-F238E27FC236}">
                      <a16:creationId xmlns:a16="http://schemas.microsoft.com/office/drawing/2014/main" id="{DC7F086D-80C8-C9A7-DB34-7B7FD8852096}"/>
                    </a:ext>
                  </a:extLst>
                </p:cNvPr>
                <p:cNvSpPr/>
                <p:nvPr/>
              </p:nvSpPr>
              <p:spPr>
                <a:xfrm>
                  <a:off x="3405213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FB89AAE2-AC77-1AAD-D34E-E8513AE85F67}"/>
                </a:ext>
              </a:extLst>
            </p:cNvPr>
            <p:cNvGrpSpPr/>
            <p:nvPr/>
          </p:nvGrpSpPr>
          <p:grpSpPr>
            <a:xfrm>
              <a:off x="3281405" y="1461799"/>
              <a:ext cx="1728000" cy="2445619"/>
              <a:chOff x="422583" y="1251122"/>
              <a:chExt cx="1728000" cy="2445619"/>
            </a:xfrm>
          </p:grpSpPr>
          <p:sp>
            <p:nvSpPr>
              <p:cNvPr id="19" name="台形 18">
                <a:extLst>
                  <a:ext uri="{FF2B5EF4-FFF2-40B4-BE49-F238E27FC236}">
                    <a16:creationId xmlns:a16="http://schemas.microsoft.com/office/drawing/2014/main" id="{8BCA819C-8A08-7F1A-1DC7-A72E4BE9E5C9}"/>
                  </a:ext>
                </a:extLst>
              </p:cNvPr>
              <p:cNvSpPr/>
              <p:nvPr/>
            </p:nvSpPr>
            <p:spPr>
              <a:xfrm rot="10800000">
                <a:off x="998583" y="3552741"/>
                <a:ext cx="576000" cy="144000"/>
              </a:xfrm>
              <a:prstGeom prst="trapezoid">
                <a:avLst>
                  <a:gd name="adj" fmla="val 129501"/>
                </a:avLst>
              </a:pr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C35ECAC1-4E2C-F4EA-8627-66134F1A5E50}"/>
                  </a:ext>
                </a:extLst>
              </p:cNvPr>
              <p:cNvGrpSpPr/>
              <p:nvPr/>
            </p:nvGrpSpPr>
            <p:grpSpPr>
              <a:xfrm flipH="1">
                <a:off x="856800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31" name="台形 30">
                  <a:extLst>
                    <a:ext uri="{FF2B5EF4-FFF2-40B4-BE49-F238E27FC236}">
                      <a16:creationId xmlns:a16="http://schemas.microsoft.com/office/drawing/2014/main" id="{2C9DA347-CE7A-5904-C992-4B79CD865E9C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2" name="台形 31">
                  <a:extLst>
                    <a:ext uri="{FF2B5EF4-FFF2-40B4-BE49-F238E27FC236}">
                      <a16:creationId xmlns:a16="http://schemas.microsoft.com/office/drawing/2014/main" id="{5112A4D3-F0DD-9051-800D-F02179C4E396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" name="台形 32">
                  <a:extLst>
                    <a:ext uri="{FF2B5EF4-FFF2-40B4-BE49-F238E27FC236}">
                      <a16:creationId xmlns:a16="http://schemas.microsoft.com/office/drawing/2014/main" id="{CC3AF22F-7222-A2B8-9155-FC189AEE24C2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D9A53C87-4CB9-402F-0DE5-B5B2B47CB842}"/>
                  </a:ext>
                </a:extLst>
              </p:cNvPr>
              <p:cNvGrpSpPr/>
              <p:nvPr/>
            </p:nvGrpSpPr>
            <p:grpSpPr>
              <a:xfrm>
                <a:off x="1574747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28" name="台形 27">
                  <a:extLst>
                    <a:ext uri="{FF2B5EF4-FFF2-40B4-BE49-F238E27FC236}">
                      <a16:creationId xmlns:a16="http://schemas.microsoft.com/office/drawing/2014/main" id="{FDD1C33B-6036-24F4-64D3-FFFB0AE1D5B9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" name="台形 28">
                  <a:extLst>
                    <a:ext uri="{FF2B5EF4-FFF2-40B4-BE49-F238E27FC236}">
                      <a16:creationId xmlns:a16="http://schemas.microsoft.com/office/drawing/2014/main" id="{43627AC3-56E0-4935-9EB3-23E9F4C6D7CB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" name="台形 29">
                  <a:extLst>
                    <a:ext uri="{FF2B5EF4-FFF2-40B4-BE49-F238E27FC236}">
                      <a16:creationId xmlns:a16="http://schemas.microsoft.com/office/drawing/2014/main" id="{3991D4BC-CBD2-5E24-423B-C46BAC1DE637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48DCF778-9FD4-2658-FF3B-4365D0B53A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D581D2F5-10FE-2768-669E-687F42BC5F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827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A28D8FA6-8F88-756D-ADD7-41721398DD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403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70238A4E-19E5-E401-AB7C-10823939C8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979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1B629D9C-A34A-3055-198B-9A86CACD45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74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F10CFDAD-F1B8-8E4E-0D9C-3FC8793589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2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656" name="直線矢印コネクタ 655">
            <a:extLst>
              <a:ext uri="{FF2B5EF4-FFF2-40B4-BE49-F238E27FC236}">
                <a16:creationId xmlns:a16="http://schemas.microsoft.com/office/drawing/2014/main" id="{F0E25EE1-5485-73E0-93EB-BDCB965626AF}"/>
              </a:ext>
            </a:extLst>
          </p:cNvPr>
          <p:cNvCxnSpPr>
            <a:cxnSpLocks/>
          </p:cNvCxnSpPr>
          <p:nvPr/>
        </p:nvCxnSpPr>
        <p:spPr>
          <a:xfrm flipH="1">
            <a:off x="4645530" y="3475262"/>
            <a:ext cx="224920" cy="146844"/>
          </a:xfrm>
          <a:prstGeom prst="straightConnector1">
            <a:avLst/>
          </a:prstGeom>
          <a:ln w="31750" cap="rnd">
            <a:solidFill>
              <a:srgbClr val="FF0000"/>
            </a:solidFill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8" name="グループ化 637">
            <a:extLst>
              <a:ext uri="{FF2B5EF4-FFF2-40B4-BE49-F238E27FC236}">
                <a16:creationId xmlns:a16="http://schemas.microsoft.com/office/drawing/2014/main" id="{A6DFD65D-1822-B5AF-A46F-B791E5C7155F}"/>
              </a:ext>
            </a:extLst>
          </p:cNvPr>
          <p:cNvGrpSpPr>
            <a:grpSpLocks noChangeAspect="1"/>
          </p:cNvGrpSpPr>
          <p:nvPr/>
        </p:nvGrpSpPr>
        <p:grpSpPr>
          <a:xfrm>
            <a:off x="4770916" y="2319504"/>
            <a:ext cx="1987201" cy="2812462"/>
            <a:chOff x="4710817" y="6533631"/>
            <a:chExt cx="1728001" cy="2445619"/>
          </a:xfrm>
        </p:grpSpPr>
        <p:grpSp>
          <p:nvGrpSpPr>
            <p:cNvPr id="501" name="グループ化 500">
              <a:extLst>
                <a:ext uri="{FF2B5EF4-FFF2-40B4-BE49-F238E27FC236}">
                  <a16:creationId xmlns:a16="http://schemas.microsoft.com/office/drawing/2014/main" id="{9B034F6E-323F-C118-3EA1-ACB8791FBEFB}"/>
                </a:ext>
              </a:extLst>
            </p:cNvPr>
            <p:cNvGrpSpPr/>
            <p:nvPr/>
          </p:nvGrpSpPr>
          <p:grpSpPr>
            <a:xfrm rot="10800000">
              <a:off x="5286818" y="8403250"/>
              <a:ext cx="576001" cy="576000"/>
              <a:chOff x="2335721" y="772996"/>
              <a:chExt cx="576001" cy="576000"/>
            </a:xfrm>
          </p:grpSpPr>
          <p:sp>
            <p:nvSpPr>
              <p:cNvPr id="502" name="フリーフォーム: 図形 501">
                <a:extLst>
                  <a:ext uri="{FF2B5EF4-FFF2-40B4-BE49-F238E27FC236}">
                    <a16:creationId xmlns:a16="http://schemas.microsoft.com/office/drawing/2014/main" id="{7AE7F6F5-A111-0F08-E234-765F90F740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35721" y="772996"/>
                <a:ext cx="576000" cy="576000"/>
              </a:xfrm>
              <a:custGeom>
                <a:avLst/>
                <a:gdLst>
                  <a:gd name="connsiteX0" fmla="*/ 0 w 576000"/>
                  <a:gd name="connsiteY0" fmla="*/ 0 h 576000"/>
                  <a:gd name="connsiteX1" fmla="*/ 576000 w 576000"/>
                  <a:gd name="connsiteY1" fmla="*/ 0 h 576000"/>
                  <a:gd name="connsiteX2" fmla="*/ 576000 w 576000"/>
                  <a:gd name="connsiteY2" fmla="*/ 576000 h 576000"/>
                  <a:gd name="connsiteX3" fmla="*/ 0 w 576000"/>
                  <a:gd name="connsiteY3" fmla="*/ 576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6000" h="576000">
                    <a:moveTo>
                      <a:pt x="0" y="0"/>
                    </a:moveTo>
                    <a:lnTo>
                      <a:pt x="576000" y="0"/>
                    </a:lnTo>
                    <a:lnTo>
                      <a:pt x="576000" y="576000"/>
                    </a:lnTo>
                    <a:lnTo>
                      <a:pt x="0" y="576000"/>
                    </a:lnTo>
                    <a:close/>
                  </a:path>
                </a:pathLst>
              </a:cu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503" name="グループ化 502">
                <a:extLst>
                  <a:ext uri="{FF2B5EF4-FFF2-40B4-BE49-F238E27FC236}">
                    <a16:creationId xmlns:a16="http://schemas.microsoft.com/office/drawing/2014/main" id="{22AECFE0-9C00-538A-4F8E-B8E925EC3B9E}"/>
                  </a:ext>
                </a:extLst>
              </p:cNvPr>
              <p:cNvGrpSpPr/>
              <p:nvPr/>
            </p:nvGrpSpPr>
            <p:grpSpPr>
              <a:xfrm>
                <a:off x="2816995" y="804056"/>
                <a:ext cx="94727" cy="544650"/>
                <a:chOff x="2816995" y="804056"/>
                <a:chExt cx="94727" cy="544650"/>
              </a:xfrm>
            </p:grpSpPr>
            <p:sp>
              <p:nvSpPr>
                <p:cNvPr id="504" name="フリーフォーム: 図形 503">
                  <a:extLst>
                    <a:ext uri="{FF2B5EF4-FFF2-40B4-BE49-F238E27FC236}">
                      <a16:creationId xmlns:a16="http://schemas.microsoft.com/office/drawing/2014/main" id="{B36B067F-5EF8-1131-4732-33F2C2103E9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8479" y="804056"/>
                  <a:ext cx="93243" cy="544649"/>
                </a:xfrm>
                <a:custGeom>
                  <a:avLst/>
                  <a:gdLst>
                    <a:gd name="connsiteX0" fmla="*/ 93243 w 93243"/>
                    <a:gd name="connsiteY0" fmla="*/ 0 h 544649"/>
                    <a:gd name="connsiteX1" fmla="*/ 93243 w 93243"/>
                    <a:gd name="connsiteY1" fmla="*/ 544649 h 544649"/>
                    <a:gd name="connsiteX2" fmla="*/ 66866 w 93243"/>
                    <a:gd name="connsiteY2" fmla="*/ 540661 h 544649"/>
                    <a:gd name="connsiteX3" fmla="*/ 7478 w 93243"/>
                    <a:gd name="connsiteY3" fmla="*/ 486817 h 544649"/>
                    <a:gd name="connsiteX4" fmla="*/ 1154 w 93243"/>
                    <a:gd name="connsiteY4" fmla="*/ 455488 h 544649"/>
                    <a:gd name="connsiteX5" fmla="*/ 345 w 93243"/>
                    <a:gd name="connsiteY5" fmla="*/ 455488 h 544649"/>
                    <a:gd name="connsiteX6" fmla="*/ 345 w 93243"/>
                    <a:gd name="connsiteY6" fmla="*/ 451483 h 544649"/>
                    <a:gd name="connsiteX7" fmla="*/ 0 w 93243"/>
                    <a:gd name="connsiteY7" fmla="*/ 449775 h 544649"/>
                    <a:gd name="connsiteX8" fmla="*/ 345 w 93243"/>
                    <a:gd name="connsiteY8" fmla="*/ 448065 h 544649"/>
                    <a:gd name="connsiteX9" fmla="*/ 345 w 93243"/>
                    <a:gd name="connsiteY9" fmla="*/ 256940 h 544649"/>
                    <a:gd name="connsiteX10" fmla="*/ 0 w 93243"/>
                    <a:gd name="connsiteY10" fmla="*/ 256940 h 544649"/>
                    <a:gd name="connsiteX11" fmla="*/ 0 w 93243"/>
                    <a:gd name="connsiteY11" fmla="*/ 94874 h 544649"/>
                    <a:gd name="connsiteX12" fmla="*/ 0 w 93243"/>
                    <a:gd name="connsiteY12" fmla="*/ 89162 h 544649"/>
                    <a:gd name="connsiteX13" fmla="*/ 1154 w 93243"/>
                    <a:gd name="connsiteY13" fmla="*/ 89162 h 544649"/>
                    <a:gd name="connsiteX14" fmla="*/ 7480 w 93243"/>
                    <a:gd name="connsiteY14" fmla="*/ 57832 h 544649"/>
                    <a:gd name="connsiteX15" fmla="*/ 66866 w 93243"/>
                    <a:gd name="connsiteY15" fmla="*/ 3988 h 544649"/>
                    <a:gd name="connsiteX16" fmla="*/ 93243 w 93243"/>
                    <a:gd name="connsiteY16" fmla="*/ 0 h 5446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93243" h="544649">
                      <a:moveTo>
                        <a:pt x="93243" y="0"/>
                      </a:moveTo>
                      <a:lnTo>
                        <a:pt x="93243" y="544649"/>
                      </a:lnTo>
                      <a:lnTo>
                        <a:pt x="66866" y="540661"/>
                      </a:lnTo>
                      <a:cubicBezTo>
                        <a:pt x="40047" y="532320"/>
                        <a:pt x="18314" y="512434"/>
                        <a:pt x="7478" y="486817"/>
                      </a:cubicBezTo>
                      <a:lnTo>
                        <a:pt x="1154" y="455488"/>
                      </a:lnTo>
                      <a:lnTo>
                        <a:pt x="345" y="455488"/>
                      </a:lnTo>
                      <a:lnTo>
                        <a:pt x="345" y="451483"/>
                      </a:lnTo>
                      <a:lnTo>
                        <a:pt x="0" y="449775"/>
                      </a:lnTo>
                      <a:lnTo>
                        <a:pt x="345" y="448065"/>
                      </a:lnTo>
                      <a:lnTo>
                        <a:pt x="345" y="256940"/>
                      </a:lnTo>
                      <a:lnTo>
                        <a:pt x="0" y="256940"/>
                      </a:lnTo>
                      <a:lnTo>
                        <a:pt x="0" y="94874"/>
                      </a:lnTo>
                      <a:lnTo>
                        <a:pt x="0" y="89162"/>
                      </a:lnTo>
                      <a:lnTo>
                        <a:pt x="1154" y="89162"/>
                      </a:lnTo>
                      <a:lnTo>
                        <a:pt x="7480" y="57832"/>
                      </a:lnTo>
                      <a:cubicBezTo>
                        <a:pt x="18315" y="32215"/>
                        <a:pt x="40048" y="12329"/>
                        <a:pt x="66866" y="3988"/>
                      </a:cubicBezTo>
                      <a:lnTo>
                        <a:pt x="93243" y="0"/>
                      </a:lnTo>
                      <a:close/>
                    </a:path>
                  </a:pathLst>
                </a:custGeom>
                <a:solidFill>
                  <a:srgbClr val="A8AAA9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05" name="フリーフォーム: 図形 504">
                  <a:extLst>
                    <a:ext uri="{FF2B5EF4-FFF2-40B4-BE49-F238E27FC236}">
                      <a16:creationId xmlns:a16="http://schemas.microsoft.com/office/drawing/2014/main" id="{16C2C83A-084B-014E-CDD8-50A41FCE904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8479" y="1209535"/>
                  <a:ext cx="93243" cy="139171"/>
                </a:xfrm>
                <a:custGeom>
                  <a:avLst/>
                  <a:gdLst>
                    <a:gd name="connsiteX0" fmla="*/ 345 w 93243"/>
                    <a:gd name="connsiteY0" fmla="*/ 0 h 139171"/>
                    <a:gd name="connsiteX1" fmla="*/ 93243 w 93243"/>
                    <a:gd name="connsiteY1" fmla="*/ 0 h 139171"/>
                    <a:gd name="connsiteX2" fmla="*/ 93243 w 93243"/>
                    <a:gd name="connsiteY2" fmla="*/ 139171 h 139171"/>
                    <a:gd name="connsiteX3" fmla="*/ 66866 w 93243"/>
                    <a:gd name="connsiteY3" fmla="*/ 135183 h 139171"/>
                    <a:gd name="connsiteX4" fmla="*/ 7478 w 93243"/>
                    <a:gd name="connsiteY4" fmla="*/ 81338 h 139171"/>
                    <a:gd name="connsiteX5" fmla="*/ 1154 w 93243"/>
                    <a:gd name="connsiteY5" fmla="*/ 50009 h 139171"/>
                    <a:gd name="connsiteX6" fmla="*/ 345 w 93243"/>
                    <a:gd name="connsiteY6" fmla="*/ 50009 h 139171"/>
                    <a:gd name="connsiteX7" fmla="*/ 345 w 93243"/>
                    <a:gd name="connsiteY7" fmla="*/ 46005 h 139171"/>
                    <a:gd name="connsiteX8" fmla="*/ 0 w 93243"/>
                    <a:gd name="connsiteY8" fmla="*/ 44296 h 139171"/>
                    <a:gd name="connsiteX9" fmla="*/ 345 w 93243"/>
                    <a:gd name="connsiteY9" fmla="*/ 42586 h 139171"/>
                    <a:gd name="connsiteX10" fmla="*/ 345 w 93243"/>
                    <a:gd name="connsiteY10" fmla="*/ 0 h 1391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93243" h="139171">
                      <a:moveTo>
                        <a:pt x="345" y="0"/>
                      </a:moveTo>
                      <a:lnTo>
                        <a:pt x="93243" y="0"/>
                      </a:lnTo>
                      <a:lnTo>
                        <a:pt x="93243" y="139171"/>
                      </a:lnTo>
                      <a:lnTo>
                        <a:pt x="66866" y="135183"/>
                      </a:lnTo>
                      <a:cubicBezTo>
                        <a:pt x="40047" y="126841"/>
                        <a:pt x="18314" y="106956"/>
                        <a:pt x="7478" y="81338"/>
                      </a:cubicBezTo>
                      <a:lnTo>
                        <a:pt x="1154" y="50009"/>
                      </a:lnTo>
                      <a:lnTo>
                        <a:pt x="345" y="50009"/>
                      </a:lnTo>
                      <a:lnTo>
                        <a:pt x="345" y="46005"/>
                      </a:lnTo>
                      <a:lnTo>
                        <a:pt x="0" y="44296"/>
                      </a:lnTo>
                      <a:lnTo>
                        <a:pt x="345" y="42586"/>
                      </a:lnTo>
                      <a:lnTo>
                        <a:pt x="345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06" name="フリーフォーム: 図形 505">
                  <a:extLst>
                    <a:ext uri="{FF2B5EF4-FFF2-40B4-BE49-F238E27FC236}">
                      <a16:creationId xmlns:a16="http://schemas.microsoft.com/office/drawing/2014/main" id="{7DD95AAD-A8EA-DFDA-095A-8A0FCC9EF7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6995" y="976044"/>
                  <a:ext cx="94726" cy="143013"/>
                </a:xfrm>
                <a:custGeom>
                  <a:avLst/>
                  <a:gdLst>
                    <a:gd name="connsiteX0" fmla="*/ 0 w 94726"/>
                    <a:gd name="connsiteY0" fmla="*/ 0 h 143013"/>
                    <a:gd name="connsiteX1" fmla="*/ 94726 w 94726"/>
                    <a:gd name="connsiteY1" fmla="*/ 0 h 143013"/>
                    <a:gd name="connsiteX2" fmla="*/ 94726 w 94726"/>
                    <a:gd name="connsiteY2" fmla="*/ 143013 h 143013"/>
                    <a:gd name="connsiteX3" fmla="*/ 0 w 94726"/>
                    <a:gd name="connsiteY3" fmla="*/ 143013 h 143013"/>
                    <a:gd name="connsiteX4" fmla="*/ 0 w 94726"/>
                    <a:gd name="connsiteY4" fmla="*/ 0 h 1430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4726" h="143013">
                      <a:moveTo>
                        <a:pt x="0" y="0"/>
                      </a:moveTo>
                      <a:lnTo>
                        <a:pt x="94726" y="0"/>
                      </a:lnTo>
                      <a:lnTo>
                        <a:pt x="94726" y="143013"/>
                      </a:lnTo>
                      <a:lnTo>
                        <a:pt x="0" y="1430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507" name="グループ化 506">
              <a:extLst>
                <a:ext uri="{FF2B5EF4-FFF2-40B4-BE49-F238E27FC236}">
                  <a16:creationId xmlns:a16="http://schemas.microsoft.com/office/drawing/2014/main" id="{2EA2BC7E-5AC3-7EA0-316B-4AE96328C0E9}"/>
                </a:ext>
              </a:extLst>
            </p:cNvPr>
            <p:cNvGrpSpPr/>
            <p:nvPr/>
          </p:nvGrpSpPr>
          <p:grpSpPr>
            <a:xfrm>
              <a:off x="5862817" y="8403250"/>
              <a:ext cx="576001" cy="576000"/>
              <a:chOff x="3595725" y="1864626"/>
              <a:chExt cx="576001" cy="576000"/>
            </a:xfrm>
          </p:grpSpPr>
          <p:sp>
            <p:nvSpPr>
              <p:cNvPr id="508" name="正方形/長方形 507">
                <a:extLst>
                  <a:ext uri="{FF2B5EF4-FFF2-40B4-BE49-F238E27FC236}">
                    <a16:creationId xmlns:a16="http://schemas.microsoft.com/office/drawing/2014/main" id="{31FC0688-D9B4-1CEF-8754-43FD1E59CCF6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3595725" y="1864626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509" name="グループ化 508">
                <a:extLst>
                  <a:ext uri="{FF2B5EF4-FFF2-40B4-BE49-F238E27FC236}">
                    <a16:creationId xmlns:a16="http://schemas.microsoft.com/office/drawing/2014/main" id="{2E43EB43-D112-064D-9837-4A6393CC8678}"/>
                  </a:ext>
                </a:extLst>
              </p:cNvPr>
              <p:cNvGrpSpPr/>
              <p:nvPr/>
            </p:nvGrpSpPr>
            <p:grpSpPr>
              <a:xfrm flipH="1">
                <a:off x="3668151" y="1864627"/>
                <a:ext cx="465821" cy="330600"/>
                <a:chOff x="3149605" y="5383943"/>
                <a:chExt cx="334808" cy="237619"/>
              </a:xfrm>
            </p:grpSpPr>
            <p:sp>
              <p:nvSpPr>
                <p:cNvPr id="510" name="フリーフォーム: 図形 509">
                  <a:extLst>
                    <a:ext uri="{FF2B5EF4-FFF2-40B4-BE49-F238E27FC236}">
                      <a16:creationId xmlns:a16="http://schemas.microsoft.com/office/drawing/2014/main" id="{DCA8A6C2-A588-91F0-2756-5D2036D8446F}"/>
                    </a:ext>
                  </a:extLst>
                </p:cNvPr>
                <p:cNvSpPr/>
                <p:nvPr/>
              </p:nvSpPr>
              <p:spPr>
                <a:xfrm>
                  <a:off x="3149605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11" name="フリーフォーム: 図形 510">
                  <a:extLst>
                    <a:ext uri="{FF2B5EF4-FFF2-40B4-BE49-F238E27FC236}">
                      <a16:creationId xmlns:a16="http://schemas.microsoft.com/office/drawing/2014/main" id="{96F73DF9-C867-69E8-FDA6-63CC025024B2}"/>
                    </a:ext>
                  </a:extLst>
                </p:cNvPr>
                <p:cNvSpPr/>
                <p:nvPr/>
              </p:nvSpPr>
              <p:spPr>
                <a:xfrm>
                  <a:off x="3275076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12" name="フリーフォーム: 図形 511">
                  <a:extLst>
                    <a:ext uri="{FF2B5EF4-FFF2-40B4-BE49-F238E27FC236}">
                      <a16:creationId xmlns:a16="http://schemas.microsoft.com/office/drawing/2014/main" id="{D87E3169-F572-54D8-671B-5928FBC215FF}"/>
                    </a:ext>
                  </a:extLst>
                </p:cNvPr>
                <p:cNvSpPr/>
                <p:nvPr/>
              </p:nvSpPr>
              <p:spPr>
                <a:xfrm>
                  <a:off x="3405213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513" name="グループ化 512">
              <a:extLst>
                <a:ext uri="{FF2B5EF4-FFF2-40B4-BE49-F238E27FC236}">
                  <a16:creationId xmlns:a16="http://schemas.microsoft.com/office/drawing/2014/main" id="{E316EB65-F54E-70FB-9A1A-2CA9323AD9F9}"/>
                </a:ext>
              </a:extLst>
            </p:cNvPr>
            <p:cNvGrpSpPr/>
            <p:nvPr/>
          </p:nvGrpSpPr>
          <p:grpSpPr>
            <a:xfrm rot="16200000" flipH="1">
              <a:off x="4710817" y="8403249"/>
              <a:ext cx="576001" cy="576000"/>
              <a:chOff x="2287876" y="4377000"/>
              <a:chExt cx="576001" cy="576000"/>
            </a:xfrm>
          </p:grpSpPr>
          <p:sp>
            <p:nvSpPr>
              <p:cNvPr id="514" name="正方形/長方形 513">
                <a:extLst>
                  <a:ext uri="{FF2B5EF4-FFF2-40B4-BE49-F238E27FC236}">
                    <a16:creationId xmlns:a16="http://schemas.microsoft.com/office/drawing/2014/main" id="{6DA01CB8-1E56-C227-A0E8-CE6CF495EBFA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287877" y="4377000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15" name="フリーフォーム: 図形 514">
                <a:extLst>
                  <a:ext uri="{FF2B5EF4-FFF2-40B4-BE49-F238E27FC236}">
                    <a16:creationId xmlns:a16="http://schemas.microsoft.com/office/drawing/2014/main" id="{49D8826C-1C2B-06C9-ADAB-25EAA27D567C}"/>
                  </a:ext>
                </a:extLst>
              </p:cNvPr>
              <p:cNvSpPr>
                <a:spLocks/>
              </p:cNvSpPr>
              <p:nvPr/>
            </p:nvSpPr>
            <p:spPr>
              <a:xfrm flipH="1">
                <a:off x="2287876" y="4827183"/>
                <a:ext cx="92661" cy="30052"/>
              </a:xfrm>
              <a:custGeom>
                <a:avLst/>
                <a:gdLst>
                  <a:gd name="connsiteX0" fmla="*/ 15026 w 92661"/>
                  <a:gd name="connsiteY0" fmla="*/ 0 h 30052"/>
                  <a:gd name="connsiteX1" fmla="*/ 92661 w 92661"/>
                  <a:gd name="connsiteY1" fmla="*/ 0 h 30052"/>
                  <a:gd name="connsiteX2" fmla="*/ 92661 w 92661"/>
                  <a:gd name="connsiteY2" fmla="*/ 30052 h 30052"/>
                  <a:gd name="connsiteX3" fmla="*/ 15026 w 92661"/>
                  <a:gd name="connsiteY3" fmla="*/ 30052 h 30052"/>
                  <a:gd name="connsiteX4" fmla="*/ 0 w 92661"/>
                  <a:gd name="connsiteY4" fmla="*/ 15026 h 30052"/>
                  <a:gd name="connsiteX5" fmla="*/ 15026 w 92661"/>
                  <a:gd name="connsiteY5" fmla="*/ 0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2661" h="30052">
                    <a:moveTo>
                      <a:pt x="15026" y="0"/>
                    </a:moveTo>
                    <a:lnTo>
                      <a:pt x="92661" y="0"/>
                    </a:lnTo>
                    <a:lnTo>
                      <a:pt x="92661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6"/>
                    </a:cubicBezTo>
                    <a:cubicBezTo>
                      <a:pt x="0" y="6727"/>
                      <a:pt x="6727" y="0"/>
                      <a:pt x="15026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6" name="フリーフォーム: 図形 515">
                <a:extLst>
                  <a:ext uri="{FF2B5EF4-FFF2-40B4-BE49-F238E27FC236}">
                    <a16:creationId xmlns:a16="http://schemas.microsoft.com/office/drawing/2014/main" id="{153EC8A4-5B5C-85D0-BE30-9B0D9C22C0FF}"/>
                  </a:ext>
                </a:extLst>
              </p:cNvPr>
              <p:cNvSpPr>
                <a:spLocks/>
              </p:cNvSpPr>
              <p:nvPr/>
            </p:nvSpPr>
            <p:spPr>
              <a:xfrm rot="3600000" flipH="1">
                <a:off x="2245193" y="4856037"/>
                <a:ext cx="118686" cy="30052"/>
              </a:xfrm>
              <a:custGeom>
                <a:avLst/>
                <a:gdLst>
                  <a:gd name="connsiteX0" fmla="*/ 118686 w 118686"/>
                  <a:gd name="connsiteY0" fmla="*/ 0 h 30052"/>
                  <a:gd name="connsiteX1" fmla="*/ 66636 w 118686"/>
                  <a:gd name="connsiteY1" fmla="*/ 30052 h 30052"/>
                  <a:gd name="connsiteX2" fmla="*/ 15026 w 118686"/>
                  <a:gd name="connsiteY2" fmla="*/ 30052 h 30052"/>
                  <a:gd name="connsiteX3" fmla="*/ 0 w 118686"/>
                  <a:gd name="connsiteY3" fmla="*/ 15027 h 30052"/>
                  <a:gd name="connsiteX4" fmla="*/ 15026 w 118686"/>
                  <a:gd name="connsiteY4" fmla="*/ 0 h 30052"/>
                  <a:gd name="connsiteX5" fmla="*/ 118686 w 118686"/>
                  <a:gd name="connsiteY5" fmla="*/ 0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8686" h="30052">
                    <a:moveTo>
                      <a:pt x="118686" y="0"/>
                    </a:moveTo>
                    <a:lnTo>
                      <a:pt x="66636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7"/>
                    </a:cubicBezTo>
                    <a:cubicBezTo>
                      <a:pt x="0" y="6727"/>
                      <a:pt x="6727" y="0"/>
                      <a:pt x="15026" y="0"/>
                    </a:cubicBezTo>
                    <a:lnTo>
                      <a:pt x="118686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7" name="フリーフォーム: 図形 516">
                <a:extLst>
                  <a:ext uri="{FF2B5EF4-FFF2-40B4-BE49-F238E27FC236}">
                    <a16:creationId xmlns:a16="http://schemas.microsoft.com/office/drawing/2014/main" id="{699CA1EB-E72B-0DC5-B0B5-8ACC19BB2A48}"/>
                  </a:ext>
                </a:extLst>
              </p:cNvPr>
              <p:cNvSpPr>
                <a:spLocks/>
              </p:cNvSpPr>
              <p:nvPr/>
            </p:nvSpPr>
            <p:spPr>
              <a:xfrm rot="18000000" flipH="1">
                <a:off x="2245193" y="4798329"/>
                <a:ext cx="118686" cy="30052"/>
              </a:xfrm>
              <a:custGeom>
                <a:avLst/>
                <a:gdLst>
                  <a:gd name="connsiteX0" fmla="*/ 4401 w 118686"/>
                  <a:gd name="connsiteY0" fmla="*/ 4401 h 30052"/>
                  <a:gd name="connsiteX1" fmla="*/ 15026 w 118686"/>
                  <a:gd name="connsiteY1" fmla="*/ 0 h 30052"/>
                  <a:gd name="connsiteX2" fmla="*/ 66636 w 118686"/>
                  <a:gd name="connsiteY2" fmla="*/ 0 h 30052"/>
                  <a:gd name="connsiteX3" fmla="*/ 118686 w 118686"/>
                  <a:gd name="connsiteY3" fmla="*/ 30052 h 30052"/>
                  <a:gd name="connsiteX4" fmla="*/ 15026 w 118686"/>
                  <a:gd name="connsiteY4" fmla="*/ 30052 h 30052"/>
                  <a:gd name="connsiteX5" fmla="*/ 0 w 118686"/>
                  <a:gd name="connsiteY5" fmla="*/ 15025 h 30052"/>
                  <a:gd name="connsiteX6" fmla="*/ 4401 w 118686"/>
                  <a:gd name="connsiteY6" fmla="*/ 4401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8686" h="30052">
                    <a:moveTo>
                      <a:pt x="4401" y="4401"/>
                    </a:moveTo>
                    <a:cubicBezTo>
                      <a:pt x="7120" y="1682"/>
                      <a:pt x="10876" y="0"/>
                      <a:pt x="15026" y="0"/>
                    </a:cubicBezTo>
                    <a:lnTo>
                      <a:pt x="66636" y="0"/>
                    </a:lnTo>
                    <a:lnTo>
                      <a:pt x="118686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5"/>
                    </a:cubicBezTo>
                    <a:cubicBezTo>
                      <a:pt x="0" y="10876"/>
                      <a:pt x="1682" y="7120"/>
                      <a:pt x="4401" y="440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518" name="グループ化 517">
                <a:extLst>
                  <a:ext uri="{FF2B5EF4-FFF2-40B4-BE49-F238E27FC236}">
                    <a16:creationId xmlns:a16="http://schemas.microsoft.com/office/drawing/2014/main" id="{ED154398-0D83-18BC-E412-CA95F347F943}"/>
                  </a:ext>
                </a:extLst>
              </p:cNvPr>
              <p:cNvGrpSpPr/>
              <p:nvPr/>
            </p:nvGrpSpPr>
            <p:grpSpPr>
              <a:xfrm>
                <a:off x="2436936" y="4510286"/>
                <a:ext cx="125219" cy="212314"/>
                <a:chOff x="2436936" y="4514411"/>
                <a:chExt cx="125219" cy="212314"/>
              </a:xfrm>
            </p:grpSpPr>
            <p:sp>
              <p:nvSpPr>
                <p:cNvPr id="520" name="正方形/長方形 519">
                  <a:extLst>
                    <a:ext uri="{FF2B5EF4-FFF2-40B4-BE49-F238E27FC236}">
                      <a16:creationId xmlns:a16="http://schemas.microsoft.com/office/drawing/2014/main" id="{B51EB967-3B5D-3824-7060-CA5B95A4CF72}"/>
                    </a:ext>
                  </a:extLst>
                </p:cNvPr>
                <p:cNvSpPr/>
                <p:nvPr/>
              </p:nvSpPr>
              <p:spPr>
                <a:xfrm rot="5400000" flipH="1">
                  <a:off x="2393388" y="4557959"/>
                  <a:ext cx="212314" cy="125217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grpSp>
              <p:nvGrpSpPr>
                <p:cNvPr id="521" name="グループ化 520">
                  <a:extLst>
                    <a:ext uri="{FF2B5EF4-FFF2-40B4-BE49-F238E27FC236}">
                      <a16:creationId xmlns:a16="http://schemas.microsoft.com/office/drawing/2014/main" id="{804A2ED8-3BB3-7D31-148E-A4C404EB4DFC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2490392" y="4542170"/>
                  <a:ext cx="71763" cy="148929"/>
                  <a:chOff x="2571965" y="4519022"/>
                  <a:chExt cx="51580" cy="107043"/>
                </a:xfrm>
              </p:grpSpPr>
              <p:sp>
                <p:nvSpPr>
                  <p:cNvPr id="522" name="フリーフォーム: 図形 521">
                    <a:extLst>
                      <a:ext uri="{FF2B5EF4-FFF2-40B4-BE49-F238E27FC236}">
                        <a16:creationId xmlns:a16="http://schemas.microsoft.com/office/drawing/2014/main" id="{FDE47B54-BB4E-78CC-DDD3-D8914231447B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5400000">
                    <a:off x="2576470" y="4514517"/>
                    <a:ext cx="42570" cy="51580"/>
                  </a:xfrm>
                  <a:custGeom>
                    <a:avLst/>
                    <a:gdLst>
                      <a:gd name="connsiteX0" fmla="*/ 0 w 42570"/>
                      <a:gd name="connsiteY0" fmla="*/ 30295 h 51580"/>
                      <a:gd name="connsiteX1" fmla="*/ 0 w 42570"/>
                      <a:gd name="connsiteY1" fmla="*/ 0 h 51580"/>
                      <a:gd name="connsiteX2" fmla="*/ 42570 w 42570"/>
                      <a:gd name="connsiteY2" fmla="*/ 0 h 51580"/>
                      <a:gd name="connsiteX3" fmla="*/ 42570 w 42570"/>
                      <a:gd name="connsiteY3" fmla="*/ 30295 h 51580"/>
                      <a:gd name="connsiteX4" fmla="*/ 21285 w 42570"/>
                      <a:gd name="connsiteY4" fmla="*/ 51580 h 51580"/>
                      <a:gd name="connsiteX5" fmla="*/ 0 w 42570"/>
                      <a:gd name="connsiteY5" fmla="*/ 30295 h 51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570" h="51580">
                        <a:moveTo>
                          <a:pt x="0" y="30295"/>
                        </a:moveTo>
                        <a:lnTo>
                          <a:pt x="0" y="0"/>
                        </a:lnTo>
                        <a:lnTo>
                          <a:pt x="42570" y="0"/>
                        </a:lnTo>
                        <a:lnTo>
                          <a:pt x="42570" y="30295"/>
                        </a:lnTo>
                        <a:cubicBezTo>
                          <a:pt x="42570" y="42050"/>
                          <a:pt x="33040" y="51580"/>
                          <a:pt x="21285" y="51580"/>
                        </a:cubicBezTo>
                        <a:cubicBezTo>
                          <a:pt x="9530" y="51580"/>
                          <a:pt x="0" y="42050"/>
                          <a:pt x="0" y="30295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23" name="フリーフォーム: 図形 522">
                    <a:extLst>
                      <a:ext uri="{FF2B5EF4-FFF2-40B4-BE49-F238E27FC236}">
                        <a16:creationId xmlns:a16="http://schemas.microsoft.com/office/drawing/2014/main" id="{4C1DD546-0139-59F7-7B85-1B7C02AAF4DA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5400000">
                    <a:off x="2576470" y="4578990"/>
                    <a:ext cx="42570" cy="51580"/>
                  </a:xfrm>
                  <a:custGeom>
                    <a:avLst/>
                    <a:gdLst>
                      <a:gd name="connsiteX0" fmla="*/ 0 w 42570"/>
                      <a:gd name="connsiteY0" fmla="*/ 30295 h 51580"/>
                      <a:gd name="connsiteX1" fmla="*/ 0 w 42570"/>
                      <a:gd name="connsiteY1" fmla="*/ 0 h 51580"/>
                      <a:gd name="connsiteX2" fmla="*/ 42570 w 42570"/>
                      <a:gd name="connsiteY2" fmla="*/ 0 h 51580"/>
                      <a:gd name="connsiteX3" fmla="*/ 42570 w 42570"/>
                      <a:gd name="connsiteY3" fmla="*/ 30295 h 51580"/>
                      <a:gd name="connsiteX4" fmla="*/ 21285 w 42570"/>
                      <a:gd name="connsiteY4" fmla="*/ 51580 h 51580"/>
                      <a:gd name="connsiteX5" fmla="*/ 0 w 42570"/>
                      <a:gd name="connsiteY5" fmla="*/ 30295 h 51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570" h="51580">
                        <a:moveTo>
                          <a:pt x="0" y="30295"/>
                        </a:moveTo>
                        <a:lnTo>
                          <a:pt x="0" y="0"/>
                        </a:lnTo>
                        <a:lnTo>
                          <a:pt x="42570" y="0"/>
                        </a:lnTo>
                        <a:lnTo>
                          <a:pt x="42570" y="30295"/>
                        </a:lnTo>
                        <a:cubicBezTo>
                          <a:pt x="42570" y="42050"/>
                          <a:pt x="33040" y="51580"/>
                          <a:pt x="21285" y="51580"/>
                        </a:cubicBezTo>
                        <a:cubicBezTo>
                          <a:pt x="9530" y="51580"/>
                          <a:pt x="0" y="42050"/>
                          <a:pt x="0" y="30295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sp>
            <p:nvSpPr>
              <p:cNvPr id="519" name="フリーフォーム: 図形 518">
                <a:extLst>
                  <a:ext uri="{FF2B5EF4-FFF2-40B4-BE49-F238E27FC236}">
                    <a16:creationId xmlns:a16="http://schemas.microsoft.com/office/drawing/2014/main" id="{DFD6A0DA-2179-45B0-486E-8F813F2972F8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2287877" y="4377000"/>
                <a:ext cx="148783" cy="345600"/>
              </a:xfrm>
              <a:custGeom>
                <a:avLst/>
                <a:gdLst>
                  <a:gd name="connsiteX0" fmla="*/ 148783 w 148783"/>
                  <a:gd name="connsiteY0" fmla="*/ 345600 h 345600"/>
                  <a:gd name="connsiteX1" fmla="*/ 0 w 148783"/>
                  <a:gd name="connsiteY1" fmla="*/ 345600 h 345600"/>
                  <a:gd name="connsiteX2" fmla="*/ 0 w 148783"/>
                  <a:gd name="connsiteY2" fmla="*/ 0 h 345600"/>
                  <a:gd name="connsiteX3" fmla="*/ 148783 w 148783"/>
                  <a:gd name="connsiteY3" fmla="*/ 0 h 345600"/>
                  <a:gd name="connsiteX4" fmla="*/ 148783 w 148783"/>
                  <a:gd name="connsiteY4" fmla="*/ 345600 h 345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783" h="345600">
                    <a:moveTo>
                      <a:pt x="148783" y="345600"/>
                    </a:moveTo>
                    <a:lnTo>
                      <a:pt x="0" y="345600"/>
                    </a:lnTo>
                    <a:lnTo>
                      <a:pt x="0" y="0"/>
                    </a:lnTo>
                    <a:lnTo>
                      <a:pt x="148783" y="0"/>
                    </a:lnTo>
                    <a:lnTo>
                      <a:pt x="148783" y="34560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24" name="グループ化 523">
              <a:extLst>
                <a:ext uri="{FF2B5EF4-FFF2-40B4-BE49-F238E27FC236}">
                  <a16:creationId xmlns:a16="http://schemas.microsoft.com/office/drawing/2014/main" id="{A15ECB0C-1704-7A8C-61A6-56A2FC2120E0}"/>
                </a:ext>
              </a:extLst>
            </p:cNvPr>
            <p:cNvGrpSpPr/>
            <p:nvPr/>
          </p:nvGrpSpPr>
          <p:grpSpPr>
            <a:xfrm rot="10800000">
              <a:off x="5286818" y="7827249"/>
              <a:ext cx="576000" cy="576000"/>
              <a:chOff x="1752076" y="1608791"/>
              <a:chExt cx="576000" cy="576000"/>
            </a:xfrm>
          </p:grpSpPr>
          <p:sp>
            <p:nvSpPr>
              <p:cNvPr id="525" name="正方形/長方形 524">
                <a:extLst>
                  <a:ext uri="{FF2B5EF4-FFF2-40B4-BE49-F238E27FC236}">
                    <a16:creationId xmlns:a16="http://schemas.microsoft.com/office/drawing/2014/main" id="{9977D247-ADBA-828C-35F7-7E7503DFC1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52076" y="1608791"/>
                <a:ext cx="576000" cy="576000"/>
              </a:xfrm>
              <a:prstGeom prst="rect">
                <a:avLst/>
              </a:prstGeom>
              <a:solidFill>
                <a:srgbClr val="898B8A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6" name="正方形/長方形 525">
                <a:extLst>
                  <a:ext uri="{FF2B5EF4-FFF2-40B4-BE49-F238E27FC236}">
                    <a16:creationId xmlns:a16="http://schemas.microsoft.com/office/drawing/2014/main" id="{449BAA88-2170-FB60-1763-A0BC1585417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2039544"/>
                <a:ext cx="576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27" name="正方形/長方形 526">
                <a:extLst>
                  <a:ext uri="{FF2B5EF4-FFF2-40B4-BE49-F238E27FC236}">
                    <a16:creationId xmlns:a16="http://schemas.microsoft.com/office/drawing/2014/main" id="{3320595F-EB6B-7A1B-0C31-4B692133364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1862280"/>
                <a:ext cx="576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8" name="正方形/長方形 527">
                <a:extLst>
                  <a:ext uri="{FF2B5EF4-FFF2-40B4-BE49-F238E27FC236}">
                    <a16:creationId xmlns:a16="http://schemas.microsoft.com/office/drawing/2014/main" id="{C48A6BD7-7DF8-705A-6199-F95073BD28F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1681220"/>
                <a:ext cx="576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29" name="グループ化 528">
              <a:extLst>
                <a:ext uri="{FF2B5EF4-FFF2-40B4-BE49-F238E27FC236}">
                  <a16:creationId xmlns:a16="http://schemas.microsoft.com/office/drawing/2014/main" id="{8736E87B-5194-8FCB-2CD7-DFA3DC165764}"/>
                </a:ext>
              </a:extLst>
            </p:cNvPr>
            <p:cNvGrpSpPr/>
            <p:nvPr/>
          </p:nvGrpSpPr>
          <p:grpSpPr>
            <a:xfrm rot="5400000">
              <a:off x="5286818" y="7251250"/>
              <a:ext cx="576000" cy="576002"/>
              <a:chOff x="2176134" y="8570176"/>
              <a:chExt cx="576000" cy="576002"/>
            </a:xfrm>
          </p:grpSpPr>
          <p:sp>
            <p:nvSpPr>
              <p:cNvPr id="530" name="正方形/長方形 529">
                <a:extLst>
                  <a:ext uri="{FF2B5EF4-FFF2-40B4-BE49-F238E27FC236}">
                    <a16:creationId xmlns:a16="http://schemas.microsoft.com/office/drawing/2014/main" id="{9A19B8B4-EA71-FA1A-1C00-021E1B8F72E8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>
                <a:off x="2176133" y="8570177"/>
                <a:ext cx="576002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531" name="グループ化 530">
                <a:extLst>
                  <a:ext uri="{FF2B5EF4-FFF2-40B4-BE49-F238E27FC236}">
                    <a16:creationId xmlns:a16="http://schemas.microsoft.com/office/drawing/2014/main" id="{EA7A5C09-63BF-49F2-1334-86C4C7AAB7E5}"/>
                  </a:ext>
                </a:extLst>
              </p:cNvPr>
              <p:cNvGrpSpPr/>
              <p:nvPr/>
            </p:nvGrpSpPr>
            <p:grpSpPr>
              <a:xfrm>
                <a:off x="2479239" y="8858178"/>
                <a:ext cx="125218" cy="125217"/>
                <a:chOff x="3650038" y="6006916"/>
                <a:chExt cx="90000" cy="90000"/>
              </a:xfrm>
            </p:grpSpPr>
            <p:sp>
              <p:nvSpPr>
                <p:cNvPr id="534" name="正方形/長方形 533">
                  <a:extLst>
                    <a:ext uri="{FF2B5EF4-FFF2-40B4-BE49-F238E27FC236}">
                      <a16:creationId xmlns:a16="http://schemas.microsoft.com/office/drawing/2014/main" id="{AB9D7661-6380-61B5-CD09-3DCDC31A5B32}"/>
                    </a:ext>
                  </a:extLst>
                </p:cNvPr>
                <p:cNvSpPr/>
                <p:nvPr/>
              </p:nvSpPr>
              <p:spPr>
                <a:xfrm rot="16200000">
                  <a:off x="3650038" y="6006916"/>
                  <a:ext cx="90000" cy="90000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35" name="フリーフォーム: 図形 534">
                  <a:extLst>
                    <a:ext uri="{FF2B5EF4-FFF2-40B4-BE49-F238E27FC236}">
                      <a16:creationId xmlns:a16="http://schemas.microsoft.com/office/drawing/2014/main" id="{C3AA3E5D-ECB4-4EF6-96F6-FCF11392794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>
                  <a:off x="3704506" y="6009570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36" name="フリーフォーム: 図形 535">
                  <a:extLst>
                    <a:ext uri="{FF2B5EF4-FFF2-40B4-BE49-F238E27FC236}">
                      <a16:creationId xmlns:a16="http://schemas.microsoft.com/office/drawing/2014/main" id="{4172D958-CB25-D695-85EC-7CEAC8CB105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>
                  <a:off x="3704506" y="6049244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532" name="フリーフォーム: 図形 531">
                <a:extLst>
                  <a:ext uri="{FF2B5EF4-FFF2-40B4-BE49-F238E27FC236}">
                    <a16:creationId xmlns:a16="http://schemas.microsoft.com/office/drawing/2014/main" id="{EBC4F8FB-0BB9-EB18-2D38-35AEBD091DB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460834" y="8572561"/>
                <a:ext cx="291300" cy="314213"/>
              </a:xfrm>
              <a:custGeom>
                <a:avLst/>
                <a:gdLst>
                  <a:gd name="connsiteX0" fmla="*/ 291300 w 291300"/>
                  <a:gd name="connsiteY0" fmla="*/ 0 h 314213"/>
                  <a:gd name="connsiteX1" fmla="*/ 0 w 291300"/>
                  <a:gd name="connsiteY1" fmla="*/ 0 h 314213"/>
                  <a:gd name="connsiteX2" fmla="*/ 0 w 291300"/>
                  <a:gd name="connsiteY2" fmla="*/ 314213 h 314213"/>
                  <a:gd name="connsiteX3" fmla="*/ 50663 w 291300"/>
                  <a:gd name="connsiteY3" fmla="*/ 309106 h 314213"/>
                  <a:gd name="connsiteX4" fmla="*/ 291300 w 291300"/>
                  <a:gd name="connsiteY4" fmla="*/ 13854 h 314213"/>
                  <a:gd name="connsiteX5" fmla="*/ 291300 w 291300"/>
                  <a:gd name="connsiteY5" fmla="*/ 0 h 314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1300" h="314213">
                    <a:moveTo>
                      <a:pt x="291300" y="0"/>
                    </a:moveTo>
                    <a:lnTo>
                      <a:pt x="0" y="0"/>
                    </a:lnTo>
                    <a:lnTo>
                      <a:pt x="0" y="314213"/>
                    </a:lnTo>
                    <a:lnTo>
                      <a:pt x="50663" y="309106"/>
                    </a:lnTo>
                    <a:cubicBezTo>
                      <a:pt x="187994" y="281004"/>
                      <a:pt x="291300" y="159493"/>
                      <a:pt x="291300" y="13854"/>
                    </a:cubicBezTo>
                    <a:lnTo>
                      <a:pt x="29130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33" name="フリーフォーム: 図形 532">
                <a:extLst>
                  <a:ext uri="{FF2B5EF4-FFF2-40B4-BE49-F238E27FC236}">
                    <a16:creationId xmlns:a16="http://schemas.microsoft.com/office/drawing/2014/main" id="{053E8E54-04B8-0DC6-A439-E26C84A544E8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2602291" y="8695393"/>
                <a:ext cx="149842" cy="450783"/>
              </a:xfrm>
              <a:custGeom>
                <a:avLst/>
                <a:gdLst>
                  <a:gd name="connsiteX0" fmla="*/ 149842 w 149842"/>
                  <a:gd name="connsiteY0" fmla="*/ 450783 h 450783"/>
                  <a:gd name="connsiteX1" fmla="*/ 0 w 149842"/>
                  <a:gd name="connsiteY1" fmla="*/ 450783 h 450783"/>
                  <a:gd name="connsiteX2" fmla="*/ 0 w 149842"/>
                  <a:gd name="connsiteY2" fmla="*/ 0 h 450783"/>
                  <a:gd name="connsiteX3" fmla="*/ 149842 w 149842"/>
                  <a:gd name="connsiteY3" fmla="*/ 0 h 45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842" h="450783">
                    <a:moveTo>
                      <a:pt x="149842" y="450783"/>
                    </a:moveTo>
                    <a:lnTo>
                      <a:pt x="0" y="450783"/>
                    </a:lnTo>
                    <a:lnTo>
                      <a:pt x="0" y="0"/>
                    </a:lnTo>
                    <a:lnTo>
                      <a:pt x="149842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37" name="グループ化 536">
              <a:extLst>
                <a:ext uri="{FF2B5EF4-FFF2-40B4-BE49-F238E27FC236}">
                  <a16:creationId xmlns:a16="http://schemas.microsoft.com/office/drawing/2014/main" id="{3378D9C4-650D-2A72-8E8A-F6E992F087B5}"/>
                </a:ext>
              </a:extLst>
            </p:cNvPr>
            <p:cNvGrpSpPr/>
            <p:nvPr/>
          </p:nvGrpSpPr>
          <p:grpSpPr>
            <a:xfrm>
              <a:off x="5286817" y="6675251"/>
              <a:ext cx="576000" cy="576000"/>
              <a:chOff x="3210926" y="8751054"/>
              <a:chExt cx="576000" cy="576000"/>
            </a:xfrm>
          </p:grpSpPr>
          <p:sp>
            <p:nvSpPr>
              <p:cNvPr id="538" name="正方形/長方形 537">
                <a:extLst>
                  <a:ext uri="{FF2B5EF4-FFF2-40B4-BE49-F238E27FC236}">
                    <a16:creationId xmlns:a16="http://schemas.microsoft.com/office/drawing/2014/main" id="{69AECFBB-D284-85FC-1E81-C786A2CF357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3210926" y="8751054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39" name="フリーフォーム: 図形 538">
                <a:extLst>
                  <a:ext uri="{FF2B5EF4-FFF2-40B4-BE49-F238E27FC236}">
                    <a16:creationId xmlns:a16="http://schemas.microsoft.com/office/drawing/2014/main" id="{666FB528-8D4B-E5FE-B7D5-A0C5355E8265}"/>
                  </a:ext>
                </a:extLst>
              </p:cNvPr>
              <p:cNvSpPr/>
              <p:nvPr/>
            </p:nvSpPr>
            <p:spPr>
              <a:xfrm flipH="1">
                <a:off x="3643732" y="9069030"/>
                <a:ext cx="143194" cy="258024"/>
              </a:xfrm>
              <a:custGeom>
                <a:avLst/>
                <a:gdLst>
                  <a:gd name="connsiteX0" fmla="*/ 143194 w 143194"/>
                  <a:gd name="connsiteY0" fmla="*/ 0 h 258024"/>
                  <a:gd name="connsiteX1" fmla="*/ 0 w 143194"/>
                  <a:gd name="connsiteY1" fmla="*/ 0 h 258024"/>
                  <a:gd name="connsiteX2" fmla="*/ 0 w 143194"/>
                  <a:gd name="connsiteY2" fmla="*/ 258024 h 258024"/>
                  <a:gd name="connsiteX3" fmla="*/ 143194 w 143194"/>
                  <a:gd name="connsiteY3" fmla="*/ 258024 h 258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194" h="258024">
                    <a:moveTo>
                      <a:pt x="143194" y="0"/>
                    </a:moveTo>
                    <a:lnTo>
                      <a:pt x="0" y="0"/>
                    </a:lnTo>
                    <a:lnTo>
                      <a:pt x="0" y="258024"/>
                    </a:lnTo>
                    <a:lnTo>
                      <a:pt x="143194" y="258024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0" name="正方形/長方形 539">
                <a:extLst>
                  <a:ext uri="{FF2B5EF4-FFF2-40B4-BE49-F238E27FC236}">
                    <a16:creationId xmlns:a16="http://schemas.microsoft.com/office/drawing/2014/main" id="{0736C44B-966D-1EB8-1B58-24BF85E6CE11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3210926" y="8982980"/>
                <a:ext cx="450783" cy="34407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1" name="正方形/長方形 540">
                <a:extLst>
                  <a:ext uri="{FF2B5EF4-FFF2-40B4-BE49-F238E27FC236}">
                    <a16:creationId xmlns:a16="http://schemas.microsoft.com/office/drawing/2014/main" id="{BF2C391C-4718-A7D5-9D4C-CD959723C907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3256004" y="8982980"/>
                <a:ext cx="360626" cy="298450"/>
              </a:xfrm>
              <a:prstGeom prst="rect">
                <a:avLst/>
              </a:prstGeom>
              <a:solidFill>
                <a:srgbClr val="BCBB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2" name="フリーフォーム: 図形 541">
                <a:extLst>
                  <a:ext uri="{FF2B5EF4-FFF2-40B4-BE49-F238E27FC236}">
                    <a16:creationId xmlns:a16="http://schemas.microsoft.com/office/drawing/2014/main" id="{F1E8EF78-46FD-59B6-4886-E29CB5F8A1B2}"/>
                  </a:ext>
                </a:extLst>
              </p:cNvPr>
              <p:cNvSpPr/>
              <p:nvPr/>
            </p:nvSpPr>
            <p:spPr>
              <a:xfrm rot="16200000" flipH="1">
                <a:off x="3463065" y="9128411"/>
                <a:ext cx="122418" cy="116139"/>
              </a:xfrm>
              <a:custGeom>
                <a:avLst/>
                <a:gdLst>
                  <a:gd name="connsiteX0" fmla="*/ 0 w 371475"/>
                  <a:gd name="connsiteY0" fmla="*/ 352425 h 352425"/>
                  <a:gd name="connsiteX1" fmla="*/ 371475 w 371475"/>
                  <a:gd name="connsiteY1" fmla="*/ 352425 h 352425"/>
                  <a:gd name="connsiteX2" fmla="*/ 371475 w 371475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1475" h="352425">
                    <a:moveTo>
                      <a:pt x="0" y="352425"/>
                    </a:moveTo>
                    <a:lnTo>
                      <a:pt x="371475" y="352425"/>
                    </a:lnTo>
                    <a:lnTo>
                      <a:pt x="371475" y="0"/>
                    </a:lnTo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3" name="フリーフォーム: 図形 542">
                <a:extLst>
                  <a:ext uri="{FF2B5EF4-FFF2-40B4-BE49-F238E27FC236}">
                    <a16:creationId xmlns:a16="http://schemas.microsoft.com/office/drawing/2014/main" id="{AAE934FE-4189-92DA-3B76-E107EABCA4A4}"/>
                  </a:ext>
                </a:extLst>
              </p:cNvPr>
              <p:cNvSpPr/>
              <p:nvPr/>
            </p:nvSpPr>
            <p:spPr>
              <a:xfrm rot="16200000" flipH="1">
                <a:off x="3490132" y="9153206"/>
                <a:ext cx="41345" cy="39225"/>
              </a:xfrm>
              <a:custGeom>
                <a:avLst/>
                <a:gdLst>
                  <a:gd name="connsiteX0" fmla="*/ 0 w 371475"/>
                  <a:gd name="connsiteY0" fmla="*/ 352425 h 352425"/>
                  <a:gd name="connsiteX1" fmla="*/ 371475 w 371475"/>
                  <a:gd name="connsiteY1" fmla="*/ 352425 h 352425"/>
                  <a:gd name="connsiteX2" fmla="*/ 371475 w 371475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1475" h="352425">
                    <a:moveTo>
                      <a:pt x="0" y="352425"/>
                    </a:moveTo>
                    <a:lnTo>
                      <a:pt x="371475" y="352425"/>
                    </a:lnTo>
                    <a:lnTo>
                      <a:pt x="371475" y="0"/>
                    </a:lnTo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544" name="グループ化 543">
                <a:extLst>
                  <a:ext uri="{FF2B5EF4-FFF2-40B4-BE49-F238E27FC236}">
                    <a16:creationId xmlns:a16="http://schemas.microsoft.com/office/drawing/2014/main" id="{327D4BE8-833D-E320-3451-E440C257F90B}"/>
                  </a:ext>
                </a:extLst>
              </p:cNvPr>
              <p:cNvGrpSpPr/>
              <p:nvPr/>
            </p:nvGrpSpPr>
            <p:grpSpPr>
              <a:xfrm flipH="1">
                <a:off x="3373709" y="8982980"/>
                <a:ext cx="125217" cy="212314"/>
                <a:chOff x="3323530" y="4887173"/>
                <a:chExt cx="90000" cy="152601"/>
              </a:xfrm>
            </p:grpSpPr>
            <p:sp>
              <p:nvSpPr>
                <p:cNvPr id="545" name="正方形/長方形 544">
                  <a:extLst>
                    <a:ext uri="{FF2B5EF4-FFF2-40B4-BE49-F238E27FC236}">
                      <a16:creationId xmlns:a16="http://schemas.microsoft.com/office/drawing/2014/main" id="{72CD6ED8-AAED-C0BC-C79B-EB8F7B979F1C}"/>
                    </a:ext>
                  </a:extLst>
                </p:cNvPr>
                <p:cNvSpPr/>
                <p:nvPr/>
              </p:nvSpPr>
              <p:spPr>
                <a:xfrm rot="16200000">
                  <a:off x="3292229" y="4918474"/>
                  <a:ext cx="152601" cy="90000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noFill/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46" name="フリーフォーム: 図形 545">
                  <a:extLst>
                    <a:ext uri="{FF2B5EF4-FFF2-40B4-BE49-F238E27FC236}">
                      <a16:creationId xmlns:a16="http://schemas.microsoft.com/office/drawing/2014/main" id="{E4CDFAF2-E7F5-38B7-0BC1-7686EA46FDDA}"/>
                    </a:ext>
                  </a:extLst>
                </p:cNvPr>
                <p:cNvSpPr/>
                <p:nvPr/>
              </p:nvSpPr>
              <p:spPr>
                <a:xfrm rot="16200000">
                  <a:off x="3339099" y="4962073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47" name="フリーフォーム: 図形 546">
                  <a:extLst>
                    <a:ext uri="{FF2B5EF4-FFF2-40B4-BE49-F238E27FC236}">
                      <a16:creationId xmlns:a16="http://schemas.microsoft.com/office/drawing/2014/main" id="{D4C5556E-C4E9-FBCA-6435-0C1A161645A2}"/>
                    </a:ext>
                  </a:extLst>
                </p:cNvPr>
                <p:cNvSpPr/>
                <p:nvPr/>
              </p:nvSpPr>
              <p:spPr>
                <a:xfrm rot="16200000">
                  <a:off x="3339099" y="4897600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114" name="グループ化 113">
              <a:extLst>
                <a:ext uri="{FF2B5EF4-FFF2-40B4-BE49-F238E27FC236}">
                  <a16:creationId xmlns:a16="http://schemas.microsoft.com/office/drawing/2014/main" id="{B163FFB4-9BC6-56FF-FEAC-1B0F33500D26}"/>
                </a:ext>
              </a:extLst>
            </p:cNvPr>
            <p:cNvGrpSpPr/>
            <p:nvPr/>
          </p:nvGrpSpPr>
          <p:grpSpPr>
            <a:xfrm rot="10800000">
              <a:off x="4710817" y="6533631"/>
              <a:ext cx="1728000" cy="2445619"/>
              <a:chOff x="422583" y="1251122"/>
              <a:chExt cx="1728000" cy="2445619"/>
            </a:xfrm>
          </p:grpSpPr>
          <p:sp>
            <p:nvSpPr>
              <p:cNvPr id="115" name="台形 114">
                <a:extLst>
                  <a:ext uri="{FF2B5EF4-FFF2-40B4-BE49-F238E27FC236}">
                    <a16:creationId xmlns:a16="http://schemas.microsoft.com/office/drawing/2014/main" id="{6211F6F6-330C-8A6D-6BE6-D80A03B1A04B}"/>
                  </a:ext>
                </a:extLst>
              </p:cNvPr>
              <p:cNvSpPr/>
              <p:nvPr/>
            </p:nvSpPr>
            <p:spPr>
              <a:xfrm rot="10800000">
                <a:off x="998583" y="3552741"/>
                <a:ext cx="576000" cy="144000"/>
              </a:xfrm>
              <a:prstGeom prst="trapezoid">
                <a:avLst>
                  <a:gd name="adj" fmla="val 129501"/>
                </a:avLst>
              </a:pr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16" name="グループ化 115">
                <a:extLst>
                  <a:ext uri="{FF2B5EF4-FFF2-40B4-BE49-F238E27FC236}">
                    <a16:creationId xmlns:a16="http://schemas.microsoft.com/office/drawing/2014/main" id="{5056EB1C-4E99-D15B-7418-819F325C1B34}"/>
                  </a:ext>
                </a:extLst>
              </p:cNvPr>
              <p:cNvGrpSpPr/>
              <p:nvPr/>
            </p:nvGrpSpPr>
            <p:grpSpPr>
              <a:xfrm flipH="1">
                <a:off x="856800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127" name="台形 126">
                  <a:extLst>
                    <a:ext uri="{FF2B5EF4-FFF2-40B4-BE49-F238E27FC236}">
                      <a16:creationId xmlns:a16="http://schemas.microsoft.com/office/drawing/2014/main" id="{3F0330F6-3439-0CD8-280B-FA1E85F21213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8" name="台形 127">
                  <a:extLst>
                    <a:ext uri="{FF2B5EF4-FFF2-40B4-BE49-F238E27FC236}">
                      <a16:creationId xmlns:a16="http://schemas.microsoft.com/office/drawing/2014/main" id="{8327CD0E-16D9-A999-3085-F5F8732A8F90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9" name="台形 128">
                  <a:extLst>
                    <a:ext uri="{FF2B5EF4-FFF2-40B4-BE49-F238E27FC236}">
                      <a16:creationId xmlns:a16="http://schemas.microsoft.com/office/drawing/2014/main" id="{0B6E7924-F0E0-CE1B-B3AA-A956266199C2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17" name="グループ化 116">
                <a:extLst>
                  <a:ext uri="{FF2B5EF4-FFF2-40B4-BE49-F238E27FC236}">
                    <a16:creationId xmlns:a16="http://schemas.microsoft.com/office/drawing/2014/main" id="{D2823188-997D-06FA-83C7-059323F3CE67}"/>
                  </a:ext>
                </a:extLst>
              </p:cNvPr>
              <p:cNvGrpSpPr/>
              <p:nvPr/>
            </p:nvGrpSpPr>
            <p:grpSpPr>
              <a:xfrm>
                <a:off x="1574747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124" name="台形 123">
                  <a:extLst>
                    <a:ext uri="{FF2B5EF4-FFF2-40B4-BE49-F238E27FC236}">
                      <a16:creationId xmlns:a16="http://schemas.microsoft.com/office/drawing/2014/main" id="{890246C6-6DB7-0831-6EBE-06675B0F8979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5" name="台形 124">
                  <a:extLst>
                    <a:ext uri="{FF2B5EF4-FFF2-40B4-BE49-F238E27FC236}">
                      <a16:creationId xmlns:a16="http://schemas.microsoft.com/office/drawing/2014/main" id="{ECC18200-D442-947E-70BC-06F57276BA2E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6" name="台形 125">
                  <a:extLst>
                    <a:ext uri="{FF2B5EF4-FFF2-40B4-BE49-F238E27FC236}">
                      <a16:creationId xmlns:a16="http://schemas.microsoft.com/office/drawing/2014/main" id="{D8F33A38-EF46-E88D-7B74-346F3EF7DE78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18" name="正方形/長方形 117">
                <a:extLst>
                  <a:ext uri="{FF2B5EF4-FFF2-40B4-BE49-F238E27FC236}">
                    <a16:creationId xmlns:a16="http://schemas.microsoft.com/office/drawing/2014/main" id="{93CBA084-4F36-C5FE-732D-CAC2816D7B4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9" name="正方形/長方形 118">
                <a:extLst>
                  <a:ext uri="{FF2B5EF4-FFF2-40B4-BE49-F238E27FC236}">
                    <a16:creationId xmlns:a16="http://schemas.microsoft.com/office/drawing/2014/main" id="{92C21EAD-0C94-44DA-9BE3-DD2A8BEB80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827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0" name="正方形/長方形 119">
                <a:extLst>
                  <a:ext uri="{FF2B5EF4-FFF2-40B4-BE49-F238E27FC236}">
                    <a16:creationId xmlns:a16="http://schemas.microsoft.com/office/drawing/2014/main" id="{5AA1325D-685A-9708-8D0B-DEBD0AC784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403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1" name="正方形/長方形 120">
                <a:extLst>
                  <a:ext uri="{FF2B5EF4-FFF2-40B4-BE49-F238E27FC236}">
                    <a16:creationId xmlns:a16="http://schemas.microsoft.com/office/drawing/2014/main" id="{D226AF60-C4DA-71C4-850E-B28A5D172A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979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2" name="正方形/長方形 121">
                <a:extLst>
                  <a:ext uri="{FF2B5EF4-FFF2-40B4-BE49-F238E27FC236}">
                    <a16:creationId xmlns:a16="http://schemas.microsoft.com/office/drawing/2014/main" id="{E902C026-E3FF-D3C0-FA4B-28FD446E23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74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3" name="正方形/長方形 122">
                <a:extLst>
                  <a:ext uri="{FF2B5EF4-FFF2-40B4-BE49-F238E27FC236}">
                    <a16:creationId xmlns:a16="http://schemas.microsoft.com/office/drawing/2014/main" id="{5B2B298A-9553-2967-73DC-AB78D37AF7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2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697" name="直線矢印コネクタ 696">
            <a:extLst>
              <a:ext uri="{FF2B5EF4-FFF2-40B4-BE49-F238E27FC236}">
                <a16:creationId xmlns:a16="http://schemas.microsoft.com/office/drawing/2014/main" id="{AD4F9174-20CD-F655-70CF-3D0582690728}"/>
              </a:ext>
            </a:extLst>
          </p:cNvPr>
          <p:cNvCxnSpPr>
            <a:cxnSpLocks/>
          </p:cNvCxnSpPr>
          <p:nvPr/>
        </p:nvCxnSpPr>
        <p:spPr>
          <a:xfrm flipH="1">
            <a:off x="6115050" y="2187800"/>
            <a:ext cx="135731" cy="238125"/>
          </a:xfrm>
          <a:prstGeom prst="straightConnector1">
            <a:avLst/>
          </a:prstGeom>
          <a:ln w="31750" cap="rnd">
            <a:solidFill>
              <a:srgbClr val="FF0000"/>
            </a:solidFill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1" name="グループ化 630">
            <a:extLst>
              <a:ext uri="{FF2B5EF4-FFF2-40B4-BE49-F238E27FC236}">
                <a16:creationId xmlns:a16="http://schemas.microsoft.com/office/drawing/2014/main" id="{01897169-F17E-9823-FFA5-D4676E4E9A98}"/>
              </a:ext>
            </a:extLst>
          </p:cNvPr>
          <p:cNvGrpSpPr>
            <a:grpSpLocks noChangeAspect="1"/>
          </p:cNvGrpSpPr>
          <p:nvPr/>
        </p:nvGrpSpPr>
        <p:grpSpPr>
          <a:xfrm>
            <a:off x="99884" y="5775350"/>
            <a:ext cx="1987200" cy="2812462"/>
            <a:chOff x="422583" y="1461799"/>
            <a:chExt cx="1728000" cy="2445619"/>
          </a:xfrm>
        </p:grpSpPr>
        <p:grpSp>
          <p:nvGrpSpPr>
            <p:cNvPr id="172" name="グループ化 171">
              <a:extLst>
                <a:ext uri="{FF2B5EF4-FFF2-40B4-BE49-F238E27FC236}">
                  <a16:creationId xmlns:a16="http://schemas.microsoft.com/office/drawing/2014/main" id="{DF231577-DDE2-29DA-9020-0B4E0B20311D}"/>
                </a:ext>
              </a:extLst>
            </p:cNvPr>
            <p:cNvGrpSpPr/>
            <p:nvPr/>
          </p:nvGrpSpPr>
          <p:grpSpPr>
            <a:xfrm rot="5400000" flipH="1">
              <a:off x="997584" y="3189800"/>
              <a:ext cx="576002" cy="576000"/>
              <a:chOff x="515982" y="7994177"/>
              <a:chExt cx="576002" cy="576000"/>
            </a:xfrm>
          </p:grpSpPr>
          <p:sp>
            <p:nvSpPr>
              <p:cNvPr id="173" name="正方形/長方形 172">
                <a:extLst>
                  <a:ext uri="{FF2B5EF4-FFF2-40B4-BE49-F238E27FC236}">
                    <a16:creationId xmlns:a16="http://schemas.microsoft.com/office/drawing/2014/main" id="{F7CCF7DB-F256-37E7-BE71-B4483F6BB2B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15982" y="7994177"/>
                <a:ext cx="576002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74" name="フリーフォーム: 図形 173">
                <a:extLst>
                  <a:ext uri="{FF2B5EF4-FFF2-40B4-BE49-F238E27FC236}">
                    <a16:creationId xmlns:a16="http://schemas.microsoft.com/office/drawing/2014/main" id="{015996A9-006F-D9C9-008A-6CDC6506B4E7}"/>
                  </a:ext>
                </a:extLst>
              </p:cNvPr>
              <p:cNvSpPr/>
              <p:nvPr/>
            </p:nvSpPr>
            <p:spPr>
              <a:xfrm rot="16200000">
                <a:off x="714002" y="8194576"/>
                <a:ext cx="449825" cy="301375"/>
              </a:xfrm>
              <a:custGeom>
                <a:avLst/>
                <a:gdLst>
                  <a:gd name="connsiteX0" fmla="*/ 449825 w 449825"/>
                  <a:gd name="connsiteY0" fmla="*/ 301375 h 301375"/>
                  <a:gd name="connsiteX1" fmla="*/ 0 w 449825"/>
                  <a:gd name="connsiteY1" fmla="*/ 301375 h 301375"/>
                  <a:gd name="connsiteX2" fmla="*/ 0 w 449825"/>
                  <a:gd name="connsiteY2" fmla="*/ 0 h 301375"/>
                  <a:gd name="connsiteX3" fmla="*/ 148451 w 449825"/>
                  <a:gd name="connsiteY3" fmla="*/ 0 h 301375"/>
                  <a:gd name="connsiteX4" fmla="*/ 443702 w 449825"/>
                  <a:gd name="connsiteY4" fmla="*/ 240638 h 301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9825" h="301375">
                    <a:moveTo>
                      <a:pt x="449825" y="301375"/>
                    </a:moveTo>
                    <a:lnTo>
                      <a:pt x="0" y="301375"/>
                    </a:lnTo>
                    <a:lnTo>
                      <a:pt x="0" y="0"/>
                    </a:lnTo>
                    <a:lnTo>
                      <a:pt x="148451" y="0"/>
                    </a:lnTo>
                    <a:cubicBezTo>
                      <a:pt x="294090" y="0"/>
                      <a:pt x="415600" y="103306"/>
                      <a:pt x="443702" y="240638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75" name="正方形/長方形 174">
                <a:extLst>
                  <a:ext uri="{FF2B5EF4-FFF2-40B4-BE49-F238E27FC236}">
                    <a16:creationId xmlns:a16="http://schemas.microsoft.com/office/drawing/2014/main" id="{AD1EA5C9-B178-0CA3-0C86-67CFB6BB83BC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517319" y="7994177"/>
                <a:ext cx="299683" cy="45078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30" name="グループ化 129">
              <a:extLst>
                <a:ext uri="{FF2B5EF4-FFF2-40B4-BE49-F238E27FC236}">
                  <a16:creationId xmlns:a16="http://schemas.microsoft.com/office/drawing/2014/main" id="{354071E6-3BA5-F542-447A-6A60C9727E64}"/>
                </a:ext>
              </a:extLst>
            </p:cNvPr>
            <p:cNvGrpSpPr/>
            <p:nvPr/>
          </p:nvGrpSpPr>
          <p:grpSpPr>
            <a:xfrm rot="10800000" flipH="1">
              <a:off x="997586" y="1461799"/>
              <a:ext cx="576000" cy="576000"/>
              <a:chOff x="4312243" y="8751054"/>
              <a:chExt cx="576000" cy="576000"/>
            </a:xfrm>
          </p:grpSpPr>
          <p:sp>
            <p:nvSpPr>
              <p:cNvPr id="131" name="正方形/長方形 130">
                <a:extLst>
                  <a:ext uri="{FF2B5EF4-FFF2-40B4-BE49-F238E27FC236}">
                    <a16:creationId xmlns:a16="http://schemas.microsoft.com/office/drawing/2014/main" id="{A1BCE886-8D1C-61D1-B36E-683CED9B198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 flipH="1">
                <a:off x="4312243" y="8751054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2" name="フリーフォーム: 図形 131">
                <a:extLst>
                  <a:ext uri="{FF2B5EF4-FFF2-40B4-BE49-F238E27FC236}">
                    <a16:creationId xmlns:a16="http://schemas.microsoft.com/office/drawing/2014/main" id="{3DFC437F-1F4E-0C6A-7365-98CCC12EC7DD}"/>
                  </a:ext>
                </a:extLst>
              </p:cNvPr>
              <p:cNvSpPr/>
              <p:nvPr/>
            </p:nvSpPr>
            <p:spPr>
              <a:xfrm flipH="1">
                <a:off x="4314624" y="9069030"/>
                <a:ext cx="164920" cy="258024"/>
              </a:xfrm>
              <a:custGeom>
                <a:avLst/>
                <a:gdLst>
                  <a:gd name="connsiteX0" fmla="*/ 164920 w 164920"/>
                  <a:gd name="connsiteY0" fmla="*/ 0 h 258024"/>
                  <a:gd name="connsiteX1" fmla="*/ 0 w 164920"/>
                  <a:gd name="connsiteY1" fmla="*/ 0 h 258024"/>
                  <a:gd name="connsiteX2" fmla="*/ 0 w 164920"/>
                  <a:gd name="connsiteY2" fmla="*/ 258024 h 258024"/>
                  <a:gd name="connsiteX3" fmla="*/ 164920 w 164920"/>
                  <a:gd name="connsiteY3" fmla="*/ 258024 h 258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4920" h="258024">
                    <a:moveTo>
                      <a:pt x="164920" y="0"/>
                    </a:moveTo>
                    <a:lnTo>
                      <a:pt x="0" y="0"/>
                    </a:lnTo>
                    <a:lnTo>
                      <a:pt x="0" y="258024"/>
                    </a:lnTo>
                    <a:lnTo>
                      <a:pt x="164920" y="258024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33" name="グループ化 132">
                <a:extLst>
                  <a:ext uri="{FF2B5EF4-FFF2-40B4-BE49-F238E27FC236}">
                    <a16:creationId xmlns:a16="http://schemas.microsoft.com/office/drawing/2014/main" id="{EA701EFC-753E-D65F-3AAF-E10924CE09C8}"/>
                  </a:ext>
                </a:extLst>
              </p:cNvPr>
              <p:cNvGrpSpPr/>
              <p:nvPr/>
            </p:nvGrpSpPr>
            <p:grpSpPr>
              <a:xfrm flipH="1">
                <a:off x="4487547" y="8753799"/>
                <a:ext cx="400696" cy="125217"/>
                <a:chOff x="2680305" y="5799915"/>
                <a:chExt cx="324000" cy="90000"/>
              </a:xfrm>
            </p:grpSpPr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070FF47-FC19-041A-2DA0-4D4455DF72A6}"/>
                    </a:ext>
                  </a:extLst>
                </p:cNvPr>
                <p:cNvSpPr/>
                <p:nvPr/>
              </p:nvSpPr>
              <p:spPr>
                <a:xfrm>
                  <a:off x="2680305" y="5799915"/>
                  <a:ext cx="324000" cy="90000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42" name="フリーフォーム: 図形 141">
                  <a:extLst>
                    <a:ext uri="{FF2B5EF4-FFF2-40B4-BE49-F238E27FC236}">
                      <a16:creationId xmlns:a16="http://schemas.microsoft.com/office/drawing/2014/main" id="{7FEACC5A-7BE2-8C13-6EC2-AFF408F587AD}"/>
                    </a:ext>
                  </a:extLst>
                </p:cNvPr>
                <p:cNvSpPr/>
                <p:nvPr/>
              </p:nvSpPr>
              <p:spPr>
                <a:xfrm>
                  <a:off x="2728832" y="5799915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43" name="フリーフォーム: 図形 142">
                  <a:extLst>
                    <a:ext uri="{FF2B5EF4-FFF2-40B4-BE49-F238E27FC236}">
                      <a16:creationId xmlns:a16="http://schemas.microsoft.com/office/drawing/2014/main" id="{4671DF57-7339-5DC0-30EA-BD5A1AAE6FA8}"/>
                    </a:ext>
                  </a:extLst>
                </p:cNvPr>
                <p:cNvSpPr/>
                <p:nvPr/>
              </p:nvSpPr>
              <p:spPr>
                <a:xfrm>
                  <a:off x="2800448" y="5799915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grpSp>
            <p:nvGrpSpPr>
              <p:cNvPr id="134" name="グループ化 133">
                <a:extLst>
                  <a:ext uri="{FF2B5EF4-FFF2-40B4-BE49-F238E27FC236}">
                    <a16:creationId xmlns:a16="http://schemas.microsoft.com/office/drawing/2014/main" id="{7EF86108-808E-09D9-6730-4D51106A505E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H="1">
                <a:off x="4437460" y="8876271"/>
                <a:ext cx="450783" cy="450783"/>
                <a:chOff x="2680191" y="6386319"/>
                <a:chExt cx="720000" cy="720000"/>
              </a:xfrm>
            </p:grpSpPr>
            <p:sp>
              <p:nvSpPr>
                <p:cNvPr id="135" name="正方形/長方形 134">
                  <a:extLst>
                    <a:ext uri="{FF2B5EF4-FFF2-40B4-BE49-F238E27FC236}">
                      <a16:creationId xmlns:a16="http://schemas.microsoft.com/office/drawing/2014/main" id="{BD1A3946-358E-2577-271C-524E743E53F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2680191" y="6386319"/>
                  <a:ext cx="720000" cy="720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6" name="正方形/長方形 135">
                  <a:extLst>
                    <a:ext uri="{FF2B5EF4-FFF2-40B4-BE49-F238E27FC236}">
                      <a16:creationId xmlns:a16="http://schemas.microsoft.com/office/drawing/2014/main" id="{C895C305-2B3B-5658-3478-01EB8025406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2752191" y="6458319"/>
                  <a:ext cx="576000" cy="576000"/>
                </a:xfrm>
                <a:prstGeom prst="rect">
                  <a:avLst/>
                </a:prstGeom>
                <a:solidFill>
                  <a:srgbClr val="BCBB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7" name="フリーフォーム: 図形 136">
                  <a:extLst>
                    <a:ext uri="{FF2B5EF4-FFF2-40B4-BE49-F238E27FC236}">
                      <a16:creationId xmlns:a16="http://schemas.microsoft.com/office/drawing/2014/main" id="{3F4377CB-A06B-63C5-CC97-99AF3348B6D3}"/>
                    </a:ext>
                  </a:extLst>
                </p:cNvPr>
                <p:cNvSpPr/>
                <p:nvPr/>
              </p:nvSpPr>
              <p:spPr>
                <a:xfrm rot="5400000">
                  <a:off x="2801940" y="6789041"/>
                  <a:ext cx="195528" cy="18550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8" name="フリーフォーム: 図形 137">
                  <a:extLst>
                    <a:ext uri="{FF2B5EF4-FFF2-40B4-BE49-F238E27FC236}">
                      <a16:creationId xmlns:a16="http://schemas.microsoft.com/office/drawing/2014/main" id="{F1797A4D-FEFB-E9BC-BE40-E1473DE49B18}"/>
                    </a:ext>
                  </a:extLst>
                </p:cNvPr>
                <p:cNvSpPr/>
                <p:nvPr/>
              </p:nvSpPr>
              <p:spPr>
                <a:xfrm rot="5400000">
                  <a:off x="2888200" y="6828645"/>
                  <a:ext cx="66037" cy="6265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9" name="フリーフォーム: 図形 138">
                  <a:extLst>
                    <a:ext uri="{FF2B5EF4-FFF2-40B4-BE49-F238E27FC236}">
                      <a16:creationId xmlns:a16="http://schemas.microsoft.com/office/drawing/2014/main" id="{B6A2750A-A269-F6E1-CC19-AA787F1D0C1D}"/>
                    </a:ext>
                  </a:extLst>
                </p:cNvPr>
                <p:cNvSpPr/>
                <p:nvPr/>
              </p:nvSpPr>
              <p:spPr>
                <a:xfrm rot="16200000">
                  <a:off x="3082914" y="6518095"/>
                  <a:ext cx="195528" cy="18550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0" name="フリーフォーム: 図形 139">
                  <a:extLst>
                    <a:ext uri="{FF2B5EF4-FFF2-40B4-BE49-F238E27FC236}">
                      <a16:creationId xmlns:a16="http://schemas.microsoft.com/office/drawing/2014/main" id="{8C6E2191-A24A-24AB-A62E-BFDA7D8ACD6C}"/>
                    </a:ext>
                  </a:extLst>
                </p:cNvPr>
                <p:cNvSpPr/>
                <p:nvPr/>
              </p:nvSpPr>
              <p:spPr>
                <a:xfrm rot="16200000">
                  <a:off x="3112322" y="6615913"/>
                  <a:ext cx="66037" cy="6265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44" name="グループ化 143">
              <a:extLst>
                <a:ext uri="{FF2B5EF4-FFF2-40B4-BE49-F238E27FC236}">
                  <a16:creationId xmlns:a16="http://schemas.microsoft.com/office/drawing/2014/main" id="{BD1D08EC-F57F-6B50-EE1A-E95FD04CBC05}"/>
                </a:ext>
              </a:extLst>
            </p:cNvPr>
            <p:cNvGrpSpPr/>
            <p:nvPr/>
          </p:nvGrpSpPr>
          <p:grpSpPr>
            <a:xfrm rot="10800000" flipH="1">
              <a:off x="1574583" y="1461799"/>
              <a:ext cx="576000" cy="576000"/>
              <a:chOff x="464500" y="8731349"/>
              <a:chExt cx="576000" cy="576000"/>
            </a:xfrm>
          </p:grpSpPr>
          <p:sp>
            <p:nvSpPr>
              <p:cNvPr id="145" name="正方形/長方形 144">
                <a:extLst>
                  <a:ext uri="{FF2B5EF4-FFF2-40B4-BE49-F238E27FC236}">
                    <a16:creationId xmlns:a16="http://schemas.microsoft.com/office/drawing/2014/main" id="{2263C50C-C535-67B0-6396-07C02FE38930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>
                <a:off x="464500" y="8731349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146" name="グループ化 145">
                <a:extLst>
                  <a:ext uri="{FF2B5EF4-FFF2-40B4-BE49-F238E27FC236}">
                    <a16:creationId xmlns:a16="http://schemas.microsoft.com/office/drawing/2014/main" id="{27BBD4B2-CF21-FE78-58B5-CC4A3BBF3D8F}"/>
                  </a:ext>
                </a:extLst>
              </p:cNvPr>
              <p:cNvGrpSpPr/>
              <p:nvPr/>
            </p:nvGrpSpPr>
            <p:grpSpPr>
              <a:xfrm rot="16200000">
                <a:off x="525230" y="8732516"/>
                <a:ext cx="125217" cy="125217"/>
                <a:chOff x="3952792" y="6006916"/>
                <a:chExt cx="90000" cy="90000"/>
              </a:xfrm>
            </p:grpSpPr>
            <p:sp>
              <p:nvSpPr>
                <p:cNvPr id="149" name="正方形/長方形 148">
                  <a:extLst>
                    <a:ext uri="{FF2B5EF4-FFF2-40B4-BE49-F238E27FC236}">
                      <a16:creationId xmlns:a16="http://schemas.microsoft.com/office/drawing/2014/main" id="{D8F270EC-EA15-ECB1-C15C-762635198FF6}"/>
                    </a:ext>
                  </a:extLst>
                </p:cNvPr>
                <p:cNvSpPr/>
                <p:nvPr/>
              </p:nvSpPr>
              <p:spPr>
                <a:xfrm rot="16200000">
                  <a:off x="3952792" y="6006916"/>
                  <a:ext cx="90000" cy="90000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50" name="フリーフォーム: 図形 149">
                  <a:extLst>
                    <a:ext uri="{FF2B5EF4-FFF2-40B4-BE49-F238E27FC236}">
                      <a16:creationId xmlns:a16="http://schemas.microsoft.com/office/drawing/2014/main" id="{3501F4E7-AD37-D05C-A09C-C33629CDD0E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6200000">
                  <a:off x="3962308" y="6009570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51" name="フリーフォーム: 図形 150">
                  <a:extLst>
                    <a:ext uri="{FF2B5EF4-FFF2-40B4-BE49-F238E27FC236}">
                      <a16:creationId xmlns:a16="http://schemas.microsoft.com/office/drawing/2014/main" id="{4311EE71-0F43-DF95-98AE-84AC99FB5D0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6200000">
                  <a:off x="3962309" y="6049244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147" name="正方形/長方形 146">
                <a:extLst>
                  <a:ext uri="{FF2B5EF4-FFF2-40B4-BE49-F238E27FC236}">
                    <a16:creationId xmlns:a16="http://schemas.microsoft.com/office/drawing/2014/main" id="{41F95B31-8C3A-050B-3C2A-AD7D47703F7E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464500" y="8856566"/>
                <a:ext cx="299683" cy="45078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8" name="フリーフォーム: 図形 147">
                <a:extLst>
                  <a:ext uri="{FF2B5EF4-FFF2-40B4-BE49-F238E27FC236}">
                    <a16:creationId xmlns:a16="http://schemas.microsoft.com/office/drawing/2014/main" id="{503225D8-A676-369D-5C57-22A2082CA4C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695465" y="8733731"/>
                <a:ext cx="345035" cy="92963"/>
              </a:xfrm>
              <a:custGeom>
                <a:avLst/>
                <a:gdLst>
                  <a:gd name="connsiteX0" fmla="*/ 345035 w 345035"/>
                  <a:gd name="connsiteY0" fmla="*/ 0 h 92963"/>
                  <a:gd name="connsiteX1" fmla="*/ 0 w 345035"/>
                  <a:gd name="connsiteY1" fmla="*/ 0 h 92963"/>
                  <a:gd name="connsiteX2" fmla="*/ 0 w 345035"/>
                  <a:gd name="connsiteY2" fmla="*/ 92963 h 92963"/>
                  <a:gd name="connsiteX3" fmla="*/ 145207 w 345035"/>
                  <a:gd name="connsiteY3" fmla="*/ 80683 h 92963"/>
                  <a:gd name="connsiteX4" fmla="*/ 317482 w 345035"/>
                  <a:gd name="connsiteY4" fmla="*/ 21262 h 92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5035" h="92963">
                    <a:moveTo>
                      <a:pt x="345035" y="0"/>
                    </a:moveTo>
                    <a:lnTo>
                      <a:pt x="0" y="0"/>
                    </a:lnTo>
                    <a:lnTo>
                      <a:pt x="0" y="92963"/>
                    </a:lnTo>
                    <a:lnTo>
                      <a:pt x="145207" y="80683"/>
                    </a:lnTo>
                    <a:cubicBezTo>
                      <a:pt x="215476" y="68234"/>
                      <a:pt x="275263" y="47438"/>
                      <a:pt x="317482" y="21262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52" name="グループ化 151">
              <a:extLst>
                <a:ext uri="{FF2B5EF4-FFF2-40B4-BE49-F238E27FC236}">
                  <a16:creationId xmlns:a16="http://schemas.microsoft.com/office/drawing/2014/main" id="{2B8115E6-832D-B004-A278-49F2E60ECB96}"/>
                </a:ext>
              </a:extLst>
            </p:cNvPr>
            <p:cNvGrpSpPr/>
            <p:nvPr/>
          </p:nvGrpSpPr>
          <p:grpSpPr>
            <a:xfrm rot="16200000" flipH="1">
              <a:off x="334363" y="1550020"/>
              <a:ext cx="871096" cy="694655"/>
              <a:chOff x="5505225" y="1864626"/>
              <a:chExt cx="871096" cy="694655"/>
            </a:xfrm>
          </p:grpSpPr>
          <p:sp>
            <p:nvSpPr>
              <p:cNvPr id="153" name="正方形/長方形 152">
                <a:extLst>
                  <a:ext uri="{FF2B5EF4-FFF2-40B4-BE49-F238E27FC236}">
                    <a16:creationId xmlns:a16="http://schemas.microsoft.com/office/drawing/2014/main" id="{8D7972A5-F0B0-5591-9551-702992F112F6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5505225" y="1864626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154" name="グループ化 153">
                <a:extLst>
                  <a:ext uri="{FF2B5EF4-FFF2-40B4-BE49-F238E27FC236}">
                    <a16:creationId xmlns:a16="http://schemas.microsoft.com/office/drawing/2014/main" id="{FD4BA45E-A8A1-02A2-B9DC-19206B0092D7}"/>
                  </a:ext>
                </a:extLst>
              </p:cNvPr>
              <p:cNvGrpSpPr/>
              <p:nvPr/>
            </p:nvGrpSpPr>
            <p:grpSpPr>
              <a:xfrm rot="5400000">
                <a:off x="5891953" y="2074913"/>
                <a:ext cx="511317" cy="457419"/>
                <a:chOff x="2644880" y="4655711"/>
                <a:chExt cx="552188" cy="493980"/>
              </a:xfrm>
            </p:grpSpPr>
            <p:sp>
              <p:nvSpPr>
                <p:cNvPr id="155" name="円弧 154">
                  <a:extLst>
                    <a:ext uri="{FF2B5EF4-FFF2-40B4-BE49-F238E27FC236}">
                      <a16:creationId xmlns:a16="http://schemas.microsoft.com/office/drawing/2014/main" id="{A3672C1B-CCA5-C29D-24F8-2A745FD123F6}"/>
                    </a:ext>
                  </a:extLst>
                </p:cNvPr>
                <p:cNvSpPr/>
                <p:nvPr/>
              </p:nvSpPr>
              <p:spPr>
                <a:xfrm rot="14513968" flipH="1">
                  <a:off x="2673984" y="4626607"/>
                  <a:ext cx="493980" cy="552188"/>
                </a:xfrm>
                <a:prstGeom prst="arc">
                  <a:avLst>
                    <a:gd name="adj1" fmla="val 17563944"/>
                    <a:gd name="adj2" fmla="val 21041991"/>
                  </a:avLst>
                </a:prstGeom>
                <a:ln w="3175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56" name="円弧 155">
                  <a:extLst>
                    <a:ext uri="{FF2B5EF4-FFF2-40B4-BE49-F238E27FC236}">
                      <a16:creationId xmlns:a16="http://schemas.microsoft.com/office/drawing/2014/main" id="{6FFBF68F-37EF-00AD-94B8-AB584249C36F}"/>
                    </a:ext>
                  </a:extLst>
                </p:cNvPr>
                <p:cNvSpPr/>
                <p:nvPr/>
              </p:nvSpPr>
              <p:spPr>
                <a:xfrm rot="14483408" flipH="1">
                  <a:off x="2821710" y="4834724"/>
                  <a:ext cx="199250" cy="265225"/>
                </a:xfrm>
                <a:prstGeom prst="arc">
                  <a:avLst>
                    <a:gd name="adj1" fmla="val 17563944"/>
                    <a:gd name="adj2" fmla="val 21041991"/>
                  </a:avLst>
                </a:prstGeom>
                <a:ln w="3175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157" name="グループ化 156">
              <a:extLst>
                <a:ext uri="{FF2B5EF4-FFF2-40B4-BE49-F238E27FC236}">
                  <a16:creationId xmlns:a16="http://schemas.microsoft.com/office/drawing/2014/main" id="{43C7DDAA-1D66-1E61-D1DB-43DB6850D53D}"/>
                </a:ext>
              </a:extLst>
            </p:cNvPr>
            <p:cNvGrpSpPr/>
            <p:nvPr/>
          </p:nvGrpSpPr>
          <p:grpSpPr>
            <a:xfrm rot="10800000" flipH="1">
              <a:off x="997586" y="2037799"/>
              <a:ext cx="659786" cy="576000"/>
              <a:chOff x="334404" y="3053664"/>
              <a:chExt cx="659786" cy="576000"/>
            </a:xfrm>
          </p:grpSpPr>
          <p:sp>
            <p:nvSpPr>
              <p:cNvPr id="158" name="正方形/長方形 157">
                <a:extLst>
                  <a:ext uri="{FF2B5EF4-FFF2-40B4-BE49-F238E27FC236}">
                    <a16:creationId xmlns:a16="http://schemas.microsoft.com/office/drawing/2014/main" id="{E438BD7D-24CB-1516-E035-D19E3E2706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34404" y="3053664"/>
                <a:ext cx="576000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59" name="フリーフォーム: 図形 158">
                <a:extLst>
                  <a:ext uri="{FF2B5EF4-FFF2-40B4-BE49-F238E27FC236}">
                    <a16:creationId xmlns:a16="http://schemas.microsoft.com/office/drawing/2014/main" id="{0ABD9D4D-4D55-0F3B-CE6F-A531B471CE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37920" y="3408853"/>
                <a:ext cx="72485" cy="96677"/>
              </a:xfrm>
              <a:custGeom>
                <a:avLst/>
                <a:gdLst>
                  <a:gd name="connsiteX0" fmla="*/ 72485 w 72485"/>
                  <a:gd name="connsiteY0" fmla="*/ 0 h 96677"/>
                  <a:gd name="connsiteX1" fmla="*/ 72485 w 72485"/>
                  <a:gd name="connsiteY1" fmla="*/ 96677 h 96677"/>
                  <a:gd name="connsiteX2" fmla="*/ 49763 w 72485"/>
                  <a:gd name="connsiteY2" fmla="*/ 85264 h 96677"/>
                  <a:gd name="connsiteX3" fmla="*/ 1547 w 72485"/>
                  <a:gd name="connsiteY3" fmla="*/ 10742 h 96677"/>
                  <a:gd name="connsiteX4" fmla="*/ 27041 w 72485"/>
                  <a:gd name="connsiteY4" fmla="*/ 2686 h 96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485" h="96677">
                    <a:moveTo>
                      <a:pt x="72485" y="0"/>
                    </a:moveTo>
                    <a:lnTo>
                      <a:pt x="72485" y="96677"/>
                    </a:lnTo>
                    <a:lnTo>
                      <a:pt x="49763" y="85264"/>
                    </a:lnTo>
                    <a:cubicBezTo>
                      <a:pt x="23715" y="64451"/>
                      <a:pt x="-7320" y="21484"/>
                      <a:pt x="1547" y="10742"/>
                    </a:cubicBezTo>
                    <a:cubicBezTo>
                      <a:pt x="4503" y="7161"/>
                      <a:pt x="14109" y="4476"/>
                      <a:pt x="27041" y="2686"/>
                    </a:cubicBez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60" name="楕円 159">
                <a:extLst>
                  <a:ext uri="{FF2B5EF4-FFF2-40B4-BE49-F238E27FC236}">
                    <a16:creationId xmlns:a16="http://schemas.microsoft.com/office/drawing/2014/main" id="{D764D602-4828-931D-CA26-0862CFBBB0F4}"/>
                  </a:ext>
                </a:extLst>
              </p:cNvPr>
              <p:cNvSpPr/>
              <p:nvPr/>
            </p:nvSpPr>
            <p:spPr>
              <a:xfrm rot="20025103">
                <a:off x="553635" y="3230427"/>
                <a:ext cx="112923" cy="9396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1" name="円弧 160">
                <a:extLst>
                  <a:ext uri="{FF2B5EF4-FFF2-40B4-BE49-F238E27FC236}">
                    <a16:creationId xmlns:a16="http://schemas.microsoft.com/office/drawing/2014/main" id="{0452AE6B-275A-D332-7FA7-8F69B3F62CD7}"/>
                  </a:ext>
                </a:extLst>
              </p:cNvPr>
              <p:cNvSpPr/>
              <p:nvPr/>
            </p:nvSpPr>
            <p:spPr>
              <a:xfrm rot="13500000" flipH="1">
                <a:off x="495752" y="3062350"/>
                <a:ext cx="489992" cy="506884"/>
              </a:xfrm>
              <a:prstGeom prst="arc">
                <a:avLst>
                  <a:gd name="adj1" fmla="val 16202756"/>
                  <a:gd name="adj2" fmla="val 0"/>
                </a:avLst>
              </a:prstGeom>
              <a:ln w="1905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62" name="二等辺三角形 161">
                <a:extLst>
                  <a:ext uri="{FF2B5EF4-FFF2-40B4-BE49-F238E27FC236}">
                    <a16:creationId xmlns:a16="http://schemas.microsoft.com/office/drawing/2014/main" id="{5AB3B311-761F-ACDB-93AE-33AC065BB712}"/>
                  </a:ext>
                </a:extLst>
              </p:cNvPr>
              <p:cNvSpPr/>
              <p:nvPr/>
            </p:nvSpPr>
            <p:spPr>
              <a:xfrm rot="12570271">
                <a:off x="547802" y="3529883"/>
                <a:ext cx="90504" cy="89997"/>
              </a:xfrm>
              <a:prstGeom prst="triangle">
                <a:avLst/>
              </a:prstGeom>
              <a:solidFill>
                <a:schemeClr val="bg1"/>
              </a:solidFill>
              <a:ln w="19050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3" name="フリーフォーム: 図形 162">
                <a:extLst>
                  <a:ext uri="{FF2B5EF4-FFF2-40B4-BE49-F238E27FC236}">
                    <a16:creationId xmlns:a16="http://schemas.microsoft.com/office/drawing/2014/main" id="{D54E19E4-3AD8-A0F1-8D00-2B3EAB4C9E6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 flipH="1">
                <a:off x="334404" y="3360257"/>
                <a:ext cx="134769" cy="56705"/>
              </a:xfrm>
              <a:custGeom>
                <a:avLst/>
                <a:gdLst>
                  <a:gd name="connsiteX0" fmla="*/ 0 w 84649"/>
                  <a:gd name="connsiteY0" fmla="*/ 35617 h 35617"/>
                  <a:gd name="connsiteX1" fmla="*/ 0 w 84649"/>
                  <a:gd name="connsiteY1" fmla="*/ 13773 h 35617"/>
                  <a:gd name="connsiteX2" fmla="*/ 72099 w 84649"/>
                  <a:gd name="connsiteY2" fmla="*/ 0 h 35617"/>
                  <a:gd name="connsiteX3" fmla="*/ 84649 w 84649"/>
                  <a:gd name="connsiteY3" fmla="*/ 8524 h 35617"/>
                  <a:gd name="connsiteX4" fmla="*/ 76125 w 84649"/>
                  <a:gd name="connsiteY4" fmla="*/ 21074 h 35617"/>
                  <a:gd name="connsiteX5" fmla="*/ 0 w 84649"/>
                  <a:gd name="connsiteY5" fmla="*/ 35617 h 35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4649" h="35617">
                    <a:moveTo>
                      <a:pt x="0" y="35617"/>
                    </a:moveTo>
                    <a:lnTo>
                      <a:pt x="0" y="13773"/>
                    </a:lnTo>
                    <a:lnTo>
                      <a:pt x="72099" y="0"/>
                    </a:lnTo>
                    <a:lnTo>
                      <a:pt x="84649" y="8524"/>
                    </a:lnTo>
                    <a:lnTo>
                      <a:pt x="76125" y="21074"/>
                    </a:lnTo>
                    <a:lnTo>
                      <a:pt x="0" y="35617"/>
                    </a:ln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64" name="フリーフォーム: 図形 163">
                <a:extLst>
                  <a:ext uri="{FF2B5EF4-FFF2-40B4-BE49-F238E27FC236}">
                    <a16:creationId xmlns:a16="http://schemas.microsoft.com/office/drawing/2014/main" id="{7219D48F-0A05-864C-111B-B63C83258D2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 flipH="1">
                <a:off x="334404" y="3423207"/>
                <a:ext cx="134769" cy="56705"/>
              </a:xfrm>
              <a:custGeom>
                <a:avLst/>
                <a:gdLst>
                  <a:gd name="connsiteX0" fmla="*/ 0 w 84649"/>
                  <a:gd name="connsiteY0" fmla="*/ 35617 h 35617"/>
                  <a:gd name="connsiteX1" fmla="*/ 0 w 84649"/>
                  <a:gd name="connsiteY1" fmla="*/ 13773 h 35617"/>
                  <a:gd name="connsiteX2" fmla="*/ 72099 w 84649"/>
                  <a:gd name="connsiteY2" fmla="*/ 0 h 35617"/>
                  <a:gd name="connsiteX3" fmla="*/ 84649 w 84649"/>
                  <a:gd name="connsiteY3" fmla="*/ 8524 h 35617"/>
                  <a:gd name="connsiteX4" fmla="*/ 76125 w 84649"/>
                  <a:gd name="connsiteY4" fmla="*/ 21074 h 35617"/>
                  <a:gd name="connsiteX5" fmla="*/ 0 w 84649"/>
                  <a:gd name="connsiteY5" fmla="*/ 35617 h 35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4649" h="35617">
                    <a:moveTo>
                      <a:pt x="0" y="35617"/>
                    </a:moveTo>
                    <a:lnTo>
                      <a:pt x="0" y="13773"/>
                    </a:lnTo>
                    <a:lnTo>
                      <a:pt x="72099" y="0"/>
                    </a:lnTo>
                    <a:lnTo>
                      <a:pt x="84649" y="8524"/>
                    </a:lnTo>
                    <a:lnTo>
                      <a:pt x="76125" y="21074"/>
                    </a:lnTo>
                    <a:lnTo>
                      <a:pt x="0" y="35617"/>
                    </a:ln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65" name="フリーフォーム: 図形 164">
                <a:extLst>
                  <a:ext uri="{FF2B5EF4-FFF2-40B4-BE49-F238E27FC236}">
                    <a16:creationId xmlns:a16="http://schemas.microsoft.com/office/drawing/2014/main" id="{FB92F368-DAA9-19B7-6270-0B90E03CF0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70815" y="3053664"/>
                <a:ext cx="139589" cy="283736"/>
              </a:xfrm>
              <a:custGeom>
                <a:avLst/>
                <a:gdLst>
                  <a:gd name="connsiteX0" fmla="*/ 104903 w 139589"/>
                  <a:gd name="connsiteY0" fmla="*/ 0 h 283736"/>
                  <a:gd name="connsiteX1" fmla="*/ 139589 w 139589"/>
                  <a:gd name="connsiteY1" fmla="*/ 0 h 283736"/>
                  <a:gd name="connsiteX2" fmla="*/ 139589 w 139589"/>
                  <a:gd name="connsiteY2" fmla="*/ 283736 h 283736"/>
                  <a:gd name="connsiteX3" fmla="*/ 139588 w 139589"/>
                  <a:gd name="connsiteY3" fmla="*/ 283736 h 283736"/>
                  <a:gd name="connsiteX4" fmla="*/ 104903 w 139589"/>
                  <a:gd name="connsiteY4" fmla="*/ 249051 h 283736"/>
                  <a:gd name="connsiteX5" fmla="*/ 104903 w 139589"/>
                  <a:gd name="connsiteY5" fmla="*/ 192683 h 283736"/>
                  <a:gd name="connsiteX6" fmla="*/ 66980 w 139589"/>
                  <a:gd name="connsiteY6" fmla="*/ 192683 h 283736"/>
                  <a:gd name="connsiteX7" fmla="*/ 48124 w 139589"/>
                  <a:gd name="connsiteY7" fmla="*/ 184873 h 283736"/>
                  <a:gd name="connsiteX8" fmla="*/ 40313 w 139589"/>
                  <a:gd name="connsiteY8" fmla="*/ 166016 h 283736"/>
                  <a:gd name="connsiteX9" fmla="*/ 48124 w 139589"/>
                  <a:gd name="connsiteY9" fmla="*/ 147160 h 283736"/>
                  <a:gd name="connsiteX10" fmla="*/ 66980 w 139589"/>
                  <a:gd name="connsiteY10" fmla="*/ 139349 h 283736"/>
                  <a:gd name="connsiteX11" fmla="*/ 104903 w 139589"/>
                  <a:gd name="connsiteY11" fmla="*/ 139349 h 283736"/>
                  <a:gd name="connsiteX12" fmla="*/ 104903 w 139589"/>
                  <a:gd name="connsiteY12" fmla="*/ 84457 h 283736"/>
                  <a:gd name="connsiteX13" fmla="*/ 36021 w 139589"/>
                  <a:gd name="connsiteY13" fmla="*/ 84457 h 283736"/>
                  <a:gd name="connsiteX14" fmla="*/ 10550 w 139589"/>
                  <a:gd name="connsiteY14" fmla="*/ 73908 h 283736"/>
                  <a:gd name="connsiteX15" fmla="*/ 0 w 139589"/>
                  <a:gd name="connsiteY15" fmla="*/ 48437 h 283736"/>
                  <a:gd name="connsiteX16" fmla="*/ 10550 w 139589"/>
                  <a:gd name="connsiteY16" fmla="*/ 22966 h 283736"/>
                  <a:gd name="connsiteX17" fmla="*/ 36021 w 139589"/>
                  <a:gd name="connsiteY17" fmla="*/ 12416 h 283736"/>
                  <a:gd name="connsiteX18" fmla="*/ 104903 w 139589"/>
                  <a:gd name="connsiteY18" fmla="*/ 12416 h 283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39589" h="283736">
                    <a:moveTo>
                      <a:pt x="104903" y="0"/>
                    </a:moveTo>
                    <a:lnTo>
                      <a:pt x="139589" y="0"/>
                    </a:lnTo>
                    <a:lnTo>
                      <a:pt x="139589" y="283736"/>
                    </a:lnTo>
                    <a:lnTo>
                      <a:pt x="139588" y="283736"/>
                    </a:lnTo>
                    <a:cubicBezTo>
                      <a:pt x="120433" y="283736"/>
                      <a:pt x="104903" y="268206"/>
                      <a:pt x="104903" y="249051"/>
                    </a:cubicBezTo>
                    <a:lnTo>
                      <a:pt x="104903" y="192683"/>
                    </a:lnTo>
                    <a:lnTo>
                      <a:pt x="66980" y="192683"/>
                    </a:lnTo>
                    <a:cubicBezTo>
                      <a:pt x="59616" y="192683"/>
                      <a:pt x="52950" y="189698"/>
                      <a:pt x="48124" y="184873"/>
                    </a:cubicBezTo>
                    <a:lnTo>
                      <a:pt x="40313" y="166016"/>
                    </a:lnTo>
                    <a:lnTo>
                      <a:pt x="48124" y="147160"/>
                    </a:lnTo>
                    <a:cubicBezTo>
                      <a:pt x="52950" y="142335"/>
                      <a:pt x="59616" y="139349"/>
                      <a:pt x="66980" y="139349"/>
                    </a:cubicBezTo>
                    <a:lnTo>
                      <a:pt x="104903" y="139349"/>
                    </a:lnTo>
                    <a:lnTo>
                      <a:pt x="104903" y="84457"/>
                    </a:lnTo>
                    <a:lnTo>
                      <a:pt x="36021" y="84457"/>
                    </a:lnTo>
                    <a:cubicBezTo>
                      <a:pt x="26074" y="84457"/>
                      <a:pt x="17069" y="80426"/>
                      <a:pt x="10550" y="73908"/>
                    </a:cubicBezTo>
                    <a:lnTo>
                      <a:pt x="0" y="48437"/>
                    </a:lnTo>
                    <a:lnTo>
                      <a:pt x="10550" y="22966"/>
                    </a:lnTo>
                    <a:cubicBezTo>
                      <a:pt x="17069" y="16448"/>
                      <a:pt x="26074" y="12416"/>
                      <a:pt x="36021" y="12416"/>
                    </a:cubicBezTo>
                    <a:lnTo>
                      <a:pt x="104903" y="12416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66" name="グループ化 165">
              <a:extLst>
                <a:ext uri="{FF2B5EF4-FFF2-40B4-BE49-F238E27FC236}">
                  <a16:creationId xmlns:a16="http://schemas.microsoft.com/office/drawing/2014/main" id="{121F3B3B-3D9C-F01C-0EBF-E1E95E4996A5}"/>
                </a:ext>
              </a:extLst>
            </p:cNvPr>
            <p:cNvGrpSpPr/>
            <p:nvPr/>
          </p:nvGrpSpPr>
          <p:grpSpPr>
            <a:xfrm rot="10800000" flipH="1">
              <a:off x="997585" y="2613799"/>
              <a:ext cx="576002" cy="576000"/>
              <a:chOff x="4289536" y="2184791"/>
              <a:chExt cx="576002" cy="576000"/>
            </a:xfrm>
          </p:grpSpPr>
          <p:sp>
            <p:nvSpPr>
              <p:cNvPr id="167" name="正方形/長方形 166">
                <a:extLst>
                  <a:ext uri="{FF2B5EF4-FFF2-40B4-BE49-F238E27FC236}">
                    <a16:creationId xmlns:a16="http://schemas.microsoft.com/office/drawing/2014/main" id="{8FD9F6B2-A557-8E04-E056-5181799DE81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89536" y="2184791"/>
                <a:ext cx="576000" cy="576000"/>
              </a:xfrm>
              <a:prstGeom prst="rect">
                <a:avLst/>
              </a:prstGeom>
              <a:solidFill>
                <a:srgbClr val="898B8A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68" name="グループ化 167">
                <a:extLst>
                  <a:ext uri="{FF2B5EF4-FFF2-40B4-BE49-F238E27FC236}">
                    <a16:creationId xmlns:a16="http://schemas.microsoft.com/office/drawing/2014/main" id="{9DDEB5B0-8FEC-40DC-5D82-0F69EB8A48B9}"/>
                  </a:ext>
                </a:extLst>
              </p:cNvPr>
              <p:cNvGrpSpPr/>
              <p:nvPr/>
            </p:nvGrpSpPr>
            <p:grpSpPr>
              <a:xfrm>
                <a:off x="4366940" y="2327354"/>
                <a:ext cx="282400" cy="236584"/>
                <a:chOff x="4396399" y="1782767"/>
                <a:chExt cx="805877" cy="675135"/>
              </a:xfrm>
            </p:grpSpPr>
            <p:sp>
              <p:nvSpPr>
                <p:cNvPr id="170" name="二等辺三角形 169">
                  <a:extLst>
                    <a:ext uri="{FF2B5EF4-FFF2-40B4-BE49-F238E27FC236}">
                      <a16:creationId xmlns:a16="http://schemas.microsoft.com/office/drawing/2014/main" id="{3E6165C2-2CF3-907E-8928-407E551BCFC6}"/>
                    </a:ext>
                  </a:extLst>
                </p:cNvPr>
                <p:cNvSpPr/>
                <p:nvPr/>
              </p:nvSpPr>
              <p:spPr>
                <a:xfrm rot="20325921">
                  <a:off x="4396399" y="1782767"/>
                  <a:ext cx="714214" cy="675135"/>
                </a:xfrm>
                <a:prstGeom prst="triangle">
                  <a:avLst/>
                </a:prstGeom>
                <a:solidFill>
                  <a:srgbClr val="9A9C9B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1" name="フリーフォーム: 図形 170">
                  <a:extLst>
                    <a:ext uri="{FF2B5EF4-FFF2-40B4-BE49-F238E27FC236}">
                      <a16:creationId xmlns:a16="http://schemas.microsoft.com/office/drawing/2014/main" id="{3CCD07FF-DB5A-5EED-5035-CF9573B4BBF3}"/>
                    </a:ext>
                  </a:extLst>
                </p:cNvPr>
                <p:cNvSpPr/>
                <p:nvPr/>
              </p:nvSpPr>
              <p:spPr>
                <a:xfrm>
                  <a:off x="4630562" y="1810058"/>
                  <a:ext cx="571714" cy="494883"/>
                </a:xfrm>
                <a:custGeom>
                  <a:avLst/>
                  <a:gdLst>
                    <a:gd name="connsiteX0" fmla="*/ 0 w 119063"/>
                    <a:gd name="connsiteY0" fmla="*/ 0 h 111919"/>
                    <a:gd name="connsiteX1" fmla="*/ 119063 w 119063"/>
                    <a:gd name="connsiteY1" fmla="*/ 50006 h 111919"/>
                    <a:gd name="connsiteX2" fmla="*/ 119063 w 119063"/>
                    <a:gd name="connsiteY2" fmla="*/ 111919 h 111919"/>
                    <a:gd name="connsiteX3" fmla="*/ 0 w 119063"/>
                    <a:gd name="connsiteY3" fmla="*/ 0 h 111919"/>
                    <a:gd name="connsiteX0" fmla="*/ 0 w 127141"/>
                    <a:gd name="connsiteY0" fmla="*/ 0 h 108688"/>
                    <a:gd name="connsiteX1" fmla="*/ 127141 w 127141"/>
                    <a:gd name="connsiteY1" fmla="*/ 46775 h 108688"/>
                    <a:gd name="connsiteX2" fmla="*/ 127141 w 127141"/>
                    <a:gd name="connsiteY2" fmla="*/ 108688 h 108688"/>
                    <a:gd name="connsiteX3" fmla="*/ 0 w 127141"/>
                    <a:gd name="connsiteY3" fmla="*/ 0 h 108688"/>
                    <a:gd name="connsiteX0" fmla="*/ 0 w 128218"/>
                    <a:gd name="connsiteY0" fmla="*/ 0 h 108688"/>
                    <a:gd name="connsiteX1" fmla="*/ 128218 w 128218"/>
                    <a:gd name="connsiteY1" fmla="*/ 82318 h 108688"/>
                    <a:gd name="connsiteX2" fmla="*/ 127141 w 128218"/>
                    <a:gd name="connsiteY2" fmla="*/ 108688 h 108688"/>
                    <a:gd name="connsiteX3" fmla="*/ 0 w 128218"/>
                    <a:gd name="connsiteY3" fmla="*/ 0 h 108688"/>
                    <a:gd name="connsiteX0" fmla="*/ 0 w 128757"/>
                    <a:gd name="connsiteY0" fmla="*/ 0 h 110304"/>
                    <a:gd name="connsiteX1" fmla="*/ 128218 w 128757"/>
                    <a:gd name="connsiteY1" fmla="*/ 82318 h 110304"/>
                    <a:gd name="connsiteX2" fmla="*/ 128757 w 128757"/>
                    <a:gd name="connsiteY2" fmla="*/ 110304 h 110304"/>
                    <a:gd name="connsiteX3" fmla="*/ 0 w 128757"/>
                    <a:gd name="connsiteY3" fmla="*/ 0 h 110304"/>
                    <a:gd name="connsiteX0" fmla="*/ 0 w 130911"/>
                    <a:gd name="connsiteY0" fmla="*/ 0 h 112997"/>
                    <a:gd name="connsiteX1" fmla="*/ 128218 w 130911"/>
                    <a:gd name="connsiteY1" fmla="*/ 82318 h 112997"/>
                    <a:gd name="connsiteX2" fmla="*/ 130911 w 130911"/>
                    <a:gd name="connsiteY2" fmla="*/ 112997 h 112997"/>
                    <a:gd name="connsiteX3" fmla="*/ 0 w 130911"/>
                    <a:gd name="connsiteY3" fmla="*/ 0 h 112997"/>
                    <a:gd name="connsiteX0" fmla="*/ 0 w 129296"/>
                    <a:gd name="connsiteY0" fmla="*/ 0 h 111920"/>
                    <a:gd name="connsiteX1" fmla="*/ 128218 w 129296"/>
                    <a:gd name="connsiteY1" fmla="*/ 82318 h 111920"/>
                    <a:gd name="connsiteX2" fmla="*/ 129296 w 129296"/>
                    <a:gd name="connsiteY2" fmla="*/ 111920 h 111920"/>
                    <a:gd name="connsiteX3" fmla="*/ 0 w 129296"/>
                    <a:gd name="connsiteY3" fmla="*/ 0 h 1119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9296" h="111920">
                      <a:moveTo>
                        <a:pt x="0" y="0"/>
                      </a:moveTo>
                      <a:lnTo>
                        <a:pt x="128218" y="82318"/>
                      </a:lnTo>
                      <a:cubicBezTo>
                        <a:pt x="128398" y="91647"/>
                        <a:pt x="129116" y="102591"/>
                        <a:pt x="129296" y="11192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7C7E7D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69" name="フリーフォーム: 図形 168">
                <a:extLst>
                  <a:ext uri="{FF2B5EF4-FFF2-40B4-BE49-F238E27FC236}">
                    <a16:creationId xmlns:a16="http://schemas.microsoft.com/office/drawing/2014/main" id="{11EF7673-CC8F-91B5-8E5A-8BBC4AA6BCB1}"/>
                  </a:ext>
                </a:extLst>
              </p:cNvPr>
              <p:cNvSpPr/>
              <p:nvPr/>
            </p:nvSpPr>
            <p:spPr>
              <a:xfrm rot="16200000">
                <a:off x="4645670" y="2540922"/>
                <a:ext cx="300145" cy="139590"/>
              </a:xfrm>
              <a:custGeom>
                <a:avLst/>
                <a:gdLst>
                  <a:gd name="connsiteX0" fmla="*/ 300145 w 300145"/>
                  <a:gd name="connsiteY0" fmla="*/ 139590 h 139590"/>
                  <a:gd name="connsiteX1" fmla="*/ 0 w 300145"/>
                  <a:gd name="connsiteY1" fmla="*/ 139590 h 139590"/>
                  <a:gd name="connsiteX2" fmla="*/ 0 w 300145"/>
                  <a:gd name="connsiteY2" fmla="*/ 104907 h 139590"/>
                  <a:gd name="connsiteX3" fmla="*/ 28826 w 300145"/>
                  <a:gd name="connsiteY3" fmla="*/ 104907 h 139590"/>
                  <a:gd name="connsiteX4" fmla="*/ 28826 w 300145"/>
                  <a:gd name="connsiteY4" fmla="*/ 36021 h 139590"/>
                  <a:gd name="connsiteX5" fmla="*/ 64847 w 300145"/>
                  <a:gd name="connsiteY5" fmla="*/ 0 h 139590"/>
                  <a:gd name="connsiteX6" fmla="*/ 64847 w 300145"/>
                  <a:gd name="connsiteY6" fmla="*/ 1 h 139590"/>
                  <a:gd name="connsiteX7" fmla="*/ 100868 w 300145"/>
                  <a:gd name="connsiteY7" fmla="*/ 36022 h 139590"/>
                  <a:gd name="connsiteX8" fmla="*/ 100868 w 300145"/>
                  <a:gd name="connsiteY8" fmla="*/ 104907 h 139590"/>
                  <a:gd name="connsiteX9" fmla="*/ 155759 w 300145"/>
                  <a:gd name="connsiteY9" fmla="*/ 104907 h 139590"/>
                  <a:gd name="connsiteX10" fmla="*/ 155759 w 300145"/>
                  <a:gd name="connsiteY10" fmla="*/ 66980 h 139590"/>
                  <a:gd name="connsiteX11" fmla="*/ 182427 w 300145"/>
                  <a:gd name="connsiteY11" fmla="*/ 40312 h 139590"/>
                  <a:gd name="connsiteX12" fmla="*/ 182427 w 300145"/>
                  <a:gd name="connsiteY12" fmla="*/ 40313 h 139590"/>
                  <a:gd name="connsiteX13" fmla="*/ 209094 w 300145"/>
                  <a:gd name="connsiteY13" fmla="*/ 66981 h 139590"/>
                  <a:gd name="connsiteX14" fmla="*/ 209094 w 300145"/>
                  <a:gd name="connsiteY14" fmla="*/ 104907 h 139590"/>
                  <a:gd name="connsiteX15" fmla="*/ 265461 w 300145"/>
                  <a:gd name="connsiteY15" fmla="*/ 104907 h 139590"/>
                  <a:gd name="connsiteX16" fmla="*/ 289987 w 300145"/>
                  <a:gd name="connsiteY16" fmla="*/ 115066 h 139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00145" h="139590">
                    <a:moveTo>
                      <a:pt x="300145" y="139590"/>
                    </a:moveTo>
                    <a:lnTo>
                      <a:pt x="0" y="139590"/>
                    </a:lnTo>
                    <a:lnTo>
                      <a:pt x="0" y="104907"/>
                    </a:lnTo>
                    <a:lnTo>
                      <a:pt x="28826" y="104907"/>
                    </a:lnTo>
                    <a:lnTo>
                      <a:pt x="28826" y="36021"/>
                    </a:lnTo>
                    <a:cubicBezTo>
                      <a:pt x="28826" y="16127"/>
                      <a:pt x="44953" y="0"/>
                      <a:pt x="64847" y="0"/>
                    </a:cubicBezTo>
                    <a:lnTo>
                      <a:pt x="64847" y="1"/>
                    </a:lnTo>
                    <a:cubicBezTo>
                      <a:pt x="84741" y="1"/>
                      <a:pt x="100868" y="16128"/>
                      <a:pt x="100868" y="36022"/>
                    </a:cubicBezTo>
                    <a:lnTo>
                      <a:pt x="100868" y="104907"/>
                    </a:lnTo>
                    <a:lnTo>
                      <a:pt x="155759" y="104907"/>
                    </a:lnTo>
                    <a:lnTo>
                      <a:pt x="155759" y="66980"/>
                    </a:lnTo>
                    <a:cubicBezTo>
                      <a:pt x="155759" y="52252"/>
                      <a:pt x="167699" y="40312"/>
                      <a:pt x="182427" y="40312"/>
                    </a:cubicBezTo>
                    <a:lnTo>
                      <a:pt x="182427" y="40313"/>
                    </a:lnTo>
                    <a:cubicBezTo>
                      <a:pt x="197155" y="40313"/>
                      <a:pt x="209094" y="52253"/>
                      <a:pt x="209094" y="66981"/>
                    </a:cubicBezTo>
                    <a:lnTo>
                      <a:pt x="209094" y="104907"/>
                    </a:lnTo>
                    <a:lnTo>
                      <a:pt x="265461" y="104907"/>
                    </a:lnTo>
                    <a:cubicBezTo>
                      <a:pt x="275039" y="104907"/>
                      <a:pt x="283710" y="108789"/>
                      <a:pt x="289987" y="115066"/>
                    </a:cubicBezTo>
                    <a:close/>
                  </a:path>
                </a:pathLst>
              </a:custGeom>
              <a:solidFill>
                <a:srgbClr val="1C2B6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2A8DC313-5E36-3750-DC5F-D0EB7F8B1F6A}"/>
                </a:ext>
              </a:extLst>
            </p:cNvPr>
            <p:cNvGrpSpPr/>
            <p:nvPr/>
          </p:nvGrpSpPr>
          <p:grpSpPr>
            <a:xfrm>
              <a:off x="422583" y="1461799"/>
              <a:ext cx="1728000" cy="2445619"/>
              <a:chOff x="422583" y="1251122"/>
              <a:chExt cx="1728000" cy="2445619"/>
            </a:xfrm>
          </p:grpSpPr>
          <p:sp>
            <p:nvSpPr>
              <p:cNvPr id="3" name="台形 2">
                <a:extLst>
                  <a:ext uri="{FF2B5EF4-FFF2-40B4-BE49-F238E27FC236}">
                    <a16:creationId xmlns:a16="http://schemas.microsoft.com/office/drawing/2014/main" id="{C994F36B-46FA-D827-CF3F-81D5CC70F593}"/>
                  </a:ext>
                </a:extLst>
              </p:cNvPr>
              <p:cNvSpPr/>
              <p:nvPr/>
            </p:nvSpPr>
            <p:spPr>
              <a:xfrm rot="10800000">
                <a:off x="998583" y="3552741"/>
                <a:ext cx="576000" cy="144000"/>
              </a:xfrm>
              <a:prstGeom prst="trapezoid">
                <a:avLst>
                  <a:gd name="adj" fmla="val 129501"/>
                </a:avLst>
              </a:pr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A2E43FB8-07BD-8685-92F9-5DF51AD3928E}"/>
                  </a:ext>
                </a:extLst>
              </p:cNvPr>
              <p:cNvGrpSpPr/>
              <p:nvPr/>
            </p:nvGrpSpPr>
            <p:grpSpPr>
              <a:xfrm flipH="1">
                <a:off x="856800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15" name="台形 14">
                  <a:extLst>
                    <a:ext uri="{FF2B5EF4-FFF2-40B4-BE49-F238E27FC236}">
                      <a16:creationId xmlns:a16="http://schemas.microsoft.com/office/drawing/2014/main" id="{E1FB128D-69CC-652D-22DB-472AF053ACCD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" name="台形 15">
                  <a:extLst>
                    <a:ext uri="{FF2B5EF4-FFF2-40B4-BE49-F238E27FC236}">
                      <a16:creationId xmlns:a16="http://schemas.microsoft.com/office/drawing/2014/main" id="{A13E8271-8921-1408-082A-BFDE8926FD14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" name="台形 16">
                  <a:extLst>
                    <a:ext uri="{FF2B5EF4-FFF2-40B4-BE49-F238E27FC236}">
                      <a16:creationId xmlns:a16="http://schemas.microsoft.com/office/drawing/2014/main" id="{1CA8628B-307B-10EF-7348-F00480262275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94FBDD-C335-38BC-5C6D-E4629C0783B1}"/>
                  </a:ext>
                </a:extLst>
              </p:cNvPr>
              <p:cNvGrpSpPr/>
              <p:nvPr/>
            </p:nvGrpSpPr>
            <p:grpSpPr>
              <a:xfrm>
                <a:off x="1574747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12" name="台形 11">
                  <a:extLst>
                    <a:ext uri="{FF2B5EF4-FFF2-40B4-BE49-F238E27FC236}">
                      <a16:creationId xmlns:a16="http://schemas.microsoft.com/office/drawing/2014/main" id="{7FD47A3A-B5D4-A68E-5538-FD3D85090244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" name="台形 12">
                  <a:extLst>
                    <a:ext uri="{FF2B5EF4-FFF2-40B4-BE49-F238E27FC236}">
                      <a16:creationId xmlns:a16="http://schemas.microsoft.com/office/drawing/2014/main" id="{6C290E38-0493-5E8C-5A68-5BDF7802404A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" name="台形 13">
                  <a:extLst>
                    <a:ext uri="{FF2B5EF4-FFF2-40B4-BE49-F238E27FC236}">
                      <a16:creationId xmlns:a16="http://schemas.microsoft.com/office/drawing/2014/main" id="{AA50CE3F-96D5-C190-0694-66765F8C7E41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67C552FA-03D3-8EAA-390F-28F8A04CB9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D3E97658-A969-3559-DE9F-2FF4EDB477D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827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F9EBE265-0566-63B6-3F49-4960581631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403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D2A9D9DB-D842-558D-6930-38A8357C9A9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979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99A866CD-F350-0C69-86EE-1E5ABA5AE8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74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164D1F18-B28E-243B-A322-5F59C23F6D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2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13" name="グループ化 212">
            <a:extLst>
              <a:ext uri="{FF2B5EF4-FFF2-40B4-BE49-F238E27FC236}">
                <a16:creationId xmlns:a16="http://schemas.microsoft.com/office/drawing/2014/main" id="{8DFD610E-6ADB-E496-4156-3B67BF2C774A}"/>
              </a:ext>
            </a:extLst>
          </p:cNvPr>
          <p:cNvGrpSpPr>
            <a:grpSpLocks noChangeAspect="1"/>
          </p:cNvGrpSpPr>
          <p:nvPr/>
        </p:nvGrpSpPr>
        <p:grpSpPr>
          <a:xfrm>
            <a:off x="1624775" y="6515774"/>
            <a:ext cx="2083558" cy="2812463"/>
            <a:chOff x="1752108" y="6738048"/>
            <a:chExt cx="1811788" cy="2445620"/>
          </a:xfrm>
        </p:grpSpPr>
        <p:grpSp>
          <p:nvGrpSpPr>
            <p:cNvPr id="176" name="グループ化 175">
              <a:extLst>
                <a:ext uri="{FF2B5EF4-FFF2-40B4-BE49-F238E27FC236}">
                  <a16:creationId xmlns:a16="http://schemas.microsoft.com/office/drawing/2014/main" id="{802E0C4C-5EF4-96F4-C3AE-575D7788987E}"/>
                </a:ext>
              </a:extLst>
            </p:cNvPr>
            <p:cNvGrpSpPr/>
            <p:nvPr/>
          </p:nvGrpSpPr>
          <p:grpSpPr>
            <a:xfrm flipH="1">
              <a:off x="2411896" y="8607668"/>
              <a:ext cx="576000" cy="576000"/>
              <a:chOff x="2361986" y="8175054"/>
              <a:chExt cx="576000" cy="576000"/>
            </a:xfrm>
          </p:grpSpPr>
          <p:sp>
            <p:nvSpPr>
              <p:cNvPr id="177" name="フリーフォーム: 図形 176">
                <a:extLst>
                  <a:ext uri="{FF2B5EF4-FFF2-40B4-BE49-F238E27FC236}">
                    <a16:creationId xmlns:a16="http://schemas.microsoft.com/office/drawing/2014/main" id="{3A83410B-9682-943A-D060-2481868DB9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61986" y="8175054"/>
                <a:ext cx="576000" cy="576000"/>
              </a:xfrm>
              <a:custGeom>
                <a:avLst/>
                <a:gdLst>
                  <a:gd name="connsiteX0" fmla="*/ 0 w 576000"/>
                  <a:gd name="connsiteY0" fmla="*/ 0 h 576000"/>
                  <a:gd name="connsiteX1" fmla="*/ 576000 w 576000"/>
                  <a:gd name="connsiteY1" fmla="*/ 0 h 576000"/>
                  <a:gd name="connsiteX2" fmla="*/ 576000 w 576000"/>
                  <a:gd name="connsiteY2" fmla="*/ 576000 h 576000"/>
                  <a:gd name="connsiteX3" fmla="*/ 0 w 576000"/>
                  <a:gd name="connsiteY3" fmla="*/ 576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6000" h="576000">
                    <a:moveTo>
                      <a:pt x="0" y="0"/>
                    </a:moveTo>
                    <a:lnTo>
                      <a:pt x="576000" y="0"/>
                    </a:lnTo>
                    <a:lnTo>
                      <a:pt x="576000" y="576000"/>
                    </a:lnTo>
                    <a:lnTo>
                      <a:pt x="0" y="576000"/>
                    </a:lnTo>
                    <a:close/>
                  </a:path>
                </a:pathLst>
              </a:cu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78" name="フリーフォーム: 図形 177">
                <a:extLst>
                  <a:ext uri="{FF2B5EF4-FFF2-40B4-BE49-F238E27FC236}">
                    <a16:creationId xmlns:a16="http://schemas.microsoft.com/office/drawing/2014/main" id="{0A99A1A2-0324-9BE8-92A3-30426F3B001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262273">
                <a:off x="2791561" y="8244820"/>
                <a:ext cx="42347" cy="168747"/>
              </a:xfrm>
              <a:custGeom>
                <a:avLst/>
                <a:gdLst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237619 h 315605"/>
                  <a:gd name="connsiteX3" fmla="*/ 79200 w 79200"/>
                  <a:gd name="connsiteY3" fmla="*/ 77986 h 315605"/>
                  <a:gd name="connsiteX4" fmla="*/ 79200 w 79200"/>
                  <a:gd name="connsiteY4" fmla="*/ 39600 h 315605"/>
                  <a:gd name="connsiteX5" fmla="*/ 39600 w 79200"/>
                  <a:gd name="connsiteY5" fmla="*/ 0 h 315605"/>
                  <a:gd name="connsiteX6" fmla="*/ 0 w 79200"/>
                  <a:gd name="connsiteY6" fmla="*/ 39600 h 315605"/>
                  <a:gd name="connsiteX7" fmla="*/ 0 w 79200"/>
                  <a:gd name="connsiteY7" fmla="*/ 77986 h 315605"/>
                  <a:gd name="connsiteX8" fmla="*/ 0 w 79200"/>
                  <a:gd name="connsiteY8" fmla="*/ 237619 h 315605"/>
                  <a:gd name="connsiteX9" fmla="*/ 0 w 79200"/>
                  <a:gd name="connsiteY9" fmla="*/ 276005 h 315605"/>
                  <a:gd name="connsiteX10" fmla="*/ 39600 w 79200"/>
                  <a:gd name="connsiteY10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77986 h 315605"/>
                  <a:gd name="connsiteX3" fmla="*/ 79200 w 79200"/>
                  <a:gd name="connsiteY3" fmla="*/ 39600 h 315605"/>
                  <a:gd name="connsiteX4" fmla="*/ 39600 w 79200"/>
                  <a:gd name="connsiteY4" fmla="*/ 0 h 315605"/>
                  <a:gd name="connsiteX5" fmla="*/ 0 w 79200"/>
                  <a:gd name="connsiteY5" fmla="*/ 39600 h 315605"/>
                  <a:gd name="connsiteX6" fmla="*/ 0 w 79200"/>
                  <a:gd name="connsiteY6" fmla="*/ 77986 h 315605"/>
                  <a:gd name="connsiteX7" fmla="*/ 0 w 79200"/>
                  <a:gd name="connsiteY7" fmla="*/ 237619 h 315605"/>
                  <a:gd name="connsiteX8" fmla="*/ 0 w 79200"/>
                  <a:gd name="connsiteY8" fmla="*/ 276005 h 315605"/>
                  <a:gd name="connsiteX9" fmla="*/ 39600 w 79200"/>
                  <a:gd name="connsiteY9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77986 h 315605"/>
                  <a:gd name="connsiteX3" fmla="*/ 79200 w 79200"/>
                  <a:gd name="connsiteY3" fmla="*/ 39600 h 315605"/>
                  <a:gd name="connsiteX4" fmla="*/ 39600 w 79200"/>
                  <a:gd name="connsiteY4" fmla="*/ 0 h 315605"/>
                  <a:gd name="connsiteX5" fmla="*/ 0 w 79200"/>
                  <a:gd name="connsiteY5" fmla="*/ 39600 h 315605"/>
                  <a:gd name="connsiteX6" fmla="*/ 0 w 79200"/>
                  <a:gd name="connsiteY6" fmla="*/ 77986 h 315605"/>
                  <a:gd name="connsiteX7" fmla="*/ 0 w 79200"/>
                  <a:gd name="connsiteY7" fmla="*/ 276005 h 315605"/>
                  <a:gd name="connsiteX8" fmla="*/ 39600 w 79200"/>
                  <a:gd name="connsiteY8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39600 h 315605"/>
                  <a:gd name="connsiteX3" fmla="*/ 39600 w 79200"/>
                  <a:gd name="connsiteY3" fmla="*/ 0 h 315605"/>
                  <a:gd name="connsiteX4" fmla="*/ 0 w 79200"/>
                  <a:gd name="connsiteY4" fmla="*/ 39600 h 315605"/>
                  <a:gd name="connsiteX5" fmla="*/ 0 w 79200"/>
                  <a:gd name="connsiteY5" fmla="*/ 77986 h 315605"/>
                  <a:gd name="connsiteX6" fmla="*/ 0 w 79200"/>
                  <a:gd name="connsiteY6" fmla="*/ 276005 h 315605"/>
                  <a:gd name="connsiteX7" fmla="*/ 39600 w 79200"/>
                  <a:gd name="connsiteY7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39600 h 315605"/>
                  <a:gd name="connsiteX3" fmla="*/ 39600 w 79200"/>
                  <a:gd name="connsiteY3" fmla="*/ 0 h 315605"/>
                  <a:gd name="connsiteX4" fmla="*/ 0 w 79200"/>
                  <a:gd name="connsiteY4" fmla="*/ 39600 h 315605"/>
                  <a:gd name="connsiteX5" fmla="*/ 0 w 79200"/>
                  <a:gd name="connsiteY5" fmla="*/ 276005 h 315605"/>
                  <a:gd name="connsiteX6" fmla="*/ 39600 w 79200"/>
                  <a:gd name="connsiteY6" fmla="*/ 315605 h 3156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9200" h="315605">
                    <a:moveTo>
                      <a:pt x="39600" y="315605"/>
                    </a:moveTo>
                    <a:cubicBezTo>
                      <a:pt x="61470" y="315605"/>
                      <a:pt x="79200" y="297875"/>
                      <a:pt x="79200" y="276005"/>
                    </a:cubicBezTo>
                    <a:lnTo>
                      <a:pt x="79200" y="39600"/>
                    </a:lnTo>
                    <a:cubicBezTo>
                      <a:pt x="79200" y="17730"/>
                      <a:pt x="61470" y="0"/>
                      <a:pt x="39600" y="0"/>
                    </a:cubicBezTo>
                    <a:cubicBezTo>
                      <a:pt x="17730" y="0"/>
                      <a:pt x="0" y="17730"/>
                      <a:pt x="0" y="39600"/>
                    </a:cubicBezTo>
                    <a:lnTo>
                      <a:pt x="0" y="276005"/>
                    </a:lnTo>
                    <a:cubicBezTo>
                      <a:pt x="0" y="297875"/>
                      <a:pt x="17730" y="315605"/>
                      <a:pt x="39600" y="315605"/>
                    </a:cubicBez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79" name="フリーフォーム: 図形 178">
                <a:extLst>
                  <a:ext uri="{FF2B5EF4-FFF2-40B4-BE49-F238E27FC236}">
                    <a16:creationId xmlns:a16="http://schemas.microsoft.com/office/drawing/2014/main" id="{37B8396E-089A-DA24-4F6D-6A8C8985547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6262273">
                <a:off x="2791561" y="8308619"/>
                <a:ext cx="42347" cy="168747"/>
              </a:xfrm>
              <a:custGeom>
                <a:avLst/>
                <a:gdLst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237619 h 315605"/>
                  <a:gd name="connsiteX3" fmla="*/ 79200 w 79200"/>
                  <a:gd name="connsiteY3" fmla="*/ 77986 h 315605"/>
                  <a:gd name="connsiteX4" fmla="*/ 79200 w 79200"/>
                  <a:gd name="connsiteY4" fmla="*/ 39600 h 315605"/>
                  <a:gd name="connsiteX5" fmla="*/ 39600 w 79200"/>
                  <a:gd name="connsiteY5" fmla="*/ 0 h 315605"/>
                  <a:gd name="connsiteX6" fmla="*/ 0 w 79200"/>
                  <a:gd name="connsiteY6" fmla="*/ 39600 h 315605"/>
                  <a:gd name="connsiteX7" fmla="*/ 0 w 79200"/>
                  <a:gd name="connsiteY7" fmla="*/ 77986 h 315605"/>
                  <a:gd name="connsiteX8" fmla="*/ 0 w 79200"/>
                  <a:gd name="connsiteY8" fmla="*/ 237619 h 315605"/>
                  <a:gd name="connsiteX9" fmla="*/ 0 w 79200"/>
                  <a:gd name="connsiteY9" fmla="*/ 276005 h 315605"/>
                  <a:gd name="connsiteX10" fmla="*/ 39600 w 79200"/>
                  <a:gd name="connsiteY10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77986 h 315605"/>
                  <a:gd name="connsiteX3" fmla="*/ 79200 w 79200"/>
                  <a:gd name="connsiteY3" fmla="*/ 39600 h 315605"/>
                  <a:gd name="connsiteX4" fmla="*/ 39600 w 79200"/>
                  <a:gd name="connsiteY4" fmla="*/ 0 h 315605"/>
                  <a:gd name="connsiteX5" fmla="*/ 0 w 79200"/>
                  <a:gd name="connsiteY5" fmla="*/ 39600 h 315605"/>
                  <a:gd name="connsiteX6" fmla="*/ 0 w 79200"/>
                  <a:gd name="connsiteY6" fmla="*/ 77986 h 315605"/>
                  <a:gd name="connsiteX7" fmla="*/ 0 w 79200"/>
                  <a:gd name="connsiteY7" fmla="*/ 237619 h 315605"/>
                  <a:gd name="connsiteX8" fmla="*/ 0 w 79200"/>
                  <a:gd name="connsiteY8" fmla="*/ 276005 h 315605"/>
                  <a:gd name="connsiteX9" fmla="*/ 39600 w 79200"/>
                  <a:gd name="connsiteY9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77986 h 315605"/>
                  <a:gd name="connsiteX3" fmla="*/ 79200 w 79200"/>
                  <a:gd name="connsiteY3" fmla="*/ 39600 h 315605"/>
                  <a:gd name="connsiteX4" fmla="*/ 39600 w 79200"/>
                  <a:gd name="connsiteY4" fmla="*/ 0 h 315605"/>
                  <a:gd name="connsiteX5" fmla="*/ 0 w 79200"/>
                  <a:gd name="connsiteY5" fmla="*/ 39600 h 315605"/>
                  <a:gd name="connsiteX6" fmla="*/ 0 w 79200"/>
                  <a:gd name="connsiteY6" fmla="*/ 77986 h 315605"/>
                  <a:gd name="connsiteX7" fmla="*/ 0 w 79200"/>
                  <a:gd name="connsiteY7" fmla="*/ 276005 h 315605"/>
                  <a:gd name="connsiteX8" fmla="*/ 39600 w 79200"/>
                  <a:gd name="connsiteY8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39600 h 315605"/>
                  <a:gd name="connsiteX3" fmla="*/ 39600 w 79200"/>
                  <a:gd name="connsiteY3" fmla="*/ 0 h 315605"/>
                  <a:gd name="connsiteX4" fmla="*/ 0 w 79200"/>
                  <a:gd name="connsiteY4" fmla="*/ 39600 h 315605"/>
                  <a:gd name="connsiteX5" fmla="*/ 0 w 79200"/>
                  <a:gd name="connsiteY5" fmla="*/ 77986 h 315605"/>
                  <a:gd name="connsiteX6" fmla="*/ 0 w 79200"/>
                  <a:gd name="connsiteY6" fmla="*/ 276005 h 315605"/>
                  <a:gd name="connsiteX7" fmla="*/ 39600 w 79200"/>
                  <a:gd name="connsiteY7" fmla="*/ 315605 h 315605"/>
                  <a:gd name="connsiteX0" fmla="*/ 39600 w 79200"/>
                  <a:gd name="connsiteY0" fmla="*/ 315605 h 315605"/>
                  <a:gd name="connsiteX1" fmla="*/ 79200 w 79200"/>
                  <a:gd name="connsiteY1" fmla="*/ 276005 h 315605"/>
                  <a:gd name="connsiteX2" fmla="*/ 79200 w 79200"/>
                  <a:gd name="connsiteY2" fmla="*/ 39600 h 315605"/>
                  <a:gd name="connsiteX3" fmla="*/ 39600 w 79200"/>
                  <a:gd name="connsiteY3" fmla="*/ 0 h 315605"/>
                  <a:gd name="connsiteX4" fmla="*/ 0 w 79200"/>
                  <a:gd name="connsiteY4" fmla="*/ 39600 h 315605"/>
                  <a:gd name="connsiteX5" fmla="*/ 0 w 79200"/>
                  <a:gd name="connsiteY5" fmla="*/ 276005 h 315605"/>
                  <a:gd name="connsiteX6" fmla="*/ 39600 w 79200"/>
                  <a:gd name="connsiteY6" fmla="*/ 315605 h 3156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9200" h="315605">
                    <a:moveTo>
                      <a:pt x="39600" y="315605"/>
                    </a:moveTo>
                    <a:cubicBezTo>
                      <a:pt x="61470" y="315605"/>
                      <a:pt x="79200" y="297875"/>
                      <a:pt x="79200" y="276005"/>
                    </a:cubicBezTo>
                    <a:lnTo>
                      <a:pt x="79200" y="39600"/>
                    </a:lnTo>
                    <a:cubicBezTo>
                      <a:pt x="79200" y="17730"/>
                      <a:pt x="61470" y="0"/>
                      <a:pt x="39600" y="0"/>
                    </a:cubicBezTo>
                    <a:cubicBezTo>
                      <a:pt x="17730" y="0"/>
                      <a:pt x="0" y="17730"/>
                      <a:pt x="0" y="39600"/>
                    </a:cubicBezTo>
                    <a:lnTo>
                      <a:pt x="0" y="276005"/>
                    </a:lnTo>
                    <a:cubicBezTo>
                      <a:pt x="0" y="297875"/>
                      <a:pt x="17730" y="315605"/>
                      <a:pt x="39600" y="315605"/>
                    </a:cubicBez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80" name="グループ化 179">
              <a:extLst>
                <a:ext uri="{FF2B5EF4-FFF2-40B4-BE49-F238E27FC236}">
                  <a16:creationId xmlns:a16="http://schemas.microsoft.com/office/drawing/2014/main" id="{B7E20E88-B4DC-44AC-500F-D692857A0C21}"/>
                </a:ext>
              </a:extLst>
            </p:cNvPr>
            <p:cNvGrpSpPr/>
            <p:nvPr/>
          </p:nvGrpSpPr>
          <p:grpSpPr>
            <a:xfrm flipH="1">
              <a:off x="1752108" y="8607668"/>
              <a:ext cx="659788" cy="576000"/>
              <a:chOff x="1951543" y="8590641"/>
              <a:chExt cx="659788" cy="576000"/>
            </a:xfrm>
          </p:grpSpPr>
          <p:sp>
            <p:nvSpPr>
              <p:cNvPr id="181" name="正方形/長方形 180">
                <a:extLst>
                  <a:ext uri="{FF2B5EF4-FFF2-40B4-BE49-F238E27FC236}">
                    <a16:creationId xmlns:a16="http://schemas.microsoft.com/office/drawing/2014/main" id="{4522E58C-6432-5642-D49A-E5FE22E4DE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951543" y="8590641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82" name="フリーフォーム: 図形 181">
                <a:extLst>
                  <a:ext uri="{FF2B5EF4-FFF2-40B4-BE49-F238E27FC236}">
                    <a16:creationId xmlns:a16="http://schemas.microsoft.com/office/drawing/2014/main" id="{74A4514A-2C38-68CE-8A3B-336B70292C0B}"/>
                  </a:ext>
                </a:extLst>
              </p:cNvPr>
              <p:cNvSpPr/>
              <p:nvPr/>
            </p:nvSpPr>
            <p:spPr>
              <a:xfrm>
                <a:off x="2143189" y="8932349"/>
                <a:ext cx="384356" cy="233837"/>
              </a:xfrm>
              <a:custGeom>
                <a:avLst/>
                <a:gdLst>
                  <a:gd name="connsiteX0" fmla="*/ 384356 w 384356"/>
                  <a:gd name="connsiteY0" fmla="*/ 0 h 233837"/>
                  <a:gd name="connsiteX1" fmla="*/ 384356 w 384356"/>
                  <a:gd name="connsiteY1" fmla="*/ 233837 h 233837"/>
                  <a:gd name="connsiteX2" fmla="*/ 39320 w 384356"/>
                  <a:gd name="connsiteY2" fmla="*/ 233837 h 233837"/>
                  <a:gd name="connsiteX3" fmla="*/ 30771 w 384356"/>
                  <a:gd name="connsiteY3" fmla="*/ 227240 h 233837"/>
                  <a:gd name="connsiteX4" fmla="*/ 0 w 384356"/>
                  <a:gd name="connsiteY4" fmla="*/ 163400 h 233837"/>
                  <a:gd name="connsiteX5" fmla="*/ 239148 w 384356"/>
                  <a:gd name="connsiteY5" fmla="*/ 12280 h 23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4356" h="233837">
                    <a:moveTo>
                      <a:pt x="384356" y="0"/>
                    </a:moveTo>
                    <a:lnTo>
                      <a:pt x="384356" y="233837"/>
                    </a:lnTo>
                    <a:lnTo>
                      <a:pt x="39320" y="233837"/>
                    </a:lnTo>
                    <a:lnTo>
                      <a:pt x="30771" y="227240"/>
                    </a:lnTo>
                    <a:cubicBezTo>
                      <a:pt x="10957" y="207618"/>
                      <a:pt x="0" y="186045"/>
                      <a:pt x="0" y="163400"/>
                    </a:cubicBezTo>
                    <a:cubicBezTo>
                      <a:pt x="0" y="95465"/>
                      <a:pt x="98611" y="37177"/>
                      <a:pt x="239148" y="1228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3" name="楕円 182">
                <a:extLst>
                  <a:ext uri="{FF2B5EF4-FFF2-40B4-BE49-F238E27FC236}">
                    <a16:creationId xmlns:a16="http://schemas.microsoft.com/office/drawing/2014/main" id="{5242FC93-26A9-30E9-AE77-45E8281FC9BC}"/>
                  </a:ext>
                </a:extLst>
              </p:cNvPr>
              <p:cNvSpPr/>
              <p:nvPr/>
            </p:nvSpPr>
            <p:spPr>
              <a:xfrm rot="20025103">
                <a:off x="2170776" y="8760737"/>
                <a:ext cx="112923" cy="9396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4" name="円弧 183">
                <a:extLst>
                  <a:ext uri="{FF2B5EF4-FFF2-40B4-BE49-F238E27FC236}">
                    <a16:creationId xmlns:a16="http://schemas.microsoft.com/office/drawing/2014/main" id="{7DAA22D1-45AA-CA96-FCE1-3A43CF7FFCD5}"/>
                  </a:ext>
                </a:extLst>
              </p:cNvPr>
              <p:cNvSpPr/>
              <p:nvPr/>
            </p:nvSpPr>
            <p:spPr>
              <a:xfrm rot="13500000" flipH="1">
                <a:off x="2112893" y="8592660"/>
                <a:ext cx="489992" cy="506884"/>
              </a:xfrm>
              <a:prstGeom prst="arc">
                <a:avLst>
                  <a:gd name="adj1" fmla="val 16202756"/>
                  <a:gd name="adj2" fmla="val 0"/>
                </a:avLst>
              </a:prstGeom>
              <a:ln w="1905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85" name="フリーフォーム: 図形 184">
                <a:extLst>
                  <a:ext uri="{FF2B5EF4-FFF2-40B4-BE49-F238E27FC236}">
                    <a16:creationId xmlns:a16="http://schemas.microsoft.com/office/drawing/2014/main" id="{8B9A6F4B-DDA7-6A50-3903-D0720B6A7DEA}"/>
                  </a:ext>
                </a:extLst>
              </p:cNvPr>
              <p:cNvSpPr/>
              <p:nvPr/>
            </p:nvSpPr>
            <p:spPr>
              <a:xfrm rot="10800000">
                <a:off x="2455059" y="8939161"/>
                <a:ext cx="72484" cy="96676"/>
              </a:xfrm>
              <a:custGeom>
                <a:avLst/>
                <a:gdLst>
                  <a:gd name="connsiteX0" fmla="*/ 0 w 72484"/>
                  <a:gd name="connsiteY0" fmla="*/ 96676 h 96676"/>
                  <a:gd name="connsiteX1" fmla="*/ 0 w 72484"/>
                  <a:gd name="connsiteY1" fmla="*/ 0 h 96676"/>
                  <a:gd name="connsiteX2" fmla="*/ 22722 w 72484"/>
                  <a:gd name="connsiteY2" fmla="*/ 11412 h 96676"/>
                  <a:gd name="connsiteX3" fmla="*/ 70938 w 72484"/>
                  <a:gd name="connsiteY3" fmla="*/ 85934 h 96676"/>
                  <a:gd name="connsiteX4" fmla="*/ 45444 w 72484"/>
                  <a:gd name="connsiteY4" fmla="*/ 93990 h 96676"/>
                  <a:gd name="connsiteX5" fmla="*/ 0 w 72484"/>
                  <a:gd name="connsiteY5" fmla="*/ 96676 h 96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2484" h="96676">
                    <a:moveTo>
                      <a:pt x="0" y="96676"/>
                    </a:moveTo>
                    <a:lnTo>
                      <a:pt x="0" y="0"/>
                    </a:lnTo>
                    <a:lnTo>
                      <a:pt x="22722" y="11412"/>
                    </a:lnTo>
                    <a:cubicBezTo>
                      <a:pt x="48770" y="32225"/>
                      <a:pt x="79805" y="75192"/>
                      <a:pt x="70938" y="85934"/>
                    </a:cubicBezTo>
                    <a:cubicBezTo>
                      <a:pt x="67982" y="89514"/>
                      <a:pt x="58376" y="92200"/>
                      <a:pt x="45444" y="93990"/>
                    </a:cubicBezTo>
                    <a:lnTo>
                      <a:pt x="0" y="966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6" name="二等辺三角形 185">
                <a:extLst>
                  <a:ext uri="{FF2B5EF4-FFF2-40B4-BE49-F238E27FC236}">
                    <a16:creationId xmlns:a16="http://schemas.microsoft.com/office/drawing/2014/main" id="{78B0E4D6-9628-2595-93EF-1A7D091EC41A}"/>
                  </a:ext>
                </a:extLst>
              </p:cNvPr>
              <p:cNvSpPr/>
              <p:nvPr/>
            </p:nvSpPr>
            <p:spPr>
              <a:xfrm rot="12570271">
                <a:off x="2164943" y="9060193"/>
                <a:ext cx="90504" cy="89997"/>
              </a:xfrm>
              <a:prstGeom prst="triangle">
                <a:avLst/>
              </a:prstGeom>
              <a:solidFill>
                <a:schemeClr val="bg1"/>
              </a:solidFill>
              <a:ln w="19050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87" name="グループ化 186">
                <a:extLst>
                  <a:ext uri="{FF2B5EF4-FFF2-40B4-BE49-F238E27FC236}">
                    <a16:creationId xmlns:a16="http://schemas.microsoft.com/office/drawing/2014/main" id="{69542216-4CD5-979D-4724-23D5C905DCC7}"/>
                  </a:ext>
                </a:extLst>
              </p:cNvPr>
              <p:cNvGrpSpPr/>
              <p:nvPr/>
            </p:nvGrpSpPr>
            <p:grpSpPr>
              <a:xfrm>
                <a:off x="1951545" y="8890567"/>
                <a:ext cx="134769" cy="119655"/>
                <a:chOff x="2461999" y="6722466"/>
                <a:chExt cx="96865" cy="86002"/>
              </a:xfrm>
            </p:grpSpPr>
            <p:sp>
              <p:nvSpPr>
                <p:cNvPr id="189" name="フリーフォーム: 図形 188">
                  <a:extLst>
                    <a:ext uri="{FF2B5EF4-FFF2-40B4-BE49-F238E27FC236}">
                      <a16:creationId xmlns:a16="http://schemas.microsoft.com/office/drawing/2014/main" id="{7B83C7AE-8835-6F65-D1D6-AA5C50BDDF7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 flipH="1">
                  <a:off x="2461999" y="6722466"/>
                  <a:ext cx="96865" cy="40757"/>
                </a:xfrm>
                <a:custGeom>
                  <a:avLst/>
                  <a:gdLst>
                    <a:gd name="connsiteX0" fmla="*/ 0 w 84649"/>
                    <a:gd name="connsiteY0" fmla="*/ 35617 h 35617"/>
                    <a:gd name="connsiteX1" fmla="*/ 0 w 84649"/>
                    <a:gd name="connsiteY1" fmla="*/ 13773 h 35617"/>
                    <a:gd name="connsiteX2" fmla="*/ 72099 w 84649"/>
                    <a:gd name="connsiteY2" fmla="*/ 0 h 35617"/>
                    <a:gd name="connsiteX3" fmla="*/ 84649 w 84649"/>
                    <a:gd name="connsiteY3" fmla="*/ 8524 h 35617"/>
                    <a:gd name="connsiteX4" fmla="*/ 76125 w 84649"/>
                    <a:gd name="connsiteY4" fmla="*/ 21074 h 35617"/>
                    <a:gd name="connsiteX5" fmla="*/ 0 w 84649"/>
                    <a:gd name="connsiteY5" fmla="*/ 35617 h 356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84649" h="35617">
                      <a:moveTo>
                        <a:pt x="0" y="35617"/>
                      </a:moveTo>
                      <a:lnTo>
                        <a:pt x="0" y="13773"/>
                      </a:lnTo>
                      <a:lnTo>
                        <a:pt x="72099" y="0"/>
                      </a:lnTo>
                      <a:lnTo>
                        <a:pt x="84649" y="8524"/>
                      </a:lnTo>
                      <a:lnTo>
                        <a:pt x="76125" y="21074"/>
                      </a:lnTo>
                      <a:lnTo>
                        <a:pt x="0" y="35617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90" name="フリーフォーム: 図形 189">
                  <a:extLst>
                    <a:ext uri="{FF2B5EF4-FFF2-40B4-BE49-F238E27FC236}">
                      <a16:creationId xmlns:a16="http://schemas.microsoft.com/office/drawing/2014/main" id="{7A208976-7121-60A1-C581-9677A6688CE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 flipH="1">
                  <a:off x="2461999" y="6767711"/>
                  <a:ext cx="96865" cy="40757"/>
                </a:xfrm>
                <a:custGeom>
                  <a:avLst/>
                  <a:gdLst>
                    <a:gd name="connsiteX0" fmla="*/ 0 w 84649"/>
                    <a:gd name="connsiteY0" fmla="*/ 35617 h 35617"/>
                    <a:gd name="connsiteX1" fmla="*/ 0 w 84649"/>
                    <a:gd name="connsiteY1" fmla="*/ 13773 h 35617"/>
                    <a:gd name="connsiteX2" fmla="*/ 72099 w 84649"/>
                    <a:gd name="connsiteY2" fmla="*/ 0 h 35617"/>
                    <a:gd name="connsiteX3" fmla="*/ 84649 w 84649"/>
                    <a:gd name="connsiteY3" fmla="*/ 8524 h 35617"/>
                    <a:gd name="connsiteX4" fmla="*/ 76125 w 84649"/>
                    <a:gd name="connsiteY4" fmla="*/ 21074 h 35617"/>
                    <a:gd name="connsiteX5" fmla="*/ 0 w 84649"/>
                    <a:gd name="connsiteY5" fmla="*/ 35617 h 356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84649" h="35617">
                      <a:moveTo>
                        <a:pt x="0" y="35617"/>
                      </a:moveTo>
                      <a:lnTo>
                        <a:pt x="0" y="13773"/>
                      </a:lnTo>
                      <a:lnTo>
                        <a:pt x="72099" y="0"/>
                      </a:lnTo>
                      <a:lnTo>
                        <a:pt x="84649" y="8524"/>
                      </a:lnTo>
                      <a:lnTo>
                        <a:pt x="76125" y="21074"/>
                      </a:lnTo>
                      <a:lnTo>
                        <a:pt x="0" y="35617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188" name="フリーフォーム: 図形 187">
                <a:extLst>
                  <a:ext uri="{FF2B5EF4-FFF2-40B4-BE49-F238E27FC236}">
                    <a16:creationId xmlns:a16="http://schemas.microsoft.com/office/drawing/2014/main" id="{A1CC4CFE-1A88-521E-DEAA-19FEAD05FEB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87955" y="8592254"/>
                <a:ext cx="139589" cy="283736"/>
              </a:xfrm>
              <a:custGeom>
                <a:avLst/>
                <a:gdLst>
                  <a:gd name="connsiteX0" fmla="*/ 104903 w 139589"/>
                  <a:gd name="connsiteY0" fmla="*/ 0 h 283736"/>
                  <a:gd name="connsiteX1" fmla="*/ 139589 w 139589"/>
                  <a:gd name="connsiteY1" fmla="*/ 0 h 283736"/>
                  <a:gd name="connsiteX2" fmla="*/ 139589 w 139589"/>
                  <a:gd name="connsiteY2" fmla="*/ 283736 h 283736"/>
                  <a:gd name="connsiteX3" fmla="*/ 139588 w 139589"/>
                  <a:gd name="connsiteY3" fmla="*/ 283736 h 283736"/>
                  <a:gd name="connsiteX4" fmla="*/ 104903 w 139589"/>
                  <a:gd name="connsiteY4" fmla="*/ 249051 h 283736"/>
                  <a:gd name="connsiteX5" fmla="*/ 104903 w 139589"/>
                  <a:gd name="connsiteY5" fmla="*/ 192683 h 283736"/>
                  <a:gd name="connsiteX6" fmla="*/ 66980 w 139589"/>
                  <a:gd name="connsiteY6" fmla="*/ 192683 h 283736"/>
                  <a:gd name="connsiteX7" fmla="*/ 48124 w 139589"/>
                  <a:gd name="connsiteY7" fmla="*/ 184873 h 283736"/>
                  <a:gd name="connsiteX8" fmla="*/ 40313 w 139589"/>
                  <a:gd name="connsiteY8" fmla="*/ 166016 h 283736"/>
                  <a:gd name="connsiteX9" fmla="*/ 48124 w 139589"/>
                  <a:gd name="connsiteY9" fmla="*/ 147160 h 283736"/>
                  <a:gd name="connsiteX10" fmla="*/ 66980 w 139589"/>
                  <a:gd name="connsiteY10" fmla="*/ 139349 h 283736"/>
                  <a:gd name="connsiteX11" fmla="*/ 104903 w 139589"/>
                  <a:gd name="connsiteY11" fmla="*/ 139349 h 283736"/>
                  <a:gd name="connsiteX12" fmla="*/ 104903 w 139589"/>
                  <a:gd name="connsiteY12" fmla="*/ 84456 h 283736"/>
                  <a:gd name="connsiteX13" fmla="*/ 36021 w 139589"/>
                  <a:gd name="connsiteY13" fmla="*/ 84456 h 283736"/>
                  <a:gd name="connsiteX14" fmla="*/ 10550 w 139589"/>
                  <a:gd name="connsiteY14" fmla="*/ 73908 h 283736"/>
                  <a:gd name="connsiteX15" fmla="*/ 0 w 139589"/>
                  <a:gd name="connsiteY15" fmla="*/ 48437 h 283736"/>
                  <a:gd name="connsiteX16" fmla="*/ 10550 w 139589"/>
                  <a:gd name="connsiteY16" fmla="*/ 22966 h 283736"/>
                  <a:gd name="connsiteX17" fmla="*/ 36021 w 139589"/>
                  <a:gd name="connsiteY17" fmla="*/ 12416 h 283736"/>
                  <a:gd name="connsiteX18" fmla="*/ 104903 w 139589"/>
                  <a:gd name="connsiteY18" fmla="*/ 12416 h 283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39589" h="283736">
                    <a:moveTo>
                      <a:pt x="104903" y="0"/>
                    </a:moveTo>
                    <a:lnTo>
                      <a:pt x="139589" y="0"/>
                    </a:lnTo>
                    <a:lnTo>
                      <a:pt x="139589" y="283736"/>
                    </a:lnTo>
                    <a:lnTo>
                      <a:pt x="139588" y="283736"/>
                    </a:lnTo>
                    <a:cubicBezTo>
                      <a:pt x="120433" y="283736"/>
                      <a:pt x="104903" y="268206"/>
                      <a:pt x="104903" y="249051"/>
                    </a:cubicBezTo>
                    <a:lnTo>
                      <a:pt x="104903" y="192683"/>
                    </a:lnTo>
                    <a:lnTo>
                      <a:pt x="66980" y="192683"/>
                    </a:lnTo>
                    <a:cubicBezTo>
                      <a:pt x="59616" y="192683"/>
                      <a:pt x="52950" y="189698"/>
                      <a:pt x="48124" y="184873"/>
                    </a:cubicBezTo>
                    <a:lnTo>
                      <a:pt x="40313" y="166016"/>
                    </a:lnTo>
                    <a:lnTo>
                      <a:pt x="48124" y="147160"/>
                    </a:lnTo>
                    <a:cubicBezTo>
                      <a:pt x="52950" y="142335"/>
                      <a:pt x="59616" y="139349"/>
                      <a:pt x="66980" y="139349"/>
                    </a:cubicBezTo>
                    <a:lnTo>
                      <a:pt x="104903" y="139349"/>
                    </a:lnTo>
                    <a:lnTo>
                      <a:pt x="104903" y="84456"/>
                    </a:lnTo>
                    <a:lnTo>
                      <a:pt x="36021" y="84456"/>
                    </a:lnTo>
                    <a:cubicBezTo>
                      <a:pt x="26075" y="84456"/>
                      <a:pt x="17069" y="80426"/>
                      <a:pt x="10550" y="73908"/>
                    </a:cubicBezTo>
                    <a:lnTo>
                      <a:pt x="0" y="48437"/>
                    </a:lnTo>
                    <a:lnTo>
                      <a:pt x="10550" y="22966"/>
                    </a:lnTo>
                    <a:cubicBezTo>
                      <a:pt x="17069" y="16448"/>
                      <a:pt x="26075" y="12416"/>
                      <a:pt x="36021" y="12416"/>
                    </a:cubicBezTo>
                    <a:lnTo>
                      <a:pt x="104903" y="12416"/>
                    </a:ln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91" name="グループ化 190">
              <a:extLst>
                <a:ext uri="{FF2B5EF4-FFF2-40B4-BE49-F238E27FC236}">
                  <a16:creationId xmlns:a16="http://schemas.microsoft.com/office/drawing/2014/main" id="{AC007BB2-8F67-3F31-30E8-CC48EF376A90}"/>
                </a:ext>
              </a:extLst>
            </p:cNvPr>
            <p:cNvGrpSpPr/>
            <p:nvPr/>
          </p:nvGrpSpPr>
          <p:grpSpPr>
            <a:xfrm rot="16200000" flipH="1">
              <a:off x="2987895" y="8607668"/>
              <a:ext cx="576001" cy="576000"/>
              <a:chOff x="2781075" y="2440626"/>
              <a:chExt cx="576001" cy="576000"/>
            </a:xfrm>
          </p:grpSpPr>
          <p:sp>
            <p:nvSpPr>
              <p:cNvPr id="192" name="正方形/長方形 191">
                <a:extLst>
                  <a:ext uri="{FF2B5EF4-FFF2-40B4-BE49-F238E27FC236}">
                    <a16:creationId xmlns:a16="http://schemas.microsoft.com/office/drawing/2014/main" id="{D16E6967-90BB-F23D-ED10-4EB706DC560C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781075" y="2440626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193" name="グループ化 192">
                <a:extLst>
                  <a:ext uri="{FF2B5EF4-FFF2-40B4-BE49-F238E27FC236}">
                    <a16:creationId xmlns:a16="http://schemas.microsoft.com/office/drawing/2014/main" id="{3968AE81-62E6-249F-664E-A057F0D2BB0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H="1">
                <a:off x="2906293" y="2565843"/>
                <a:ext cx="450783" cy="450783"/>
                <a:chOff x="2680191" y="6386319"/>
                <a:chExt cx="720000" cy="720000"/>
              </a:xfrm>
            </p:grpSpPr>
            <p:sp>
              <p:nvSpPr>
                <p:cNvPr id="198" name="正方形/長方形 197">
                  <a:extLst>
                    <a:ext uri="{FF2B5EF4-FFF2-40B4-BE49-F238E27FC236}">
                      <a16:creationId xmlns:a16="http://schemas.microsoft.com/office/drawing/2014/main" id="{3A766376-AA88-9083-C3D4-67C0E688C6E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2680191" y="6386319"/>
                  <a:ext cx="720000" cy="720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9" name="正方形/長方形 198">
                  <a:extLst>
                    <a:ext uri="{FF2B5EF4-FFF2-40B4-BE49-F238E27FC236}">
                      <a16:creationId xmlns:a16="http://schemas.microsoft.com/office/drawing/2014/main" id="{8CCBD2ED-9F43-F438-CC06-339D131A494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2752191" y="6458319"/>
                  <a:ext cx="576000" cy="576000"/>
                </a:xfrm>
                <a:prstGeom prst="rect">
                  <a:avLst/>
                </a:prstGeom>
                <a:solidFill>
                  <a:srgbClr val="BCBB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0" name="フリーフォーム: 図形 199">
                  <a:extLst>
                    <a:ext uri="{FF2B5EF4-FFF2-40B4-BE49-F238E27FC236}">
                      <a16:creationId xmlns:a16="http://schemas.microsoft.com/office/drawing/2014/main" id="{A4008415-A7B5-AB04-97C1-013990B14B06}"/>
                    </a:ext>
                  </a:extLst>
                </p:cNvPr>
                <p:cNvSpPr/>
                <p:nvPr/>
              </p:nvSpPr>
              <p:spPr>
                <a:xfrm rot="5400000">
                  <a:off x="2801940" y="6789041"/>
                  <a:ext cx="195528" cy="18550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1" name="フリーフォーム: 図形 200">
                  <a:extLst>
                    <a:ext uri="{FF2B5EF4-FFF2-40B4-BE49-F238E27FC236}">
                      <a16:creationId xmlns:a16="http://schemas.microsoft.com/office/drawing/2014/main" id="{31546BA4-968C-D829-EBFC-D73AA6496FF0}"/>
                    </a:ext>
                  </a:extLst>
                </p:cNvPr>
                <p:cNvSpPr/>
                <p:nvPr/>
              </p:nvSpPr>
              <p:spPr>
                <a:xfrm rot="5400000">
                  <a:off x="2888200" y="6828645"/>
                  <a:ext cx="66037" cy="6265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2" name="フリーフォーム: 図形 201">
                  <a:extLst>
                    <a:ext uri="{FF2B5EF4-FFF2-40B4-BE49-F238E27FC236}">
                      <a16:creationId xmlns:a16="http://schemas.microsoft.com/office/drawing/2014/main" id="{40E17BB8-5D0D-6AB1-7F55-22814A132616}"/>
                    </a:ext>
                  </a:extLst>
                </p:cNvPr>
                <p:cNvSpPr/>
                <p:nvPr/>
              </p:nvSpPr>
              <p:spPr>
                <a:xfrm rot="16200000">
                  <a:off x="3082914" y="6518095"/>
                  <a:ext cx="195528" cy="18550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3" name="フリーフォーム: 図形 202">
                  <a:extLst>
                    <a:ext uri="{FF2B5EF4-FFF2-40B4-BE49-F238E27FC236}">
                      <a16:creationId xmlns:a16="http://schemas.microsoft.com/office/drawing/2014/main" id="{611C3F50-01B2-DB42-861C-8F9027005888}"/>
                    </a:ext>
                  </a:extLst>
                </p:cNvPr>
                <p:cNvSpPr/>
                <p:nvPr/>
              </p:nvSpPr>
              <p:spPr>
                <a:xfrm rot="16200000">
                  <a:off x="3112322" y="6615913"/>
                  <a:ext cx="66037" cy="62651"/>
                </a:xfrm>
                <a:custGeom>
                  <a:avLst/>
                  <a:gdLst>
                    <a:gd name="connsiteX0" fmla="*/ 0 w 371475"/>
                    <a:gd name="connsiteY0" fmla="*/ 352425 h 352425"/>
                    <a:gd name="connsiteX1" fmla="*/ 371475 w 371475"/>
                    <a:gd name="connsiteY1" fmla="*/ 352425 h 352425"/>
                    <a:gd name="connsiteX2" fmla="*/ 371475 w 371475"/>
                    <a:gd name="connsiteY2" fmla="*/ 0 h 352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71475" h="352425">
                      <a:moveTo>
                        <a:pt x="0" y="352425"/>
                      </a:moveTo>
                      <a:lnTo>
                        <a:pt x="371475" y="352425"/>
                      </a:lnTo>
                      <a:lnTo>
                        <a:pt x="371475" y="0"/>
                      </a:lnTo>
                    </a:path>
                  </a:pathLst>
                </a:custGeom>
                <a:noFill/>
                <a:ln w="28575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94" name="グループ化 193">
                <a:extLst>
                  <a:ext uri="{FF2B5EF4-FFF2-40B4-BE49-F238E27FC236}">
                    <a16:creationId xmlns:a16="http://schemas.microsoft.com/office/drawing/2014/main" id="{6658A2F1-E005-C3BC-DFAA-E603329667F4}"/>
                  </a:ext>
                </a:extLst>
              </p:cNvPr>
              <p:cNvGrpSpPr/>
              <p:nvPr/>
            </p:nvGrpSpPr>
            <p:grpSpPr>
              <a:xfrm flipH="1">
                <a:off x="2956380" y="2443371"/>
                <a:ext cx="400696" cy="125217"/>
                <a:chOff x="2684660" y="5799915"/>
                <a:chExt cx="288000" cy="90000"/>
              </a:xfrm>
            </p:grpSpPr>
            <p:sp>
              <p:nvSpPr>
                <p:cNvPr id="195" name="正方形/長方形 194">
                  <a:extLst>
                    <a:ext uri="{FF2B5EF4-FFF2-40B4-BE49-F238E27FC236}">
                      <a16:creationId xmlns:a16="http://schemas.microsoft.com/office/drawing/2014/main" id="{477AA454-CA2B-A842-0B26-A9E2C3C111AE}"/>
                    </a:ext>
                  </a:extLst>
                </p:cNvPr>
                <p:cNvSpPr/>
                <p:nvPr/>
              </p:nvSpPr>
              <p:spPr>
                <a:xfrm>
                  <a:off x="2684660" y="5799915"/>
                  <a:ext cx="288000" cy="90000"/>
                </a:xfrm>
                <a:prstGeom prst="rect">
                  <a:avLst/>
                </a:prstGeom>
                <a:solidFill>
                  <a:srgbClr val="9A9C9B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96" name="フリーフォーム: 図形 195">
                  <a:extLst>
                    <a:ext uri="{FF2B5EF4-FFF2-40B4-BE49-F238E27FC236}">
                      <a16:creationId xmlns:a16="http://schemas.microsoft.com/office/drawing/2014/main" id="{024104EB-DB2C-FC16-7D4F-EFF06BD187CD}"/>
                    </a:ext>
                  </a:extLst>
                </p:cNvPr>
                <p:cNvSpPr/>
                <p:nvPr/>
              </p:nvSpPr>
              <p:spPr>
                <a:xfrm>
                  <a:off x="2728832" y="5799915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97" name="フリーフォーム: 図形 196">
                  <a:extLst>
                    <a:ext uri="{FF2B5EF4-FFF2-40B4-BE49-F238E27FC236}">
                      <a16:creationId xmlns:a16="http://schemas.microsoft.com/office/drawing/2014/main" id="{79E0D65A-4780-D0EC-83C4-607397F98A71}"/>
                    </a:ext>
                  </a:extLst>
                </p:cNvPr>
                <p:cNvSpPr/>
                <p:nvPr/>
              </p:nvSpPr>
              <p:spPr>
                <a:xfrm>
                  <a:off x="2800448" y="5799915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204" name="グループ化 203">
              <a:extLst>
                <a:ext uri="{FF2B5EF4-FFF2-40B4-BE49-F238E27FC236}">
                  <a16:creationId xmlns:a16="http://schemas.microsoft.com/office/drawing/2014/main" id="{42B0837F-35C8-9392-9585-8628F02CBD12}"/>
                </a:ext>
              </a:extLst>
            </p:cNvPr>
            <p:cNvGrpSpPr/>
            <p:nvPr/>
          </p:nvGrpSpPr>
          <p:grpSpPr>
            <a:xfrm rot="5400000" flipH="1">
              <a:off x="2411895" y="8031665"/>
              <a:ext cx="576002" cy="576000"/>
              <a:chOff x="4289536" y="2184791"/>
              <a:chExt cx="576002" cy="576000"/>
            </a:xfrm>
          </p:grpSpPr>
          <p:sp>
            <p:nvSpPr>
              <p:cNvPr id="205" name="正方形/長方形 204">
                <a:extLst>
                  <a:ext uri="{FF2B5EF4-FFF2-40B4-BE49-F238E27FC236}">
                    <a16:creationId xmlns:a16="http://schemas.microsoft.com/office/drawing/2014/main" id="{209F5C4C-3F61-8478-D96E-A8B3EAF54E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89536" y="2184791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06" name="グループ化 205">
                <a:extLst>
                  <a:ext uri="{FF2B5EF4-FFF2-40B4-BE49-F238E27FC236}">
                    <a16:creationId xmlns:a16="http://schemas.microsoft.com/office/drawing/2014/main" id="{90B8C8A3-E780-2892-2AFA-77E113EFD85A}"/>
                  </a:ext>
                </a:extLst>
              </p:cNvPr>
              <p:cNvGrpSpPr/>
              <p:nvPr/>
            </p:nvGrpSpPr>
            <p:grpSpPr>
              <a:xfrm>
                <a:off x="4366940" y="2327354"/>
                <a:ext cx="282400" cy="236584"/>
                <a:chOff x="4396399" y="1782767"/>
                <a:chExt cx="805877" cy="675135"/>
              </a:xfrm>
            </p:grpSpPr>
            <p:sp>
              <p:nvSpPr>
                <p:cNvPr id="208" name="二等辺三角形 207">
                  <a:extLst>
                    <a:ext uri="{FF2B5EF4-FFF2-40B4-BE49-F238E27FC236}">
                      <a16:creationId xmlns:a16="http://schemas.microsoft.com/office/drawing/2014/main" id="{17D9EB84-C348-3DD8-D790-0551B4B05489}"/>
                    </a:ext>
                  </a:extLst>
                </p:cNvPr>
                <p:cNvSpPr/>
                <p:nvPr/>
              </p:nvSpPr>
              <p:spPr>
                <a:xfrm rot="20325921">
                  <a:off x="4396399" y="1782767"/>
                  <a:ext cx="714214" cy="675135"/>
                </a:xfrm>
                <a:prstGeom prst="triangle">
                  <a:avLst/>
                </a:prstGeom>
                <a:solidFill>
                  <a:srgbClr val="FFFF00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9" name="フリーフォーム: 図形 208">
                  <a:extLst>
                    <a:ext uri="{FF2B5EF4-FFF2-40B4-BE49-F238E27FC236}">
                      <a16:creationId xmlns:a16="http://schemas.microsoft.com/office/drawing/2014/main" id="{1C9CCA1E-5165-BD57-8257-99FF55368709}"/>
                    </a:ext>
                  </a:extLst>
                </p:cNvPr>
                <p:cNvSpPr/>
                <p:nvPr/>
              </p:nvSpPr>
              <p:spPr>
                <a:xfrm>
                  <a:off x="4630562" y="1810058"/>
                  <a:ext cx="571714" cy="494883"/>
                </a:xfrm>
                <a:custGeom>
                  <a:avLst/>
                  <a:gdLst>
                    <a:gd name="connsiteX0" fmla="*/ 0 w 119063"/>
                    <a:gd name="connsiteY0" fmla="*/ 0 h 111919"/>
                    <a:gd name="connsiteX1" fmla="*/ 119063 w 119063"/>
                    <a:gd name="connsiteY1" fmla="*/ 50006 h 111919"/>
                    <a:gd name="connsiteX2" fmla="*/ 119063 w 119063"/>
                    <a:gd name="connsiteY2" fmla="*/ 111919 h 111919"/>
                    <a:gd name="connsiteX3" fmla="*/ 0 w 119063"/>
                    <a:gd name="connsiteY3" fmla="*/ 0 h 111919"/>
                    <a:gd name="connsiteX0" fmla="*/ 0 w 127141"/>
                    <a:gd name="connsiteY0" fmla="*/ 0 h 108688"/>
                    <a:gd name="connsiteX1" fmla="*/ 127141 w 127141"/>
                    <a:gd name="connsiteY1" fmla="*/ 46775 h 108688"/>
                    <a:gd name="connsiteX2" fmla="*/ 127141 w 127141"/>
                    <a:gd name="connsiteY2" fmla="*/ 108688 h 108688"/>
                    <a:gd name="connsiteX3" fmla="*/ 0 w 127141"/>
                    <a:gd name="connsiteY3" fmla="*/ 0 h 108688"/>
                    <a:gd name="connsiteX0" fmla="*/ 0 w 128218"/>
                    <a:gd name="connsiteY0" fmla="*/ 0 h 108688"/>
                    <a:gd name="connsiteX1" fmla="*/ 128218 w 128218"/>
                    <a:gd name="connsiteY1" fmla="*/ 82318 h 108688"/>
                    <a:gd name="connsiteX2" fmla="*/ 127141 w 128218"/>
                    <a:gd name="connsiteY2" fmla="*/ 108688 h 108688"/>
                    <a:gd name="connsiteX3" fmla="*/ 0 w 128218"/>
                    <a:gd name="connsiteY3" fmla="*/ 0 h 108688"/>
                    <a:gd name="connsiteX0" fmla="*/ 0 w 128757"/>
                    <a:gd name="connsiteY0" fmla="*/ 0 h 110304"/>
                    <a:gd name="connsiteX1" fmla="*/ 128218 w 128757"/>
                    <a:gd name="connsiteY1" fmla="*/ 82318 h 110304"/>
                    <a:gd name="connsiteX2" fmla="*/ 128757 w 128757"/>
                    <a:gd name="connsiteY2" fmla="*/ 110304 h 110304"/>
                    <a:gd name="connsiteX3" fmla="*/ 0 w 128757"/>
                    <a:gd name="connsiteY3" fmla="*/ 0 h 110304"/>
                    <a:gd name="connsiteX0" fmla="*/ 0 w 130911"/>
                    <a:gd name="connsiteY0" fmla="*/ 0 h 112997"/>
                    <a:gd name="connsiteX1" fmla="*/ 128218 w 130911"/>
                    <a:gd name="connsiteY1" fmla="*/ 82318 h 112997"/>
                    <a:gd name="connsiteX2" fmla="*/ 130911 w 130911"/>
                    <a:gd name="connsiteY2" fmla="*/ 112997 h 112997"/>
                    <a:gd name="connsiteX3" fmla="*/ 0 w 130911"/>
                    <a:gd name="connsiteY3" fmla="*/ 0 h 112997"/>
                    <a:gd name="connsiteX0" fmla="*/ 0 w 129296"/>
                    <a:gd name="connsiteY0" fmla="*/ 0 h 111920"/>
                    <a:gd name="connsiteX1" fmla="*/ 128218 w 129296"/>
                    <a:gd name="connsiteY1" fmla="*/ 82318 h 111920"/>
                    <a:gd name="connsiteX2" fmla="*/ 129296 w 129296"/>
                    <a:gd name="connsiteY2" fmla="*/ 111920 h 111920"/>
                    <a:gd name="connsiteX3" fmla="*/ 0 w 129296"/>
                    <a:gd name="connsiteY3" fmla="*/ 0 h 1119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9296" h="111920">
                      <a:moveTo>
                        <a:pt x="0" y="0"/>
                      </a:moveTo>
                      <a:lnTo>
                        <a:pt x="128218" y="82318"/>
                      </a:lnTo>
                      <a:cubicBezTo>
                        <a:pt x="128398" y="91647"/>
                        <a:pt x="129116" y="102591"/>
                        <a:pt x="129296" y="11192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5D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207" name="フリーフォーム: 図形 206">
                <a:extLst>
                  <a:ext uri="{FF2B5EF4-FFF2-40B4-BE49-F238E27FC236}">
                    <a16:creationId xmlns:a16="http://schemas.microsoft.com/office/drawing/2014/main" id="{5F1AD973-1E43-9B11-2595-02F10BC9DFF1}"/>
                  </a:ext>
                </a:extLst>
              </p:cNvPr>
              <p:cNvSpPr/>
              <p:nvPr/>
            </p:nvSpPr>
            <p:spPr>
              <a:xfrm rot="16200000">
                <a:off x="4645670" y="2540922"/>
                <a:ext cx="300145" cy="139590"/>
              </a:xfrm>
              <a:custGeom>
                <a:avLst/>
                <a:gdLst>
                  <a:gd name="connsiteX0" fmla="*/ 300145 w 300145"/>
                  <a:gd name="connsiteY0" fmla="*/ 139590 h 139590"/>
                  <a:gd name="connsiteX1" fmla="*/ 0 w 300145"/>
                  <a:gd name="connsiteY1" fmla="*/ 139590 h 139590"/>
                  <a:gd name="connsiteX2" fmla="*/ 0 w 300145"/>
                  <a:gd name="connsiteY2" fmla="*/ 104907 h 139590"/>
                  <a:gd name="connsiteX3" fmla="*/ 28826 w 300145"/>
                  <a:gd name="connsiteY3" fmla="*/ 104907 h 139590"/>
                  <a:gd name="connsiteX4" fmla="*/ 28826 w 300145"/>
                  <a:gd name="connsiteY4" fmla="*/ 36021 h 139590"/>
                  <a:gd name="connsiteX5" fmla="*/ 64847 w 300145"/>
                  <a:gd name="connsiteY5" fmla="*/ 0 h 139590"/>
                  <a:gd name="connsiteX6" fmla="*/ 64847 w 300145"/>
                  <a:gd name="connsiteY6" fmla="*/ 1 h 139590"/>
                  <a:gd name="connsiteX7" fmla="*/ 100868 w 300145"/>
                  <a:gd name="connsiteY7" fmla="*/ 36022 h 139590"/>
                  <a:gd name="connsiteX8" fmla="*/ 100868 w 300145"/>
                  <a:gd name="connsiteY8" fmla="*/ 104907 h 139590"/>
                  <a:gd name="connsiteX9" fmla="*/ 155759 w 300145"/>
                  <a:gd name="connsiteY9" fmla="*/ 104907 h 139590"/>
                  <a:gd name="connsiteX10" fmla="*/ 155759 w 300145"/>
                  <a:gd name="connsiteY10" fmla="*/ 66980 h 139590"/>
                  <a:gd name="connsiteX11" fmla="*/ 182427 w 300145"/>
                  <a:gd name="connsiteY11" fmla="*/ 40312 h 139590"/>
                  <a:gd name="connsiteX12" fmla="*/ 182427 w 300145"/>
                  <a:gd name="connsiteY12" fmla="*/ 40313 h 139590"/>
                  <a:gd name="connsiteX13" fmla="*/ 209094 w 300145"/>
                  <a:gd name="connsiteY13" fmla="*/ 66981 h 139590"/>
                  <a:gd name="connsiteX14" fmla="*/ 209094 w 300145"/>
                  <a:gd name="connsiteY14" fmla="*/ 104907 h 139590"/>
                  <a:gd name="connsiteX15" fmla="*/ 265461 w 300145"/>
                  <a:gd name="connsiteY15" fmla="*/ 104907 h 139590"/>
                  <a:gd name="connsiteX16" fmla="*/ 289987 w 300145"/>
                  <a:gd name="connsiteY16" fmla="*/ 115066 h 139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00145" h="139590">
                    <a:moveTo>
                      <a:pt x="300145" y="139590"/>
                    </a:moveTo>
                    <a:lnTo>
                      <a:pt x="0" y="139590"/>
                    </a:lnTo>
                    <a:lnTo>
                      <a:pt x="0" y="104907"/>
                    </a:lnTo>
                    <a:lnTo>
                      <a:pt x="28826" y="104907"/>
                    </a:lnTo>
                    <a:lnTo>
                      <a:pt x="28826" y="36021"/>
                    </a:lnTo>
                    <a:cubicBezTo>
                      <a:pt x="28826" y="16127"/>
                      <a:pt x="44953" y="0"/>
                      <a:pt x="64847" y="0"/>
                    </a:cubicBezTo>
                    <a:lnTo>
                      <a:pt x="64847" y="1"/>
                    </a:lnTo>
                    <a:cubicBezTo>
                      <a:pt x="84741" y="1"/>
                      <a:pt x="100868" y="16128"/>
                      <a:pt x="100868" y="36022"/>
                    </a:cubicBezTo>
                    <a:lnTo>
                      <a:pt x="100868" y="104907"/>
                    </a:lnTo>
                    <a:lnTo>
                      <a:pt x="155759" y="104907"/>
                    </a:lnTo>
                    <a:lnTo>
                      <a:pt x="155759" y="66980"/>
                    </a:lnTo>
                    <a:cubicBezTo>
                      <a:pt x="155759" y="52252"/>
                      <a:pt x="167699" y="40312"/>
                      <a:pt x="182427" y="40312"/>
                    </a:cubicBezTo>
                    <a:lnTo>
                      <a:pt x="182427" y="40313"/>
                    </a:lnTo>
                    <a:cubicBezTo>
                      <a:pt x="197155" y="40313"/>
                      <a:pt x="209094" y="52253"/>
                      <a:pt x="209094" y="66981"/>
                    </a:cubicBezTo>
                    <a:lnTo>
                      <a:pt x="209094" y="104907"/>
                    </a:lnTo>
                    <a:lnTo>
                      <a:pt x="265461" y="104907"/>
                    </a:lnTo>
                    <a:cubicBezTo>
                      <a:pt x="275039" y="104907"/>
                      <a:pt x="283710" y="108789"/>
                      <a:pt x="289987" y="11506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10" name="グループ化 209">
              <a:extLst>
                <a:ext uri="{FF2B5EF4-FFF2-40B4-BE49-F238E27FC236}">
                  <a16:creationId xmlns:a16="http://schemas.microsoft.com/office/drawing/2014/main" id="{29E5613B-3C28-E0B4-0DCE-EC05D563A675}"/>
                </a:ext>
              </a:extLst>
            </p:cNvPr>
            <p:cNvGrpSpPr/>
            <p:nvPr/>
          </p:nvGrpSpPr>
          <p:grpSpPr>
            <a:xfrm>
              <a:off x="2411895" y="7455667"/>
              <a:ext cx="576001" cy="576000"/>
              <a:chOff x="2609724" y="3869123"/>
              <a:chExt cx="576001" cy="576000"/>
            </a:xfrm>
          </p:grpSpPr>
          <p:sp>
            <p:nvSpPr>
              <p:cNvPr id="211" name="正方形/長方形 210">
                <a:extLst>
                  <a:ext uri="{FF2B5EF4-FFF2-40B4-BE49-F238E27FC236}">
                    <a16:creationId xmlns:a16="http://schemas.microsoft.com/office/drawing/2014/main" id="{EF21C4A7-CC36-D1F9-C4F0-F53DB5F566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609724" y="3869123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12" name="正方形/長方形 211">
                <a:extLst>
                  <a:ext uri="{FF2B5EF4-FFF2-40B4-BE49-F238E27FC236}">
                    <a16:creationId xmlns:a16="http://schemas.microsoft.com/office/drawing/2014/main" id="{AE1CA5EC-9DF3-0DD9-5A44-AFF72EB354D5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2886042" y="3869123"/>
                <a:ext cx="299683" cy="45078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20" name="グループ化 219">
              <a:extLst>
                <a:ext uri="{FF2B5EF4-FFF2-40B4-BE49-F238E27FC236}">
                  <a16:creationId xmlns:a16="http://schemas.microsoft.com/office/drawing/2014/main" id="{0732C59E-32E9-5388-C013-B6EACBC82243}"/>
                </a:ext>
              </a:extLst>
            </p:cNvPr>
            <p:cNvGrpSpPr/>
            <p:nvPr/>
          </p:nvGrpSpPr>
          <p:grpSpPr>
            <a:xfrm flipH="1">
              <a:off x="2411896" y="6879667"/>
              <a:ext cx="576000" cy="576000"/>
              <a:chOff x="1759726" y="3629664"/>
              <a:chExt cx="576000" cy="576000"/>
            </a:xfrm>
          </p:grpSpPr>
          <p:sp>
            <p:nvSpPr>
              <p:cNvPr id="221" name="フリーフォーム: 図形 220">
                <a:extLst>
                  <a:ext uri="{FF2B5EF4-FFF2-40B4-BE49-F238E27FC236}">
                    <a16:creationId xmlns:a16="http://schemas.microsoft.com/office/drawing/2014/main" id="{2EC113BE-C58D-D257-01F2-3D74EF3DB8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59727" y="3629664"/>
                <a:ext cx="575999" cy="576000"/>
              </a:xfrm>
              <a:custGeom>
                <a:avLst/>
                <a:gdLst>
                  <a:gd name="connsiteX0" fmla="*/ 0 w 575999"/>
                  <a:gd name="connsiteY0" fmla="*/ 0 h 576000"/>
                  <a:gd name="connsiteX1" fmla="*/ 575999 w 575999"/>
                  <a:gd name="connsiteY1" fmla="*/ 0 h 576000"/>
                  <a:gd name="connsiteX2" fmla="*/ 575999 w 575999"/>
                  <a:gd name="connsiteY2" fmla="*/ 576000 h 576000"/>
                  <a:gd name="connsiteX3" fmla="*/ 0 w 575999"/>
                  <a:gd name="connsiteY3" fmla="*/ 576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5999" h="576000">
                    <a:moveTo>
                      <a:pt x="0" y="0"/>
                    </a:moveTo>
                    <a:lnTo>
                      <a:pt x="575999" y="0"/>
                    </a:lnTo>
                    <a:lnTo>
                      <a:pt x="575999" y="576000"/>
                    </a:lnTo>
                    <a:lnTo>
                      <a:pt x="0" y="576000"/>
                    </a:lnTo>
                    <a:close/>
                  </a:path>
                </a:pathLst>
              </a:cu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222" name="グループ化 221">
                <a:extLst>
                  <a:ext uri="{FF2B5EF4-FFF2-40B4-BE49-F238E27FC236}">
                    <a16:creationId xmlns:a16="http://schemas.microsoft.com/office/drawing/2014/main" id="{FADD0148-6FFC-ACF1-061B-15E01E39A9B3}"/>
                  </a:ext>
                </a:extLst>
              </p:cNvPr>
              <p:cNvGrpSpPr/>
              <p:nvPr/>
            </p:nvGrpSpPr>
            <p:grpSpPr>
              <a:xfrm>
                <a:off x="1820456" y="3629664"/>
                <a:ext cx="125217" cy="125217"/>
                <a:chOff x="1820456" y="3624206"/>
                <a:chExt cx="125217" cy="125217"/>
              </a:xfrm>
            </p:grpSpPr>
            <p:sp>
              <p:nvSpPr>
                <p:cNvPr id="224" name="正方形/長方形 223">
                  <a:extLst>
                    <a:ext uri="{FF2B5EF4-FFF2-40B4-BE49-F238E27FC236}">
                      <a16:creationId xmlns:a16="http://schemas.microsoft.com/office/drawing/2014/main" id="{F5F6D3DC-FD26-F2F0-BCC9-02B4CCFFD1E4}"/>
                    </a:ext>
                  </a:extLst>
                </p:cNvPr>
                <p:cNvSpPr/>
                <p:nvPr/>
              </p:nvSpPr>
              <p:spPr>
                <a:xfrm rot="10800000">
                  <a:off x="1820456" y="3624206"/>
                  <a:ext cx="125217" cy="125217"/>
                </a:xfrm>
                <a:prstGeom prst="rect">
                  <a:avLst/>
                </a:prstGeom>
                <a:solidFill>
                  <a:srgbClr val="9A9C9B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25" name="フリーフォーム: 図形 224">
                  <a:extLst>
                    <a:ext uri="{FF2B5EF4-FFF2-40B4-BE49-F238E27FC236}">
                      <a16:creationId xmlns:a16="http://schemas.microsoft.com/office/drawing/2014/main" id="{CB6F92A0-7F9C-26FA-6B25-14CC1ACF973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1837387" y="3686748"/>
                  <a:ext cx="36196" cy="62674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26" name="フリーフォーム: 図形 225">
                  <a:extLst>
                    <a:ext uri="{FF2B5EF4-FFF2-40B4-BE49-F238E27FC236}">
                      <a16:creationId xmlns:a16="http://schemas.microsoft.com/office/drawing/2014/main" id="{B773449F-3D89-46AA-1B29-81736B54F0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1892586" y="3686747"/>
                  <a:ext cx="36196" cy="62674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223" name="正方形/長方形 222">
                <a:extLst>
                  <a:ext uri="{FF2B5EF4-FFF2-40B4-BE49-F238E27FC236}">
                    <a16:creationId xmlns:a16="http://schemas.microsoft.com/office/drawing/2014/main" id="{2A64BCA3-764E-62BE-A2CB-A4DB9B3019E6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1759726" y="3748598"/>
                <a:ext cx="299683" cy="45078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9E8624FF-C614-0B65-7FCD-82C14FBAF63D}"/>
                </a:ext>
              </a:extLst>
            </p:cNvPr>
            <p:cNvGrpSpPr/>
            <p:nvPr/>
          </p:nvGrpSpPr>
          <p:grpSpPr>
            <a:xfrm rot="10800000">
              <a:off x="1835896" y="6738048"/>
              <a:ext cx="1728000" cy="2445619"/>
              <a:chOff x="422583" y="1251122"/>
              <a:chExt cx="1728000" cy="2445619"/>
            </a:xfrm>
          </p:grpSpPr>
          <p:sp>
            <p:nvSpPr>
              <p:cNvPr id="35" name="台形 34">
                <a:extLst>
                  <a:ext uri="{FF2B5EF4-FFF2-40B4-BE49-F238E27FC236}">
                    <a16:creationId xmlns:a16="http://schemas.microsoft.com/office/drawing/2014/main" id="{03599AC7-FF2D-5350-0294-51BCCC8B6AC6}"/>
                  </a:ext>
                </a:extLst>
              </p:cNvPr>
              <p:cNvSpPr/>
              <p:nvPr/>
            </p:nvSpPr>
            <p:spPr>
              <a:xfrm rot="10800000">
                <a:off x="998583" y="3552741"/>
                <a:ext cx="576000" cy="144000"/>
              </a:xfrm>
              <a:prstGeom prst="trapezoid">
                <a:avLst>
                  <a:gd name="adj" fmla="val 129501"/>
                </a:avLst>
              </a:pr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6" name="グループ化 35">
                <a:extLst>
                  <a:ext uri="{FF2B5EF4-FFF2-40B4-BE49-F238E27FC236}">
                    <a16:creationId xmlns:a16="http://schemas.microsoft.com/office/drawing/2014/main" id="{2BDB3CAE-0B03-D0D3-028A-DE29518B38F5}"/>
                  </a:ext>
                </a:extLst>
              </p:cNvPr>
              <p:cNvGrpSpPr/>
              <p:nvPr/>
            </p:nvGrpSpPr>
            <p:grpSpPr>
              <a:xfrm flipH="1">
                <a:off x="856800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47" name="台形 46">
                  <a:extLst>
                    <a:ext uri="{FF2B5EF4-FFF2-40B4-BE49-F238E27FC236}">
                      <a16:creationId xmlns:a16="http://schemas.microsoft.com/office/drawing/2014/main" id="{FD0D30F9-0B05-AC19-EC6F-CC2E32866A76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" name="台形 47">
                  <a:extLst>
                    <a:ext uri="{FF2B5EF4-FFF2-40B4-BE49-F238E27FC236}">
                      <a16:creationId xmlns:a16="http://schemas.microsoft.com/office/drawing/2014/main" id="{3B525998-D299-74ED-9AFC-87CA97ECF705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" name="台形 48">
                  <a:extLst>
                    <a:ext uri="{FF2B5EF4-FFF2-40B4-BE49-F238E27FC236}">
                      <a16:creationId xmlns:a16="http://schemas.microsoft.com/office/drawing/2014/main" id="{BC30D826-7894-80CF-CB69-9A32CA567F38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7" name="グループ化 36">
                <a:extLst>
                  <a:ext uri="{FF2B5EF4-FFF2-40B4-BE49-F238E27FC236}">
                    <a16:creationId xmlns:a16="http://schemas.microsoft.com/office/drawing/2014/main" id="{04233B9F-66BE-FE85-BDBC-4F52B6D827B4}"/>
                  </a:ext>
                </a:extLst>
              </p:cNvPr>
              <p:cNvGrpSpPr/>
              <p:nvPr/>
            </p:nvGrpSpPr>
            <p:grpSpPr>
              <a:xfrm>
                <a:off x="1574747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44" name="台形 43">
                  <a:extLst>
                    <a:ext uri="{FF2B5EF4-FFF2-40B4-BE49-F238E27FC236}">
                      <a16:creationId xmlns:a16="http://schemas.microsoft.com/office/drawing/2014/main" id="{B12B2C8F-0939-F047-15A5-1E59B6E04A33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" name="台形 44">
                  <a:extLst>
                    <a:ext uri="{FF2B5EF4-FFF2-40B4-BE49-F238E27FC236}">
                      <a16:creationId xmlns:a16="http://schemas.microsoft.com/office/drawing/2014/main" id="{BED03892-BA92-D549-EDBF-D2FA07E3D784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" name="台形 45">
                  <a:extLst>
                    <a:ext uri="{FF2B5EF4-FFF2-40B4-BE49-F238E27FC236}">
                      <a16:creationId xmlns:a16="http://schemas.microsoft.com/office/drawing/2014/main" id="{09DD9E79-892B-555D-68C7-E578E5198911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1A12974A-95B8-7D39-861F-C196FA0526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580EEE88-E0E9-8550-D707-4BB1554BCDF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827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FF251964-123C-7820-910D-CC591BA5658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403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23A3A7EB-59F3-0B20-7F54-90F4507DC7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979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07F81257-6423-4791-F0BE-64841DB471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74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E2036F01-BFA0-04FD-28C8-9562D6B2004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2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35" name="グループ化 634">
            <a:extLst>
              <a:ext uri="{FF2B5EF4-FFF2-40B4-BE49-F238E27FC236}">
                <a16:creationId xmlns:a16="http://schemas.microsoft.com/office/drawing/2014/main" id="{90500DE1-8BD5-2ECC-ADD7-3E95B776195C}"/>
              </a:ext>
            </a:extLst>
          </p:cNvPr>
          <p:cNvGrpSpPr>
            <a:grpSpLocks noChangeAspect="1"/>
          </p:cNvGrpSpPr>
          <p:nvPr/>
        </p:nvGrpSpPr>
        <p:grpSpPr>
          <a:xfrm>
            <a:off x="3246024" y="5775350"/>
            <a:ext cx="1987201" cy="2812462"/>
            <a:chOff x="422583" y="5454822"/>
            <a:chExt cx="1728001" cy="2445619"/>
          </a:xfrm>
        </p:grpSpPr>
        <p:grpSp>
          <p:nvGrpSpPr>
            <p:cNvPr id="322" name="グループ化 321">
              <a:extLst>
                <a:ext uri="{FF2B5EF4-FFF2-40B4-BE49-F238E27FC236}">
                  <a16:creationId xmlns:a16="http://schemas.microsoft.com/office/drawing/2014/main" id="{B80E886A-6824-1D45-59EC-87108EC45C58}"/>
                </a:ext>
              </a:extLst>
            </p:cNvPr>
            <p:cNvGrpSpPr/>
            <p:nvPr/>
          </p:nvGrpSpPr>
          <p:grpSpPr>
            <a:xfrm flipH="1">
              <a:off x="998583" y="5454822"/>
              <a:ext cx="576000" cy="576000"/>
              <a:chOff x="269606" y="8175054"/>
              <a:chExt cx="576000" cy="576000"/>
            </a:xfrm>
          </p:grpSpPr>
          <p:sp>
            <p:nvSpPr>
              <p:cNvPr id="323" name="正方形/長方形 322">
                <a:extLst>
                  <a:ext uri="{FF2B5EF4-FFF2-40B4-BE49-F238E27FC236}">
                    <a16:creationId xmlns:a16="http://schemas.microsoft.com/office/drawing/2014/main" id="{59A7C56C-DB92-8F86-D338-AE3C7E48582C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69606" y="8175054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324" name="グループ化 323">
                <a:extLst>
                  <a:ext uri="{FF2B5EF4-FFF2-40B4-BE49-F238E27FC236}">
                    <a16:creationId xmlns:a16="http://schemas.microsoft.com/office/drawing/2014/main" id="{DCCB3C3A-C497-91E1-0302-B7058BE0077B}"/>
                  </a:ext>
                </a:extLst>
              </p:cNvPr>
              <p:cNvGrpSpPr/>
              <p:nvPr/>
            </p:nvGrpSpPr>
            <p:grpSpPr>
              <a:xfrm flipH="1">
                <a:off x="342033" y="8175055"/>
                <a:ext cx="465820" cy="330600"/>
                <a:chOff x="3149605" y="5383943"/>
                <a:chExt cx="334808" cy="237619"/>
              </a:xfrm>
            </p:grpSpPr>
            <p:sp>
              <p:nvSpPr>
                <p:cNvPr id="325" name="フリーフォーム: 図形 324">
                  <a:extLst>
                    <a:ext uri="{FF2B5EF4-FFF2-40B4-BE49-F238E27FC236}">
                      <a16:creationId xmlns:a16="http://schemas.microsoft.com/office/drawing/2014/main" id="{FA7D4388-C90F-8731-23E3-D79F7EDFF607}"/>
                    </a:ext>
                  </a:extLst>
                </p:cNvPr>
                <p:cNvSpPr/>
                <p:nvPr/>
              </p:nvSpPr>
              <p:spPr>
                <a:xfrm>
                  <a:off x="3149605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26" name="フリーフォーム: 図形 325">
                  <a:extLst>
                    <a:ext uri="{FF2B5EF4-FFF2-40B4-BE49-F238E27FC236}">
                      <a16:creationId xmlns:a16="http://schemas.microsoft.com/office/drawing/2014/main" id="{A83861F6-72D9-C712-8FC0-B743B37E1863}"/>
                    </a:ext>
                  </a:extLst>
                </p:cNvPr>
                <p:cNvSpPr/>
                <p:nvPr/>
              </p:nvSpPr>
              <p:spPr>
                <a:xfrm>
                  <a:off x="3275076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27" name="フリーフォーム: 図形 326">
                  <a:extLst>
                    <a:ext uri="{FF2B5EF4-FFF2-40B4-BE49-F238E27FC236}">
                      <a16:creationId xmlns:a16="http://schemas.microsoft.com/office/drawing/2014/main" id="{CF41F5AE-F2C1-E901-889C-8B9AA91BBDA8}"/>
                    </a:ext>
                  </a:extLst>
                </p:cNvPr>
                <p:cNvSpPr/>
                <p:nvPr/>
              </p:nvSpPr>
              <p:spPr>
                <a:xfrm>
                  <a:off x="3405213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328" name="グループ化 327">
              <a:extLst>
                <a:ext uri="{FF2B5EF4-FFF2-40B4-BE49-F238E27FC236}">
                  <a16:creationId xmlns:a16="http://schemas.microsoft.com/office/drawing/2014/main" id="{50C7D33F-42A4-0898-BD56-D0BD58582E05}"/>
                </a:ext>
              </a:extLst>
            </p:cNvPr>
            <p:cNvGrpSpPr/>
            <p:nvPr/>
          </p:nvGrpSpPr>
          <p:grpSpPr>
            <a:xfrm rot="5400000" flipH="1">
              <a:off x="422582" y="5454823"/>
              <a:ext cx="576002" cy="576000"/>
              <a:chOff x="817701" y="2440626"/>
              <a:chExt cx="576002" cy="576000"/>
            </a:xfrm>
          </p:grpSpPr>
          <p:sp>
            <p:nvSpPr>
              <p:cNvPr id="329" name="正方形/長方形 328">
                <a:extLst>
                  <a:ext uri="{FF2B5EF4-FFF2-40B4-BE49-F238E27FC236}">
                    <a16:creationId xmlns:a16="http://schemas.microsoft.com/office/drawing/2014/main" id="{1999B22D-7154-F234-02D8-6BC1C216ADAD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817702" y="2440626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30" name="フリーフォーム: 図形 329">
                <a:extLst>
                  <a:ext uri="{FF2B5EF4-FFF2-40B4-BE49-F238E27FC236}">
                    <a16:creationId xmlns:a16="http://schemas.microsoft.com/office/drawing/2014/main" id="{F3404B1F-CBC8-CFDA-A382-0A7F10DEE99D}"/>
                  </a:ext>
                </a:extLst>
              </p:cNvPr>
              <p:cNvSpPr/>
              <p:nvPr/>
            </p:nvSpPr>
            <p:spPr>
              <a:xfrm rot="10800000" flipH="1">
                <a:off x="1160127" y="2510314"/>
                <a:ext cx="110192" cy="330600"/>
              </a:xfrm>
              <a:custGeom>
                <a:avLst/>
                <a:gdLst>
                  <a:gd name="connsiteX0" fmla="*/ 0 w 79200"/>
                  <a:gd name="connsiteY0" fmla="*/ 0 h 237619"/>
                  <a:gd name="connsiteX1" fmla="*/ 79200 w 79200"/>
                  <a:gd name="connsiteY1" fmla="*/ 0 h 237619"/>
                  <a:gd name="connsiteX2" fmla="*/ 79200 w 79200"/>
                  <a:gd name="connsiteY2" fmla="*/ 198019 h 237619"/>
                  <a:gd name="connsiteX3" fmla="*/ 39600 w 79200"/>
                  <a:gd name="connsiteY3" fmla="*/ 237619 h 237619"/>
                  <a:gd name="connsiteX4" fmla="*/ 0 w 79200"/>
                  <a:gd name="connsiteY4" fmla="*/ 198019 h 237619"/>
                  <a:gd name="connsiteX5" fmla="*/ 0 w 79200"/>
                  <a:gd name="connsiteY5" fmla="*/ 0 h 23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9200" h="237619">
                    <a:moveTo>
                      <a:pt x="0" y="0"/>
                    </a:moveTo>
                    <a:lnTo>
                      <a:pt x="79200" y="0"/>
                    </a:lnTo>
                    <a:lnTo>
                      <a:pt x="79200" y="198019"/>
                    </a:lnTo>
                    <a:cubicBezTo>
                      <a:pt x="79200" y="219889"/>
                      <a:pt x="61470" y="237619"/>
                      <a:pt x="39600" y="237619"/>
                    </a:cubicBezTo>
                    <a:cubicBezTo>
                      <a:pt x="17730" y="237619"/>
                      <a:pt x="0" y="219889"/>
                      <a:pt x="0" y="1980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31" name="フリーフォーム: 図形 330">
                <a:extLst>
                  <a:ext uri="{FF2B5EF4-FFF2-40B4-BE49-F238E27FC236}">
                    <a16:creationId xmlns:a16="http://schemas.microsoft.com/office/drawing/2014/main" id="{0C8530C5-381B-C8EB-EEB7-0F6E47444936}"/>
                  </a:ext>
                </a:extLst>
              </p:cNvPr>
              <p:cNvSpPr/>
              <p:nvPr/>
            </p:nvSpPr>
            <p:spPr>
              <a:xfrm rot="10800000" flipH="1">
                <a:off x="977909" y="2510314"/>
                <a:ext cx="110192" cy="330600"/>
              </a:xfrm>
              <a:custGeom>
                <a:avLst/>
                <a:gdLst>
                  <a:gd name="connsiteX0" fmla="*/ 0 w 79200"/>
                  <a:gd name="connsiteY0" fmla="*/ 0 h 237619"/>
                  <a:gd name="connsiteX1" fmla="*/ 79200 w 79200"/>
                  <a:gd name="connsiteY1" fmla="*/ 0 h 237619"/>
                  <a:gd name="connsiteX2" fmla="*/ 79200 w 79200"/>
                  <a:gd name="connsiteY2" fmla="*/ 198019 h 237619"/>
                  <a:gd name="connsiteX3" fmla="*/ 39600 w 79200"/>
                  <a:gd name="connsiteY3" fmla="*/ 237619 h 237619"/>
                  <a:gd name="connsiteX4" fmla="*/ 0 w 79200"/>
                  <a:gd name="connsiteY4" fmla="*/ 198019 h 237619"/>
                  <a:gd name="connsiteX5" fmla="*/ 0 w 79200"/>
                  <a:gd name="connsiteY5" fmla="*/ 0 h 23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9200" h="237619">
                    <a:moveTo>
                      <a:pt x="0" y="0"/>
                    </a:moveTo>
                    <a:lnTo>
                      <a:pt x="79200" y="0"/>
                    </a:lnTo>
                    <a:lnTo>
                      <a:pt x="79200" y="198019"/>
                    </a:lnTo>
                    <a:cubicBezTo>
                      <a:pt x="79200" y="219889"/>
                      <a:pt x="61470" y="237619"/>
                      <a:pt x="39600" y="237619"/>
                    </a:cubicBezTo>
                    <a:cubicBezTo>
                      <a:pt x="17730" y="237619"/>
                      <a:pt x="0" y="219889"/>
                      <a:pt x="0" y="1980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32" name="正方形/長方形 331">
                <a:extLst>
                  <a:ext uri="{FF2B5EF4-FFF2-40B4-BE49-F238E27FC236}">
                    <a16:creationId xmlns:a16="http://schemas.microsoft.com/office/drawing/2014/main" id="{28550DCC-B664-4E04-E36E-4799354B472F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817701" y="2672552"/>
                <a:ext cx="450783" cy="34407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3" name="正方形/長方形 332">
                <a:extLst>
                  <a:ext uri="{FF2B5EF4-FFF2-40B4-BE49-F238E27FC236}">
                    <a16:creationId xmlns:a16="http://schemas.microsoft.com/office/drawing/2014/main" id="{98F1F939-FC9D-6532-F47E-D7DE575B11DC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862779" y="2673098"/>
                <a:ext cx="360627" cy="298450"/>
              </a:xfrm>
              <a:prstGeom prst="rect">
                <a:avLst/>
              </a:prstGeom>
              <a:solidFill>
                <a:srgbClr val="BCBB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4" name="フリーフォーム: 図形 333">
                <a:extLst>
                  <a:ext uri="{FF2B5EF4-FFF2-40B4-BE49-F238E27FC236}">
                    <a16:creationId xmlns:a16="http://schemas.microsoft.com/office/drawing/2014/main" id="{AA798B69-22AD-831B-96A5-EC6B1EEAF691}"/>
                  </a:ext>
                </a:extLst>
              </p:cNvPr>
              <p:cNvSpPr/>
              <p:nvPr/>
            </p:nvSpPr>
            <p:spPr>
              <a:xfrm rot="16200000" flipH="1">
                <a:off x="1069841" y="2817982"/>
                <a:ext cx="122418" cy="116139"/>
              </a:xfrm>
              <a:custGeom>
                <a:avLst/>
                <a:gdLst>
                  <a:gd name="connsiteX0" fmla="*/ 0 w 371475"/>
                  <a:gd name="connsiteY0" fmla="*/ 352425 h 352425"/>
                  <a:gd name="connsiteX1" fmla="*/ 371475 w 371475"/>
                  <a:gd name="connsiteY1" fmla="*/ 352425 h 352425"/>
                  <a:gd name="connsiteX2" fmla="*/ 371475 w 371475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1475" h="352425">
                    <a:moveTo>
                      <a:pt x="0" y="352425"/>
                    </a:moveTo>
                    <a:lnTo>
                      <a:pt x="371475" y="352425"/>
                    </a:lnTo>
                    <a:lnTo>
                      <a:pt x="371475" y="0"/>
                    </a:lnTo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5" name="フリーフォーム: 図形 334">
                <a:extLst>
                  <a:ext uri="{FF2B5EF4-FFF2-40B4-BE49-F238E27FC236}">
                    <a16:creationId xmlns:a16="http://schemas.microsoft.com/office/drawing/2014/main" id="{B6A6CCB9-9B2E-1814-A144-9E88122C428D}"/>
                  </a:ext>
                </a:extLst>
              </p:cNvPr>
              <p:cNvSpPr/>
              <p:nvPr/>
            </p:nvSpPr>
            <p:spPr>
              <a:xfrm rot="16200000" flipH="1">
                <a:off x="1096907" y="2842778"/>
                <a:ext cx="41345" cy="39225"/>
              </a:xfrm>
              <a:custGeom>
                <a:avLst/>
                <a:gdLst>
                  <a:gd name="connsiteX0" fmla="*/ 0 w 371475"/>
                  <a:gd name="connsiteY0" fmla="*/ 352425 h 352425"/>
                  <a:gd name="connsiteX1" fmla="*/ 371475 w 371475"/>
                  <a:gd name="connsiteY1" fmla="*/ 352425 h 352425"/>
                  <a:gd name="connsiteX2" fmla="*/ 371475 w 371475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1475" h="352425">
                    <a:moveTo>
                      <a:pt x="0" y="352425"/>
                    </a:moveTo>
                    <a:lnTo>
                      <a:pt x="371475" y="352425"/>
                    </a:lnTo>
                    <a:lnTo>
                      <a:pt x="371475" y="0"/>
                    </a:lnTo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6" name="正方形/長方形 335">
                <a:extLst>
                  <a:ext uri="{FF2B5EF4-FFF2-40B4-BE49-F238E27FC236}">
                    <a16:creationId xmlns:a16="http://schemas.microsoft.com/office/drawing/2014/main" id="{F06D5E5F-FFC6-9B2C-476F-FB2F9407597C}"/>
                  </a:ext>
                </a:extLst>
              </p:cNvPr>
              <p:cNvSpPr/>
              <p:nvPr/>
            </p:nvSpPr>
            <p:spPr>
              <a:xfrm rot="5400000" flipH="1">
                <a:off x="936936" y="2716645"/>
                <a:ext cx="212314" cy="125218"/>
              </a:xfrm>
              <a:prstGeom prst="rect">
                <a:avLst/>
              </a:prstGeom>
              <a:solidFill>
                <a:srgbClr val="9A9C9B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37" name="フリーフォーム: 図形 336">
                <a:extLst>
                  <a:ext uri="{FF2B5EF4-FFF2-40B4-BE49-F238E27FC236}">
                    <a16:creationId xmlns:a16="http://schemas.microsoft.com/office/drawing/2014/main" id="{A148BED4-3BCB-6513-4B77-808504973BAD}"/>
                  </a:ext>
                </a:extLst>
              </p:cNvPr>
              <p:cNvSpPr/>
              <p:nvPr/>
            </p:nvSpPr>
            <p:spPr>
              <a:xfrm rot="5400000" flipH="1">
                <a:off x="1024812" y="2776761"/>
                <a:ext cx="59228" cy="102550"/>
              </a:xfrm>
              <a:custGeom>
                <a:avLst/>
                <a:gdLst>
                  <a:gd name="connsiteX0" fmla="*/ 0 w 42570"/>
                  <a:gd name="connsiteY0" fmla="*/ 0 h 73708"/>
                  <a:gd name="connsiteX1" fmla="*/ 42570 w 42570"/>
                  <a:gd name="connsiteY1" fmla="*/ 0 h 73708"/>
                  <a:gd name="connsiteX2" fmla="*/ 42570 w 42570"/>
                  <a:gd name="connsiteY2" fmla="*/ 52423 h 73708"/>
                  <a:gd name="connsiteX3" fmla="*/ 21285 w 42570"/>
                  <a:gd name="connsiteY3" fmla="*/ 73708 h 73708"/>
                  <a:gd name="connsiteX4" fmla="*/ 0 w 42570"/>
                  <a:gd name="connsiteY4" fmla="*/ 52423 h 73708"/>
                  <a:gd name="connsiteX5" fmla="*/ 0 w 42570"/>
                  <a:gd name="connsiteY5" fmla="*/ 0 h 73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570" h="73708">
                    <a:moveTo>
                      <a:pt x="0" y="0"/>
                    </a:moveTo>
                    <a:lnTo>
                      <a:pt x="42570" y="0"/>
                    </a:lnTo>
                    <a:lnTo>
                      <a:pt x="42570" y="52423"/>
                    </a:lnTo>
                    <a:cubicBezTo>
                      <a:pt x="42570" y="64178"/>
                      <a:pt x="33040" y="73708"/>
                      <a:pt x="21285" y="73708"/>
                    </a:cubicBezTo>
                    <a:cubicBezTo>
                      <a:pt x="9530" y="73708"/>
                      <a:pt x="0" y="64178"/>
                      <a:pt x="0" y="5242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38" name="フリーフォーム: 図形 337">
                <a:extLst>
                  <a:ext uri="{FF2B5EF4-FFF2-40B4-BE49-F238E27FC236}">
                    <a16:creationId xmlns:a16="http://schemas.microsoft.com/office/drawing/2014/main" id="{F957C3F7-A88D-4D12-BA6F-555468427896}"/>
                  </a:ext>
                </a:extLst>
              </p:cNvPr>
              <p:cNvSpPr/>
              <p:nvPr/>
            </p:nvSpPr>
            <p:spPr>
              <a:xfrm rot="5400000" flipH="1">
                <a:off x="1024812" y="2687059"/>
                <a:ext cx="59228" cy="102550"/>
              </a:xfrm>
              <a:custGeom>
                <a:avLst/>
                <a:gdLst>
                  <a:gd name="connsiteX0" fmla="*/ 0 w 42570"/>
                  <a:gd name="connsiteY0" fmla="*/ 0 h 73708"/>
                  <a:gd name="connsiteX1" fmla="*/ 42570 w 42570"/>
                  <a:gd name="connsiteY1" fmla="*/ 0 h 73708"/>
                  <a:gd name="connsiteX2" fmla="*/ 42570 w 42570"/>
                  <a:gd name="connsiteY2" fmla="*/ 52423 h 73708"/>
                  <a:gd name="connsiteX3" fmla="*/ 21285 w 42570"/>
                  <a:gd name="connsiteY3" fmla="*/ 73708 h 73708"/>
                  <a:gd name="connsiteX4" fmla="*/ 0 w 42570"/>
                  <a:gd name="connsiteY4" fmla="*/ 52423 h 73708"/>
                  <a:gd name="connsiteX5" fmla="*/ 0 w 42570"/>
                  <a:gd name="connsiteY5" fmla="*/ 0 h 73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570" h="73708">
                    <a:moveTo>
                      <a:pt x="0" y="0"/>
                    </a:moveTo>
                    <a:lnTo>
                      <a:pt x="42570" y="0"/>
                    </a:lnTo>
                    <a:lnTo>
                      <a:pt x="42570" y="52423"/>
                    </a:lnTo>
                    <a:cubicBezTo>
                      <a:pt x="42570" y="64178"/>
                      <a:pt x="33040" y="73708"/>
                      <a:pt x="21285" y="73708"/>
                    </a:cubicBezTo>
                    <a:cubicBezTo>
                      <a:pt x="9530" y="73708"/>
                      <a:pt x="0" y="64178"/>
                      <a:pt x="0" y="5242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2B6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339" name="グループ化 338">
              <a:extLst>
                <a:ext uri="{FF2B5EF4-FFF2-40B4-BE49-F238E27FC236}">
                  <a16:creationId xmlns:a16="http://schemas.microsoft.com/office/drawing/2014/main" id="{AD91E683-6F13-0FE6-39B1-AEC744EB9292}"/>
                </a:ext>
              </a:extLst>
            </p:cNvPr>
            <p:cNvGrpSpPr/>
            <p:nvPr/>
          </p:nvGrpSpPr>
          <p:grpSpPr>
            <a:xfrm rot="10800000" flipH="1">
              <a:off x="1574583" y="5454822"/>
              <a:ext cx="576001" cy="576000"/>
              <a:chOff x="2335721" y="772996"/>
              <a:chExt cx="576001" cy="576000"/>
            </a:xfrm>
          </p:grpSpPr>
          <p:sp>
            <p:nvSpPr>
              <p:cNvPr id="340" name="フリーフォーム: 図形 339">
                <a:extLst>
                  <a:ext uri="{FF2B5EF4-FFF2-40B4-BE49-F238E27FC236}">
                    <a16:creationId xmlns:a16="http://schemas.microsoft.com/office/drawing/2014/main" id="{35347C58-E73D-B76C-681A-9B50A1DCB9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35721" y="772996"/>
                <a:ext cx="576000" cy="576000"/>
              </a:xfrm>
              <a:custGeom>
                <a:avLst/>
                <a:gdLst>
                  <a:gd name="connsiteX0" fmla="*/ 0 w 576000"/>
                  <a:gd name="connsiteY0" fmla="*/ 0 h 576000"/>
                  <a:gd name="connsiteX1" fmla="*/ 576000 w 576000"/>
                  <a:gd name="connsiteY1" fmla="*/ 0 h 576000"/>
                  <a:gd name="connsiteX2" fmla="*/ 576000 w 576000"/>
                  <a:gd name="connsiteY2" fmla="*/ 576000 h 576000"/>
                  <a:gd name="connsiteX3" fmla="*/ 0 w 576000"/>
                  <a:gd name="connsiteY3" fmla="*/ 576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6000" h="576000">
                    <a:moveTo>
                      <a:pt x="0" y="0"/>
                    </a:moveTo>
                    <a:lnTo>
                      <a:pt x="576000" y="0"/>
                    </a:lnTo>
                    <a:lnTo>
                      <a:pt x="576000" y="576000"/>
                    </a:lnTo>
                    <a:lnTo>
                      <a:pt x="0" y="576000"/>
                    </a:lnTo>
                    <a:close/>
                  </a:path>
                </a:pathLst>
              </a:cu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341" name="グループ化 340">
                <a:extLst>
                  <a:ext uri="{FF2B5EF4-FFF2-40B4-BE49-F238E27FC236}">
                    <a16:creationId xmlns:a16="http://schemas.microsoft.com/office/drawing/2014/main" id="{9CD2ACBB-E152-E18B-B9BA-1B53D03D4453}"/>
                  </a:ext>
                </a:extLst>
              </p:cNvPr>
              <p:cNvGrpSpPr/>
              <p:nvPr/>
            </p:nvGrpSpPr>
            <p:grpSpPr>
              <a:xfrm>
                <a:off x="2816995" y="804056"/>
                <a:ext cx="94727" cy="544650"/>
                <a:chOff x="2816995" y="804056"/>
                <a:chExt cx="94727" cy="544650"/>
              </a:xfrm>
            </p:grpSpPr>
            <p:sp>
              <p:nvSpPr>
                <p:cNvPr id="342" name="フリーフォーム: 図形 341">
                  <a:extLst>
                    <a:ext uri="{FF2B5EF4-FFF2-40B4-BE49-F238E27FC236}">
                      <a16:creationId xmlns:a16="http://schemas.microsoft.com/office/drawing/2014/main" id="{FB738D9D-F75E-493E-DA64-AD52C9E92F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8479" y="804056"/>
                  <a:ext cx="93243" cy="544649"/>
                </a:xfrm>
                <a:custGeom>
                  <a:avLst/>
                  <a:gdLst>
                    <a:gd name="connsiteX0" fmla="*/ 93243 w 93243"/>
                    <a:gd name="connsiteY0" fmla="*/ 0 h 544649"/>
                    <a:gd name="connsiteX1" fmla="*/ 93243 w 93243"/>
                    <a:gd name="connsiteY1" fmla="*/ 544649 h 544649"/>
                    <a:gd name="connsiteX2" fmla="*/ 66866 w 93243"/>
                    <a:gd name="connsiteY2" fmla="*/ 540661 h 544649"/>
                    <a:gd name="connsiteX3" fmla="*/ 7478 w 93243"/>
                    <a:gd name="connsiteY3" fmla="*/ 486817 h 544649"/>
                    <a:gd name="connsiteX4" fmla="*/ 1154 w 93243"/>
                    <a:gd name="connsiteY4" fmla="*/ 455488 h 544649"/>
                    <a:gd name="connsiteX5" fmla="*/ 345 w 93243"/>
                    <a:gd name="connsiteY5" fmla="*/ 455488 h 544649"/>
                    <a:gd name="connsiteX6" fmla="*/ 345 w 93243"/>
                    <a:gd name="connsiteY6" fmla="*/ 451483 h 544649"/>
                    <a:gd name="connsiteX7" fmla="*/ 0 w 93243"/>
                    <a:gd name="connsiteY7" fmla="*/ 449775 h 544649"/>
                    <a:gd name="connsiteX8" fmla="*/ 345 w 93243"/>
                    <a:gd name="connsiteY8" fmla="*/ 448065 h 544649"/>
                    <a:gd name="connsiteX9" fmla="*/ 345 w 93243"/>
                    <a:gd name="connsiteY9" fmla="*/ 256940 h 544649"/>
                    <a:gd name="connsiteX10" fmla="*/ 0 w 93243"/>
                    <a:gd name="connsiteY10" fmla="*/ 256940 h 544649"/>
                    <a:gd name="connsiteX11" fmla="*/ 0 w 93243"/>
                    <a:gd name="connsiteY11" fmla="*/ 94874 h 544649"/>
                    <a:gd name="connsiteX12" fmla="*/ 0 w 93243"/>
                    <a:gd name="connsiteY12" fmla="*/ 89162 h 544649"/>
                    <a:gd name="connsiteX13" fmla="*/ 1154 w 93243"/>
                    <a:gd name="connsiteY13" fmla="*/ 89162 h 544649"/>
                    <a:gd name="connsiteX14" fmla="*/ 7480 w 93243"/>
                    <a:gd name="connsiteY14" fmla="*/ 57832 h 544649"/>
                    <a:gd name="connsiteX15" fmla="*/ 66866 w 93243"/>
                    <a:gd name="connsiteY15" fmla="*/ 3988 h 544649"/>
                    <a:gd name="connsiteX16" fmla="*/ 93243 w 93243"/>
                    <a:gd name="connsiteY16" fmla="*/ 0 h 5446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93243" h="544649">
                      <a:moveTo>
                        <a:pt x="93243" y="0"/>
                      </a:moveTo>
                      <a:lnTo>
                        <a:pt x="93243" y="544649"/>
                      </a:lnTo>
                      <a:lnTo>
                        <a:pt x="66866" y="540661"/>
                      </a:lnTo>
                      <a:cubicBezTo>
                        <a:pt x="40047" y="532320"/>
                        <a:pt x="18314" y="512434"/>
                        <a:pt x="7478" y="486817"/>
                      </a:cubicBezTo>
                      <a:lnTo>
                        <a:pt x="1154" y="455488"/>
                      </a:lnTo>
                      <a:lnTo>
                        <a:pt x="345" y="455488"/>
                      </a:lnTo>
                      <a:lnTo>
                        <a:pt x="345" y="451483"/>
                      </a:lnTo>
                      <a:lnTo>
                        <a:pt x="0" y="449775"/>
                      </a:lnTo>
                      <a:lnTo>
                        <a:pt x="345" y="448065"/>
                      </a:lnTo>
                      <a:lnTo>
                        <a:pt x="345" y="256940"/>
                      </a:lnTo>
                      <a:lnTo>
                        <a:pt x="0" y="256940"/>
                      </a:lnTo>
                      <a:lnTo>
                        <a:pt x="0" y="94874"/>
                      </a:lnTo>
                      <a:lnTo>
                        <a:pt x="0" y="89162"/>
                      </a:lnTo>
                      <a:lnTo>
                        <a:pt x="1154" y="89162"/>
                      </a:lnTo>
                      <a:lnTo>
                        <a:pt x="7480" y="57832"/>
                      </a:lnTo>
                      <a:cubicBezTo>
                        <a:pt x="18315" y="32215"/>
                        <a:pt x="40048" y="12329"/>
                        <a:pt x="66866" y="3988"/>
                      </a:cubicBezTo>
                      <a:lnTo>
                        <a:pt x="93243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43" name="フリーフォーム: 図形 342">
                  <a:extLst>
                    <a:ext uri="{FF2B5EF4-FFF2-40B4-BE49-F238E27FC236}">
                      <a16:creationId xmlns:a16="http://schemas.microsoft.com/office/drawing/2014/main" id="{0EEF6732-1BB2-C0F3-6AEF-63E3FF3284A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8479" y="1209535"/>
                  <a:ext cx="93243" cy="139171"/>
                </a:xfrm>
                <a:custGeom>
                  <a:avLst/>
                  <a:gdLst>
                    <a:gd name="connsiteX0" fmla="*/ 345 w 93243"/>
                    <a:gd name="connsiteY0" fmla="*/ 0 h 139171"/>
                    <a:gd name="connsiteX1" fmla="*/ 93243 w 93243"/>
                    <a:gd name="connsiteY1" fmla="*/ 0 h 139171"/>
                    <a:gd name="connsiteX2" fmla="*/ 93243 w 93243"/>
                    <a:gd name="connsiteY2" fmla="*/ 139171 h 139171"/>
                    <a:gd name="connsiteX3" fmla="*/ 66866 w 93243"/>
                    <a:gd name="connsiteY3" fmla="*/ 135183 h 139171"/>
                    <a:gd name="connsiteX4" fmla="*/ 7478 w 93243"/>
                    <a:gd name="connsiteY4" fmla="*/ 81338 h 139171"/>
                    <a:gd name="connsiteX5" fmla="*/ 1154 w 93243"/>
                    <a:gd name="connsiteY5" fmla="*/ 50009 h 139171"/>
                    <a:gd name="connsiteX6" fmla="*/ 345 w 93243"/>
                    <a:gd name="connsiteY6" fmla="*/ 50009 h 139171"/>
                    <a:gd name="connsiteX7" fmla="*/ 345 w 93243"/>
                    <a:gd name="connsiteY7" fmla="*/ 46005 h 139171"/>
                    <a:gd name="connsiteX8" fmla="*/ 0 w 93243"/>
                    <a:gd name="connsiteY8" fmla="*/ 44296 h 139171"/>
                    <a:gd name="connsiteX9" fmla="*/ 345 w 93243"/>
                    <a:gd name="connsiteY9" fmla="*/ 42586 h 139171"/>
                    <a:gd name="connsiteX10" fmla="*/ 345 w 93243"/>
                    <a:gd name="connsiteY10" fmla="*/ 0 h 1391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93243" h="139171">
                      <a:moveTo>
                        <a:pt x="345" y="0"/>
                      </a:moveTo>
                      <a:lnTo>
                        <a:pt x="93243" y="0"/>
                      </a:lnTo>
                      <a:lnTo>
                        <a:pt x="93243" y="139171"/>
                      </a:lnTo>
                      <a:lnTo>
                        <a:pt x="66866" y="135183"/>
                      </a:lnTo>
                      <a:cubicBezTo>
                        <a:pt x="40047" y="126841"/>
                        <a:pt x="18314" y="106956"/>
                        <a:pt x="7478" y="81338"/>
                      </a:cubicBezTo>
                      <a:lnTo>
                        <a:pt x="1154" y="50009"/>
                      </a:lnTo>
                      <a:lnTo>
                        <a:pt x="345" y="50009"/>
                      </a:lnTo>
                      <a:lnTo>
                        <a:pt x="345" y="46005"/>
                      </a:lnTo>
                      <a:lnTo>
                        <a:pt x="0" y="44296"/>
                      </a:lnTo>
                      <a:lnTo>
                        <a:pt x="345" y="42586"/>
                      </a:lnTo>
                      <a:lnTo>
                        <a:pt x="34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44" name="フリーフォーム: 図形 343">
                  <a:extLst>
                    <a:ext uri="{FF2B5EF4-FFF2-40B4-BE49-F238E27FC236}">
                      <a16:creationId xmlns:a16="http://schemas.microsoft.com/office/drawing/2014/main" id="{63FE5898-67AB-8BFB-BB03-45063F8FCF5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6995" y="976044"/>
                  <a:ext cx="94726" cy="143013"/>
                </a:xfrm>
                <a:custGeom>
                  <a:avLst/>
                  <a:gdLst>
                    <a:gd name="connsiteX0" fmla="*/ 0 w 94726"/>
                    <a:gd name="connsiteY0" fmla="*/ 0 h 143013"/>
                    <a:gd name="connsiteX1" fmla="*/ 94726 w 94726"/>
                    <a:gd name="connsiteY1" fmla="*/ 0 h 143013"/>
                    <a:gd name="connsiteX2" fmla="*/ 94726 w 94726"/>
                    <a:gd name="connsiteY2" fmla="*/ 143013 h 143013"/>
                    <a:gd name="connsiteX3" fmla="*/ 0 w 94726"/>
                    <a:gd name="connsiteY3" fmla="*/ 143013 h 143013"/>
                    <a:gd name="connsiteX4" fmla="*/ 0 w 94726"/>
                    <a:gd name="connsiteY4" fmla="*/ 0 h 1430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4726" h="143013">
                      <a:moveTo>
                        <a:pt x="0" y="0"/>
                      </a:moveTo>
                      <a:lnTo>
                        <a:pt x="94726" y="0"/>
                      </a:lnTo>
                      <a:lnTo>
                        <a:pt x="94726" y="143013"/>
                      </a:lnTo>
                      <a:lnTo>
                        <a:pt x="0" y="1430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345" name="グループ化 344">
              <a:extLst>
                <a:ext uri="{FF2B5EF4-FFF2-40B4-BE49-F238E27FC236}">
                  <a16:creationId xmlns:a16="http://schemas.microsoft.com/office/drawing/2014/main" id="{1BA2CB56-4160-0477-7D50-653F528C948F}"/>
                </a:ext>
              </a:extLst>
            </p:cNvPr>
            <p:cNvGrpSpPr/>
            <p:nvPr/>
          </p:nvGrpSpPr>
          <p:grpSpPr>
            <a:xfrm rot="10800000">
              <a:off x="998583" y="6030822"/>
              <a:ext cx="576001" cy="576000"/>
              <a:chOff x="2287876" y="205856"/>
              <a:chExt cx="576001" cy="576000"/>
            </a:xfrm>
          </p:grpSpPr>
          <p:sp>
            <p:nvSpPr>
              <p:cNvPr id="346" name="正方形/長方形 345">
                <a:extLst>
                  <a:ext uri="{FF2B5EF4-FFF2-40B4-BE49-F238E27FC236}">
                    <a16:creationId xmlns:a16="http://schemas.microsoft.com/office/drawing/2014/main" id="{2BC85A8C-7296-88E7-D454-5E2A31A39D08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287877" y="205856"/>
                <a:ext cx="576000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47" name="フリーフォーム: 図形 346">
                <a:extLst>
                  <a:ext uri="{FF2B5EF4-FFF2-40B4-BE49-F238E27FC236}">
                    <a16:creationId xmlns:a16="http://schemas.microsoft.com/office/drawing/2014/main" id="{5123ABDC-C050-2A49-376B-9E5952A1D4C7}"/>
                  </a:ext>
                </a:extLst>
              </p:cNvPr>
              <p:cNvSpPr>
                <a:spLocks/>
              </p:cNvSpPr>
              <p:nvPr/>
            </p:nvSpPr>
            <p:spPr>
              <a:xfrm flipH="1">
                <a:off x="2287876" y="656039"/>
                <a:ext cx="92661" cy="30052"/>
              </a:xfrm>
              <a:custGeom>
                <a:avLst/>
                <a:gdLst>
                  <a:gd name="connsiteX0" fmla="*/ 15026 w 92661"/>
                  <a:gd name="connsiteY0" fmla="*/ 0 h 30052"/>
                  <a:gd name="connsiteX1" fmla="*/ 92661 w 92661"/>
                  <a:gd name="connsiteY1" fmla="*/ 0 h 30052"/>
                  <a:gd name="connsiteX2" fmla="*/ 92661 w 92661"/>
                  <a:gd name="connsiteY2" fmla="*/ 30052 h 30052"/>
                  <a:gd name="connsiteX3" fmla="*/ 15026 w 92661"/>
                  <a:gd name="connsiteY3" fmla="*/ 30052 h 30052"/>
                  <a:gd name="connsiteX4" fmla="*/ 0 w 92661"/>
                  <a:gd name="connsiteY4" fmla="*/ 15026 h 30052"/>
                  <a:gd name="connsiteX5" fmla="*/ 15026 w 92661"/>
                  <a:gd name="connsiteY5" fmla="*/ 0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2661" h="30052">
                    <a:moveTo>
                      <a:pt x="15026" y="0"/>
                    </a:moveTo>
                    <a:lnTo>
                      <a:pt x="92661" y="0"/>
                    </a:lnTo>
                    <a:lnTo>
                      <a:pt x="92661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6"/>
                    </a:cubicBezTo>
                    <a:cubicBezTo>
                      <a:pt x="0" y="6727"/>
                      <a:pt x="6727" y="0"/>
                      <a:pt x="15026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8" name="フリーフォーム: 図形 347">
                <a:extLst>
                  <a:ext uri="{FF2B5EF4-FFF2-40B4-BE49-F238E27FC236}">
                    <a16:creationId xmlns:a16="http://schemas.microsoft.com/office/drawing/2014/main" id="{6A35086C-F03B-7FE2-FE6D-A2F3A482D84E}"/>
                  </a:ext>
                </a:extLst>
              </p:cNvPr>
              <p:cNvSpPr>
                <a:spLocks/>
              </p:cNvSpPr>
              <p:nvPr/>
            </p:nvSpPr>
            <p:spPr>
              <a:xfrm rot="3600000" flipH="1">
                <a:off x="2245193" y="684893"/>
                <a:ext cx="118686" cy="30052"/>
              </a:xfrm>
              <a:custGeom>
                <a:avLst/>
                <a:gdLst>
                  <a:gd name="connsiteX0" fmla="*/ 118686 w 118686"/>
                  <a:gd name="connsiteY0" fmla="*/ 0 h 30052"/>
                  <a:gd name="connsiteX1" fmla="*/ 66636 w 118686"/>
                  <a:gd name="connsiteY1" fmla="*/ 30052 h 30052"/>
                  <a:gd name="connsiteX2" fmla="*/ 15026 w 118686"/>
                  <a:gd name="connsiteY2" fmla="*/ 30052 h 30052"/>
                  <a:gd name="connsiteX3" fmla="*/ 0 w 118686"/>
                  <a:gd name="connsiteY3" fmla="*/ 15027 h 30052"/>
                  <a:gd name="connsiteX4" fmla="*/ 15026 w 118686"/>
                  <a:gd name="connsiteY4" fmla="*/ 0 h 30052"/>
                  <a:gd name="connsiteX5" fmla="*/ 118686 w 118686"/>
                  <a:gd name="connsiteY5" fmla="*/ 0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8686" h="30052">
                    <a:moveTo>
                      <a:pt x="118686" y="0"/>
                    </a:moveTo>
                    <a:lnTo>
                      <a:pt x="66636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7"/>
                    </a:cubicBezTo>
                    <a:cubicBezTo>
                      <a:pt x="0" y="6727"/>
                      <a:pt x="6727" y="0"/>
                      <a:pt x="15026" y="0"/>
                    </a:cubicBezTo>
                    <a:lnTo>
                      <a:pt x="118686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9" name="フリーフォーム: 図形 348">
                <a:extLst>
                  <a:ext uri="{FF2B5EF4-FFF2-40B4-BE49-F238E27FC236}">
                    <a16:creationId xmlns:a16="http://schemas.microsoft.com/office/drawing/2014/main" id="{5171888F-7AC3-7847-FB04-5F3FEDD0EE36}"/>
                  </a:ext>
                </a:extLst>
              </p:cNvPr>
              <p:cNvSpPr>
                <a:spLocks/>
              </p:cNvSpPr>
              <p:nvPr/>
            </p:nvSpPr>
            <p:spPr>
              <a:xfrm rot="18000000" flipH="1">
                <a:off x="2245193" y="627185"/>
                <a:ext cx="118686" cy="30052"/>
              </a:xfrm>
              <a:custGeom>
                <a:avLst/>
                <a:gdLst>
                  <a:gd name="connsiteX0" fmla="*/ 4401 w 118686"/>
                  <a:gd name="connsiteY0" fmla="*/ 4401 h 30052"/>
                  <a:gd name="connsiteX1" fmla="*/ 15026 w 118686"/>
                  <a:gd name="connsiteY1" fmla="*/ 0 h 30052"/>
                  <a:gd name="connsiteX2" fmla="*/ 66636 w 118686"/>
                  <a:gd name="connsiteY2" fmla="*/ 0 h 30052"/>
                  <a:gd name="connsiteX3" fmla="*/ 118686 w 118686"/>
                  <a:gd name="connsiteY3" fmla="*/ 30052 h 30052"/>
                  <a:gd name="connsiteX4" fmla="*/ 15026 w 118686"/>
                  <a:gd name="connsiteY4" fmla="*/ 30052 h 30052"/>
                  <a:gd name="connsiteX5" fmla="*/ 0 w 118686"/>
                  <a:gd name="connsiteY5" fmla="*/ 15025 h 30052"/>
                  <a:gd name="connsiteX6" fmla="*/ 4401 w 118686"/>
                  <a:gd name="connsiteY6" fmla="*/ 4401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8686" h="30052">
                    <a:moveTo>
                      <a:pt x="4401" y="4401"/>
                    </a:moveTo>
                    <a:cubicBezTo>
                      <a:pt x="7120" y="1682"/>
                      <a:pt x="10876" y="0"/>
                      <a:pt x="15026" y="0"/>
                    </a:cubicBezTo>
                    <a:lnTo>
                      <a:pt x="66636" y="0"/>
                    </a:lnTo>
                    <a:lnTo>
                      <a:pt x="118686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5"/>
                    </a:cubicBezTo>
                    <a:cubicBezTo>
                      <a:pt x="0" y="10876"/>
                      <a:pt x="1682" y="7120"/>
                      <a:pt x="4401" y="440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0" name="フリーフォーム: 図形 349">
                <a:extLst>
                  <a:ext uri="{FF2B5EF4-FFF2-40B4-BE49-F238E27FC236}">
                    <a16:creationId xmlns:a16="http://schemas.microsoft.com/office/drawing/2014/main" id="{D2E0922B-4D01-8A6E-F6A2-13CF50A00002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2287877" y="205856"/>
                <a:ext cx="148783" cy="345600"/>
              </a:xfrm>
              <a:custGeom>
                <a:avLst/>
                <a:gdLst>
                  <a:gd name="connsiteX0" fmla="*/ 148783 w 148783"/>
                  <a:gd name="connsiteY0" fmla="*/ 345600 h 345600"/>
                  <a:gd name="connsiteX1" fmla="*/ 0 w 148783"/>
                  <a:gd name="connsiteY1" fmla="*/ 345600 h 345600"/>
                  <a:gd name="connsiteX2" fmla="*/ 0 w 148783"/>
                  <a:gd name="connsiteY2" fmla="*/ 0 h 345600"/>
                  <a:gd name="connsiteX3" fmla="*/ 148783 w 148783"/>
                  <a:gd name="connsiteY3" fmla="*/ 0 h 345600"/>
                  <a:gd name="connsiteX4" fmla="*/ 148783 w 148783"/>
                  <a:gd name="connsiteY4" fmla="*/ 345600 h 345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783" h="345600">
                    <a:moveTo>
                      <a:pt x="148783" y="345600"/>
                    </a:moveTo>
                    <a:lnTo>
                      <a:pt x="0" y="345600"/>
                    </a:lnTo>
                    <a:lnTo>
                      <a:pt x="0" y="0"/>
                    </a:lnTo>
                    <a:lnTo>
                      <a:pt x="148783" y="0"/>
                    </a:lnTo>
                    <a:lnTo>
                      <a:pt x="148783" y="34560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51" name="グループ化 350">
                <a:extLst>
                  <a:ext uri="{FF2B5EF4-FFF2-40B4-BE49-F238E27FC236}">
                    <a16:creationId xmlns:a16="http://schemas.microsoft.com/office/drawing/2014/main" id="{7135A833-60BE-AD4D-6EEC-7400850F5FAE}"/>
                  </a:ext>
                </a:extLst>
              </p:cNvPr>
              <p:cNvGrpSpPr/>
              <p:nvPr/>
            </p:nvGrpSpPr>
            <p:grpSpPr>
              <a:xfrm>
                <a:off x="2436936" y="339142"/>
                <a:ext cx="125219" cy="212314"/>
                <a:chOff x="2436936" y="343267"/>
                <a:chExt cx="125219" cy="212314"/>
              </a:xfrm>
            </p:grpSpPr>
            <p:sp>
              <p:nvSpPr>
                <p:cNvPr id="352" name="正方形/長方形 351">
                  <a:extLst>
                    <a:ext uri="{FF2B5EF4-FFF2-40B4-BE49-F238E27FC236}">
                      <a16:creationId xmlns:a16="http://schemas.microsoft.com/office/drawing/2014/main" id="{991B8026-386F-1464-0AFB-3D268868F630}"/>
                    </a:ext>
                  </a:extLst>
                </p:cNvPr>
                <p:cNvSpPr/>
                <p:nvPr/>
              </p:nvSpPr>
              <p:spPr>
                <a:xfrm rot="5400000" flipH="1">
                  <a:off x="2393388" y="386815"/>
                  <a:ext cx="212314" cy="125217"/>
                </a:xfrm>
                <a:prstGeom prst="rect">
                  <a:avLst/>
                </a:prstGeom>
                <a:solidFill>
                  <a:srgbClr val="9A9C9B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grpSp>
              <p:nvGrpSpPr>
                <p:cNvPr id="353" name="グループ化 352">
                  <a:extLst>
                    <a:ext uri="{FF2B5EF4-FFF2-40B4-BE49-F238E27FC236}">
                      <a16:creationId xmlns:a16="http://schemas.microsoft.com/office/drawing/2014/main" id="{7A6D7ADD-82DC-6EED-07C8-044CBDBD98B2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2490392" y="371026"/>
                  <a:ext cx="71763" cy="148929"/>
                  <a:chOff x="2571965" y="4519022"/>
                  <a:chExt cx="51580" cy="107043"/>
                </a:xfrm>
              </p:grpSpPr>
              <p:sp>
                <p:nvSpPr>
                  <p:cNvPr id="354" name="フリーフォーム: 図形 353">
                    <a:extLst>
                      <a:ext uri="{FF2B5EF4-FFF2-40B4-BE49-F238E27FC236}">
                        <a16:creationId xmlns:a16="http://schemas.microsoft.com/office/drawing/2014/main" id="{DB69311E-E249-B984-ED6C-6C705BF0F1CD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5400000">
                    <a:off x="2576470" y="4514517"/>
                    <a:ext cx="42570" cy="51580"/>
                  </a:xfrm>
                  <a:custGeom>
                    <a:avLst/>
                    <a:gdLst>
                      <a:gd name="connsiteX0" fmla="*/ 0 w 42570"/>
                      <a:gd name="connsiteY0" fmla="*/ 30295 h 51580"/>
                      <a:gd name="connsiteX1" fmla="*/ 0 w 42570"/>
                      <a:gd name="connsiteY1" fmla="*/ 0 h 51580"/>
                      <a:gd name="connsiteX2" fmla="*/ 42570 w 42570"/>
                      <a:gd name="connsiteY2" fmla="*/ 0 h 51580"/>
                      <a:gd name="connsiteX3" fmla="*/ 42570 w 42570"/>
                      <a:gd name="connsiteY3" fmla="*/ 30295 h 51580"/>
                      <a:gd name="connsiteX4" fmla="*/ 21285 w 42570"/>
                      <a:gd name="connsiteY4" fmla="*/ 51580 h 51580"/>
                      <a:gd name="connsiteX5" fmla="*/ 0 w 42570"/>
                      <a:gd name="connsiteY5" fmla="*/ 30295 h 51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570" h="51580">
                        <a:moveTo>
                          <a:pt x="0" y="30295"/>
                        </a:moveTo>
                        <a:lnTo>
                          <a:pt x="0" y="0"/>
                        </a:lnTo>
                        <a:lnTo>
                          <a:pt x="42570" y="0"/>
                        </a:lnTo>
                        <a:lnTo>
                          <a:pt x="42570" y="30295"/>
                        </a:lnTo>
                        <a:cubicBezTo>
                          <a:pt x="42570" y="42050"/>
                          <a:pt x="33040" y="51580"/>
                          <a:pt x="21285" y="51580"/>
                        </a:cubicBezTo>
                        <a:cubicBezTo>
                          <a:pt x="9530" y="51580"/>
                          <a:pt x="0" y="42050"/>
                          <a:pt x="0" y="30295"/>
                        </a:cubicBezTo>
                        <a:close/>
                      </a:path>
                    </a:pathLst>
                  </a:custGeom>
                  <a:solidFill>
                    <a:srgbClr val="1C2B6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55" name="フリーフォーム: 図形 354">
                    <a:extLst>
                      <a:ext uri="{FF2B5EF4-FFF2-40B4-BE49-F238E27FC236}">
                        <a16:creationId xmlns:a16="http://schemas.microsoft.com/office/drawing/2014/main" id="{0A8394C6-04B3-95CD-CB64-FF875C2C4FE6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5400000">
                    <a:off x="2576470" y="4578990"/>
                    <a:ext cx="42570" cy="51580"/>
                  </a:xfrm>
                  <a:custGeom>
                    <a:avLst/>
                    <a:gdLst>
                      <a:gd name="connsiteX0" fmla="*/ 0 w 42570"/>
                      <a:gd name="connsiteY0" fmla="*/ 30295 h 51580"/>
                      <a:gd name="connsiteX1" fmla="*/ 0 w 42570"/>
                      <a:gd name="connsiteY1" fmla="*/ 0 h 51580"/>
                      <a:gd name="connsiteX2" fmla="*/ 42570 w 42570"/>
                      <a:gd name="connsiteY2" fmla="*/ 0 h 51580"/>
                      <a:gd name="connsiteX3" fmla="*/ 42570 w 42570"/>
                      <a:gd name="connsiteY3" fmla="*/ 30295 h 51580"/>
                      <a:gd name="connsiteX4" fmla="*/ 21285 w 42570"/>
                      <a:gd name="connsiteY4" fmla="*/ 51580 h 51580"/>
                      <a:gd name="connsiteX5" fmla="*/ 0 w 42570"/>
                      <a:gd name="connsiteY5" fmla="*/ 30295 h 51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570" h="51580">
                        <a:moveTo>
                          <a:pt x="0" y="30295"/>
                        </a:moveTo>
                        <a:lnTo>
                          <a:pt x="0" y="0"/>
                        </a:lnTo>
                        <a:lnTo>
                          <a:pt x="42570" y="0"/>
                        </a:lnTo>
                        <a:lnTo>
                          <a:pt x="42570" y="30295"/>
                        </a:lnTo>
                        <a:cubicBezTo>
                          <a:pt x="42570" y="42050"/>
                          <a:pt x="33040" y="51580"/>
                          <a:pt x="21285" y="51580"/>
                        </a:cubicBezTo>
                        <a:cubicBezTo>
                          <a:pt x="9530" y="51580"/>
                          <a:pt x="0" y="42050"/>
                          <a:pt x="0" y="30295"/>
                        </a:cubicBezTo>
                        <a:close/>
                      </a:path>
                    </a:pathLst>
                  </a:custGeom>
                  <a:solidFill>
                    <a:srgbClr val="1C2B6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356" name="グループ化 355">
              <a:extLst>
                <a:ext uri="{FF2B5EF4-FFF2-40B4-BE49-F238E27FC236}">
                  <a16:creationId xmlns:a16="http://schemas.microsoft.com/office/drawing/2014/main" id="{C7275A13-36E8-1910-6EE3-BC95A83FF17E}"/>
                </a:ext>
              </a:extLst>
            </p:cNvPr>
            <p:cNvGrpSpPr/>
            <p:nvPr/>
          </p:nvGrpSpPr>
          <p:grpSpPr>
            <a:xfrm rot="10800000" flipH="1">
              <a:off x="998583" y="6606822"/>
              <a:ext cx="577335" cy="576000"/>
              <a:chOff x="3429001" y="4445123"/>
              <a:chExt cx="577335" cy="576000"/>
            </a:xfrm>
          </p:grpSpPr>
          <p:sp>
            <p:nvSpPr>
              <p:cNvPr id="357" name="正方形/長方形 356">
                <a:extLst>
                  <a:ext uri="{FF2B5EF4-FFF2-40B4-BE49-F238E27FC236}">
                    <a16:creationId xmlns:a16="http://schemas.microsoft.com/office/drawing/2014/main" id="{65786576-BDBD-E602-ED28-2BE17FD72F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429001" y="4445123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58" name="正方形/長方形 357">
                <a:extLst>
                  <a:ext uri="{FF2B5EF4-FFF2-40B4-BE49-F238E27FC236}">
                    <a16:creationId xmlns:a16="http://schemas.microsoft.com/office/drawing/2014/main" id="{A354CFAB-5604-2920-4362-36A151038F2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430336" y="4565762"/>
                <a:ext cx="576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9" name="正方形/長方形 358">
                <a:extLst>
                  <a:ext uri="{FF2B5EF4-FFF2-40B4-BE49-F238E27FC236}">
                    <a16:creationId xmlns:a16="http://schemas.microsoft.com/office/drawing/2014/main" id="{E95C8DD3-5B43-A27D-ECA0-710508F6C72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430336" y="4750678"/>
                <a:ext cx="540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60" name="グループ化 359">
                <a:extLst>
                  <a:ext uri="{FF2B5EF4-FFF2-40B4-BE49-F238E27FC236}">
                    <a16:creationId xmlns:a16="http://schemas.microsoft.com/office/drawing/2014/main" id="{7110490A-25A9-06AC-51E6-D859571EEAB8}"/>
                  </a:ext>
                </a:extLst>
              </p:cNvPr>
              <p:cNvGrpSpPr/>
              <p:nvPr/>
            </p:nvGrpSpPr>
            <p:grpSpPr>
              <a:xfrm>
                <a:off x="3732106" y="4733124"/>
                <a:ext cx="125218" cy="125217"/>
                <a:chOff x="3650038" y="6006916"/>
                <a:chExt cx="90000" cy="90000"/>
              </a:xfrm>
            </p:grpSpPr>
            <p:sp>
              <p:nvSpPr>
                <p:cNvPr id="362" name="正方形/長方形 361">
                  <a:extLst>
                    <a:ext uri="{FF2B5EF4-FFF2-40B4-BE49-F238E27FC236}">
                      <a16:creationId xmlns:a16="http://schemas.microsoft.com/office/drawing/2014/main" id="{B177FD61-BD59-1AE5-AA87-6A579F1678F6}"/>
                    </a:ext>
                  </a:extLst>
                </p:cNvPr>
                <p:cNvSpPr/>
                <p:nvPr/>
              </p:nvSpPr>
              <p:spPr>
                <a:xfrm rot="16200000">
                  <a:off x="3650038" y="6006916"/>
                  <a:ext cx="90000" cy="90000"/>
                </a:xfrm>
                <a:prstGeom prst="rect">
                  <a:avLst/>
                </a:prstGeom>
                <a:solidFill>
                  <a:srgbClr val="9A9C9B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63" name="フリーフォーム: 図形 362">
                  <a:extLst>
                    <a:ext uri="{FF2B5EF4-FFF2-40B4-BE49-F238E27FC236}">
                      <a16:creationId xmlns:a16="http://schemas.microsoft.com/office/drawing/2014/main" id="{D289DFA2-0BB9-DC4D-9308-269F039EB6E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>
                  <a:off x="3704506" y="6009570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64" name="フリーフォーム: 図形 363">
                  <a:extLst>
                    <a:ext uri="{FF2B5EF4-FFF2-40B4-BE49-F238E27FC236}">
                      <a16:creationId xmlns:a16="http://schemas.microsoft.com/office/drawing/2014/main" id="{304DD064-DE91-18BD-6E6D-B7C10322061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>
                  <a:off x="3704506" y="6049244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361" name="フリーフォーム: 図形 360">
                <a:extLst>
                  <a:ext uri="{FF2B5EF4-FFF2-40B4-BE49-F238E27FC236}">
                    <a16:creationId xmlns:a16="http://schemas.microsoft.com/office/drawing/2014/main" id="{86DBC59F-852C-1855-7A95-4E1A9D60F0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855160" y="4570340"/>
                <a:ext cx="149841" cy="450783"/>
              </a:xfrm>
              <a:custGeom>
                <a:avLst/>
                <a:gdLst>
                  <a:gd name="connsiteX0" fmla="*/ 0 w 149841"/>
                  <a:gd name="connsiteY0" fmla="*/ 0 h 450783"/>
                  <a:gd name="connsiteX1" fmla="*/ 149841 w 149841"/>
                  <a:gd name="connsiteY1" fmla="*/ 0 h 450783"/>
                  <a:gd name="connsiteX2" fmla="*/ 149841 w 149841"/>
                  <a:gd name="connsiteY2" fmla="*/ 450783 h 450783"/>
                  <a:gd name="connsiteX3" fmla="*/ 0 w 149841"/>
                  <a:gd name="connsiteY3" fmla="*/ 450783 h 45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841" h="450783">
                    <a:moveTo>
                      <a:pt x="0" y="0"/>
                    </a:moveTo>
                    <a:lnTo>
                      <a:pt x="149841" y="0"/>
                    </a:lnTo>
                    <a:lnTo>
                      <a:pt x="149841" y="450783"/>
                    </a:lnTo>
                    <a:lnTo>
                      <a:pt x="0" y="450783"/>
                    </a:lnTo>
                    <a:close/>
                  </a:path>
                </a:pathLst>
              </a:custGeom>
              <a:solidFill>
                <a:schemeClr val="tx1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365" name="グループ化 364">
              <a:extLst>
                <a:ext uri="{FF2B5EF4-FFF2-40B4-BE49-F238E27FC236}">
                  <a16:creationId xmlns:a16="http://schemas.microsoft.com/office/drawing/2014/main" id="{B9E7D1ED-10F5-C747-B946-DBB5B738C2E2}"/>
                </a:ext>
              </a:extLst>
            </p:cNvPr>
            <p:cNvGrpSpPr/>
            <p:nvPr/>
          </p:nvGrpSpPr>
          <p:grpSpPr>
            <a:xfrm rot="5400000" flipH="1">
              <a:off x="998583" y="7182822"/>
              <a:ext cx="576000" cy="576000"/>
              <a:chOff x="1752076" y="1608791"/>
              <a:chExt cx="576000" cy="576000"/>
            </a:xfrm>
          </p:grpSpPr>
          <p:sp>
            <p:nvSpPr>
              <p:cNvPr id="366" name="正方形/長方形 365">
                <a:extLst>
                  <a:ext uri="{FF2B5EF4-FFF2-40B4-BE49-F238E27FC236}">
                    <a16:creationId xmlns:a16="http://schemas.microsoft.com/office/drawing/2014/main" id="{B9CF648D-AED8-ABBD-E78E-18BF7BBD6F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52076" y="1608791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7" name="正方形/長方形 366">
                <a:extLst>
                  <a:ext uri="{FF2B5EF4-FFF2-40B4-BE49-F238E27FC236}">
                    <a16:creationId xmlns:a16="http://schemas.microsoft.com/office/drawing/2014/main" id="{D84FCB37-A779-A247-483F-07C1F07638E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2039544"/>
                <a:ext cx="576000" cy="107494"/>
              </a:xfrm>
              <a:prstGeom prst="rect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68" name="正方形/長方形 367">
                <a:extLst>
                  <a:ext uri="{FF2B5EF4-FFF2-40B4-BE49-F238E27FC236}">
                    <a16:creationId xmlns:a16="http://schemas.microsoft.com/office/drawing/2014/main" id="{3BDC6E3C-786E-AC47-34D5-AD5D6849A32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1862280"/>
                <a:ext cx="576000" cy="107494"/>
              </a:xfrm>
              <a:prstGeom prst="rect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9" name="正方形/長方形 368">
                <a:extLst>
                  <a:ext uri="{FF2B5EF4-FFF2-40B4-BE49-F238E27FC236}">
                    <a16:creationId xmlns:a16="http://schemas.microsoft.com/office/drawing/2014/main" id="{E0A6D5A3-6852-1F39-E5B2-D2BB0062759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1681220"/>
                <a:ext cx="576000" cy="107494"/>
              </a:xfrm>
              <a:prstGeom prst="rect">
                <a:avLst/>
              </a:prstGeom>
              <a:solidFill>
                <a:schemeClr val="tx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6" name="グループ化 65">
              <a:extLst>
                <a:ext uri="{FF2B5EF4-FFF2-40B4-BE49-F238E27FC236}">
                  <a16:creationId xmlns:a16="http://schemas.microsoft.com/office/drawing/2014/main" id="{20E0F8A7-F81B-810B-9628-7149E2B43432}"/>
                </a:ext>
              </a:extLst>
            </p:cNvPr>
            <p:cNvGrpSpPr/>
            <p:nvPr/>
          </p:nvGrpSpPr>
          <p:grpSpPr>
            <a:xfrm>
              <a:off x="422583" y="5454822"/>
              <a:ext cx="1728000" cy="2445619"/>
              <a:chOff x="422583" y="1251122"/>
              <a:chExt cx="1728000" cy="2445619"/>
            </a:xfrm>
          </p:grpSpPr>
          <p:sp>
            <p:nvSpPr>
              <p:cNvPr id="67" name="台形 66">
                <a:extLst>
                  <a:ext uri="{FF2B5EF4-FFF2-40B4-BE49-F238E27FC236}">
                    <a16:creationId xmlns:a16="http://schemas.microsoft.com/office/drawing/2014/main" id="{24D61BAE-7D5A-F58D-271D-A513E726C7EB}"/>
                  </a:ext>
                </a:extLst>
              </p:cNvPr>
              <p:cNvSpPr/>
              <p:nvPr/>
            </p:nvSpPr>
            <p:spPr>
              <a:xfrm rot="10800000">
                <a:off x="998583" y="3552741"/>
                <a:ext cx="576000" cy="144000"/>
              </a:xfrm>
              <a:prstGeom prst="trapezoid">
                <a:avLst>
                  <a:gd name="adj" fmla="val 129501"/>
                </a:avLst>
              </a:pr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68" name="グループ化 67">
                <a:extLst>
                  <a:ext uri="{FF2B5EF4-FFF2-40B4-BE49-F238E27FC236}">
                    <a16:creationId xmlns:a16="http://schemas.microsoft.com/office/drawing/2014/main" id="{B77EF4F0-0D73-B252-7591-AB044B8C660B}"/>
                  </a:ext>
                </a:extLst>
              </p:cNvPr>
              <p:cNvGrpSpPr/>
              <p:nvPr/>
            </p:nvGrpSpPr>
            <p:grpSpPr>
              <a:xfrm flipH="1">
                <a:off x="856800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79" name="台形 78">
                  <a:extLst>
                    <a:ext uri="{FF2B5EF4-FFF2-40B4-BE49-F238E27FC236}">
                      <a16:creationId xmlns:a16="http://schemas.microsoft.com/office/drawing/2014/main" id="{503CAA54-5D39-1C1A-53DF-36068A79FFD9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" name="台形 79">
                  <a:extLst>
                    <a:ext uri="{FF2B5EF4-FFF2-40B4-BE49-F238E27FC236}">
                      <a16:creationId xmlns:a16="http://schemas.microsoft.com/office/drawing/2014/main" id="{6C134D1D-8A89-28CD-061E-3A1682174D27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1" name="台形 80">
                  <a:extLst>
                    <a:ext uri="{FF2B5EF4-FFF2-40B4-BE49-F238E27FC236}">
                      <a16:creationId xmlns:a16="http://schemas.microsoft.com/office/drawing/2014/main" id="{35D1BD02-F1D0-0052-FCFF-2A2559CC1EF2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9" name="グループ化 68">
                <a:extLst>
                  <a:ext uri="{FF2B5EF4-FFF2-40B4-BE49-F238E27FC236}">
                    <a16:creationId xmlns:a16="http://schemas.microsoft.com/office/drawing/2014/main" id="{1A8B1E0C-1C3C-F0AC-0B96-8986064DB3D9}"/>
                  </a:ext>
                </a:extLst>
              </p:cNvPr>
              <p:cNvGrpSpPr/>
              <p:nvPr/>
            </p:nvGrpSpPr>
            <p:grpSpPr>
              <a:xfrm>
                <a:off x="1574747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76" name="台形 75">
                  <a:extLst>
                    <a:ext uri="{FF2B5EF4-FFF2-40B4-BE49-F238E27FC236}">
                      <a16:creationId xmlns:a16="http://schemas.microsoft.com/office/drawing/2014/main" id="{791E747B-5B22-9AEA-1737-1F3C9C548CE9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7" name="台形 76">
                  <a:extLst>
                    <a:ext uri="{FF2B5EF4-FFF2-40B4-BE49-F238E27FC236}">
                      <a16:creationId xmlns:a16="http://schemas.microsoft.com/office/drawing/2014/main" id="{A149B98B-EBB7-0BB6-2688-A42A95F8A5DA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8" name="台形 77">
                  <a:extLst>
                    <a:ext uri="{FF2B5EF4-FFF2-40B4-BE49-F238E27FC236}">
                      <a16:creationId xmlns:a16="http://schemas.microsoft.com/office/drawing/2014/main" id="{778D2CC8-A514-3599-5F65-EF241FE1983B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70" name="正方形/長方形 69">
                <a:extLst>
                  <a:ext uri="{FF2B5EF4-FFF2-40B4-BE49-F238E27FC236}">
                    <a16:creationId xmlns:a16="http://schemas.microsoft.com/office/drawing/2014/main" id="{DE58950B-18EC-4059-B529-DF9036F0313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id="{76DC6A68-8F31-F607-7F4C-93A14B01AD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827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正方形/長方形 71">
                <a:extLst>
                  <a:ext uri="{FF2B5EF4-FFF2-40B4-BE49-F238E27FC236}">
                    <a16:creationId xmlns:a16="http://schemas.microsoft.com/office/drawing/2014/main" id="{138A7CAE-1325-B187-AC3F-4BDBD986FF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403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3" name="正方形/長方形 72">
                <a:extLst>
                  <a:ext uri="{FF2B5EF4-FFF2-40B4-BE49-F238E27FC236}">
                    <a16:creationId xmlns:a16="http://schemas.microsoft.com/office/drawing/2014/main" id="{05FA6970-076A-2A04-4E46-369690324B7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979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A47FEBB6-094B-4BE7-6BA8-2BD2359741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74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5" name="正方形/長方形 74">
                <a:extLst>
                  <a:ext uri="{FF2B5EF4-FFF2-40B4-BE49-F238E27FC236}">
                    <a16:creationId xmlns:a16="http://schemas.microsoft.com/office/drawing/2014/main" id="{FCF28FBD-32BC-CD31-1800-A252C5B6EF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2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34" name="グループ化 633">
            <a:extLst>
              <a:ext uri="{FF2B5EF4-FFF2-40B4-BE49-F238E27FC236}">
                <a16:creationId xmlns:a16="http://schemas.microsoft.com/office/drawing/2014/main" id="{031194C6-524A-66A6-C3D5-C3F9F19F11E0}"/>
              </a:ext>
            </a:extLst>
          </p:cNvPr>
          <p:cNvGrpSpPr>
            <a:grpSpLocks noChangeAspect="1"/>
          </p:cNvGrpSpPr>
          <p:nvPr/>
        </p:nvGrpSpPr>
        <p:grpSpPr>
          <a:xfrm>
            <a:off x="4770916" y="6515774"/>
            <a:ext cx="1987201" cy="2812463"/>
            <a:chOff x="4710816" y="2540608"/>
            <a:chExt cx="1728001" cy="2445620"/>
          </a:xfrm>
        </p:grpSpPr>
        <p:grpSp>
          <p:nvGrpSpPr>
            <p:cNvPr id="275" name="グループ化 274">
              <a:extLst>
                <a:ext uri="{FF2B5EF4-FFF2-40B4-BE49-F238E27FC236}">
                  <a16:creationId xmlns:a16="http://schemas.microsoft.com/office/drawing/2014/main" id="{602AB64C-7FB4-222D-F960-F656031B8C7D}"/>
                </a:ext>
              </a:extLst>
            </p:cNvPr>
            <p:cNvGrpSpPr/>
            <p:nvPr/>
          </p:nvGrpSpPr>
          <p:grpSpPr>
            <a:xfrm rot="10800000" flipH="1">
              <a:off x="5286817" y="4410227"/>
              <a:ext cx="576000" cy="576000"/>
              <a:chOff x="3210926" y="8751054"/>
              <a:chExt cx="576000" cy="576000"/>
            </a:xfrm>
          </p:grpSpPr>
          <p:sp>
            <p:nvSpPr>
              <p:cNvPr id="276" name="正方形/長方形 275">
                <a:extLst>
                  <a:ext uri="{FF2B5EF4-FFF2-40B4-BE49-F238E27FC236}">
                    <a16:creationId xmlns:a16="http://schemas.microsoft.com/office/drawing/2014/main" id="{5209BFBC-6DDA-2189-FB44-8552D6F3E506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3210926" y="8751054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77" name="フリーフォーム: 図形 276">
                <a:extLst>
                  <a:ext uri="{FF2B5EF4-FFF2-40B4-BE49-F238E27FC236}">
                    <a16:creationId xmlns:a16="http://schemas.microsoft.com/office/drawing/2014/main" id="{AE82480D-1146-B2E9-2140-3440A73A1A1D}"/>
                  </a:ext>
                </a:extLst>
              </p:cNvPr>
              <p:cNvSpPr/>
              <p:nvPr/>
            </p:nvSpPr>
            <p:spPr>
              <a:xfrm flipH="1">
                <a:off x="3641351" y="9069030"/>
                <a:ext cx="143194" cy="258024"/>
              </a:xfrm>
              <a:custGeom>
                <a:avLst/>
                <a:gdLst>
                  <a:gd name="connsiteX0" fmla="*/ 143194 w 143194"/>
                  <a:gd name="connsiteY0" fmla="*/ 0 h 258024"/>
                  <a:gd name="connsiteX1" fmla="*/ 0 w 143194"/>
                  <a:gd name="connsiteY1" fmla="*/ 0 h 258024"/>
                  <a:gd name="connsiteX2" fmla="*/ 0 w 143194"/>
                  <a:gd name="connsiteY2" fmla="*/ 258024 h 258024"/>
                  <a:gd name="connsiteX3" fmla="*/ 143194 w 143194"/>
                  <a:gd name="connsiteY3" fmla="*/ 258024 h 258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194" h="258024">
                    <a:moveTo>
                      <a:pt x="143194" y="0"/>
                    </a:moveTo>
                    <a:lnTo>
                      <a:pt x="0" y="0"/>
                    </a:lnTo>
                    <a:lnTo>
                      <a:pt x="0" y="258024"/>
                    </a:lnTo>
                    <a:lnTo>
                      <a:pt x="143194" y="258024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8" name="正方形/長方形 277">
                <a:extLst>
                  <a:ext uri="{FF2B5EF4-FFF2-40B4-BE49-F238E27FC236}">
                    <a16:creationId xmlns:a16="http://schemas.microsoft.com/office/drawing/2014/main" id="{EAD6C9E1-D711-E266-1F6A-DC69239629EB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3210926" y="8982980"/>
                <a:ext cx="450783" cy="34407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9" name="正方形/長方形 278">
                <a:extLst>
                  <a:ext uri="{FF2B5EF4-FFF2-40B4-BE49-F238E27FC236}">
                    <a16:creationId xmlns:a16="http://schemas.microsoft.com/office/drawing/2014/main" id="{98C6A87E-3D89-4F7A-AF53-AD26FDE7E14D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3256004" y="8982980"/>
                <a:ext cx="360626" cy="298450"/>
              </a:xfrm>
              <a:prstGeom prst="rect">
                <a:avLst/>
              </a:prstGeom>
              <a:solidFill>
                <a:srgbClr val="BCBB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0" name="フリーフォーム: 図形 279">
                <a:extLst>
                  <a:ext uri="{FF2B5EF4-FFF2-40B4-BE49-F238E27FC236}">
                    <a16:creationId xmlns:a16="http://schemas.microsoft.com/office/drawing/2014/main" id="{2697AF25-A072-CAB7-CE99-F777CB4A56B6}"/>
                  </a:ext>
                </a:extLst>
              </p:cNvPr>
              <p:cNvSpPr/>
              <p:nvPr/>
            </p:nvSpPr>
            <p:spPr>
              <a:xfrm rot="16200000" flipH="1">
                <a:off x="3463065" y="9128411"/>
                <a:ext cx="122418" cy="116139"/>
              </a:xfrm>
              <a:custGeom>
                <a:avLst/>
                <a:gdLst>
                  <a:gd name="connsiteX0" fmla="*/ 0 w 371475"/>
                  <a:gd name="connsiteY0" fmla="*/ 352425 h 352425"/>
                  <a:gd name="connsiteX1" fmla="*/ 371475 w 371475"/>
                  <a:gd name="connsiteY1" fmla="*/ 352425 h 352425"/>
                  <a:gd name="connsiteX2" fmla="*/ 371475 w 371475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1475" h="352425">
                    <a:moveTo>
                      <a:pt x="0" y="352425"/>
                    </a:moveTo>
                    <a:lnTo>
                      <a:pt x="371475" y="352425"/>
                    </a:lnTo>
                    <a:lnTo>
                      <a:pt x="371475" y="0"/>
                    </a:lnTo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1" name="フリーフォーム: 図形 280">
                <a:extLst>
                  <a:ext uri="{FF2B5EF4-FFF2-40B4-BE49-F238E27FC236}">
                    <a16:creationId xmlns:a16="http://schemas.microsoft.com/office/drawing/2014/main" id="{E44931D1-B7F3-E0AE-BC8D-E8B3E36EBE64}"/>
                  </a:ext>
                </a:extLst>
              </p:cNvPr>
              <p:cNvSpPr/>
              <p:nvPr/>
            </p:nvSpPr>
            <p:spPr>
              <a:xfrm rot="16200000" flipH="1">
                <a:off x="3490132" y="9153206"/>
                <a:ext cx="41345" cy="39225"/>
              </a:xfrm>
              <a:custGeom>
                <a:avLst/>
                <a:gdLst>
                  <a:gd name="connsiteX0" fmla="*/ 0 w 371475"/>
                  <a:gd name="connsiteY0" fmla="*/ 352425 h 352425"/>
                  <a:gd name="connsiteX1" fmla="*/ 371475 w 371475"/>
                  <a:gd name="connsiteY1" fmla="*/ 352425 h 352425"/>
                  <a:gd name="connsiteX2" fmla="*/ 371475 w 371475"/>
                  <a:gd name="connsiteY2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71475" h="352425">
                    <a:moveTo>
                      <a:pt x="0" y="352425"/>
                    </a:moveTo>
                    <a:lnTo>
                      <a:pt x="371475" y="352425"/>
                    </a:lnTo>
                    <a:lnTo>
                      <a:pt x="371475" y="0"/>
                    </a:lnTo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82" name="グループ化 281">
                <a:extLst>
                  <a:ext uri="{FF2B5EF4-FFF2-40B4-BE49-F238E27FC236}">
                    <a16:creationId xmlns:a16="http://schemas.microsoft.com/office/drawing/2014/main" id="{8113C08D-789D-C822-6E7D-C294EF3C00E4}"/>
                  </a:ext>
                </a:extLst>
              </p:cNvPr>
              <p:cNvGrpSpPr/>
              <p:nvPr/>
            </p:nvGrpSpPr>
            <p:grpSpPr>
              <a:xfrm flipH="1">
                <a:off x="3373709" y="8982980"/>
                <a:ext cx="125217" cy="212314"/>
                <a:chOff x="3323530" y="4887173"/>
                <a:chExt cx="90000" cy="152601"/>
              </a:xfrm>
            </p:grpSpPr>
            <p:sp>
              <p:nvSpPr>
                <p:cNvPr id="283" name="正方形/長方形 282">
                  <a:extLst>
                    <a:ext uri="{FF2B5EF4-FFF2-40B4-BE49-F238E27FC236}">
                      <a16:creationId xmlns:a16="http://schemas.microsoft.com/office/drawing/2014/main" id="{EE288CC0-A23A-FDDF-7974-B41BAC350258}"/>
                    </a:ext>
                  </a:extLst>
                </p:cNvPr>
                <p:cNvSpPr/>
                <p:nvPr/>
              </p:nvSpPr>
              <p:spPr>
                <a:xfrm rot="16200000">
                  <a:off x="3292229" y="4918474"/>
                  <a:ext cx="152601" cy="90000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noFill/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84" name="フリーフォーム: 図形 283">
                  <a:extLst>
                    <a:ext uri="{FF2B5EF4-FFF2-40B4-BE49-F238E27FC236}">
                      <a16:creationId xmlns:a16="http://schemas.microsoft.com/office/drawing/2014/main" id="{E6F01652-B838-ACED-F185-B84C3A3682B0}"/>
                    </a:ext>
                  </a:extLst>
                </p:cNvPr>
                <p:cNvSpPr/>
                <p:nvPr/>
              </p:nvSpPr>
              <p:spPr>
                <a:xfrm rot="16200000">
                  <a:off x="3339099" y="4962073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85" name="フリーフォーム: 図形 284">
                  <a:extLst>
                    <a:ext uri="{FF2B5EF4-FFF2-40B4-BE49-F238E27FC236}">
                      <a16:creationId xmlns:a16="http://schemas.microsoft.com/office/drawing/2014/main" id="{8098D1E9-1099-6B48-6F54-D4961E19CAE8}"/>
                    </a:ext>
                  </a:extLst>
                </p:cNvPr>
                <p:cNvSpPr/>
                <p:nvPr/>
              </p:nvSpPr>
              <p:spPr>
                <a:xfrm rot="16200000">
                  <a:off x="3339099" y="4897600"/>
                  <a:ext cx="42570" cy="73708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286" name="グループ化 285">
              <a:extLst>
                <a:ext uri="{FF2B5EF4-FFF2-40B4-BE49-F238E27FC236}">
                  <a16:creationId xmlns:a16="http://schemas.microsoft.com/office/drawing/2014/main" id="{D3B1F46A-ACF6-62A3-5851-FE8E81F98891}"/>
                </a:ext>
              </a:extLst>
            </p:cNvPr>
            <p:cNvGrpSpPr/>
            <p:nvPr/>
          </p:nvGrpSpPr>
          <p:grpSpPr>
            <a:xfrm>
              <a:off x="4710816" y="4410228"/>
              <a:ext cx="576001" cy="576000"/>
              <a:chOff x="2287876" y="4377000"/>
              <a:chExt cx="576001" cy="576000"/>
            </a:xfrm>
          </p:grpSpPr>
          <p:sp>
            <p:nvSpPr>
              <p:cNvPr id="287" name="正方形/長方形 286">
                <a:extLst>
                  <a:ext uri="{FF2B5EF4-FFF2-40B4-BE49-F238E27FC236}">
                    <a16:creationId xmlns:a16="http://schemas.microsoft.com/office/drawing/2014/main" id="{B523E2FC-7A5F-1973-76C3-2103300C941A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287877" y="4377000"/>
                <a:ext cx="576000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88" name="フリーフォーム: 図形 287">
                <a:extLst>
                  <a:ext uri="{FF2B5EF4-FFF2-40B4-BE49-F238E27FC236}">
                    <a16:creationId xmlns:a16="http://schemas.microsoft.com/office/drawing/2014/main" id="{DBDECF72-2520-2063-5041-CCFF99904C4C}"/>
                  </a:ext>
                </a:extLst>
              </p:cNvPr>
              <p:cNvSpPr>
                <a:spLocks/>
              </p:cNvSpPr>
              <p:nvPr/>
            </p:nvSpPr>
            <p:spPr>
              <a:xfrm flipH="1">
                <a:off x="2287876" y="4827183"/>
                <a:ext cx="92661" cy="30052"/>
              </a:xfrm>
              <a:custGeom>
                <a:avLst/>
                <a:gdLst>
                  <a:gd name="connsiteX0" fmla="*/ 15026 w 92661"/>
                  <a:gd name="connsiteY0" fmla="*/ 0 h 30052"/>
                  <a:gd name="connsiteX1" fmla="*/ 92661 w 92661"/>
                  <a:gd name="connsiteY1" fmla="*/ 0 h 30052"/>
                  <a:gd name="connsiteX2" fmla="*/ 92661 w 92661"/>
                  <a:gd name="connsiteY2" fmla="*/ 30052 h 30052"/>
                  <a:gd name="connsiteX3" fmla="*/ 15026 w 92661"/>
                  <a:gd name="connsiteY3" fmla="*/ 30052 h 30052"/>
                  <a:gd name="connsiteX4" fmla="*/ 0 w 92661"/>
                  <a:gd name="connsiteY4" fmla="*/ 15026 h 30052"/>
                  <a:gd name="connsiteX5" fmla="*/ 15026 w 92661"/>
                  <a:gd name="connsiteY5" fmla="*/ 0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2661" h="30052">
                    <a:moveTo>
                      <a:pt x="15026" y="0"/>
                    </a:moveTo>
                    <a:lnTo>
                      <a:pt x="92661" y="0"/>
                    </a:lnTo>
                    <a:lnTo>
                      <a:pt x="92661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6"/>
                    </a:cubicBezTo>
                    <a:cubicBezTo>
                      <a:pt x="0" y="6727"/>
                      <a:pt x="6727" y="0"/>
                      <a:pt x="15026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9" name="フリーフォーム: 図形 288">
                <a:extLst>
                  <a:ext uri="{FF2B5EF4-FFF2-40B4-BE49-F238E27FC236}">
                    <a16:creationId xmlns:a16="http://schemas.microsoft.com/office/drawing/2014/main" id="{3A9DBB99-D57C-4B49-3AF2-4F220C09C849}"/>
                  </a:ext>
                </a:extLst>
              </p:cNvPr>
              <p:cNvSpPr>
                <a:spLocks/>
              </p:cNvSpPr>
              <p:nvPr/>
            </p:nvSpPr>
            <p:spPr>
              <a:xfrm rot="3600000" flipH="1">
                <a:off x="2245193" y="4856037"/>
                <a:ext cx="118686" cy="30052"/>
              </a:xfrm>
              <a:custGeom>
                <a:avLst/>
                <a:gdLst>
                  <a:gd name="connsiteX0" fmla="*/ 118686 w 118686"/>
                  <a:gd name="connsiteY0" fmla="*/ 0 h 30052"/>
                  <a:gd name="connsiteX1" fmla="*/ 66636 w 118686"/>
                  <a:gd name="connsiteY1" fmla="*/ 30052 h 30052"/>
                  <a:gd name="connsiteX2" fmla="*/ 15026 w 118686"/>
                  <a:gd name="connsiteY2" fmla="*/ 30052 h 30052"/>
                  <a:gd name="connsiteX3" fmla="*/ 0 w 118686"/>
                  <a:gd name="connsiteY3" fmla="*/ 15027 h 30052"/>
                  <a:gd name="connsiteX4" fmla="*/ 15026 w 118686"/>
                  <a:gd name="connsiteY4" fmla="*/ 0 h 30052"/>
                  <a:gd name="connsiteX5" fmla="*/ 118686 w 118686"/>
                  <a:gd name="connsiteY5" fmla="*/ 0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8686" h="30052">
                    <a:moveTo>
                      <a:pt x="118686" y="0"/>
                    </a:moveTo>
                    <a:lnTo>
                      <a:pt x="66636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7"/>
                    </a:cubicBezTo>
                    <a:cubicBezTo>
                      <a:pt x="0" y="6727"/>
                      <a:pt x="6727" y="0"/>
                      <a:pt x="15026" y="0"/>
                    </a:cubicBezTo>
                    <a:lnTo>
                      <a:pt x="118686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0" name="フリーフォーム: 図形 289">
                <a:extLst>
                  <a:ext uri="{FF2B5EF4-FFF2-40B4-BE49-F238E27FC236}">
                    <a16:creationId xmlns:a16="http://schemas.microsoft.com/office/drawing/2014/main" id="{C039973F-B64E-2743-F6EF-7B497618D203}"/>
                  </a:ext>
                </a:extLst>
              </p:cNvPr>
              <p:cNvSpPr>
                <a:spLocks/>
              </p:cNvSpPr>
              <p:nvPr/>
            </p:nvSpPr>
            <p:spPr>
              <a:xfrm rot="18000000" flipH="1">
                <a:off x="2245193" y="4798329"/>
                <a:ext cx="118686" cy="30052"/>
              </a:xfrm>
              <a:custGeom>
                <a:avLst/>
                <a:gdLst>
                  <a:gd name="connsiteX0" fmla="*/ 4401 w 118686"/>
                  <a:gd name="connsiteY0" fmla="*/ 4401 h 30052"/>
                  <a:gd name="connsiteX1" fmla="*/ 15026 w 118686"/>
                  <a:gd name="connsiteY1" fmla="*/ 0 h 30052"/>
                  <a:gd name="connsiteX2" fmla="*/ 66636 w 118686"/>
                  <a:gd name="connsiteY2" fmla="*/ 0 h 30052"/>
                  <a:gd name="connsiteX3" fmla="*/ 118686 w 118686"/>
                  <a:gd name="connsiteY3" fmla="*/ 30052 h 30052"/>
                  <a:gd name="connsiteX4" fmla="*/ 15026 w 118686"/>
                  <a:gd name="connsiteY4" fmla="*/ 30052 h 30052"/>
                  <a:gd name="connsiteX5" fmla="*/ 0 w 118686"/>
                  <a:gd name="connsiteY5" fmla="*/ 15025 h 30052"/>
                  <a:gd name="connsiteX6" fmla="*/ 4401 w 118686"/>
                  <a:gd name="connsiteY6" fmla="*/ 4401 h 30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8686" h="30052">
                    <a:moveTo>
                      <a:pt x="4401" y="4401"/>
                    </a:moveTo>
                    <a:cubicBezTo>
                      <a:pt x="7120" y="1682"/>
                      <a:pt x="10876" y="0"/>
                      <a:pt x="15026" y="0"/>
                    </a:cubicBezTo>
                    <a:lnTo>
                      <a:pt x="66636" y="0"/>
                    </a:lnTo>
                    <a:lnTo>
                      <a:pt x="118686" y="30052"/>
                    </a:lnTo>
                    <a:lnTo>
                      <a:pt x="15026" y="30052"/>
                    </a:lnTo>
                    <a:cubicBezTo>
                      <a:pt x="6727" y="30052"/>
                      <a:pt x="0" y="23325"/>
                      <a:pt x="0" y="15025"/>
                    </a:cubicBezTo>
                    <a:cubicBezTo>
                      <a:pt x="0" y="10876"/>
                      <a:pt x="1682" y="7120"/>
                      <a:pt x="4401" y="440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91" name="グループ化 290">
                <a:extLst>
                  <a:ext uri="{FF2B5EF4-FFF2-40B4-BE49-F238E27FC236}">
                    <a16:creationId xmlns:a16="http://schemas.microsoft.com/office/drawing/2014/main" id="{2B7FAF43-9989-4288-2191-FFBE86D380E4}"/>
                  </a:ext>
                </a:extLst>
              </p:cNvPr>
              <p:cNvGrpSpPr/>
              <p:nvPr/>
            </p:nvGrpSpPr>
            <p:grpSpPr>
              <a:xfrm>
                <a:off x="2436936" y="4510286"/>
                <a:ext cx="125219" cy="212314"/>
                <a:chOff x="2436936" y="4514411"/>
                <a:chExt cx="125219" cy="212314"/>
              </a:xfrm>
            </p:grpSpPr>
            <p:sp>
              <p:nvSpPr>
                <p:cNvPr id="293" name="正方形/長方形 292">
                  <a:extLst>
                    <a:ext uri="{FF2B5EF4-FFF2-40B4-BE49-F238E27FC236}">
                      <a16:creationId xmlns:a16="http://schemas.microsoft.com/office/drawing/2014/main" id="{1F78E6B6-18FE-F1AD-44BC-7E8C8317E28D}"/>
                    </a:ext>
                  </a:extLst>
                </p:cNvPr>
                <p:cNvSpPr/>
                <p:nvPr/>
              </p:nvSpPr>
              <p:spPr>
                <a:xfrm rot="5400000" flipH="1">
                  <a:off x="2393388" y="4557959"/>
                  <a:ext cx="212314" cy="125217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grpSp>
              <p:nvGrpSpPr>
                <p:cNvPr id="294" name="グループ化 293">
                  <a:extLst>
                    <a:ext uri="{FF2B5EF4-FFF2-40B4-BE49-F238E27FC236}">
                      <a16:creationId xmlns:a16="http://schemas.microsoft.com/office/drawing/2014/main" id="{93F23FA5-98DC-881B-B880-E7D3B7753709}"/>
                    </a:ext>
                  </a:extLst>
                </p:cNvPr>
                <p:cNvGrpSpPr/>
                <p:nvPr/>
              </p:nvGrpSpPr>
              <p:grpSpPr>
                <a:xfrm rot="10800000" flipH="1">
                  <a:off x="2490392" y="4542170"/>
                  <a:ext cx="71763" cy="148929"/>
                  <a:chOff x="2571965" y="4519022"/>
                  <a:chExt cx="51580" cy="107043"/>
                </a:xfrm>
              </p:grpSpPr>
              <p:sp>
                <p:nvSpPr>
                  <p:cNvPr id="295" name="フリーフォーム: 図形 294">
                    <a:extLst>
                      <a:ext uri="{FF2B5EF4-FFF2-40B4-BE49-F238E27FC236}">
                        <a16:creationId xmlns:a16="http://schemas.microsoft.com/office/drawing/2014/main" id="{CEBD61FE-AB9C-2E05-A1AE-43ABEF5AFBCD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5400000">
                    <a:off x="2576470" y="4514517"/>
                    <a:ext cx="42570" cy="51580"/>
                  </a:xfrm>
                  <a:custGeom>
                    <a:avLst/>
                    <a:gdLst>
                      <a:gd name="connsiteX0" fmla="*/ 0 w 42570"/>
                      <a:gd name="connsiteY0" fmla="*/ 30295 h 51580"/>
                      <a:gd name="connsiteX1" fmla="*/ 0 w 42570"/>
                      <a:gd name="connsiteY1" fmla="*/ 0 h 51580"/>
                      <a:gd name="connsiteX2" fmla="*/ 42570 w 42570"/>
                      <a:gd name="connsiteY2" fmla="*/ 0 h 51580"/>
                      <a:gd name="connsiteX3" fmla="*/ 42570 w 42570"/>
                      <a:gd name="connsiteY3" fmla="*/ 30295 h 51580"/>
                      <a:gd name="connsiteX4" fmla="*/ 21285 w 42570"/>
                      <a:gd name="connsiteY4" fmla="*/ 51580 h 51580"/>
                      <a:gd name="connsiteX5" fmla="*/ 0 w 42570"/>
                      <a:gd name="connsiteY5" fmla="*/ 30295 h 51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570" h="51580">
                        <a:moveTo>
                          <a:pt x="0" y="30295"/>
                        </a:moveTo>
                        <a:lnTo>
                          <a:pt x="0" y="0"/>
                        </a:lnTo>
                        <a:lnTo>
                          <a:pt x="42570" y="0"/>
                        </a:lnTo>
                        <a:lnTo>
                          <a:pt x="42570" y="30295"/>
                        </a:lnTo>
                        <a:cubicBezTo>
                          <a:pt x="42570" y="42050"/>
                          <a:pt x="33040" y="51580"/>
                          <a:pt x="21285" y="51580"/>
                        </a:cubicBezTo>
                        <a:cubicBezTo>
                          <a:pt x="9530" y="51580"/>
                          <a:pt x="0" y="42050"/>
                          <a:pt x="0" y="30295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96" name="フリーフォーム: 図形 295">
                    <a:extLst>
                      <a:ext uri="{FF2B5EF4-FFF2-40B4-BE49-F238E27FC236}">
                        <a16:creationId xmlns:a16="http://schemas.microsoft.com/office/drawing/2014/main" id="{E46C658C-78EB-49DA-6781-4D33A20A7536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5400000">
                    <a:off x="2576470" y="4578990"/>
                    <a:ext cx="42570" cy="51580"/>
                  </a:xfrm>
                  <a:custGeom>
                    <a:avLst/>
                    <a:gdLst>
                      <a:gd name="connsiteX0" fmla="*/ 0 w 42570"/>
                      <a:gd name="connsiteY0" fmla="*/ 30295 h 51580"/>
                      <a:gd name="connsiteX1" fmla="*/ 0 w 42570"/>
                      <a:gd name="connsiteY1" fmla="*/ 0 h 51580"/>
                      <a:gd name="connsiteX2" fmla="*/ 42570 w 42570"/>
                      <a:gd name="connsiteY2" fmla="*/ 0 h 51580"/>
                      <a:gd name="connsiteX3" fmla="*/ 42570 w 42570"/>
                      <a:gd name="connsiteY3" fmla="*/ 30295 h 51580"/>
                      <a:gd name="connsiteX4" fmla="*/ 21285 w 42570"/>
                      <a:gd name="connsiteY4" fmla="*/ 51580 h 51580"/>
                      <a:gd name="connsiteX5" fmla="*/ 0 w 42570"/>
                      <a:gd name="connsiteY5" fmla="*/ 30295 h 51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570" h="51580">
                        <a:moveTo>
                          <a:pt x="0" y="30295"/>
                        </a:moveTo>
                        <a:lnTo>
                          <a:pt x="0" y="0"/>
                        </a:lnTo>
                        <a:lnTo>
                          <a:pt x="42570" y="0"/>
                        </a:lnTo>
                        <a:lnTo>
                          <a:pt x="42570" y="30295"/>
                        </a:lnTo>
                        <a:cubicBezTo>
                          <a:pt x="42570" y="42050"/>
                          <a:pt x="33040" y="51580"/>
                          <a:pt x="21285" y="51580"/>
                        </a:cubicBezTo>
                        <a:cubicBezTo>
                          <a:pt x="9530" y="51580"/>
                          <a:pt x="0" y="42050"/>
                          <a:pt x="0" y="30295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sp>
            <p:nvSpPr>
              <p:cNvPr id="292" name="フリーフォーム: 図形 291">
                <a:extLst>
                  <a:ext uri="{FF2B5EF4-FFF2-40B4-BE49-F238E27FC236}">
                    <a16:creationId xmlns:a16="http://schemas.microsoft.com/office/drawing/2014/main" id="{21ACBC11-3352-9512-DDF9-162565738463}"/>
                  </a:ext>
                </a:extLst>
              </p:cNvPr>
              <p:cNvSpPr>
                <a:spLocks/>
              </p:cNvSpPr>
              <p:nvPr/>
            </p:nvSpPr>
            <p:spPr>
              <a:xfrm rot="10800000" flipH="1">
                <a:off x="2287877" y="4377000"/>
                <a:ext cx="148783" cy="345600"/>
              </a:xfrm>
              <a:custGeom>
                <a:avLst/>
                <a:gdLst>
                  <a:gd name="connsiteX0" fmla="*/ 148783 w 148783"/>
                  <a:gd name="connsiteY0" fmla="*/ 345600 h 345600"/>
                  <a:gd name="connsiteX1" fmla="*/ 0 w 148783"/>
                  <a:gd name="connsiteY1" fmla="*/ 345600 h 345600"/>
                  <a:gd name="connsiteX2" fmla="*/ 0 w 148783"/>
                  <a:gd name="connsiteY2" fmla="*/ 0 h 345600"/>
                  <a:gd name="connsiteX3" fmla="*/ 148783 w 148783"/>
                  <a:gd name="connsiteY3" fmla="*/ 0 h 345600"/>
                  <a:gd name="connsiteX4" fmla="*/ 148783 w 148783"/>
                  <a:gd name="connsiteY4" fmla="*/ 345600 h 345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783" h="345600">
                    <a:moveTo>
                      <a:pt x="148783" y="345600"/>
                    </a:moveTo>
                    <a:lnTo>
                      <a:pt x="0" y="345600"/>
                    </a:lnTo>
                    <a:lnTo>
                      <a:pt x="0" y="0"/>
                    </a:lnTo>
                    <a:lnTo>
                      <a:pt x="148783" y="0"/>
                    </a:lnTo>
                    <a:lnTo>
                      <a:pt x="148783" y="34560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97" name="グループ化 296">
              <a:extLst>
                <a:ext uri="{FF2B5EF4-FFF2-40B4-BE49-F238E27FC236}">
                  <a16:creationId xmlns:a16="http://schemas.microsoft.com/office/drawing/2014/main" id="{4D9B5684-74EA-EF05-7BCB-135F01943728}"/>
                </a:ext>
              </a:extLst>
            </p:cNvPr>
            <p:cNvGrpSpPr/>
            <p:nvPr/>
          </p:nvGrpSpPr>
          <p:grpSpPr>
            <a:xfrm rot="5400000" flipH="1">
              <a:off x="5862816" y="4410227"/>
              <a:ext cx="576001" cy="576000"/>
              <a:chOff x="3595725" y="1864626"/>
              <a:chExt cx="576001" cy="576000"/>
            </a:xfrm>
          </p:grpSpPr>
          <p:sp>
            <p:nvSpPr>
              <p:cNvPr id="298" name="正方形/長方形 297">
                <a:extLst>
                  <a:ext uri="{FF2B5EF4-FFF2-40B4-BE49-F238E27FC236}">
                    <a16:creationId xmlns:a16="http://schemas.microsoft.com/office/drawing/2014/main" id="{56F122F1-4D6D-5F0D-D0C5-DEAA309A4B83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3595725" y="1864626"/>
                <a:ext cx="576001" cy="576000"/>
              </a:xfrm>
              <a:prstGeom prst="rect">
                <a:avLst/>
              </a:pr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299" name="グループ化 298">
                <a:extLst>
                  <a:ext uri="{FF2B5EF4-FFF2-40B4-BE49-F238E27FC236}">
                    <a16:creationId xmlns:a16="http://schemas.microsoft.com/office/drawing/2014/main" id="{FB8C8B34-977F-A87C-91AA-7DDB4B146FBC}"/>
                  </a:ext>
                </a:extLst>
              </p:cNvPr>
              <p:cNvGrpSpPr/>
              <p:nvPr/>
            </p:nvGrpSpPr>
            <p:grpSpPr>
              <a:xfrm flipH="1">
                <a:off x="3668151" y="1864627"/>
                <a:ext cx="465821" cy="330600"/>
                <a:chOff x="3149605" y="5383943"/>
                <a:chExt cx="334808" cy="237619"/>
              </a:xfrm>
            </p:grpSpPr>
            <p:sp>
              <p:nvSpPr>
                <p:cNvPr id="300" name="フリーフォーム: 図形 299">
                  <a:extLst>
                    <a:ext uri="{FF2B5EF4-FFF2-40B4-BE49-F238E27FC236}">
                      <a16:creationId xmlns:a16="http://schemas.microsoft.com/office/drawing/2014/main" id="{27B8F4F2-0052-B8D3-4319-EF39A159D345}"/>
                    </a:ext>
                  </a:extLst>
                </p:cNvPr>
                <p:cNvSpPr/>
                <p:nvPr/>
              </p:nvSpPr>
              <p:spPr>
                <a:xfrm>
                  <a:off x="3149605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01" name="フリーフォーム: 図形 300">
                  <a:extLst>
                    <a:ext uri="{FF2B5EF4-FFF2-40B4-BE49-F238E27FC236}">
                      <a16:creationId xmlns:a16="http://schemas.microsoft.com/office/drawing/2014/main" id="{11363B96-616A-CCDE-5F85-3AF944B485C8}"/>
                    </a:ext>
                  </a:extLst>
                </p:cNvPr>
                <p:cNvSpPr/>
                <p:nvPr/>
              </p:nvSpPr>
              <p:spPr>
                <a:xfrm>
                  <a:off x="3275076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02" name="フリーフォーム: 図形 301">
                  <a:extLst>
                    <a:ext uri="{FF2B5EF4-FFF2-40B4-BE49-F238E27FC236}">
                      <a16:creationId xmlns:a16="http://schemas.microsoft.com/office/drawing/2014/main" id="{7CCA9206-CDD5-93F7-C0B4-36EE1439B90E}"/>
                    </a:ext>
                  </a:extLst>
                </p:cNvPr>
                <p:cNvSpPr/>
                <p:nvPr/>
              </p:nvSpPr>
              <p:spPr>
                <a:xfrm>
                  <a:off x="3405213" y="5383943"/>
                  <a:ext cx="79200" cy="237619"/>
                </a:xfrm>
                <a:custGeom>
                  <a:avLst/>
                  <a:gdLst>
                    <a:gd name="connsiteX0" fmla="*/ 0 w 79200"/>
                    <a:gd name="connsiteY0" fmla="*/ 0 h 237619"/>
                    <a:gd name="connsiteX1" fmla="*/ 79200 w 79200"/>
                    <a:gd name="connsiteY1" fmla="*/ 0 h 237619"/>
                    <a:gd name="connsiteX2" fmla="*/ 79200 w 79200"/>
                    <a:gd name="connsiteY2" fmla="*/ 198019 h 237619"/>
                    <a:gd name="connsiteX3" fmla="*/ 39600 w 79200"/>
                    <a:gd name="connsiteY3" fmla="*/ 237619 h 237619"/>
                    <a:gd name="connsiteX4" fmla="*/ 0 w 79200"/>
                    <a:gd name="connsiteY4" fmla="*/ 198019 h 237619"/>
                    <a:gd name="connsiteX5" fmla="*/ 0 w 79200"/>
                    <a:gd name="connsiteY5" fmla="*/ 0 h 23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9200" h="237619">
                      <a:moveTo>
                        <a:pt x="0" y="0"/>
                      </a:moveTo>
                      <a:lnTo>
                        <a:pt x="79200" y="0"/>
                      </a:lnTo>
                      <a:lnTo>
                        <a:pt x="79200" y="198019"/>
                      </a:lnTo>
                      <a:cubicBezTo>
                        <a:pt x="79200" y="219889"/>
                        <a:pt x="61470" y="237619"/>
                        <a:pt x="39600" y="237619"/>
                      </a:cubicBezTo>
                      <a:cubicBezTo>
                        <a:pt x="17730" y="237619"/>
                        <a:pt x="0" y="219889"/>
                        <a:pt x="0" y="19801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303" name="グループ化 302">
              <a:extLst>
                <a:ext uri="{FF2B5EF4-FFF2-40B4-BE49-F238E27FC236}">
                  <a16:creationId xmlns:a16="http://schemas.microsoft.com/office/drawing/2014/main" id="{96B372BB-924D-3842-3720-2E6160CD642C}"/>
                </a:ext>
              </a:extLst>
            </p:cNvPr>
            <p:cNvGrpSpPr/>
            <p:nvPr/>
          </p:nvGrpSpPr>
          <p:grpSpPr>
            <a:xfrm rot="5400000" flipH="1">
              <a:off x="5286816" y="3834226"/>
              <a:ext cx="576000" cy="576002"/>
              <a:chOff x="2176134" y="8570176"/>
              <a:chExt cx="576000" cy="576002"/>
            </a:xfrm>
          </p:grpSpPr>
          <p:sp>
            <p:nvSpPr>
              <p:cNvPr id="304" name="正方形/長方形 303">
                <a:extLst>
                  <a:ext uri="{FF2B5EF4-FFF2-40B4-BE49-F238E27FC236}">
                    <a16:creationId xmlns:a16="http://schemas.microsoft.com/office/drawing/2014/main" id="{53163CBC-C533-F9D7-AA58-074DECC221A3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>
                <a:off x="2176133" y="8570177"/>
                <a:ext cx="576002" cy="576000"/>
              </a:xfrm>
              <a:prstGeom prst="rect">
                <a:avLst/>
              </a:prstGeom>
              <a:solidFill>
                <a:srgbClr val="FFFF00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305" name="グループ化 304">
                <a:extLst>
                  <a:ext uri="{FF2B5EF4-FFF2-40B4-BE49-F238E27FC236}">
                    <a16:creationId xmlns:a16="http://schemas.microsoft.com/office/drawing/2014/main" id="{73AEEFCF-4230-392C-1733-069824126B03}"/>
                  </a:ext>
                </a:extLst>
              </p:cNvPr>
              <p:cNvGrpSpPr/>
              <p:nvPr/>
            </p:nvGrpSpPr>
            <p:grpSpPr>
              <a:xfrm>
                <a:off x="2479239" y="8858178"/>
                <a:ext cx="125218" cy="125217"/>
                <a:chOff x="3650038" y="6006916"/>
                <a:chExt cx="90000" cy="90000"/>
              </a:xfrm>
            </p:grpSpPr>
            <p:sp>
              <p:nvSpPr>
                <p:cNvPr id="308" name="正方形/長方形 307">
                  <a:extLst>
                    <a:ext uri="{FF2B5EF4-FFF2-40B4-BE49-F238E27FC236}">
                      <a16:creationId xmlns:a16="http://schemas.microsoft.com/office/drawing/2014/main" id="{EE586E4D-EF04-5AD2-8F8F-F09B03400AE7}"/>
                    </a:ext>
                  </a:extLst>
                </p:cNvPr>
                <p:cNvSpPr/>
                <p:nvPr/>
              </p:nvSpPr>
              <p:spPr>
                <a:xfrm rot="16200000">
                  <a:off x="3650038" y="6006916"/>
                  <a:ext cx="90000" cy="90000"/>
                </a:xfrm>
                <a:prstGeom prst="rect">
                  <a:avLst/>
                </a:prstGeom>
                <a:solidFill>
                  <a:srgbClr val="FFFF00"/>
                </a:solidFill>
                <a:ln w="3175" cap="rnd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09" name="フリーフォーム: 図形 308">
                  <a:extLst>
                    <a:ext uri="{FF2B5EF4-FFF2-40B4-BE49-F238E27FC236}">
                      <a16:creationId xmlns:a16="http://schemas.microsoft.com/office/drawing/2014/main" id="{20C5F9A5-1B88-B52C-332C-041F3688D71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>
                  <a:off x="3704506" y="6009570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10" name="フリーフォーム: 図形 309">
                  <a:extLst>
                    <a:ext uri="{FF2B5EF4-FFF2-40B4-BE49-F238E27FC236}">
                      <a16:creationId xmlns:a16="http://schemas.microsoft.com/office/drawing/2014/main" id="{9E6C6DCF-E4B8-5564-E0FE-EFC2A9DCEA4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5400000">
                  <a:off x="3704506" y="6049244"/>
                  <a:ext cx="26016" cy="45047"/>
                </a:xfrm>
                <a:custGeom>
                  <a:avLst/>
                  <a:gdLst>
                    <a:gd name="connsiteX0" fmla="*/ 0 w 42570"/>
                    <a:gd name="connsiteY0" fmla="*/ 0 h 73708"/>
                    <a:gd name="connsiteX1" fmla="*/ 42570 w 42570"/>
                    <a:gd name="connsiteY1" fmla="*/ 0 h 73708"/>
                    <a:gd name="connsiteX2" fmla="*/ 42570 w 42570"/>
                    <a:gd name="connsiteY2" fmla="*/ 52423 h 73708"/>
                    <a:gd name="connsiteX3" fmla="*/ 21285 w 42570"/>
                    <a:gd name="connsiteY3" fmla="*/ 73708 h 73708"/>
                    <a:gd name="connsiteX4" fmla="*/ 0 w 42570"/>
                    <a:gd name="connsiteY4" fmla="*/ 52423 h 73708"/>
                    <a:gd name="connsiteX5" fmla="*/ 0 w 42570"/>
                    <a:gd name="connsiteY5" fmla="*/ 0 h 73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570" h="73708">
                      <a:moveTo>
                        <a:pt x="0" y="0"/>
                      </a:moveTo>
                      <a:lnTo>
                        <a:pt x="42570" y="0"/>
                      </a:lnTo>
                      <a:lnTo>
                        <a:pt x="42570" y="52423"/>
                      </a:lnTo>
                      <a:cubicBezTo>
                        <a:pt x="42570" y="64178"/>
                        <a:pt x="33040" y="73708"/>
                        <a:pt x="21285" y="73708"/>
                      </a:cubicBezTo>
                      <a:cubicBezTo>
                        <a:pt x="9530" y="73708"/>
                        <a:pt x="0" y="64178"/>
                        <a:pt x="0" y="5242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306" name="フリーフォーム: 図形 305">
                <a:extLst>
                  <a:ext uri="{FF2B5EF4-FFF2-40B4-BE49-F238E27FC236}">
                    <a16:creationId xmlns:a16="http://schemas.microsoft.com/office/drawing/2014/main" id="{6FE9CE50-90F9-43B4-4C49-817EAB27E701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2458453" y="8572561"/>
                <a:ext cx="291300" cy="314213"/>
              </a:xfrm>
              <a:custGeom>
                <a:avLst/>
                <a:gdLst>
                  <a:gd name="connsiteX0" fmla="*/ 291300 w 291300"/>
                  <a:gd name="connsiteY0" fmla="*/ 0 h 314213"/>
                  <a:gd name="connsiteX1" fmla="*/ 0 w 291300"/>
                  <a:gd name="connsiteY1" fmla="*/ 0 h 314213"/>
                  <a:gd name="connsiteX2" fmla="*/ 0 w 291300"/>
                  <a:gd name="connsiteY2" fmla="*/ 314213 h 314213"/>
                  <a:gd name="connsiteX3" fmla="*/ 50663 w 291300"/>
                  <a:gd name="connsiteY3" fmla="*/ 309106 h 314213"/>
                  <a:gd name="connsiteX4" fmla="*/ 291300 w 291300"/>
                  <a:gd name="connsiteY4" fmla="*/ 13854 h 314213"/>
                  <a:gd name="connsiteX5" fmla="*/ 291300 w 291300"/>
                  <a:gd name="connsiteY5" fmla="*/ 0 h 314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1300" h="314213">
                    <a:moveTo>
                      <a:pt x="291300" y="0"/>
                    </a:moveTo>
                    <a:lnTo>
                      <a:pt x="0" y="0"/>
                    </a:lnTo>
                    <a:lnTo>
                      <a:pt x="0" y="314213"/>
                    </a:lnTo>
                    <a:lnTo>
                      <a:pt x="50663" y="309106"/>
                    </a:lnTo>
                    <a:cubicBezTo>
                      <a:pt x="187994" y="281004"/>
                      <a:pt x="291300" y="159493"/>
                      <a:pt x="291300" y="13854"/>
                    </a:cubicBezTo>
                    <a:lnTo>
                      <a:pt x="29130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noFill/>
                <a:prstDash val="solid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07" name="フリーフォーム: 図形 306">
                <a:extLst>
                  <a:ext uri="{FF2B5EF4-FFF2-40B4-BE49-F238E27FC236}">
                    <a16:creationId xmlns:a16="http://schemas.microsoft.com/office/drawing/2014/main" id="{20AABD0E-D85D-07EB-2037-5AE83D3ACC75}"/>
                  </a:ext>
                </a:extLst>
              </p:cNvPr>
              <p:cNvSpPr>
                <a:spLocks/>
              </p:cNvSpPr>
              <p:nvPr/>
            </p:nvSpPr>
            <p:spPr>
              <a:xfrm rot="10800000">
                <a:off x="2602291" y="8695393"/>
                <a:ext cx="149842" cy="450783"/>
              </a:xfrm>
              <a:custGeom>
                <a:avLst/>
                <a:gdLst>
                  <a:gd name="connsiteX0" fmla="*/ 149842 w 149842"/>
                  <a:gd name="connsiteY0" fmla="*/ 450783 h 450783"/>
                  <a:gd name="connsiteX1" fmla="*/ 0 w 149842"/>
                  <a:gd name="connsiteY1" fmla="*/ 450783 h 450783"/>
                  <a:gd name="connsiteX2" fmla="*/ 0 w 149842"/>
                  <a:gd name="connsiteY2" fmla="*/ 0 h 450783"/>
                  <a:gd name="connsiteX3" fmla="*/ 149842 w 149842"/>
                  <a:gd name="connsiteY3" fmla="*/ 0 h 45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842" h="450783">
                    <a:moveTo>
                      <a:pt x="149842" y="450783"/>
                    </a:moveTo>
                    <a:lnTo>
                      <a:pt x="0" y="450783"/>
                    </a:lnTo>
                    <a:lnTo>
                      <a:pt x="0" y="0"/>
                    </a:lnTo>
                    <a:lnTo>
                      <a:pt x="149842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11" name="グループ化 310">
              <a:extLst>
                <a:ext uri="{FF2B5EF4-FFF2-40B4-BE49-F238E27FC236}">
                  <a16:creationId xmlns:a16="http://schemas.microsoft.com/office/drawing/2014/main" id="{8419D639-B902-FD81-95DD-7DDFC92FE0A9}"/>
                </a:ext>
              </a:extLst>
            </p:cNvPr>
            <p:cNvGrpSpPr/>
            <p:nvPr/>
          </p:nvGrpSpPr>
          <p:grpSpPr>
            <a:xfrm flipH="1">
              <a:off x="5286817" y="3258227"/>
              <a:ext cx="576000" cy="576000"/>
              <a:chOff x="1752076" y="1608791"/>
              <a:chExt cx="576000" cy="576000"/>
            </a:xfrm>
          </p:grpSpPr>
          <p:sp>
            <p:nvSpPr>
              <p:cNvPr id="312" name="正方形/長方形 311">
                <a:extLst>
                  <a:ext uri="{FF2B5EF4-FFF2-40B4-BE49-F238E27FC236}">
                    <a16:creationId xmlns:a16="http://schemas.microsoft.com/office/drawing/2014/main" id="{AA2FC611-4BF7-E89B-4D4C-399B6528E2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52076" y="1608791"/>
                <a:ext cx="576000" cy="576000"/>
              </a:xfrm>
              <a:prstGeom prst="rect">
                <a:avLst/>
              </a:prstGeom>
              <a:solidFill>
                <a:srgbClr val="898B8A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13" name="正方形/長方形 312">
                <a:extLst>
                  <a:ext uri="{FF2B5EF4-FFF2-40B4-BE49-F238E27FC236}">
                    <a16:creationId xmlns:a16="http://schemas.microsoft.com/office/drawing/2014/main" id="{E5320897-83AD-7C9F-1987-D2F9663D864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2039544"/>
                <a:ext cx="576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14" name="正方形/長方形 313">
                <a:extLst>
                  <a:ext uri="{FF2B5EF4-FFF2-40B4-BE49-F238E27FC236}">
                    <a16:creationId xmlns:a16="http://schemas.microsoft.com/office/drawing/2014/main" id="{63784C7F-A55E-6ADA-1696-013DE02BBA8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1862280"/>
                <a:ext cx="576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5" name="正方形/長方形 314">
                <a:extLst>
                  <a:ext uri="{FF2B5EF4-FFF2-40B4-BE49-F238E27FC236}">
                    <a16:creationId xmlns:a16="http://schemas.microsoft.com/office/drawing/2014/main" id="{5F10827A-CF90-CF9C-B6FE-0ED59A39EEC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52076" y="1681220"/>
                <a:ext cx="576000" cy="107494"/>
              </a:xfrm>
              <a:prstGeom prst="rect">
                <a:avLst/>
              </a:prstGeom>
              <a:solidFill>
                <a:srgbClr val="1C2B61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16" name="グループ化 315">
              <a:extLst>
                <a:ext uri="{FF2B5EF4-FFF2-40B4-BE49-F238E27FC236}">
                  <a16:creationId xmlns:a16="http://schemas.microsoft.com/office/drawing/2014/main" id="{69076E4F-1C4A-F8C5-50F4-65C79FF551C2}"/>
                </a:ext>
              </a:extLst>
            </p:cNvPr>
            <p:cNvGrpSpPr/>
            <p:nvPr/>
          </p:nvGrpSpPr>
          <p:grpSpPr>
            <a:xfrm flipH="1">
              <a:off x="5286816" y="2682227"/>
              <a:ext cx="576001" cy="576000"/>
              <a:chOff x="2335721" y="772996"/>
              <a:chExt cx="576001" cy="576000"/>
            </a:xfrm>
          </p:grpSpPr>
          <p:sp>
            <p:nvSpPr>
              <p:cNvPr id="317" name="フリーフォーム: 図形 316">
                <a:extLst>
                  <a:ext uri="{FF2B5EF4-FFF2-40B4-BE49-F238E27FC236}">
                    <a16:creationId xmlns:a16="http://schemas.microsoft.com/office/drawing/2014/main" id="{A4A03282-2B02-D062-C06A-D5CF5757A7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35721" y="772996"/>
                <a:ext cx="576000" cy="576000"/>
              </a:xfrm>
              <a:custGeom>
                <a:avLst/>
                <a:gdLst>
                  <a:gd name="connsiteX0" fmla="*/ 0 w 576000"/>
                  <a:gd name="connsiteY0" fmla="*/ 0 h 576000"/>
                  <a:gd name="connsiteX1" fmla="*/ 576000 w 576000"/>
                  <a:gd name="connsiteY1" fmla="*/ 0 h 576000"/>
                  <a:gd name="connsiteX2" fmla="*/ 576000 w 576000"/>
                  <a:gd name="connsiteY2" fmla="*/ 576000 h 576000"/>
                  <a:gd name="connsiteX3" fmla="*/ 0 w 576000"/>
                  <a:gd name="connsiteY3" fmla="*/ 576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6000" h="576000">
                    <a:moveTo>
                      <a:pt x="0" y="0"/>
                    </a:moveTo>
                    <a:lnTo>
                      <a:pt x="576000" y="0"/>
                    </a:lnTo>
                    <a:lnTo>
                      <a:pt x="576000" y="576000"/>
                    </a:lnTo>
                    <a:lnTo>
                      <a:pt x="0" y="576000"/>
                    </a:lnTo>
                    <a:close/>
                  </a:path>
                </a:pathLst>
              </a:custGeom>
              <a:solidFill>
                <a:srgbClr val="898B8A"/>
              </a:solidFill>
              <a:ln w="3175" cap="rnd">
                <a:noFill/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318" name="グループ化 317">
                <a:extLst>
                  <a:ext uri="{FF2B5EF4-FFF2-40B4-BE49-F238E27FC236}">
                    <a16:creationId xmlns:a16="http://schemas.microsoft.com/office/drawing/2014/main" id="{FB1DFCE8-F2F3-CC58-9347-E1A7B337E6F2}"/>
                  </a:ext>
                </a:extLst>
              </p:cNvPr>
              <p:cNvGrpSpPr/>
              <p:nvPr/>
            </p:nvGrpSpPr>
            <p:grpSpPr>
              <a:xfrm>
                <a:off x="2816995" y="804056"/>
                <a:ext cx="94727" cy="544650"/>
                <a:chOff x="2816995" y="804056"/>
                <a:chExt cx="94727" cy="544650"/>
              </a:xfrm>
            </p:grpSpPr>
            <p:sp>
              <p:nvSpPr>
                <p:cNvPr id="319" name="フリーフォーム: 図形 318">
                  <a:extLst>
                    <a:ext uri="{FF2B5EF4-FFF2-40B4-BE49-F238E27FC236}">
                      <a16:creationId xmlns:a16="http://schemas.microsoft.com/office/drawing/2014/main" id="{2F569D7E-A5D7-9D7E-E8A2-3C0C10A95B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8479" y="804056"/>
                  <a:ext cx="93243" cy="544649"/>
                </a:xfrm>
                <a:custGeom>
                  <a:avLst/>
                  <a:gdLst>
                    <a:gd name="connsiteX0" fmla="*/ 93243 w 93243"/>
                    <a:gd name="connsiteY0" fmla="*/ 0 h 544649"/>
                    <a:gd name="connsiteX1" fmla="*/ 93243 w 93243"/>
                    <a:gd name="connsiteY1" fmla="*/ 544649 h 544649"/>
                    <a:gd name="connsiteX2" fmla="*/ 66866 w 93243"/>
                    <a:gd name="connsiteY2" fmla="*/ 540661 h 544649"/>
                    <a:gd name="connsiteX3" fmla="*/ 7478 w 93243"/>
                    <a:gd name="connsiteY3" fmla="*/ 486817 h 544649"/>
                    <a:gd name="connsiteX4" fmla="*/ 1154 w 93243"/>
                    <a:gd name="connsiteY4" fmla="*/ 455488 h 544649"/>
                    <a:gd name="connsiteX5" fmla="*/ 345 w 93243"/>
                    <a:gd name="connsiteY5" fmla="*/ 455488 h 544649"/>
                    <a:gd name="connsiteX6" fmla="*/ 345 w 93243"/>
                    <a:gd name="connsiteY6" fmla="*/ 451483 h 544649"/>
                    <a:gd name="connsiteX7" fmla="*/ 0 w 93243"/>
                    <a:gd name="connsiteY7" fmla="*/ 449775 h 544649"/>
                    <a:gd name="connsiteX8" fmla="*/ 345 w 93243"/>
                    <a:gd name="connsiteY8" fmla="*/ 448065 h 544649"/>
                    <a:gd name="connsiteX9" fmla="*/ 345 w 93243"/>
                    <a:gd name="connsiteY9" fmla="*/ 256940 h 544649"/>
                    <a:gd name="connsiteX10" fmla="*/ 0 w 93243"/>
                    <a:gd name="connsiteY10" fmla="*/ 256940 h 544649"/>
                    <a:gd name="connsiteX11" fmla="*/ 0 w 93243"/>
                    <a:gd name="connsiteY11" fmla="*/ 94874 h 544649"/>
                    <a:gd name="connsiteX12" fmla="*/ 0 w 93243"/>
                    <a:gd name="connsiteY12" fmla="*/ 89162 h 544649"/>
                    <a:gd name="connsiteX13" fmla="*/ 1154 w 93243"/>
                    <a:gd name="connsiteY13" fmla="*/ 89162 h 544649"/>
                    <a:gd name="connsiteX14" fmla="*/ 7480 w 93243"/>
                    <a:gd name="connsiteY14" fmla="*/ 57832 h 544649"/>
                    <a:gd name="connsiteX15" fmla="*/ 66866 w 93243"/>
                    <a:gd name="connsiteY15" fmla="*/ 3988 h 544649"/>
                    <a:gd name="connsiteX16" fmla="*/ 93243 w 93243"/>
                    <a:gd name="connsiteY16" fmla="*/ 0 h 5446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93243" h="544649">
                      <a:moveTo>
                        <a:pt x="93243" y="0"/>
                      </a:moveTo>
                      <a:lnTo>
                        <a:pt x="93243" y="544649"/>
                      </a:lnTo>
                      <a:lnTo>
                        <a:pt x="66866" y="540661"/>
                      </a:lnTo>
                      <a:cubicBezTo>
                        <a:pt x="40047" y="532320"/>
                        <a:pt x="18314" y="512434"/>
                        <a:pt x="7478" y="486817"/>
                      </a:cubicBezTo>
                      <a:lnTo>
                        <a:pt x="1154" y="455488"/>
                      </a:lnTo>
                      <a:lnTo>
                        <a:pt x="345" y="455488"/>
                      </a:lnTo>
                      <a:lnTo>
                        <a:pt x="345" y="451483"/>
                      </a:lnTo>
                      <a:lnTo>
                        <a:pt x="0" y="449775"/>
                      </a:lnTo>
                      <a:lnTo>
                        <a:pt x="345" y="448065"/>
                      </a:lnTo>
                      <a:lnTo>
                        <a:pt x="345" y="256940"/>
                      </a:lnTo>
                      <a:lnTo>
                        <a:pt x="0" y="256940"/>
                      </a:lnTo>
                      <a:lnTo>
                        <a:pt x="0" y="94874"/>
                      </a:lnTo>
                      <a:lnTo>
                        <a:pt x="0" y="89162"/>
                      </a:lnTo>
                      <a:lnTo>
                        <a:pt x="1154" y="89162"/>
                      </a:lnTo>
                      <a:lnTo>
                        <a:pt x="7480" y="57832"/>
                      </a:lnTo>
                      <a:cubicBezTo>
                        <a:pt x="18315" y="32215"/>
                        <a:pt x="40048" y="12329"/>
                        <a:pt x="66866" y="3988"/>
                      </a:cubicBezTo>
                      <a:lnTo>
                        <a:pt x="93243" y="0"/>
                      </a:lnTo>
                      <a:close/>
                    </a:path>
                  </a:pathLst>
                </a:custGeom>
                <a:solidFill>
                  <a:srgbClr val="A8AAA9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20" name="フリーフォーム: 図形 319">
                  <a:extLst>
                    <a:ext uri="{FF2B5EF4-FFF2-40B4-BE49-F238E27FC236}">
                      <a16:creationId xmlns:a16="http://schemas.microsoft.com/office/drawing/2014/main" id="{5FD16D80-002B-9F73-414E-178E0ED51B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8479" y="1209535"/>
                  <a:ext cx="93243" cy="139171"/>
                </a:xfrm>
                <a:custGeom>
                  <a:avLst/>
                  <a:gdLst>
                    <a:gd name="connsiteX0" fmla="*/ 345 w 93243"/>
                    <a:gd name="connsiteY0" fmla="*/ 0 h 139171"/>
                    <a:gd name="connsiteX1" fmla="*/ 93243 w 93243"/>
                    <a:gd name="connsiteY1" fmla="*/ 0 h 139171"/>
                    <a:gd name="connsiteX2" fmla="*/ 93243 w 93243"/>
                    <a:gd name="connsiteY2" fmla="*/ 139171 h 139171"/>
                    <a:gd name="connsiteX3" fmla="*/ 66866 w 93243"/>
                    <a:gd name="connsiteY3" fmla="*/ 135183 h 139171"/>
                    <a:gd name="connsiteX4" fmla="*/ 7478 w 93243"/>
                    <a:gd name="connsiteY4" fmla="*/ 81338 h 139171"/>
                    <a:gd name="connsiteX5" fmla="*/ 1154 w 93243"/>
                    <a:gd name="connsiteY5" fmla="*/ 50009 h 139171"/>
                    <a:gd name="connsiteX6" fmla="*/ 345 w 93243"/>
                    <a:gd name="connsiteY6" fmla="*/ 50009 h 139171"/>
                    <a:gd name="connsiteX7" fmla="*/ 345 w 93243"/>
                    <a:gd name="connsiteY7" fmla="*/ 46005 h 139171"/>
                    <a:gd name="connsiteX8" fmla="*/ 0 w 93243"/>
                    <a:gd name="connsiteY8" fmla="*/ 44296 h 139171"/>
                    <a:gd name="connsiteX9" fmla="*/ 345 w 93243"/>
                    <a:gd name="connsiteY9" fmla="*/ 42586 h 139171"/>
                    <a:gd name="connsiteX10" fmla="*/ 345 w 93243"/>
                    <a:gd name="connsiteY10" fmla="*/ 0 h 1391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93243" h="139171">
                      <a:moveTo>
                        <a:pt x="345" y="0"/>
                      </a:moveTo>
                      <a:lnTo>
                        <a:pt x="93243" y="0"/>
                      </a:lnTo>
                      <a:lnTo>
                        <a:pt x="93243" y="139171"/>
                      </a:lnTo>
                      <a:lnTo>
                        <a:pt x="66866" y="135183"/>
                      </a:lnTo>
                      <a:cubicBezTo>
                        <a:pt x="40047" y="126841"/>
                        <a:pt x="18314" y="106956"/>
                        <a:pt x="7478" y="81338"/>
                      </a:cubicBezTo>
                      <a:lnTo>
                        <a:pt x="1154" y="50009"/>
                      </a:lnTo>
                      <a:lnTo>
                        <a:pt x="345" y="50009"/>
                      </a:lnTo>
                      <a:lnTo>
                        <a:pt x="345" y="46005"/>
                      </a:lnTo>
                      <a:lnTo>
                        <a:pt x="0" y="44296"/>
                      </a:lnTo>
                      <a:lnTo>
                        <a:pt x="345" y="42586"/>
                      </a:lnTo>
                      <a:lnTo>
                        <a:pt x="345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21" name="フリーフォーム: 図形 320">
                  <a:extLst>
                    <a:ext uri="{FF2B5EF4-FFF2-40B4-BE49-F238E27FC236}">
                      <a16:creationId xmlns:a16="http://schemas.microsoft.com/office/drawing/2014/main" id="{CC2FB808-3811-3D33-DDF0-08111D17943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16995" y="976044"/>
                  <a:ext cx="94726" cy="143013"/>
                </a:xfrm>
                <a:custGeom>
                  <a:avLst/>
                  <a:gdLst>
                    <a:gd name="connsiteX0" fmla="*/ 0 w 94726"/>
                    <a:gd name="connsiteY0" fmla="*/ 0 h 143013"/>
                    <a:gd name="connsiteX1" fmla="*/ 94726 w 94726"/>
                    <a:gd name="connsiteY1" fmla="*/ 0 h 143013"/>
                    <a:gd name="connsiteX2" fmla="*/ 94726 w 94726"/>
                    <a:gd name="connsiteY2" fmla="*/ 143013 h 143013"/>
                    <a:gd name="connsiteX3" fmla="*/ 0 w 94726"/>
                    <a:gd name="connsiteY3" fmla="*/ 143013 h 143013"/>
                    <a:gd name="connsiteX4" fmla="*/ 0 w 94726"/>
                    <a:gd name="connsiteY4" fmla="*/ 0 h 1430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4726" h="143013">
                      <a:moveTo>
                        <a:pt x="0" y="0"/>
                      </a:moveTo>
                      <a:lnTo>
                        <a:pt x="94726" y="0"/>
                      </a:lnTo>
                      <a:lnTo>
                        <a:pt x="94726" y="143013"/>
                      </a:lnTo>
                      <a:lnTo>
                        <a:pt x="0" y="1430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C2B61"/>
                </a:solidFill>
                <a:ln w="3175" cap="rnd">
                  <a:noFill/>
                  <a:prstDash val="dash"/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3C85EB23-8CB9-2A9D-513B-755ED5113946}"/>
                </a:ext>
              </a:extLst>
            </p:cNvPr>
            <p:cNvGrpSpPr/>
            <p:nvPr/>
          </p:nvGrpSpPr>
          <p:grpSpPr>
            <a:xfrm rot="10800000">
              <a:off x="4710817" y="2540608"/>
              <a:ext cx="1728000" cy="2445619"/>
              <a:chOff x="422583" y="1251122"/>
              <a:chExt cx="1728000" cy="2445619"/>
            </a:xfrm>
          </p:grpSpPr>
          <p:sp>
            <p:nvSpPr>
              <p:cNvPr id="51" name="台形 50">
                <a:extLst>
                  <a:ext uri="{FF2B5EF4-FFF2-40B4-BE49-F238E27FC236}">
                    <a16:creationId xmlns:a16="http://schemas.microsoft.com/office/drawing/2014/main" id="{4E17451F-35A8-D2EB-AF45-5387300E8D55}"/>
                  </a:ext>
                </a:extLst>
              </p:cNvPr>
              <p:cNvSpPr/>
              <p:nvPr/>
            </p:nvSpPr>
            <p:spPr>
              <a:xfrm rot="10800000">
                <a:off x="998583" y="3552741"/>
                <a:ext cx="576000" cy="144000"/>
              </a:xfrm>
              <a:prstGeom prst="trapezoid">
                <a:avLst>
                  <a:gd name="adj" fmla="val 129501"/>
                </a:avLst>
              </a:prstGeom>
              <a:solidFill>
                <a:schemeClr val="bg1"/>
              </a:solidFill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52" name="グループ化 51">
                <a:extLst>
                  <a:ext uri="{FF2B5EF4-FFF2-40B4-BE49-F238E27FC236}">
                    <a16:creationId xmlns:a16="http://schemas.microsoft.com/office/drawing/2014/main" id="{67466708-9F50-4AF7-93E1-4EB8D3D9B30E}"/>
                  </a:ext>
                </a:extLst>
              </p:cNvPr>
              <p:cNvGrpSpPr/>
              <p:nvPr/>
            </p:nvGrpSpPr>
            <p:grpSpPr>
              <a:xfrm flipH="1">
                <a:off x="856800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63" name="台形 62">
                  <a:extLst>
                    <a:ext uri="{FF2B5EF4-FFF2-40B4-BE49-F238E27FC236}">
                      <a16:creationId xmlns:a16="http://schemas.microsoft.com/office/drawing/2014/main" id="{3EF723CA-3BA4-951F-4DA4-786CFF7E5109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4" name="台形 63">
                  <a:extLst>
                    <a:ext uri="{FF2B5EF4-FFF2-40B4-BE49-F238E27FC236}">
                      <a16:creationId xmlns:a16="http://schemas.microsoft.com/office/drawing/2014/main" id="{23E3877D-2829-1EBF-C797-7FAEC98C822E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5" name="台形 64">
                  <a:extLst>
                    <a:ext uri="{FF2B5EF4-FFF2-40B4-BE49-F238E27FC236}">
                      <a16:creationId xmlns:a16="http://schemas.microsoft.com/office/drawing/2014/main" id="{533EEDCC-EB21-CCB7-D3D2-F2EBCD3E6A9F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7E9698CE-4775-3099-762D-F14D60511C4D}"/>
                  </a:ext>
                </a:extLst>
              </p:cNvPr>
              <p:cNvGrpSpPr/>
              <p:nvPr/>
            </p:nvGrpSpPr>
            <p:grpSpPr>
              <a:xfrm>
                <a:off x="1574747" y="1827122"/>
                <a:ext cx="144000" cy="1728000"/>
                <a:chOff x="1574747" y="1827122"/>
                <a:chExt cx="144000" cy="1728000"/>
              </a:xfrm>
            </p:grpSpPr>
            <p:sp>
              <p:nvSpPr>
                <p:cNvPr id="60" name="台形 59">
                  <a:extLst>
                    <a:ext uri="{FF2B5EF4-FFF2-40B4-BE49-F238E27FC236}">
                      <a16:creationId xmlns:a16="http://schemas.microsoft.com/office/drawing/2014/main" id="{0EF5F7B1-FA14-2B33-5D5F-602F3FE2E440}"/>
                    </a:ext>
                  </a:extLst>
                </p:cNvPr>
                <p:cNvSpPr/>
                <p:nvPr/>
              </p:nvSpPr>
              <p:spPr>
                <a:xfrm rot="5400000">
                  <a:off x="1358747" y="2043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" name="台形 60">
                  <a:extLst>
                    <a:ext uri="{FF2B5EF4-FFF2-40B4-BE49-F238E27FC236}">
                      <a16:creationId xmlns:a16="http://schemas.microsoft.com/office/drawing/2014/main" id="{1C174901-906B-9C87-F79F-E8E06D950942}"/>
                    </a:ext>
                  </a:extLst>
                </p:cNvPr>
                <p:cNvSpPr/>
                <p:nvPr/>
              </p:nvSpPr>
              <p:spPr>
                <a:xfrm rot="5400000">
                  <a:off x="1358747" y="2619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" name="台形 61">
                  <a:extLst>
                    <a:ext uri="{FF2B5EF4-FFF2-40B4-BE49-F238E27FC236}">
                      <a16:creationId xmlns:a16="http://schemas.microsoft.com/office/drawing/2014/main" id="{60BE0AD6-8FC4-A332-7833-2DC39CF18B34}"/>
                    </a:ext>
                  </a:extLst>
                </p:cNvPr>
                <p:cNvSpPr/>
                <p:nvPr/>
              </p:nvSpPr>
              <p:spPr>
                <a:xfrm rot="5400000">
                  <a:off x="1358747" y="3195122"/>
                  <a:ext cx="576000" cy="144000"/>
                </a:xfrm>
                <a:prstGeom prst="trapezoid">
                  <a:avLst>
                    <a:gd name="adj" fmla="val 129501"/>
                  </a:avLst>
                </a:prstGeom>
                <a:solidFill>
                  <a:schemeClr val="bg1"/>
                </a:solidFill>
                <a:ln w="31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90313827-4375-2C8F-5AA2-BE507CBAA4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正方形/長方形 54">
                <a:extLst>
                  <a:ext uri="{FF2B5EF4-FFF2-40B4-BE49-F238E27FC236}">
                    <a16:creationId xmlns:a16="http://schemas.microsoft.com/office/drawing/2014/main" id="{D0A7DF17-D5C4-0FE9-631A-A7530F47E0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1827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正方形/長方形 55">
                <a:extLst>
                  <a:ext uri="{FF2B5EF4-FFF2-40B4-BE49-F238E27FC236}">
                    <a16:creationId xmlns:a16="http://schemas.microsoft.com/office/drawing/2014/main" id="{34F837E3-0696-2305-752C-AC374B09F6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403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03AA42B3-2EDA-8E5D-FAB1-A7327D11C7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8583" y="2979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正方形/長方形 57">
                <a:extLst>
                  <a:ext uri="{FF2B5EF4-FFF2-40B4-BE49-F238E27FC236}">
                    <a16:creationId xmlns:a16="http://schemas.microsoft.com/office/drawing/2014/main" id="{18F7DE49-67ED-24AB-438C-5633CFB70C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74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正方形/長方形 58">
                <a:extLst>
                  <a:ext uri="{FF2B5EF4-FFF2-40B4-BE49-F238E27FC236}">
                    <a16:creationId xmlns:a16="http://schemas.microsoft.com/office/drawing/2014/main" id="{11B0DE81-934A-54BC-EEEA-F0512BEB8C0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2583" y="1251122"/>
                <a:ext cx="576000" cy="576000"/>
              </a:xfrm>
              <a:prstGeom prst="rect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766" name="テキスト ボックス 765">
            <a:extLst>
              <a:ext uri="{FF2B5EF4-FFF2-40B4-BE49-F238E27FC236}">
                <a16:creationId xmlns:a16="http://schemas.microsoft.com/office/drawing/2014/main" id="{F43269ED-1769-6300-6C4E-C0F90DC020CB}"/>
              </a:ext>
            </a:extLst>
          </p:cNvPr>
          <p:cNvSpPr txBox="1"/>
          <p:nvPr/>
        </p:nvSpPr>
        <p:spPr>
          <a:xfrm>
            <a:off x="929440" y="1005323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endParaRPr kumimoji="1" lang="ja-JP" altLang="en-US" sz="20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cxnSp>
        <p:nvCxnSpPr>
          <p:cNvPr id="767" name="直線矢印コネクタ 766">
            <a:extLst>
              <a:ext uri="{FF2B5EF4-FFF2-40B4-BE49-F238E27FC236}">
                <a16:creationId xmlns:a16="http://schemas.microsoft.com/office/drawing/2014/main" id="{DC724D54-A7A1-4013-5E50-E7BCD137BD8C}"/>
              </a:ext>
            </a:extLst>
          </p:cNvPr>
          <p:cNvCxnSpPr>
            <a:cxnSpLocks/>
          </p:cNvCxnSpPr>
          <p:nvPr/>
        </p:nvCxnSpPr>
        <p:spPr>
          <a:xfrm rot="10800000">
            <a:off x="2645490" y="5163907"/>
            <a:ext cx="0" cy="218770"/>
          </a:xfrm>
          <a:prstGeom prst="straightConnector1">
            <a:avLst/>
          </a:prstGeom>
          <a:ln w="31750" cap="rnd">
            <a:solidFill>
              <a:srgbClr val="FF0000"/>
            </a:solidFill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8" name="テキスト ボックス 767">
            <a:extLst>
              <a:ext uri="{FF2B5EF4-FFF2-40B4-BE49-F238E27FC236}">
                <a16:creationId xmlns:a16="http://schemas.microsoft.com/office/drawing/2014/main" id="{4D7AC3A1-61D7-018D-9107-D0D31CFF6BB0}"/>
              </a:ext>
            </a:extLst>
          </p:cNvPr>
          <p:cNvSpPr txBox="1"/>
          <p:nvPr/>
        </p:nvSpPr>
        <p:spPr>
          <a:xfrm>
            <a:off x="2470555" y="5329761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</a:t>
            </a:r>
            <a:endParaRPr kumimoji="1" lang="ja-JP" altLang="en-US" sz="20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sp>
        <p:nvSpPr>
          <p:cNvPr id="769" name="テキスト ボックス 768">
            <a:extLst>
              <a:ext uri="{FF2B5EF4-FFF2-40B4-BE49-F238E27FC236}">
                <a16:creationId xmlns:a16="http://schemas.microsoft.com/office/drawing/2014/main" id="{1D7113D5-E226-52DC-9158-7EE971452A94}"/>
              </a:ext>
            </a:extLst>
          </p:cNvPr>
          <p:cNvSpPr txBox="1"/>
          <p:nvPr/>
        </p:nvSpPr>
        <p:spPr>
          <a:xfrm>
            <a:off x="4806950" y="3218057"/>
            <a:ext cx="3642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endParaRPr kumimoji="1" lang="ja-JP" altLang="en-US" sz="20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sp>
        <p:nvSpPr>
          <p:cNvPr id="771" name="テキスト ボックス 770">
            <a:extLst>
              <a:ext uri="{FF2B5EF4-FFF2-40B4-BE49-F238E27FC236}">
                <a16:creationId xmlns:a16="http://schemas.microsoft.com/office/drawing/2014/main" id="{A540E282-A559-68CF-CCEA-D79655F4760A}"/>
              </a:ext>
            </a:extLst>
          </p:cNvPr>
          <p:cNvSpPr txBox="1"/>
          <p:nvPr/>
        </p:nvSpPr>
        <p:spPr>
          <a:xfrm>
            <a:off x="6182915" y="1850350"/>
            <a:ext cx="381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</a:t>
            </a:r>
            <a:endParaRPr kumimoji="1" lang="ja-JP" altLang="en-US" sz="20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cxnSp>
        <p:nvCxnSpPr>
          <p:cNvPr id="773" name="直線矢印コネクタ 772">
            <a:extLst>
              <a:ext uri="{FF2B5EF4-FFF2-40B4-BE49-F238E27FC236}">
                <a16:creationId xmlns:a16="http://schemas.microsoft.com/office/drawing/2014/main" id="{E952DCDA-0F6A-D1F9-C7D3-ECB178CE7ACF}"/>
              </a:ext>
            </a:extLst>
          </p:cNvPr>
          <p:cNvCxnSpPr>
            <a:cxnSpLocks/>
          </p:cNvCxnSpPr>
          <p:nvPr/>
        </p:nvCxnSpPr>
        <p:spPr>
          <a:xfrm rot="10800000" flipV="1">
            <a:off x="1151999" y="5505866"/>
            <a:ext cx="0" cy="218770"/>
          </a:xfrm>
          <a:prstGeom prst="straightConnector1">
            <a:avLst/>
          </a:prstGeom>
          <a:ln w="31750" cap="rnd">
            <a:solidFill>
              <a:srgbClr val="FF0000"/>
            </a:solidFill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4" name="テキスト ボックス 773">
            <a:extLst>
              <a:ext uri="{FF2B5EF4-FFF2-40B4-BE49-F238E27FC236}">
                <a16:creationId xmlns:a16="http://schemas.microsoft.com/office/drawing/2014/main" id="{384B4B93-DD00-71A5-E193-2639BE5F3114}"/>
              </a:ext>
            </a:extLst>
          </p:cNvPr>
          <p:cNvSpPr txBox="1"/>
          <p:nvPr/>
        </p:nvSpPr>
        <p:spPr>
          <a:xfrm>
            <a:off x="977064" y="5166322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  <a:endParaRPr kumimoji="1" lang="ja-JP" altLang="en-US" sz="20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cxnSp>
        <p:nvCxnSpPr>
          <p:cNvPr id="775" name="直線矢印コネクタ 774">
            <a:extLst>
              <a:ext uri="{FF2B5EF4-FFF2-40B4-BE49-F238E27FC236}">
                <a16:creationId xmlns:a16="http://schemas.microsoft.com/office/drawing/2014/main" id="{2D6BE096-1B8F-A7F0-0B0C-A6240444554C}"/>
              </a:ext>
            </a:extLst>
          </p:cNvPr>
          <p:cNvCxnSpPr>
            <a:cxnSpLocks/>
          </p:cNvCxnSpPr>
          <p:nvPr/>
        </p:nvCxnSpPr>
        <p:spPr>
          <a:xfrm rot="10800000">
            <a:off x="2707405" y="9373132"/>
            <a:ext cx="0" cy="218770"/>
          </a:xfrm>
          <a:prstGeom prst="straightConnector1">
            <a:avLst/>
          </a:prstGeom>
          <a:ln w="31750" cap="rnd">
            <a:solidFill>
              <a:srgbClr val="FF0000"/>
            </a:solidFill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6" name="テキスト ボックス 775">
            <a:extLst>
              <a:ext uri="{FF2B5EF4-FFF2-40B4-BE49-F238E27FC236}">
                <a16:creationId xmlns:a16="http://schemas.microsoft.com/office/drawing/2014/main" id="{573731AE-4712-F581-E6F8-56EA1BC98DCB}"/>
              </a:ext>
            </a:extLst>
          </p:cNvPr>
          <p:cNvSpPr txBox="1"/>
          <p:nvPr/>
        </p:nvSpPr>
        <p:spPr>
          <a:xfrm>
            <a:off x="2546096" y="9538986"/>
            <a:ext cx="332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</a:t>
            </a:r>
            <a:endParaRPr kumimoji="1" lang="ja-JP" altLang="en-US" sz="20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cxnSp>
        <p:nvCxnSpPr>
          <p:cNvPr id="779" name="直線矢印コネクタ 778">
            <a:extLst>
              <a:ext uri="{FF2B5EF4-FFF2-40B4-BE49-F238E27FC236}">
                <a16:creationId xmlns:a16="http://schemas.microsoft.com/office/drawing/2014/main" id="{C1188682-AD3A-8836-C73B-DFEB14CB45D6}"/>
              </a:ext>
            </a:extLst>
          </p:cNvPr>
          <p:cNvCxnSpPr>
            <a:cxnSpLocks/>
          </p:cNvCxnSpPr>
          <p:nvPr/>
        </p:nvCxnSpPr>
        <p:spPr>
          <a:xfrm rot="10800000" flipV="1">
            <a:off x="4250611" y="5505866"/>
            <a:ext cx="0" cy="218770"/>
          </a:xfrm>
          <a:prstGeom prst="straightConnector1">
            <a:avLst/>
          </a:prstGeom>
          <a:ln w="31750" cap="rnd">
            <a:solidFill>
              <a:srgbClr val="FF0000"/>
            </a:solidFill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0" name="テキスト ボックス 779">
            <a:extLst>
              <a:ext uri="{FF2B5EF4-FFF2-40B4-BE49-F238E27FC236}">
                <a16:creationId xmlns:a16="http://schemas.microsoft.com/office/drawing/2014/main" id="{3977A8EA-8848-AA32-6B2C-D790FF13F70C}"/>
              </a:ext>
            </a:extLst>
          </p:cNvPr>
          <p:cNvSpPr txBox="1"/>
          <p:nvPr/>
        </p:nvSpPr>
        <p:spPr>
          <a:xfrm>
            <a:off x="4063654" y="5166322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</a:t>
            </a:r>
            <a:endParaRPr kumimoji="1" lang="ja-JP" altLang="en-US" sz="20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cxnSp>
        <p:nvCxnSpPr>
          <p:cNvPr id="781" name="直線矢印コネクタ 780">
            <a:extLst>
              <a:ext uri="{FF2B5EF4-FFF2-40B4-BE49-F238E27FC236}">
                <a16:creationId xmlns:a16="http://schemas.microsoft.com/office/drawing/2014/main" id="{602A63DA-12A1-3CB5-0C4D-5E476CD491D6}"/>
              </a:ext>
            </a:extLst>
          </p:cNvPr>
          <p:cNvCxnSpPr>
            <a:cxnSpLocks/>
          </p:cNvCxnSpPr>
          <p:nvPr/>
        </p:nvCxnSpPr>
        <p:spPr>
          <a:xfrm rot="10800000">
            <a:off x="5748260" y="9373132"/>
            <a:ext cx="0" cy="218770"/>
          </a:xfrm>
          <a:prstGeom prst="straightConnector1">
            <a:avLst/>
          </a:prstGeom>
          <a:ln w="31750" cap="rnd">
            <a:solidFill>
              <a:srgbClr val="FF0000"/>
            </a:solidFill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2" name="テキスト ボックス 781">
            <a:extLst>
              <a:ext uri="{FF2B5EF4-FFF2-40B4-BE49-F238E27FC236}">
                <a16:creationId xmlns:a16="http://schemas.microsoft.com/office/drawing/2014/main" id="{7D1278DA-0549-6C17-1D79-7F60A7FD7DF3}"/>
              </a:ext>
            </a:extLst>
          </p:cNvPr>
          <p:cNvSpPr txBox="1"/>
          <p:nvPr/>
        </p:nvSpPr>
        <p:spPr>
          <a:xfrm>
            <a:off x="5564509" y="9538986"/>
            <a:ext cx="3770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</a:t>
            </a:r>
            <a:endParaRPr kumimoji="1" lang="ja-JP" altLang="en-US" sz="20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sp>
        <p:nvSpPr>
          <p:cNvPr id="215" name="テキスト ボックス 214">
            <a:extLst>
              <a:ext uri="{FF2B5EF4-FFF2-40B4-BE49-F238E27FC236}">
                <a16:creationId xmlns:a16="http://schemas.microsoft.com/office/drawing/2014/main" id="{08085D3D-D87A-8D2E-3B05-9D4EE0025E27}"/>
              </a:ext>
            </a:extLst>
          </p:cNvPr>
          <p:cNvSpPr txBox="1"/>
          <p:nvPr/>
        </p:nvSpPr>
        <p:spPr>
          <a:xfrm>
            <a:off x="6351148" y="67681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Impact" panose="020B0806030902050204" pitchFamily="34" charset="0"/>
              </a:rPr>
              <a:t>G</a:t>
            </a:r>
            <a:endParaRPr kumimoji="1" lang="ja-JP" altLang="en-US" sz="1400" dirty="0">
              <a:latin typeface="Impact" panose="020B0806030902050204" pitchFamily="34" charset="0"/>
            </a:endParaRPr>
          </a:p>
        </p:txBody>
      </p:sp>
      <p:pic>
        <p:nvPicPr>
          <p:cNvPr id="216" name="図 215" descr="ロゴ&#10;&#10;自動的に生成された説明">
            <a:extLst>
              <a:ext uri="{FF2B5EF4-FFF2-40B4-BE49-F238E27FC236}">
                <a16:creationId xmlns:a16="http://schemas.microsoft.com/office/drawing/2014/main" id="{1D51CB17-0DEB-57D1-27A5-C38433B117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412" y="198255"/>
            <a:ext cx="1240705" cy="428651"/>
          </a:xfrm>
          <a:prstGeom prst="rect">
            <a:avLst/>
          </a:prstGeom>
        </p:spPr>
      </p:pic>
      <p:pic>
        <p:nvPicPr>
          <p:cNvPr id="218" name="図 217" descr="文字が書かれてい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2D989B4-F95B-FD25-C75F-01DBF17634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86" y="157723"/>
            <a:ext cx="3602250" cy="106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99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463</TotalTime>
  <Words>9</Words>
  <Application>Microsoft Macintosh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Impact</vt:lpstr>
      <vt:lpstr>Verdana</vt:lpstr>
      <vt:lpstr>Office テーマ</vt:lpstr>
      <vt:lpstr>PowerPoint プレゼンテーション</vt:lpstr>
    </vt:vector>
  </TitlesOfParts>
  <Manager/>
  <Company>ヤマハ発動機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［ペーパークラフト］変身ニャイケン・トラシティ</dc:title>
  <dc:subject/>
  <dc:creator/>
  <cp:keywords/>
  <dc:description/>
  <cp:lastModifiedBy>手塚 英男</cp:lastModifiedBy>
  <cp:revision>21</cp:revision>
  <cp:lastPrinted>2025-06-01T03:05:50Z</cp:lastPrinted>
  <dcterms:created xsi:type="dcterms:W3CDTF">2025-05-31T02:38:34Z</dcterms:created>
  <dcterms:modified xsi:type="dcterms:W3CDTF">2025-12-18T06:44:07Z</dcterms:modified>
  <cp:category/>
</cp:coreProperties>
</file>