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4F"/>
    <a:srgbClr val="FFFF29"/>
    <a:srgbClr val="F4EE00"/>
    <a:srgbClr val="727473"/>
    <a:srgbClr val="969897"/>
    <a:srgbClr val="ADAFAE"/>
    <a:srgbClr val="767877"/>
    <a:srgbClr val="898B8A"/>
    <a:srgbClr val="1C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74" autoAdjust="0"/>
    <p:restoredTop sz="96242" autoAdjust="0"/>
  </p:normalViewPr>
  <p:slideViewPr>
    <p:cSldViewPr snapToGrid="0">
      <p:cViewPr varScale="1">
        <p:scale>
          <a:sx n="71" d="100"/>
          <a:sy n="71" d="100"/>
        </p:scale>
        <p:origin x="39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43F0-95B7-4EFB-A8AB-ADBB276FB20F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C4C2-7182-4D60-9F89-80491E6493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5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42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6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5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5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53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90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8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5B92-038E-46F6-98B5-6216742BCA37}" type="datetimeFigureOut">
              <a:rPr kumimoji="1" lang="ja-JP" altLang="en-US" smtClean="0"/>
              <a:t>2025/6/2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7741-8C66-4A0A-9478-F67CCF74FC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53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3B13-55BB-3CFA-EB87-B9FDE1C89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グループ化 540">
            <a:extLst>
              <a:ext uri="{FF2B5EF4-FFF2-40B4-BE49-F238E27FC236}">
                <a16:creationId xmlns:a16="http://schemas.microsoft.com/office/drawing/2014/main" id="{30A30E9D-82CB-1ED0-EC69-761836007987}"/>
              </a:ext>
            </a:extLst>
          </p:cNvPr>
          <p:cNvGrpSpPr/>
          <p:nvPr/>
        </p:nvGrpSpPr>
        <p:grpSpPr>
          <a:xfrm flipH="1">
            <a:off x="3429000" y="2860935"/>
            <a:ext cx="789273" cy="764745"/>
            <a:chOff x="350656" y="5215510"/>
            <a:chExt cx="789273" cy="764745"/>
          </a:xfrm>
        </p:grpSpPr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68F47E83-A354-CD2F-2985-F48E9E72BF39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557" name="グループ化 556">
                <a:extLst>
                  <a:ext uri="{FF2B5EF4-FFF2-40B4-BE49-F238E27FC236}">
                    <a16:creationId xmlns:a16="http://schemas.microsoft.com/office/drawing/2014/main" id="{154A1894-1951-95E5-772C-F89BF67F446F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7BBA658F-6E28-6C5E-266D-A5FBC7CC987A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1F7D9428-7F9B-F431-79B3-6AF1217DC062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061C2470-FA2B-4911-6046-58557AC228DE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F2DDA835-4339-143B-FF14-78AAE3B68058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9595E782-1091-B0BC-BDB9-33BD59BB5A30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3A67B380-CEF4-D401-EA7C-7BC08257B1BB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8" name="テキスト ボックス 557">
                <a:extLst>
                  <a:ext uri="{FF2B5EF4-FFF2-40B4-BE49-F238E27FC236}">
                    <a16:creationId xmlns:a16="http://schemas.microsoft.com/office/drawing/2014/main" id="{6267C057-5637-DB49-CC7C-2B40BCD3A205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9B12CEE2-46E7-998E-6338-163421421359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553" name="正方形/長方形 552">
                <a:extLst>
                  <a:ext uri="{FF2B5EF4-FFF2-40B4-BE49-F238E27FC236}">
                    <a16:creationId xmlns:a16="http://schemas.microsoft.com/office/drawing/2014/main" id="{3CFD2386-1B71-CD66-AD6F-7E491762D8EC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正方形/長方形 553">
                <a:extLst>
                  <a:ext uri="{FF2B5EF4-FFF2-40B4-BE49-F238E27FC236}">
                    <a16:creationId xmlns:a16="http://schemas.microsoft.com/office/drawing/2014/main" id="{AD0FD8CF-2744-7254-D7DC-EC1584A149ED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正方形/長方形 554">
                <a:extLst>
                  <a:ext uri="{FF2B5EF4-FFF2-40B4-BE49-F238E27FC236}">
                    <a16:creationId xmlns:a16="http://schemas.microsoft.com/office/drawing/2014/main" id="{C8CCF173-84F2-1B93-A326-6811AC3AA082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555">
                <a:extLst>
                  <a:ext uri="{FF2B5EF4-FFF2-40B4-BE49-F238E27FC236}">
                    <a16:creationId xmlns:a16="http://schemas.microsoft.com/office/drawing/2014/main" id="{2D9E922D-0DD9-D6CE-26DD-1F8D8FA1F55F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4" name="グループ化 543">
              <a:extLst>
                <a:ext uri="{FF2B5EF4-FFF2-40B4-BE49-F238E27FC236}">
                  <a16:creationId xmlns:a16="http://schemas.microsoft.com/office/drawing/2014/main" id="{06F258E2-95CF-F1CE-DA18-FC15281C45A3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1A9086D0-6B31-8BEC-B689-9C636FD50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コネクタ 550">
                <a:extLst>
                  <a:ext uri="{FF2B5EF4-FFF2-40B4-BE49-F238E27FC236}">
                    <a16:creationId xmlns:a16="http://schemas.microsoft.com/office/drawing/2014/main" id="{ECECAB2E-921D-FE8B-E568-68591127E4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>
                <a:extLst>
                  <a:ext uri="{FF2B5EF4-FFF2-40B4-BE49-F238E27FC236}">
                    <a16:creationId xmlns:a16="http://schemas.microsoft.com/office/drawing/2014/main" id="{0977CECA-78D8-B603-EE53-A157B71638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グループ化 544">
              <a:extLst>
                <a:ext uri="{FF2B5EF4-FFF2-40B4-BE49-F238E27FC236}">
                  <a16:creationId xmlns:a16="http://schemas.microsoft.com/office/drawing/2014/main" id="{794E8D87-47A8-9CB8-C13D-2C78117E3CAA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F4A5146A-937D-6180-6F82-4D1EDA0EF537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ABE123AE-D88C-5FD1-06DB-4CC039D02395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B8B8CD06-A657-AD64-E159-7299DA45E6D7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07A32155-AA23-4415-2C87-D36177A80D33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8CBC2BE-CBE5-A04B-4535-D5B9DDC5E860}"/>
              </a:ext>
            </a:extLst>
          </p:cNvPr>
          <p:cNvGrpSpPr/>
          <p:nvPr/>
        </p:nvGrpSpPr>
        <p:grpSpPr>
          <a:xfrm>
            <a:off x="2180866" y="2860935"/>
            <a:ext cx="789273" cy="764745"/>
            <a:chOff x="350656" y="5215510"/>
            <a:chExt cx="789273" cy="76474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6534C4B-54B1-724F-2C8E-3131031E659E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E16D8396-3471-734F-709E-2B43BE4C6414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60586A70-9A0F-7750-341A-240A9A521E32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C87739B9-6BC7-9C76-319E-7536ADDB1B64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9" name="フリーフォーム: 図形 928">
                  <a:extLst>
                    <a:ext uri="{FF2B5EF4-FFF2-40B4-BE49-F238E27FC236}">
                      <a16:creationId xmlns:a16="http://schemas.microsoft.com/office/drawing/2014/main" id="{2C33DAFF-B789-DCC1-6F12-CD0F1C536394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2" name="フリーフォーム: 図形 931">
                  <a:extLst>
                    <a:ext uri="{FF2B5EF4-FFF2-40B4-BE49-F238E27FC236}">
                      <a16:creationId xmlns:a16="http://schemas.microsoft.com/office/drawing/2014/main" id="{1A7D0D94-8E9A-BCB6-7571-A21EBD7DAA56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2" name="フリーフォーム: 図形 941">
                  <a:extLst>
                    <a:ext uri="{FF2B5EF4-FFF2-40B4-BE49-F238E27FC236}">
                      <a16:creationId xmlns:a16="http://schemas.microsoft.com/office/drawing/2014/main" id="{3A4DFC70-4246-4572-874D-E1251A575ED5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3" name="フリーフォーム: 図形 942">
                  <a:extLst>
                    <a:ext uri="{FF2B5EF4-FFF2-40B4-BE49-F238E27FC236}">
                      <a16:creationId xmlns:a16="http://schemas.microsoft.com/office/drawing/2014/main" id="{75570CF2-F088-9970-9DCE-F2203A8B86C2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44" name="テキスト ボックス 943">
                <a:extLst>
                  <a:ext uri="{FF2B5EF4-FFF2-40B4-BE49-F238E27FC236}">
                    <a16:creationId xmlns:a16="http://schemas.microsoft.com/office/drawing/2014/main" id="{C8ABEC06-36DA-32E2-608D-37743D979AC3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8008829F-DF0E-7CB5-81FD-277ABCA79FF7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933" name="正方形/長方形 932">
                <a:extLst>
                  <a:ext uri="{FF2B5EF4-FFF2-40B4-BE49-F238E27FC236}">
                    <a16:creationId xmlns:a16="http://schemas.microsoft.com/office/drawing/2014/main" id="{615A6813-FC36-BDC3-F3C4-C72E80C29A26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4" name="正方形/長方形 933">
                <a:extLst>
                  <a:ext uri="{FF2B5EF4-FFF2-40B4-BE49-F238E27FC236}">
                    <a16:creationId xmlns:a16="http://schemas.microsoft.com/office/drawing/2014/main" id="{3BFE6741-EB89-6BBA-AAD3-49480374B205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正方形/長方形 934">
                <a:extLst>
                  <a:ext uri="{FF2B5EF4-FFF2-40B4-BE49-F238E27FC236}">
                    <a16:creationId xmlns:a16="http://schemas.microsoft.com/office/drawing/2014/main" id="{D1CD7A28-796E-E492-8D79-8DD85F183EA7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正方形/長方形 935">
                <a:extLst>
                  <a:ext uri="{FF2B5EF4-FFF2-40B4-BE49-F238E27FC236}">
                    <a16:creationId xmlns:a16="http://schemas.microsoft.com/office/drawing/2014/main" id="{39DAA35B-BB36-AEBB-8908-BDF49941972A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BFF7C47-292A-682F-1FF0-AC710D4A4825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937" name="直線コネクタ 936">
                <a:extLst>
                  <a:ext uri="{FF2B5EF4-FFF2-40B4-BE49-F238E27FC236}">
                    <a16:creationId xmlns:a16="http://schemas.microsoft.com/office/drawing/2014/main" id="{3F3EAD97-6E6C-F5A2-59DB-56B2C324B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線コネクタ 937">
                <a:extLst>
                  <a:ext uri="{FF2B5EF4-FFF2-40B4-BE49-F238E27FC236}">
                    <a16:creationId xmlns:a16="http://schemas.microsoft.com/office/drawing/2014/main" id="{EE0AE939-2940-89EE-AD64-0BA0B5A16A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線コネクタ 938">
                <a:extLst>
                  <a:ext uri="{FF2B5EF4-FFF2-40B4-BE49-F238E27FC236}">
                    <a16:creationId xmlns:a16="http://schemas.microsoft.com/office/drawing/2014/main" id="{F463C90F-47FA-BB1C-39CB-03FD9CA171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FB81E90-3317-EE8F-114E-2BB435C9BCE6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985" name="フリーフォーム: 図形 984">
                <a:extLst>
                  <a:ext uri="{FF2B5EF4-FFF2-40B4-BE49-F238E27FC236}">
                    <a16:creationId xmlns:a16="http://schemas.microsoft.com/office/drawing/2014/main" id="{3FCC674A-D613-6B0F-EA71-34CBEA023039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6" name="フリーフォーム: 図形 985">
                <a:extLst>
                  <a:ext uri="{FF2B5EF4-FFF2-40B4-BE49-F238E27FC236}">
                    <a16:creationId xmlns:a16="http://schemas.microsoft.com/office/drawing/2014/main" id="{1E95E515-4F4A-C56C-37A5-D7F6741D556E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5" name="フリーフォーム: 図形 944">
                <a:extLst>
                  <a:ext uri="{FF2B5EF4-FFF2-40B4-BE49-F238E27FC236}">
                    <a16:creationId xmlns:a16="http://schemas.microsoft.com/office/drawing/2014/main" id="{95A5BAE0-EF6E-CD49-1381-3F6AE4DE5442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フリーフォーム: 図形 945">
                <a:extLst>
                  <a:ext uri="{FF2B5EF4-FFF2-40B4-BE49-F238E27FC236}">
                    <a16:creationId xmlns:a16="http://schemas.microsoft.com/office/drawing/2014/main" id="{B0D15180-A748-A07C-E376-FA20BE5C98CF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86DD0D33-9268-8959-D7FC-D79F091EDEF5}"/>
              </a:ext>
            </a:extLst>
          </p:cNvPr>
          <p:cNvGrpSpPr/>
          <p:nvPr/>
        </p:nvGrpSpPr>
        <p:grpSpPr>
          <a:xfrm flipH="1">
            <a:off x="5980728" y="2666652"/>
            <a:ext cx="789273" cy="1231951"/>
            <a:chOff x="5980728" y="1095336"/>
            <a:chExt cx="789273" cy="1231951"/>
          </a:xfrm>
        </p:grpSpPr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4516E163-28EB-A2F2-8A66-99AED20E3423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518" name="グループ化 517">
                <a:extLst>
                  <a:ext uri="{FF2B5EF4-FFF2-40B4-BE49-F238E27FC236}">
                    <a16:creationId xmlns:a16="http://schemas.microsoft.com/office/drawing/2014/main" id="{4DEE969B-E9F9-933D-430B-0C8BBF60364A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EF7FAEFD-0E41-E061-CF9F-7C141306D180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F3378FA9-2197-1534-F42A-98EC69C68451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4239F387-C766-2018-3CAE-200A38BC2FD3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EDD56DDC-85C5-BD43-2789-F57F7492F899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AA3A994B-04A1-24EF-92E2-475D684B4BDC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57542749-DD19-BB21-DC56-2267BE392EEE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DC1F9C94-DA85-77A5-8FE5-CA20FBBA1A60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FC2A33FA-EEAC-433F-0342-95FB17762FCF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9" name="テキスト ボックス 518">
                <a:extLst>
                  <a:ext uri="{FF2B5EF4-FFF2-40B4-BE49-F238E27FC236}">
                    <a16:creationId xmlns:a16="http://schemas.microsoft.com/office/drawing/2014/main" id="{F004F1AD-6674-CF92-1DE1-F11F168140CA}"/>
                  </a:ext>
                </a:extLst>
              </p:cNvPr>
              <p:cNvSpPr txBox="1"/>
              <p:nvPr/>
            </p:nvSpPr>
            <p:spPr>
              <a:xfrm>
                <a:off x="6247616" y="1095336"/>
                <a:ext cx="26962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6B88E59F-ECCC-D60F-CBDD-C588D160B660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513" name="正方形/長方形 512">
                <a:extLst>
                  <a:ext uri="{FF2B5EF4-FFF2-40B4-BE49-F238E27FC236}">
                    <a16:creationId xmlns:a16="http://schemas.microsoft.com/office/drawing/2014/main" id="{1C05E679-48BA-F66A-5591-E2D69A4E175A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正方形/長方形 513">
                <a:extLst>
                  <a:ext uri="{FF2B5EF4-FFF2-40B4-BE49-F238E27FC236}">
                    <a16:creationId xmlns:a16="http://schemas.microsoft.com/office/drawing/2014/main" id="{4AF2CA0C-8F39-57AB-7EB1-9DE0EF7EC02E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正方形/長方形 514">
                <a:extLst>
                  <a:ext uri="{FF2B5EF4-FFF2-40B4-BE49-F238E27FC236}">
                    <a16:creationId xmlns:a16="http://schemas.microsoft.com/office/drawing/2014/main" id="{D6456910-D118-846D-629B-FB4A3A30C40D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正方形/長方形 515">
                <a:extLst>
                  <a:ext uri="{FF2B5EF4-FFF2-40B4-BE49-F238E27FC236}">
                    <a16:creationId xmlns:a16="http://schemas.microsoft.com/office/drawing/2014/main" id="{336895A3-4193-BEE0-F772-10F7825317DE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正方形/長方形 516">
                <a:extLst>
                  <a:ext uri="{FF2B5EF4-FFF2-40B4-BE49-F238E27FC236}">
                    <a16:creationId xmlns:a16="http://schemas.microsoft.com/office/drawing/2014/main" id="{507F59A5-FEAC-3C15-EBA1-CA4594DD7A0D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3" name="グループ化 502">
              <a:extLst>
                <a:ext uri="{FF2B5EF4-FFF2-40B4-BE49-F238E27FC236}">
                  <a16:creationId xmlns:a16="http://schemas.microsoft.com/office/drawing/2014/main" id="{0D98D5C1-8FE2-5850-46CB-92E3D2D61939}"/>
                </a:ext>
              </a:extLst>
            </p:cNvPr>
            <p:cNvGrpSpPr/>
            <p:nvPr/>
          </p:nvGrpSpPr>
          <p:grpSpPr>
            <a:xfrm>
              <a:off x="6269258" y="1430462"/>
              <a:ext cx="216000" cy="612000"/>
              <a:chOff x="6269258" y="1430462"/>
              <a:chExt cx="216000" cy="612000"/>
            </a:xfrm>
          </p:grpSpPr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33F20D6E-A3A1-8995-E43C-5D6F09DACC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1430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0EF25E3E-2D2B-7410-F7C4-35F6F954B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2042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9C1BC7A1-3BBB-2C3E-EE29-0FB08179C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486F109F-8088-057C-9077-7E6846EAD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5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グループ化 503">
              <a:extLst>
                <a:ext uri="{FF2B5EF4-FFF2-40B4-BE49-F238E27FC236}">
                  <a16:creationId xmlns:a16="http://schemas.microsoft.com/office/drawing/2014/main" id="{922A64FD-9488-CE27-268F-2F24CB4D2A1A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71FFC435-220A-A071-0A40-CD8E9523963D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999B89F7-5F98-5A3E-3460-202C2370C546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6B8BB5BA-4DA0-BFAC-CF33-5C2A44CFA686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4CF4C4DF-AC0B-5D8A-1E57-2D3C271CAF17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1" name="フリーフォーム: 図形 660">
            <a:extLst>
              <a:ext uri="{FF2B5EF4-FFF2-40B4-BE49-F238E27FC236}">
                <a16:creationId xmlns:a16="http://schemas.microsoft.com/office/drawing/2014/main" id="{780AFBC4-C10E-8897-4249-94E6CC127833}"/>
              </a:ext>
            </a:extLst>
          </p:cNvPr>
          <p:cNvSpPr/>
          <p:nvPr/>
        </p:nvSpPr>
        <p:spPr>
          <a:xfrm>
            <a:off x="4419225" y="1932998"/>
            <a:ext cx="1045" cy="3972"/>
          </a:xfrm>
          <a:custGeom>
            <a:avLst/>
            <a:gdLst>
              <a:gd name="connsiteX0" fmla="*/ 0 w 1045"/>
              <a:gd name="connsiteY0" fmla="*/ 0 h 3972"/>
              <a:gd name="connsiteX1" fmla="*/ 1045 w 1045"/>
              <a:gd name="connsiteY1" fmla="*/ 0 h 3972"/>
              <a:gd name="connsiteX2" fmla="*/ 0 w 1045"/>
              <a:gd name="connsiteY2" fmla="*/ 3972 h 3972"/>
              <a:gd name="connsiteX3" fmla="*/ 0 w 1045"/>
              <a:gd name="connsiteY3" fmla="*/ 0 h 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" h="3972">
                <a:moveTo>
                  <a:pt x="0" y="0"/>
                </a:moveTo>
                <a:lnTo>
                  <a:pt x="1045" y="0"/>
                </a:lnTo>
                <a:lnTo>
                  <a:pt x="0" y="39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: 図形 661">
            <a:extLst>
              <a:ext uri="{FF2B5EF4-FFF2-40B4-BE49-F238E27FC236}">
                <a16:creationId xmlns:a16="http://schemas.microsoft.com/office/drawing/2014/main" id="{5C399493-CB74-FDFF-491B-443BE403F4AB}"/>
              </a:ext>
            </a:extLst>
          </p:cNvPr>
          <p:cNvSpPr/>
          <p:nvPr/>
        </p:nvSpPr>
        <p:spPr>
          <a:xfrm>
            <a:off x="5480285" y="1932998"/>
            <a:ext cx="1992" cy="7572"/>
          </a:xfrm>
          <a:custGeom>
            <a:avLst/>
            <a:gdLst>
              <a:gd name="connsiteX0" fmla="*/ 0 w 1992"/>
              <a:gd name="connsiteY0" fmla="*/ 0 h 7572"/>
              <a:gd name="connsiteX1" fmla="*/ 1992 w 1992"/>
              <a:gd name="connsiteY1" fmla="*/ 0 h 7572"/>
              <a:gd name="connsiteX2" fmla="*/ 1992 w 1992"/>
              <a:gd name="connsiteY2" fmla="*/ 7572 h 7572"/>
              <a:gd name="connsiteX3" fmla="*/ 0 w 1992"/>
              <a:gd name="connsiteY3" fmla="*/ 0 h 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2" h="7572">
                <a:moveTo>
                  <a:pt x="0" y="0"/>
                </a:moveTo>
                <a:lnTo>
                  <a:pt x="1992" y="0"/>
                </a:lnTo>
                <a:lnTo>
                  <a:pt x="1992" y="7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5EB3B70-8889-BEA5-F61A-400F9773B57F}"/>
              </a:ext>
            </a:extLst>
          </p:cNvPr>
          <p:cNvGrpSpPr/>
          <p:nvPr/>
        </p:nvGrpSpPr>
        <p:grpSpPr>
          <a:xfrm>
            <a:off x="5980728" y="1095336"/>
            <a:ext cx="789273" cy="1231951"/>
            <a:chOff x="5980728" y="1095336"/>
            <a:chExt cx="789273" cy="123195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73AFB62-65E7-CD3A-351E-CEE5EBEE6A44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B637A2B4-55E7-AD40-06B8-09C426A4CC14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9D5B8D63-2966-9086-B989-A004C6A268CB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6C1D76FE-113F-FC7B-A89E-D07B2590B309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23E38AAE-0B41-A796-B382-02903FCE5473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84C0D1E0-1036-4AA2-EA82-33FAF9C676D2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FD0C8337-FAED-5511-D3D1-8F2192BBD60E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A79A1181-D29B-1C37-2E34-BCD33CBFBBE7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EDAD919B-728A-A7F8-4751-214F9B2D5BC7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4842C9AC-4725-2DB1-445F-EC515D8615B5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8" name="テキスト ボックス 867">
                <a:extLst>
                  <a:ext uri="{FF2B5EF4-FFF2-40B4-BE49-F238E27FC236}">
                    <a16:creationId xmlns:a16="http://schemas.microsoft.com/office/drawing/2014/main" id="{C428FFE8-8B5F-1E84-7383-C8237C16EB47}"/>
                  </a:ext>
                </a:extLst>
              </p:cNvPr>
              <p:cNvSpPr txBox="1"/>
              <p:nvPr/>
            </p:nvSpPr>
            <p:spPr>
              <a:xfrm>
                <a:off x="6242807" y="109533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E3DE5FD-5965-8F9C-11D0-02BD31DF8E85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892" name="正方形/長方形 891">
                <a:extLst>
                  <a:ext uri="{FF2B5EF4-FFF2-40B4-BE49-F238E27FC236}">
                    <a16:creationId xmlns:a16="http://schemas.microsoft.com/office/drawing/2014/main" id="{106E2160-F543-70FB-5AB0-CD81FF005669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正方形/長方形 892">
                <a:extLst>
                  <a:ext uri="{FF2B5EF4-FFF2-40B4-BE49-F238E27FC236}">
                    <a16:creationId xmlns:a16="http://schemas.microsoft.com/office/drawing/2014/main" id="{DBB99A1C-0634-2E63-13F2-A6B77FE0FD6B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正方形/長方形 893">
                <a:extLst>
                  <a:ext uri="{FF2B5EF4-FFF2-40B4-BE49-F238E27FC236}">
                    <a16:creationId xmlns:a16="http://schemas.microsoft.com/office/drawing/2014/main" id="{F4975327-C7FE-847A-60BA-D1FE823E04AA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正方形/長方形 894">
                <a:extLst>
                  <a:ext uri="{FF2B5EF4-FFF2-40B4-BE49-F238E27FC236}">
                    <a16:creationId xmlns:a16="http://schemas.microsoft.com/office/drawing/2014/main" id="{B91E2D85-DCEC-51A4-7280-1070DF51D96F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6" name="正方形/長方形 895">
                <a:extLst>
                  <a:ext uri="{FF2B5EF4-FFF2-40B4-BE49-F238E27FC236}">
                    <a16:creationId xmlns:a16="http://schemas.microsoft.com/office/drawing/2014/main" id="{EC01E73E-5689-440E-9AA7-0630B081C8BA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653E742-98EA-8418-F3E8-A4C674456A2E}"/>
                </a:ext>
              </a:extLst>
            </p:cNvPr>
            <p:cNvGrpSpPr/>
            <p:nvPr/>
          </p:nvGrpSpPr>
          <p:grpSpPr>
            <a:xfrm>
              <a:off x="6269258" y="1430462"/>
              <a:ext cx="216000" cy="612000"/>
              <a:chOff x="6269258" y="1430462"/>
              <a:chExt cx="216000" cy="612000"/>
            </a:xfrm>
          </p:grpSpPr>
          <p:cxnSp>
            <p:nvCxnSpPr>
              <p:cNvPr id="888" name="直線コネクタ 887">
                <a:extLst>
                  <a:ext uri="{FF2B5EF4-FFF2-40B4-BE49-F238E27FC236}">
                    <a16:creationId xmlns:a16="http://schemas.microsoft.com/office/drawing/2014/main" id="{BAFDADEC-10AE-879C-C2DC-48CB4BBB3B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1430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直線コネクタ 888">
                <a:extLst>
                  <a:ext uri="{FF2B5EF4-FFF2-40B4-BE49-F238E27FC236}">
                    <a16:creationId xmlns:a16="http://schemas.microsoft.com/office/drawing/2014/main" id="{847B87CA-DF17-F3DA-63D5-2A3772A3F4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9258" y="2042462"/>
                <a:ext cx="216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直線コネクタ 889">
                <a:extLst>
                  <a:ext uri="{FF2B5EF4-FFF2-40B4-BE49-F238E27FC236}">
                    <a16:creationId xmlns:a16="http://schemas.microsoft.com/office/drawing/2014/main" id="{37202EAA-89F3-4E70-0299-35C155746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9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直線コネクタ 890">
                <a:extLst>
                  <a:ext uri="{FF2B5EF4-FFF2-40B4-BE49-F238E27FC236}">
                    <a16:creationId xmlns:a16="http://schemas.microsoft.com/office/drawing/2014/main" id="{EA8C2CD4-257B-279C-16A4-ACB0B255E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5258" y="1430462"/>
                <a:ext cx="0" cy="61200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65ECA6A-3F3E-EA28-A48E-9758637F4E07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BA9FFCFF-E51E-1825-41E7-D1EFA870DD94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3AF48A15-362F-F3F7-7EE5-1650E1EFE092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DD37FCF4-B827-A5D6-511C-74E9111C069E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B993DC8A-4045-204C-B9F2-199CE1F1599A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0190B42-204B-E6E5-C165-77E1A0E52083}"/>
              </a:ext>
            </a:extLst>
          </p:cNvPr>
          <p:cNvGrpSpPr/>
          <p:nvPr/>
        </p:nvGrpSpPr>
        <p:grpSpPr>
          <a:xfrm>
            <a:off x="5788098" y="8763496"/>
            <a:ext cx="944050" cy="1026181"/>
            <a:chOff x="5494815" y="8763496"/>
            <a:chExt cx="944050" cy="1026181"/>
          </a:xfrm>
        </p:grpSpPr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E73D632B-CDA3-3AAD-C651-4FB9138046AC}"/>
                </a:ext>
              </a:extLst>
            </p:cNvPr>
            <p:cNvSpPr/>
            <p:nvPr/>
          </p:nvSpPr>
          <p:spPr>
            <a:xfrm rot="16200000">
              <a:off x="6008333" y="9581829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62E8521F-DCBC-D98D-C0B9-46F2257255DD}"/>
                </a:ext>
              </a:extLst>
            </p:cNvPr>
            <p:cNvSpPr/>
            <p:nvPr/>
          </p:nvSpPr>
          <p:spPr>
            <a:xfrm rot="16200000">
              <a:off x="5576333" y="9581829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24E351C2-124A-380B-F25D-D78BD7A0B013}"/>
                </a:ext>
              </a:extLst>
            </p:cNvPr>
            <p:cNvSpPr/>
            <p:nvPr/>
          </p:nvSpPr>
          <p:spPr>
            <a:xfrm rot="5400000">
              <a:off x="6224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2648CE53-D105-ADDF-7E6D-421AFF9F470F}"/>
                </a:ext>
              </a:extLst>
            </p:cNvPr>
            <p:cNvSpPr/>
            <p:nvPr/>
          </p:nvSpPr>
          <p:spPr>
            <a:xfrm rot="5400000">
              <a:off x="5792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正方形/長方形 783">
              <a:extLst>
                <a:ext uri="{FF2B5EF4-FFF2-40B4-BE49-F238E27FC236}">
                  <a16:creationId xmlns:a16="http://schemas.microsoft.com/office/drawing/2014/main" id="{7EC55770-72FF-B3D7-B5AD-E9DF34409A5B}"/>
                </a:ext>
              </a:extLst>
            </p:cNvPr>
            <p:cNvSpPr/>
            <p:nvPr/>
          </p:nvSpPr>
          <p:spPr>
            <a:xfrm>
              <a:off x="5494815" y="9126223"/>
              <a:ext cx="864000" cy="5400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正方形/長方形 784">
              <a:extLst>
                <a:ext uri="{FF2B5EF4-FFF2-40B4-BE49-F238E27FC236}">
                  <a16:creationId xmlns:a16="http://schemas.microsoft.com/office/drawing/2014/main" id="{A9A9EE42-9CD1-76B2-9159-6A42D48661E8}"/>
                </a:ext>
              </a:extLst>
            </p:cNvPr>
            <p:cNvSpPr/>
            <p:nvPr/>
          </p:nvSpPr>
          <p:spPr>
            <a:xfrm>
              <a:off x="5494815" y="9350264"/>
              <a:ext cx="864000" cy="102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正方形/長方形 785">
              <a:extLst>
                <a:ext uri="{FF2B5EF4-FFF2-40B4-BE49-F238E27FC236}">
                  <a16:creationId xmlns:a16="http://schemas.microsoft.com/office/drawing/2014/main" id="{8786327D-0F6C-A049-E7BA-8E2995CBFF7B}"/>
                </a:ext>
              </a:extLst>
            </p:cNvPr>
            <p:cNvSpPr/>
            <p:nvPr/>
          </p:nvSpPr>
          <p:spPr>
            <a:xfrm>
              <a:off x="5494815" y="9523242"/>
              <a:ext cx="864000" cy="102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正方形/長方形 786">
              <a:extLst>
                <a:ext uri="{FF2B5EF4-FFF2-40B4-BE49-F238E27FC236}">
                  <a16:creationId xmlns:a16="http://schemas.microsoft.com/office/drawing/2014/main" id="{6386C967-2E0B-48A4-8863-3C7D0A0F60D2}"/>
                </a:ext>
              </a:extLst>
            </p:cNvPr>
            <p:cNvSpPr/>
            <p:nvPr/>
          </p:nvSpPr>
          <p:spPr>
            <a:xfrm>
              <a:off x="5494815" y="9126223"/>
              <a:ext cx="864000" cy="149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60F17C49-518E-1FD7-1018-A3FC3C2906F4}"/>
                </a:ext>
              </a:extLst>
            </p:cNvPr>
            <p:cNvSpPr/>
            <p:nvPr/>
          </p:nvSpPr>
          <p:spPr>
            <a:xfrm>
              <a:off x="6358815" y="9126223"/>
              <a:ext cx="80050" cy="540000"/>
            </a:xfrm>
            <a:custGeom>
              <a:avLst/>
              <a:gdLst>
                <a:gd name="connsiteX0" fmla="*/ 0 w 144000"/>
                <a:gd name="connsiteY0" fmla="*/ 0 h 540000"/>
                <a:gd name="connsiteX1" fmla="*/ 144000 w 144000"/>
                <a:gd name="connsiteY1" fmla="*/ 144000 h 540000"/>
                <a:gd name="connsiteX2" fmla="*/ 144000 w 144000"/>
                <a:gd name="connsiteY2" fmla="*/ 396000 h 540000"/>
                <a:gd name="connsiteX3" fmla="*/ 0 w 144000"/>
                <a:gd name="connsiteY3" fmla="*/ 540000 h 540000"/>
                <a:gd name="connsiteX4" fmla="*/ 0 w 144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540000">
                  <a:moveTo>
                    <a:pt x="0" y="0"/>
                  </a:moveTo>
                  <a:lnTo>
                    <a:pt x="144000" y="144000"/>
                  </a:lnTo>
                  <a:lnTo>
                    <a:pt x="144000" y="396000"/>
                  </a:lnTo>
                  <a:lnTo>
                    <a:pt x="0" y="5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89" name="直線コネクタ 788">
              <a:extLst>
                <a:ext uri="{FF2B5EF4-FFF2-40B4-BE49-F238E27FC236}">
                  <a16:creationId xmlns:a16="http://schemas.microsoft.com/office/drawing/2014/main" id="{AEE8EBCE-7A06-7464-0AD7-97696378400C}"/>
                </a:ext>
              </a:extLst>
            </p:cNvPr>
            <p:cNvCxnSpPr>
              <a:cxnSpLocks/>
            </p:cNvCxnSpPr>
            <p:nvPr/>
          </p:nvCxnSpPr>
          <p:spPr>
            <a:xfrm>
              <a:off x="5926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直線コネクタ 789">
              <a:extLst>
                <a:ext uri="{FF2B5EF4-FFF2-40B4-BE49-F238E27FC236}">
                  <a16:creationId xmlns:a16="http://schemas.microsoft.com/office/drawing/2014/main" id="{014F4EFC-78EB-52AC-20B3-86A5E790CF26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直線コネクタ 790">
              <a:extLst>
                <a:ext uri="{FF2B5EF4-FFF2-40B4-BE49-F238E27FC236}">
                  <a16:creationId xmlns:a16="http://schemas.microsoft.com/office/drawing/2014/main" id="{74D2FFCD-84BD-E904-92EE-20716312E1EE}"/>
                </a:ext>
              </a:extLst>
            </p:cNvPr>
            <p:cNvCxnSpPr>
              <a:cxnSpLocks/>
            </p:cNvCxnSpPr>
            <p:nvPr/>
          </p:nvCxnSpPr>
          <p:spPr>
            <a:xfrm>
              <a:off x="5710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正方形/長方形 791">
              <a:extLst>
                <a:ext uri="{FF2B5EF4-FFF2-40B4-BE49-F238E27FC236}">
                  <a16:creationId xmlns:a16="http://schemas.microsoft.com/office/drawing/2014/main" id="{908A5942-E6EA-CA02-0C99-3C9C18DDF770}"/>
                </a:ext>
              </a:extLst>
            </p:cNvPr>
            <p:cNvSpPr/>
            <p:nvPr/>
          </p:nvSpPr>
          <p:spPr>
            <a:xfrm>
              <a:off x="5839998" y="8763496"/>
              <a:ext cx="216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テキスト ボックス 354">
              <a:extLst>
                <a:ext uri="{FF2B5EF4-FFF2-40B4-BE49-F238E27FC236}">
                  <a16:creationId xmlns:a16="http://schemas.microsoft.com/office/drawing/2014/main" id="{5AF66EF9-E0BA-4D22-66A1-249DC935EC91}"/>
                </a:ext>
              </a:extLst>
            </p:cNvPr>
            <p:cNvSpPr txBox="1"/>
            <p:nvPr/>
          </p:nvSpPr>
          <p:spPr>
            <a:xfrm flipH="1">
              <a:off x="5897574" y="9620400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C67B5F-6449-7B6B-036C-DF3CF4070622}"/>
              </a:ext>
            </a:extLst>
          </p:cNvPr>
          <p:cNvSpPr txBox="1"/>
          <p:nvPr/>
        </p:nvSpPr>
        <p:spPr>
          <a:xfrm>
            <a:off x="6351148" y="67681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F-2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grpSp>
        <p:nvGrpSpPr>
          <p:cNvPr id="392" name="グループ化 391">
            <a:extLst>
              <a:ext uri="{FF2B5EF4-FFF2-40B4-BE49-F238E27FC236}">
                <a16:creationId xmlns:a16="http://schemas.microsoft.com/office/drawing/2014/main" id="{8D9ABD99-71B7-4968-5A5B-46A484F97C75}"/>
              </a:ext>
            </a:extLst>
          </p:cNvPr>
          <p:cNvGrpSpPr>
            <a:grpSpLocks noChangeAspect="1"/>
          </p:cNvGrpSpPr>
          <p:nvPr/>
        </p:nvGrpSpPr>
        <p:grpSpPr>
          <a:xfrm>
            <a:off x="541749" y="756677"/>
            <a:ext cx="2448000" cy="3225857"/>
            <a:chOff x="541750" y="756677"/>
            <a:chExt cx="2847507" cy="3752308"/>
          </a:xfrm>
        </p:grpSpPr>
        <p:sp>
          <p:nvSpPr>
            <p:cNvPr id="393" name="二等辺三角形 392">
              <a:extLst>
                <a:ext uri="{FF2B5EF4-FFF2-40B4-BE49-F238E27FC236}">
                  <a16:creationId xmlns:a16="http://schemas.microsoft.com/office/drawing/2014/main" id="{38E7242C-8C58-45E8-A679-EF6204F3DCBB}"/>
                </a:ext>
              </a:extLst>
            </p:cNvPr>
            <p:cNvSpPr/>
            <p:nvPr/>
          </p:nvSpPr>
          <p:spPr>
            <a:xfrm rot="21256242">
              <a:off x="1546813" y="756677"/>
              <a:ext cx="351314" cy="44675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二等辺三角形 393">
              <a:extLst>
                <a:ext uri="{FF2B5EF4-FFF2-40B4-BE49-F238E27FC236}">
                  <a16:creationId xmlns:a16="http://schemas.microsoft.com/office/drawing/2014/main" id="{0556FBEC-C334-285F-FAFE-12EF3ED05E19}"/>
                </a:ext>
              </a:extLst>
            </p:cNvPr>
            <p:cNvSpPr/>
            <p:nvPr/>
          </p:nvSpPr>
          <p:spPr>
            <a:xfrm rot="21256242">
              <a:off x="674861" y="838766"/>
              <a:ext cx="351314" cy="44675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二等辺三角形 394">
              <a:extLst>
                <a:ext uri="{FF2B5EF4-FFF2-40B4-BE49-F238E27FC236}">
                  <a16:creationId xmlns:a16="http://schemas.microsoft.com/office/drawing/2014/main" id="{DB49EFB6-3668-32B4-7615-6CAB94D7B68F}"/>
                </a:ext>
              </a:extLst>
            </p:cNvPr>
            <p:cNvSpPr/>
            <p:nvPr/>
          </p:nvSpPr>
          <p:spPr>
            <a:xfrm rot="21256242">
              <a:off x="743179" y="1027708"/>
              <a:ext cx="232679" cy="295888"/>
            </a:xfrm>
            <a:prstGeom prst="triangl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二等辺三角形 395">
              <a:extLst>
                <a:ext uri="{FF2B5EF4-FFF2-40B4-BE49-F238E27FC236}">
                  <a16:creationId xmlns:a16="http://schemas.microsoft.com/office/drawing/2014/main" id="{33D6FBC2-0ACD-63F7-9F93-308C2BC3E814}"/>
                </a:ext>
              </a:extLst>
            </p:cNvPr>
            <p:cNvSpPr/>
            <p:nvPr/>
          </p:nvSpPr>
          <p:spPr>
            <a:xfrm rot="21256242">
              <a:off x="1612128" y="940159"/>
              <a:ext cx="232679" cy="295888"/>
            </a:xfrm>
            <a:prstGeom prst="triangl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正方形/長方形 396">
              <a:extLst>
                <a:ext uri="{FF2B5EF4-FFF2-40B4-BE49-F238E27FC236}">
                  <a16:creationId xmlns:a16="http://schemas.microsoft.com/office/drawing/2014/main" id="{C307F4EE-3810-EF33-A78C-BD741226C01B}"/>
                </a:ext>
              </a:extLst>
            </p:cNvPr>
            <p:cNvSpPr/>
            <p:nvPr/>
          </p:nvSpPr>
          <p:spPr>
            <a:xfrm rot="10800000">
              <a:off x="1442008" y="4080885"/>
              <a:ext cx="552022" cy="2389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0E580464-480B-499E-2837-004955CDB779}"/>
                </a:ext>
              </a:extLst>
            </p:cNvPr>
            <p:cNvSpPr/>
            <p:nvPr/>
          </p:nvSpPr>
          <p:spPr>
            <a:xfrm>
              <a:off x="646966" y="3667851"/>
              <a:ext cx="1347064" cy="841134"/>
            </a:xfrm>
            <a:custGeom>
              <a:avLst/>
              <a:gdLst>
                <a:gd name="connsiteX0" fmla="*/ 17324 w 1347064"/>
                <a:gd name="connsiteY0" fmla="*/ 0 h 841134"/>
                <a:gd name="connsiteX1" fmla="*/ 1343551 w 1347064"/>
                <a:gd name="connsiteY1" fmla="*/ 1120 h 841134"/>
                <a:gd name="connsiteX2" fmla="*/ 1347064 w 1347064"/>
                <a:gd name="connsiteY2" fmla="*/ 841134 h 841134"/>
                <a:gd name="connsiteX3" fmla="*/ 0 w 1347064"/>
                <a:gd name="connsiteY3" fmla="*/ 841134 h 841134"/>
                <a:gd name="connsiteX4" fmla="*/ 17324 w 1347064"/>
                <a:gd name="connsiteY4" fmla="*/ 0 h 841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064" h="841134">
                  <a:moveTo>
                    <a:pt x="17324" y="0"/>
                  </a:moveTo>
                  <a:lnTo>
                    <a:pt x="1343551" y="1120"/>
                  </a:lnTo>
                  <a:lnTo>
                    <a:pt x="1347064" y="841134"/>
                  </a:lnTo>
                  <a:lnTo>
                    <a:pt x="0" y="841134"/>
                  </a:lnTo>
                  <a:lnTo>
                    <a:pt x="17324" y="0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正方形/長方形 1">
              <a:extLst>
                <a:ext uri="{FF2B5EF4-FFF2-40B4-BE49-F238E27FC236}">
                  <a16:creationId xmlns:a16="http://schemas.microsoft.com/office/drawing/2014/main" id="{ECA9F9F7-6983-020B-6AF4-EFED369D74DC}"/>
                </a:ext>
              </a:extLst>
            </p:cNvPr>
            <p:cNvSpPr/>
            <p:nvPr/>
          </p:nvSpPr>
          <p:spPr>
            <a:xfrm rot="736242" flipH="1">
              <a:off x="1827794" y="1316380"/>
              <a:ext cx="1561463" cy="1344452"/>
            </a:xfrm>
            <a:custGeom>
              <a:avLst/>
              <a:gdLst>
                <a:gd name="connsiteX0" fmla="*/ 0 w 899160"/>
                <a:gd name="connsiteY0" fmla="*/ 0 h 960120"/>
                <a:gd name="connsiteX1" fmla="*/ 899160 w 899160"/>
                <a:gd name="connsiteY1" fmla="*/ 0 h 960120"/>
                <a:gd name="connsiteX2" fmla="*/ 899160 w 899160"/>
                <a:gd name="connsiteY2" fmla="*/ 960120 h 960120"/>
                <a:gd name="connsiteX3" fmla="*/ 0 w 899160"/>
                <a:gd name="connsiteY3" fmla="*/ 960120 h 960120"/>
                <a:gd name="connsiteX4" fmla="*/ 0 w 899160"/>
                <a:gd name="connsiteY4" fmla="*/ 0 h 960120"/>
                <a:gd name="connsiteX0" fmla="*/ 0 w 989647"/>
                <a:gd name="connsiteY0" fmla="*/ 0 h 1050607"/>
                <a:gd name="connsiteX1" fmla="*/ 989647 w 989647"/>
                <a:gd name="connsiteY1" fmla="*/ 90487 h 1050607"/>
                <a:gd name="connsiteX2" fmla="*/ 989647 w 989647"/>
                <a:gd name="connsiteY2" fmla="*/ 1050607 h 1050607"/>
                <a:gd name="connsiteX3" fmla="*/ 90487 w 989647"/>
                <a:gd name="connsiteY3" fmla="*/ 1050607 h 1050607"/>
                <a:gd name="connsiteX4" fmla="*/ 0 w 989647"/>
                <a:gd name="connsiteY4" fmla="*/ 0 h 1050607"/>
                <a:gd name="connsiteX0" fmla="*/ 0 w 989647"/>
                <a:gd name="connsiteY0" fmla="*/ 123826 h 1174433"/>
                <a:gd name="connsiteX1" fmla="*/ 818197 w 989647"/>
                <a:gd name="connsiteY1" fmla="*/ 0 h 1174433"/>
                <a:gd name="connsiteX2" fmla="*/ 989647 w 989647"/>
                <a:gd name="connsiteY2" fmla="*/ 1174433 h 1174433"/>
                <a:gd name="connsiteX3" fmla="*/ 90487 w 989647"/>
                <a:gd name="connsiteY3" fmla="*/ 1174433 h 1174433"/>
                <a:gd name="connsiteX4" fmla="*/ 0 w 989647"/>
                <a:gd name="connsiteY4" fmla="*/ 123826 h 1174433"/>
                <a:gd name="connsiteX0" fmla="*/ 0 w 1094422"/>
                <a:gd name="connsiteY0" fmla="*/ 123826 h 1174433"/>
                <a:gd name="connsiteX1" fmla="*/ 818197 w 1094422"/>
                <a:gd name="connsiteY1" fmla="*/ 0 h 1174433"/>
                <a:gd name="connsiteX2" fmla="*/ 1094422 w 1094422"/>
                <a:gd name="connsiteY2" fmla="*/ 1100614 h 1174433"/>
                <a:gd name="connsiteX3" fmla="*/ 90487 w 1094422"/>
                <a:gd name="connsiteY3" fmla="*/ 1174433 h 1174433"/>
                <a:gd name="connsiteX4" fmla="*/ 0 w 1094422"/>
                <a:gd name="connsiteY4" fmla="*/ 123826 h 1174433"/>
                <a:gd name="connsiteX0" fmla="*/ 0 w 1094422"/>
                <a:gd name="connsiteY0" fmla="*/ 123826 h 1250633"/>
                <a:gd name="connsiteX1" fmla="*/ 818197 w 1094422"/>
                <a:gd name="connsiteY1" fmla="*/ 0 h 1250633"/>
                <a:gd name="connsiteX2" fmla="*/ 1094422 w 1094422"/>
                <a:gd name="connsiteY2" fmla="*/ 1100614 h 1250633"/>
                <a:gd name="connsiteX3" fmla="*/ 111919 w 1094422"/>
                <a:gd name="connsiteY3" fmla="*/ 1250633 h 1250633"/>
                <a:gd name="connsiteX4" fmla="*/ 0 w 1094422"/>
                <a:gd name="connsiteY4" fmla="*/ 123826 h 1250633"/>
                <a:gd name="connsiteX0" fmla="*/ 0 w 1094422"/>
                <a:gd name="connsiteY0" fmla="*/ 142876 h 1269683"/>
                <a:gd name="connsiteX1" fmla="*/ 851534 w 1094422"/>
                <a:gd name="connsiteY1" fmla="*/ 0 h 1269683"/>
                <a:gd name="connsiteX2" fmla="*/ 1094422 w 1094422"/>
                <a:gd name="connsiteY2" fmla="*/ 1119664 h 1269683"/>
                <a:gd name="connsiteX3" fmla="*/ 111919 w 1094422"/>
                <a:gd name="connsiteY3" fmla="*/ 1269683 h 1269683"/>
                <a:gd name="connsiteX4" fmla="*/ 0 w 1094422"/>
                <a:gd name="connsiteY4" fmla="*/ 142876 h 1269683"/>
                <a:gd name="connsiteX0" fmla="*/ 0 w 961072"/>
                <a:gd name="connsiteY0" fmla="*/ 142876 h 1269683"/>
                <a:gd name="connsiteX1" fmla="*/ 851534 w 961072"/>
                <a:gd name="connsiteY1" fmla="*/ 0 h 1269683"/>
                <a:gd name="connsiteX2" fmla="*/ 961072 w 961072"/>
                <a:gd name="connsiteY2" fmla="*/ 1117282 h 1269683"/>
                <a:gd name="connsiteX3" fmla="*/ 111919 w 961072"/>
                <a:gd name="connsiteY3" fmla="*/ 1269683 h 1269683"/>
                <a:gd name="connsiteX4" fmla="*/ 0 w 961072"/>
                <a:gd name="connsiteY4" fmla="*/ 142876 h 1269683"/>
                <a:gd name="connsiteX0" fmla="*/ 359569 w 1320641"/>
                <a:gd name="connsiteY0" fmla="*/ 142876 h 1303020"/>
                <a:gd name="connsiteX1" fmla="*/ 1211103 w 1320641"/>
                <a:gd name="connsiteY1" fmla="*/ 0 h 1303020"/>
                <a:gd name="connsiteX2" fmla="*/ 1320641 w 1320641"/>
                <a:gd name="connsiteY2" fmla="*/ 1117282 h 1303020"/>
                <a:gd name="connsiteX3" fmla="*/ 0 w 1320641"/>
                <a:gd name="connsiteY3" fmla="*/ 1303020 h 1303020"/>
                <a:gd name="connsiteX4" fmla="*/ 359569 w 1320641"/>
                <a:gd name="connsiteY4" fmla="*/ 142876 h 1303020"/>
                <a:gd name="connsiteX0" fmla="*/ 0 w 1451610"/>
                <a:gd name="connsiteY0" fmla="*/ 200026 h 1303020"/>
                <a:gd name="connsiteX1" fmla="*/ 1342072 w 1451610"/>
                <a:gd name="connsiteY1" fmla="*/ 0 h 1303020"/>
                <a:gd name="connsiteX2" fmla="*/ 1451610 w 1451610"/>
                <a:gd name="connsiteY2" fmla="*/ 1117282 h 1303020"/>
                <a:gd name="connsiteX3" fmla="*/ 130969 w 1451610"/>
                <a:gd name="connsiteY3" fmla="*/ 1303020 h 1303020"/>
                <a:gd name="connsiteX4" fmla="*/ 0 w 1451610"/>
                <a:gd name="connsiteY4" fmla="*/ 200026 h 1303020"/>
                <a:gd name="connsiteX0" fmla="*/ 0 w 1451610"/>
                <a:gd name="connsiteY0" fmla="*/ 209551 h 1312545"/>
                <a:gd name="connsiteX1" fmla="*/ 1342072 w 1451610"/>
                <a:gd name="connsiteY1" fmla="*/ 0 h 1312545"/>
                <a:gd name="connsiteX2" fmla="*/ 1451610 w 1451610"/>
                <a:gd name="connsiteY2" fmla="*/ 1126807 h 1312545"/>
                <a:gd name="connsiteX3" fmla="*/ 130969 w 1451610"/>
                <a:gd name="connsiteY3" fmla="*/ 1312545 h 1312545"/>
                <a:gd name="connsiteX4" fmla="*/ 0 w 1451610"/>
                <a:gd name="connsiteY4" fmla="*/ 209551 h 1312545"/>
                <a:gd name="connsiteX0" fmla="*/ 73818 w 1320641"/>
                <a:gd name="connsiteY0" fmla="*/ 180976 h 1312545"/>
                <a:gd name="connsiteX1" fmla="*/ 1211103 w 1320641"/>
                <a:gd name="connsiteY1" fmla="*/ 0 h 1312545"/>
                <a:gd name="connsiteX2" fmla="*/ 1320641 w 1320641"/>
                <a:gd name="connsiteY2" fmla="*/ 1126807 h 1312545"/>
                <a:gd name="connsiteX3" fmla="*/ 0 w 1320641"/>
                <a:gd name="connsiteY3" fmla="*/ 1312545 h 1312545"/>
                <a:gd name="connsiteX4" fmla="*/ 73818 w 1320641"/>
                <a:gd name="connsiteY4" fmla="*/ 180976 h 1312545"/>
                <a:gd name="connsiteX0" fmla="*/ 0 w 1246823"/>
                <a:gd name="connsiteY0" fmla="*/ 180976 h 1279207"/>
                <a:gd name="connsiteX1" fmla="*/ 1137285 w 1246823"/>
                <a:gd name="connsiteY1" fmla="*/ 0 h 1279207"/>
                <a:gd name="connsiteX2" fmla="*/ 1246823 w 1246823"/>
                <a:gd name="connsiteY2" fmla="*/ 1126807 h 1279207"/>
                <a:gd name="connsiteX3" fmla="*/ 166688 w 1246823"/>
                <a:gd name="connsiteY3" fmla="*/ 1279207 h 1279207"/>
                <a:gd name="connsiteX4" fmla="*/ 0 w 1246823"/>
                <a:gd name="connsiteY4" fmla="*/ 180976 h 1279207"/>
                <a:gd name="connsiteX0" fmla="*/ 0 w 1234917"/>
                <a:gd name="connsiteY0" fmla="*/ 180976 h 1279207"/>
                <a:gd name="connsiteX1" fmla="*/ 1125379 w 1234917"/>
                <a:gd name="connsiteY1" fmla="*/ 0 h 1279207"/>
                <a:gd name="connsiteX2" fmla="*/ 1234917 w 1234917"/>
                <a:gd name="connsiteY2" fmla="*/ 1126807 h 1279207"/>
                <a:gd name="connsiteX3" fmla="*/ 154782 w 1234917"/>
                <a:gd name="connsiteY3" fmla="*/ 1279207 h 1279207"/>
                <a:gd name="connsiteX4" fmla="*/ 0 w 1234917"/>
                <a:gd name="connsiteY4" fmla="*/ 180976 h 1279207"/>
                <a:gd name="connsiteX0" fmla="*/ 0 w 1239679"/>
                <a:gd name="connsiteY0" fmla="*/ 188120 h 1279207"/>
                <a:gd name="connsiteX1" fmla="*/ 1130141 w 1239679"/>
                <a:gd name="connsiteY1" fmla="*/ 0 h 1279207"/>
                <a:gd name="connsiteX2" fmla="*/ 1239679 w 1239679"/>
                <a:gd name="connsiteY2" fmla="*/ 1126807 h 1279207"/>
                <a:gd name="connsiteX3" fmla="*/ 159544 w 1239679"/>
                <a:gd name="connsiteY3" fmla="*/ 1279207 h 1279207"/>
                <a:gd name="connsiteX4" fmla="*/ 0 w 1239679"/>
                <a:gd name="connsiteY4" fmla="*/ 188120 h 1279207"/>
                <a:gd name="connsiteX0" fmla="*/ 0 w 1457821"/>
                <a:gd name="connsiteY0" fmla="*/ 26757 h 1117844"/>
                <a:gd name="connsiteX1" fmla="*/ 1457821 w 1457821"/>
                <a:gd name="connsiteY1" fmla="*/ 0 h 1117844"/>
                <a:gd name="connsiteX2" fmla="*/ 1239679 w 1457821"/>
                <a:gd name="connsiteY2" fmla="*/ 965444 h 1117844"/>
                <a:gd name="connsiteX3" fmla="*/ 159544 w 1457821"/>
                <a:gd name="connsiteY3" fmla="*/ 1117844 h 1117844"/>
                <a:gd name="connsiteX4" fmla="*/ 0 w 1457821"/>
                <a:gd name="connsiteY4" fmla="*/ 26757 h 1117844"/>
                <a:gd name="connsiteX0" fmla="*/ 142470 w 1298277"/>
                <a:gd name="connsiteY0" fmla="*/ 43101 h 1117844"/>
                <a:gd name="connsiteX1" fmla="*/ 1298277 w 1298277"/>
                <a:gd name="connsiteY1" fmla="*/ 0 h 1117844"/>
                <a:gd name="connsiteX2" fmla="*/ 1080135 w 1298277"/>
                <a:gd name="connsiteY2" fmla="*/ 965444 h 1117844"/>
                <a:gd name="connsiteX3" fmla="*/ 0 w 1298277"/>
                <a:gd name="connsiteY3" fmla="*/ 1117844 h 1117844"/>
                <a:gd name="connsiteX4" fmla="*/ 142470 w 1298277"/>
                <a:gd name="connsiteY4" fmla="*/ 43101 h 1117844"/>
                <a:gd name="connsiteX0" fmla="*/ 159308 w 1298277"/>
                <a:gd name="connsiteY0" fmla="*/ 43063 h 1117844"/>
                <a:gd name="connsiteX1" fmla="*/ 1298277 w 1298277"/>
                <a:gd name="connsiteY1" fmla="*/ 0 h 1117844"/>
                <a:gd name="connsiteX2" fmla="*/ 1080135 w 1298277"/>
                <a:gd name="connsiteY2" fmla="*/ 965444 h 1117844"/>
                <a:gd name="connsiteX3" fmla="*/ 0 w 1298277"/>
                <a:gd name="connsiteY3" fmla="*/ 1117844 h 1117844"/>
                <a:gd name="connsiteX4" fmla="*/ 159308 w 1298277"/>
                <a:gd name="connsiteY4" fmla="*/ 43063 h 1117844"/>
                <a:gd name="connsiteX0" fmla="*/ 151571 w 1298277"/>
                <a:gd name="connsiteY0" fmla="*/ 46784 h 1117844"/>
                <a:gd name="connsiteX1" fmla="*/ 1298277 w 1298277"/>
                <a:gd name="connsiteY1" fmla="*/ 0 h 1117844"/>
                <a:gd name="connsiteX2" fmla="*/ 1080135 w 1298277"/>
                <a:gd name="connsiteY2" fmla="*/ 965444 h 1117844"/>
                <a:gd name="connsiteX3" fmla="*/ 0 w 1298277"/>
                <a:gd name="connsiteY3" fmla="*/ 1117844 h 1117844"/>
                <a:gd name="connsiteX4" fmla="*/ 151571 w 1298277"/>
                <a:gd name="connsiteY4" fmla="*/ 46784 h 111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277" h="1117844">
                  <a:moveTo>
                    <a:pt x="151571" y="46784"/>
                  </a:moveTo>
                  <a:lnTo>
                    <a:pt x="1298277" y="0"/>
                  </a:lnTo>
                  <a:lnTo>
                    <a:pt x="1080135" y="965444"/>
                  </a:lnTo>
                  <a:lnTo>
                    <a:pt x="0" y="1117844"/>
                  </a:lnTo>
                  <a:lnTo>
                    <a:pt x="151571" y="46784"/>
                  </a:lnTo>
                  <a:close/>
                </a:path>
              </a:pathLst>
            </a:custGeom>
            <a:solidFill>
              <a:srgbClr val="F4EE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0" name="正方形/長方形 1">
              <a:extLst>
                <a:ext uri="{FF2B5EF4-FFF2-40B4-BE49-F238E27FC236}">
                  <a16:creationId xmlns:a16="http://schemas.microsoft.com/office/drawing/2014/main" id="{1AAA7839-36E9-7A92-3116-851B489245FD}"/>
                </a:ext>
              </a:extLst>
            </p:cNvPr>
            <p:cNvSpPr/>
            <p:nvPr/>
          </p:nvSpPr>
          <p:spPr>
            <a:xfrm rot="16696242">
              <a:off x="1418340" y="2851891"/>
              <a:ext cx="1305260" cy="347113"/>
            </a:xfrm>
            <a:custGeom>
              <a:avLst/>
              <a:gdLst>
                <a:gd name="connsiteX0" fmla="*/ 0 w 899160"/>
                <a:gd name="connsiteY0" fmla="*/ 0 h 960120"/>
                <a:gd name="connsiteX1" fmla="*/ 899160 w 899160"/>
                <a:gd name="connsiteY1" fmla="*/ 0 h 960120"/>
                <a:gd name="connsiteX2" fmla="*/ 899160 w 899160"/>
                <a:gd name="connsiteY2" fmla="*/ 960120 h 960120"/>
                <a:gd name="connsiteX3" fmla="*/ 0 w 899160"/>
                <a:gd name="connsiteY3" fmla="*/ 960120 h 960120"/>
                <a:gd name="connsiteX4" fmla="*/ 0 w 899160"/>
                <a:gd name="connsiteY4" fmla="*/ 0 h 960120"/>
                <a:gd name="connsiteX0" fmla="*/ 0 w 989647"/>
                <a:gd name="connsiteY0" fmla="*/ 0 h 1050607"/>
                <a:gd name="connsiteX1" fmla="*/ 989647 w 989647"/>
                <a:gd name="connsiteY1" fmla="*/ 90487 h 1050607"/>
                <a:gd name="connsiteX2" fmla="*/ 989647 w 989647"/>
                <a:gd name="connsiteY2" fmla="*/ 1050607 h 1050607"/>
                <a:gd name="connsiteX3" fmla="*/ 90487 w 989647"/>
                <a:gd name="connsiteY3" fmla="*/ 1050607 h 1050607"/>
                <a:gd name="connsiteX4" fmla="*/ 0 w 989647"/>
                <a:gd name="connsiteY4" fmla="*/ 0 h 1050607"/>
                <a:gd name="connsiteX0" fmla="*/ 0 w 989647"/>
                <a:gd name="connsiteY0" fmla="*/ 123826 h 1174433"/>
                <a:gd name="connsiteX1" fmla="*/ 818197 w 989647"/>
                <a:gd name="connsiteY1" fmla="*/ 0 h 1174433"/>
                <a:gd name="connsiteX2" fmla="*/ 989647 w 989647"/>
                <a:gd name="connsiteY2" fmla="*/ 1174433 h 1174433"/>
                <a:gd name="connsiteX3" fmla="*/ 90487 w 989647"/>
                <a:gd name="connsiteY3" fmla="*/ 1174433 h 1174433"/>
                <a:gd name="connsiteX4" fmla="*/ 0 w 989647"/>
                <a:gd name="connsiteY4" fmla="*/ 123826 h 1174433"/>
                <a:gd name="connsiteX0" fmla="*/ 0 w 1094422"/>
                <a:gd name="connsiteY0" fmla="*/ 123826 h 1174433"/>
                <a:gd name="connsiteX1" fmla="*/ 818197 w 1094422"/>
                <a:gd name="connsiteY1" fmla="*/ 0 h 1174433"/>
                <a:gd name="connsiteX2" fmla="*/ 1094422 w 1094422"/>
                <a:gd name="connsiteY2" fmla="*/ 1100614 h 1174433"/>
                <a:gd name="connsiteX3" fmla="*/ 90487 w 1094422"/>
                <a:gd name="connsiteY3" fmla="*/ 1174433 h 1174433"/>
                <a:gd name="connsiteX4" fmla="*/ 0 w 1094422"/>
                <a:gd name="connsiteY4" fmla="*/ 123826 h 1174433"/>
                <a:gd name="connsiteX0" fmla="*/ 0 w 1094422"/>
                <a:gd name="connsiteY0" fmla="*/ 123826 h 1250633"/>
                <a:gd name="connsiteX1" fmla="*/ 818197 w 1094422"/>
                <a:gd name="connsiteY1" fmla="*/ 0 h 1250633"/>
                <a:gd name="connsiteX2" fmla="*/ 1094422 w 1094422"/>
                <a:gd name="connsiteY2" fmla="*/ 1100614 h 1250633"/>
                <a:gd name="connsiteX3" fmla="*/ 111919 w 1094422"/>
                <a:gd name="connsiteY3" fmla="*/ 1250633 h 1250633"/>
                <a:gd name="connsiteX4" fmla="*/ 0 w 1094422"/>
                <a:gd name="connsiteY4" fmla="*/ 123826 h 1250633"/>
                <a:gd name="connsiteX0" fmla="*/ 0 w 1094422"/>
                <a:gd name="connsiteY0" fmla="*/ 142876 h 1269683"/>
                <a:gd name="connsiteX1" fmla="*/ 851534 w 1094422"/>
                <a:gd name="connsiteY1" fmla="*/ 0 h 1269683"/>
                <a:gd name="connsiteX2" fmla="*/ 1094422 w 1094422"/>
                <a:gd name="connsiteY2" fmla="*/ 1119664 h 1269683"/>
                <a:gd name="connsiteX3" fmla="*/ 111919 w 1094422"/>
                <a:gd name="connsiteY3" fmla="*/ 1269683 h 1269683"/>
                <a:gd name="connsiteX4" fmla="*/ 0 w 1094422"/>
                <a:gd name="connsiteY4" fmla="*/ 142876 h 1269683"/>
                <a:gd name="connsiteX0" fmla="*/ 0 w 961072"/>
                <a:gd name="connsiteY0" fmla="*/ 142876 h 1269683"/>
                <a:gd name="connsiteX1" fmla="*/ 851534 w 961072"/>
                <a:gd name="connsiteY1" fmla="*/ 0 h 1269683"/>
                <a:gd name="connsiteX2" fmla="*/ 961072 w 961072"/>
                <a:gd name="connsiteY2" fmla="*/ 1117282 h 1269683"/>
                <a:gd name="connsiteX3" fmla="*/ 111919 w 961072"/>
                <a:gd name="connsiteY3" fmla="*/ 1269683 h 1269683"/>
                <a:gd name="connsiteX4" fmla="*/ 0 w 961072"/>
                <a:gd name="connsiteY4" fmla="*/ 142876 h 1269683"/>
                <a:gd name="connsiteX0" fmla="*/ 359569 w 1320641"/>
                <a:gd name="connsiteY0" fmla="*/ 142876 h 1303020"/>
                <a:gd name="connsiteX1" fmla="*/ 1211103 w 1320641"/>
                <a:gd name="connsiteY1" fmla="*/ 0 h 1303020"/>
                <a:gd name="connsiteX2" fmla="*/ 1320641 w 1320641"/>
                <a:gd name="connsiteY2" fmla="*/ 1117282 h 1303020"/>
                <a:gd name="connsiteX3" fmla="*/ 0 w 1320641"/>
                <a:gd name="connsiteY3" fmla="*/ 1303020 h 1303020"/>
                <a:gd name="connsiteX4" fmla="*/ 359569 w 1320641"/>
                <a:gd name="connsiteY4" fmla="*/ 142876 h 1303020"/>
                <a:gd name="connsiteX0" fmla="*/ 0 w 1451610"/>
                <a:gd name="connsiteY0" fmla="*/ 200026 h 1303020"/>
                <a:gd name="connsiteX1" fmla="*/ 1342072 w 1451610"/>
                <a:gd name="connsiteY1" fmla="*/ 0 h 1303020"/>
                <a:gd name="connsiteX2" fmla="*/ 1451610 w 1451610"/>
                <a:gd name="connsiteY2" fmla="*/ 1117282 h 1303020"/>
                <a:gd name="connsiteX3" fmla="*/ 130969 w 1451610"/>
                <a:gd name="connsiteY3" fmla="*/ 1303020 h 1303020"/>
                <a:gd name="connsiteX4" fmla="*/ 0 w 1451610"/>
                <a:gd name="connsiteY4" fmla="*/ 200026 h 1303020"/>
                <a:gd name="connsiteX0" fmla="*/ 0 w 1451610"/>
                <a:gd name="connsiteY0" fmla="*/ 209551 h 1312545"/>
                <a:gd name="connsiteX1" fmla="*/ 1342072 w 1451610"/>
                <a:gd name="connsiteY1" fmla="*/ 0 h 1312545"/>
                <a:gd name="connsiteX2" fmla="*/ 1451610 w 1451610"/>
                <a:gd name="connsiteY2" fmla="*/ 1126807 h 1312545"/>
                <a:gd name="connsiteX3" fmla="*/ 130969 w 1451610"/>
                <a:gd name="connsiteY3" fmla="*/ 1312545 h 1312545"/>
                <a:gd name="connsiteX4" fmla="*/ 0 w 1451610"/>
                <a:gd name="connsiteY4" fmla="*/ 209551 h 1312545"/>
                <a:gd name="connsiteX0" fmla="*/ 0 w 1453991"/>
                <a:gd name="connsiteY0" fmla="*/ 290514 h 1312545"/>
                <a:gd name="connsiteX1" fmla="*/ 1344453 w 1453991"/>
                <a:gd name="connsiteY1" fmla="*/ 0 h 1312545"/>
                <a:gd name="connsiteX2" fmla="*/ 1453991 w 1453991"/>
                <a:gd name="connsiteY2" fmla="*/ 1126807 h 1312545"/>
                <a:gd name="connsiteX3" fmla="*/ 133350 w 1453991"/>
                <a:gd name="connsiteY3" fmla="*/ 1312545 h 1312545"/>
                <a:gd name="connsiteX4" fmla="*/ 0 w 1453991"/>
                <a:gd name="connsiteY4" fmla="*/ 290514 h 1312545"/>
                <a:gd name="connsiteX0" fmla="*/ 0 w 1453991"/>
                <a:gd name="connsiteY0" fmla="*/ 180976 h 1203007"/>
                <a:gd name="connsiteX1" fmla="*/ 1311116 w 1453991"/>
                <a:gd name="connsiteY1" fmla="*/ 0 h 1203007"/>
                <a:gd name="connsiteX2" fmla="*/ 1453991 w 1453991"/>
                <a:gd name="connsiteY2" fmla="*/ 1017269 h 1203007"/>
                <a:gd name="connsiteX3" fmla="*/ 133350 w 1453991"/>
                <a:gd name="connsiteY3" fmla="*/ 1203007 h 1203007"/>
                <a:gd name="connsiteX4" fmla="*/ 0 w 1453991"/>
                <a:gd name="connsiteY4" fmla="*/ 180976 h 1203007"/>
                <a:gd name="connsiteX0" fmla="*/ 0 w 1311116"/>
                <a:gd name="connsiteY0" fmla="*/ 180976 h 1203007"/>
                <a:gd name="connsiteX1" fmla="*/ 1311116 w 1311116"/>
                <a:gd name="connsiteY1" fmla="*/ 0 h 1203007"/>
                <a:gd name="connsiteX2" fmla="*/ 1153954 w 1311116"/>
                <a:gd name="connsiteY2" fmla="*/ 181451 h 1203007"/>
                <a:gd name="connsiteX3" fmla="*/ 133350 w 1311116"/>
                <a:gd name="connsiteY3" fmla="*/ 1203007 h 1203007"/>
                <a:gd name="connsiteX4" fmla="*/ 0 w 1311116"/>
                <a:gd name="connsiteY4" fmla="*/ 180976 h 1203007"/>
                <a:gd name="connsiteX0" fmla="*/ 0 w 1311116"/>
                <a:gd name="connsiteY0" fmla="*/ 180976 h 314801"/>
                <a:gd name="connsiteX1" fmla="*/ 1311116 w 1311116"/>
                <a:gd name="connsiteY1" fmla="*/ 0 h 314801"/>
                <a:gd name="connsiteX2" fmla="*/ 1153954 w 1311116"/>
                <a:gd name="connsiteY2" fmla="*/ 181451 h 314801"/>
                <a:gd name="connsiteX3" fmla="*/ 154782 w 1311116"/>
                <a:gd name="connsiteY3" fmla="*/ 314801 h 314801"/>
                <a:gd name="connsiteX4" fmla="*/ 0 w 1311116"/>
                <a:gd name="connsiteY4" fmla="*/ 180976 h 314801"/>
                <a:gd name="connsiteX0" fmla="*/ 0 w 1311116"/>
                <a:gd name="connsiteY0" fmla="*/ 180976 h 314801"/>
                <a:gd name="connsiteX1" fmla="*/ 1311116 w 1311116"/>
                <a:gd name="connsiteY1" fmla="*/ 0 h 314801"/>
                <a:gd name="connsiteX2" fmla="*/ 1230154 w 1311116"/>
                <a:gd name="connsiteY2" fmla="*/ 152876 h 314801"/>
                <a:gd name="connsiteX3" fmla="*/ 154782 w 1311116"/>
                <a:gd name="connsiteY3" fmla="*/ 314801 h 314801"/>
                <a:gd name="connsiteX4" fmla="*/ 0 w 1311116"/>
                <a:gd name="connsiteY4" fmla="*/ 180976 h 314801"/>
                <a:gd name="connsiteX0" fmla="*/ 0 w 1311116"/>
                <a:gd name="connsiteY0" fmla="*/ 180976 h 314801"/>
                <a:gd name="connsiteX1" fmla="*/ 1311116 w 1311116"/>
                <a:gd name="connsiteY1" fmla="*/ 0 h 314801"/>
                <a:gd name="connsiteX2" fmla="*/ 1227772 w 1311116"/>
                <a:gd name="connsiteY2" fmla="*/ 167163 h 314801"/>
                <a:gd name="connsiteX3" fmla="*/ 154782 w 1311116"/>
                <a:gd name="connsiteY3" fmla="*/ 314801 h 314801"/>
                <a:gd name="connsiteX4" fmla="*/ 0 w 1311116"/>
                <a:gd name="connsiteY4" fmla="*/ 180976 h 314801"/>
                <a:gd name="connsiteX0" fmla="*/ 0 w 1303972"/>
                <a:gd name="connsiteY0" fmla="*/ 185738 h 314801"/>
                <a:gd name="connsiteX1" fmla="*/ 1303972 w 1303972"/>
                <a:gd name="connsiteY1" fmla="*/ 0 h 314801"/>
                <a:gd name="connsiteX2" fmla="*/ 1220628 w 1303972"/>
                <a:gd name="connsiteY2" fmla="*/ 167163 h 314801"/>
                <a:gd name="connsiteX3" fmla="*/ 147638 w 1303972"/>
                <a:gd name="connsiteY3" fmla="*/ 314801 h 314801"/>
                <a:gd name="connsiteX4" fmla="*/ 0 w 1303972"/>
                <a:gd name="connsiteY4" fmla="*/ 185738 h 314801"/>
                <a:gd name="connsiteX0" fmla="*/ 0 w 1306354"/>
                <a:gd name="connsiteY0" fmla="*/ 183357 h 314801"/>
                <a:gd name="connsiteX1" fmla="*/ 1306354 w 1306354"/>
                <a:gd name="connsiteY1" fmla="*/ 0 h 314801"/>
                <a:gd name="connsiteX2" fmla="*/ 1223010 w 1306354"/>
                <a:gd name="connsiteY2" fmla="*/ 167163 h 314801"/>
                <a:gd name="connsiteX3" fmla="*/ 150020 w 1306354"/>
                <a:gd name="connsiteY3" fmla="*/ 314801 h 314801"/>
                <a:gd name="connsiteX4" fmla="*/ 0 w 1306354"/>
                <a:gd name="connsiteY4" fmla="*/ 183357 h 314801"/>
                <a:gd name="connsiteX0" fmla="*/ 0 w 1306354"/>
                <a:gd name="connsiteY0" fmla="*/ 176214 h 314801"/>
                <a:gd name="connsiteX1" fmla="*/ 1306354 w 1306354"/>
                <a:gd name="connsiteY1" fmla="*/ 0 h 314801"/>
                <a:gd name="connsiteX2" fmla="*/ 1223010 w 1306354"/>
                <a:gd name="connsiteY2" fmla="*/ 167163 h 314801"/>
                <a:gd name="connsiteX3" fmla="*/ 150020 w 1306354"/>
                <a:gd name="connsiteY3" fmla="*/ 314801 h 314801"/>
                <a:gd name="connsiteX4" fmla="*/ 0 w 1306354"/>
                <a:gd name="connsiteY4" fmla="*/ 176214 h 314801"/>
                <a:gd name="connsiteX0" fmla="*/ 0 w 1308736"/>
                <a:gd name="connsiteY0" fmla="*/ 185739 h 314801"/>
                <a:gd name="connsiteX1" fmla="*/ 1308736 w 1308736"/>
                <a:gd name="connsiteY1" fmla="*/ 0 h 314801"/>
                <a:gd name="connsiteX2" fmla="*/ 1225392 w 1308736"/>
                <a:gd name="connsiteY2" fmla="*/ 167163 h 314801"/>
                <a:gd name="connsiteX3" fmla="*/ 152402 w 1308736"/>
                <a:gd name="connsiteY3" fmla="*/ 314801 h 314801"/>
                <a:gd name="connsiteX4" fmla="*/ 0 w 1308736"/>
                <a:gd name="connsiteY4" fmla="*/ 185739 h 314801"/>
                <a:gd name="connsiteX0" fmla="*/ 85723 w 1156334"/>
                <a:gd name="connsiteY0" fmla="*/ 152402 h 314801"/>
                <a:gd name="connsiteX1" fmla="*/ 1156334 w 1156334"/>
                <a:gd name="connsiteY1" fmla="*/ 0 h 314801"/>
                <a:gd name="connsiteX2" fmla="*/ 1072990 w 1156334"/>
                <a:gd name="connsiteY2" fmla="*/ 167163 h 314801"/>
                <a:gd name="connsiteX3" fmla="*/ 0 w 1156334"/>
                <a:gd name="connsiteY3" fmla="*/ 314801 h 314801"/>
                <a:gd name="connsiteX4" fmla="*/ 85723 w 1156334"/>
                <a:gd name="connsiteY4" fmla="*/ 152402 h 314801"/>
                <a:gd name="connsiteX0" fmla="*/ 0 w 1070611"/>
                <a:gd name="connsiteY0" fmla="*/ 152402 h 288607"/>
                <a:gd name="connsiteX1" fmla="*/ 1070611 w 1070611"/>
                <a:gd name="connsiteY1" fmla="*/ 0 h 288607"/>
                <a:gd name="connsiteX2" fmla="*/ 987267 w 1070611"/>
                <a:gd name="connsiteY2" fmla="*/ 167163 h 288607"/>
                <a:gd name="connsiteX3" fmla="*/ 135734 w 1070611"/>
                <a:gd name="connsiteY3" fmla="*/ 288607 h 288607"/>
                <a:gd name="connsiteX4" fmla="*/ 0 w 1070611"/>
                <a:gd name="connsiteY4" fmla="*/ 152402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611" h="288607">
                  <a:moveTo>
                    <a:pt x="0" y="152402"/>
                  </a:moveTo>
                  <a:lnTo>
                    <a:pt x="1070611" y="0"/>
                  </a:lnTo>
                  <a:lnTo>
                    <a:pt x="987267" y="167163"/>
                  </a:lnTo>
                  <a:lnTo>
                    <a:pt x="135734" y="288607"/>
                  </a:lnTo>
                  <a:lnTo>
                    <a:pt x="0" y="15240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1" name="正方形/長方形 1">
              <a:extLst>
                <a:ext uri="{FF2B5EF4-FFF2-40B4-BE49-F238E27FC236}">
                  <a16:creationId xmlns:a16="http://schemas.microsoft.com/office/drawing/2014/main" id="{829ABB3D-D697-487C-C454-0D9230C357D7}"/>
                </a:ext>
              </a:extLst>
            </p:cNvPr>
            <p:cNvSpPr/>
            <p:nvPr/>
          </p:nvSpPr>
          <p:spPr>
            <a:xfrm rot="16696242">
              <a:off x="565521" y="2241447"/>
              <a:ext cx="1490986" cy="1538527"/>
            </a:xfrm>
            <a:custGeom>
              <a:avLst/>
              <a:gdLst>
                <a:gd name="connsiteX0" fmla="*/ 0 w 899160"/>
                <a:gd name="connsiteY0" fmla="*/ 0 h 960120"/>
                <a:gd name="connsiteX1" fmla="*/ 899160 w 899160"/>
                <a:gd name="connsiteY1" fmla="*/ 0 h 960120"/>
                <a:gd name="connsiteX2" fmla="*/ 899160 w 899160"/>
                <a:gd name="connsiteY2" fmla="*/ 960120 h 960120"/>
                <a:gd name="connsiteX3" fmla="*/ 0 w 899160"/>
                <a:gd name="connsiteY3" fmla="*/ 960120 h 960120"/>
                <a:gd name="connsiteX4" fmla="*/ 0 w 899160"/>
                <a:gd name="connsiteY4" fmla="*/ 0 h 960120"/>
                <a:gd name="connsiteX0" fmla="*/ 0 w 989647"/>
                <a:gd name="connsiteY0" fmla="*/ 0 h 1050607"/>
                <a:gd name="connsiteX1" fmla="*/ 989647 w 989647"/>
                <a:gd name="connsiteY1" fmla="*/ 90487 h 1050607"/>
                <a:gd name="connsiteX2" fmla="*/ 989647 w 989647"/>
                <a:gd name="connsiteY2" fmla="*/ 1050607 h 1050607"/>
                <a:gd name="connsiteX3" fmla="*/ 90487 w 989647"/>
                <a:gd name="connsiteY3" fmla="*/ 1050607 h 1050607"/>
                <a:gd name="connsiteX4" fmla="*/ 0 w 989647"/>
                <a:gd name="connsiteY4" fmla="*/ 0 h 1050607"/>
                <a:gd name="connsiteX0" fmla="*/ 0 w 989647"/>
                <a:gd name="connsiteY0" fmla="*/ 123826 h 1174433"/>
                <a:gd name="connsiteX1" fmla="*/ 818197 w 989647"/>
                <a:gd name="connsiteY1" fmla="*/ 0 h 1174433"/>
                <a:gd name="connsiteX2" fmla="*/ 989647 w 989647"/>
                <a:gd name="connsiteY2" fmla="*/ 1174433 h 1174433"/>
                <a:gd name="connsiteX3" fmla="*/ 90487 w 989647"/>
                <a:gd name="connsiteY3" fmla="*/ 1174433 h 1174433"/>
                <a:gd name="connsiteX4" fmla="*/ 0 w 989647"/>
                <a:gd name="connsiteY4" fmla="*/ 123826 h 1174433"/>
                <a:gd name="connsiteX0" fmla="*/ 0 w 1094422"/>
                <a:gd name="connsiteY0" fmla="*/ 123826 h 1174433"/>
                <a:gd name="connsiteX1" fmla="*/ 818197 w 1094422"/>
                <a:gd name="connsiteY1" fmla="*/ 0 h 1174433"/>
                <a:gd name="connsiteX2" fmla="*/ 1094422 w 1094422"/>
                <a:gd name="connsiteY2" fmla="*/ 1100614 h 1174433"/>
                <a:gd name="connsiteX3" fmla="*/ 90487 w 1094422"/>
                <a:gd name="connsiteY3" fmla="*/ 1174433 h 1174433"/>
                <a:gd name="connsiteX4" fmla="*/ 0 w 1094422"/>
                <a:gd name="connsiteY4" fmla="*/ 123826 h 1174433"/>
                <a:gd name="connsiteX0" fmla="*/ 0 w 1094422"/>
                <a:gd name="connsiteY0" fmla="*/ 123826 h 1250633"/>
                <a:gd name="connsiteX1" fmla="*/ 818197 w 1094422"/>
                <a:gd name="connsiteY1" fmla="*/ 0 h 1250633"/>
                <a:gd name="connsiteX2" fmla="*/ 1094422 w 1094422"/>
                <a:gd name="connsiteY2" fmla="*/ 1100614 h 1250633"/>
                <a:gd name="connsiteX3" fmla="*/ 111919 w 1094422"/>
                <a:gd name="connsiteY3" fmla="*/ 1250633 h 1250633"/>
                <a:gd name="connsiteX4" fmla="*/ 0 w 1094422"/>
                <a:gd name="connsiteY4" fmla="*/ 123826 h 1250633"/>
                <a:gd name="connsiteX0" fmla="*/ 0 w 1094422"/>
                <a:gd name="connsiteY0" fmla="*/ 142876 h 1269683"/>
                <a:gd name="connsiteX1" fmla="*/ 851534 w 1094422"/>
                <a:gd name="connsiteY1" fmla="*/ 0 h 1269683"/>
                <a:gd name="connsiteX2" fmla="*/ 1094422 w 1094422"/>
                <a:gd name="connsiteY2" fmla="*/ 1119664 h 1269683"/>
                <a:gd name="connsiteX3" fmla="*/ 111919 w 1094422"/>
                <a:gd name="connsiteY3" fmla="*/ 1269683 h 1269683"/>
                <a:gd name="connsiteX4" fmla="*/ 0 w 1094422"/>
                <a:gd name="connsiteY4" fmla="*/ 142876 h 1269683"/>
                <a:gd name="connsiteX0" fmla="*/ 0 w 961072"/>
                <a:gd name="connsiteY0" fmla="*/ 142876 h 1269683"/>
                <a:gd name="connsiteX1" fmla="*/ 851534 w 961072"/>
                <a:gd name="connsiteY1" fmla="*/ 0 h 1269683"/>
                <a:gd name="connsiteX2" fmla="*/ 961072 w 961072"/>
                <a:gd name="connsiteY2" fmla="*/ 1117282 h 1269683"/>
                <a:gd name="connsiteX3" fmla="*/ 111919 w 961072"/>
                <a:gd name="connsiteY3" fmla="*/ 1269683 h 1269683"/>
                <a:gd name="connsiteX4" fmla="*/ 0 w 961072"/>
                <a:gd name="connsiteY4" fmla="*/ 142876 h 1269683"/>
                <a:gd name="connsiteX0" fmla="*/ 359569 w 1320641"/>
                <a:gd name="connsiteY0" fmla="*/ 142876 h 1303020"/>
                <a:gd name="connsiteX1" fmla="*/ 1211103 w 1320641"/>
                <a:gd name="connsiteY1" fmla="*/ 0 h 1303020"/>
                <a:gd name="connsiteX2" fmla="*/ 1320641 w 1320641"/>
                <a:gd name="connsiteY2" fmla="*/ 1117282 h 1303020"/>
                <a:gd name="connsiteX3" fmla="*/ 0 w 1320641"/>
                <a:gd name="connsiteY3" fmla="*/ 1303020 h 1303020"/>
                <a:gd name="connsiteX4" fmla="*/ 359569 w 1320641"/>
                <a:gd name="connsiteY4" fmla="*/ 142876 h 1303020"/>
                <a:gd name="connsiteX0" fmla="*/ 0 w 1451610"/>
                <a:gd name="connsiteY0" fmla="*/ 200026 h 1303020"/>
                <a:gd name="connsiteX1" fmla="*/ 1342072 w 1451610"/>
                <a:gd name="connsiteY1" fmla="*/ 0 h 1303020"/>
                <a:gd name="connsiteX2" fmla="*/ 1451610 w 1451610"/>
                <a:gd name="connsiteY2" fmla="*/ 1117282 h 1303020"/>
                <a:gd name="connsiteX3" fmla="*/ 130969 w 1451610"/>
                <a:gd name="connsiteY3" fmla="*/ 1303020 h 1303020"/>
                <a:gd name="connsiteX4" fmla="*/ 0 w 1451610"/>
                <a:gd name="connsiteY4" fmla="*/ 200026 h 1303020"/>
                <a:gd name="connsiteX0" fmla="*/ 0 w 1451610"/>
                <a:gd name="connsiteY0" fmla="*/ 209551 h 1312545"/>
                <a:gd name="connsiteX1" fmla="*/ 1342072 w 1451610"/>
                <a:gd name="connsiteY1" fmla="*/ 0 h 1312545"/>
                <a:gd name="connsiteX2" fmla="*/ 1451610 w 1451610"/>
                <a:gd name="connsiteY2" fmla="*/ 1126807 h 1312545"/>
                <a:gd name="connsiteX3" fmla="*/ 130969 w 1451610"/>
                <a:gd name="connsiteY3" fmla="*/ 1312545 h 1312545"/>
                <a:gd name="connsiteX4" fmla="*/ 0 w 1451610"/>
                <a:gd name="connsiteY4" fmla="*/ 209551 h 1312545"/>
                <a:gd name="connsiteX0" fmla="*/ 73818 w 1320641"/>
                <a:gd name="connsiteY0" fmla="*/ 180976 h 1312545"/>
                <a:gd name="connsiteX1" fmla="*/ 1211103 w 1320641"/>
                <a:gd name="connsiteY1" fmla="*/ 0 h 1312545"/>
                <a:gd name="connsiteX2" fmla="*/ 1320641 w 1320641"/>
                <a:gd name="connsiteY2" fmla="*/ 1126807 h 1312545"/>
                <a:gd name="connsiteX3" fmla="*/ 0 w 1320641"/>
                <a:gd name="connsiteY3" fmla="*/ 1312545 h 1312545"/>
                <a:gd name="connsiteX4" fmla="*/ 73818 w 1320641"/>
                <a:gd name="connsiteY4" fmla="*/ 180976 h 1312545"/>
                <a:gd name="connsiteX0" fmla="*/ 0 w 1246823"/>
                <a:gd name="connsiteY0" fmla="*/ 180976 h 1279207"/>
                <a:gd name="connsiteX1" fmla="*/ 1137285 w 1246823"/>
                <a:gd name="connsiteY1" fmla="*/ 0 h 1279207"/>
                <a:gd name="connsiteX2" fmla="*/ 1246823 w 1246823"/>
                <a:gd name="connsiteY2" fmla="*/ 1126807 h 1279207"/>
                <a:gd name="connsiteX3" fmla="*/ 166688 w 1246823"/>
                <a:gd name="connsiteY3" fmla="*/ 1279207 h 1279207"/>
                <a:gd name="connsiteX4" fmla="*/ 0 w 1246823"/>
                <a:gd name="connsiteY4" fmla="*/ 180976 h 1279207"/>
                <a:gd name="connsiteX0" fmla="*/ 0 w 1234917"/>
                <a:gd name="connsiteY0" fmla="*/ 180976 h 1279207"/>
                <a:gd name="connsiteX1" fmla="*/ 1125379 w 1234917"/>
                <a:gd name="connsiteY1" fmla="*/ 0 h 1279207"/>
                <a:gd name="connsiteX2" fmla="*/ 1234917 w 1234917"/>
                <a:gd name="connsiteY2" fmla="*/ 1126807 h 1279207"/>
                <a:gd name="connsiteX3" fmla="*/ 154782 w 1234917"/>
                <a:gd name="connsiteY3" fmla="*/ 1279207 h 1279207"/>
                <a:gd name="connsiteX4" fmla="*/ 0 w 1234917"/>
                <a:gd name="connsiteY4" fmla="*/ 180976 h 1279207"/>
                <a:gd name="connsiteX0" fmla="*/ 0 w 1239679"/>
                <a:gd name="connsiteY0" fmla="*/ 188120 h 1279207"/>
                <a:gd name="connsiteX1" fmla="*/ 1130141 w 1239679"/>
                <a:gd name="connsiteY1" fmla="*/ 0 h 1279207"/>
                <a:gd name="connsiteX2" fmla="*/ 1239679 w 1239679"/>
                <a:gd name="connsiteY2" fmla="*/ 1126807 h 1279207"/>
                <a:gd name="connsiteX3" fmla="*/ 159544 w 1239679"/>
                <a:gd name="connsiteY3" fmla="*/ 1279207 h 1279207"/>
                <a:gd name="connsiteX4" fmla="*/ 0 w 1239679"/>
                <a:gd name="connsiteY4" fmla="*/ 188120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79" h="1279207">
                  <a:moveTo>
                    <a:pt x="0" y="188120"/>
                  </a:moveTo>
                  <a:lnTo>
                    <a:pt x="1130141" y="0"/>
                  </a:lnTo>
                  <a:lnTo>
                    <a:pt x="1239679" y="1126807"/>
                  </a:lnTo>
                  <a:lnTo>
                    <a:pt x="159544" y="1279207"/>
                  </a:lnTo>
                  <a:lnTo>
                    <a:pt x="0" y="18812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2" name="正方形/長方形 1">
              <a:extLst>
                <a:ext uri="{FF2B5EF4-FFF2-40B4-BE49-F238E27FC236}">
                  <a16:creationId xmlns:a16="http://schemas.microsoft.com/office/drawing/2014/main" id="{8334C1B2-43E0-79D9-44D7-DA53EDF793BB}"/>
                </a:ext>
              </a:extLst>
            </p:cNvPr>
            <p:cNvSpPr/>
            <p:nvPr/>
          </p:nvSpPr>
          <p:spPr>
            <a:xfrm rot="16696242">
              <a:off x="670795" y="980605"/>
              <a:ext cx="1316282" cy="1504160"/>
            </a:xfrm>
            <a:custGeom>
              <a:avLst/>
              <a:gdLst>
                <a:gd name="connsiteX0" fmla="*/ 0 w 899160"/>
                <a:gd name="connsiteY0" fmla="*/ 0 h 960120"/>
                <a:gd name="connsiteX1" fmla="*/ 899160 w 899160"/>
                <a:gd name="connsiteY1" fmla="*/ 0 h 960120"/>
                <a:gd name="connsiteX2" fmla="*/ 899160 w 899160"/>
                <a:gd name="connsiteY2" fmla="*/ 960120 h 960120"/>
                <a:gd name="connsiteX3" fmla="*/ 0 w 899160"/>
                <a:gd name="connsiteY3" fmla="*/ 960120 h 960120"/>
                <a:gd name="connsiteX4" fmla="*/ 0 w 899160"/>
                <a:gd name="connsiteY4" fmla="*/ 0 h 960120"/>
                <a:gd name="connsiteX0" fmla="*/ 0 w 989647"/>
                <a:gd name="connsiteY0" fmla="*/ 0 h 1050607"/>
                <a:gd name="connsiteX1" fmla="*/ 989647 w 989647"/>
                <a:gd name="connsiteY1" fmla="*/ 90487 h 1050607"/>
                <a:gd name="connsiteX2" fmla="*/ 989647 w 989647"/>
                <a:gd name="connsiteY2" fmla="*/ 1050607 h 1050607"/>
                <a:gd name="connsiteX3" fmla="*/ 90487 w 989647"/>
                <a:gd name="connsiteY3" fmla="*/ 1050607 h 1050607"/>
                <a:gd name="connsiteX4" fmla="*/ 0 w 989647"/>
                <a:gd name="connsiteY4" fmla="*/ 0 h 1050607"/>
                <a:gd name="connsiteX0" fmla="*/ 0 w 989647"/>
                <a:gd name="connsiteY0" fmla="*/ 123826 h 1174433"/>
                <a:gd name="connsiteX1" fmla="*/ 818197 w 989647"/>
                <a:gd name="connsiteY1" fmla="*/ 0 h 1174433"/>
                <a:gd name="connsiteX2" fmla="*/ 989647 w 989647"/>
                <a:gd name="connsiteY2" fmla="*/ 1174433 h 1174433"/>
                <a:gd name="connsiteX3" fmla="*/ 90487 w 989647"/>
                <a:gd name="connsiteY3" fmla="*/ 1174433 h 1174433"/>
                <a:gd name="connsiteX4" fmla="*/ 0 w 989647"/>
                <a:gd name="connsiteY4" fmla="*/ 123826 h 1174433"/>
                <a:gd name="connsiteX0" fmla="*/ 0 w 1094422"/>
                <a:gd name="connsiteY0" fmla="*/ 123826 h 1174433"/>
                <a:gd name="connsiteX1" fmla="*/ 818197 w 1094422"/>
                <a:gd name="connsiteY1" fmla="*/ 0 h 1174433"/>
                <a:gd name="connsiteX2" fmla="*/ 1094422 w 1094422"/>
                <a:gd name="connsiteY2" fmla="*/ 1100614 h 1174433"/>
                <a:gd name="connsiteX3" fmla="*/ 90487 w 1094422"/>
                <a:gd name="connsiteY3" fmla="*/ 1174433 h 1174433"/>
                <a:gd name="connsiteX4" fmla="*/ 0 w 1094422"/>
                <a:gd name="connsiteY4" fmla="*/ 123826 h 1174433"/>
                <a:gd name="connsiteX0" fmla="*/ 0 w 1094422"/>
                <a:gd name="connsiteY0" fmla="*/ 123826 h 1250633"/>
                <a:gd name="connsiteX1" fmla="*/ 818197 w 1094422"/>
                <a:gd name="connsiteY1" fmla="*/ 0 h 1250633"/>
                <a:gd name="connsiteX2" fmla="*/ 1094422 w 1094422"/>
                <a:gd name="connsiteY2" fmla="*/ 1100614 h 1250633"/>
                <a:gd name="connsiteX3" fmla="*/ 111919 w 1094422"/>
                <a:gd name="connsiteY3" fmla="*/ 1250633 h 1250633"/>
                <a:gd name="connsiteX4" fmla="*/ 0 w 1094422"/>
                <a:gd name="connsiteY4" fmla="*/ 123826 h 125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22" h="1250633">
                  <a:moveTo>
                    <a:pt x="0" y="123826"/>
                  </a:moveTo>
                  <a:lnTo>
                    <a:pt x="818197" y="0"/>
                  </a:lnTo>
                  <a:lnTo>
                    <a:pt x="1094422" y="1100614"/>
                  </a:lnTo>
                  <a:lnTo>
                    <a:pt x="111919" y="1250633"/>
                  </a:lnTo>
                  <a:lnTo>
                    <a:pt x="0" y="123826"/>
                  </a:lnTo>
                  <a:close/>
                </a:path>
              </a:pathLst>
            </a:custGeom>
            <a:solidFill>
              <a:srgbClr val="FFFF4F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四角形: 角を丸くする 402">
              <a:extLst>
                <a:ext uri="{FF2B5EF4-FFF2-40B4-BE49-F238E27FC236}">
                  <a16:creationId xmlns:a16="http://schemas.microsoft.com/office/drawing/2014/main" id="{0DE4DC10-0AAA-D392-867B-B3F959401346}"/>
                </a:ext>
              </a:extLst>
            </p:cNvPr>
            <p:cNvSpPr/>
            <p:nvPr/>
          </p:nvSpPr>
          <p:spPr>
            <a:xfrm rot="76242">
              <a:off x="983933" y="2101768"/>
              <a:ext cx="651517" cy="1702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四角形: 角を丸くする 403">
              <a:extLst>
                <a:ext uri="{FF2B5EF4-FFF2-40B4-BE49-F238E27FC236}">
                  <a16:creationId xmlns:a16="http://schemas.microsoft.com/office/drawing/2014/main" id="{EFD2A6D6-2732-2630-695B-1475A81EA186}"/>
                </a:ext>
              </a:extLst>
            </p:cNvPr>
            <p:cNvSpPr/>
            <p:nvPr/>
          </p:nvSpPr>
          <p:spPr>
            <a:xfrm rot="21556242">
              <a:off x="852019" y="1655543"/>
              <a:ext cx="866590" cy="2159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2A714BF2-70C5-3D8C-6A2B-07611E0C9F93}"/>
                </a:ext>
              </a:extLst>
            </p:cNvPr>
            <p:cNvSpPr/>
            <p:nvPr/>
          </p:nvSpPr>
          <p:spPr>
            <a:xfrm rot="5251520">
              <a:off x="738789" y="1682024"/>
              <a:ext cx="1106992" cy="204109"/>
            </a:xfrm>
            <a:custGeom>
              <a:avLst/>
              <a:gdLst>
                <a:gd name="connsiteX0" fmla="*/ 9914 w 920408"/>
                <a:gd name="connsiteY0" fmla="*/ 169706 h 169706"/>
                <a:gd name="connsiteX1" fmla="*/ 0 w 920408"/>
                <a:gd name="connsiteY1" fmla="*/ 0 h 169706"/>
                <a:gd name="connsiteX2" fmla="*/ 920408 w 920408"/>
                <a:gd name="connsiteY2" fmla="*/ 0 h 169706"/>
                <a:gd name="connsiteX3" fmla="*/ 905343 w 920408"/>
                <a:gd name="connsiteY3" fmla="*/ 169706 h 1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408" h="169706">
                  <a:moveTo>
                    <a:pt x="9914" y="169706"/>
                  </a:moveTo>
                  <a:lnTo>
                    <a:pt x="0" y="0"/>
                  </a:lnTo>
                  <a:lnTo>
                    <a:pt x="920408" y="0"/>
                  </a:lnTo>
                  <a:lnTo>
                    <a:pt x="905343" y="1697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E2430303-EAB4-FC2B-7992-CA18C2861FFB}"/>
                </a:ext>
              </a:extLst>
            </p:cNvPr>
            <p:cNvSpPr/>
            <p:nvPr/>
          </p:nvSpPr>
          <p:spPr>
            <a:xfrm rot="5476242">
              <a:off x="1002689" y="2524732"/>
              <a:ext cx="609312" cy="204109"/>
            </a:xfrm>
            <a:custGeom>
              <a:avLst/>
              <a:gdLst>
                <a:gd name="connsiteX0" fmla="*/ 0 w 506612"/>
                <a:gd name="connsiteY0" fmla="*/ 169706 h 169706"/>
                <a:gd name="connsiteX1" fmla="*/ 4288 w 506612"/>
                <a:gd name="connsiteY1" fmla="*/ 0 h 169706"/>
                <a:gd name="connsiteX2" fmla="*/ 421759 w 506612"/>
                <a:gd name="connsiteY2" fmla="*/ 0 h 169706"/>
                <a:gd name="connsiteX3" fmla="*/ 506612 w 506612"/>
                <a:gd name="connsiteY3" fmla="*/ 84853 h 169706"/>
                <a:gd name="connsiteX4" fmla="*/ 421759 w 506612"/>
                <a:gd name="connsiteY4" fmla="*/ 169706 h 16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612" h="169706">
                  <a:moveTo>
                    <a:pt x="0" y="169706"/>
                  </a:moveTo>
                  <a:lnTo>
                    <a:pt x="4288" y="0"/>
                  </a:lnTo>
                  <a:lnTo>
                    <a:pt x="421759" y="0"/>
                  </a:lnTo>
                  <a:cubicBezTo>
                    <a:pt x="468622" y="0"/>
                    <a:pt x="506612" y="37990"/>
                    <a:pt x="506612" y="84853"/>
                  </a:cubicBezTo>
                  <a:cubicBezTo>
                    <a:pt x="506612" y="131716"/>
                    <a:pt x="468622" y="169706"/>
                    <a:pt x="421759" y="1697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四角形: 角を丸くする 406">
              <a:extLst>
                <a:ext uri="{FF2B5EF4-FFF2-40B4-BE49-F238E27FC236}">
                  <a16:creationId xmlns:a16="http://schemas.microsoft.com/office/drawing/2014/main" id="{D6D8C917-FC11-F645-FBAE-C475E757BB7F}"/>
                </a:ext>
              </a:extLst>
            </p:cNvPr>
            <p:cNvSpPr/>
            <p:nvPr/>
          </p:nvSpPr>
          <p:spPr>
            <a:xfrm rot="136242">
              <a:off x="1079745" y="2523610"/>
              <a:ext cx="463365" cy="12601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楕円 407">
              <a:extLst>
                <a:ext uri="{FF2B5EF4-FFF2-40B4-BE49-F238E27FC236}">
                  <a16:creationId xmlns:a16="http://schemas.microsoft.com/office/drawing/2014/main" id="{21FEDA36-5E7E-713E-B5CC-410C567B29AA}"/>
                </a:ext>
              </a:extLst>
            </p:cNvPr>
            <p:cNvSpPr>
              <a:spLocks noChangeAspect="1"/>
            </p:cNvSpPr>
            <p:nvPr/>
          </p:nvSpPr>
          <p:spPr>
            <a:xfrm rot="20041345">
              <a:off x="840860" y="2838097"/>
              <a:ext cx="156101" cy="1298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楕円 408">
              <a:extLst>
                <a:ext uri="{FF2B5EF4-FFF2-40B4-BE49-F238E27FC236}">
                  <a16:creationId xmlns:a16="http://schemas.microsoft.com/office/drawing/2014/main" id="{3C3C7079-C2FE-78B0-F7CF-946DECCE4B8B}"/>
                </a:ext>
              </a:extLst>
            </p:cNvPr>
            <p:cNvSpPr/>
            <p:nvPr/>
          </p:nvSpPr>
          <p:spPr>
            <a:xfrm rot="1591139" flipH="1">
              <a:off x="1664167" y="2836369"/>
              <a:ext cx="156671" cy="1303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1BE6D47A-A586-2C89-75E4-3D48B9C4473C}"/>
                </a:ext>
              </a:extLst>
            </p:cNvPr>
            <p:cNvSpPr/>
            <p:nvPr/>
          </p:nvSpPr>
          <p:spPr>
            <a:xfrm rot="16696242">
              <a:off x="1114188" y="774765"/>
              <a:ext cx="360265" cy="1022900"/>
            </a:xfrm>
            <a:custGeom>
              <a:avLst/>
              <a:gdLst>
                <a:gd name="connsiteX0" fmla="*/ 87202 w 299542"/>
                <a:gd name="connsiteY0" fmla="*/ 0 h 850489"/>
                <a:gd name="connsiteX1" fmla="*/ 299542 w 299542"/>
                <a:gd name="connsiteY1" fmla="*/ 846067 h 850489"/>
                <a:gd name="connsiteX2" fmla="*/ 297399 w 299542"/>
                <a:gd name="connsiteY2" fmla="*/ 847086 h 850489"/>
                <a:gd name="connsiteX3" fmla="*/ 159590 w 299542"/>
                <a:gd name="connsiteY3" fmla="*/ 764282 h 850489"/>
                <a:gd name="connsiteX4" fmla="*/ 3404 w 299542"/>
                <a:gd name="connsiteY4" fmla="*/ 137853 h 850489"/>
                <a:gd name="connsiteX5" fmla="*/ 86208 w 299542"/>
                <a:gd name="connsiteY5" fmla="*/ 45 h 85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42" h="850489">
                  <a:moveTo>
                    <a:pt x="87202" y="0"/>
                  </a:moveTo>
                  <a:lnTo>
                    <a:pt x="299542" y="846067"/>
                  </a:lnTo>
                  <a:lnTo>
                    <a:pt x="297399" y="847086"/>
                  </a:lnTo>
                  <a:cubicBezTo>
                    <a:pt x="236479" y="862275"/>
                    <a:pt x="174779" y="825202"/>
                    <a:pt x="159590" y="764282"/>
                  </a:cubicBezTo>
                  <a:lnTo>
                    <a:pt x="3404" y="137853"/>
                  </a:lnTo>
                  <a:cubicBezTo>
                    <a:pt x="-11785" y="76933"/>
                    <a:pt x="25288" y="15234"/>
                    <a:pt x="86208" y="45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F6CEBD40-744D-B171-CB58-C96439EBB2BC}"/>
                </a:ext>
              </a:extLst>
            </p:cNvPr>
            <p:cNvSpPr>
              <a:spLocks/>
            </p:cNvSpPr>
            <p:nvPr/>
          </p:nvSpPr>
          <p:spPr>
            <a:xfrm rot="16943394">
              <a:off x="2634041" y="2272902"/>
              <a:ext cx="433368" cy="77936"/>
            </a:xfrm>
            <a:custGeom>
              <a:avLst/>
              <a:gdLst>
                <a:gd name="connsiteX0" fmla="*/ 0 w 180000"/>
                <a:gd name="connsiteY0" fmla="*/ 288000 h 288000"/>
                <a:gd name="connsiteX1" fmla="*/ 0 w 180000"/>
                <a:gd name="connsiteY1" fmla="*/ 0 h 288000"/>
                <a:gd name="connsiteX2" fmla="*/ 180000 w 180000"/>
                <a:gd name="connsiteY2" fmla="*/ 0 h 288000"/>
                <a:gd name="connsiteX3" fmla="*/ 180000 w 180000"/>
                <a:gd name="connsiteY3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288000">
                  <a:moveTo>
                    <a:pt x="0" y="288000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28800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B6CB9A19-93F2-31E8-9C71-CE266964D24B}"/>
                </a:ext>
              </a:extLst>
            </p:cNvPr>
            <p:cNvSpPr>
              <a:spLocks/>
            </p:cNvSpPr>
            <p:nvPr/>
          </p:nvSpPr>
          <p:spPr>
            <a:xfrm rot="17470222">
              <a:off x="2800332" y="2329393"/>
              <a:ext cx="433368" cy="77936"/>
            </a:xfrm>
            <a:custGeom>
              <a:avLst/>
              <a:gdLst>
                <a:gd name="connsiteX0" fmla="*/ 0 w 180000"/>
                <a:gd name="connsiteY0" fmla="*/ 288000 h 288000"/>
                <a:gd name="connsiteX1" fmla="*/ 0 w 180000"/>
                <a:gd name="connsiteY1" fmla="*/ 0 h 288000"/>
                <a:gd name="connsiteX2" fmla="*/ 180000 w 180000"/>
                <a:gd name="connsiteY2" fmla="*/ 0 h 288000"/>
                <a:gd name="connsiteX3" fmla="*/ 180000 w 180000"/>
                <a:gd name="connsiteY3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00" h="288000">
                  <a:moveTo>
                    <a:pt x="0" y="288000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28800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noFill/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14" name="直線コネクタ 413">
              <a:extLst>
                <a:ext uri="{FF2B5EF4-FFF2-40B4-BE49-F238E27FC236}">
                  <a16:creationId xmlns:a16="http://schemas.microsoft.com/office/drawing/2014/main" id="{9AF84F3B-902F-C10D-9D4B-38074E7F8D05}"/>
                </a:ext>
              </a:extLst>
            </p:cNvPr>
            <p:cNvCxnSpPr>
              <a:cxnSpLocks/>
              <a:stCxn id="402" idx="2"/>
              <a:endCxn id="402" idx="3"/>
            </p:cNvCxnSpPr>
            <p:nvPr/>
          </p:nvCxnSpPr>
          <p:spPr>
            <a:xfrm>
              <a:off x="1989313" y="1163621"/>
              <a:ext cx="8571" cy="119534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>
              <a:extLst>
                <a:ext uri="{FF2B5EF4-FFF2-40B4-BE49-F238E27FC236}">
                  <a16:creationId xmlns:a16="http://schemas.microsoft.com/office/drawing/2014/main" id="{D754F66F-03AE-F54E-33AE-624668E219FE}"/>
                </a:ext>
              </a:extLst>
            </p:cNvPr>
            <p:cNvCxnSpPr>
              <a:cxnSpLocks/>
              <a:stCxn id="401" idx="1"/>
              <a:endCxn id="399" idx="2"/>
            </p:cNvCxnSpPr>
            <p:nvPr/>
          </p:nvCxnSpPr>
          <p:spPr>
            <a:xfrm>
              <a:off x="638039" y="2292685"/>
              <a:ext cx="1360048" cy="63514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楕円 415">
              <a:extLst>
                <a:ext uri="{FF2B5EF4-FFF2-40B4-BE49-F238E27FC236}">
                  <a16:creationId xmlns:a16="http://schemas.microsoft.com/office/drawing/2014/main" id="{5B526029-8A3C-3811-9D3A-6A9239BC29D3}"/>
                </a:ext>
              </a:extLst>
            </p:cNvPr>
            <p:cNvSpPr/>
            <p:nvPr/>
          </p:nvSpPr>
          <p:spPr>
            <a:xfrm>
              <a:off x="783463" y="3089568"/>
              <a:ext cx="10692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7" name="グループ化 416">
              <a:extLst>
                <a:ext uri="{FF2B5EF4-FFF2-40B4-BE49-F238E27FC236}">
                  <a16:creationId xmlns:a16="http://schemas.microsoft.com/office/drawing/2014/main" id="{201142BE-F92A-6E20-9D4A-DA64800AEEFA}"/>
                </a:ext>
              </a:extLst>
            </p:cNvPr>
            <p:cNvGrpSpPr/>
            <p:nvPr/>
          </p:nvGrpSpPr>
          <p:grpSpPr>
            <a:xfrm>
              <a:off x="717662" y="2602290"/>
              <a:ext cx="1177349" cy="774524"/>
              <a:chOff x="717662" y="2602290"/>
              <a:chExt cx="1177349" cy="774524"/>
            </a:xfrm>
          </p:grpSpPr>
          <p:sp>
            <p:nvSpPr>
              <p:cNvPr id="427" name="二等辺三角形 121">
                <a:extLst>
                  <a:ext uri="{FF2B5EF4-FFF2-40B4-BE49-F238E27FC236}">
                    <a16:creationId xmlns:a16="http://schemas.microsoft.com/office/drawing/2014/main" id="{DD830540-0727-2D8E-F32C-36CD74A97C24}"/>
                  </a:ext>
                </a:extLst>
              </p:cNvPr>
              <p:cNvSpPr/>
              <p:nvPr/>
            </p:nvSpPr>
            <p:spPr>
              <a:xfrm rot="10816242">
                <a:off x="1213080" y="3081893"/>
                <a:ext cx="201132" cy="134130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二等辺三角形 427">
                <a:extLst>
                  <a:ext uri="{FF2B5EF4-FFF2-40B4-BE49-F238E27FC236}">
                    <a16:creationId xmlns:a16="http://schemas.microsoft.com/office/drawing/2014/main" id="{3E2894F0-3BE5-BD3D-CB6C-27ADAABA2B06}"/>
                  </a:ext>
                </a:extLst>
              </p:cNvPr>
              <p:cNvSpPr/>
              <p:nvPr/>
            </p:nvSpPr>
            <p:spPr>
              <a:xfrm rot="12586513">
                <a:off x="799899" y="3247683"/>
                <a:ext cx="125566" cy="124863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二等辺三角形 428">
                <a:extLst>
                  <a:ext uri="{FF2B5EF4-FFF2-40B4-BE49-F238E27FC236}">
                    <a16:creationId xmlns:a16="http://schemas.microsoft.com/office/drawing/2014/main" id="{84F808D3-01EF-3E02-DFC0-EF3710B089E4}"/>
                  </a:ext>
                </a:extLst>
              </p:cNvPr>
              <p:cNvSpPr/>
              <p:nvPr/>
            </p:nvSpPr>
            <p:spPr>
              <a:xfrm rot="9045971" flipH="1">
                <a:off x="1703288" y="3251951"/>
                <a:ext cx="125566" cy="124863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円弧 429">
                <a:extLst>
                  <a:ext uri="{FF2B5EF4-FFF2-40B4-BE49-F238E27FC236}">
                    <a16:creationId xmlns:a16="http://schemas.microsoft.com/office/drawing/2014/main" id="{DD047C99-2BA3-ABA5-D04A-A62362FEEBD2}"/>
                  </a:ext>
                </a:extLst>
              </p:cNvPr>
              <p:cNvSpPr/>
              <p:nvPr/>
            </p:nvSpPr>
            <p:spPr>
              <a:xfrm rot="8116242">
                <a:off x="1215190" y="2602290"/>
                <a:ext cx="679821" cy="703257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49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1" name="円弧 430">
                <a:extLst>
                  <a:ext uri="{FF2B5EF4-FFF2-40B4-BE49-F238E27FC236}">
                    <a16:creationId xmlns:a16="http://schemas.microsoft.com/office/drawing/2014/main" id="{38B44165-B122-F47C-F333-926AFC854F42}"/>
                  </a:ext>
                </a:extLst>
              </p:cNvPr>
              <p:cNvSpPr/>
              <p:nvPr/>
            </p:nvSpPr>
            <p:spPr>
              <a:xfrm rot="13516242" flipH="1">
                <a:off x="729380" y="2599994"/>
                <a:ext cx="679821" cy="703258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49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18" name="グループ化 417">
              <a:extLst>
                <a:ext uri="{FF2B5EF4-FFF2-40B4-BE49-F238E27FC236}">
                  <a16:creationId xmlns:a16="http://schemas.microsoft.com/office/drawing/2014/main" id="{4303CB2C-357E-9F2D-62C5-8F6DD6EA9E69}"/>
                </a:ext>
              </a:extLst>
            </p:cNvPr>
            <p:cNvGrpSpPr/>
            <p:nvPr/>
          </p:nvGrpSpPr>
          <p:grpSpPr>
            <a:xfrm>
              <a:off x="1865263" y="2928101"/>
              <a:ext cx="147239" cy="215884"/>
              <a:chOff x="1865263" y="2928101"/>
              <a:chExt cx="147239" cy="215884"/>
            </a:xfrm>
          </p:grpSpPr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8E5979D4-2DB7-9330-00A4-1BB8DEC56BD0}"/>
                  </a:ext>
                </a:extLst>
              </p:cNvPr>
              <p:cNvSpPr/>
              <p:nvPr/>
            </p:nvSpPr>
            <p:spPr>
              <a:xfrm rot="20452482">
                <a:off x="1865263" y="2928101"/>
                <a:ext cx="147239" cy="76956"/>
              </a:xfrm>
              <a:custGeom>
                <a:avLst/>
                <a:gdLst>
                  <a:gd name="connsiteX0" fmla="*/ 147239 w 147239"/>
                  <a:gd name="connsiteY0" fmla="*/ 0 h 76956"/>
                  <a:gd name="connsiteX1" fmla="*/ 120192 w 147239"/>
                  <a:gd name="connsiteY1" fmla="*/ 76956 h 76956"/>
                  <a:gd name="connsiteX2" fmla="*/ 38478 w 147239"/>
                  <a:gd name="connsiteY2" fmla="*/ 76955 h 76956"/>
                  <a:gd name="connsiteX3" fmla="*/ 0 w 147239"/>
                  <a:gd name="connsiteY3" fmla="*/ 38478 h 76956"/>
                  <a:gd name="connsiteX4" fmla="*/ 38478 w 147239"/>
                  <a:gd name="connsiteY4" fmla="*/ 1 h 76956"/>
                  <a:gd name="connsiteX5" fmla="*/ 147239 w 147239"/>
                  <a:gd name="connsiteY5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39" h="76956">
                    <a:moveTo>
                      <a:pt x="147239" y="0"/>
                    </a:moveTo>
                    <a:lnTo>
                      <a:pt x="120192" y="76956"/>
                    </a:lnTo>
                    <a:lnTo>
                      <a:pt x="38478" y="76955"/>
                    </a:lnTo>
                    <a:cubicBezTo>
                      <a:pt x="17227" y="76956"/>
                      <a:pt x="0" y="59729"/>
                      <a:pt x="0" y="38478"/>
                    </a:cubicBezTo>
                    <a:cubicBezTo>
                      <a:pt x="0" y="17227"/>
                      <a:pt x="17227" y="0"/>
                      <a:pt x="38478" y="1"/>
                    </a:cubicBezTo>
                    <a:lnTo>
                      <a:pt x="14723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2C76D15C-55AC-7432-0AF6-BC3A3254EB43}"/>
                  </a:ext>
                </a:extLst>
              </p:cNvPr>
              <p:cNvSpPr/>
              <p:nvPr/>
            </p:nvSpPr>
            <p:spPr>
              <a:xfrm rot="20452482">
                <a:off x="1879950" y="3067029"/>
                <a:ext cx="131526" cy="76956"/>
              </a:xfrm>
              <a:custGeom>
                <a:avLst/>
                <a:gdLst>
                  <a:gd name="connsiteX0" fmla="*/ 131526 w 131526"/>
                  <a:gd name="connsiteY0" fmla="*/ 0 h 76956"/>
                  <a:gd name="connsiteX1" fmla="*/ 104479 w 131526"/>
                  <a:gd name="connsiteY1" fmla="*/ 76956 h 76956"/>
                  <a:gd name="connsiteX2" fmla="*/ 38478 w 131526"/>
                  <a:gd name="connsiteY2" fmla="*/ 76955 h 76956"/>
                  <a:gd name="connsiteX3" fmla="*/ 0 w 131526"/>
                  <a:gd name="connsiteY3" fmla="*/ 38478 h 76956"/>
                  <a:gd name="connsiteX4" fmla="*/ 38478 w 131526"/>
                  <a:gd name="connsiteY4" fmla="*/ 1 h 76956"/>
                  <a:gd name="connsiteX5" fmla="*/ 131526 w 131526"/>
                  <a:gd name="connsiteY5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26" h="76956">
                    <a:moveTo>
                      <a:pt x="131526" y="0"/>
                    </a:moveTo>
                    <a:lnTo>
                      <a:pt x="104479" y="76956"/>
                    </a:lnTo>
                    <a:lnTo>
                      <a:pt x="38478" y="76955"/>
                    </a:lnTo>
                    <a:cubicBezTo>
                      <a:pt x="17227" y="76956"/>
                      <a:pt x="0" y="59729"/>
                      <a:pt x="0" y="38478"/>
                    </a:cubicBezTo>
                    <a:cubicBezTo>
                      <a:pt x="0" y="17227"/>
                      <a:pt x="17227" y="0"/>
                      <a:pt x="38478" y="1"/>
                    </a:cubicBezTo>
                    <a:lnTo>
                      <a:pt x="13152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19" name="グループ化 418">
              <a:extLst>
                <a:ext uri="{FF2B5EF4-FFF2-40B4-BE49-F238E27FC236}">
                  <a16:creationId xmlns:a16="http://schemas.microsoft.com/office/drawing/2014/main" id="{BFCD9FC3-8BAD-23CB-15E9-4AB97DEBC188}"/>
                </a:ext>
              </a:extLst>
            </p:cNvPr>
            <p:cNvGrpSpPr/>
            <p:nvPr/>
          </p:nvGrpSpPr>
          <p:grpSpPr>
            <a:xfrm rot="17400000">
              <a:off x="2525643" y="2393045"/>
              <a:ext cx="206315" cy="215885"/>
              <a:chOff x="1976599" y="2881619"/>
              <a:chExt cx="206315" cy="215885"/>
            </a:xfrm>
          </p:grpSpPr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232B7397-BE04-417E-379D-6C1D8CA5557E}"/>
                  </a:ext>
                </a:extLst>
              </p:cNvPr>
              <p:cNvSpPr/>
              <p:nvPr/>
            </p:nvSpPr>
            <p:spPr>
              <a:xfrm rot="20452482">
                <a:off x="1977624" y="2881619"/>
                <a:ext cx="190602" cy="76957"/>
              </a:xfrm>
              <a:custGeom>
                <a:avLst/>
                <a:gdLst>
                  <a:gd name="connsiteX0" fmla="*/ 152124 w 190602"/>
                  <a:gd name="connsiteY0" fmla="*/ 0 h 76957"/>
                  <a:gd name="connsiteX1" fmla="*/ 190602 w 190602"/>
                  <a:gd name="connsiteY1" fmla="*/ 38478 h 76957"/>
                  <a:gd name="connsiteX2" fmla="*/ 190601 w 190602"/>
                  <a:gd name="connsiteY2" fmla="*/ 38478 h 76957"/>
                  <a:gd name="connsiteX3" fmla="*/ 152123 w 190602"/>
                  <a:gd name="connsiteY3" fmla="*/ 76957 h 76957"/>
                  <a:gd name="connsiteX4" fmla="*/ 0 w 190602"/>
                  <a:gd name="connsiteY4" fmla="*/ 76956 h 76957"/>
                  <a:gd name="connsiteX5" fmla="*/ 27047 w 190602"/>
                  <a:gd name="connsiteY5" fmla="*/ 0 h 76957"/>
                  <a:gd name="connsiteX6" fmla="*/ 152124 w 190602"/>
                  <a:gd name="connsiteY6" fmla="*/ 0 h 7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602" h="76957">
                    <a:moveTo>
                      <a:pt x="152124" y="0"/>
                    </a:moveTo>
                    <a:cubicBezTo>
                      <a:pt x="173375" y="0"/>
                      <a:pt x="190602" y="17227"/>
                      <a:pt x="190602" y="38478"/>
                    </a:cubicBezTo>
                    <a:lnTo>
                      <a:pt x="190601" y="38478"/>
                    </a:lnTo>
                    <a:cubicBezTo>
                      <a:pt x="190601" y="59729"/>
                      <a:pt x="173374" y="76956"/>
                      <a:pt x="152123" y="76957"/>
                    </a:cubicBezTo>
                    <a:lnTo>
                      <a:pt x="0" y="76956"/>
                    </a:lnTo>
                    <a:lnTo>
                      <a:pt x="27047" y="0"/>
                    </a:lnTo>
                    <a:lnTo>
                      <a:pt x="152124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B7B4DF56-7B1C-38B4-A565-6A508DFB6D9C}"/>
                  </a:ext>
                </a:extLst>
              </p:cNvPr>
              <p:cNvSpPr/>
              <p:nvPr/>
            </p:nvSpPr>
            <p:spPr>
              <a:xfrm rot="20452482">
                <a:off x="1976599" y="3020547"/>
                <a:ext cx="206315" cy="76957"/>
              </a:xfrm>
              <a:custGeom>
                <a:avLst/>
                <a:gdLst>
                  <a:gd name="connsiteX0" fmla="*/ 167837 w 206315"/>
                  <a:gd name="connsiteY0" fmla="*/ 0 h 76957"/>
                  <a:gd name="connsiteX1" fmla="*/ 206315 w 206315"/>
                  <a:gd name="connsiteY1" fmla="*/ 38478 h 76957"/>
                  <a:gd name="connsiteX2" fmla="*/ 206314 w 206315"/>
                  <a:gd name="connsiteY2" fmla="*/ 38478 h 76957"/>
                  <a:gd name="connsiteX3" fmla="*/ 167836 w 206315"/>
                  <a:gd name="connsiteY3" fmla="*/ 76957 h 76957"/>
                  <a:gd name="connsiteX4" fmla="*/ 0 w 206315"/>
                  <a:gd name="connsiteY4" fmla="*/ 76956 h 76957"/>
                  <a:gd name="connsiteX5" fmla="*/ 27047 w 206315"/>
                  <a:gd name="connsiteY5" fmla="*/ 0 h 76957"/>
                  <a:gd name="connsiteX6" fmla="*/ 167837 w 206315"/>
                  <a:gd name="connsiteY6" fmla="*/ 0 h 7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315" h="76957">
                    <a:moveTo>
                      <a:pt x="167837" y="0"/>
                    </a:moveTo>
                    <a:cubicBezTo>
                      <a:pt x="189088" y="0"/>
                      <a:pt x="206315" y="17227"/>
                      <a:pt x="206315" y="38478"/>
                    </a:cubicBezTo>
                    <a:lnTo>
                      <a:pt x="206314" y="38478"/>
                    </a:lnTo>
                    <a:cubicBezTo>
                      <a:pt x="206314" y="59729"/>
                      <a:pt x="189087" y="76956"/>
                      <a:pt x="167836" y="76957"/>
                    </a:cubicBezTo>
                    <a:lnTo>
                      <a:pt x="0" y="76956"/>
                    </a:lnTo>
                    <a:lnTo>
                      <a:pt x="27047" y="0"/>
                    </a:lnTo>
                    <a:lnTo>
                      <a:pt x="16783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0" name="グループ化 419">
              <a:extLst>
                <a:ext uri="{FF2B5EF4-FFF2-40B4-BE49-F238E27FC236}">
                  <a16:creationId xmlns:a16="http://schemas.microsoft.com/office/drawing/2014/main" id="{7F9AF7B1-3505-605F-EC39-AC5C355A83AB}"/>
                </a:ext>
              </a:extLst>
            </p:cNvPr>
            <p:cNvGrpSpPr/>
            <p:nvPr/>
          </p:nvGrpSpPr>
          <p:grpSpPr>
            <a:xfrm flipH="1">
              <a:off x="634448" y="2928101"/>
              <a:ext cx="147239" cy="215884"/>
              <a:chOff x="1868033" y="2928101"/>
              <a:chExt cx="147239" cy="215884"/>
            </a:xfrm>
          </p:grpSpPr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A1B9305A-1A35-0D4B-C275-6EE14041E613}"/>
                  </a:ext>
                </a:extLst>
              </p:cNvPr>
              <p:cNvSpPr/>
              <p:nvPr/>
            </p:nvSpPr>
            <p:spPr>
              <a:xfrm rot="20452482">
                <a:off x="1868033" y="2928101"/>
                <a:ext cx="147239" cy="76956"/>
              </a:xfrm>
              <a:custGeom>
                <a:avLst/>
                <a:gdLst>
                  <a:gd name="connsiteX0" fmla="*/ 147239 w 147239"/>
                  <a:gd name="connsiteY0" fmla="*/ 0 h 76956"/>
                  <a:gd name="connsiteX1" fmla="*/ 120192 w 147239"/>
                  <a:gd name="connsiteY1" fmla="*/ 76956 h 76956"/>
                  <a:gd name="connsiteX2" fmla="*/ 38478 w 147239"/>
                  <a:gd name="connsiteY2" fmla="*/ 76955 h 76956"/>
                  <a:gd name="connsiteX3" fmla="*/ 0 w 147239"/>
                  <a:gd name="connsiteY3" fmla="*/ 38478 h 76956"/>
                  <a:gd name="connsiteX4" fmla="*/ 38478 w 147239"/>
                  <a:gd name="connsiteY4" fmla="*/ 1 h 76956"/>
                  <a:gd name="connsiteX5" fmla="*/ 147239 w 147239"/>
                  <a:gd name="connsiteY5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239" h="76956">
                    <a:moveTo>
                      <a:pt x="147239" y="0"/>
                    </a:moveTo>
                    <a:lnTo>
                      <a:pt x="120192" y="76956"/>
                    </a:lnTo>
                    <a:lnTo>
                      <a:pt x="38478" y="76955"/>
                    </a:lnTo>
                    <a:cubicBezTo>
                      <a:pt x="17227" y="76956"/>
                      <a:pt x="0" y="59729"/>
                      <a:pt x="0" y="38478"/>
                    </a:cubicBezTo>
                    <a:cubicBezTo>
                      <a:pt x="0" y="17227"/>
                      <a:pt x="17227" y="0"/>
                      <a:pt x="38478" y="1"/>
                    </a:cubicBezTo>
                    <a:lnTo>
                      <a:pt x="14723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0B63A487-D325-EFC4-BDDA-822493514CB0}"/>
                  </a:ext>
                </a:extLst>
              </p:cNvPr>
              <p:cNvSpPr/>
              <p:nvPr/>
            </p:nvSpPr>
            <p:spPr>
              <a:xfrm rot="20452482">
                <a:off x="1879950" y="3067029"/>
                <a:ext cx="131526" cy="76956"/>
              </a:xfrm>
              <a:custGeom>
                <a:avLst/>
                <a:gdLst>
                  <a:gd name="connsiteX0" fmla="*/ 131526 w 131526"/>
                  <a:gd name="connsiteY0" fmla="*/ 0 h 76956"/>
                  <a:gd name="connsiteX1" fmla="*/ 104479 w 131526"/>
                  <a:gd name="connsiteY1" fmla="*/ 76956 h 76956"/>
                  <a:gd name="connsiteX2" fmla="*/ 38478 w 131526"/>
                  <a:gd name="connsiteY2" fmla="*/ 76955 h 76956"/>
                  <a:gd name="connsiteX3" fmla="*/ 0 w 131526"/>
                  <a:gd name="connsiteY3" fmla="*/ 38478 h 76956"/>
                  <a:gd name="connsiteX4" fmla="*/ 38478 w 131526"/>
                  <a:gd name="connsiteY4" fmla="*/ 1 h 76956"/>
                  <a:gd name="connsiteX5" fmla="*/ 131526 w 131526"/>
                  <a:gd name="connsiteY5" fmla="*/ 0 h 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26" h="76956">
                    <a:moveTo>
                      <a:pt x="131526" y="0"/>
                    </a:moveTo>
                    <a:lnTo>
                      <a:pt x="104479" y="76956"/>
                    </a:lnTo>
                    <a:lnTo>
                      <a:pt x="38478" y="76955"/>
                    </a:lnTo>
                    <a:cubicBezTo>
                      <a:pt x="17227" y="76956"/>
                      <a:pt x="0" y="59729"/>
                      <a:pt x="0" y="38478"/>
                    </a:cubicBezTo>
                    <a:cubicBezTo>
                      <a:pt x="0" y="17227"/>
                      <a:pt x="17227" y="0"/>
                      <a:pt x="38478" y="1"/>
                    </a:cubicBezTo>
                    <a:lnTo>
                      <a:pt x="13152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806" name="グループ化 805">
            <a:extLst>
              <a:ext uri="{FF2B5EF4-FFF2-40B4-BE49-F238E27FC236}">
                <a16:creationId xmlns:a16="http://schemas.microsoft.com/office/drawing/2014/main" id="{545CDE5A-27B6-1D02-9BB3-A318C11B3574}"/>
              </a:ext>
            </a:extLst>
          </p:cNvPr>
          <p:cNvGrpSpPr/>
          <p:nvPr/>
        </p:nvGrpSpPr>
        <p:grpSpPr>
          <a:xfrm>
            <a:off x="3273841" y="5835742"/>
            <a:ext cx="3459143" cy="3777515"/>
            <a:chOff x="2980558" y="5835742"/>
            <a:chExt cx="3459143" cy="3777515"/>
          </a:xfrm>
        </p:grpSpPr>
        <p:sp>
          <p:nvSpPr>
            <p:cNvPr id="692" name="正方形/長方形 691">
              <a:extLst>
                <a:ext uri="{FF2B5EF4-FFF2-40B4-BE49-F238E27FC236}">
                  <a16:creationId xmlns:a16="http://schemas.microsoft.com/office/drawing/2014/main" id="{71ECB0CD-49DC-36CA-3A7C-7A778D3EEDEC}"/>
                </a:ext>
              </a:extLst>
            </p:cNvPr>
            <p:cNvSpPr/>
            <p:nvPr/>
          </p:nvSpPr>
          <p:spPr>
            <a:xfrm>
              <a:off x="3786651" y="6663741"/>
              <a:ext cx="379596" cy="57049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5CE4F2E4-1BFF-DE85-6A18-7801C5830282}"/>
                </a:ext>
              </a:extLst>
            </p:cNvPr>
            <p:cNvSpPr/>
            <p:nvPr/>
          </p:nvSpPr>
          <p:spPr>
            <a:xfrm>
              <a:off x="3126844" y="6663742"/>
              <a:ext cx="828000" cy="1980000"/>
            </a:xfrm>
            <a:custGeom>
              <a:avLst/>
              <a:gdLst>
                <a:gd name="connsiteX0" fmla="*/ 358914 w 828000"/>
                <a:gd name="connsiteY0" fmla="*/ 0 h 1980000"/>
                <a:gd name="connsiteX1" fmla="*/ 689115 w 828000"/>
                <a:gd name="connsiteY1" fmla="*/ 0 h 1980000"/>
                <a:gd name="connsiteX2" fmla="*/ 689115 w 828000"/>
                <a:gd name="connsiteY2" fmla="*/ 552021 h 1980000"/>
                <a:gd name="connsiteX3" fmla="*/ 828000 w 828000"/>
                <a:gd name="connsiteY3" fmla="*/ 552021 h 1980000"/>
                <a:gd name="connsiteX4" fmla="*/ 828000 w 828000"/>
                <a:gd name="connsiteY4" fmla="*/ 1980000 h 1980000"/>
                <a:gd name="connsiteX5" fmla="*/ 0 w 828000"/>
                <a:gd name="connsiteY5" fmla="*/ 1980000 h 1980000"/>
                <a:gd name="connsiteX6" fmla="*/ 0 w 828000"/>
                <a:gd name="connsiteY6" fmla="*/ 471876 h 1980000"/>
                <a:gd name="connsiteX7" fmla="*/ 0 w 828000"/>
                <a:gd name="connsiteY7" fmla="*/ 468000 h 1980000"/>
                <a:gd name="connsiteX8" fmla="*/ 0 w 828000"/>
                <a:gd name="connsiteY8" fmla="*/ 435876 h 1980000"/>
                <a:gd name="connsiteX9" fmla="*/ 108000 w 828000"/>
                <a:gd name="connsiteY9" fmla="*/ 435876 h 1980000"/>
                <a:gd name="connsiteX10" fmla="*/ 108000 w 828000"/>
                <a:gd name="connsiteY10" fmla="*/ 255324 h 1980000"/>
                <a:gd name="connsiteX11" fmla="*/ 358914 w 828000"/>
                <a:gd name="connsiteY11" fmla="*/ 255324 h 1980000"/>
                <a:gd name="connsiteX12" fmla="*/ 358914 w 828000"/>
                <a:gd name="connsiteY12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000" h="1980000">
                  <a:moveTo>
                    <a:pt x="358914" y="0"/>
                  </a:moveTo>
                  <a:lnTo>
                    <a:pt x="689115" y="0"/>
                  </a:lnTo>
                  <a:lnTo>
                    <a:pt x="689115" y="552021"/>
                  </a:lnTo>
                  <a:lnTo>
                    <a:pt x="828000" y="552021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471876"/>
                  </a:lnTo>
                  <a:lnTo>
                    <a:pt x="0" y="468000"/>
                  </a:lnTo>
                  <a:lnTo>
                    <a:pt x="0" y="435876"/>
                  </a:lnTo>
                  <a:lnTo>
                    <a:pt x="108000" y="435876"/>
                  </a:lnTo>
                  <a:lnTo>
                    <a:pt x="108000" y="255324"/>
                  </a:lnTo>
                  <a:lnTo>
                    <a:pt x="358914" y="255324"/>
                  </a:lnTo>
                  <a:lnTo>
                    <a:pt x="358914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14A692D8-71C3-78AD-C369-57E7094AF672}"/>
                </a:ext>
              </a:extLst>
            </p:cNvPr>
            <p:cNvSpPr/>
            <p:nvPr/>
          </p:nvSpPr>
          <p:spPr>
            <a:xfrm>
              <a:off x="3955700" y="6663742"/>
              <a:ext cx="828000" cy="1980000"/>
            </a:xfrm>
            <a:custGeom>
              <a:avLst/>
              <a:gdLst>
                <a:gd name="connsiteX0" fmla="*/ 193634 w 828000"/>
                <a:gd name="connsiteY0" fmla="*/ 0 h 1980000"/>
                <a:gd name="connsiteX1" fmla="*/ 828000 w 828000"/>
                <a:gd name="connsiteY1" fmla="*/ 0 h 1980000"/>
                <a:gd name="connsiteX2" fmla="*/ 828000 w 828000"/>
                <a:gd name="connsiteY2" fmla="*/ 1980000 h 1980000"/>
                <a:gd name="connsiteX3" fmla="*/ 0 w 828000"/>
                <a:gd name="connsiteY3" fmla="*/ 1980000 h 1980000"/>
                <a:gd name="connsiteX4" fmla="*/ 0 w 828000"/>
                <a:gd name="connsiteY4" fmla="*/ 552021 h 1980000"/>
                <a:gd name="connsiteX5" fmla="*/ 193634 w 828000"/>
                <a:gd name="connsiteY5" fmla="*/ 552021 h 1980000"/>
                <a:gd name="connsiteX6" fmla="*/ 193634 w 828000"/>
                <a:gd name="connsiteY6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000" h="1980000">
                  <a:moveTo>
                    <a:pt x="193634" y="0"/>
                  </a:moveTo>
                  <a:lnTo>
                    <a:pt x="828000" y="0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552021"/>
                  </a:lnTo>
                  <a:lnTo>
                    <a:pt x="193634" y="552021"/>
                  </a:lnTo>
                  <a:lnTo>
                    <a:pt x="193634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72817DCC-692D-DCEF-25F1-B445DA083BB4}"/>
                </a:ext>
              </a:extLst>
            </p:cNvPr>
            <p:cNvSpPr/>
            <p:nvPr/>
          </p:nvSpPr>
          <p:spPr>
            <a:xfrm rot="16200000">
              <a:off x="4618802" y="6359309"/>
              <a:ext cx="473429" cy="144000"/>
            </a:xfrm>
            <a:custGeom>
              <a:avLst/>
              <a:gdLst>
                <a:gd name="connsiteX0" fmla="*/ 504000 w 504000"/>
                <a:gd name="connsiteY0" fmla="*/ 0 h 144000"/>
                <a:gd name="connsiteX1" fmla="*/ 504000 w 504000"/>
                <a:gd name="connsiteY1" fmla="*/ 1 h 144000"/>
                <a:gd name="connsiteX2" fmla="*/ 360001 w 504000"/>
                <a:gd name="connsiteY2" fmla="*/ 144000 h 144000"/>
                <a:gd name="connsiteX3" fmla="*/ 144000 w 504000"/>
                <a:gd name="connsiteY3" fmla="*/ 144000 h 144000"/>
                <a:gd name="connsiteX4" fmla="*/ 0 w 504000"/>
                <a:gd name="connsiteY4" fmla="*/ 0 h 144000"/>
                <a:gd name="connsiteX5" fmla="*/ 504000 w 504000"/>
                <a:gd name="connsiteY5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144000">
                  <a:moveTo>
                    <a:pt x="504000" y="0"/>
                  </a:moveTo>
                  <a:lnTo>
                    <a:pt x="504000" y="1"/>
                  </a:lnTo>
                  <a:lnTo>
                    <a:pt x="360001" y="144000"/>
                  </a:lnTo>
                  <a:lnTo>
                    <a:pt x="144000" y="144000"/>
                  </a:lnTo>
                  <a:lnTo>
                    <a:pt x="0" y="0"/>
                  </a:lnTo>
                  <a:lnTo>
                    <a:pt x="504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15EA57A4-2527-C1A0-AB4F-CEAEC37CD971}"/>
                </a:ext>
              </a:extLst>
            </p:cNvPr>
            <p:cNvSpPr/>
            <p:nvPr/>
          </p:nvSpPr>
          <p:spPr>
            <a:xfrm rot="5400000">
              <a:off x="3717962" y="6287612"/>
              <a:ext cx="330033" cy="144000"/>
            </a:xfrm>
            <a:custGeom>
              <a:avLst/>
              <a:gdLst>
                <a:gd name="connsiteX0" fmla="*/ 504000 w 504000"/>
                <a:gd name="connsiteY0" fmla="*/ 0 h 144000"/>
                <a:gd name="connsiteX1" fmla="*/ 504000 w 504000"/>
                <a:gd name="connsiteY1" fmla="*/ 1 h 144000"/>
                <a:gd name="connsiteX2" fmla="*/ 360001 w 504000"/>
                <a:gd name="connsiteY2" fmla="*/ 144000 h 144000"/>
                <a:gd name="connsiteX3" fmla="*/ 144000 w 504000"/>
                <a:gd name="connsiteY3" fmla="*/ 144000 h 144000"/>
                <a:gd name="connsiteX4" fmla="*/ 0 w 504000"/>
                <a:gd name="connsiteY4" fmla="*/ 0 h 144000"/>
                <a:gd name="connsiteX5" fmla="*/ 504000 w 504000"/>
                <a:gd name="connsiteY5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144000">
                  <a:moveTo>
                    <a:pt x="504000" y="0"/>
                  </a:moveTo>
                  <a:lnTo>
                    <a:pt x="504000" y="1"/>
                  </a:lnTo>
                  <a:lnTo>
                    <a:pt x="360001" y="144000"/>
                  </a:lnTo>
                  <a:lnTo>
                    <a:pt x="144000" y="144000"/>
                  </a:lnTo>
                  <a:lnTo>
                    <a:pt x="0" y="0"/>
                  </a:lnTo>
                  <a:lnTo>
                    <a:pt x="50400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CB67F23F-D1AC-9E95-715E-37837A8EDD27}"/>
                </a:ext>
              </a:extLst>
            </p:cNvPr>
            <p:cNvSpPr/>
            <p:nvPr/>
          </p:nvSpPr>
          <p:spPr>
            <a:xfrm flipV="1">
              <a:off x="5649873" y="6663740"/>
              <a:ext cx="144000" cy="442873"/>
            </a:xfrm>
            <a:custGeom>
              <a:avLst/>
              <a:gdLst>
                <a:gd name="connsiteX0" fmla="*/ 144000 w 144000"/>
                <a:gd name="connsiteY0" fmla="*/ 0 h 468000"/>
                <a:gd name="connsiteX1" fmla="*/ 143999 w 144000"/>
                <a:gd name="connsiteY1" fmla="*/ 0 h 468000"/>
                <a:gd name="connsiteX2" fmla="*/ 0 w 144000"/>
                <a:gd name="connsiteY2" fmla="*/ 173795 h 468000"/>
                <a:gd name="connsiteX3" fmla="*/ 0 w 144000"/>
                <a:gd name="connsiteY3" fmla="*/ 294205 h 468000"/>
                <a:gd name="connsiteX4" fmla="*/ 143999 w 144000"/>
                <a:gd name="connsiteY4" fmla="*/ 468000 h 468000"/>
                <a:gd name="connsiteX5" fmla="*/ 144000 w 144000"/>
                <a:gd name="connsiteY5" fmla="*/ 468000 h 468000"/>
                <a:gd name="connsiteX6" fmla="*/ 144000 w 144000"/>
                <a:gd name="connsiteY6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" h="468000">
                  <a:moveTo>
                    <a:pt x="144000" y="0"/>
                  </a:moveTo>
                  <a:lnTo>
                    <a:pt x="143999" y="0"/>
                  </a:lnTo>
                  <a:lnTo>
                    <a:pt x="0" y="173795"/>
                  </a:lnTo>
                  <a:lnTo>
                    <a:pt x="0" y="294205"/>
                  </a:lnTo>
                  <a:lnTo>
                    <a:pt x="143999" y="468000"/>
                  </a:lnTo>
                  <a:lnTo>
                    <a:pt x="144000" y="468000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9CA25BC8-E857-9C7D-D079-59FE35833364}"/>
                </a:ext>
              </a:extLst>
            </p:cNvPr>
            <p:cNvSpPr/>
            <p:nvPr/>
          </p:nvSpPr>
          <p:spPr>
            <a:xfrm rot="10800000" flipV="1">
              <a:off x="6253985" y="6663740"/>
              <a:ext cx="144000" cy="442873"/>
            </a:xfrm>
            <a:custGeom>
              <a:avLst/>
              <a:gdLst>
                <a:gd name="connsiteX0" fmla="*/ 144000 w 144000"/>
                <a:gd name="connsiteY0" fmla="*/ 0 h 468000"/>
                <a:gd name="connsiteX1" fmla="*/ 143999 w 144000"/>
                <a:gd name="connsiteY1" fmla="*/ 0 h 468000"/>
                <a:gd name="connsiteX2" fmla="*/ 0 w 144000"/>
                <a:gd name="connsiteY2" fmla="*/ 173795 h 468000"/>
                <a:gd name="connsiteX3" fmla="*/ 0 w 144000"/>
                <a:gd name="connsiteY3" fmla="*/ 294205 h 468000"/>
                <a:gd name="connsiteX4" fmla="*/ 143999 w 144000"/>
                <a:gd name="connsiteY4" fmla="*/ 468000 h 468000"/>
                <a:gd name="connsiteX5" fmla="*/ 144000 w 144000"/>
                <a:gd name="connsiteY5" fmla="*/ 468000 h 468000"/>
                <a:gd name="connsiteX6" fmla="*/ 144000 w 144000"/>
                <a:gd name="connsiteY6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00" h="468000">
                  <a:moveTo>
                    <a:pt x="144000" y="0"/>
                  </a:moveTo>
                  <a:lnTo>
                    <a:pt x="143999" y="0"/>
                  </a:lnTo>
                  <a:lnTo>
                    <a:pt x="0" y="173795"/>
                  </a:lnTo>
                  <a:lnTo>
                    <a:pt x="0" y="294205"/>
                  </a:lnTo>
                  <a:lnTo>
                    <a:pt x="143999" y="468000"/>
                  </a:lnTo>
                  <a:lnTo>
                    <a:pt x="144000" y="468000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9124EC9E-C81E-8572-9278-FCCE27687CCE}"/>
                </a:ext>
              </a:extLst>
            </p:cNvPr>
            <p:cNvSpPr/>
            <p:nvPr/>
          </p:nvSpPr>
          <p:spPr>
            <a:xfrm rot="16200000">
              <a:off x="5193795" y="6718518"/>
              <a:ext cx="253555" cy="144000"/>
            </a:xfrm>
            <a:custGeom>
              <a:avLst/>
              <a:gdLst>
                <a:gd name="connsiteX0" fmla="*/ 253555 w 253555"/>
                <a:gd name="connsiteY0" fmla="*/ 0 h 144000"/>
                <a:gd name="connsiteX1" fmla="*/ 208250 w 253555"/>
                <a:gd name="connsiteY1" fmla="*/ 144000 h 144000"/>
                <a:gd name="connsiteX2" fmla="*/ 45305 w 253555"/>
                <a:gd name="connsiteY2" fmla="*/ 144000 h 144000"/>
                <a:gd name="connsiteX3" fmla="*/ 0 w 253555"/>
                <a:gd name="connsiteY3" fmla="*/ 0 h 144000"/>
                <a:gd name="connsiteX4" fmla="*/ 253555 w 253555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55" h="144000">
                  <a:moveTo>
                    <a:pt x="253555" y="0"/>
                  </a:moveTo>
                  <a:lnTo>
                    <a:pt x="208250" y="144000"/>
                  </a:lnTo>
                  <a:lnTo>
                    <a:pt x="45305" y="144000"/>
                  </a:lnTo>
                  <a:lnTo>
                    <a:pt x="0" y="0"/>
                  </a:lnTo>
                  <a:lnTo>
                    <a:pt x="253555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B2A27E13-935F-CAF6-FDE1-F41B7B942686}"/>
                </a:ext>
              </a:extLst>
            </p:cNvPr>
            <p:cNvSpPr/>
            <p:nvPr/>
          </p:nvSpPr>
          <p:spPr>
            <a:xfrm rot="5400000">
              <a:off x="3288765" y="6718520"/>
              <a:ext cx="253555" cy="144000"/>
            </a:xfrm>
            <a:custGeom>
              <a:avLst/>
              <a:gdLst>
                <a:gd name="connsiteX0" fmla="*/ 253555 w 253555"/>
                <a:gd name="connsiteY0" fmla="*/ 0 h 144000"/>
                <a:gd name="connsiteX1" fmla="*/ 208250 w 253555"/>
                <a:gd name="connsiteY1" fmla="*/ 144000 h 144000"/>
                <a:gd name="connsiteX2" fmla="*/ 45305 w 253555"/>
                <a:gd name="connsiteY2" fmla="*/ 144000 h 144000"/>
                <a:gd name="connsiteX3" fmla="*/ 0 w 253555"/>
                <a:gd name="connsiteY3" fmla="*/ 0 h 144000"/>
                <a:gd name="connsiteX4" fmla="*/ 253555 w 253555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55" h="144000">
                  <a:moveTo>
                    <a:pt x="253555" y="0"/>
                  </a:moveTo>
                  <a:lnTo>
                    <a:pt x="208250" y="144000"/>
                  </a:lnTo>
                  <a:lnTo>
                    <a:pt x="45305" y="144000"/>
                  </a:lnTo>
                  <a:lnTo>
                    <a:pt x="0" y="0"/>
                  </a:lnTo>
                  <a:lnTo>
                    <a:pt x="253555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FC57ACB7-2CCA-890E-4B7E-EC9C97D0CF67}"/>
                </a:ext>
              </a:extLst>
            </p:cNvPr>
            <p:cNvSpPr/>
            <p:nvPr/>
          </p:nvSpPr>
          <p:spPr>
            <a:xfrm rot="10800000" flipH="1">
              <a:off x="5791966" y="6510507"/>
              <a:ext cx="464400" cy="155614"/>
            </a:xfrm>
            <a:custGeom>
              <a:avLst/>
              <a:gdLst>
                <a:gd name="connsiteX0" fmla="*/ 62048 w 468727"/>
                <a:gd name="connsiteY0" fmla="*/ 180000 h 180000"/>
                <a:gd name="connsiteX1" fmla="*/ 406679 w 468727"/>
                <a:gd name="connsiteY1" fmla="*/ 180000 h 180000"/>
                <a:gd name="connsiteX2" fmla="*/ 468727 w 468727"/>
                <a:gd name="connsiteY2" fmla="*/ 0 h 180000"/>
                <a:gd name="connsiteX3" fmla="*/ 0 w 468727"/>
                <a:gd name="connsiteY3" fmla="*/ 0 h 180000"/>
                <a:gd name="connsiteX4" fmla="*/ 62048 w 468727"/>
                <a:gd name="connsiteY4" fmla="*/ 18000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727" h="180000">
                  <a:moveTo>
                    <a:pt x="62048" y="180000"/>
                  </a:moveTo>
                  <a:lnTo>
                    <a:pt x="406679" y="180000"/>
                  </a:lnTo>
                  <a:lnTo>
                    <a:pt x="468727" y="0"/>
                  </a:lnTo>
                  <a:lnTo>
                    <a:pt x="0" y="0"/>
                  </a:lnTo>
                  <a:lnTo>
                    <a:pt x="62048" y="180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4797B885-F20A-0240-03BC-EAAC6442F906}"/>
                </a:ext>
              </a:extLst>
            </p:cNvPr>
            <p:cNvSpPr/>
            <p:nvPr/>
          </p:nvSpPr>
          <p:spPr>
            <a:xfrm rot="10800000">
              <a:off x="4782130" y="8641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F6D9E91A-831E-BCD8-CF94-7062CF491FB3}"/>
                </a:ext>
              </a:extLst>
            </p:cNvPr>
            <p:cNvSpPr/>
            <p:nvPr/>
          </p:nvSpPr>
          <p:spPr>
            <a:xfrm>
              <a:off x="3812510" y="8641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8" name="フリーフォーム: 図形 767">
              <a:extLst>
                <a:ext uri="{FF2B5EF4-FFF2-40B4-BE49-F238E27FC236}">
                  <a16:creationId xmlns:a16="http://schemas.microsoft.com/office/drawing/2014/main" id="{6CD14F9A-679A-5FA1-E534-175BE95C4AF0}"/>
                </a:ext>
              </a:extLst>
            </p:cNvPr>
            <p:cNvSpPr/>
            <p:nvPr/>
          </p:nvSpPr>
          <p:spPr>
            <a:xfrm rot="16200000">
              <a:off x="4294556" y="9127257"/>
              <a:ext cx="144000" cy="828000"/>
            </a:xfrm>
            <a:custGeom>
              <a:avLst/>
              <a:gdLst>
                <a:gd name="connsiteX0" fmla="*/ 144000 w 144000"/>
                <a:gd name="connsiteY0" fmla="*/ 828000 h 828000"/>
                <a:gd name="connsiteX1" fmla="*/ 143999 w 144000"/>
                <a:gd name="connsiteY1" fmla="*/ 828000 h 828000"/>
                <a:gd name="connsiteX2" fmla="*/ 0 w 144000"/>
                <a:gd name="connsiteY2" fmla="*/ 684001 h 828000"/>
                <a:gd name="connsiteX3" fmla="*/ 0 w 144000"/>
                <a:gd name="connsiteY3" fmla="*/ 144000 h 828000"/>
                <a:gd name="connsiteX4" fmla="*/ 144000 w 144000"/>
                <a:gd name="connsiteY4" fmla="*/ 0 h 828000"/>
                <a:gd name="connsiteX5" fmla="*/ 144000 w 144000"/>
                <a:gd name="connsiteY5" fmla="*/ 82800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000" h="828000">
                  <a:moveTo>
                    <a:pt x="144000" y="828000"/>
                  </a:moveTo>
                  <a:lnTo>
                    <a:pt x="143999" y="828000"/>
                  </a:lnTo>
                  <a:lnTo>
                    <a:pt x="0" y="684001"/>
                  </a:lnTo>
                  <a:lnTo>
                    <a:pt x="0" y="144000"/>
                  </a:lnTo>
                  <a:lnTo>
                    <a:pt x="144000" y="0"/>
                  </a:lnTo>
                  <a:lnTo>
                    <a:pt x="144000" y="82800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69" name="フリーフォーム: 図形 768">
              <a:extLst>
                <a:ext uri="{FF2B5EF4-FFF2-40B4-BE49-F238E27FC236}">
                  <a16:creationId xmlns:a16="http://schemas.microsoft.com/office/drawing/2014/main" id="{F4EFD36A-7D92-FC2E-DAC6-D98EF9DAF604}"/>
                </a:ext>
              </a:extLst>
            </p:cNvPr>
            <p:cNvSpPr/>
            <p:nvPr/>
          </p:nvSpPr>
          <p:spPr>
            <a:xfrm rot="5400000">
              <a:off x="2280496" y="7799680"/>
              <a:ext cx="1544124" cy="144000"/>
            </a:xfrm>
            <a:custGeom>
              <a:avLst/>
              <a:gdLst>
                <a:gd name="connsiteX0" fmla="*/ 0 w 1512000"/>
                <a:gd name="connsiteY0" fmla="*/ 0 h 144000"/>
                <a:gd name="connsiteX1" fmla="*/ 1512000 w 1512000"/>
                <a:gd name="connsiteY1" fmla="*/ 0 h 144000"/>
                <a:gd name="connsiteX2" fmla="*/ 1368000 w 1512000"/>
                <a:gd name="connsiteY2" fmla="*/ 144000 h 144000"/>
                <a:gd name="connsiteX3" fmla="*/ 144000 w 1512000"/>
                <a:gd name="connsiteY3" fmla="*/ 144000 h 144000"/>
                <a:gd name="connsiteX4" fmla="*/ 0 w 1512000"/>
                <a:gd name="connsiteY4" fmla="*/ 0 h 1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000" h="144000">
                  <a:moveTo>
                    <a:pt x="0" y="0"/>
                  </a:moveTo>
                  <a:lnTo>
                    <a:pt x="1512000" y="0"/>
                  </a:lnTo>
                  <a:lnTo>
                    <a:pt x="1368000" y="144000"/>
                  </a:lnTo>
                  <a:lnTo>
                    <a:pt x="144000" y="14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フリーフォーム: 図形 769">
              <a:extLst>
                <a:ext uri="{FF2B5EF4-FFF2-40B4-BE49-F238E27FC236}">
                  <a16:creationId xmlns:a16="http://schemas.microsoft.com/office/drawing/2014/main" id="{F2B51710-8E6C-CC7D-5979-6BA31DD0B075}"/>
                </a:ext>
              </a:extLst>
            </p:cNvPr>
            <p:cNvSpPr/>
            <p:nvPr/>
          </p:nvSpPr>
          <p:spPr>
            <a:xfrm>
              <a:off x="4783701" y="6663742"/>
              <a:ext cx="828001" cy="1980000"/>
            </a:xfrm>
            <a:custGeom>
              <a:avLst/>
              <a:gdLst>
                <a:gd name="connsiteX0" fmla="*/ 0 w 828001"/>
                <a:gd name="connsiteY0" fmla="*/ 0 h 1980000"/>
                <a:gd name="connsiteX1" fmla="*/ 469086 w 828001"/>
                <a:gd name="connsiteY1" fmla="*/ 0 h 1980000"/>
                <a:gd name="connsiteX2" fmla="*/ 469086 w 828001"/>
                <a:gd name="connsiteY2" fmla="*/ 255324 h 1980000"/>
                <a:gd name="connsiteX3" fmla="*/ 720000 w 828001"/>
                <a:gd name="connsiteY3" fmla="*/ 255324 h 1980000"/>
                <a:gd name="connsiteX4" fmla="*/ 720000 w 828001"/>
                <a:gd name="connsiteY4" fmla="*/ 435876 h 1980000"/>
                <a:gd name="connsiteX5" fmla="*/ 828001 w 828001"/>
                <a:gd name="connsiteY5" fmla="*/ 435876 h 1980000"/>
                <a:gd name="connsiteX6" fmla="*/ 828001 w 828001"/>
                <a:gd name="connsiteY6" fmla="*/ 471876 h 1980000"/>
                <a:gd name="connsiteX7" fmla="*/ 828000 w 828001"/>
                <a:gd name="connsiteY7" fmla="*/ 471876 h 1980000"/>
                <a:gd name="connsiteX8" fmla="*/ 828000 w 828001"/>
                <a:gd name="connsiteY8" fmla="*/ 1980000 h 1980000"/>
                <a:gd name="connsiteX9" fmla="*/ 0 w 828001"/>
                <a:gd name="connsiteY9" fmla="*/ 198000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001" h="1980000">
                  <a:moveTo>
                    <a:pt x="0" y="0"/>
                  </a:moveTo>
                  <a:lnTo>
                    <a:pt x="469086" y="0"/>
                  </a:lnTo>
                  <a:lnTo>
                    <a:pt x="469086" y="255324"/>
                  </a:lnTo>
                  <a:lnTo>
                    <a:pt x="720000" y="255324"/>
                  </a:lnTo>
                  <a:lnTo>
                    <a:pt x="720000" y="435876"/>
                  </a:lnTo>
                  <a:lnTo>
                    <a:pt x="828001" y="435876"/>
                  </a:lnTo>
                  <a:lnTo>
                    <a:pt x="828001" y="471876"/>
                  </a:lnTo>
                  <a:lnTo>
                    <a:pt x="828000" y="471876"/>
                  </a:lnTo>
                  <a:lnTo>
                    <a:pt x="828000" y="1980000"/>
                  </a:lnTo>
                  <a:lnTo>
                    <a:pt x="0" y="198000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1" name="フリーフォーム: 図形 770">
              <a:extLst>
                <a:ext uri="{FF2B5EF4-FFF2-40B4-BE49-F238E27FC236}">
                  <a16:creationId xmlns:a16="http://schemas.microsoft.com/office/drawing/2014/main" id="{020AB240-31B8-7F01-CECC-13F0A89B7852}"/>
                </a:ext>
              </a:extLst>
            </p:cNvPr>
            <p:cNvSpPr/>
            <p:nvPr/>
          </p:nvSpPr>
          <p:spPr>
            <a:xfrm>
              <a:off x="5611701" y="6663742"/>
              <a:ext cx="828000" cy="1980000"/>
            </a:xfrm>
            <a:custGeom>
              <a:avLst/>
              <a:gdLst>
                <a:gd name="connsiteX0" fmla="*/ 180000 w 828000"/>
                <a:gd name="connsiteY0" fmla="*/ 0 h 1980000"/>
                <a:gd name="connsiteX1" fmla="*/ 648000 w 828000"/>
                <a:gd name="connsiteY1" fmla="*/ 0 h 1980000"/>
                <a:gd name="connsiteX2" fmla="*/ 648000 w 828000"/>
                <a:gd name="connsiteY2" fmla="*/ 435876 h 1980000"/>
                <a:gd name="connsiteX3" fmla="*/ 828000 w 828000"/>
                <a:gd name="connsiteY3" fmla="*/ 435876 h 1980000"/>
                <a:gd name="connsiteX4" fmla="*/ 828000 w 828000"/>
                <a:gd name="connsiteY4" fmla="*/ 468000 h 1980000"/>
                <a:gd name="connsiteX5" fmla="*/ 828000 w 828000"/>
                <a:gd name="connsiteY5" fmla="*/ 471876 h 1980000"/>
                <a:gd name="connsiteX6" fmla="*/ 828000 w 828000"/>
                <a:gd name="connsiteY6" fmla="*/ 1980000 h 1980000"/>
                <a:gd name="connsiteX7" fmla="*/ 0 w 828000"/>
                <a:gd name="connsiteY7" fmla="*/ 1980000 h 1980000"/>
                <a:gd name="connsiteX8" fmla="*/ 0 w 828000"/>
                <a:gd name="connsiteY8" fmla="*/ 471876 h 1980000"/>
                <a:gd name="connsiteX9" fmla="*/ 0 w 828000"/>
                <a:gd name="connsiteY9" fmla="*/ 468000 h 1980000"/>
                <a:gd name="connsiteX10" fmla="*/ 0 w 828000"/>
                <a:gd name="connsiteY10" fmla="*/ 435876 h 1980000"/>
                <a:gd name="connsiteX11" fmla="*/ 180000 w 828000"/>
                <a:gd name="connsiteY11" fmla="*/ 435876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000" h="1980000">
                  <a:moveTo>
                    <a:pt x="180000" y="0"/>
                  </a:moveTo>
                  <a:lnTo>
                    <a:pt x="648000" y="0"/>
                  </a:lnTo>
                  <a:lnTo>
                    <a:pt x="648000" y="435876"/>
                  </a:lnTo>
                  <a:lnTo>
                    <a:pt x="828000" y="435876"/>
                  </a:lnTo>
                  <a:lnTo>
                    <a:pt x="828000" y="468000"/>
                  </a:lnTo>
                  <a:lnTo>
                    <a:pt x="828000" y="471876"/>
                  </a:lnTo>
                  <a:lnTo>
                    <a:pt x="828000" y="1980000"/>
                  </a:lnTo>
                  <a:lnTo>
                    <a:pt x="0" y="1980000"/>
                  </a:lnTo>
                  <a:lnTo>
                    <a:pt x="0" y="471876"/>
                  </a:lnTo>
                  <a:lnTo>
                    <a:pt x="0" y="468000"/>
                  </a:lnTo>
                  <a:lnTo>
                    <a:pt x="0" y="435876"/>
                  </a:lnTo>
                  <a:lnTo>
                    <a:pt x="180000" y="435876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2" name="正方形/長方形 771">
              <a:extLst>
                <a:ext uri="{FF2B5EF4-FFF2-40B4-BE49-F238E27FC236}">
                  <a16:creationId xmlns:a16="http://schemas.microsoft.com/office/drawing/2014/main" id="{FD1CBFCB-9777-48C0-CBCA-8F38228694C1}"/>
                </a:ext>
              </a:extLst>
            </p:cNvPr>
            <p:cNvSpPr/>
            <p:nvPr/>
          </p:nvSpPr>
          <p:spPr>
            <a:xfrm>
              <a:off x="3955701" y="8643742"/>
              <a:ext cx="828000" cy="828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73" name="直線コネクタ 772">
              <a:extLst>
                <a:ext uri="{FF2B5EF4-FFF2-40B4-BE49-F238E27FC236}">
                  <a16:creationId xmlns:a16="http://schemas.microsoft.com/office/drawing/2014/main" id="{0EC3C5CB-9881-BE51-DE20-9A548DF40E7E}"/>
                </a:ext>
              </a:extLst>
            </p:cNvPr>
            <p:cNvCxnSpPr>
              <a:cxnSpLocks/>
              <a:stCxn id="797" idx="7"/>
            </p:cNvCxnSpPr>
            <p:nvPr/>
          </p:nvCxnSpPr>
          <p:spPr>
            <a:xfrm>
              <a:off x="4147529" y="6663742"/>
              <a:ext cx="636172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直線コネクタ 773">
              <a:extLst>
                <a:ext uri="{FF2B5EF4-FFF2-40B4-BE49-F238E27FC236}">
                  <a16:creationId xmlns:a16="http://schemas.microsoft.com/office/drawing/2014/main" id="{2F2CF073-7F47-F5B5-B6D5-D9B161D9FB88}"/>
                </a:ext>
              </a:extLst>
            </p:cNvPr>
            <p:cNvCxnSpPr>
              <a:cxnSpLocks/>
            </p:cNvCxnSpPr>
            <p:nvPr/>
          </p:nvCxnSpPr>
          <p:spPr>
            <a:xfrm>
              <a:off x="3955701" y="8643742"/>
              <a:ext cx="82800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直線コネクタ 774">
              <a:extLst>
                <a:ext uri="{FF2B5EF4-FFF2-40B4-BE49-F238E27FC236}">
                  <a16:creationId xmlns:a16="http://schemas.microsoft.com/office/drawing/2014/main" id="{A4CF68CE-3933-811B-3B47-2F975F02A919}"/>
                </a:ext>
              </a:extLst>
            </p:cNvPr>
            <p:cNvCxnSpPr>
              <a:cxnSpLocks/>
              <a:stCxn id="771" idx="10"/>
            </p:cNvCxnSpPr>
            <p:nvPr/>
          </p:nvCxnSpPr>
          <p:spPr>
            <a:xfrm>
              <a:off x="5611701" y="7099618"/>
              <a:ext cx="0" cy="1544124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6" name="フリーフォーム: 図形 775">
              <a:extLst>
                <a:ext uri="{FF2B5EF4-FFF2-40B4-BE49-F238E27FC236}">
                  <a16:creationId xmlns:a16="http://schemas.microsoft.com/office/drawing/2014/main" id="{DFECEC8F-2A08-B507-2B8B-45783D9E4F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58301" y="8534076"/>
              <a:ext cx="334800" cy="100440"/>
            </a:xfrm>
            <a:custGeom>
              <a:avLst/>
              <a:gdLst>
                <a:gd name="connsiteX0" fmla="*/ 0 w 360000"/>
                <a:gd name="connsiteY0" fmla="*/ 0 h 216000"/>
                <a:gd name="connsiteX1" fmla="*/ 360000 w 360000"/>
                <a:gd name="connsiteY1" fmla="*/ 0 h 216000"/>
                <a:gd name="connsiteX2" fmla="*/ 301127 w 360000"/>
                <a:gd name="connsiteY2" fmla="*/ 216000 h 216000"/>
                <a:gd name="connsiteX3" fmla="*/ 58874 w 360000"/>
                <a:gd name="connsiteY3" fmla="*/ 216000 h 216000"/>
                <a:gd name="connsiteX4" fmla="*/ 0 w 360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216000">
                  <a:moveTo>
                    <a:pt x="0" y="0"/>
                  </a:moveTo>
                  <a:lnTo>
                    <a:pt x="360000" y="0"/>
                  </a:lnTo>
                  <a:lnTo>
                    <a:pt x="301127" y="216000"/>
                  </a:lnTo>
                  <a:lnTo>
                    <a:pt x="58874" y="21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7" name="フリーフォーム: 図形 776">
              <a:extLst>
                <a:ext uri="{FF2B5EF4-FFF2-40B4-BE49-F238E27FC236}">
                  <a16:creationId xmlns:a16="http://schemas.microsoft.com/office/drawing/2014/main" id="{FCEBF611-B4F5-25ED-4277-58E60CFEA5C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341422" y="8490915"/>
              <a:ext cx="56557" cy="230647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78" name="直線コネクタ 777">
              <a:extLst>
                <a:ext uri="{FF2B5EF4-FFF2-40B4-BE49-F238E27FC236}">
                  <a16:creationId xmlns:a16="http://schemas.microsoft.com/office/drawing/2014/main" id="{D4EB71F4-6A49-75DB-8A3C-755ADD0ABCF1}"/>
                </a:ext>
              </a:extLst>
            </p:cNvPr>
            <p:cNvCxnSpPr>
              <a:cxnSpLocks/>
            </p:cNvCxnSpPr>
            <p:nvPr/>
          </p:nvCxnSpPr>
          <p:spPr>
            <a:xfrm>
              <a:off x="4329010" y="8883561"/>
              <a:ext cx="81382" cy="123305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直線コネクタ 778">
              <a:extLst>
                <a:ext uri="{FF2B5EF4-FFF2-40B4-BE49-F238E27FC236}">
                  <a16:creationId xmlns:a16="http://schemas.microsoft.com/office/drawing/2014/main" id="{58D898EE-C6BD-24E6-E061-D02AA2292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9010" y="8883561"/>
              <a:ext cx="81382" cy="123305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直線コネクタ 779">
              <a:extLst>
                <a:ext uri="{FF2B5EF4-FFF2-40B4-BE49-F238E27FC236}">
                  <a16:creationId xmlns:a16="http://schemas.microsoft.com/office/drawing/2014/main" id="{D8D708AA-A0F4-7BDB-CD43-28015D13937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183" y="8945213"/>
              <a:ext cx="143035" cy="0"/>
            </a:xfrm>
            <a:prstGeom prst="line">
              <a:avLst/>
            </a:prstGeom>
            <a:solidFill>
              <a:schemeClr val="bg1"/>
            </a:solidFill>
            <a:ln w="31750" cap="rnd" cmpd="sng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1" name="四角形: 角を丸くする 780">
              <a:extLst>
                <a:ext uri="{FF2B5EF4-FFF2-40B4-BE49-F238E27FC236}">
                  <a16:creationId xmlns:a16="http://schemas.microsoft.com/office/drawing/2014/main" id="{87FF8B60-68A7-A9A8-9E8A-02624B1963F9}"/>
                </a:ext>
              </a:extLst>
            </p:cNvPr>
            <p:cNvSpPr/>
            <p:nvPr/>
          </p:nvSpPr>
          <p:spPr>
            <a:xfrm>
              <a:off x="3664571" y="7270646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2" name="四角形: 角を丸くする 781">
              <a:extLst>
                <a:ext uri="{FF2B5EF4-FFF2-40B4-BE49-F238E27FC236}">
                  <a16:creationId xmlns:a16="http://schemas.microsoft.com/office/drawing/2014/main" id="{81BB9652-3046-4AD5-FDCB-9266F1BC6300}"/>
                </a:ext>
              </a:extLst>
            </p:cNvPr>
            <p:cNvSpPr/>
            <p:nvPr/>
          </p:nvSpPr>
          <p:spPr>
            <a:xfrm>
              <a:off x="3664571" y="7678364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3" name="四角形: 角を丸くする 782">
              <a:extLst>
                <a:ext uri="{FF2B5EF4-FFF2-40B4-BE49-F238E27FC236}">
                  <a16:creationId xmlns:a16="http://schemas.microsoft.com/office/drawing/2014/main" id="{0F2F2575-AF40-92FC-E48C-DDBE3FA6166F}"/>
                </a:ext>
              </a:extLst>
            </p:cNvPr>
            <p:cNvSpPr/>
            <p:nvPr/>
          </p:nvSpPr>
          <p:spPr>
            <a:xfrm>
              <a:off x="3664571" y="8086083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テキスト ボックス 792">
              <a:extLst>
                <a:ext uri="{FF2B5EF4-FFF2-40B4-BE49-F238E27FC236}">
                  <a16:creationId xmlns:a16="http://schemas.microsoft.com/office/drawing/2014/main" id="{54173F0C-2C16-DD12-CAC9-7856DA2674E0}"/>
                </a:ext>
              </a:extLst>
            </p:cNvPr>
            <p:cNvSpPr txBox="1"/>
            <p:nvPr/>
          </p:nvSpPr>
          <p:spPr>
            <a:xfrm flipH="1">
              <a:off x="4228936" y="8533977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795" name="テキスト ボックス 794">
              <a:extLst>
                <a:ext uri="{FF2B5EF4-FFF2-40B4-BE49-F238E27FC236}">
                  <a16:creationId xmlns:a16="http://schemas.microsoft.com/office/drawing/2014/main" id="{8FAF3D67-6EF9-6DF2-F040-4691142ED768}"/>
                </a:ext>
              </a:extLst>
            </p:cNvPr>
            <p:cNvSpPr txBox="1"/>
            <p:nvPr/>
          </p:nvSpPr>
          <p:spPr>
            <a:xfrm flipH="1">
              <a:off x="5887758" y="8507573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797" name="フリーフォーム: 図形 796">
              <a:extLst>
                <a:ext uri="{FF2B5EF4-FFF2-40B4-BE49-F238E27FC236}">
                  <a16:creationId xmlns:a16="http://schemas.microsoft.com/office/drawing/2014/main" id="{F5AC9B38-E32C-0CBC-94DB-13E7EE510A0F}"/>
                </a:ext>
              </a:extLst>
            </p:cNvPr>
            <p:cNvSpPr/>
            <p:nvPr/>
          </p:nvSpPr>
          <p:spPr>
            <a:xfrm>
              <a:off x="3955701" y="5835742"/>
              <a:ext cx="828000" cy="828000"/>
            </a:xfrm>
            <a:custGeom>
              <a:avLst/>
              <a:gdLst>
                <a:gd name="connsiteX0" fmla="*/ 180000 w 828000"/>
                <a:gd name="connsiteY0" fmla="*/ 0 h 828000"/>
                <a:gd name="connsiteX1" fmla="*/ 648000 w 828000"/>
                <a:gd name="connsiteY1" fmla="*/ 0 h 828000"/>
                <a:gd name="connsiteX2" fmla="*/ 648000 w 828000"/>
                <a:gd name="connsiteY2" fmla="*/ 108000 h 828000"/>
                <a:gd name="connsiteX3" fmla="*/ 720000 w 828000"/>
                <a:gd name="connsiteY3" fmla="*/ 108000 h 828000"/>
                <a:gd name="connsiteX4" fmla="*/ 718429 w 828000"/>
                <a:gd name="connsiteY4" fmla="*/ 356470 h 828000"/>
                <a:gd name="connsiteX5" fmla="*/ 828000 w 828000"/>
                <a:gd name="connsiteY5" fmla="*/ 356470 h 828000"/>
                <a:gd name="connsiteX6" fmla="*/ 828000 w 828000"/>
                <a:gd name="connsiteY6" fmla="*/ 828000 h 828000"/>
                <a:gd name="connsiteX7" fmla="*/ 191828 w 828000"/>
                <a:gd name="connsiteY7" fmla="*/ 828000 h 828000"/>
                <a:gd name="connsiteX8" fmla="*/ 0 w 828000"/>
                <a:gd name="connsiteY8" fmla="*/ 693681 h 828000"/>
                <a:gd name="connsiteX9" fmla="*/ 0 w 828000"/>
                <a:gd name="connsiteY9" fmla="*/ 357948 h 828000"/>
                <a:gd name="connsiteX10" fmla="*/ 109571 w 828000"/>
                <a:gd name="connsiteY10" fmla="*/ 357948 h 828000"/>
                <a:gd name="connsiteX11" fmla="*/ 108000 w 828000"/>
                <a:gd name="connsiteY11" fmla="*/ 108000 h 828000"/>
                <a:gd name="connsiteX12" fmla="*/ 180000 w 828000"/>
                <a:gd name="connsiteY12" fmla="*/ 108000 h 828000"/>
                <a:gd name="connsiteX13" fmla="*/ 180000 w 828000"/>
                <a:gd name="connsiteY13" fmla="*/ 0 h 8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8000" h="828000">
                  <a:moveTo>
                    <a:pt x="180000" y="0"/>
                  </a:moveTo>
                  <a:lnTo>
                    <a:pt x="648000" y="0"/>
                  </a:lnTo>
                  <a:lnTo>
                    <a:pt x="648000" y="108000"/>
                  </a:lnTo>
                  <a:lnTo>
                    <a:pt x="720000" y="108000"/>
                  </a:lnTo>
                  <a:cubicBezTo>
                    <a:pt x="719476" y="190823"/>
                    <a:pt x="718953" y="273647"/>
                    <a:pt x="718429" y="356470"/>
                  </a:cubicBezTo>
                  <a:lnTo>
                    <a:pt x="828000" y="356470"/>
                  </a:lnTo>
                  <a:lnTo>
                    <a:pt x="828000" y="828000"/>
                  </a:lnTo>
                  <a:lnTo>
                    <a:pt x="191828" y="828000"/>
                  </a:lnTo>
                  <a:lnTo>
                    <a:pt x="0" y="693681"/>
                  </a:lnTo>
                  <a:lnTo>
                    <a:pt x="0" y="357948"/>
                  </a:lnTo>
                  <a:lnTo>
                    <a:pt x="109571" y="357948"/>
                  </a:lnTo>
                  <a:cubicBezTo>
                    <a:pt x="109047" y="274632"/>
                    <a:pt x="108524" y="191316"/>
                    <a:pt x="108000" y="108000"/>
                  </a:cubicBezTo>
                  <a:lnTo>
                    <a:pt x="180000" y="108000"/>
                  </a:lnTo>
                  <a:lnTo>
                    <a:pt x="180000" y="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799" name="直線コネクタ 798">
              <a:extLst>
                <a:ext uri="{FF2B5EF4-FFF2-40B4-BE49-F238E27FC236}">
                  <a16:creationId xmlns:a16="http://schemas.microsoft.com/office/drawing/2014/main" id="{183E5843-A8CD-AD9A-1E81-2BDBBD7EB626}"/>
                </a:ext>
              </a:extLst>
            </p:cNvPr>
            <p:cNvCxnSpPr>
              <a:cxnSpLocks/>
              <a:endCxn id="694" idx="4"/>
            </p:cNvCxnSpPr>
            <p:nvPr/>
          </p:nvCxnSpPr>
          <p:spPr>
            <a:xfrm>
              <a:off x="3954844" y="6663741"/>
              <a:ext cx="856" cy="552022"/>
            </a:xfrm>
            <a:prstGeom prst="line">
              <a:avLst/>
            </a:prstGeom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直線コネクタ 800">
              <a:extLst>
                <a:ext uri="{FF2B5EF4-FFF2-40B4-BE49-F238E27FC236}">
                  <a16:creationId xmlns:a16="http://schemas.microsoft.com/office/drawing/2014/main" id="{134BF1E4-ED32-34AD-C14E-D661A5D49B61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1" y="6663742"/>
              <a:ext cx="0" cy="198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直線コネクタ 801">
              <a:extLst>
                <a:ext uri="{FF2B5EF4-FFF2-40B4-BE49-F238E27FC236}">
                  <a16:creationId xmlns:a16="http://schemas.microsoft.com/office/drawing/2014/main" id="{47AB635C-CD62-3C2F-55B0-FF809110CE05}"/>
                </a:ext>
              </a:extLst>
            </p:cNvPr>
            <p:cNvCxnSpPr>
              <a:cxnSpLocks/>
              <a:stCxn id="693" idx="3"/>
            </p:cNvCxnSpPr>
            <p:nvPr/>
          </p:nvCxnSpPr>
          <p:spPr>
            <a:xfrm>
              <a:off x="3954844" y="7215763"/>
              <a:ext cx="857" cy="142797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四角形: 角を丸くする 802">
              <a:extLst>
                <a:ext uri="{FF2B5EF4-FFF2-40B4-BE49-F238E27FC236}">
                  <a16:creationId xmlns:a16="http://schemas.microsoft.com/office/drawing/2014/main" id="{EF17B135-34A8-6340-D902-0F2AB1EB9935}"/>
                </a:ext>
              </a:extLst>
            </p:cNvPr>
            <p:cNvSpPr/>
            <p:nvPr/>
          </p:nvSpPr>
          <p:spPr>
            <a:xfrm>
              <a:off x="3664571" y="7270646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四角形: 角を丸くする 803">
              <a:extLst>
                <a:ext uri="{FF2B5EF4-FFF2-40B4-BE49-F238E27FC236}">
                  <a16:creationId xmlns:a16="http://schemas.microsoft.com/office/drawing/2014/main" id="{CEB28EA7-ADF7-3FFE-9EBC-E8397667AB5C}"/>
                </a:ext>
              </a:extLst>
            </p:cNvPr>
            <p:cNvSpPr/>
            <p:nvPr/>
          </p:nvSpPr>
          <p:spPr>
            <a:xfrm>
              <a:off x="3664571" y="7678364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四角形: 角を丸くする 804">
              <a:extLst>
                <a:ext uri="{FF2B5EF4-FFF2-40B4-BE49-F238E27FC236}">
                  <a16:creationId xmlns:a16="http://schemas.microsoft.com/office/drawing/2014/main" id="{0965B05D-1407-DA64-80DF-9B11F08849C9}"/>
                </a:ext>
              </a:extLst>
            </p:cNvPr>
            <p:cNvSpPr/>
            <p:nvPr/>
          </p:nvSpPr>
          <p:spPr>
            <a:xfrm>
              <a:off x="3664571" y="8086083"/>
              <a:ext cx="1410258" cy="2052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BC1D10FF-094C-0BA6-E62D-CC9D3EDB79E0}"/>
                </a:ext>
              </a:extLst>
            </p:cNvPr>
            <p:cNvSpPr/>
            <p:nvPr/>
          </p:nvSpPr>
          <p:spPr>
            <a:xfrm>
              <a:off x="5682577" y="6753164"/>
              <a:ext cx="686248" cy="1216087"/>
            </a:xfrm>
            <a:custGeom>
              <a:avLst/>
              <a:gdLst>
                <a:gd name="connsiteX0" fmla="*/ 342980 w 686248"/>
                <a:gd name="connsiteY0" fmla="*/ 0 h 1216087"/>
                <a:gd name="connsiteX1" fmla="*/ 343268 w 686248"/>
                <a:gd name="connsiteY1" fmla="*/ 0 h 1216087"/>
                <a:gd name="connsiteX2" fmla="*/ 535032 w 686248"/>
                <a:gd name="connsiteY2" fmla="*/ 58576 h 1216087"/>
                <a:gd name="connsiteX3" fmla="*/ 577124 w 686248"/>
                <a:gd name="connsiteY3" fmla="*/ 93305 h 1216087"/>
                <a:gd name="connsiteX4" fmla="*/ 577124 w 686248"/>
                <a:gd name="connsiteY4" fmla="*/ 346455 h 1216087"/>
                <a:gd name="connsiteX5" fmla="*/ 686248 w 686248"/>
                <a:gd name="connsiteY5" fmla="*/ 346455 h 1216087"/>
                <a:gd name="connsiteX6" fmla="*/ 686248 w 686248"/>
                <a:gd name="connsiteY6" fmla="*/ 873107 h 1216087"/>
                <a:gd name="connsiteX7" fmla="*/ 343268 w 686248"/>
                <a:gd name="connsiteY7" fmla="*/ 1216087 h 1216087"/>
                <a:gd name="connsiteX8" fmla="*/ 342980 w 686248"/>
                <a:gd name="connsiteY8" fmla="*/ 1216087 h 1216087"/>
                <a:gd name="connsiteX9" fmla="*/ 0 w 686248"/>
                <a:gd name="connsiteY9" fmla="*/ 873107 h 1216087"/>
                <a:gd name="connsiteX10" fmla="*/ 0 w 686248"/>
                <a:gd name="connsiteY10" fmla="*/ 346455 h 1216087"/>
                <a:gd name="connsiteX11" fmla="*/ 109124 w 686248"/>
                <a:gd name="connsiteY11" fmla="*/ 346455 h 1216087"/>
                <a:gd name="connsiteX12" fmla="*/ 109124 w 686248"/>
                <a:gd name="connsiteY12" fmla="*/ 93305 h 1216087"/>
                <a:gd name="connsiteX13" fmla="*/ 151217 w 686248"/>
                <a:gd name="connsiteY13" fmla="*/ 58576 h 1216087"/>
                <a:gd name="connsiteX14" fmla="*/ 342980 w 686248"/>
                <a:gd name="connsiteY14" fmla="*/ 0 h 121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6248" h="1216087">
                  <a:moveTo>
                    <a:pt x="342980" y="0"/>
                  </a:moveTo>
                  <a:lnTo>
                    <a:pt x="343268" y="0"/>
                  </a:lnTo>
                  <a:cubicBezTo>
                    <a:pt x="414302" y="0"/>
                    <a:pt x="480292" y="21594"/>
                    <a:pt x="535032" y="58576"/>
                  </a:cubicBezTo>
                  <a:lnTo>
                    <a:pt x="577124" y="93305"/>
                  </a:lnTo>
                  <a:lnTo>
                    <a:pt x="577124" y="346455"/>
                  </a:lnTo>
                  <a:lnTo>
                    <a:pt x="686248" y="346455"/>
                  </a:lnTo>
                  <a:lnTo>
                    <a:pt x="686248" y="873107"/>
                  </a:lnTo>
                  <a:cubicBezTo>
                    <a:pt x="686248" y="1062530"/>
                    <a:pt x="532691" y="1216087"/>
                    <a:pt x="343268" y="1216087"/>
                  </a:cubicBezTo>
                  <a:lnTo>
                    <a:pt x="342980" y="1216087"/>
                  </a:lnTo>
                  <a:cubicBezTo>
                    <a:pt x="153557" y="1216087"/>
                    <a:pt x="0" y="1062530"/>
                    <a:pt x="0" y="873107"/>
                  </a:cubicBezTo>
                  <a:lnTo>
                    <a:pt x="0" y="346455"/>
                  </a:lnTo>
                  <a:lnTo>
                    <a:pt x="109124" y="346455"/>
                  </a:lnTo>
                  <a:lnTo>
                    <a:pt x="109124" y="93305"/>
                  </a:lnTo>
                  <a:lnTo>
                    <a:pt x="151217" y="58576"/>
                  </a:lnTo>
                  <a:cubicBezTo>
                    <a:pt x="205957" y="21594"/>
                    <a:pt x="271947" y="0"/>
                    <a:pt x="342980" y="0"/>
                  </a:cubicBez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06" name="図 905">
            <a:extLst>
              <a:ext uri="{FF2B5EF4-FFF2-40B4-BE49-F238E27FC236}">
                <a16:creationId xmlns:a16="http://schemas.microsoft.com/office/drawing/2014/main" id="{E6895258-EDF9-54A6-B6B2-7CA22109A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916"/>
            <a:ext cx="2333505" cy="2669387"/>
          </a:xfrm>
          <a:prstGeom prst="rect">
            <a:avLst/>
          </a:prstGeom>
        </p:spPr>
      </p:pic>
      <p:sp>
        <p:nvSpPr>
          <p:cNvPr id="920" name="テキスト ボックス 919">
            <a:extLst>
              <a:ext uri="{FF2B5EF4-FFF2-40B4-BE49-F238E27FC236}">
                <a16:creationId xmlns:a16="http://schemas.microsoft.com/office/drawing/2014/main" id="{35AD8445-D898-F60A-D955-CDEB90F88C94}"/>
              </a:ext>
            </a:extLst>
          </p:cNvPr>
          <p:cNvSpPr txBox="1"/>
          <p:nvPr/>
        </p:nvSpPr>
        <p:spPr>
          <a:xfrm>
            <a:off x="265617" y="7119553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完成図（</a:t>
            </a:r>
            <a:r>
              <a:rPr kumimoji="1" lang="en-US" altLang="ja-JP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CG</a:t>
            </a:r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）</a:t>
            </a:r>
          </a:p>
        </p:txBody>
      </p:sp>
      <p:pic>
        <p:nvPicPr>
          <p:cNvPr id="455" name="図 454">
            <a:extLst>
              <a:ext uri="{FF2B5EF4-FFF2-40B4-BE49-F238E27FC236}">
                <a16:creationId xmlns:a16="http://schemas.microsoft.com/office/drawing/2014/main" id="{6CD0D326-4516-FFD7-1E2B-3880DC4F8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81" y="8922970"/>
            <a:ext cx="868468" cy="942907"/>
          </a:xfrm>
          <a:prstGeom prst="rect">
            <a:avLst/>
          </a:prstGeom>
        </p:spPr>
      </p:pic>
      <p:grpSp>
        <p:nvGrpSpPr>
          <p:cNvPr id="456" name="グループ化 455">
            <a:extLst>
              <a:ext uri="{FF2B5EF4-FFF2-40B4-BE49-F238E27FC236}">
                <a16:creationId xmlns:a16="http://schemas.microsoft.com/office/drawing/2014/main" id="{170ABB45-B47D-08BB-3088-C24C147AF6A1}"/>
              </a:ext>
            </a:extLst>
          </p:cNvPr>
          <p:cNvGrpSpPr/>
          <p:nvPr/>
        </p:nvGrpSpPr>
        <p:grpSpPr>
          <a:xfrm rot="2108961">
            <a:off x="793933" y="8443341"/>
            <a:ext cx="835938" cy="144000"/>
            <a:chOff x="1765227" y="8398488"/>
            <a:chExt cx="835938" cy="144000"/>
          </a:xfrm>
        </p:grpSpPr>
        <p:pic>
          <p:nvPicPr>
            <p:cNvPr id="457" name="図 456">
              <a:extLst>
                <a:ext uri="{FF2B5EF4-FFF2-40B4-BE49-F238E27FC236}">
                  <a16:creationId xmlns:a16="http://schemas.microsoft.com/office/drawing/2014/main" id="{50173042-B6AC-E7ED-7937-BE300C23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458" name="直線矢印コネクタ 457">
              <a:extLst>
                <a:ext uri="{FF2B5EF4-FFF2-40B4-BE49-F238E27FC236}">
                  <a16:creationId xmlns:a16="http://schemas.microsoft.com/office/drawing/2014/main" id="{DBC68A11-2B33-B5ED-D4CF-89ECA4C074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9" name="グループ化 458">
            <a:extLst>
              <a:ext uri="{FF2B5EF4-FFF2-40B4-BE49-F238E27FC236}">
                <a16:creationId xmlns:a16="http://schemas.microsoft.com/office/drawing/2014/main" id="{462B8DF6-D7EE-C8E6-27AD-989E0D314961}"/>
              </a:ext>
            </a:extLst>
          </p:cNvPr>
          <p:cNvGrpSpPr/>
          <p:nvPr/>
        </p:nvGrpSpPr>
        <p:grpSpPr>
          <a:xfrm rot="12576524">
            <a:off x="1633312" y="8983694"/>
            <a:ext cx="835938" cy="144000"/>
            <a:chOff x="1765227" y="8398488"/>
            <a:chExt cx="835938" cy="144000"/>
          </a:xfrm>
        </p:grpSpPr>
        <p:pic>
          <p:nvPicPr>
            <p:cNvPr id="460" name="図 459">
              <a:extLst>
                <a:ext uri="{FF2B5EF4-FFF2-40B4-BE49-F238E27FC236}">
                  <a16:creationId xmlns:a16="http://schemas.microsoft.com/office/drawing/2014/main" id="{69209236-D311-CC99-FA7D-BC482EA36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461" name="直線矢印コネクタ 460">
              <a:extLst>
                <a:ext uri="{FF2B5EF4-FFF2-40B4-BE49-F238E27FC236}">
                  <a16:creationId xmlns:a16="http://schemas.microsoft.com/office/drawing/2014/main" id="{102C489E-EE18-8AFC-68F5-8B2ED94D9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2" name="図 461">
            <a:extLst>
              <a:ext uri="{FF2B5EF4-FFF2-40B4-BE49-F238E27FC236}">
                <a16:creationId xmlns:a16="http://schemas.microsoft.com/office/drawing/2014/main" id="{35CADA4E-24B3-15FF-39CF-5B36A616A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5" y="8918208"/>
            <a:ext cx="708721" cy="942907"/>
          </a:xfrm>
          <a:prstGeom prst="rect">
            <a:avLst/>
          </a:prstGeom>
        </p:spPr>
      </p:pic>
      <p:pic>
        <p:nvPicPr>
          <p:cNvPr id="463" name="図 462">
            <a:extLst>
              <a:ext uri="{FF2B5EF4-FFF2-40B4-BE49-F238E27FC236}">
                <a16:creationId xmlns:a16="http://schemas.microsoft.com/office/drawing/2014/main" id="{0681E848-888C-796E-5162-7EB4DB552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9" y="7639652"/>
            <a:ext cx="728827" cy="862446"/>
          </a:xfrm>
          <a:prstGeom prst="rect">
            <a:avLst/>
          </a:prstGeom>
        </p:spPr>
      </p:pic>
      <p:grpSp>
        <p:nvGrpSpPr>
          <p:cNvPr id="464" name="グループ化 463">
            <a:extLst>
              <a:ext uri="{FF2B5EF4-FFF2-40B4-BE49-F238E27FC236}">
                <a16:creationId xmlns:a16="http://schemas.microsoft.com/office/drawing/2014/main" id="{3CFDBC98-40E6-0C24-A853-4288E2B4130B}"/>
              </a:ext>
            </a:extLst>
          </p:cNvPr>
          <p:cNvGrpSpPr/>
          <p:nvPr/>
        </p:nvGrpSpPr>
        <p:grpSpPr>
          <a:xfrm rot="9023476" flipH="1">
            <a:off x="791409" y="8989834"/>
            <a:ext cx="835938" cy="144000"/>
            <a:chOff x="1765227" y="8398488"/>
            <a:chExt cx="835938" cy="144000"/>
          </a:xfrm>
        </p:grpSpPr>
        <p:pic>
          <p:nvPicPr>
            <p:cNvPr id="465" name="図 464">
              <a:extLst>
                <a:ext uri="{FF2B5EF4-FFF2-40B4-BE49-F238E27FC236}">
                  <a16:creationId xmlns:a16="http://schemas.microsoft.com/office/drawing/2014/main" id="{4D175CBC-1853-5B6E-CCAB-8E738CA2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76939" y="8398488"/>
              <a:ext cx="124226" cy="144000"/>
            </a:xfrm>
            <a:prstGeom prst="rect">
              <a:avLst/>
            </a:prstGeom>
          </p:spPr>
        </p:pic>
        <p:cxnSp>
          <p:nvCxnSpPr>
            <p:cNvPr id="466" name="直線矢印コネクタ 465">
              <a:extLst>
                <a:ext uri="{FF2B5EF4-FFF2-40B4-BE49-F238E27FC236}">
                  <a16:creationId xmlns:a16="http://schemas.microsoft.com/office/drawing/2014/main" id="{5B13A432-BB6D-BAD5-FF0C-BE8EE65C78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227" y="8470488"/>
              <a:ext cx="671513" cy="0"/>
            </a:xfrm>
            <a:prstGeom prst="straightConnector1">
              <a:avLst/>
            </a:prstGeom>
            <a:ln w="15875" cap="rnd">
              <a:solidFill>
                <a:schemeClr val="bg1">
                  <a:lumMod val="65000"/>
                </a:schemeClr>
              </a:solidFill>
              <a:prstDash val="sysDash"/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7" name="図 466">
            <a:extLst>
              <a:ext uri="{FF2B5EF4-FFF2-40B4-BE49-F238E27FC236}">
                <a16:creationId xmlns:a16="http://schemas.microsoft.com/office/drawing/2014/main" id="{EBD10245-04C3-A5FC-B7BB-B5F93D86E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68187" y="7548268"/>
            <a:ext cx="223211" cy="258741"/>
          </a:xfrm>
          <a:prstGeom prst="rect">
            <a:avLst/>
          </a:prstGeom>
        </p:spPr>
      </p:pic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92EA3974-9C6F-DFD1-76AC-FA2EDFA5B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4FCF1D-4AC9-FAD4-F893-7678F8A0695F}"/>
              </a:ext>
            </a:extLst>
          </p:cNvPr>
          <p:cNvSpPr txBox="1"/>
          <p:nvPr/>
        </p:nvSpPr>
        <p:spPr>
          <a:xfrm>
            <a:off x="422631" y="845974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BE31D6-5AB2-A97B-1458-FC1A57C68CED}"/>
              </a:ext>
            </a:extLst>
          </p:cNvPr>
          <p:cNvSpPr txBox="1"/>
          <p:nvPr/>
        </p:nvSpPr>
        <p:spPr>
          <a:xfrm>
            <a:off x="623024" y="9599505"/>
            <a:ext cx="545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正面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121E40-E63C-BF39-A1F4-D14EFB5FF527}"/>
              </a:ext>
            </a:extLst>
          </p:cNvPr>
          <p:cNvSpPr txBox="1"/>
          <p:nvPr/>
        </p:nvSpPr>
        <p:spPr>
          <a:xfrm>
            <a:off x="2116023" y="9599505"/>
            <a:ext cx="273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横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413619-6FDE-4284-72D6-930B3B872B1B}"/>
              </a:ext>
            </a:extLst>
          </p:cNvPr>
          <p:cNvSpPr txBox="1"/>
          <p:nvPr/>
        </p:nvSpPr>
        <p:spPr>
          <a:xfrm>
            <a:off x="1352545" y="7511653"/>
            <a:ext cx="18004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←この印の角度から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kumimoji="1" lang="ja-JP" altLang="en-US" sz="1400" b="1" u="dbl" dirty="0">
                <a:solidFill>
                  <a:srgbClr val="FF0000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片目</a:t>
            </a:r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で顔の面を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見つめて、本体を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ゆっくり動かして</a:t>
            </a:r>
            <a:endParaRPr kumimoji="1" lang="en-US" altLang="ja-JP" sz="14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kumimoji="1" lang="ja-JP" altLang="en-US" sz="14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ください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4C7F07D-7BF6-8C9B-36C0-8B351970D64B}"/>
              </a:ext>
            </a:extLst>
          </p:cNvPr>
          <p:cNvGrpSpPr/>
          <p:nvPr/>
        </p:nvGrpSpPr>
        <p:grpSpPr>
          <a:xfrm>
            <a:off x="3772680" y="846779"/>
            <a:ext cx="2010211" cy="3419998"/>
            <a:chOff x="142195" y="5177983"/>
            <a:chExt cx="2010211" cy="341999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CB2DAD65-44AE-7ABC-F574-6CAF5162B63D}"/>
                </a:ext>
              </a:extLst>
            </p:cNvPr>
            <p:cNvGrpSpPr/>
            <p:nvPr/>
          </p:nvGrpSpPr>
          <p:grpSpPr>
            <a:xfrm>
              <a:off x="142195" y="5177983"/>
              <a:ext cx="2010211" cy="3419998"/>
              <a:chOff x="142195" y="5177983"/>
              <a:chExt cx="2010211" cy="3419998"/>
            </a:xfrm>
          </p:grpSpPr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5F0E43FB-9991-CC89-99CB-C19E40C3526E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D873A47-4692-5E9B-BE2E-E3520E49A839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1B6EB122-A239-CA81-55BC-08F698E2A322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FC6A524-E10C-3E9E-A270-4385287E5EFC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9F2BF5DC-7459-34CB-EB79-5966ABD09C71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87493F90-6D61-0F2A-FF6B-351F428B0EC7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79AD292B-F1EB-301E-AEDA-3141C5BBA784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0" name="正方形/長方形 959">
                <a:extLst>
                  <a:ext uri="{FF2B5EF4-FFF2-40B4-BE49-F238E27FC236}">
                    <a16:creationId xmlns:a16="http://schemas.microsoft.com/office/drawing/2014/main" id="{57F461EB-3044-B7F6-91AD-D60E6CE04644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1" name="正方形/長方形 960">
                <a:extLst>
                  <a:ext uri="{FF2B5EF4-FFF2-40B4-BE49-F238E27FC236}">
                    <a16:creationId xmlns:a16="http://schemas.microsoft.com/office/drawing/2014/main" id="{9A571381-4C48-4D10-3D46-4C41B1070B6D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62" name="グループ化 961">
                <a:extLst>
                  <a:ext uri="{FF2B5EF4-FFF2-40B4-BE49-F238E27FC236}">
                    <a16:creationId xmlns:a16="http://schemas.microsoft.com/office/drawing/2014/main" id="{6EC35C19-1122-36FD-035E-BEF75B5E641B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976" name="フリーフォーム: 図形 975">
                  <a:extLst>
                    <a:ext uri="{FF2B5EF4-FFF2-40B4-BE49-F238E27FC236}">
                      <a16:creationId xmlns:a16="http://schemas.microsoft.com/office/drawing/2014/main" id="{A23DD56F-702A-8110-F046-7ADCB319C26B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7" name="フリーフォーム: 図形 976">
                  <a:extLst>
                    <a:ext uri="{FF2B5EF4-FFF2-40B4-BE49-F238E27FC236}">
                      <a16:creationId xmlns:a16="http://schemas.microsoft.com/office/drawing/2014/main" id="{907AB14E-7607-ECD7-84F1-99E74FAA2110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8" name="フリーフォーム: 図形 977">
                  <a:extLst>
                    <a:ext uri="{FF2B5EF4-FFF2-40B4-BE49-F238E27FC236}">
                      <a16:creationId xmlns:a16="http://schemas.microsoft.com/office/drawing/2014/main" id="{25659BFC-9CA1-EA7A-B5D8-7F517C7E50A1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9" name="フリーフォーム: 図形 978">
                  <a:extLst>
                    <a:ext uri="{FF2B5EF4-FFF2-40B4-BE49-F238E27FC236}">
                      <a16:creationId xmlns:a16="http://schemas.microsoft.com/office/drawing/2014/main" id="{1FE1D5F7-E4D9-9344-0965-021052AAFBF6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63" name="正方形/長方形 962">
                <a:extLst>
                  <a:ext uri="{FF2B5EF4-FFF2-40B4-BE49-F238E27FC236}">
                    <a16:creationId xmlns:a16="http://schemas.microsoft.com/office/drawing/2014/main" id="{1B483CA3-8BF5-8CCD-9832-EF407A618465}"/>
                  </a:ext>
                </a:extLst>
              </p:cNvPr>
              <p:cNvSpPr/>
              <p:nvPr/>
            </p:nvSpPr>
            <p:spPr>
              <a:xfrm rot="16200000">
                <a:off x="1324406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4" name="正方形/長方形 963">
                <a:extLst>
                  <a:ext uri="{FF2B5EF4-FFF2-40B4-BE49-F238E27FC236}">
                    <a16:creationId xmlns:a16="http://schemas.microsoft.com/office/drawing/2014/main" id="{172440E9-D4FA-A620-ECD9-24B49CF79B11}"/>
                  </a:ext>
                </a:extLst>
              </p:cNvPr>
              <p:cNvSpPr/>
              <p:nvPr/>
            </p:nvSpPr>
            <p:spPr>
              <a:xfrm rot="16200000">
                <a:off x="1396406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65" name="グループ化 964">
                <a:extLst>
                  <a:ext uri="{FF2B5EF4-FFF2-40B4-BE49-F238E27FC236}">
                    <a16:creationId xmlns:a16="http://schemas.microsoft.com/office/drawing/2014/main" id="{55583845-1CF9-CDE5-8D44-527D822C9654}"/>
                  </a:ext>
                </a:extLst>
              </p:cNvPr>
              <p:cNvGrpSpPr/>
              <p:nvPr/>
            </p:nvGrpSpPr>
            <p:grpSpPr>
              <a:xfrm rot="16200000">
                <a:off x="1464242" y="5322748"/>
                <a:ext cx="548977" cy="533986"/>
                <a:chOff x="1464242" y="5322748"/>
                <a:chExt cx="548977" cy="533986"/>
              </a:xfrm>
            </p:grpSpPr>
            <p:grpSp>
              <p:nvGrpSpPr>
                <p:cNvPr id="970" name="グループ化 969">
                  <a:extLst>
                    <a:ext uri="{FF2B5EF4-FFF2-40B4-BE49-F238E27FC236}">
                      <a16:creationId xmlns:a16="http://schemas.microsoft.com/office/drawing/2014/main" id="{0777CC35-3357-AF5E-E733-3D6044AD973B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8325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974" name="フリーフォーム: 図形 973">
                    <a:extLst>
                      <a:ext uri="{FF2B5EF4-FFF2-40B4-BE49-F238E27FC236}">
                        <a16:creationId xmlns:a16="http://schemas.microsoft.com/office/drawing/2014/main" id="{E1838496-81D7-589E-43F6-8E6ABA947001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75" name="フリーフォーム: 図形 974">
                    <a:extLst>
                      <a:ext uri="{FF2B5EF4-FFF2-40B4-BE49-F238E27FC236}">
                        <a16:creationId xmlns:a16="http://schemas.microsoft.com/office/drawing/2014/main" id="{CF770D84-48E0-6B68-7FC9-2D3F885F83CA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971" name="グループ化 970">
                  <a:extLst>
                    <a:ext uri="{FF2B5EF4-FFF2-40B4-BE49-F238E27FC236}">
                      <a16:creationId xmlns:a16="http://schemas.microsoft.com/office/drawing/2014/main" id="{376C95C0-64EC-8F8F-659C-FF498FADE181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4781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972" name="フリーフォーム: 図形 971">
                    <a:extLst>
                      <a:ext uri="{FF2B5EF4-FFF2-40B4-BE49-F238E27FC236}">
                        <a16:creationId xmlns:a16="http://schemas.microsoft.com/office/drawing/2014/main" id="{B4AB1FCD-6A26-1A09-6ACF-EC476F4C792D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73" name="フリーフォーム: 図形 972">
                    <a:extLst>
                      <a:ext uri="{FF2B5EF4-FFF2-40B4-BE49-F238E27FC236}">
                        <a16:creationId xmlns:a16="http://schemas.microsoft.com/office/drawing/2014/main" id="{5CEA0137-6784-B64C-9699-2A53ACB29B2E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66" name="正方形/長方形 965">
                <a:extLst>
                  <a:ext uri="{FF2B5EF4-FFF2-40B4-BE49-F238E27FC236}">
                    <a16:creationId xmlns:a16="http://schemas.microsoft.com/office/drawing/2014/main" id="{15196FCD-3808-C81F-CAD2-51F21B64914C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67" name="直線コネクタ 966">
                <a:extLst>
                  <a:ext uri="{FF2B5EF4-FFF2-40B4-BE49-F238E27FC236}">
                    <a16:creationId xmlns:a16="http://schemas.microsoft.com/office/drawing/2014/main" id="{7B16B7DD-2BA6-A301-14CE-631FA078E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直線コネクタ 967">
                <a:extLst>
                  <a:ext uri="{FF2B5EF4-FFF2-40B4-BE49-F238E27FC236}">
                    <a16:creationId xmlns:a16="http://schemas.microsoft.com/office/drawing/2014/main" id="{DCF4868C-B75C-85CA-7EE5-9EFFFB221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直線コネクタ 968">
                <a:extLst>
                  <a:ext uri="{FF2B5EF4-FFF2-40B4-BE49-F238E27FC236}">
                    <a16:creationId xmlns:a16="http://schemas.microsoft.com/office/drawing/2014/main" id="{D2F95C48-6589-0CA5-B445-CCF60511D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24CF427E-4DD8-B22D-21CF-778F47F9327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E594690-413D-5A98-8896-861BF4193D81}"/>
                </a:ext>
              </a:extLst>
            </p:cNvPr>
            <p:cNvSpPr txBox="1"/>
            <p:nvPr/>
          </p:nvSpPr>
          <p:spPr>
            <a:xfrm>
              <a:off x="1012608" y="5870919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980" name="グループ化 979">
            <a:extLst>
              <a:ext uri="{FF2B5EF4-FFF2-40B4-BE49-F238E27FC236}">
                <a16:creationId xmlns:a16="http://schemas.microsoft.com/office/drawing/2014/main" id="{FADB1D7D-A72C-B531-EE55-F65514F513B8}"/>
              </a:ext>
            </a:extLst>
          </p:cNvPr>
          <p:cNvGrpSpPr/>
          <p:nvPr/>
        </p:nvGrpSpPr>
        <p:grpSpPr>
          <a:xfrm rot="10800000">
            <a:off x="4512942" y="2135200"/>
            <a:ext cx="2007830" cy="3419998"/>
            <a:chOff x="142195" y="5177983"/>
            <a:chExt cx="2007830" cy="3419998"/>
          </a:xfrm>
        </p:grpSpPr>
        <p:grpSp>
          <p:nvGrpSpPr>
            <p:cNvPr id="981" name="グループ化 980">
              <a:extLst>
                <a:ext uri="{FF2B5EF4-FFF2-40B4-BE49-F238E27FC236}">
                  <a16:creationId xmlns:a16="http://schemas.microsoft.com/office/drawing/2014/main" id="{007F44C6-8FFE-2198-155E-3C55619A8612}"/>
                </a:ext>
              </a:extLst>
            </p:cNvPr>
            <p:cNvGrpSpPr/>
            <p:nvPr/>
          </p:nvGrpSpPr>
          <p:grpSpPr>
            <a:xfrm>
              <a:off x="142195" y="5177983"/>
              <a:ext cx="2007830" cy="3419998"/>
              <a:chOff x="142195" y="5177983"/>
              <a:chExt cx="2007830" cy="3419998"/>
            </a:xfrm>
          </p:grpSpPr>
          <p:sp>
            <p:nvSpPr>
              <p:cNvPr id="984" name="フリーフォーム: 図形 983">
                <a:extLst>
                  <a:ext uri="{FF2B5EF4-FFF2-40B4-BE49-F238E27FC236}">
                    <a16:creationId xmlns:a16="http://schemas.microsoft.com/office/drawing/2014/main" id="{B2F7613B-6C14-AC69-E487-4BF5191DE2FE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7" name="フリーフォーム: 図形 986">
                <a:extLst>
                  <a:ext uri="{FF2B5EF4-FFF2-40B4-BE49-F238E27FC236}">
                    <a16:creationId xmlns:a16="http://schemas.microsoft.com/office/drawing/2014/main" id="{C812329C-6685-2CF4-B9C6-EE59C6EEA8DA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8" name="フリーフォーム: 図形 987">
                <a:extLst>
                  <a:ext uri="{FF2B5EF4-FFF2-40B4-BE49-F238E27FC236}">
                    <a16:creationId xmlns:a16="http://schemas.microsoft.com/office/drawing/2014/main" id="{134B819C-27EB-DD60-9BFB-7C4938B52B08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9" name="フリーフォーム: 図形 988">
                <a:extLst>
                  <a:ext uri="{FF2B5EF4-FFF2-40B4-BE49-F238E27FC236}">
                    <a16:creationId xmlns:a16="http://schemas.microsoft.com/office/drawing/2014/main" id="{FE69D754-4049-B068-8F66-B9694A2F4C00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0" name="フリーフォーム: 図形 989">
                <a:extLst>
                  <a:ext uri="{FF2B5EF4-FFF2-40B4-BE49-F238E27FC236}">
                    <a16:creationId xmlns:a16="http://schemas.microsoft.com/office/drawing/2014/main" id="{9969AD13-5C49-86EB-5B66-571C26D61058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1" name="フリーフォーム: 図形 990">
                <a:extLst>
                  <a:ext uri="{FF2B5EF4-FFF2-40B4-BE49-F238E27FC236}">
                    <a16:creationId xmlns:a16="http://schemas.microsoft.com/office/drawing/2014/main" id="{8B7111AA-5FE6-56B2-B444-D5FB57BED9A2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フリーフォーム: 図形 991">
                <a:extLst>
                  <a:ext uri="{FF2B5EF4-FFF2-40B4-BE49-F238E27FC236}">
                    <a16:creationId xmlns:a16="http://schemas.microsoft.com/office/drawing/2014/main" id="{74A5C60C-C4B5-C93B-7F27-7BE642AC6E9B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3" name="正方形/長方形 992">
                <a:extLst>
                  <a:ext uri="{FF2B5EF4-FFF2-40B4-BE49-F238E27FC236}">
                    <a16:creationId xmlns:a16="http://schemas.microsoft.com/office/drawing/2014/main" id="{544A061F-B1C1-45D4-814B-28C97F502626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4" name="正方形/長方形 993">
                <a:extLst>
                  <a:ext uri="{FF2B5EF4-FFF2-40B4-BE49-F238E27FC236}">
                    <a16:creationId xmlns:a16="http://schemas.microsoft.com/office/drawing/2014/main" id="{96F7FCC9-5E00-D8D6-6717-B14D4BA50614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95" name="グループ化 994">
                <a:extLst>
                  <a:ext uri="{FF2B5EF4-FFF2-40B4-BE49-F238E27FC236}">
                    <a16:creationId xmlns:a16="http://schemas.microsoft.com/office/drawing/2014/main" id="{58D8A108-E338-3C7B-C4FF-C3360606649B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09" name="フリーフォーム: 図形 1008">
                  <a:extLst>
                    <a:ext uri="{FF2B5EF4-FFF2-40B4-BE49-F238E27FC236}">
                      <a16:creationId xmlns:a16="http://schemas.microsoft.com/office/drawing/2014/main" id="{6D14E11A-EB0D-DE33-378B-8504B378F2A3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0" name="フリーフォーム: 図形 1009">
                  <a:extLst>
                    <a:ext uri="{FF2B5EF4-FFF2-40B4-BE49-F238E27FC236}">
                      <a16:creationId xmlns:a16="http://schemas.microsoft.com/office/drawing/2014/main" id="{6D3A35A2-56A4-53D4-7A02-B66C60B13A23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1" name="フリーフォーム: 図形 1010">
                  <a:extLst>
                    <a:ext uri="{FF2B5EF4-FFF2-40B4-BE49-F238E27FC236}">
                      <a16:creationId xmlns:a16="http://schemas.microsoft.com/office/drawing/2014/main" id="{3C1D5D78-E2CF-74BE-B6B6-B450E9B1490F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2" name="フリーフォーム: 図形 1011">
                  <a:extLst>
                    <a:ext uri="{FF2B5EF4-FFF2-40B4-BE49-F238E27FC236}">
                      <a16:creationId xmlns:a16="http://schemas.microsoft.com/office/drawing/2014/main" id="{E6C3832D-3F29-64D2-3CB4-B8BA61416C6C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96" name="正方形/長方形 995">
                <a:extLst>
                  <a:ext uri="{FF2B5EF4-FFF2-40B4-BE49-F238E27FC236}">
                    <a16:creationId xmlns:a16="http://schemas.microsoft.com/office/drawing/2014/main" id="{32BF422F-A070-F255-6047-819877145221}"/>
                  </a:ext>
                </a:extLst>
              </p:cNvPr>
              <p:cNvSpPr/>
              <p:nvPr/>
            </p:nvSpPr>
            <p:spPr>
              <a:xfrm rot="16200000">
                <a:off x="132202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7" name="正方形/長方形 996">
                <a:extLst>
                  <a:ext uri="{FF2B5EF4-FFF2-40B4-BE49-F238E27FC236}">
                    <a16:creationId xmlns:a16="http://schemas.microsoft.com/office/drawing/2014/main" id="{71A55C05-DA38-EF0D-1F56-2C7FC4E97C3D}"/>
                  </a:ext>
                </a:extLst>
              </p:cNvPr>
              <p:cNvSpPr/>
              <p:nvPr/>
            </p:nvSpPr>
            <p:spPr>
              <a:xfrm rot="16200000">
                <a:off x="139402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98" name="グループ化 997">
                <a:extLst>
                  <a:ext uri="{FF2B5EF4-FFF2-40B4-BE49-F238E27FC236}">
                    <a16:creationId xmlns:a16="http://schemas.microsoft.com/office/drawing/2014/main" id="{80CB9E21-C0ED-EEC1-7B56-843269876F9C}"/>
                  </a:ext>
                </a:extLst>
              </p:cNvPr>
              <p:cNvGrpSpPr/>
              <p:nvPr/>
            </p:nvGrpSpPr>
            <p:grpSpPr>
              <a:xfrm rot="16200000">
                <a:off x="1461862" y="5322749"/>
                <a:ext cx="548977" cy="533986"/>
                <a:chOff x="1464242" y="5320367"/>
                <a:chExt cx="548977" cy="533986"/>
              </a:xfrm>
            </p:grpSpPr>
            <p:grpSp>
              <p:nvGrpSpPr>
                <p:cNvPr id="1003" name="グループ化 1002">
                  <a:extLst>
                    <a:ext uri="{FF2B5EF4-FFF2-40B4-BE49-F238E27FC236}">
                      <a16:creationId xmlns:a16="http://schemas.microsoft.com/office/drawing/2014/main" id="{A6215945-F00F-FD06-DE6B-B46D2D2E15E9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5944"/>
                  <a:ext cx="217530" cy="206375"/>
                  <a:chOff x="3069086" y="5802089"/>
                  <a:chExt cx="217530" cy="206375"/>
                </a:xfrm>
              </p:grpSpPr>
              <p:sp>
                <p:nvSpPr>
                  <p:cNvPr id="1007" name="フリーフォーム: 図形 1006">
                    <a:extLst>
                      <a:ext uri="{FF2B5EF4-FFF2-40B4-BE49-F238E27FC236}">
                        <a16:creationId xmlns:a16="http://schemas.microsoft.com/office/drawing/2014/main" id="{CFC8A305-0156-2036-0319-CF2382AC4122}"/>
                      </a:ext>
                    </a:extLst>
                  </p:cNvPr>
                  <p:cNvSpPr/>
                  <p:nvPr/>
                </p:nvSpPr>
                <p:spPr>
                  <a:xfrm>
                    <a:off x="3069086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08" name="フリーフォーム: 図形 1007">
                    <a:extLst>
                      <a:ext uri="{FF2B5EF4-FFF2-40B4-BE49-F238E27FC236}">
                        <a16:creationId xmlns:a16="http://schemas.microsoft.com/office/drawing/2014/main" id="{3EB396C3-7E7C-1877-F66E-11B612FA091C}"/>
                      </a:ext>
                    </a:extLst>
                  </p:cNvPr>
                  <p:cNvSpPr/>
                  <p:nvPr/>
                </p:nvSpPr>
                <p:spPr>
                  <a:xfrm>
                    <a:off x="3112010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04" name="グループ化 1003">
                  <a:extLst>
                    <a:ext uri="{FF2B5EF4-FFF2-40B4-BE49-F238E27FC236}">
                      <a16:creationId xmlns:a16="http://schemas.microsoft.com/office/drawing/2014/main" id="{EA48AF4C-BAB7-ACFF-74D9-3581197ED026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2400"/>
                  <a:ext cx="217530" cy="206375"/>
                  <a:chOff x="3064324" y="5802089"/>
                  <a:chExt cx="217530" cy="206375"/>
                </a:xfrm>
              </p:grpSpPr>
              <p:sp>
                <p:nvSpPr>
                  <p:cNvPr id="1005" name="フリーフォーム: 図形 1004">
                    <a:extLst>
                      <a:ext uri="{FF2B5EF4-FFF2-40B4-BE49-F238E27FC236}">
                        <a16:creationId xmlns:a16="http://schemas.microsoft.com/office/drawing/2014/main" id="{4767C784-6CA7-06D8-9857-9B72FF4EF28F}"/>
                      </a:ext>
                    </a:extLst>
                  </p:cNvPr>
                  <p:cNvSpPr/>
                  <p:nvPr/>
                </p:nvSpPr>
                <p:spPr>
                  <a:xfrm>
                    <a:off x="3064324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06" name="フリーフォーム: 図形 1005">
                    <a:extLst>
                      <a:ext uri="{FF2B5EF4-FFF2-40B4-BE49-F238E27FC236}">
                        <a16:creationId xmlns:a16="http://schemas.microsoft.com/office/drawing/2014/main" id="{79CF5AE1-EE84-6E45-D3B5-D7611C895F3D}"/>
                      </a:ext>
                    </a:extLst>
                  </p:cNvPr>
                  <p:cNvSpPr/>
                  <p:nvPr/>
                </p:nvSpPr>
                <p:spPr>
                  <a:xfrm>
                    <a:off x="3107248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999" name="正方形/長方形 998">
                <a:extLst>
                  <a:ext uri="{FF2B5EF4-FFF2-40B4-BE49-F238E27FC236}">
                    <a16:creationId xmlns:a16="http://schemas.microsoft.com/office/drawing/2014/main" id="{355A79DF-1C47-C830-5AB5-2D161C09AA92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00" name="直線コネクタ 999">
                <a:extLst>
                  <a:ext uri="{FF2B5EF4-FFF2-40B4-BE49-F238E27FC236}">
                    <a16:creationId xmlns:a16="http://schemas.microsoft.com/office/drawing/2014/main" id="{54C3A17F-57E1-D841-EBE6-6899F0045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直線コネクタ 1000">
                <a:extLst>
                  <a:ext uri="{FF2B5EF4-FFF2-40B4-BE49-F238E27FC236}">
                    <a16:creationId xmlns:a16="http://schemas.microsoft.com/office/drawing/2014/main" id="{585DB54F-9D01-1401-D48C-58C148575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直線コネクタ 1001">
                <a:extLst>
                  <a:ext uri="{FF2B5EF4-FFF2-40B4-BE49-F238E27FC236}">
                    <a16:creationId xmlns:a16="http://schemas.microsoft.com/office/drawing/2014/main" id="{51B66545-786A-08A6-FE96-067E2B21F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2" name="フリーフォーム: 図形 981">
              <a:extLst>
                <a:ext uri="{FF2B5EF4-FFF2-40B4-BE49-F238E27FC236}">
                  <a16:creationId xmlns:a16="http://schemas.microsoft.com/office/drawing/2014/main" id="{477412DD-A3BC-68A8-CC70-CC97A4115AF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3" name="テキスト ボックス 982">
              <a:extLst>
                <a:ext uri="{FF2B5EF4-FFF2-40B4-BE49-F238E27FC236}">
                  <a16:creationId xmlns:a16="http://schemas.microsoft.com/office/drawing/2014/main" id="{877DCF36-7E18-727F-5BFF-69C40A94538D}"/>
                </a:ext>
              </a:extLst>
            </p:cNvPr>
            <p:cNvSpPr txBox="1"/>
            <p:nvPr/>
          </p:nvSpPr>
          <p:spPr>
            <a:xfrm>
              <a:off x="1007799" y="5870919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75" name="グループ化 1074">
            <a:extLst>
              <a:ext uri="{FF2B5EF4-FFF2-40B4-BE49-F238E27FC236}">
                <a16:creationId xmlns:a16="http://schemas.microsoft.com/office/drawing/2014/main" id="{C68924FE-E7D3-EE0F-A470-33209D9BD16A}"/>
              </a:ext>
            </a:extLst>
          </p:cNvPr>
          <p:cNvGrpSpPr/>
          <p:nvPr/>
        </p:nvGrpSpPr>
        <p:grpSpPr>
          <a:xfrm rot="5400000">
            <a:off x="1781797" y="3545626"/>
            <a:ext cx="1791830" cy="2514553"/>
            <a:chOff x="379244" y="7223905"/>
            <a:chExt cx="1791830" cy="2514553"/>
          </a:xfrm>
        </p:grpSpPr>
        <p:grpSp>
          <p:nvGrpSpPr>
            <p:cNvPr id="1076" name="グループ化 1075">
              <a:extLst>
                <a:ext uri="{FF2B5EF4-FFF2-40B4-BE49-F238E27FC236}">
                  <a16:creationId xmlns:a16="http://schemas.microsoft.com/office/drawing/2014/main" id="{6471981E-991E-EFA8-6B5D-17DEF540E138}"/>
                </a:ext>
              </a:extLst>
            </p:cNvPr>
            <p:cNvGrpSpPr/>
            <p:nvPr/>
          </p:nvGrpSpPr>
          <p:grpSpPr>
            <a:xfrm>
              <a:off x="379244" y="7223905"/>
              <a:ext cx="1791830" cy="2483998"/>
              <a:chOff x="1913110" y="6676790"/>
              <a:chExt cx="1791830" cy="2483998"/>
            </a:xfrm>
          </p:grpSpPr>
          <p:grpSp>
            <p:nvGrpSpPr>
              <p:cNvPr id="1078" name="グループ化 1077">
                <a:extLst>
                  <a:ext uri="{FF2B5EF4-FFF2-40B4-BE49-F238E27FC236}">
                    <a16:creationId xmlns:a16="http://schemas.microsoft.com/office/drawing/2014/main" id="{87083881-6353-811E-A869-F1446180A91A}"/>
                  </a:ext>
                </a:extLst>
              </p:cNvPr>
              <p:cNvGrpSpPr/>
              <p:nvPr/>
            </p:nvGrpSpPr>
            <p:grpSpPr>
              <a:xfrm>
                <a:off x="1913110" y="7504790"/>
                <a:ext cx="720000" cy="828000"/>
                <a:chOff x="1913110" y="7504790"/>
                <a:chExt cx="720000" cy="828000"/>
              </a:xfrm>
            </p:grpSpPr>
            <p:grpSp>
              <p:nvGrpSpPr>
                <p:cNvPr id="364" name="グループ化 363">
                  <a:extLst>
                    <a:ext uri="{FF2B5EF4-FFF2-40B4-BE49-F238E27FC236}">
                      <a16:creationId xmlns:a16="http://schemas.microsoft.com/office/drawing/2014/main" id="{DEA7E5FE-F75B-CBBB-7A80-6E1C82F0272A}"/>
                    </a:ext>
                  </a:extLst>
                </p:cNvPr>
                <p:cNvGrpSpPr/>
                <p:nvPr/>
              </p:nvGrpSpPr>
              <p:grpSpPr>
                <a:xfrm>
                  <a:off x="1913110" y="7504790"/>
                  <a:ext cx="720000" cy="828000"/>
                  <a:chOff x="1698645" y="8489981"/>
                  <a:chExt cx="720000" cy="828000"/>
                </a:xfrm>
              </p:grpSpPr>
              <p:sp>
                <p:nvSpPr>
                  <p:cNvPr id="369" name="フリーフォーム: 図形 368">
                    <a:extLst>
                      <a:ext uri="{FF2B5EF4-FFF2-40B4-BE49-F238E27FC236}">
                        <a16:creationId xmlns:a16="http://schemas.microsoft.com/office/drawing/2014/main" id="{35DD3212-D55A-CE60-734F-0EADFCE76A4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98645" y="8489981"/>
                    <a:ext cx="720000" cy="828000"/>
                  </a:xfrm>
                  <a:custGeom>
                    <a:avLst/>
                    <a:gdLst>
                      <a:gd name="connsiteX0" fmla="*/ 0 w 720000"/>
                      <a:gd name="connsiteY0" fmla="*/ 0 h 828000"/>
                      <a:gd name="connsiteX1" fmla="*/ 720000 w 720000"/>
                      <a:gd name="connsiteY1" fmla="*/ 0 h 828000"/>
                      <a:gd name="connsiteX2" fmla="*/ 720000 w 720000"/>
                      <a:gd name="connsiteY2" fmla="*/ 828000 h 828000"/>
                      <a:gd name="connsiteX3" fmla="*/ 0 w 720000"/>
                      <a:gd name="connsiteY3" fmla="*/ 828000 h 828000"/>
                      <a:gd name="connsiteX4" fmla="*/ 0 w 720000"/>
                      <a:gd name="connsiteY4" fmla="*/ 0 h 82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828000">
                        <a:moveTo>
                          <a:pt x="0" y="0"/>
                        </a:moveTo>
                        <a:lnTo>
                          <a:pt x="720000" y="0"/>
                        </a:lnTo>
                        <a:lnTo>
                          <a:pt x="720000" y="828000"/>
                        </a:lnTo>
                        <a:lnTo>
                          <a:pt x="0" y="828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0" name="フリーフォーム: 図形 369">
                    <a:extLst>
                      <a:ext uri="{FF2B5EF4-FFF2-40B4-BE49-F238E27FC236}">
                        <a16:creationId xmlns:a16="http://schemas.microsoft.com/office/drawing/2014/main" id="{4CE6CA1C-D8E5-9C6E-3004-EB847527C7DE}"/>
                      </a:ext>
                    </a:extLst>
                  </p:cNvPr>
                  <p:cNvSpPr/>
                  <p:nvPr/>
                </p:nvSpPr>
                <p:spPr>
                  <a:xfrm>
                    <a:off x="1698645" y="8561981"/>
                    <a:ext cx="648000" cy="684000"/>
                  </a:xfrm>
                  <a:custGeom>
                    <a:avLst/>
                    <a:gdLst>
                      <a:gd name="connsiteX0" fmla="*/ 648000 w 648000"/>
                      <a:gd name="connsiteY0" fmla="*/ 684000 h 684000"/>
                      <a:gd name="connsiteX1" fmla="*/ 0 w 648000"/>
                      <a:gd name="connsiteY1" fmla="*/ 684000 h 684000"/>
                      <a:gd name="connsiteX2" fmla="*/ 0 w 648000"/>
                      <a:gd name="connsiteY2" fmla="*/ 0 h 684000"/>
                      <a:gd name="connsiteX3" fmla="*/ 648000 w 648000"/>
                      <a:gd name="connsiteY3" fmla="*/ 0 h 684000"/>
                      <a:gd name="connsiteX4" fmla="*/ 648000 w 648000"/>
                      <a:gd name="connsiteY4" fmla="*/ 684000 h 6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8000" h="684000">
                        <a:moveTo>
                          <a:pt x="648000" y="684000"/>
                        </a:moveTo>
                        <a:lnTo>
                          <a:pt x="0" y="684000"/>
                        </a:lnTo>
                        <a:lnTo>
                          <a:pt x="0" y="0"/>
                        </a:lnTo>
                        <a:lnTo>
                          <a:pt x="648000" y="0"/>
                        </a:lnTo>
                        <a:lnTo>
                          <a:pt x="648000" y="684000"/>
                        </a:ln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65" name="フリーフォーム: 図形 364">
                  <a:extLst>
                    <a:ext uri="{FF2B5EF4-FFF2-40B4-BE49-F238E27FC236}">
                      <a16:creationId xmlns:a16="http://schemas.microsoft.com/office/drawing/2014/main" id="{AD773F3D-9F0F-78F5-5484-42697BF834EB}"/>
                    </a:ext>
                  </a:extLst>
                </p:cNvPr>
                <p:cNvSpPr/>
                <p:nvPr/>
              </p:nvSpPr>
              <p:spPr>
                <a:xfrm rot="5400000">
                  <a:off x="1938720" y="7976073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5A752FCB-2254-2551-3A9A-9D23031328B0}"/>
                    </a:ext>
                  </a:extLst>
                </p:cNvPr>
                <p:cNvSpPr/>
                <p:nvPr/>
              </p:nvSpPr>
              <p:spPr>
                <a:xfrm rot="5400000">
                  <a:off x="2039177" y="8015303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A1FCB6C6-7932-3286-87A0-85122181F02B}"/>
                    </a:ext>
                  </a:extLst>
                </p:cNvPr>
                <p:cNvSpPr/>
                <p:nvPr/>
              </p:nvSpPr>
              <p:spPr>
                <a:xfrm rot="16200000">
                  <a:off x="2281322" y="765961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C3A54473-6364-CDB0-1C55-EB810C24258D}"/>
                    </a:ext>
                  </a:extLst>
                </p:cNvPr>
                <p:cNvSpPr/>
                <p:nvPr/>
              </p:nvSpPr>
              <p:spPr>
                <a:xfrm rot="16200000">
                  <a:off x="2324927" y="7757061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801565CC-A5C5-C30D-2D46-02D84255E393}"/>
                  </a:ext>
                </a:extLst>
              </p:cNvPr>
              <p:cNvSpPr/>
              <p:nvPr/>
            </p:nvSpPr>
            <p:spPr>
              <a:xfrm>
                <a:off x="2628878" y="9052788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E43813DB-5579-85BA-B8D7-8D8FDC1C0D11}"/>
                  </a:ext>
                </a:extLst>
              </p:cNvPr>
              <p:cNvSpPr/>
              <p:nvPr/>
            </p:nvSpPr>
            <p:spPr>
              <a:xfrm rot="16200000">
                <a:off x="2684730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C0D7830B-C18F-1847-ECB8-43EA398E7A7C}"/>
                  </a:ext>
                </a:extLst>
              </p:cNvPr>
              <p:cNvSpPr/>
              <p:nvPr/>
            </p:nvSpPr>
            <p:spPr>
              <a:xfrm rot="16200000">
                <a:off x="2684727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5D4582DA-B211-9EA2-692D-37F40C3BF1E5}"/>
                  </a:ext>
                </a:extLst>
              </p:cNvPr>
              <p:cNvSpPr/>
              <p:nvPr/>
            </p:nvSpPr>
            <p:spPr>
              <a:xfrm rot="5400000">
                <a:off x="2217774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3FCFD86A-ACE1-095C-DA68-E94B9DDEDF30}"/>
                  </a:ext>
                </a:extLst>
              </p:cNvPr>
              <p:cNvSpPr/>
              <p:nvPr/>
            </p:nvSpPr>
            <p:spPr>
              <a:xfrm rot="5400000">
                <a:off x="2217771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84" name="グループ化 1083">
                <a:extLst>
                  <a:ext uri="{FF2B5EF4-FFF2-40B4-BE49-F238E27FC236}">
                    <a16:creationId xmlns:a16="http://schemas.microsoft.com/office/drawing/2014/main" id="{40B7FCD1-E062-C620-530D-44085441C694}"/>
                  </a:ext>
                </a:extLst>
              </p:cNvPr>
              <p:cNvGrpSpPr/>
              <p:nvPr/>
            </p:nvGrpSpPr>
            <p:grpSpPr>
              <a:xfrm>
                <a:off x="2984940" y="7504790"/>
                <a:ext cx="720000" cy="828000"/>
                <a:chOff x="2984940" y="7504790"/>
                <a:chExt cx="720000" cy="828000"/>
              </a:xfrm>
            </p:grpSpPr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5ACFC8A8-584C-002B-187A-3B04B242DBA4}"/>
                    </a:ext>
                  </a:extLst>
                </p:cNvPr>
                <p:cNvSpPr/>
                <p:nvPr/>
              </p:nvSpPr>
              <p:spPr>
                <a:xfrm>
                  <a:off x="2984940" y="7504790"/>
                  <a:ext cx="720000" cy="828000"/>
                </a:xfrm>
                <a:custGeom>
                  <a:avLst/>
                  <a:gdLst>
                    <a:gd name="connsiteX0" fmla="*/ 0 w 720000"/>
                    <a:gd name="connsiteY0" fmla="*/ 0 h 828000"/>
                    <a:gd name="connsiteX1" fmla="*/ 720000 w 720000"/>
                    <a:gd name="connsiteY1" fmla="*/ 0 h 828000"/>
                    <a:gd name="connsiteX2" fmla="*/ 720000 w 720000"/>
                    <a:gd name="connsiteY2" fmla="*/ 828000 h 828000"/>
                    <a:gd name="connsiteX3" fmla="*/ 0 w 720000"/>
                    <a:gd name="connsiteY3" fmla="*/ 828000 h 828000"/>
                    <a:gd name="connsiteX4" fmla="*/ 0 w 720000"/>
                    <a:gd name="connsiteY4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0" h="828000">
                      <a:moveTo>
                        <a:pt x="0" y="0"/>
                      </a:moveTo>
                      <a:lnTo>
                        <a:pt x="720000" y="0"/>
                      </a:lnTo>
                      <a:lnTo>
                        <a:pt x="720000" y="828000"/>
                      </a:lnTo>
                      <a:lnTo>
                        <a:pt x="0" y="8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0E112230-39F4-2C14-3D3B-5EAE0194630A}"/>
                    </a:ext>
                  </a:extLst>
                </p:cNvPr>
                <p:cNvSpPr/>
                <p:nvPr/>
              </p:nvSpPr>
              <p:spPr>
                <a:xfrm rot="10800000">
                  <a:off x="3056940" y="7576790"/>
                  <a:ext cx="648000" cy="684000"/>
                </a:xfrm>
                <a:custGeom>
                  <a:avLst/>
                  <a:gdLst>
                    <a:gd name="connsiteX0" fmla="*/ 648000 w 648000"/>
                    <a:gd name="connsiteY0" fmla="*/ 684000 h 684000"/>
                    <a:gd name="connsiteX1" fmla="*/ 0 w 648000"/>
                    <a:gd name="connsiteY1" fmla="*/ 684000 h 684000"/>
                    <a:gd name="connsiteX2" fmla="*/ 0 w 648000"/>
                    <a:gd name="connsiteY2" fmla="*/ 0 h 684000"/>
                    <a:gd name="connsiteX3" fmla="*/ 648000 w 648000"/>
                    <a:gd name="connsiteY3" fmla="*/ 0 h 684000"/>
                    <a:gd name="connsiteX4" fmla="*/ 648000 w 648000"/>
                    <a:gd name="connsiteY4" fmla="*/ 684000 h 68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000" h="684000">
                      <a:moveTo>
                        <a:pt x="648000" y="684000"/>
                      </a:moveTo>
                      <a:lnTo>
                        <a:pt x="0" y="684000"/>
                      </a:lnTo>
                      <a:lnTo>
                        <a:pt x="0" y="0"/>
                      </a:lnTo>
                      <a:lnTo>
                        <a:pt x="648000" y="0"/>
                      </a:lnTo>
                      <a:lnTo>
                        <a:pt x="648000" y="68400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66E4F7AE-BDA4-332F-6891-DEE1F89BADED}"/>
                    </a:ext>
                  </a:extLst>
                </p:cNvPr>
                <p:cNvSpPr/>
                <p:nvPr/>
              </p:nvSpPr>
              <p:spPr>
                <a:xfrm rot="10800000">
                  <a:off x="3129705" y="764397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3158C19C-E98B-CAB2-9B4D-A09A3A438907}"/>
                    </a:ext>
                  </a:extLst>
                </p:cNvPr>
                <p:cNvSpPr/>
                <p:nvPr/>
              </p:nvSpPr>
              <p:spPr>
                <a:xfrm rot="10800000">
                  <a:off x="3230843" y="774074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: 図形 361">
                  <a:extLst>
                    <a:ext uri="{FF2B5EF4-FFF2-40B4-BE49-F238E27FC236}">
                      <a16:creationId xmlns:a16="http://schemas.microsoft.com/office/drawing/2014/main" id="{5CE241DC-BD7B-0C72-D12B-AC9BAA4122AA}"/>
                    </a:ext>
                  </a:extLst>
                </p:cNvPr>
                <p:cNvSpPr/>
                <p:nvPr/>
              </p:nvSpPr>
              <p:spPr>
                <a:xfrm>
                  <a:off x="3446161" y="798657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: 図形 362">
                  <a:extLst>
                    <a:ext uri="{FF2B5EF4-FFF2-40B4-BE49-F238E27FC236}">
                      <a16:creationId xmlns:a16="http://schemas.microsoft.com/office/drawing/2014/main" id="{496F44E8-8A10-EBA8-AF66-CB3A2165E14B}"/>
                    </a:ext>
                  </a:extLst>
                </p:cNvPr>
                <p:cNvSpPr/>
                <p:nvPr/>
              </p:nvSpPr>
              <p:spPr>
                <a:xfrm>
                  <a:off x="3489085" y="802649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249E54A4-FABA-D74B-F082-3D89D8E35FAA}"/>
                  </a:ext>
                </a:extLst>
              </p:cNvPr>
              <p:cNvSpPr/>
              <p:nvPr/>
            </p:nvSpPr>
            <p:spPr>
              <a:xfrm rot="10800000">
                <a:off x="2630729" y="6676790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正方形/長方形 1085">
                <a:extLst>
                  <a:ext uri="{FF2B5EF4-FFF2-40B4-BE49-F238E27FC236}">
                    <a16:creationId xmlns:a16="http://schemas.microsoft.com/office/drawing/2014/main" id="{FE98F217-6BD9-06CB-CD67-7F72BEF70818}"/>
                  </a:ext>
                </a:extLst>
              </p:cNvPr>
              <p:cNvSpPr/>
              <p:nvPr/>
            </p:nvSpPr>
            <p:spPr>
              <a:xfrm rot="10800000">
                <a:off x="2630729" y="6784790"/>
                <a:ext cx="360000" cy="2268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87" name="直線コネクタ 1086">
                <a:extLst>
                  <a:ext uri="{FF2B5EF4-FFF2-40B4-BE49-F238E27FC236}">
                    <a16:creationId xmlns:a16="http://schemas.microsoft.com/office/drawing/2014/main" id="{61623743-5258-1BD8-C25A-19CA17ED0D8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8332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>
                <a:extLst>
                  <a:ext uri="{FF2B5EF4-FFF2-40B4-BE49-F238E27FC236}">
                    <a16:creationId xmlns:a16="http://schemas.microsoft.com/office/drawing/2014/main" id="{7F8D6CF6-083E-9A76-2220-4BBF87A6135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7504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2BB589F7-1769-3AAA-7A4E-8E23FF1AC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137428" y="7885670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  <a:alpha val="99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23B5F21D-EBE3-6703-9634-CD227E9B69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3281081" y="7885669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テキスト ボックス 355">
                <a:extLst>
                  <a:ext uri="{FF2B5EF4-FFF2-40B4-BE49-F238E27FC236}">
                    <a16:creationId xmlns:a16="http://schemas.microsoft.com/office/drawing/2014/main" id="{F0DADFFB-470F-4E94-90EE-6ACDA2445D29}"/>
                  </a:ext>
                </a:extLst>
              </p:cNvPr>
              <p:cNvSpPr txBox="1"/>
              <p:nvPr/>
            </p:nvSpPr>
            <p:spPr>
              <a:xfrm rot="16200000" flipH="1">
                <a:off x="2097168" y="783188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57" name="テキスト ボックス 356">
                <a:extLst>
                  <a:ext uri="{FF2B5EF4-FFF2-40B4-BE49-F238E27FC236}">
                    <a16:creationId xmlns:a16="http://schemas.microsoft.com/office/drawing/2014/main" id="{E65F7208-1D1A-13E4-9170-142C8F142F73}"/>
                  </a:ext>
                </a:extLst>
              </p:cNvPr>
              <p:cNvSpPr txBox="1"/>
              <p:nvPr/>
            </p:nvSpPr>
            <p:spPr>
              <a:xfrm rot="5400000" flipH="1">
                <a:off x="3245853" y="7842478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077" name="テキスト ボックス 1076">
              <a:extLst>
                <a:ext uri="{FF2B5EF4-FFF2-40B4-BE49-F238E27FC236}">
                  <a16:creationId xmlns:a16="http://schemas.microsoft.com/office/drawing/2014/main" id="{A3F20D97-0A21-62AA-25C0-3A3D4302E6E9}"/>
                </a:ext>
              </a:extLst>
            </p:cNvPr>
            <p:cNvSpPr txBox="1"/>
            <p:nvPr/>
          </p:nvSpPr>
          <p:spPr>
            <a:xfrm flipH="1">
              <a:off x="1136057" y="9569181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928" name="図 927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66899D-14B6-5C3C-B467-932DFAFE2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935127" cy="5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6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532</TotalTime>
  <Words>51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AR丸ゴシック体M</vt:lpstr>
      <vt:lpstr>游ゴシック</vt:lpstr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Hidenori Miyake</dc:creator>
  <cp:lastModifiedBy>Miyake Hidenori Web Platform Gr</cp:lastModifiedBy>
  <cp:revision>9</cp:revision>
  <cp:lastPrinted>2025-04-30T12:22:14Z</cp:lastPrinted>
  <dcterms:created xsi:type="dcterms:W3CDTF">2025-04-28T01:06:22Z</dcterms:created>
  <dcterms:modified xsi:type="dcterms:W3CDTF">2025-06-02T02:44:16Z</dcterms:modified>
</cp:coreProperties>
</file>