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9" r:id="rId2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B8A"/>
    <a:srgbClr val="FFFF4F"/>
    <a:srgbClr val="FFFF29"/>
    <a:srgbClr val="F4EE00"/>
    <a:srgbClr val="727473"/>
    <a:srgbClr val="969897"/>
    <a:srgbClr val="ADAFAE"/>
    <a:srgbClr val="767877"/>
    <a:srgbClr val="1C2B61"/>
    <a:srgbClr val="BC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74" autoAdjust="0"/>
    <p:restoredTop sz="96242" autoAdjust="0"/>
  </p:normalViewPr>
  <p:slideViewPr>
    <p:cSldViewPr snapToGrid="0">
      <p:cViewPr varScale="1">
        <p:scale>
          <a:sx n="71" d="100"/>
          <a:sy n="71" d="100"/>
        </p:scale>
        <p:origin x="107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F43F0-95B7-4EFB-A8AB-ADBB276FB20F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1243013"/>
            <a:ext cx="23241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6C4C2-7182-4D60-9F89-80491E6493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55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42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5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68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79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58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50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53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73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4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90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89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53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96113-EAF4-086A-9A2C-6198E10CF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67051CFF-F266-D5FF-E161-8D35B29DC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4916"/>
            <a:ext cx="2333505" cy="2669387"/>
          </a:xfrm>
          <a:prstGeom prst="rect">
            <a:avLst/>
          </a:prstGeom>
        </p:spPr>
      </p:pic>
      <p:grpSp>
        <p:nvGrpSpPr>
          <p:cNvPr id="541" name="グループ化 540">
            <a:extLst>
              <a:ext uri="{FF2B5EF4-FFF2-40B4-BE49-F238E27FC236}">
                <a16:creationId xmlns:a16="http://schemas.microsoft.com/office/drawing/2014/main" id="{31EB2F5B-EB7D-45EE-8626-9CE7EA32E955}"/>
              </a:ext>
            </a:extLst>
          </p:cNvPr>
          <p:cNvGrpSpPr/>
          <p:nvPr/>
        </p:nvGrpSpPr>
        <p:grpSpPr>
          <a:xfrm flipH="1">
            <a:off x="3429000" y="2860935"/>
            <a:ext cx="789273" cy="764745"/>
            <a:chOff x="350656" y="5215510"/>
            <a:chExt cx="789273" cy="764745"/>
          </a:xfrm>
        </p:grpSpPr>
        <p:grpSp>
          <p:nvGrpSpPr>
            <p:cNvPr id="542" name="グループ化 541">
              <a:extLst>
                <a:ext uri="{FF2B5EF4-FFF2-40B4-BE49-F238E27FC236}">
                  <a16:creationId xmlns:a16="http://schemas.microsoft.com/office/drawing/2014/main" id="{46F70F6F-D738-0F81-4F4D-0C0573CA9D08}"/>
                </a:ext>
              </a:extLst>
            </p:cNvPr>
            <p:cNvGrpSpPr/>
            <p:nvPr/>
          </p:nvGrpSpPr>
          <p:grpSpPr>
            <a:xfrm>
              <a:off x="350656" y="5215510"/>
              <a:ext cx="789273" cy="764745"/>
              <a:chOff x="350656" y="5215510"/>
              <a:chExt cx="789273" cy="764745"/>
            </a:xfrm>
          </p:grpSpPr>
          <p:grpSp>
            <p:nvGrpSpPr>
              <p:cNvPr id="557" name="グループ化 556">
                <a:extLst>
                  <a:ext uri="{FF2B5EF4-FFF2-40B4-BE49-F238E27FC236}">
                    <a16:creationId xmlns:a16="http://schemas.microsoft.com/office/drawing/2014/main" id="{D8626CCE-1702-9CDA-6839-92B91B156356}"/>
                  </a:ext>
                </a:extLst>
              </p:cNvPr>
              <p:cNvGrpSpPr/>
              <p:nvPr/>
            </p:nvGrpSpPr>
            <p:grpSpPr>
              <a:xfrm>
                <a:off x="350656" y="5265811"/>
                <a:ext cx="789273" cy="714444"/>
                <a:chOff x="350656" y="5265811"/>
                <a:chExt cx="789273" cy="714444"/>
              </a:xfrm>
            </p:grpSpPr>
            <p:sp>
              <p:nvSpPr>
                <p:cNvPr id="559" name="フリーフォーム: 図形 558">
                  <a:extLst>
                    <a:ext uri="{FF2B5EF4-FFF2-40B4-BE49-F238E27FC236}">
                      <a16:creationId xmlns:a16="http://schemas.microsoft.com/office/drawing/2014/main" id="{2FABBD25-17CC-0C5E-30E8-3D7EA1F4C31F}"/>
                    </a:ext>
                  </a:extLst>
                </p:cNvPr>
                <p:cNvSpPr/>
                <p:nvPr/>
              </p:nvSpPr>
              <p:spPr>
                <a:xfrm flipH="1" flipV="1">
                  <a:off x="1067929" y="5550636"/>
                  <a:ext cx="72000" cy="360000"/>
                </a:xfrm>
                <a:custGeom>
                  <a:avLst/>
                  <a:gdLst>
                    <a:gd name="connsiteX0" fmla="*/ 72000 w 72000"/>
                    <a:gd name="connsiteY0" fmla="*/ 360000 h 360000"/>
                    <a:gd name="connsiteX1" fmla="*/ 72000 w 72000"/>
                    <a:gd name="connsiteY1" fmla="*/ 0 h 360000"/>
                    <a:gd name="connsiteX2" fmla="*/ 0 w 72000"/>
                    <a:gd name="connsiteY2" fmla="*/ 114734 h 360000"/>
                    <a:gd name="connsiteX3" fmla="*/ 0 w 72000"/>
                    <a:gd name="connsiteY3" fmla="*/ 245266 h 360000"/>
                    <a:gd name="connsiteX4" fmla="*/ 72000 w 72000"/>
                    <a:gd name="connsiteY4" fmla="*/ 36000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360000">
                      <a:moveTo>
                        <a:pt x="72000" y="360000"/>
                      </a:moveTo>
                      <a:lnTo>
                        <a:pt x="72000" y="0"/>
                      </a:lnTo>
                      <a:lnTo>
                        <a:pt x="0" y="114734"/>
                      </a:lnTo>
                      <a:lnTo>
                        <a:pt x="0" y="245266"/>
                      </a:lnTo>
                      <a:lnTo>
                        <a:pt x="72000" y="360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0" name="フリーフォーム: 図形 559">
                  <a:extLst>
                    <a:ext uri="{FF2B5EF4-FFF2-40B4-BE49-F238E27FC236}">
                      <a16:creationId xmlns:a16="http://schemas.microsoft.com/office/drawing/2014/main" id="{2B289D86-0670-CD1E-0B71-75A417684FFB}"/>
                    </a:ext>
                  </a:extLst>
                </p:cNvPr>
                <p:cNvSpPr/>
                <p:nvPr/>
              </p:nvSpPr>
              <p:spPr>
                <a:xfrm flipV="1">
                  <a:off x="350656" y="5550636"/>
                  <a:ext cx="72000" cy="360000"/>
                </a:xfrm>
                <a:custGeom>
                  <a:avLst/>
                  <a:gdLst>
                    <a:gd name="connsiteX0" fmla="*/ 72000 w 72000"/>
                    <a:gd name="connsiteY0" fmla="*/ 360000 h 360000"/>
                    <a:gd name="connsiteX1" fmla="*/ 72000 w 72000"/>
                    <a:gd name="connsiteY1" fmla="*/ 0 h 360000"/>
                    <a:gd name="connsiteX2" fmla="*/ 0 w 72000"/>
                    <a:gd name="connsiteY2" fmla="*/ 114734 h 360000"/>
                    <a:gd name="connsiteX3" fmla="*/ 0 w 72000"/>
                    <a:gd name="connsiteY3" fmla="*/ 245266 h 360000"/>
                    <a:gd name="connsiteX4" fmla="*/ 72000 w 72000"/>
                    <a:gd name="connsiteY4" fmla="*/ 36000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360000">
                      <a:moveTo>
                        <a:pt x="72000" y="360000"/>
                      </a:moveTo>
                      <a:lnTo>
                        <a:pt x="72000" y="0"/>
                      </a:lnTo>
                      <a:lnTo>
                        <a:pt x="0" y="114734"/>
                      </a:lnTo>
                      <a:lnTo>
                        <a:pt x="0" y="245266"/>
                      </a:lnTo>
                      <a:lnTo>
                        <a:pt x="72000" y="360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1" name="フリーフォーム: 図形 560">
                  <a:extLst>
                    <a:ext uri="{FF2B5EF4-FFF2-40B4-BE49-F238E27FC236}">
                      <a16:creationId xmlns:a16="http://schemas.microsoft.com/office/drawing/2014/main" id="{815208D3-16B4-9A91-67CF-68F7F1A9BD1E}"/>
                    </a:ext>
                  </a:extLst>
                </p:cNvPr>
                <p:cNvSpPr/>
                <p:nvPr/>
              </p:nvSpPr>
              <p:spPr>
                <a:xfrm flipH="1">
                  <a:off x="635399" y="5908255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2" name="フリーフォーム: 図形 561">
                  <a:extLst>
                    <a:ext uri="{FF2B5EF4-FFF2-40B4-BE49-F238E27FC236}">
                      <a16:creationId xmlns:a16="http://schemas.microsoft.com/office/drawing/2014/main" id="{A359F4F9-341F-1630-0002-FAFF6BBD5717}"/>
                    </a:ext>
                  </a:extLst>
                </p:cNvPr>
                <p:cNvSpPr/>
                <p:nvPr/>
              </p:nvSpPr>
              <p:spPr>
                <a:xfrm rot="10800000" flipH="1">
                  <a:off x="635399" y="5265811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3" name="フリーフォーム: 図形 562">
                  <a:extLst>
                    <a:ext uri="{FF2B5EF4-FFF2-40B4-BE49-F238E27FC236}">
                      <a16:creationId xmlns:a16="http://schemas.microsoft.com/office/drawing/2014/main" id="{5E77D15D-7F45-D706-0AE3-4E19A1C5E4AA}"/>
                    </a:ext>
                  </a:extLst>
                </p:cNvPr>
                <p:cNvSpPr/>
                <p:nvPr/>
              </p:nvSpPr>
              <p:spPr>
                <a:xfrm rot="10800000" flipH="1">
                  <a:off x="419398" y="5481811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4" name="フリーフォーム: 図形 563">
                  <a:extLst>
                    <a:ext uri="{FF2B5EF4-FFF2-40B4-BE49-F238E27FC236}">
                      <a16:creationId xmlns:a16="http://schemas.microsoft.com/office/drawing/2014/main" id="{26EE620F-5B75-9F81-2DBA-FFC155C5A3B9}"/>
                    </a:ext>
                  </a:extLst>
                </p:cNvPr>
                <p:cNvSpPr/>
                <p:nvPr/>
              </p:nvSpPr>
              <p:spPr>
                <a:xfrm rot="10800000">
                  <a:off x="851399" y="5481811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58" name="テキスト ボックス 557">
                <a:extLst>
                  <a:ext uri="{FF2B5EF4-FFF2-40B4-BE49-F238E27FC236}">
                    <a16:creationId xmlns:a16="http://schemas.microsoft.com/office/drawing/2014/main" id="{8FBFC333-C6B5-1797-8BB5-27DC1DEE4DC4}"/>
                  </a:ext>
                </a:extLst>
              </p:cNvPr>
              <p:cNvSpPr txBox="1"/>
              <p:nvPr/>
            </p:nvSpPr>
            <p:spPr>
              <a:xfrm flipH="1">
                <a:off x="598606" y="5215510"/>
                <a:ext cx="27924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543" name="グループ化 542">
              <a:extLst>
                <a:ext uri="{FF2B5EF4-FFF2-40B4-BE49-F238E27FC236}">
                  <a16:creationId xmlns:a16="http://schemas.microsoft.com/office/drawing/2014/main" id="{C872F3E4-11FF-812D-F768-7342FE91ADA6}"/>
                </a:ext>
              </a:extLst>
            </p:cNvPr>
            <p:cNvGrpSpPr/>
            <p:nvPr/>
          </p:nvGrpSpPr>
          <p:grpSpPr>
            <a:xfrm>
              <a:off x="419399" y="5334636"/>
              <a:ext cx="648000" cy="576000"/>
              <a:chOff x="419399" y="5334636"/>
              <a:chExt cx="648000" cy="576000"/>
            </a:xfrm>
          </p:grpSpPr>
          <p:sp>
            <p:nvSpPr>
              <p:cNvPr id="553" name="正方形/長方形 552">
                <a:extLst>
                  <a:ext uri="{FF2B5EF4-FFF2-40B4-BE49-F238E27FC236}">
                    <a16:creationId xmlns:a16="http://schemas.microsoft.com/office/drawing/2014/main" id="{C5D6515E-1166-94FA-293D-EEA6C8388F72}"/>
                  </a:ext>
                </a:extLst>
              </p:cNvPr>
              <p:cNvSpPr/>
              <p:nvPr/>
            </p:nvSpPr>
            <p:spPr>
              <a:xfrm flipH="1">
                <a:off x="635399" y="5550636"/>
                <a:ext cx="216000" cy="360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正方形/長方形 553">
                <a:extLst>
                  <a:ext uri="{FF2B5EF4-FFF2-40B4-BE49-F238E27FC236}">
                    <a16:creationId xmlns:a16="http://schemas.microsoft.com/office/drawing/2014/main" id="{7AC66B35-E8E7-1570-6DB7-6F9E99F15F7A}"/>
                  </a:ext>
                </a:extLst>
              </p:cNvPr>
              <p:cNvSpPr/>
              <p:nvPr/>
            </p:nvSpPr>
            <p:spPr>
              <a:xfrm flipH="1">
                <a:off x="851399" y="5550636"/>
                <a:ext cx="216000" cy="360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5" name="正方形/長方形 554">
                <a:extLst>
                  <a:ext uri="{FF2B5EF4-FFF2-40B4-BE49-F238E27FC236}">
                    <a16:creationId xmlns:a16="http://schemas.microsoft.com/office/drawing/2014/main" id="{9C1E28DD-BB70-FE20-FC10-98124B942F9A}"/>
                  </a:ext>
                </a:extLst>
              </p:cNvPr>
              <p:cNvSpPr/>
              <p:nvPr/>
            </p:nvSpPr>
            <p:spPr>
              <a:xfrm flipH="1">
                <a:off x="419399" y="5550636"/>
                <a:ext cx="216000" cy="360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正方形/長方形 555">
                <a:extLst>
                  <a:ext uri="{FF2B5EF4-FFF2-40B4-BE49-F238E27FC236}">
                    <a16:creationId xmlns:a16="http://schemas.microsoft.com/office/drawing/2014/main" id="{29C52DC6-39D5-CFF8-A8BA-68082839AE9D}"/>
                  </a:ext>
                </a:extLst>
              </p:cNvPr>
              <p:cNvSpPr/>
              <p:nvPr/>
            </p:nvSpPr>
            <p:spPr>
              <a:xfrm flipH="1">
                <a:off x="635399" y="5334636"/>
                <a:ext cx="216000" cy="216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44" name="グループ化 543">
              <a:extLst>
                <a:ext uri="{FF2B5EF4-FFF2-40B4-BE49-F238E27FC236}">
                  <a16:creationId xmlns:a16="http://schemas.microsoft.com/office/drawing/2014/main" id="{64422A07-E6D3-EC53-BDF3-D52B5058259C}"/>
                </a:ext>
              </a:extLst>
            </p:cNvPr>
            <p:cNvGrpSpPr/>
            <p:nvPr/>
          </p:nvGrpSpPr>
          <p:grpSpPr>
            <a:xfrm>
              <a:off x="635399" y="5550636"/>
              <a:ext cx="216000" cy="360000"/>
              <a:chOff x="635399" y="5550636"/>
              <a:chExt cx="216000" cy="360000"/>
            </a:xfrm>
          </p:grpSpPr>
          <p:cxnSp>
            <p:nvCxnSpPr>
              <p:cNvPr id="550" name="直線コネクタ 549">
                <a:extLst>
                  <a:ext uri="{FF2B5EF4-FFF2-40B4-BE49-F238E27FC236}">
                    <a16:creationId xmlns:a16="http://schemas.microsoft.com/office/drawing/2014/main" id="{77E8FC55-7026-0A91-1E08-F7AC0BC75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399" y="5550636"/>
                <a:ext cx="216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直線コネクタ 550">
                <a:extLst>
                  <a:ext uri="{FF2B5EF4-FFF2-40B4-BE49-F238E27FC236}">
                    <a16:creationId xmlns:a16="http://schemas.microsoft.com/office/drawing/2014/main" id="{AF228AA0-073A-29AE-C288-1D8E71952C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1399" y="5550636"/>
                <a:ext cx="0" cy="360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直線コネクタ 551">
                <a:extLst>
                  <a:ext uri="{FF2B5EF4-FFF2-40B4-BE49-F238E27FC236}">
                    <a16:creationId xmlns:a16="http://schemas.microsoft.com/office/drawing/2014/main" id="{726E0BAB-BFAF-112B-FED7-ACE6656366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5399" y="5550636"/>
                <a:ext cx="0" cy="360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5" name="グループ化 544">
              <a:extLst>
                <a:ext uri="{FF2B5EF4-FFF2-40B4-BE49-F238E27FC236}">
                  <a16:creationId xmlns:a16="http://schemas.microsoft.com/office/drawing/2014/main" id="{146CDCBB-56CB-B3B7-B178-D0C7E7A7C142}"/>
                </a:ext>
              </a:extLst>
            </p:cNvPr>
            <p:cNvGrpSpPr/>
            <p:nvPr/>
          </p:nvGrpSpPr>
          <p:grpSpPr>
            <a:xfrm>
              <a:off x="419398" y="5334636"/>
              <a:ext cx="343726" cy="453697"/>
              <a:chOff x="419398" y="5334636"/>
              <a:chExt cx="343726" cy="453697"/>
            </a:xfrm>
          </p:grpSpPr>
          <p:sp>
            <p:nvSpPr>
              <p:cNvPr id="546" name="フリーフォーム: 図形 545">
                <a:extLst>
                  <a:ext uri="{FF2B5EF4-FFF2-40B4-BE49-F238E27FC236}">
                    <a16:creationId xmlns:a16="http://schemas.microsoft.com/office/drawing/2014/main" id="{61C4C3E1-78AF-2ED6-E69B-49279F6026A2}"/>
                  </a:ext>
                </a:extLst>
              </p:cNvPr>
              <p:cNvSpPr/>
              <p:nvPr/>
            </p:nvSpPr>
            <p:spPr>
              <a:xfrm flipH="1">
                <a:off x="727124" y="5334636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7" name="フリーフォーム: 図形 546">
                <a:extLst>
                  <a:ext uri="{FF2B5EF4-FFF2-40B4-BE49-F238E27FC236}">
                    <a16:creationId xmlns:a16="http://schemas.microsoft.com/office/drawing/2014/main" id="{7C1881C5-F775-4EBE-C349-FB07D035C6B8}"/>
                  </a:ext>
                </a:extLst>
              </p:cNvPr>
              <p:cNvSpPr/>
              <p:nvPr/>
            </p:nvSpPr>
            <p:spPr>
              <a:xfrm flipH="1">
                <a:off x="668147" y="5334636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フリーフォーム: 図形 547">
                <a:extLst>
                  <a:ext uri="{FF2B5EF4-FFF2-40B4-BE49-F238E27FC236}">
                    <a16:creationId xmlns:a16="http://schemas.microsoft.com/office/drawing/2014/main" id="{C1D3275D-73C9-811C-CC09-5BCDF6BC9CA8}"/>
                  </a:ext>
                </a:extLst>
              </p:cNvPr>
              <p:cNvSpPr/>
              <p:nvPr/>
            </p:nvSpPr>
            <p:spPr>
              <a:xfrm rot="16200000" flipH="1">
                <a:off x="534090" y="5482337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34436DAE-4096-4A50-FFE4-192664027756}"/>
                  </a:ext>
                </a:extLst>
              </p:cNvPr>
              <p:cNvSpPr/>
              <p:nvPr/>
            </p:nvSpPr>
            <p:spPr>
              <a:xfrm rot="16200000" flipH="1">
                <a:off x="534090" y="5601641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00" name="グループ化 499">
            <a:extLst>
              <a:ext uri="{FF2B5EF4-FFF2-40B4-BE49-F238E27FC236}">
                <a16:creationId xmlns:a16="http://schemas.microsoft.com/office/drawing/2014/main" id="{2DB1F9B0-4D55-4F83-1442-F6502C81B2A4}"/>
              </a:ext>
            </a:extLst>
          </p:cNvPr>
          <p:cNvGrpSpPr/>
          <p:nvPr/>
        </p:nvGrpSpPr>
        <p:grpSpPr>
          <a:xfrm flipH="1">
            <a:off x="5980728" y="2666652"/>
            <a:ext cx="789273" cy="1231951"/>
            <a:chOff x="5980728" y="1095336"/>
            <a:chExt cx="789273" cy="1231951"/>
          </a:xfrm>
        </p:grpSpPr>
        <p:grpSp>
          <p:nvGrpSpPr>
            <p:cNvPr id="501" name="グループ化 500">
              <a:extLst>
                <a:ext uri="{FF2B5EF4-FFF2-40B4-BE49-F238E27FC236}">
                  <a16:creationId xmlns:a16="http://schemas.microsoft.com/office/drawing/2014/main" id="{09B81312-C21F-C234-67D8-8C6BAD123D1B}"/>
                </a:ext>
              </a:extLst>
            </p:cNvPr>
            <p:cNvGrpSpPr/>
            <p:nvPr/>
          </p:nvGrpSpPr>
          <p:grpSpPr>
            <a:xfrm>
              <a:off x="5980728" y="1095336"/>
              <a:ext cx="789273" cy="1231951"/>
              <a:chOff x="5980728" y="1095336"/>
              <a:chExt cx="789273" cy="1231951"/>
            </a:xfrm>
          </p:grpSpPr>
          <p:grpSp>
            <p:nvGrpSpPr>
              <p:cNvPr id="518" name="グループ化 517">
                <a:extLst>
                  <a:ext uri="{FF2B5EF4-FFF2-40B4-BE49-F238E27FC236}">
                    <a16:creationId xmlns:a16="http://schemas.microsoft.com/office/drawing/2014/main" id="{8E0A97EC-B077-120F-53A8-33F0C993B290}"/>
                  </a:ext>
                </a:extLst>
              </p:cNvPr>
              <p:cNvGrpSpPr/>
              <p:nvPr/>
            </p:nvGrpSpPr>
            <p:grpSpPr>
              <a:xfrm>
                <a:off x="5980728" y="1145637"/>
                <a:ext cx="789273" cy="1181650"/>
                <a:chOff x="5980728" y="1145637"/>
                <a:chExt cx="789273" cy="1181650"/>
              </a:xfrm>
            </p:grpSpPr>
            <p:sp>
              <p:nvSpPr>
                <p:cNvPr id="520" name="フリーフォーム: 図形 519">
                  <a:extLst>
                    <a:ext uri="{FF2B5EF4-FFF2-40B4-BE49-F238E27FC236}">
                      <a16:creationId xmlns:a16="http://schemas.microsoft.com/office/drawing/2014/main" id="{DE72546D-79BE-E939-2D6B-8C601464ABBD}"/>
                    </a:ext>
                  </a:extLst>
                </p:cNvPr>
                <p:cNvSpPr/>
                <p:nvPr/>
              </p:nvSpPr>
              <p:spPr>
                <a:xfrm flipH="1">
                  <a:off x="6698001" y="1430462"/>
                  <a:ext cx="72000" cy="612000"/>
                </a:xfrm>
                <a:custGeom>
                  <a:avLst/>
                  <a:gdLst>
                    <a:gd name="connsiteX0" fmla="*/ 72000 w 72000"/>
                    <a:gd name="connsiteY0" fmla="*/ 0 h 612000"/>
                    <a:gd name="connsiteX1" fmla="*/ 72000 w 72000"/>
                    <a:gd name="connsiteY1" fmla="*/ 612000 h 612000"/>
                    <a:gd name="connsiteX2" fmla="*/ 0 w 72000"/>
                    <a:gd name="connsiteY2" fmla="*/ 458120 h 612000"/>
                    <a:gd name="connsiteX3" fmla="*/ 0 w 72000"/>
                    <a:gd name="connsiteY3" fmla="*/ 153880 h 612000"/>
                    <a:gd name="connsiteX4" fmla="*/ 72000 w 72000"/>
                    <a:gd name="connsiteY4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612000">
                      <a:moveTo>
                        <a:pt x="72000" y="0"/>
                      </a:moveTo>
                      <a:lnTo>
                        <a:pt x="72000" y="612000"/>
                      </a:lnTo>
                      <a:lnTo>
                        <a:pt x="0" y="458120"/>
                      </a:lnTo>
                      <a:lnTo>
                        <a:pt x="0" y="15388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" name="フリーフォーム: 図形 520">
                  <a:extLst>
                    <a:ext uri="{FF2B5EF4-FFF2-40B4-BE49-F238E27FC236}">
                      <a16:creationId xmlns:a16="http://schemas.microsoft.com/office/drawing/2014/main" id="{D2272C7E-51CC-91D1-8D7C-A853D7B60A21}"/>
                    </a:ext>
                  </a:extLst>
                </p:cNvPr>
                <p:cNvSpPr/>
                <p:nvPr/>
              </p:nvSpPr>
              <p:spPr>
                <a:xfrm>
                  <a:off x="5980728" y="1430462"/>
                  <a:ext cx="72000" cy="612000"/>
                </a:xfrm>
                <a:custGeom>
                  <a:avLst/>
                  <a:gdLst>
                    <a:gd name="connsiteX0" fmla="*/ 72000 w 72000"/>
                    <a:gd name="connsiteY0" fmla="*/ 0 h 612000"/>
                    <a:gd name="connsiteX1" fmla="*/ 72000 w 72000"/>
                    <a:gd name="connsiteY1" fmla="*/ 612000 h 612000"/>
                    <a:gd name="connsiteX2" fmla="*/ 0 w 72000"/>
                    <a:gd name="connsiteY2" fmla="*/ 458120 h 612000"/>
                    <a:gd name="connsiteX3" fmla="*/ 0 w 72000"/>
                    <a:gd name="connsiteY3" fmla="*/ 153880 h 612000"/>
                    <a:gd name="connsiteX4" fmla="*/ 72000 w 72000"/>
                    <a:gd name="connsiteY4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612000">
                      <a:moveTo>
                        <a:pt x="72000" y="0"/>
                      </a:moveTo>
                      <a:lnTo>
                        <a:pt x="72000" y="612000"/>
                      </a:lnTo>
                      <a:lnTo>
                        <a:pt x="0" y="458120"/>
                      </a:lnTo>
                      <a:lnTo>
                        <a:pt x="0" y="15388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2" name="フリーフォーム: 図形 521">
                  <a:extLst>
                    <a:ext uri="{FF2B5EF4-FFF2-40B4-BE49-F238E27FC236}">
                      <a16:creationId xmlns:a16="http://schemas.microsoft.com/office/drawing/2014/main" id="{60C60A4B-08EB-6C76-6233-A86F1C22F76D}"/>
                    </a:ext>
                  </a:extLst>
                </p:cNvPr>
                <p:cNvSpPr/>
                <p:nvPr/>
              </p:nvSpPr>
              <p:spPr>
                <a:xfrm>
                  <a:off x="6269258" y="2255287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3" name="フリーフォーム: 図形 522">
                  <a:extLst>
                    <a:ext uri="{FF2B5EF4-FFF2-40B4-BE49-F238E27FC236}">
                      <a16:creationId xmlns:a16="http://schemas.microsoft.com/office/drawing/2014/main" id="{937FA7F9-858D-70AA-4EC0-CA407403B334}"/>
                    </a:ext>
                  </a:extLst>
                </p:cNvPr>
                <p:cNvSpPr/>
                <p:nvPr/>
              </p:nvSpPr>
              <p:spPr>
                <a:xfrm rot="10800000">
                  <a:off x="6269258" y="1145637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4" name="フリーフォーム: 図形 523">
                  <a:extLst>
                    <a:ext uri="{FF2B5EF4-FFF2-40B4-BE49-F238E27FC236}">
                      <a16:creationId xmlns:a16="http://schemas.microsoft.com/office/drawing/2014/main" id="{4ADAEC19-C6DD-915C-A3A3-323CC0BB6A6E}"/>
                    </a:ext>
                  </a:extLst>
                </p:cNvPr>
                <p:cNvSpPr/>
                <p:nvPr/>
              </p:nvSpPr>
              <p:spPr>
                <a:xfrm rot="10800000">
                  <a:off x="6485259" y="136163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5" name="フリーフォーム: 図形 524">
                  <a:extLst>
                    <a:ext uri="{FF2B5EF4-FFF2-40B4-BE49-F238E27FC236}">
                      <a16:creationId xmlns:a16="http://schemas.microsoft.com/office/drawing/2014/main" id="{9F9CFD9C-6BBB-BFF0-633E-732FB552A5A4}"/>
                    </a:ext>
                  </a:extLst>
                </p:cNvPr>
                <p:cNvSpPr/>
                <p:nvPr/>
              </p:nvSpPr>
              <p:spPr>
                <a:xfrm>
                  <a:off x="6053258" y="203928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6" name="フリーフォーム: 図形 525">
                  <a:extLst>
                    <a:ext uri="{FF2B5EF4-FFF2-40B4-BE49-F238E27FC236}">
                      <a16:creationId xmlns:a16="http://schemas.microsoft.com/office/drawing/2014/main" id="{795F3CC0-2783-84EF-9D40-C8151A2BFDF1}"/>
                    </a:ext>
                  </a:extLst>
                </p:cNvPr>
                <p:cNvSpPr/>
                <p:nvPr/>
              </p:nvSpPr>
              <p:spPr>
                <a:xfrm rot="10800000" flipH="1">
                  <a:off x="6053258" y="136163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7" name="フリーフォーム: 図形 526">
                  <a:extLst>
                    <a:ext uri="{FF2B5EF4-FFF2-40B4-BE49-F238E27FC236}">
                      <a16:creationId xmlns:a16="http://schemas.microsoft.com/office/drawing/2014/main" id="{0DD6086B-DFCE-5119-FB65-43004FEE32D9}"/>
                    </a:ext>
                  </a:extLst>
                </p:cNvPr>
                <p:cNvSpPr/>
                <p:nvPr/>
              </p:nvSpPr>
              <p:spPr>
                <a:xfrm flipH="1">
                  <a:off x="6485259" y="203928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19" name="テキスト ボックス 518">
                <a:extLst>
                  <a:ext uri="{FF2B5EF4-FFF2-40B4-BE49-F238E27FC236}">
                    <a16:creationId xmlns:a16="http://schemas.microsoft.com/office/drawing/2014/main" id="{C50712A3-CAF4-1F4E-740C-9B9016367FA7}"/>
                  </a:ext>
                </a:extLst>
              </p:cNvPr>
              <p:cNvSpPr txBox="1"/>
              <p:nvPr/>
            </p:nvSpPr>
            <p:spPr>
              <a:xfrm>
                <a:off x="6247616" y="1095336"/>
                <a:ext cx="26962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*L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502" name="グループ化 501">
              <a:extLst>
                <a:ext uri="{FF2B5EF4-FFF2-40B4-BE49-F238E27FC236}">
                  <a16:creationId xmlns:a16="http://schemas.microsoft.com/office/drawing/2014/main" id="{DD4485F8-72CA-7CA7-75DF-66438154EAB2}"/>
                </a:ext>
              </a:extLst>
            </p:cNvPr>
            <p:cNvGrpSpPr/>
            <p:nvPr/>
          </p:nvGrpSpPr>
          <p:grpSpPr>
            <a:xfrm>
              <a:off x="6053258" y="1214462"/>
              <a:ext cx="648000" cy="1044000"/>
              <a:chOff x="6053258" y="1214462"/>
              <a:chExt cx="648000" cy="1044000"/>
            </a:xfrm>
          </p:grpSpPr>
          <p:sp>
            <p:nvSpPr>
              <p:cNvPr id="513" name="正方形/長方形 512">
                <a:extLst>
                  <a:ext uri="{FF2B5EF4-FFF2-40B4-BE49-F238E27FC236}">
                    <a16:creationId xmlns:a16="http://schemas.microsoft.com/office/drawing/2014/main" id="{C239CD6B-C8F5-8B02-AB05-6623F65E33B0}"/>
                  </a:ext>
                </a:extLst>
              </p:cNvPr>
              <p:cNvSpPr/>
              <p:nvPr/>
            </p:nvSpPr>
            <p:spPr>
              <a:xfrm>
                <a:off x="6269258" y="1430462"/>
                <a:ext cx="216000" cy="612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正方形/長方形 513">
                <a:extLst>
                  <a:ext uri="{FF2B5EF4-FFF2-40B4-BE49-F238E27FC236}">
                    <a16:creationId xmlns:a16="http://schemas.microsoft.com/office/drawing/2014/main" id="{3F0391B1-DCFB-3648-DA9E-CA2FE6027267}"/>
                  </a:ext>
                </a:extLst>
              </p:cNvPr>
              <p:cNvSpPr/>
              <p:nvPr/>
            </p:nvSpPr>
            <p:spPr>
              <a:xfrm>
                <a:off x="6053258" y="1430462"/>
                <a:ext cx="216000" cy="612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正方形/長方形 514">
                <a:extLst>
                  <a:ext uri="{FF2B5EF4-FFF2-40B4-BE49-F238E27FC236}">
                    <a16:creationId xmlns:a16="http://schemas.microsoft.com/office/drawing/2014/main" id="{E30CAD2A-B9CD-C9E2-3B46-6E9A8DC066B4}"/>
                  </a:ext>
                </a:extLst>
              </p:cNvPr>
              <p:cNvSpPr/>
              <p:nvPr/>
            </p:nvSpPr>
            <p:spPr>
              <a:xfrm>
                <a:off x="6485258" y="1430462"/>
                <a:ext cx="216000" cy="612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正方形/長方形 515">
                <a:extLst>
                  <a:ext uri="{FF2B5EF4-FFF2-40B4-BE49-F238E27FC236}">
                    <a16:creationId xmlns:a16="http://schemas.microsoft.com/office/drawing/2014/main" id="{C5C390A6-1661-6A14-BE98-9BFED9FCC1EB}"/>
                  </a:ext>
                </a:extLst>
              </p:cNvPr>
              <p:cNvSpPr/>
              <p:nvPr/>
            </p:nvSpPr>
            <p:spPr>
              <a:xfrm>
                <a:off x="6269258" y="1214462"/>
                <a:ext cx="216000" cy="216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正方形/長方形 516">
                <a:extLst>
                  <a:ext uri="{FF2B5EF4-FFF2-40B4-BE49-F238E27FC236}">
                    <a16:creationId xmlns:a16="http://schemas.microsoft.com/office/drawing/2014/main" id="{0C368185-79D1-13FA-0667-64D56474453C}"/>
                  </a:ext>
                </a:extLst>
              </p:cNvPr>
              <p:cNvSpPr/>
              <p:nvPr/>
            </p:nvSpPr>
            <p:spPr>
              <a:xfrm>
                <a:off x="6269258" y="2042462"/>
                <a:ext cx="216000" cy="216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3" name="グループ化 502">
              <a:extLst>
                <a:ext uri="{FF2B5EF4-FFF2-40B4-BE49-F238E27FC236}">
                  <a16:creationId xmlns:a16="http://schemas.microsoft.com/office/drawing/2014/main" id="{2E55440E-B659-A930-027D-EF7E276A0B31}"/>
                </a:ext>
              </a:extLst>
            </p:cNvPr>
            <p:cNvGrpSpPr/>
            <p:nvPr/>
          </p:nvGrpSpPr>
          <p:grpSpPr>
            <a:xfrm>
              <a:off x="6269258" y="1430462"/>
              <a:ext cx="216000" cy="612000"/>
              <a:chOff x="6269258" y="1430462"/>
              <a:chExt cx="216000" cy="612000"/>
            </a:xfrm>
          </p:grpSpPr>
          <p:cxnSp>
            <p:nvCxnSpPr>
              <p:cNvPr id="509" name="直線コネクタ 508">
                <a:extLst>
                  <a:ext uri="{FF2B5EF4-FFF2-40B4-BE49-F238E27FC236}">
                    <a16:creationId xmlns:a16="http://schemas.microsoft.com/office/drawing/2014/main" id="{7EE007EA-3836-454A-C3E4-CD29C7A4F7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69258" y="1430462"/>
                <a:ext cx="216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直線コネクタ 509">
                <a:extLst>
                  <a:ext uri="{FF2B5EF4-FFF2-40B4-BE49-F238E27FC236}">
                    <a16:creationId xmlns:a16="http://schemas.microsoft.com/office/drawing/2014/main" id="{875B5972-79E3-C7B5-C299-0930322668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69258" y="2042462"/>
                <a:ext cx="216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直線コネクタ 510">
                <a:extLst>
                  <a:ext uri="{FF2B5EF4-FFF2-40B4-BE49-F238E27FC236}">
                    <a16:creationId xmlns:a16="http://schemas.microsoft.com/office/drawing/2014/main" id="{D487993B-5280-A7F7-C321-F3749F79A6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9258" y="1430462"/>
                <a:ext cx="0" cy="612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直線コネクタ 511">
                <a:extLst>
                  <a:ext uri="{FF2B5EF4-FFF2-40B4-BE49-F238E27FC236}">
                    <a16:creationId xmlns:a16="http://schemas.microsoft.com/office/drawing/2014/main" id="{134F5908-A295-68D8-4C8D-47904354EA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5258" y="1430462"/>
                <a:ext cx="0" cy="612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4" name="グループ化 503">
              <a:extLst>
                <a:ext uri="{FF2B5EF4-FFF2-40B4-BE49-F238E27FC236}">
                  <a16:creationId xmlns:a16="http://schemas.microsoft.com/office/drawing/2014/main" id="{C15056A6-E648-E375-18C9-4F0D09B91B8D}"/>
                </a:ext>
              </a:extLst>
            </p:cNvPr>
            <p:cNvGrpSpPr/>
            <p:nvPr/>
          </p:nvGrpSpPr>
          <p:grpSpPr>
            <a:xfrm>
              <a:off x="6357533" y="1214462"/>
              <a:ext cx="343726" cy="491793"/>
              <a:chOff x="6357533" y="1214462"/>
              <a:chExt cx="343726" cy="491793"/>
            </a:xfrm>
          </p:grpSpPr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64503367-C0A2-5012-9FAE-92CD38A3D1ED}"/>
                  </a:ext>
                </a:extLst>
              </p:cNvPr>
              <p:cNvSpPr/>
              <p:nvPr/>
            </p:nvSpPr>
            <p:spPr>
              <a:xfrm>
                <a:off x="6357533" y="1214462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: 図形 505">
                <a:extLst>
                  <a:ext uri="{FF2B5EF4-FFF2-40B4-BE49-F238E27FC236}">
                    <a16:creationId xmlns:a16="http://schemas.microsoft.com/office/drawing/2014/main" id="{A5DD32F3-C93C-7751-514E-BFC10C44F90D}"/>
                  </a:ext>
                </a:extLst>
              </p:cNvPr>
              <p:cNvSpPr/>
              <p:nvPr/>
            </p:nvSpPr>
            <p:spPr>
              <a:xfrm>
                <a:off x="6416510" y="1214462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F0A8103A-6464-B888-76E3-85402E75961A}"/>
                  </a:ext>
                </a:extLst>
              </p:cNvPr>
              <p:cNvSpPr/>
              <p:nvPr/>
            </p:nvSpPr>
            <p:spPr>
              <a:xfrm rot="5400000">
                <a:off x="6514567" y="1400259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F93DA2FD-64B7-DABA-588A-B02B25876564}"/>
                  </a:ext>
                </a:extLst>
              </p:cNvPr>
              <p:cNvSpPr/>
              <p:nvPr/>
            </p:nvSpPr>
            <p:spPr>
              <a:xfrm rot="5400000">
                <a:off x="6514567" y="1519563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61" name="フリーフォーム: 図形 660">
            <a:extLst>
              <a:ext uri="{FF2B5EF4-FFF2-40B4-BE49-F238E27FC236}">
                <a16:creationId xmlns:a16="http://schemas.microsoft.com/office/drawing/2014/main" id="{45AB92A9-CA20-9150-E4BE-AFDDFC145E00}"/>
              </a:ext>
            </a:extLst>
          </p:cNvPr>
          <p:cNvSpPr/>
          <p:nvPr/>
        </p:nvSpPr>
        <p:spPr>
          <a:xfrm>
            <a:off x="4419225" y="1932998"/>
            <a:ext cx="1045" cy="3972"/>
          </a:xfrm>
          <a:custGeom>
            <a:avLst/>
            <a:gdLst>
              <a:gd name="connsiteX0" fmla="*/ 0 w 1045"/>
              <a:gd name="connsiteY0" fmla="*/ 0 h 3972"/>
              <a:gd name="connsiteX1" fmla="*/ 1045 w 1045"/>
              <a:gd name="connsiteY1" fmla="*/ 0 h 3972"/>
              <a:gd name="connsiteX2" fmla="*/ 0 w 1045"/>
              <a:gd name="connsiteY2" fmla="*/ 3972 h 3972"/>
              <a:gd name="connsiteX3" fmla="*/ 0 w 1045"/>
              <a:gd name="connsiteY3" fmla="*/ 0 h 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" h="3972">
                <a:moveTo>
                  <a:pt x="0" y="0"/>
                </a:moveTo>
                <a:lnTo>
                  <a:pt x="1045" y="0"/>
                </a:lnTo>
                <a:lnTo>
                  <a:pt x="0" y="39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: 図形 661">
            <a:extLst>
              <a:ext uri="{FF2B5EF4-FFF2-40B4-BE49-F238E27FC236}">
                <a16:creationId xmlns:a16="http://schemas.microsoft.com/office/drawing/2014/main" id="{825162A0-3008-A19A-4E2A-43D782AAEE7F}"/>
              </a:ext>
            </a:extLst>
          </p:cNvPr>
          <p:cNvSpPr/>
          <p:nvPr/>
        </p:nvSpPr>
        <p:spPr>
          <a:xfrm>
            <a:off x="5480285" y="1932998"/>
            <a:ext cx="1992" cy="7572"/>
          </a:xfrm>
          <a:custGeom>
            <a:avLst/>
            <a:gdLst>
              <a:gd name="connsiteX0" fmla="*/ 0 w 1992"/>
              <a:gd name="connsiteY0" fmla="*/ 0 h 7572"/>
              <a:gd name="connsiteX1" fmla="*/ 1992 w 1992"/>
              <a:gd name="connsiteY1" fmla="*/ 0 h 7572"/>
              <a:gd name="connsiteX2" fmla="*/ 1992 w 1992"/>
              <a:gd name="connsiteY2" fmla="*/ 7572 h 7572"/>
              <a:gd name="connsiteX3" fmla="*/ 0 w 1992"/>
              <a:gd name="connsiteY3" fmla="*/ 0 h 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2" h="7572">
                <a:moveTo>
                  <a:pt x="0" y="0"/>
                </a:moveTo>
                <a:lnTo>
                  <a:pt x="1992" y="0"/>
                </a:lnTo>
                <a:lnTo>
                  <a:pt x="1992" y="75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B77EA1F-EA70-BF2C-7332-74703792CB7D}"/>
              </a:ext>
            </a:extLst>
          </p:cNvPr>
          <p:cNvGrpSpPr/>
          <p:nvPr/>
        </p:nvGrpSpPr>
        <p:grpSpPr>
          <a:xfrm>
            <a:off x="5980728" y="1095336"/>
            <a:ext cx="789273" cy="1231951"/>
            <a:chOff x="5980728" y="1095336"/>
            <a:chExt cx="789273" cy="123195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0017568E-F657-6EDA-EAEE-408BA0A54C86}"/>
                </a:ext>
              </a:extLst>
            </p:cNvPr>
            <p:cNvGrpSpPr/>
            <p:nvPr/>
          </p:nvGrpSpPr>
          <p:grpSpPr>
            <a:xfrm>
              <a:off x="5980728" y="1095336"/>
              <a:ext cx="789273" cy="1231951"/>
              <a:chOff x="5980728" y="1095336"/>
              <a:chExt cx="789273" cy="1231951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72463A20-4156-4FB5-414B-209D8D234D83}"/>
                  </a:ext>
                </a:extLst>
              </p:cNvPr>
              <p:cNvGrpSpPr/>
              <p:nvPr/>
            </p:nvGrpSpPr>
            <p:grpSpPr>
              <a:xfrm>
                <a:off x="5980728" y="1145637"/>
                <a:ext cx="789273" cy="1181650"/>
                <a:chOff x="5980728" y="1145637"/>
                <a:chExt cx="789273" cy="1181650"/>
              </a:xfrm>
            </p:grpSpPr>
            <p:sp>
              <p:nvSpPr>
                <p:cNvPr id="499" name="フリーフォーム: 図形 498">
                  <a:extLst>
                    <a:ext uri="{FF2B5EF4-FFF2-40B4-BE49-F238E27FC236}">
                      <a16:creationId xmlns:a16="http://schemas.microsoft.com/office/drawing/2014/main" id="{FC61990D-024C-C7CB-76F4-14F1148184F7}"/>
                    </a:ext>
                  </a:extLst>
                </p:cNvPr>
                <p:cNvSpPr/>
                <p:nvPr/>
              </p:nvSpPr>
              <p:spPr>
                <a:xfrm flipH="1">
                  <a:off x="6698001" y="1430462"/>
                  <a:ext cx="72000" cy="612000"/>
                </a:xfrm>
                <a:custGeom>
                  <a:avLst/>
                  <a:gdLst>
                    <a:gd name="connsiteX0" fmla="*/ 72000 w 72000"/>
                    <a:gd name="connsiteY0" fmla="*/ 0 h 612000"/>
                    <a:gd name="connsiteX1" fmla="*/ 72000 w 72000"/>
                    <a:gd name="connsiteY1" fmla="*/ 612000 h 612000"/>
                    <a:gd name="connsiteX2" fmla="*/ 0 w 72000"/>
                    <a:gd name="connsiteY2" fmla="*/ 458120 h 612000"/>
                    <a:gd name="connsiteX3" fmla="*/ 0 w 72000"/>
                    <a:gd name="connsiteY3" fmla="*/ 153880 h 612000"/>
                    <a:gd name="connsiteX4" fmla="*/ 72000 w 72000"/>
                    <a:gd name="connsiteY4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612000">
                      <a:moveTo>
                        <a:pt x="72000" y="0"/>
                      </a:moveTo>
                      <a:lnTo>
                        <a:pt x="72000" y="612000"/>
                      </a:lnTo>
                      <a:lnTo>
                        <a:pt x="0" y="458120"/>
                      </a:lnTo>
                      <a:lnTo>
                        <a:pt x="0" y="15388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5" name="フリーフォーム: 図形 494">
                  <a:extLst>
                    <a:ext uri="{FF2B5EF4-FFF2-40B4-BE49-F238E27FC236}">
                      <a16:creationId xmlns:a16="http://schemas.microsoft.com/office/drawing/2014/main" id="{DB981FB2-DFAB-FFFF-5482-2CE1EAC892B4}"/>
                    </a:ext>
                  </a:extLst>
                </p:cNvPr>
                <p:cNvSpPr/>
                <p:nvPr/>
              </p:nvSpPr>
              <p:spPr>
                <a:xfrm>
                  <a:off x="5980728" y="1430462"/>
                  <a:ext cx="72000" cy="612000"/>
                </a:xfrm>
                <a:custGeom>
                  <a:avLst/>
                  <a:gdLst>
                    <a:gd name="connsiteX0" fmla="*/ 72000 w 72000"/>
                    <a:gd name="connsiteY0" fmla="*/ 0 h 612000"/>
                    <a:gd name="connsiteX1" fmla="*/ 72000 w 72000"/>
                    <a:gd name="connsiteY1" fmla="*/ 612000 h 612000"/>
                    <a:gd name="connsiteX2" fmla="*/ 0 w 72000"/>
                    <a:gd name="connsiteY2" fmla="*/ 458120 h 612000"/>
                    <a:gd name="connsiteX3" fmla="*/ 0 w 72000"/>
                    <a:gd name="connsiteY3" fmla="*/ 153880 h 612000"/>
                    <a:gd name="connsiteX4" fmla="*/ 72000 w 72000"/>
                    <a:gd name="connsiteY4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612000">
                      <a:moveTo>
                        <a:pt x="72000" y="0"/>
                      </a:moveTo>
                      <a:lnTo>
                        <a:pt x="72000" y="612000"/>
                      </a:lnTo>
                      <a:lnTo>
                        <a:pt x="0" y="458120"/>
                      </a:lnTo>
                      <a:lnTo>
                        <a:pt x="0" y="15388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7" name="フリーフォーム: 図形 876">
                  <a:extLst>
                    <a:ext uri="{FF2B5EF4-FFF2-40B4-BE49-F238E27FC236}">
                      <a16:creationId xmlns:a16="http://schemas.microsoft.com/office/drawing/2014/main" id="{2C9D1CC6-7195-D7D6-6E1D-C94D4A2886D5}"/>
                    </a:ext>
                  </a:extLst>
                </p:cNvPr>
                <p:cNvSpPr/>
                <p:nvPr/>
              </p:nvSpPr>
              <p:spPr>
                <a:xfrm>
                  <a:off x="6269258" y="2255287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8" name="フリーフォーム: 図形 877">
                  <a:extLst>
                    <a:ext uri="{FF2B5EF4-FFF2-40B4-BE49-F238E27FC236}">
                      <a16:creationId xmlns:a16="http://schemas.microsoft.com/office/drawing/2014/main" id="{41FAFF82-7E43-AB9C-4B5E-F7BECE12F127}"/>
                    </a:ext>
                  </a:extLst>
                </p:cNvPr>
                <p:cNvSpPr/>
                <p:nvPr/>
              </p:nvSpPr>
              <p:spPr>
                <a:xfrm rot="10800000">
                  <a:off x="6269258" y="1145637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3" name="フリーフォーム: 図形 872">
                  <a:extLst>
                    <a:ext uri="{FF2B5EF4-FFF2-40B4-BE49-F238E27FC236}">
                      <a16:creationId xmlns:a16="http://schemas.microsoft.com/office/drawing/2014/main" id="{079B9B38-579C-1F9D-DB06-C3B1EE5C1C7D}"/>
                    </a:ext>
                  </a:extLst>
                </p:cNvPr>
                <p:cNvSpPr/>
                <p:nvPr/>
              </p:nvSpPr>
              <p:spPr>
                <a:xfrm rot="10800000">
                  <a:off x="6485259" y="136163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4" name="フリーフォーム: 図形 873">
                  <a:extLst>
                    <a:ext uri="{FF2B5EF4-FFF2-40B4-BE49-F238E27FC236}">
                      <a16:creationId xmlns:a16="http://schemas.microsoft.com/office/drawing/2014/main" id="{D833FEC6-E663-3437-AD5B-D7F47E1135AB}"/>
                    </a:ext>
                  </a:extLst>
                </p:cNvPr>
                <p:cNvSpPr/>
                <p:nvPr/>
              </p:nvSpPr>
              <p:spPr>
                <a:xfrm>
                  <a:off x="6053258" y="203928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5" name="フリーフォーム: 図形 874">
                  <a:extLst>
                    <a:ext uri="{FF2B5EF4-FFF2-40B4-BE49-F238E27FC236}">
                      <a16:creationId xmlns:a16="http://schemas.microsoft.com/office/drawing/2014/main" id="{257E8B35-015F-6AA3-D75F-2A3447D5DAAE}"/>
                    </a:ext>
                  </a:extLst>
                </p:cNvPr>
                <p:cNvSpPr/>
                <p:nvPr/>
              </p:nvSpPr>
              <p:spPr>
                <a:xfrm rot="10800000" flipH="1">
                  <a:off x="6053258" y="136163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6" name="フリーフォーム: 図形 875">
                  <a:extLst>
                    <a:ext uri="{FF2B5EF4-FFF2-40B4-BE49-F238E27FC236}">
                      <a16:creationId xmlns:a16="http://schemas.microsoft.com/office/drawing/2014/main" id="{93C72B33-532A-E20B-4C1B-9C88829BEFE3}"/>
                    </a:ext>
                  </a:extLst>
                </p:cNvPr>
                <p:cNvSpPr/>
                <p:nvPr/>
              </p:nvSpPr>
              <p:spPr>
                <a:xfrm flipH="1">
                  <a:off x="6485259" y="203928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68" name="テキスト ボックス 867">
                <a:extLst>
                  <a:ext uri="{FF2B5EF4-FFF2-40B4-BE49-F238E27FC236}">
                    <a16:creationId xmlns:a16="http://schemas.microsoft.com/office/drawing/2014/main" id="{B61D8064-2F3C-81C2-9044-5CD5BAE06338}"/>
                  </a:ext>
                </a:extLst>
              </p:cNvPr>
              <p:cNvSpPr txBox="1"/>
              <p:nvPr/>
            </p:nvSpPr>
            <p:spPr>
              <a:xfrm>
                <a:off x="6242807" y="1095336"/>
                <a:ext cx="27924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*R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36D0AB70-9C5A-90F8-27CF-05D8C011ED87}"/>
                </a:ext>
              </a:extLst>
            </p:cNvPr>
            <p:cNvGrpSpPr/>
            <p:nvPr/>
          </p:nvGrpSpPr>
          <p:grpSpPr>
            <a:xfrm>
              <a:off x="6053258" y="1214462"/>
              <a:ext cx="648000" cy="1044000"/>
              <a:chOff x="6053258" y="1214462"/>
              <a:chExt cx="648000" cy="1044000"/>
            </a:xfrm>
          </p:grpSpPr>
          <p:sp>
            <p:nvSpPr>
              <p:cNvPr id="892" name="正方形/長方形 891">
                <a:extLst>
                  <a:ext uri="{FF2B5EF4-FFF2-40B4-BE49-F238E27FC236}">
                    <a16:creationId xmlns:a16="http://schemas.microsoft.com/office/drawing/2014/main" id="{EB66A4EE-11D0-690F-7066-040942171676}"/>
                  </a:ext>
                </a:extLst>
              </p:cNvPr>
              <p:cNvSpPr/>
              <p:nvPr/>
            </p:nvSpPr>
            <p:spPr>
              <a:xfrm>
                <a:off x="6269258" y="1430462"/>
                <a:ext cx="216000" cy="612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3" name="正方形/長方形 892">
                <a:extLst>
                  <a:ext uri="{FF2B5EF4-FFF2-40B4-BE49-F238E27FC236}">
                    <a16:creationId xmlns:a16="http://schemas.microsoft.com/office/drawing/2014/main" id="{FE4FF283-8104-D395-0B8E-209428FD5F56}"/>
                  </a:ext>
                </a:extLst>
              </p:cNvPr>
              <p:cNvSpPr/>
              <p:nvPr/>
            </p:nvSpPr>
            <p:spPr>
              <a:xfrm>
                <a:off x="6053258" y="1430462"/>
                <a:ext cx="216000" cy="612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4" name="正方形/長方形 893">
                <a:extLst>
                  <a:ext uri="{FF2B5EF4-FFF2-40B4-BE49-F238E27FC236}">
                    <a16:creationId xmlns:a16="http://schemas.microsoft.com/office/drawing/2014/main" id="{263F55EC-3361-A0ED-6BC6-EC4FC62FD7E1}"/>
                  </a:ext>
                </a:extLst>
              </p:cNvPr>
              <p:cNvSpPr/>
              <p:nvPr/>
            </p:nvSpPr>
            <p:spPr>
              <a:xfrm>
                <a:off x="6485258" y="1430462"/>
                <a:ext cx="216000" cy="612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5" name="正方形/長方形 894">
                <a:extLst>
                  <a:ext uri="{FF2B5EF4-FFF2-40B4-BE49-F238E27FC236}">
                    <a16:creationId xmlns:a16="http://schemas.microsoft.com/office/drawing/2014/main" id="{2FD3FFDD-582F-F27C-7C27-BDFF6A212D57}"/>
                  </a:ext>
                </a:extLst>
              </p:cNvPr>
              <p:cNvSpPr/>
              <p:nvPr/>
            </p:nvSpPr>
            <p:spPr>
              <a:xfrm>
                <a:off x="6269258" y="1214462"/>
                <a:ext cx="216000" cy="216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6" name="正方形/長方形 895">
                <a:extLst>
                  <a:ext uri="{FF2B5EF4-FFF2-40B4-BE49-F238E27FC236}">
                    <a16:creationId xmlns:a16="http://schemas.microsoft.com/office/drawing/2014/main" id="{59C1C7C8-3FAD-A506-D6DA-A09791B2FA5A}"/>
                  </a:ext>
                </a:extLst>
              </p:cNvPr>
              <p:cNvSpPr/>
              <p:nvPr/>
            </p:nvSpPr>
            <p:spPr>
              <a:xfrm>
                <a:off x="6269258" y="2042462"/>
                <a:ext cx="216000" cy="216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21F2C901-5F8C-167C-B016-C2BD2E42D812}"/>
                </a:ext>
              </a:extLst>
            </p:cNvPr>
            <p:cNvGrpSpPr/>
            <p:nvPr/>
          </p:nvGrpSpPr>
          <p:grpSpPr>
            <a:xfrm>
              <a:off x="6269258" y="1430462"/>
              <a:ext cx="216000" cy="612000"/>
              <a:chOff x="6269258" y="1430462"/>
              <a:chExt cx="216000" cy="612000"/>
            </a:xfrm>
          </p:grpSpPr>
          <p:cxnSp>
            <p:nvCxnSpPr>
              <p:cNvPr id="888" name="直線コネクタ 887">
                <a:extLst>
                  <a:ext uri="{FF2B5EF4-FFF2-40B4-BE49-F238E27FC236}">
                    <a16:creationId xmlns:a16="http://schemas.microsoft.com/office/drawing/2014/main" id="{285EC3D4-E29B-42EF-1722-54F95D2470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69258" y="1430462"/>
                <a:ext cx="216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直線コネクタ 888">
                <a:extLst>
                  <a:ext uri="{FF2B5EF4-FFF2-40B4-BE49-F238E27FC236}">
                    <a16:creationId xmlns:a16="http://schemas.microsoft.com/office/drawing/2014/main" id="{AC16F473-EC03-2C49-4B9E-225D5BE2D5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69258" y="2042462"/>
                <a:ext cx="216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直線コネクタ 889">
                <a:extLst>
                  <a:ext uri="{FF2B5EF4-FFF2-40B4-BE49-F238E27FC236}">
                    <a16:creationId xmlns:a16="http://schemas.microsoft.com/office/drawing/2014/main" id="{770F16E9-697C-CF2D-2A99-165BF4DF4C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9258" y="1430462"/>
                <a:ext cx="0" cy="612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直線コネクタ 890">
                <a:extLst>
                  <a:ext uri="{FF2B5EF4-FFF2-40B4-BE49-F238E27FC236}">
                    <a16:creationId xmlns:a16="http://schemas.microsoft.com/office/drawing/2014/main" id="{1B66E3A6-3786-0981-0F00-0BA6B09230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5258" y="1430462"/>
                <a:ext cx="0" cy="612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30B592AE-B3B6-A886-2D2E-90B493B2215C}"/>
                </a:ext>
              </a:extLst>
            </p:cNvPr>
            <p:cNvGrpSpPr/>
            <p:nvPr/>
          </p:nvGrpSpPr>
          <p:grpSpPr>
            <a:xfrm>
              <a:off x="6357533" y="1214462"/>
              <a:ext cx="343726" cy="491793"/>
              <a:chOff x="6357533" y="1214462"/>
              <a:chExt cx="343726" cy="491793"/>
            </a:xfrm>
          </p:grpSpPr>
          <p:sp>
            <p:nvSpPr>
              <p:cNvPr id="886" name="フリーフォーム: 図形 885">
                <a:extLst>
                  <a:ext uri="{FF2B5EF4-FFF2-40B4-BE49-F238E27FC236}">
                    <a16:creationId xmlns:a16="http://schemas.microsoft.com/office/drawing/2014/main" id="{37C8EAA7-8899-53DD-EEB1-F35B204247DE}"/>
                  </a:ext>
                </a:extLst>
              </p:cNvPr>
              <p:cNvSpPr/>
              <p:nvPr/>
            </p:nvSpPr>
            <p:spPr>
              <a:xfrm>
                <a:off x="6357533" y="1214462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7" name="フリーフォーム: 図形 886">
                <a:extLst>
                  <a:ext uri="{FF2B5EF4-FFF2-40B4-BE49-F238E27FC236}">
                    <a16:creationId xmlns:a16="http://schemas.microsoft.com/office/drawing/2014/main" id="{B2A28C01-1A22-D6D2-D56D-51E8BBF2AAB1}"/>
                  </a:ext>
                </a:extLst>
              </p:cNvPr>
              <p:cNvSpPr/>
              <p:nvPr/>
            </p:nvSpPr>
            <p:spPr>
              <a:xfrm>
                <a:off x="6416510" y="1214462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4" name="フリーフォーム: 図形 883">
                <a:extLst>
                  <a:ext uri="{FF2B5EF4-FFF2-40B4-BE49-F238E27FC236}">
                    <a16:creationId xmlns:a16="http://schemas.microsoft.com/office/drawing/2014/main" id="{9619FC3F-F8BF-A96D-E2C6-D20A9089478D}"/>
                  </a:ext>
                </a:extLst>
              </p:cNvPr>
              <p:cNvSpPr/>
              <p:nvPr/>
            </p:nvSpPr>
            <p:spPr>
              <a:xfrm rot="5400000">
                <a:off x="6514567" y="1400259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5" name="フリーフォーム: 図形 884">
                <a:extLst>
                  <a:ext uri="{FF2B5EF4-FFF2-40B4-BE49-F238E27FC236}">
                    <a16:creationId xmlns:a16="http://schemas.microsoft.com/office/drawing/2014/main" id="{7A3BD68D-932D-4DEB-6EEE-FE994BFDC604}"/>
                  </a:ext>
                </a:extLst>
              </p:cNvPr>
              <p:cNvSpPr/>
              <p:nvPr/>
            </p:nvSpPr>
            <p:spPr>
              <a:xfrm rot="5400000">
                <a:off x="6514567" y="1519563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13" name="グループ化 1012">
            <a:extLst>
              <a:ext uri="{FF2B5EF4-FFF2-40B4-BE49-F238E27FC236}">
                <a16:creationId xmlns:a16="http://schemas.microsoft.com/office/drawing/2014/main" id="{2FFD05A6-F34C-ED12-D68C-BD4A7C7BB3D6}"/>
              </a:ext>
            </a:extLst>
          </p:cNvPr>
          <p:cNvGrpSpPr/>
          <p:nvPr/>
        </p:nvGrpSpPr>
        <p:grpSpPr>
          <a:xfrm>
            <a:off x="3772680" y="846779"/>
            <a:ext cx="2010211" cy="3419998"/>
            <a:chOff x="142195" y="5177983"/>
            <a:chExt cx="2010211" cy="3419998"/>
          </a:xfrm>
        </p:grpSpPr>
        <p:grpSp>
          <p:nvGrpSpPr>
            <p:cNvPr id="1014" name="グループ化 1013">
              <a:extLst>
                <a:ext uri="{FF2B5EF4-FFF2-40B4-BE49-F238E27FC236}">
                  <a16:creationId xmlns:a16="http://schemas.microsoft.com/office/drawing/2014/main" id="{AB6C6F5F-5FAA-BDBA-7A77-B8301D671814}"/>
                </a:ext>
              </a:extLst>
            </p:cNvPr>
            <p:cNvGrpSpPr/>
            <p:nvPr/>
          </p:nvGrpSpPr>
          <p:grpSpPr>
            <a:xfrm>
              <a:off x="142195" y="5177983"/>
              <a:ext cx="2010211" cy="3419998"/>
              <a:chOff x="142195" y="5177983"/>
              <a:chExt cx="2010211" cy="3419998"/>
            </a:xfrm>
          </p:grpSpPr>
          <p:sp>
            <p:nvSpPr>
              <p:cNvPr id="1017" name="フリーフォーム: 図形 1016">
                <a:extLst>
                  <a:ext uri="{FF2B5EF4-FFF2-40B4-BE49-F238E27FC236}">
                    <a16:creationId xmlns:a16="http://schemas.microsoft.com/office/drawing/2014/main" id="{0DACB405-8937-BBB0-9AF9-2C9E71615A3C}"/>
                  </a:ext>
                </a:extLst>
              </p:cNvPr>
              <p:cNvSpPr/>
              <p:nvPr/>
            </p:nvSpPr>
            <p:spPr>
              <a:xfrm rot="5400000">
                <a:off x="496406" y="8021983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8" name="フリーフォーム: 図形 1017">
                <a:extLst>
                  <a:ext uri="{FF2B5EF4-FFF2-40B4-BE49-F238E27FC236}">
                    <a16:creationId xmlns:a16="http://schemas.microsoft.com/office/drawing/2014/main" id="{80263051-517E-00E2-72DE-009A0AF97C36}"/>
                  </a:ext>
                </a:extLst>
              </p:cNvPr>
              <p:cNvSpPr/>
              <p:nvPr/>
            </p:nvSpPr>
            <p:spPr>
              <a:xfrm rot="5400000">
                <a:off x="496406" y="7193982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9" name="フリーフォーム: 図形 1018">
                <a:extLst>
                  <a:ext uri="{FF2B5EF4-FFF2-40B4-BE49-F238E27FC236}">
                    <a16:creationId xmlns:a16="http://schemas.microsoft.com/office/drawing/2014/main" id="{8103395B-E5DB-35C0-BEC3-092CA0830F89}"/>
                  </a:ext>
                </a:extLst>
              </p:cNvPr>
              <p:cNvSpPr/>
              <p:nvPr/>
            </p:nvSpPr>
            <p:spPr>
              <a:xfrm rot="5400000">
                <a:off x="496407" y="6365981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0" name="フリーフォーム: 図形 1019">
                <a:extLst>
                  <a:ext uri="{FF2B5EF4-FFF2-40B4-BE49-F238E27FC236}">
                    <a16:creationId xmlns:a16="http://schemas.microsoft.com/office/drawing/2014/main" id="{54DF5161-929F-5669-E57A-9702F03B4F65}"/>
                  </a:ext>
                </a:extLst>
              </p:cNvPr>
              <p:cNvSpPr/>
              <p:nvPr/>
            </p:nvSpPr>
            <p:spPr>
              <a:xfrm rot="16200000">
                <a:off x="963362" y="8021983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1" name="フリーフォーム: 図形 1020">
                <a:extLst>
                  <a:ext uri="{FF2B5EF4-FFF2-40B4-BE49-F238E27FC236}">
                    <a16:creationId xmlns:a16="http://schemas.microsoft.com/office/drawing/2014/main" id="{587E38CA-7EFE-053B-3AFD-51894E306BD5}"/>
                  </a:ext>
                </a:extLst>
              </p:cNvPr>
              <p:cNvSpPr/>
              <p:nvPr/>
            </p:nvSpPr>
            <p:spPr>
              <a:xfrm rot="16200000">
                <a:off x="963362" y="7193982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2" name="フリーフォーム: 図形 1021">
                <a:extLst>
                  <a:ext uri="{FF2B5EF4-FFF2-40B4-BE49-F238E27FC236}">
                    <a16:creationId xmlns:a16="http://schemas.microsoft.com/office/drawing/2014/main" id="{96F8A5C3-1C69-5822-FDFE-0C0890E14120}"/>
                  </a:ext>
                </a:extLst>
              </p:cNvPr>
              <p:cNvSpPr/>
              <p:nvPr/>
            </p:nvSpPr>
            <p:spPr>
              <a:xfrm rot="16200000">
                <a:off x="963363" y="6365981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5C54612E-BC5C-ED07-5D01-C6AC6A8EFD88}"/>
                  </a:ext>
                </a:extLst>
              </p:cNvPr>
              <p:cNvSpPr/>
              <p:nvPr/>
            </p:nvSpPr>
            <p:spPr>
              <a:xfrm>
                <a:off x="964406" y="8489981"/>
                <a:ext cx="360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3" name="正方形/長方形 1022">
                <a:extLst>
                  <a:ext uri="{FF2B5EF4-FFF2-40B4-BE49-F238E27FC236}">
                    <a16:creationId xmlns:a16="http://schemas.microsoft.com/office/drawing/2014/main" id="{96E5E184-9CB8-16B2-4A5D-7BE8DD5DA781}"/>
                  </a:ext>
                </a:extLst>
              </p:cNvPr>
              <p:cNvSpPr/>
              <p:nvPr/>
            </p:nvSpPr>
            <p:spPr>
              <a:xfrm>
                <a:off x="142195" y="5177983"/>
                <a:ext cx="828000" cy="82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正方形/長方形 1023">
                <a:extLst>
                  <a:ext uri="{FF2B5EF4-FFF2-40B4-BE49-F238E27FC236}">
                    <a16:creationId xmlns:a16="http://schemas.microsoft.com/office/drawing/2014/main" id="{540F1B30-8409-214D-C973-75E855298544}"/>
                  </a:ext>
                </a:extLst>
              </p:cNvPr>
              <p:cNvSpPr/>
              <p:nvPr/>
            </p:nvSpPr>
            <p:spPr>
              <a:xfrm>
                <a:off x="214195" y="5249983"/>
                <a:ext cx="684000" cy="684000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25" name="グループ化 1024">
                <a:extLst>
                  <a:ext uri="{FF2B5EF4-FFF2-40B4-BE49-F238E27FC236}">
                    <a16:creationId xmlns:a16="http://schemas.microsoft.com/office/drawing/2014/main" id="{CCE51B40-EE89-3577-F4E2-70A7B8AD96AB}"/>
                  </a:ext>
                </a:extLst>
              </p:cNvPr>
              <p:cNvGrpSpPr/>
              <p:nvPr/>
            </p:nvGrpSpPr>
            <p:grpSpPr>
              <a:xfrm rot="16200000">
                <a:off x="291444" y="5317819"/>
                <a:ext cx="533986" cy="548977"/>
                <a:chOff x="291444" y="5317819"/>
                <a:chExt cx="533986" cy="548977"/>
              </a:xfrm>
            </p:grpSpPr>
            <p:sp>
              <p:nvSpPr>
                <p:cNvPr id="1040" name="フリーフォーム: 図形 1039">
                  <a:extLst>
                    <a:ext uri="{FF2B5EF4-FFF2-40B4-BE49-F238E27FC236}">
                      <a16:creationId xmlns:a16="http://schemas.microsoft.com/office/drawing/2014/main" id="{EF8CA699-863F-4932-B263-9785D06A0477}"/>
                    </a:ext>
                  </a:extLst>
                </p:cNvPr>
                <p:cNvSpPr/>
                <p:nvPr/>
              </p:nvSpPr>
              <p:spPr>
                <a:xfrm>
                  <a:off x="607900" y="5660421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: 図形 1040">
                  <a:extLst>
                    <a:ext uri="{FF2B5EF4-FFF2-40B4-BE49-F238E27FC236}">
                      <a16:creationId xmlns:a16="http://schemas.microsoft.com/office/drawing/2014/main" id="{2034C397-C74C-2249-69B5-2C92B5ECF93F}"/>
                    </a:ext>
                  </a:extLst>
                </p:cNvPr>
                <p:cNvSpPr/>
                <p:nvPr/>
              </p:nvSpPr>
              <p:spPr>
                <a:xfrm>
                  <a:off x="650824" y="5700332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: 図形 1041">
                  <a:extLst>
                    <a:ext uri="{FF2B5EF4-FFF2-40B4-BE49-F238E27FC236}">
                      <a16:creationId xmlns:a16="http://schemas.microsoft.com/office/drawing/2014/main" id="{36ACF5EC-FE3E-A248-0BAE-8501D7D537C7}"/>
                    </a:ext>
                  </a:extLst>
                </p:cNvPr>
                <p:cNvSpPr/>
                <p:nvPr/>
              </p:nvSpPr>
              <p:spPr>
                <a:xfrm rot="10800000">
                  <a:off x="291444" y="5317819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3" name="フリーフォーム: 図形 1042">
                  <a:extLst>
                    <a:ext uri="{FF2B5EF4-FFF2-40B4-BE49-F238E27FC236}">
                      <a16:creationId xmlns:a16="http://schemas.microsoft.com/office/drawing/2014/main" id="{11669444-5FF6-7A8A-B4F1-A927DA86CCC5}"/>
                    </a:ext>
                  </a:extLst>
                </p:cNvPr>
                <p:cNvSpPr/>
                <p:nvPr/>
              </p:nvSpPr>
              <p:spPr>
                <a:xfrm rot="10800000">
                  <a:off x="392582" y="5414582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26" name="正方形/長方形 1025">
                <a:extLst>
                  <a:ext uri="{FF2B5EF4-FFF2-40B4-BE49-F238E27FC236}">
                    <a16:creationId xmlns:a16="http://schemas.microsoft.com/office/drawing/2014/main" id="{D58BCD35-DB0E-9F1B-9505-F5AAC7789479}"/>
                  </a:ext>
                </a:extLst>
              </p:cNvPr>
              <p:cNvSpPr/>
              <p:nvPr/>
            </p:nvSpPr>
            <p:spPr>
              <a:xfrm rot="16200000">
                <a:off x="1324406" y="5177983"/>
                <a:ext cx="828000" cy="82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正方形/長方形 1026">
                <a:extLst>
                  <a:ext uri="{FF2B5EF4-FFF2-40B4-BE49-F238E27FC236}">
                    <a16:creationId xmlns:a16="http://schemas.microsoft.com/office/drawing/2014/main" id="{5588B392-8010-EC3C-A6CC-72E17FCB60BC}"/>
                  </a:ext>
                </a:extLst>
              </p:cNvPr>
              <p:cNvSpPr/>
              <p:nvPr/>
            </p:nvSpPr>
            <p:spPr>
              <a:xfrm rot="16200000">
                <a:off x="1396406" y="5249983"/>
                <a:ext cx="684000" cy="684000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28" name="グループ化 1027">
                <a:extLst>
                  <a:ext uri="{FF2B5EF4-FFF2-40B4-BE49-F238E27FC236}">
                    <a16:creationId xmlns:a16="http://schemas.microsoft.com/office/drawing/2014/main" id="{39CF01E9-0998-DC23-F537-5BFE98253A51}"/>
                  </a:ext>
                </a:extLst>
              </p:cNvPr>
              <p:cNvGrpSpPr/>
              <p:nvPr/>
            </p:nvGrpSpPr>
            <p:grpSpPr>
              <a:xfrm rot="16200000">
                <a:off x="1464242" y="5322748"/>
                <a:ext cx="548977" cy="533986"/>
                <a:chOff x="1464242" y="5322748"/>
                <a:chExt cx="548977" cy="533986"/>
              </a:xfrm>
            </p:grpSpPr>
            <p:grpSp>
              <p:nvGrpSpPr>
                <p:cNvPr id="1034" name="グループ化 1033">
                  <a:extLst>
                    <a:ext uri="{FF2B5EF4-FFF2-40B4-BE49-F238E27FC236}">
                      <a16:creationId xmlns:a16="http://schemas.microsoft.com/office/drawing/2014/main" id="{CE48B1DF-71AB-400C-CE8F-49E568CC94C0}"/>
                    </a:ext>
                  </a:extLst>
                </p:cNvPr>
                <p:cNvGrpSpPr/>
                <p:nvPr/>
              </p:nvGrpSpPr>
              <p:grpSpPr>
                <a:xfrm rot="16200000">
                  <a:off x="1801267" y="5328325"/>
                  <a:ext cx="217530" cy="206375"/>
                  <a:chOff x="3066705" y="5802089"/>
                  <a:chExt cx="217530" cy="206375"/>
                </a:xfrm>
              </p:grpSpPr>
              <p:sp>
                <p:nvSpPr>
                  <p:cNvPr id="1038" name="フリーフォーム: 図形 1037">
                    <a:extLst>
                      <a:ext uri="{FF2B5EF4-FFF2-40B4-BE49-F238E27FC236}">
                        <a16:creationId xmlns:a16="http://schemas.microsoft.com/office/drawing/2014/main" id="{9F7C5FF2-3E09-AA66-F2D7-95CE5C4A5C8E}"/>
                      </a:ext>
                    </a:extLst>
                  </p:cNvPr>
                  <p:cNvSpPr/>
                  <p:nvPr/>
                </p:nvSpPr>
                <p:spPr>
                  <a:xfrm>
                    <a:off x="3066705" y="5802089"/>
                    <a:ext cx="217530" cy="206375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9" name="フリーフォーム: 図形 1038">
                    <a:extLst>
                      <a:ext uri="{FF2B5EF4-FFF2-40B4-BE49-F238E27FC236}">
                        <a16:creationId xmlns:a16="http://schemas.microsoft.com/office/drawing/2014/main" id="{3758C096-B001-0EF9-591B-392EFB8D0E94}"/>
                      </a:ext>
                    </a:extLst>
                  </p:cNvPr>
                  <p:cNvSpPr/>
                  <p:nvPr/>
                </p:nvSpPr>
                <p:spPr>
                  <a:xfrm>
                    <a:off x="3109629" y="5842000"/>
                    <a:ext cx="73468" cy="697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035" name="グループ化 1034">
                  <a:extLst>
                    <a:ext uri="{FF2B5EF4-FFF2-40B4-BE49-F238E27FC236}">
                      <a16:creationId xmlns:a16="http://schemas.microsoft.com/office/drawing/2014/main" id="{5A5D4CDA-5D3F-45A0-70A0-ADE30845BA0E}"/>
                    </a:ext>
                  </a:extLst>
                </p:cNvPr>
                <p:cNvGrpSpPr/>
                <p:nvPr/>
              </p:nvGrpSpPr>
              <p:grpSpPr>
                <a:xfrm rot="5400000">
                  <a:off x="1458665" y="5644781"/>
                  <a:ext cx="217530" cy="206375"/>
                  <a:chOff x="3066705" y="5802089"/>
                  <a:chExt cx="217530" cy="206375"/>
                </a:xfrm>
              </p:grpSpPr>
              <p:sp>
                <p:nvSpPr>
                  <p:cNvPr id="1036" name="フリーフォーム: 図形 1035">
                    <a:extLst>
                      <a:ext uri="{FF2B5EF4-FFF2-40B4-BE49-F238E27FC236}">
                        <a16:creationId xmlns:a16="http://schemas.microsoft.com/office/drawing/2014/main" id="{537846FB-5D0F-AB99-F04F-2B551B0FD883}"/>
                      </a:ext>
                    </a:extLst>
                  </p:cNvPr>
                  <p:cNvSpPr/>
                  <p:nvPr/>
                </p:nvSpPr>
                <p:spPr>
                  <a:xfrm>
                    <a:off x="3066705" y="5802089"/>
                    <a:ext cx="217530" cy="206375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7" name="フリーフォーム: 図形 1036">
                    <a:extLst>
                      <a:ext uri="{FF2B5EF4-FFF2-40B4-BE49-F238E27FC236}">
                        <a16:creationId xmlns:a16="http://schemas.microsoft.com/office/drawing/2014/main" id="{B02B0511-FDBC-1EBC-F880-4CFF5194C5CD}"/>
                      </a:ext>
                    </a:extLst>
                  </p:cNvPr>
                  <p:cNvSpPr/>
                  <p:nvPr/>
                </p:nvSpPr>
                <p:spPr>
                  <a:xfrm>
                    <a:off x="3109629" y="5842000"/>
                    <a:ext cx="73468" cy="697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029" name="正方形/長方形 1028">
                <a:extLst>
                  <a:ext uri="{FF2B5EF4-FFF2-40B4-BE49-F238E27FC236}">
                    <a16:creationId xmlns:a16="http://schemas.microsoft.com/office/drawing/2014/main" id="{909583B9-A225-BFEB-66F3-E794BDDFBAD8}"/>
                  </a:ext>
                </a:extLst>
              </p:cNvPr>
              <p:cNvSpPr/>
              <p:nvPr/>
            </p:nvSpPr>
            <p:spPr>
              <a:xfrm>
                <a:off x="964406" y="5177983"/>
                <a:ext cx="360000" cy="3312000"/>
              </a:xfrm>
              <a:prstGeom prst="rect">
                <a:avLst/>
              </a:pr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30" name="直線コネクタ 1029">
                <a:extLst>
                  <a:ext uri="{FF2B5EF4-FFF2-40B4-BE49-F238E27FC236}">
                    <a16:creationId xmlns:a16="http://schemas.microsoft.com/office/drawing/2014/main" id="{7928E09A-2598-66B0-E637-AD924E42C0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6005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直線コネクタ 1030">
                <a:extLst>
                  <a:ext uri="{FF2B5EF4-FFF2-40B4-BE49-F238E27FC236}">
                    <a16:creationId xmlns:a16="http://schemas.microsoft.com/office/drawing/2014/main" id="{C082AEF5-88A0-76A2-F9B5-6A27B74AD2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6833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直線コネクタ 1031">
                <a:extLst>
                  <a:ext uri="{FF2B5EF4-FFF2-40B4-BE49-F238E27FC236}">
                    <a16:creationId xmlns:a16="http://schemas.microsoft.com/office/drawing/2014/main" id="{9A0BA12E-8EEB-3DAC-C62C-B4E2F00F4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7661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5" name="フリーフォーム: 図形 1014">
              <a:extLst>
                <a:ext uri="{FF2B5EF4-FFF2-40B4-BE49-F238E27FC236}">
                  <a16:creationId xmlns:a16="http://schemas.microsoft.com/office/drawing/2014/main" id="{C047F40D-BE03-4830-01C3-81D5F3F0546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46860" y="5922078"/>
              <a:ext cx="200880" cy="6696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16" name="テキスト ボックス 1015">
              <a:extLst>
                <a:ext uri="{FF2B5EF4-FFF2-40B4-BE49-F238E27FC236}">
                  <a16:creationId xmlns:a16="http://schemas.microsoft.com/office/drawing/2014/main" id="{1DA9A2A9-4439-5A56-BBEE-9AE221F98830}"/>
                </a:ext>
              </a:extLst>
            </p:cNvPr>
            <p:cNvSpPr txBox="1"/>
            <p:nvPr/>
          </p:nvSpPr>
          <p:spPr>
            <a:xfrm>
              <a:off x="1012608" y="5870919"/>
              <a:ext cx="2696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*L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044" name="グループ化 1043">
            <a:extLst>
              <a:ext uri="{FF2B5EF4-FFF2-40B4-BE49-F238E27FC236}">
                <a16:creationId xmlns:a16="http://schemas.microsoft.com/office/drawing/2014/main" id="{D21C876C-EF38-8EA3-3283-7BD417F50986}"/>
              </a:ext>
            </a:extLst>
          </p:cNvPr>
          <p:cNvGrpSpPr/>
          <p:nvPr/>
        </p:nvGrpSpPr>
        <p:grpSpPr>
          <a:xfrm rot="10800000">
            <a:off x="4512942" y="2135200"/>
            <a:ext cx="2007830" cy="3419998"/>
            <a:chOff x="142195" y="5177983"/>
            <a:chExt cx="2007830" cy="3419998"/>
          </a:xfrm>
        </p:grpSpPr>
        <p:grpSp>
          <p:nvGrpSpPr>
            <p:cNvPr id="1045" name="グループ化 1044">
              <a:extLst>
                <a:ext uri="{FF2B5EF4-FFF2-40B4-BE49-F238E27FC236}">
                  <a16:creationId xmlns:a16="http://schemas.microsoft.com/office/drawing/2014/main" id="{181171E0-0DE5-C9B4-440B-D871EE0A668C}"/>
                </a:ext>
              </a:extLst>
            </p:cNvPr>
            <p:cNvGrpSpPr/>
            <p:nvPr/>
          </p:nvGrpSpPr>
          <p:grpSpPr>
            <a:xfrm>
              <a:off x="142195" y="5177983"/>
              <a:ext cx="2007830" cy="3419998"/>
              <a:chOff x="142195" y="5177983"/>
              <a:chExt cx="2007830" cy="3419998"/>
            </a:xfrm>
          </p:grpSpPr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57A24120-407A-654D-DD21-1293E53C6121}"/>
                  </a:ext>
                </a:extLst>
              </p:cNvPr>
              <p:cNvSpPr/>
              <p:nvPr/>
            </p:nvSpPr>
            <p:spPr>
              <a:xfrm rot="16200000">
                <a:off x="963362" y="8021983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4675287F-9C55-6831-3ECF-43B0EC96A73D}"/>
                  </a:ext>
                </a:extLst>
              </p:cNvPr>
              <p:cNvSpPr/>
              <p:nvPr/>
            </p:nvSpPr>
            <p:spPr>
              <a:xfrm rot="16200000">
                <a:off x="963362" y="7193982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A3E7E8BD-C2BC-8913-75D2-E0FA6F48D78E}"/>
                  </a:ext>
                </a:extLst>
              </p:cNvPr>
              <p:cNvSpPr/>
              <p:nvPr/>
            </p:nvSpPr>
            <p:spPr>
              <a:xfrm rot="16200000">
                <a:off x="963363" y="6365981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63FFE163-C5EF-BB41-D5FF-548915D33D53}"/>
                  </a:ext>
                </a:extLst>
              </p:cNvPr>
              <p:cNvSpPr/>
              <p:nvPr/>
            </p:nvSpPr>
            <p:spPr>
              <a:xfrm rot="5400000">
                <a:off x="496406" y="8021983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8C1707E8-79D1-7D98-D4A8-DED3492134EC}"/>
                  </a:ext>
                </a:extLst>
              </p:cNvPr>
              <p:cNvSpPr/>
              <p:nvPr/>
            </p:nvSpPr>
            <p:spPr>
              <a:xfrm rot="5400000">
                <a:off x="496406" y="7193982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96BE2D9E-7871-74C9-EAC9-CB5F9C36D9D1}"/>
                  </a:ext>
                </a:extLst>
              </p:cNvPr>
              <p:cNvSpPr/>
              <p:nvPr/>
            </p:nvSpPr>
            <p:spPr>
              <a:xfrm rot="5400000">
                <a:off x="496407" y="6365981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4D38EFBA-5CC1-1131-5DC0-018DB9165373}"/>
                  </a:ext>
                </a:extLst>
              </p:cNvPr>
              <p:cNvSpPr/>
              <p:nvPr/>
            </p:nvSpPr>
            <p:spPr>
              <a:xfrm>
                <a:off x="964406" y="8489981"/>
                <a:ext cx="360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正方形/長方形 1053">
                <a:extLst>
                  <a:ext uri="{FF2B5EF4-FFF2-40B4-BE49-F238E27FC236}">
                    <a16:creationId xmlns:a16="http://schemas.microsoft.com/office/drawing/2014/main" id="{5E4E927F-BF1D-1729-1108-16B9405A9EA3}"/>
                  </a:ext>
                </a:extLst>
              </p:cNvPr>
              <p:cNvSpPr/>
              <p:nvPr/>
            </p:nvSpPr>
            <p:spPr>
              <a:xfrm>
                <a:off x="142195" y="5177983"/>
                <a:ext cx="828000" cy="82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正方形/長方形 1054">
                <a:extLst>
                  <a:ext uri="{FF2B5EF4-FFF2-40B4-BE49-F238E27FC236}">
                    <a16:creationId xmlns:a16="http://schemas.microsoft.com/office/drawing/2014/main" id="{B4D694ED-7DA0-FFFE-2015-180A6646AC01}"/>
                  </a:ext>
                </a:extLst>
              </p:cNvPr>
              <p:cNvSpPr/>
              <p:nvPr/>
            </p:nvSpPr>
            <p:spPr>
              <a:xfrm>
                <a:off x="214195" y="5249983"/>
                <a:ext cx="684000" cy="684000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56" name="グループ化 1055">
                <a:extLst>
                  <a:ext uri="{FF2B5EF4-FFF2-40B4-BE49-F238E27FC236}">
                    <a16:creationId xmlns:a16="http://schemas.microsoft.com/office/drawing/2014/main" id="{E98C56B7-50E0-82EE-BAC2-D690E87699C9}"/>
                  </a:ext>
                </a:extLst>
              </p:cNvPr>
              <p:cNvGrpSpPr/>
              <p:nvPr/>
            </p:nvGrpSpPr>
            <p:grpSpPr>
              <a:xfrm rot="16200000">
                <a:off x="291444" y="5317819"/>
                <a:ext cx="533986" cy="548977"/>
                <a:chOff x="291444" y="5317819"/>
                <a:chExt cx="533986" cy="548977"/>
              </a:xfrm>
            </p:grpSpPr>
            <p:sp>
              <p:nvSpPr>
                <p:cNvPr id="1071" name="フリーフォーム: 図形 1070">
                  <a:extLst>
                    <a:ext uri="{FF2B5EF4-FFF2-40B4-BE49-F238E27FC236}">
                      <a16:creationId xmlns:a16="http://schemas.microsoft.com/office/drawing/2014/main" id="{AF159003-A8BC-1CB7-AE5A-ACBD41CE4829}"/>
                    </a:ext>
                  </a:extLst>
                </p:cNvPr>
                <p:cNvSpPr/>
                <p:nvPr/>
              </p:nvSpPr>
              <p:spPr>
                <a:xfrm>
                  <a:off x="607900" y="5660421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: 図形 1071">
                  <a:extLst>
                    <a:ext uri="{FF2B5EF4-FFF2-40B4-BE49-F238E27FC236}">
                      <a16:creationId xmlns:a16="http://schemas.microsoft.com/office/drawing/2014/main" id="{4D35F451-FBAC-1AC9-7411-744B0B07C118}"/>
                    </a:ext>
                  </a:extLst>
                </p:cNvPr>
                <p:cNvSpPr/>
                <p:nvPr/>
              </p:nvSpPr>
              <p:spPr>
                <a:xfrm>
                  <a:off x="650824" y="5700332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: 図形 1072">
                  <a:extLst>
                    <a:ext uri="{FF2B5EF4-FFF2-40B4-BE49-F238E27FC236}">
                      <a16:creationId xmlns:a16="http://schemas.microsoft.com/office/drawing/2014/main" id="{712A4672-5463-786E-6F57-56CBEB9370E9}"/>
                    </a:ext>
                  </a:extLst>
                </p:cNvPr>
                <p:cNvSpPr/>
                <p:nvPr/>
              </p:nvSpPr>
              <p:spPr>
                <a:xfrm rot="10800000">
                  <a:off x="291444" y="5317819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: 図形 1073">
                  <a:extLst>
                    <a:ext uri="{FF2B5EF4-FFF2-40B4-BE49-F238E27FC236}">
                      <a16:creationId xmlns:a16="http://schemas.microsoft.com/office/drawing/2014/main" id="{2158A36F-5D69-C33C-786C-7753633A7043}"/>
                    </a:ext>
                  </a:extLst>
                </p:cNvPr>
                <p:cNvSpPr/>
                <p:nvPr/>
              </p:nvSpPr>
              <p:spPr>
                <a:xfrm rot="10800000">
                  <a:off x="392582" y="5414582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57" name="正方形/長方形 1056">
                <a:extLst>
                  <a:ext uri="{FF2B5EF4-FFF2-40B4-BE49-F238E27FC236}">
                    <a16:creationId xmlns:a16="http://schemas.microsoft.com/office/drawing/2014/main" id="{A80AC984-D6CF-0D1B-66D4-A112F7E8A2D0}"/>
                  </a:ext>
                </a:extLst>
              </p:cNvPr>
              <p:cNvSpPr/>
              <p:nvPr/>
            </p:nvSpPr>
            <p:spPr>
              <a:xfrm rot="16200000">
                <a:off x="1322025" y="5177983"/>
                <a:ext cx="828000" cy="82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正方形/長方形 1057">
                <a:extLst>
                  <a:ext uri="{FF2B5EF4-FFF2-40B4-BE49-F238E27FC236}">
                    <a16:creationId xmlns:a16="http://schemas.microsoft.com/office/drawing/2014/main" id="{581BD357-017F-7C1F-6825-3D2A5AAFCE53}"/>
                  </a:ext>
                </a:extLst>
              </p:cNvPr>
              <p:cNvSpPr/>
              <p:nvPr/>
            </p:nvSpPr>
            <p:spPr>
              <a:xfrm rot="16200000">
                <a:off x="1394025" y="5249983"/>
                <a:ext cx="684000" cy="684000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59" name="グループ化 1058">
                <a:extLst>
                  <a:ext uri="{FF2B5EF4-FFF2-40B4-BE49-F238E27FC236}">
                    <a16:creationId xmlns:a16="http://schemas.microsoft.com/office/drawing/2014/main" id="{9AD79A19-56FD-8E77-2E6F-F4C744CF2CEF}"/>
                  </a:ext>
                </a:extLst>
              </p:cNvPr>
              <p:cNvGrpSpPr/>
              <p:nvPr/>
            </p:nvGrpSpPr>
            <p:grpSpPr>
              <a:xfrm rot="16200000">
                <a:off x="1461862" y="5322749"/>
                <a:ext cx="548977" cy="533986"/>
                <a:chOff x="1464242" y="5320367"/>
                <a:chExt cx="548977" cy="533986"/>
              </a:xfrm>
            </p:grpSpPr>
            <p:grpSp>
              <p:nvGrpSpPr>
                <p:cNvPr id="1065" name="グループ化 1064">
                  <a:extLst>
                    <a:ext uri="{FF2B5EF4-FFF2-40B4-BE49-F238E27FC236}">
                      <a16:creationId xmlns:a16="http://schemas.microsoft.com/office/drawing/2014/main" id="{15607A79-761E-02F2-E322-9D9DE5694DEE}"/>
                    </a:ext>
                  </a:extLst>
                </p:cNvPr>
                <p:cNvGrpSpPr/>
                <p:nvPr/>
              </p:nvGrpSpPr>
              <p:grpSpPr>
                <a:xfrm rot="16200000">
                  <a:off x="1801267" y="5325944"/>
                  <a:ext cx="217530" cy="206375"/>
                  <a:chOff x="3069086" y="5802089"/>
                  <a:chExt cx="217530" cy="206375"/>
                </a:xfrm>
              </p:grpSpPr>
              <p:sp>
                <p:nvSpPr>
                  <p:cNvPr id="1069" name="フリーフォーム: 図形 1068">
                    <a:extLst>
                      <a:ext uri="{FF2B5EF4-FFF2-40B4-BE49-F238E27FC236}">
                        <a16:creationId xmlns:a16="http://schemas.microsoft.com/office/drawing/2014/main" id="{709B40CB-04E3-16C7-F770-59B005D8F40E}"/>
                      </a:ext>
                    </a:extLst>
                  </p:cNvPr>
                  <p:cNvSpPr/>
                  <p:nvPr/>
                </p:nvSpPr>
                <p:spPr>
                  <a:xfrm>
                    <a:off x="3069086" y="5802089"/>
                    <a:ext cx="217530" cy="206375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0" name="フリーフォーム: 図形 1069">
                    <a:extLst>
                      <a:ext uri="{FF2B5EF4-FFF2-40B4-BE49-F238E27FC236}">
                        <a16:creationId xmlns:a16="http://schemas.microsoft.com/office/drawing/2014/main" id="{7950B385-1454-A025-E1CC-401A27543637}"/>
                      </a:ext>
                    </a:extLst>
                  </p:cNvPr>
                  <p:cNvSpPr/>
                  <p:nvPr/>
                </p:nvSpPr>
                <p:spPr>
                  <a:xfrm>
                    <a:off x="3112010" y="5842000"/>
                    <a:ext cx="73468" cy="697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066" name="グループ化 1065">
                  <a:extLst>
                    <a:ext uri="{FF2B5EF4-FFF2-40B4-BE49-F238E27FC236}">
                      <a16:creationId xmlns:a16="http://schemas.microsoft.com/office/drawing/2014/main" id="{75D7EDA3-5848-DA8F-75FB-0C255C89E8B1}"/>
                    </a:ext>
                  </a:extLst>
                </p:cNvPr>
                <p:cNvGrpSpPr/>
                <p:nvPr/>
              </p:nvGrpSpPr>
              <p:grpSpPr>
                <a:xfrm rot="5400000">
                  <a:off x="1458665" y="5642400"/>
                  <a:ext cx="217530" cy="206375"/>
                  <a:chOff x="3064324" y="5802089"/>
                  <a:chExt cx="217530" cy="206375"/>
                </a:xfrm>
              </p:grpSpPr>
              <p:sp>
                <p:nvSpPr>
                  <p:cNvPr id="1067" name="フリーフォーム: 図形 1066">
                    <a:extLst>
                      <a:ext uri="{FF2B5EF4-FFF2-40B4-BE49-F238E27FC236}">
                        <a16:creationId xmlns:a16="http://schemas.microsoft.com/office/drawing/2014/main" id="{30D9BC3E-B5D1-EE3C-FBD3-F8028D4EF1BD}"/>
                      </a:ext>
                    </a:extLst>
                  </p:cNvPr>
                  <p:cNvSpPr/>
                  <p:nvPr/>
                </p:nvSpPr>
                <p:spPr>
                  <a:xfrm>
                    <a:off x="3064324" y="5802089"/>
                    <a:ext cx="217530" cy="206375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8" name="フリーフォーム: 図形 1067">
                    <a:extLst>
                      <a:ext uri="{FF2B5EF4-FFF2-40B4-BE49-F238E27FC236}">
                        <a16:creationId xmlns:a16="http://schemas.microsoft.com/office/drawing/2014/main" id="{F218390F-7872-F182-385C-841875888F66}"/>
                      </a:ext>
                    </a:extLst>
                  </p:cNvPr>
                  <p:cNvSpPr/>
                  <p:nvPr/>
                </p:nvSpPr>
                <p:spPr>
                  <a:xfrm>
                    <a:off x="3107248" y="5842000"/>
                    <a:ext cx="73468" cy="697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060" name="正方形/長方形 1059">
                <a:extLst>
                  <a:ext uri="{FF2B5EF4-FFF2-40B4-BE49-F238E27FC236}">
                    <a16:creationId xmlns:a16="http://schemas.microsoft.com/office/drawing/2014/main" id="{C0BAA1FA-7E13-56D8-2AB3-FB656FA6B90E}"/>
                  </a:ext>
                </a:extLst>
              </p:cNvPr>
              <p:cNvSpPr/>
              <p:nvPr/>
            </p:nvSpPr>
            <p:spPr>
              <a:xfrm>
                <a:off x="964406" y="5177983"/>
                <a:ext cx="360000" cy="3312000"/>
              </a:xfrm>
              <a:prstGeom prst="rect">
                <a:avLst/>
              </a:pr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61" name="直線コネクタ 1060">
                <a:extLst>
                  <a:ext uri="{FF2B5EF4-FFF2-40B4-BE49-F238E27FC236}">
                    <a16:creationId xmlns:a16="http://schemas.microsoft.com/office/drawing/2014/main" id="{87429758-C677-53E6-A3A4-F68D37A38E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6005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直線コネクタ 1061">
                <a:extLst>
                  <a:ext uri="{FF2B5EF4-FFF2-40B4-BE49-F238E27FC236}">
                    <a16:creationId xmlns:a16="http://schemas.microsoft.com/office/drawing/2014/main" id="{8959CB93-0660-D144-3F57-0BFC7FCCF5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6833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3" name="直線コネクタ 1062">
                <a:extLst>
                  <a:ext uri="{FF2B5EF4-FFF2-40B4-BE49-F238E27FC236}">
                    <a16:creationId xmlns:a16="http://schemas.microsoft.com/office/drawing/2014/main" id="{01D06438-2A0B-0E68-4449-ADFCD28E00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7661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302168BE-3C0F-67C4-15B0-196405B74D3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46860" y="5922078"/>
              <a:ext cx="200880" cy="6696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テキスト ボックス 1046">
              <a:extLst>
                <a:ext uri="{FF2B5EF4-FFF2-40B4-BE49-F238E27FC236}">
                  <a16:creationId xmlns:a16="http://schemas.microsoft.com/office/drawing/2014/main" id="{19CD80D5-9B37-5A36-F71F-6EFDD1B8A0DD}"/>
                </a:ext>
              </a:extLst>
            </p:cNvPr>
            <p:cNvSpPr txBox="1"/>
            <p:nvPr/>
          </p:nvSpPr>
          <p:spPr>
            <a:xfrm>
              <a:off x="1007799" y="5870919"/>
              <a:ext cx="27924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*R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79ADE7D-24A6-EA9E-C8C3-3B5E8D84C73A}"/>
              </a:ext>
            </a:extLst>
          </p:cNvPr>
          <p:cNvGrpSpPr/>
          <p:nvPr/>
        </p:nvGrpSpPr>
        <p:grpSpPr>
          <a:xfrm>
            <a:off x="2180866" y="2860935"/>
            <a:ext cx="789273" cy="764745"/>
            <a:chOff x="350656" y="5215510"/>
            <a:chExt cx="789273" cy="764745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12C04B22-85AB-A06C-1246-487B047D3EB0}"/>
                </a:ext>
              </a:extLst>
            </p:cNvPr>
            <p:cNvGrpSpPr/>
            <p:nvPr/>
          </p:nvGrpSpPr>
          <p:grpSpPr>
            <a:xfrm>
              <a:off x="350656" y="5215510"/>
              <a:ext cx="789273" cy="764745"/>
              <a:chOff x="350656" y="5215510"/>
              <a:chExt cx="789273" cy="764745"/>
            </a:xfrm>
          </p:grpSpPr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964BE3DB-A827-DD6F-22F0-70824BE5D0FB}"/>
                  </a:ext>
                </a:extLst>
              </p:cNvPr>
              <p:cNvGrpSpPr/>
              <p:nvPr/>
            </p:nvGrpSpPr>
            <p:grpSpPr>
              <a:xfrm>
                <a:off x="350656" y="5265811"/>
                <a:ext cx="789273" cy="714444"/>
                <a:chOff x="350656" y="5265811"/>
                <a:chExt cx="789273" cy="714444"/>
              </a:xfrm>
            </p:grpSpPr>
            <p:sp>
              <p:nvSpPr>
                <p:cNvPr id="535" name="フリーフォーム: 図形 534">
                  <a:extLst>
                    <a:ext uri="{FF2B5EF4-FFF2-40B4-BE49-F238E27FC236}">
                      <a16:creationId xmlns:a16="http://schemas.microsoft.com/office/drawing/2014/main" id="{5928E79B-8112-DE2B-9EC4-12859AA641FE}"/>
                    </a:ext>
                  </a:extLst>
                </p:cNvPr>
                <p:cNvSpPr/>
                <p:nvPr/>
              </p:nvSpPr>
              <p:spPr>
                <a:xfrm flipH="1" flipV="1">
                  <a:off x="1067929" y="5550636"/>
                  <a:ext cx="72000" cy="360000"/>
                </a:xfrm>
                <a:custGeom>
                  <a:avLst/>
                  <a:gdLst>
                    <a:gd name="connsiteX0" fmla="*/ 72000 w 72000"/>
                    <a:gd name="connsiteY0" fmla="*/ 360000 h 360000"/>
                    <a:gd name="connsiteX1" fmla="*/ 72000 w 72000"/>
                    <a:gd name="connsiteY1" fmla="*/ 0 h 360000"/>
                    <a:gd name="connsiteX2" fmla="*/ 0 w 72000"/>
                    <a:gd name="connsiteY2" fmla="*/ 114734 h 360000"/>
                    <a:gd name="connsiteX3" fmla="*/ 0 w 72000"/>
                    <a:gd name="connsiteY3" fmla="*/ 245266 h 360000"/>
                    <a:gd name="connsiteX4" fmla="*/ 72000 w 72000"/>
                    <a:gd name="connsiteY4" fmla="*/ 36000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360000">
                      <a:moveTo>
                        <a:pt x="72000" y="360000"/>
                      </a:moveTo>
                      <a:lnTo>
                        <a:pt x="72000" y="0"/>
                      </a:lnTo>
                      <a:lnTo>
                        <a:pt x="0" y="114734"/>
                      </a:lnTo>
                      <a:lnTo>
                        <a:pt x="0" y="245266"/>
                      </a:lnTo>
                      <a:lnTo>
                        <a:pt x="72000" y="360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1" name="フリーフォーム: 図形 530">
                  <a:extLst>
                    <a:ext uri="{FF2B5EF4-FFF2-40B4-BE49-F238E27FC236}">
                      <a16:creationId xmlns:a16="http://schemas.microsoft.com/office/drawing/2014/main" id="{80A11FE1-6320-D8F7-BEA5-02951EA651B3}"/>
                    </a:ext>
                  </a:extLst>
                </p:cNvPr>
                <p:cNvSpPr/>
                <p:nvPr/>
              </p:nvSpPr>
              <p:spPr>
                <a:xfrm flipV="1">
                  <a:off x="350656" y="5550636"/>
                  <a:ext cx="72000" cy="360000"/>
                </a:xfrm>
                <a:custGeom>
                  <a:avLst/>
                  <a:gdLst>
                    <a:gd name="connsiteX0" fmla="*/ 72000 w 72000"/>
                    <a:gd name="connsiteY0" fmla="*/ 360000 h 360000"/>
                    <a:gd name="connsiteX1" fmla="*/ 72000 w 72000"/>
                    <a:gd name="connsiteY1" fmla="*/ 0 h 360000"/>
                    <a:gd name="connsiteX2" fmla="*/ 0 w 72000"/>
                    <a:gd name="connsiteY2" fmla="*/ 114734 h 360000"/>
                    <a:gd name="connsiteX3" fmla="*/ 0 w 72000"/>
                    <a:gd name="connsiteY3" fmla="*/ 245266 h 360000"/>
                    <a:gd name="connsiteX4" fmla="*/ 72000 w 72000"/>
                    <a:gd name="connsiteY4" fmla="*/ 36000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360000">
                      <a:moveTo>
                        <a:pt x="72000" y="360000"/>
                      </a:moveTo>
                      <a:lnTo>
                        <a:pt x="72000" y="0"/>
                      </a:lnTo>
                      <a:lnTo>
                        <a:pt x="0" y="114734"/>
                      </a:lnTo>
                      <a:lnTo>
                        <a:pt x="0" y="245266"/>
                      </a:lnTo>
                      <a:lnTo>
                        <a:pt x="72000" y="360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9" name="フリーフォーム: 図形 928">
                  <a:extLst>
                    <a:ext uri="{FF2B5EF4-FFF2-40B4-BE49-F238E27FC236}">
                      <a16:creationId xmlns:a16="http://schemas.microsoft.com/office/drawing/2014/main" id="{0125102F-4B47-F880-F887-A0BD12EDB82D}"/>
                    </a:ext>
                  </a:extLst>
                </p:cNvPr>
                <p:cNvSpPr/>
                <p:nvPr/>
              </p:nvSpPr>
              <p:spPr>
                <a:xfrm flipH="1">
                  <a:off x="635399" y="5908255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2" name="フリーフォーム: 図形 931">
                  <a:extLst>
                    <a:ext uri="{FF2B5EF4-FFF2-40B4-BE49-F238E27FC236}">
                      <a16:creationId xmlns:a16="http://schemas.microsoft.com/office/drawing/2014/main" id="{9F13765E-8AF0-5CDC-91C3-F9EE34C4C0C0}"/>
                    </a:ext>
                  </a:extLst>
                </p:cNvPr>
                <p:cNvSpPr/>
                <p:nvPr/>
              </p:nvSpPr>
              <p:spPr>
                <a:xfrm rot="10800000" flipH="1">
                  <a:off x="635399" y="5265811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2" name="フリーフォーム: 図形 941">
                  <a:extLst>
                    <a:ext uri="{FF2B5EF4-FFF2-40B4-BE49-F238E27FC236}">
                      <a16:creationId xmlns:a16="http://schemas.microsoft.com/office/drawing/2014/main" id="{8EE25FFE-9F97-2569-363C-EE87894E0187}"/>
                    </a:ext>
                  </a:extLst>
                </p:cNvPr>
                <p:cNvSpPr/>
                <p:nvPr/>
              </p:nvSpPr>
              <p:spPr>
                <a:xfrm rot="10800000" flipH="1">
                  <a:off x="419398" y="5481811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3" name="フリーフォーム: 図形 942">
                  <a:extLst>
                    <a:ext uri="{FF2B5EF4-FFF2-40B4-BE49-F238E27FC236}">
                      <a16:creationId xmlns:a16="http://schemas.microsoft.com/office/drawing/2014/main" id="{00686A39-1233-57A3-B6A0-EDB8AE8F6A04}"/>
                    </a:ext>
                  </a:extLst>
                </p:cNvPr>
                <p:cNvSpPr/>
                <p:nvPr/>
              </p:nvSpPr>
              <p:spPr>
                <a:xfrm rot="10800000">
                  <a:off x="851399" y="5481811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44" name="テキスト ボックス 943">
                <a:extLst>
                  <a:ext uri="{FF2B5EF4-FFF2-40B4-BE49-F238E27FC236}">
                    <a16:creationId xmlns:a16="http://schemas.microsoft.com/office/drawing/2014/main" id="{80964CDE-2A63-B878-3541-BDDA0DBD38DF}"/>
                  </a:ext>
                </a:extLst>
              </p:cNvPr>
              <p:cNvSpPr txBox="1"/>
              <p:nvPr/>
            </p:nvSpPr>
            <p:spPr>
              <a:xfrm flipH="1">
                <a:off x="598606" y="5215510"/>
                <a:ext cx="27924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B58A24E8-1346-00F2-C0E6-0B995027558F}"/>
                </a:ext>
              </a:extLst>
            </p:cNvPr>
            <p:cNvGrpSpPr/>
            <p:nvPr/>
          </p:nvGrpSpPr>
          <p:grpSpPr>
            <a:xfrm>
              <a:off x="419399" y="5334636"/>
              <a:ext cx="648000" cy="576000"/>
              <a:chOff x="419399" y="5334636"/>
              <a:chExt cx="648000" cy="576000"/>
            </a:xfrm>
          </p:grpSpPr>
          <p:sp>
            <p:nvSpPr>
              <p:cNvPr id="933" name="正方形/長方形 932">
                <a:extLst>
                  <a:ext uri="{FF2B5EF4-FFF2-40B4-BE49-F238E27FC236}">
                    <a16:creationId xmlns:a16="http://schemas.microsoft.com/office/drawing/2014/main" id="{14680282-717D-20DB-C6C8-396774D46697}"/>
                  </a:ext>
                </a:extLst>
              </p:cNvPr>
              <p:cNvSpPr/>
              <p:nvPr/>
            </p:nvSpPr>
            <p:spPr>
              <a:xfrm flipH="1">
                <a:off x="635399" y="5550636"/>
                <a:ext cx="216000" cy="360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4" name="正方形/長方形 933">
                <a:extLst>
                  <a:ext uri="{FF2B5EF4-FFF2-40B4-BE49-F238E27FC236}">
                    <a16:creationId xmlns:a16="http://schemas.microsoft.com/office/drawing/2014/main" id="{C46AFB4F-4DBF-9DB9-478B-5D4C513CB074}"/>
                  </a:ext>
                </a:extLst>
              </p:cNvPr>
              <p:cNvSpPr/>
              <p:nvPr/>
            </p:nvSpPr>
            <p:spPr>
              <a:xfrm flipH="1">
                <a:off x="851399" y="5550636"/>
                <a:ext cx="216000" cy="360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5" name="正方形/長方形 934">
                <a:extLst>
                  <a:ext uri="{FF2B5EF4-FFF2-40B4-BE49-F238E27FC236}">
                    <a16:creationId xmlns:a16="http://schemas.microsoft.com/office/drawing/2014/main" id="{DBE2CDE1-FC7F-E861-09AB-28F353653D30}"/>
                  </a:ext>
                </a:extLst>
              </p:cNvPr>
              <p:cNvSpPr/>
              <p:nvPr/>
            </p:nvSpPr>
            <p:spPr>
              <a:xfrm flipH="1">
                <a:off x="419399" y="5550636"/>
                <a:ext cx="216000" cy="360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6" name="正方形/長方形 935">
                <a:extLst>
                  <a:ext uri="{FF2B5EF4-FFF2-40B4-BE49-F238E27FC236}">
                    <a16:creationId xmlns:a16="http://schemas.microsoft.com/office/drawing/2014/main" id="{7F1B33AE-F6A4-5B08-B641-0D4160F90923}"/>
                  </a:ext>
                </a:extLst>
              </p:cNvPr>
              <p:cNvSpPr/>
              <p:nvPr/>
            </p:nvSpPr>
            <p:spPr>
              <a:xfrm flipH="1">
                <a:off x="635399" y="5334636"/>
                <a:ext cx="216000" cy="216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1087449D-1DB8-8829-2C16-0561BB1E42B5}"/>
                </a:ext>
              </a:extLst>
            </p:cNvPr>
            <p:cNvGrpSpPr/>
            <p:nvPr/>
          </p:nvGrpSpPr>
          <p:grpSpPr>
            <a:xfrm>
              <a:off x="635399" y="5550636"/>
              <a:ext cx="216000" cy="360000"/>
              <a:chOff x="635399" y="5550636"/>
              <a:chExt cx="216000" cy="360000"/>
            </a:xfrm>
          </p:grpSpPr>
          <p:cxnSp>
            <p:nvCxnSpPr>
              <p:cNvPr id="937" name="直線コネクタ 936">
                <a:extLst>
                  <a:ext uri="{FF2B5EF4-FFF2-40B4-BE49-F238E27FC236}">
                    <a16:creationId xmlns:a16="http://schemas.microsoft.com/office/drawing/2014/main" id="{A1A2D938-DFC5-45B4-6564-38E1CAEB91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399" y="5550636"/>
                <a:ext cx="216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直線コネクタ 937">
                <a:extLst>
                  <a:ext uri="{FF2B5EF4-FFF2-40B4-BE49-F238E27FC236}">
                    <a16:creationId xmlns:a16="http://schemas.microsoft.com/office/drawing/2014/main" id="{FE600DF4-B5EB-948B-F015-A2E8905162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1399" y="5550636"/>
                <a:ext cx="0" cy="360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直線コネクタ 938">
                <a:extLst>
                  <a:ext uri="{FF2B5EF4-FFF2-40B4-BE49-F238E27FC236}">
                    <a16:creationId xmlns:a16="http://schemas.microsoft.com/office/drawing/2014/main" id="{0BCA59A4-6C0A-70E5-AFC8-49C98220EA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5399" y="5550636"/>
                <a:ext cx="0" cy="360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6D2583BB-92FE-8064-597A-BCC5279B04FF}"/>
                </a:ext>
              </a:extLst>
            </p:cNvPr>
            <p:cNvGrpSpPr/>
            <p:nvPr/>
          </p:nvGrpSpPr>
          <p:grpSpPr>
            <a:xfrm>
              <a:off x="419398" y="5334636"/>
              <a:ext cx="343726" cy="453697"/>
              <a:chOff x="419398" y="5334636"/>
              <a:chExt cx="343726" cy="453697"/>
            </a:xfrm>
          </p:grpSpPr>
          <p:sp>
            <p:nvSpPr>
              <p:cNvPr id="985" name="フリーフォーム: 図形 984">
                <a:extLst>
                  <a:ext uri="{FF2B5EF4-FFF2-40B4-BE49-F238E27FC236}">
                    <a16:creationId xmlns:a16="http://schemas.microsoft.com/office/drawing/2014/main" id="{5DABDF52-AF00-553D-AE04-BD4FAEF9F7F7}"/>
                  </a:ext>
                </a:extLst>
              </p:cNvPr>
              <p:cNvSpPr/>
              <p:nvPr/>
            </p:nvSpPr>
            <p:spPr>
              <a:xfrm flipH="1">
                <a:off x="727124" y="5334636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6" name="フリーフォーム: 図形 985">
                <a:extLst>
                  <a:ext uri="{FF2B5EF4-FFF2-40B4-BE49-F238E27FC236}">
                    <a16:creationId xmlns:a16="http://schemas.microsoft.com/office/drawing/2014/main" id="{29B76D63-035A-CAD6-5DA0-9921CBD9B7E6}"/>
                  </a:ext>
                </a:extLst>
              </p:cNvPr>
              <p:cNvSpPr/>
              <p:nvPr/>
            </p:nvSpPr>
            <p:spPr>
              <a:xfrm flipH="1">
                <a:off x="668147" y="5334636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5" name="フリーフォーム: 図形 944">
                <a:extLst>
                  <a:ext uri="{FF2B5EF4-FFF2-40B4-BE49-F238E27FC236}">
                    <a16:creationId xmlns:a16="http://schemas.microsoft.com/office/drawing/2014/main" id="{6E55ABFB-7ED9-3AA6-4583-1F75B38812FA}"/>
                  </a:ext>
                </a:extLst>
              </p:cNvPr>
              <p:cNvSpPr/>
              <p:nvPr/>
            </p:nvSpPr>
            <p:spPr>
              <a:xfrm rot="16200000" flipH="1">
                <a:off x="534090" y="5482337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6" name="フリーフォーム: 図形 945">
                <a:extLst>
                  <a:ext uri="{FF2B5EF4-FFF2-40B4-BE49-F238E27FC236}">
                    <a16:creationId xmlns:a16="http://schemas.microsoft.com/office/drawing/2014/main" id="{A29152D8-3202-1821-9632-4AFD5530204F}"/>
                  </a:ext>
                </a:extLst>
              </p:cNvPr>
              <p:cNvSpPr/>
              <p:nvPr/>
            </p:nvSpPr>
            <p:spPr>
              <a:xfrm rot="16200000" flipH="1">
                <a:off x="534090" y="5601641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F42B81-C93D-1C62-2504-559EBFD030CA}"/>
              </a:ext>
            </a:extLst>
          </p:cNvPr>
          <p:cNvSpPr txBox="1"/>
          <p:nvPr/>
        </p:nvSpPr>
        <p:spPr>
          <a:xfrm>
            <a:off x="6351148" y="67681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Impact" panose="020B0806030902050204" pitchFamily="34" charset="0"/>
              </a:rPr>
              <a:t>F-1</a:t>
            </a:r>
            <a:endParaRPr kumimoji="1" lang="ja-JP" altLang="en-US" sz="1400" dirty="0">
              <a:latin typeface="Impact" panose="020B0806030902050204" pitchFamily="34" charset="0"/>
            </a:endParaRPr>
          </a:p>
        </p:txBody>
      </p:sp>
      <p:grpSp>
        <p:nvGrpSpPr>
          <p:cNvPr id="350" name="グループ化 349">
            <a:extLst>
              <a:ext uri="{FF2B5EF4-FFF2-40B4-BE49-F238E27FC236}">
                <a16:creationId xmlns:a16="http://schemas.microsoft.com/office/drawing/2014/main" id="{E3F9D4AC-B9EB-792E-E013-ADB9BB50E9D0}"/>
              </a:ext>
            </a:extLst>
          </p:cNvPr>
          <p:cNvGrpSpPr>
            <a:grpSpLocks noChangeAspect="1"/>
          </p:cNvGrpSpPr>
          <p:nvPr/>
        </p:nvGrpSpPr>
        <p:grpSpPr>
          <a:xfrm>
            <a:off x="541750" y="756678"/>
            <a:ext cx="2448856" cy="3226985"/>
            <a:chOff x="789964" y="854617"/>
            <a:chExt cx="2847507" cy="3752308"/>
          </a:xfrm>
        </p:grpSpPr>
        <p:sp>
          <p:nvSpPr>
            <p:cNvPr id="348" name="正方形/長方形 347">
              <a:extLst>
                <a:ext uri="{FF2B5EF4-FFF2-40B4-BE49-F238E27FC236}">
                  <a16:creationId xmlns:a16="http://schemas.microsoft.com/office/drawing/2014/main" id="{FBAE1FBC-C1CC-0FAF-7CB3-1301433BC03B}"/>
                </a:ext>
              </a:extLst>
            </p:cNvPr>
            <p:cNvSpPr/>
            <p:nvPr/>
          </p:nvSpPr>
          <p:spPr>
            <a:xfrm rot="10800000">
              <a:off x="1690222" y="4178825"/>
              <a:ext cx="552022" cy="23890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7B7608CA-32F0-D49F-44AD-14E5CDBFBB85}"/>
                </a:ext>
              </a:extLst>
            </p:cNvPr>
            <p:cNvSpPr/>
            <p:nvPr/>
          </p:nvSpPr>
          <p:spPr>
            <a:xfrm>
              <a:off x="895180" y="3765791"/>
              <a:ext cx="1347064" cy="841134"/>
            </a:xfrm>
            <a:custGeom>
              <a:avLst/>
              <a:gdLst>
                <a:gd name="connsiteX0" fmla="*/ 17324 w 1347064"/>
                <a:gd name="connsiteY0" fmla="*/ 0 h 841134"/>
                <a:gd name="connsiteX1" fmla="*/ 1343551 w 1347064"/>
                <a:gd name="connsiteY1" fmla="*/ 1120 h 841134"/>
                <a:gd name="connsiteX2" fmla="*/ 1347064 w 1347064"/>
                <a:gd name="connsiteY2" fmla="*/ 841134 h 841134"/>
                <a:gd name="connsiteX3" fmla="*/ 0 w 1347064"/>
                <a:gd name="connsiteY3" fmla="*/ 841134 h 841134"/>
                <a:gd name="connsiteX4" fmla="*/ 17324 w 1347064"/>
                <a:gd name="connsiteY4" fmla="*/ 0 h 84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7064" h="841134">
                  <a:moveTo>
                    <a:pt x="17324" y="0"/>
                  </a:moveTo>
                  <a:lnTo>
                    <a:pt x="1343551" y="1120"/>
                  </a:lnTo>
                  <a:lnTo>
                    <a:pt x="1347064" y="841134"/>
                  </a:lnTo>
                  <a:lnTo>
                    <a:pt x="0" y="841134"/>
                  </a:lnTo>
                  <a:lnTo>
                    <a:pt x="17324" y="0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5DBD2013-0453-6BC1-EAD5-0F5B06B78628}"/>
                </a:ext>
              </a:extLst>
            </p:cNvPr>
            <p:cNvGrpSpPr/>
            <p:nvPr/>
          </p:nvGrpSpPr>
          <p:grpSpPr>
            <a:xfrm>
              <a:off x="789964" y="854617"/>
              <a:ext cx="2847507" cy="2999527"/>
              <a:chOff x="2485079" y="507861"/>
              <a:chExt cx="3748752" cy="3948887"/>
            </a:xfrm>
          </p:grpSpPr>
          <p:sp>
            <p:nvSpPr>
              <p:cNvPr id="20" name="二等辺三角形 19">
                <a:extLst>
                  <a:ext uri="{FF2B5EF4-FFF2-40B4-BE49-F238E27FC236}">
                    <a16:creationId xmlns:a16="http://schemas.microsoft.com/office/drawing/2014/main" id="{DE9CDC65-D179-7089-0CD9-DDB1CD2EC2F2}"/>
                  </a:ext>
                </a:extLst>
              </p:cNvPr>
              <p:cNvSpPr/>
              <p:nvPr/>
            </p:nvSpPr>
            <p:spPr>
              <a:xfrm rot="21256242">
                <a:off x="3808248" y="507861"/>
                <a:ext cx="462506" cy="588151"/>
              </a:xfrm>
              <a:prstGeom prst="triangle">
                <a:avLst/>
              </a:prstGeom>
              <a:solidFill>
                <a:srgbClr val="898B8A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1">
                <a:extLst>
                  <a:ext uri="{FF2B5EF4-FFF2-40B4-BE49-F238E27FC236}">
                    <a16:creationId xmlns:a16="http://schemas.microsoft.com/office/drawing/2014/main" id="{EA0A14D0-9962-DE73-5758-463D30C48B38}"/>
                  </a:ext>
                </a:extLst>
              </p:cNvPr>
              <p:cNvSpPr/>
              <p:nvPr/>
            </p:nvSpPr>
            <p:spPr>
              <a:xfrm rot="736242" flipH="1">
                <a:off x="4178160" y="1244712"/>
                <a:ext cx="2055671" cy="1769975"/>
              </a:xfrm>
              <a:custGeom>
                <a:avLst/>
                <a:gdLst>
                  <a:gd name="connsiteX0" fmla="*/ 0 w 899160"/>
                  <a:gd name="connsiteY0" fmla="*/ 0 h 960120"/>
                  <a:gd name="connsiteX1" fmla="*/ 899160 w 899160"/>
                  <a:gd name="connsiteY1" fmla="*/ 0 h 960120"/>
                  <a:gd name="connsiteX2" fmla="*/ 899160 w 899160"/>
                  <a:gd name="connsiteY2" fmla="*/ 960120 h 960120"/>
                  <a:gd name="connsiteX3" fmla="*/ 0 w 899160"/>
                  <a:gd name="connsiteY3" fmla="*/ 960120 h 960120"/>
                  <a:gd name="connsiteX4" fmla="*/ 0 w 899160"/>
                  <a:gd name="connsiteY4" fmla="*/ 0 h 960120"/>
                  <a:gd name="connsiteX0" fmla="*/ 0 w 989647"/>
                  <a:gd name="connsiteY0" fmla="*/ 0 h 1050607"/>
                  <a:gd name="connsiteX1" fmla="*/ 989647 w 989647"/>
                  <a:gd name="connsiteY1" fmla="*/ 90487 h 1050607"/>
                  <a:gd name="connsiteX2" fmla="*/ 989647 w 989647"/>
                  <a:gd name="connsiteY2" fmla="*/ 1050607 h 1050607"/>
                  <a:gd name="connsiteX3" fmla="*/ 90487 w 989647"/>
                  <a:gd name="connsiteY3" fmla="*/ 1050607 h 1050607"/>
                  <a:gd name="connsiteX4" fmla="*/ 0 w 989647"/>
                  <a:gd name="connsiteY4" fmla="*/ 0 h 1050607"/>
                  <a:gd name="connsiteX0" fmla="*/ 0 w 989647"/>
                  <a:gd name="connsiteY0" fmla="*/ 123826 h 1174433"/>
                  <a:gd name="connsiteX1" fmla="*/ 818197 w 989647"/>
                  <a:gd name="connsiteY1" fmla="*/ 0 h 1174433"/>
                  <a:gd name="connsiteX2" fmla="*/ 989647 w 989647"/>
                  <a:gd name="connsiteY2" fmla="*/ 1174433 h 1174433"/>
                  <a:gd name="connsiteX3" fmla="*/ 90487 w 989647"/>
                  <a:gd name="connsiteY3" fmla="*/ 1174433 h 1174433"/>
                  <a:gd name="connsiteX4" fmla="*/ 0 w 989647"/>
                  <a:gd name="connsiteY4" fmla="*/ 123826 h 1174433"/>
                  <a:gd name="connsiteX0" fmla="*/ 0 w 1094422"/>
                  <a:gd name="connsiteY0" fmla="*/ 123826 h 1174433"/>
                  <a:gd name="connsiteX1" fmla="*/ 818197 w 1094422"/>
                  <a:gd name="connsiteY1" fmla="*/ 0 h 1174433"/>
                  <a:gd name="connsiteX2" fmla="*/ 1094422 w 1094422"/>
                  <a:gd name="connsiteY2" fmla="*/ 1100614 h 1174433"/>
                  <a:gd name="connsiteX3" fmla="*/ 90487 w 1094422"/>
                  <a:gd name="connsiteY3" fmla="*/ 1174433 h 1174433"/>
                  <a:gd name="connsiteX4" fmla="*/ 0 w 1094422"/>
                  <a:gd name="connsiteY4" fmla="*/ 123826 h 1174433"/>
                  <a:gd name="connsiteX0" fmla="*/ 0 w 1094422"/>
                  <a:gd name="connsiteY0" fmla="*/ 123826 h 1250633"/>
                  <a:gd name="connsiteX1" fmla="*/ 818197 w 1094422"/>
                  <a:gd name="connsiteY1" fmla="*/ 0 h 1250633"/>
                  <a:gd name="connsiteX2" fmla="*/ 1094422 w 1094422"/>
                  <a:gd name="connsiteY2" fmla="*/ 1100614 h 1250633"/>
                  <a:gd name="connsiteX3" fmla="*/ 111919 w 1094422"/>
                  <a:gd name="connsiteY3" fmla="*/ 1250633 h 1250633"/>
                  <a:gd name="connsiteX4" fmla="*/ 0 w 1094422"/>
                  <a:gd name="connsiteY4" fmla="*/ 123826 h 1250633"/>
                  <a:gd name="connsiteX0" fmla="*/ 0 w 1094422"/>
                  <a:gd name="connsiteY0" fmla="*/ 142876 h 1269683"/>
                  <a:gd name="connsiteX1" fmla="*/ 851534 w 1094422"/>
                  <a:gd name="connsiteY1" fmla="*/ 0 h 1269683"/>
                  <a:gd name="connsiteX2" fmla="*/ 1094422 w 1094422"/>
                  <a:gd name="connsiteY2" fmla="*/ 1119664 h 1269683"/>
                  <a:gd name="connsiteX3" fmla="*/ 111919 w 1094422"/>
                  <a:gd name="connsiteY3" fmla="*/ 1269683 h 1269683"/>
                  <a:gd name="connsiteX4" fmla="*/ 0 w 1094422"/>
                  <a:gd name="connsiteY4" fmla="*/ 142876 h 1269683"/>
                  <a:gd name="connsiteX0" fmla="*/ 0 w 961072"/>
                  <a:gd name="connsiteY0" fmla="*/ 142876 h 1269683"/>
                  <a:gd name="connsiteX1" fmla="*/ 851534 w 961072"/>
                  <a:gd name="connsiteY1" fmla="*/ 0 h 1269683"/>
                  <a:gd name="connsiteX2" fmla="*/ 961072 w 961072"/>
                  <a:gd name="connsiteY2" fmla="*/ 1117282 h 1269683"/>
                  <a:gd name="connsiteX3" fmla="*/ 111919 w 961072"/>
                  <a:gd name="connsiteY3" fmla="*/ 1269683 h 1269683"/>
                  <a:gd name="connsiteX4" fmla="*/ 0 w 961072"/>
                  <a:gd name="connsiteY4" fmla="*/ 142876 h 1269683"/>
                  <a:gd name="connsiteX0" fmla="*/ 359569 w 1320641"/>
                  <a:gd name="connsiteY0" fmla="*/ 142876 h 1303020"/>
                  <a:gd name="connsiteX1" fmla="*/ 1211103 w 1320641"/>
                  <a:gd name="connsiteY1" fmla="*/ 0 h 1303020"/>
                  <a:gd name="connsiteX2" fmla="*/ 1320641 w 1320641"/>
                  <a:gd name="connsiteY2" fmla="*/ 1117282 h 1303020"/>
                  <a:gd name="connsiteX3" fmla="*/ 0 w 1320641"/>
                  <a:gd name="connsiteY3" fmla="*/ 1303020 h 1303020"/>
                  <a:gd name="connsiteX4" fmla="*/ 359569 w 1320641"/>
                  <a:gd name="connsiteY4" fmla="*/ 142876 h 1303020"/>
                  <a:gd name="connsiteX0" fmla="*/ 0 w 1451610"/>
                  <a:gd name="connsiteY0" fmla="*/ 200026 h 1303020"/>
                  <a:gd name="connsiteX1" fmla="*/ 1342072 w 1451610"/>
                  <a:gd name="connsiteY1" fmla="*/ 0 h 1303020"/>
                  <a:gd name="connsiteX2" fmla="*/ 1451610 w 1451610"/>
                  <a:gd name="connsiteY2" fmla="*/ 1117282 h 1303020"/>
                  <a:gd name="connsiteX3" fmla="*/ 130969 w 1451610"/>
                  <a:gd name="connsiteY3" fmla="*/ 1303020 h 1303020"/>
                  <a:gd name="connsiteX4" fmla="*/ 0 w 1451610"/>
                  <a:gd name="connsiteY4" fmla="*/ 200026 h 1303020"/>
                  <a:gd name="connsiteX0" fmla="*/ 0 w 1451610"/>
                  <a:gd name="connsiteY0" fmla="*/ 209551 h 1312545"/>
                  <a:gd name="connsiteX1" fmla="*/ 1342072 w 1451610"/>
                  <a:gd name="connsiteY1" fmla="*/ 0 h 1312545"/>
                  <a:gd name="connsiteX2" fmla="*/ 1451610 w 1451610"/>
                  <a:gd name="connsiteY2" fmla="*/ 1126807 h 1312545"/>
                  <a:gd name="connsiteX3" fmla="*/ 130969 w 1451610"/>
                  <a:gd name="connsiteY3" fmla="*/ 1312545 h 1312545"/>
                  <a:gd name="connsiteX4" fmla="*/ 0 w 1451610"/>
                  <a:gd name="connsiteY4" fmla="*/ 209551 h 1312545"/>
                  <a:gd name="connsiteX0" fmla="*/ 73818 w 1320641"/>
                  <a:gd name="connsiteY0" fmla="*/ 180976 h 1312545"/>
                  <a:gd name="connsiteX1" fmla="*/ 1211103 w 1320641"/>
                  <a:gd name="connsiteY1" fmla="*/ 0 h 1312545"/>
                  <a:gd name="connsiteX2" fmla="*/ 1320641 w 1320641"/>
                  <a:gd name="connsiteY2" fmla="*/ 1126807 h 1312545"/>
                  <a:gd name="connsiteX3" fmla="*/ 0 w 1320641"/>
                  <a:gd name="connsiteY3" fmla="*/ 1312545 h 1312545"/>
                  <a:gd name="connsiteX4" fmla="*/ 73818 w 1320641"/>
                  <a:gd name="connsiteY4" fmla="*/ 180976 h 1312545"/>
                  <a:gd name="connsiteX0" fmla="*/ 0 w 1246823"/>
                  <a:gd name="connsiteY0" fmla="*/ 180976 h 1279207"/>
                  <a:gd name="connsiteX1" fmla="*/ 1137285 w 1246823"/>
                  <a:gd name="connsiteY1" fmla="*/ 0 h 1279207"/>
                  <a:gd name="connsiteX2" fmla="*/ 1246823 w 1246823"/>
                  <a:gd name="connsiteY2" fmla="*/ 1126807 h 1279207"/>
                  <a:gd name="connsiteX3" fmla="*/ 166688 w 1246823"/>
                  <a:gd name="connsiteY3" fmla="*/ 1279207 h 1279207"/>
                  <a:gd name="connsiteX4" fmla="*/ 0 w 1246823"/>
                  <a:gd name="connsiteY4" fmla="*/ 180976 h 1279207"/>
                  <a:gd name="connsiteX0" fmla="*/ 0 w 1234917"/>
                  <a:gd name="connsiteY0" fmla="*/ 180976 h 1279207"/>
                  <a:gd name="connsiteX1" fmla="*/ 1125379 w 1234917"/>
                  <a:gd name="connsiteY1" fmla="*/ 0 h 1279207"/>
                  <a:gd name="connsiteX2" fmla="*/ 1234917 w 1234917"/>
                  <a:gd name="connsiteY2" fmla="*/ 1126807 h 1279207"/>
                  <a:gd name="connsiteX3" fmla="*/ 154782 w 1234917"/>
                  <a:gd name="connsiteY3" fmla="*/ 1279207 h 1279207"/>
                  <a:gd name="connsiteX4" fmla="*/ 0 w 1234917"/>
                  <a:gd name="connsiteY4" fmla="*/ 180976 h 1279207"/>
                  <a:gd name="connsiteX0" fmla="*/ 0 w 1239679"/>
                  <a:gd name="connsiteY0" fmla="*/ 188120 h 1279207"/>
                  <a:gd name="connsiteX1" fmla="*/ 1130141 w 1239679"/>
                  <a:gd name="connsiteY1" fmla="*/ 0 h 1279207"/>
                  <a:gd name="connsiteX2" fmla="*/ 1239679 w 1239679"/>
                  <a:gd name="connsiteY2" fmla="*/ 1126807 h 1279207"/>
                  <a:gd name="connsiteX3" fmla="*/ 159544 w 1239679"/>
                  <a:gd name="connsiteY3" fmla="*/ 1279207 h 1279207"/>
                  <a:gd name="connsiteX4" fmla="*/ 0 w 1239679"/>
                  <a:gd name="connsiteY4" fmla="*/ 188120 h 1279207"/>
                  <a:gd name="connsiteX0" fmla="*/ 0 w 1457821"/>
                  <a:gd name="connsiteY0" fmla="*/ 26757 h 1117844"/>
                  <a:gd name="connsiteX1" fmla="*/ 1457821 w 1457821"/>
                  <a:gd name="connsiteY1" fmla="*/ 0 h 1117844"/>
                  <a:gd name="connsiteX2" fmla="*/ 1239679 w 1457821"/>
                  <a:gd name="connsiteY2" fmla="*/ 965444 h 1117844"/>
                  <a:gd name="connsiteX3" fmla="*/ 159544 w 1457821"/>
                  <a:gd name="connsiteY3" fmla="*/ 1117844 h 1117844"/>
                  <a:gd name="connsiteX4" fmla="*/ 0 w 1457821"/>
                  <a:gd name="connsiteY4" fmla="*/ 26757 h 1117844"/>
                  <a:gd name="connsiteX0" fmla="*/ 142470 w 1298277"/>
                  <a:gd name="connsiteY0" fmla="*/ 43101 h 1117844"/>
                  <a:gd name="connsiteX1" fmla="*/ 1298277 w 1298277"/>
                  <a:gd name="connsiteY1" fmla="*/ 0 h 1117844"/>
                  <a:gd name="connsiteX2" fmla="*/ 1080135 w 1298277"/>
                  <a:gd name="connsiteY2" fmla="*/ 965444 h 1117844"/>
                  <a:gd name="connsiteX3" fmla="*/ 0 w 1298277"/>
                  <a:gd name="connsiteY3" fmla="*/ 1117844 h 1117844"/>
                  <a:gd name="connsiteX4" fmla="*/ 142470 w 1298277"/>
                  <a:gd name="connsiteY4" fmla="*/ 43101 h 1117844"/>
                  <a:gd name="connsiteX0" fmla="*/ 159308 w 1298277"/>
                  <a:gd name="connsiteY0" fmla="*/ 43063 h 1117844"/>
                  <a:gd name="connsiteX1" fmla="*/ 1298277 w 1298277"/>
                  <a:gd name="connsiteY1" fmla="*/ 0 h 1117844"/>
                  <a:gd name="connsiteX2" fmla="*/ 1080135 w 1298277"/>
                  <a:gd name="connsiteY2" fmla="*/ 965444 h 1117844"/>
                  <a:gd name="connsiteX3" fmla="*/ 0 w 1298277"/>
                  <a:gd name="connsiteY3" fmla="*/ 1117844 h 1117844"/>
                  <a:gd name="connsiteX4" fmla="*/ 159308 w 1298277"/>
                  <a:gd name="connsiteY4" fmla="*/ 43063 h 1117844"/>
                  <a:gd name="connsiteX0" fmla="*/ 151571 w 1298277"/>
                  <a:gd name="connsiteY0" fmla="*/ 46784 h 1117844"/>
                  <a:gd name="connsiteX1" fmla="*/ 1298277 w 1298277"/>
                  <a:gd name="connsiteY1" fmla="*/ 0 h 1117844"/>
                  <a:gd name="connsiteX2" fmla="*/ 1080135 w 1298277"/>
                  <a:gd name="connsiteY2" fmla="*/ 965444 h 1117844"/>
                  <a:gd name="connsiteX3" fmla="*/ 0 w 1298277"/>
                  <a:gd name="connsiteY3" fmla="*/ 1117844 h 1117844"/>
                  <a:gd name="connsiteX4" fmla="*/ 151571 w 1298277"/>
                  <a:gd name="connsiteY4" fmla="*/ 46784 h 1117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277" h="1117844">
                    <a:moveTo>
                      <a:pt x="151571" y="46784"/>
                    </a:moveTo>
                    <a:lnTo>
                      <a:pt x="1298277" y="0"/>
                    </a:lnTo>
                    <a:lnTo>
                      <a:pt x="1080135" y="965444"/>
                    </a:lnTo>
                    <a:lnTo>
                      <a:pt x="0" y="1117844"/>
                    </a:lnTo>
                    <a:lnTo>
                      <a:pt x="151571" y="46784"/>
                    </a:lnTo>
                    <a:close/>
                  </a:path>
                </a:pathLst>
              </a:custGeom>
              <a:solidFill>
                <a:srgbClr val="727473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" name="正方形/長方形 1">
                <a:extLst>
                  <a:ext uri="{FF2B5EF4-FFF2-40B4-BE49-F238E27FC236}">
                    <a16:creationId xmlns:a16="http://schemas.microsoft.com/office/drawing/2014/main" id="{67F575C9-CD90-58C9-4FBD-545BA4780636}"/>
                  </a:ext>
                </a:extLst>
              </p:cNvPr>
              <p:cNvSpPr/>
              <p:nvPr/>
            </p:nvSpPr>
            <p:spPr>
              <a:xfrm rot="16696242">
                <a:off x="3639112" y="3266217"/>
                <a:ext cx="1718379" cy="456975"/>
              </a:xfrm>
              <a:custGeom>
                <a:avLst/>
                <a:gdLst>
                  <a:gd name="connsiteX0" fmla="*/ 0 w 899160"/>
                  <a:gd name="connsiteY0" fmla="*/ 0 h 960120"/>
                  <a:gd name="connsiteX1" fmla="*/ 899160 w 899160"/>
                  <a:gd name="connsiteY1" fmla="*/ 0 h 960120"/>
                  <a:gd name="connsiteX2" fmla="*/ 899160 w 899160"/>
                  <a:gd name="connsiteY2" fmla="*/ 960120 h 960120"/>
                  <a:gd name="connsiteX3" fmla="*/ 0 w 899160"/>
                  <a:gd name="connsiteY3" fmla="*/ 960120 h 960120"/>
                  <a:gd name="connsiteX4" fmla="*/ 0 w 899160"/>
                  <a:gd name="connsiteY4" fmla="*/ 0 h 960120"/>
                  <a:gd name="connsiteX0" fmla="*/ 0 w 989647"/>
                  <a:gd name="connsiteY0" fmla="*/ 0 h 1050607"/>
                  <a:gd name="connsiteX1" fmla="*/ 989647 w 989647"/>
                  <a:gd name="connsiteY1" fmla="*/ 90487 h 1050607"/>
                  <a:gd name="connsiteX2" fmla="*/ 989647 w 989647"/>
                  <a:gd name="connsiteY2" fmla="*/ 1050607 h 1050607"/>
                  <a:gd name="connsiteX3" fmla="*/ 90487 w 989647"/>
                  <a:gd name="connsiteY3" fmla="*/ 1050607 h 1050607"/>
                  <a:gd name="connsiteX4" fmla="*/ 0 w 989647"/>
                  <a:gd name="connsiteY4" fmla="*/ 0 h 1050607"/>
                  <a:gd name="connsiteX0" fmla="*/ 0 w 989647"/>
                  <a:gd name="connsiteY0" fmla="*/ 123826 h 1174433"/>
                  <a:gd name="connsiteX1" fmla="*/ 818197 w 989647"/>
                  <a:gd name="connsiteY1" fmla="*/ 0 h 1174433"/>
                  <a:gd name="connsiteX2" fmla="*/ 989647 w 989647"/>
                  <a:gd name="connsiteY2" fmla="*/ 1174433 h 1174433"/>
                  <a:gd name="connsiteX3" fmla="*/ 90487 w 989647"/>
                  <a:gd name="connsiteY3" fmla="*/ 1174433 h 1174433"/>
                  <a:gd name="connsiteX4" fmla="*/ 0 w 989647"/>
                  <a:gd name="connsiteY4" fmla="*/ 123826 h 1174433"/>
                  <a:gd name="connsiteX0" fmla="*/ 0 w 1094422"/>
                  <a:gd name="connsiteY0" fmla="*/ 123826 h 1174433"/>
                  <a:gd name="connsiteX1" fmla="*/ 818197 w 1094422"/>
                  <a:gd name="connsiteY1" fmla="*/ 0 h 1174433"/>
                  <a:gd name="connsiteX2" fmla="*/ 1094422 w 1094422"/>
                  <a:gd name="connsiteY2" fmla="*/ 1100614 h 1174433"/>
                  <a:gd name="connsiteX3" fmla="*/ 90487 w 1094422"/>
                  <a:gd name="connsiteY3" fmla="*/ 1174433 h 1174433"/>
                  <a:gd name="connsiteX4" fmla="*/ 0 w 1094422"/>
                  <a:gd name="connsiteY4" fmla="*/ 123826 h 1174433"/>
                  <a:gd name="connsiteX0" fmla="*/ 0 w 1094422"/>
                  <a:gd name="connsiteY0" fmla="*/ 123826 h 1250633"/>
                  <a:gd name="connsiteX1" fmla="*/ 818197 w 1094422"/>
                  <a:gd name="connsiteY1" fmla="*/ 0 h 1250633"/>
                  <a:gd name="connsiteX2" fmla="*/ 1094422 w 1094422"/>
                  <a:gd name="connsiteY2" fmla="*/ 1100614 h 1250633"/>
                  <a:gd name="connsiteX3" fmla="*/ 111919 w 1094422"/>
                  <a:gd name="connsiteY3" fmla="*/ 1250633 h 1250633"/>
                  <a:gd name="connsiteX4" fmla="*/ 0 w 1094422"/>
                  <a:gd name="connsiteY4" fmla="*/ 123826 h 1250633"/>
                  <a:gd name="connsiteX0" fmla="*/ 0 w 1094422"/>
                  <a:gd name="connsiteY0" fmla="*/ 142876 h 1269683"/>
                  <a:gd name="connsiteX1" fmla="*/ 851534 w 1094422"/>
                  <a:gd name="connsiteY1" fmla="*/ 0 h 1269683"/>
                  <a:gd name="connsiteX2" fmla="*/ 1094422 w 1094422"/>
                  <a:gd name="connsiteY2" fmla="*/ 1119664 h 1269683"/>
                  <a:gd name="connsiteX3" fmla="*/ 111919 w 1094422"/>
                  <a:gd name="connsiteY3" fmla="*/ 1269683 h 1269683"/>
                  <a:gd name="connsiteX4" fmla="*/ 0 w 1094422"/>
                  <a:gd name="connsiteY4" fmla="*/ 142876 h 1269683"/>
                  <a:gd name="connsiteX0" fmla="*/ 0 w 961072"/>
                  <a:gd name="connsiteY0" fmla="*/ 142876 h 1269683"/>
                  <a:gd name="connsiteX1" fmla="*/ 851534 w 961072"/>
                  <a:gd name="connsiteY1" fmla="*/ 0 h 1269683"/>
                  <a:gd name="connsiteX2" fmla="*/ 961072 w 961072"/>
                  <a:gd name="connsiteY2" fmla="*/ 1117282 h 1269683"/>
                  <a:gd name="connsiteX3" fmla="*/ 111919 w 961072"/>
                  <a:gd name="connsiteY3" fmla="*/ 1269683 h 1269683"/>
                  <a:gd name="connsiteX4" fmla="*/ 0 w 961072"/>
                  <a:gd name="connsiteY4" fmla="*/ 142876 h 1269683"/>
                  <a:gd name="connsiteX0" fmla="*/ 359569 w 1320641"/>
                  <a:gd name="connsiteY0" fmla="*/ 142876 h 1303020"/>
                  <a:gd name="connsiteX1" fmla="*/ 1211103 w 1320641"/>
                  <a:gd name="connsiteY1" fmla="*/ 0 h 1303020"/>
                  <a:gd name="connsiteX2" fmla="*/ 1320641 w 1320641"/>
                  <a:gd name="connsiteY2" fmla="*/ 1117282 h 1303020"/>
                  <a:gd name="connsiteX3" fmla="*/ 0 w 1320641"/>
                  <a:gd name="connsiteY3" fmla="*/ 1303020 h 1303020"/>
                  <a:gd name="connsiteX4" fmla="*/ 359569 w 1320641"/>
                  <a:gd name="connsiteY4" fmla="*/ 142876 h 1303020"/>
                  <a:gd name="connsiteX0" fmla="*/ 0 w 1451610"/>
                  <a:gd name="connsiteY0" fmla="*/ 200026 h 1303020"/>
                  <a:gd name="connsiteX1" fmla="*/ 1342072 w 1451610"/>
                  <a:gd name="connsiteY1" fmla="*/ 0 h 1303020"/>
                  <a:gd name="connsiteX2" fmla="*/ 1451610 w 1451610"/>
                  <a:gd name="connsiteY2" fmla="*/ 1117282 h 1303020"/>
                  <a:gd name="connsiteX3" fmla="*/ 130969 w 1451610"/>
                  <a:gd name="connsiteY3" fmla="*/ 1303020 h 1303020"/>
                  <a:gd name="connsiteX4" fmla="*/ 0 w 1451610"/>
                  <a:gd name="connsiteY4" fmla="*/ 200026 h 1303020"/>
                  <a:gd name="connsiteX0" fmla="*/ 0 w 1451610"/>
                  <a:gd name="connsiteY0" fmla="*/ 209551 h 1312545"/>
                  <a:gd name="connsiteX1" fmla="*/ 1342072 w 1451610"/>
                  <a:gd name="connsiteY1" fmla="*/ 0 h 1312545"/>
                  <a:gd name="connsiteX2" fmla="*/ 1451610 w 1451610"/>
                  <a:gd name="connsiteY2" fmla="*/ 1126807 h 1312545"/>
                  <a:gd name="connsiteX3" fmla="*/ 130969 w 1451610"/>
                  <a:gd name="connsiteY3" fmla="*/ 1312545 h 1312545"/>
                  <a:gd name="connsiteX4" fmla="*/ 0 w 1451610"/>
                  <a:gd name="connsiteY4" fmla="*/ 209551 h 1312545"/>
                  <a:gd name="connsiteX0" fmla="*/ 0 w 1453991"/>
                  <a:gd name="connsiteY0" fmla="*/ 290514 h 1312545"/>
                  <a:gd name="connsiteX1" fmla="*/ 1344453 w 1453991"/>
                  <a:gd name="connsiteY1" fmla="*/ 0 h 1312545"/>
                  <a:gd name="connsiteX2" fmla="*/ 1453991 w 1453991"/>
                  <a:gd name="connsiteY2" fmla="*/ 1126807 h 1312545"/>
                  <a:gd name="connsiteX3" fmla="*/ 133350 w 1453991"/>
                  <a:gd name="connsiteY3" fmla="*/ 1312545 h 1312545"/>
                  <a:gd name="connsiteX4" fmla="*/ 0 w 1453991"/>
                  <a:gd name="connsiteY4" fmla="*/ 290514 h 1312545"/>
                  <a:gd name="connsiteX0" fmla="*/ 0 w 1453991"/>
                  <a:gd name="connsiteY0" fmla="*/ 180976 h 1203007"/>
                  <a:gd name="connsiteX1" fmla="*/ 1311116 w 1453991"/>
                  <a:gd name="connsiteY1" fmla="*/ 0 h 1203007"/>
                  <a:gd name="connsiteX2" fmla="*/ 1453991 w 1453991"/>
                  <a:gd name="connsiteY2" fmla="*/ 1017269 h 1203007"/>
                  <a:gd name="connsiteX3" fmla="*/ 133350 w 1453991"/>
                  <a:gd name="connsiteY3" fmla="*/ 1203007 h 1203007"/>
                  <a:gd name="connsiteX4" fmla="*/ 0 w 1453991"/>
                  <a:gd name="connsiteY4" fmla="*/ 180976 h 1203007"/>
                  <a:gd name="connsiteX0" fmla="*/ 0 w 1311116"/>
                  <a:gd name="connsiteY0" fmla="*/ 180976 h 1203007"/>
                  <a:gd name="connsiteX1" fmla="*/ 1311116 w 1311116"/>
                  <a:gd name="connsiteY1" fmla="*/ 0 h 1203007"/>
                  <a:gd name="connsiteX2" fmla="*/ 1153954 w 1311116"/>
                  <a:gd name="connsiteY2" fmla="*/ 181451 h 1203007"/>
                  <a:gd name="connsiteX3" fmla="*/ 133350 w 1311116"/>
                  <a:gd name="connsiteY3" fmla="*/ 1203007 h 1203007"/>
                  <a:gd name="connsiteX4" fmla="*/ 0 w 1311116"/>
                  <a:gd name="connsiteY4" fmla="*/ 180976 h 1203007"/>
                  <a:gd name="connsiteX0" fmla="*/ 0 w 1311116"/>
                  <a:gd name="connsiteY0" fmla="*/ 180976 h 314801"/>
                  <a:gd name="connsiteX1" fmla="*/ 1311116 w 1311116"/>
                  <a:gd name="connsiteY1" fmla="*/ 0 h 314801"/>
                  <a:gd name="connsiteX2" fmla="*/ 1153954 w 1311116"/>
                  <a:gd name="connsiteY2" fmla="*/ 181451 h 314801"/>
                  <a:gd name="connsiteX3" fmla="*/ 154782 w 1311116"/>
                  <a:gd name="connsiteY3" fmla="*/ 314801 h 314801"/>
                  <a:gd name="connsiteX4" fmla="*/ 0 w 1311116"/>
                  <a:gd name="connsiteY4" fmla="*/ 180976 h 314801"/>
                  <a:gd name="connsiteX0" fmla="*/ 0 w 1311116"/>
                  <a:gd name="connsiteY0" fmla="*/ 180976 h 314801"/>
                  <a:gd name="connsiteX1" fmla="*/ 1311116 w 1311116"/>
                  <a:gd name="connsiteY1" fmla="*/ 0 h 314801"/>
                  <a:gd name="connsiteX2" fmla="*/ 1230154 w 1311116"/>
                  <a:gd name="connsiteY2" fmla="*/ 152876 h 314801"/>
                  <a:gd name="connsiteX3" fmla="*/ 154782 w 1311116"/>
                  <a:gd name="connsiteY3" fmla="*/ 314801 h 314801"/>
                  <a:gd name="connsiteX4" fmla="*/ 0 w 1311116"/>
                  <a:gd name="connsiteY4" fmla="*/ 180976 h 314801"/>
                  <a:gd name="connsiteX0" fmla="*/ 0 w 1311116"/>
                  <a:gd name="connsiteY0" fmla="*/ 180976 h 314801"/>
                  <a:gd name="connsiteX1" fmla="*/ 1311116 w 1311116"/>
                  <a:gd name="connsiteY1" fmla="*/ 0 h 314801"/>
                  <a:gd name="connsiteX2" fmla="*/ 1227772 w 1311116"/>
                  <a:gd name="connsiteY2" fmla="*/ 167163 h 314801"/>
                  <a:gd name="connsiteX3" fmla="*/ 154782 w 1311116"/>
                  <a:gd name="connsiteY3" fmla="*/ 314801 h 314801"/>
                  <a:gd name="connsiteX4" fmla="*/ 0 w 1311116"/>
                  <a:gd name="connsiteY4" fmla="*/ 180976 h 314801"/>
                  <a:gd name="connsiteX0" fmla="*/ 0 w 1303972"/>
                  <a:gd name="connsiteY0" fmla="*/ 185738 h 314801"/>
                  <a:gd name="connsiteX1" fmla="*/ 1303972 w 1303972"/>
                  <a:gd name="connsiteY1" fmla="*/ 0 h 314801"/>
                  <a:gd name="connsiteX2" fmla="*/ 1220628 w 1303972"/>
                  <a:gd name="connsiteY2" fmla="*/ 167163 h 314801"/>
                  <a:gd name="connsiteX3" fmla="*/ 147638 w 1303972"/>
                  <a:gd name="connsiteY3" fmla="*/ 314801 h 314801"/>
                  <a:gd name="connsiteX4" fmla="*/ 0 w 1303972"/>
                  <a:gd name="connsiteY4" fmla="*/ 185738 h 314801"/>
                  <a:gd name="connsiteX0" fmla="*/ 0 w 1306354"/>
                  <a:gd name="connsiteY0" fmla="*/ 183357 h 314801"/>
                  <a:gd name="connsiteX1" fmla="*/ 1306354 w 1306354"/>
                  <a:gd name="connsiteY1" fmla="*/ 0 h 314801"/>
                  <a:gd name="connsiteX2" fmla="*/ 1223010 w 1306354"/>
                  <a:gd name="connsiteY2" fmla="*/ 167163 h 314801"/>
                  <a:gd name="connsiteX3" fmla="*/ 150020 w 1306354"/>
                  <a:gd name="connsiteY3" fmla="*/ 314801 h 314801"/>
                  <a:gd name="connsiteX4" fmla="*/ 0 w 1306354"/>
                  <a:gd name="connsiteY4" fmla="*/ 183357 h 314801"/>
                  <a:gd name="connsiteX0" fmla="*/ 0 w 1306354"/>
                  <a:gd name="connsiteY0" fmla="*/ 176214 h 314801"/>
                  <a:gd name="connsiteX1" fmla="*/ 1306354 w 1306354"/>
                  <a:gd name="connsiteY1" fmla="*/ 0 h 314801"/>
                  <a:gd name="connsiteX2" fmla="*/ 1223010 w 1306354"/>
                  <a:gd name="connsiteY2" fmla="*/ 167163 h 314801"/>
                  <a:gd name="connsiteX3" fmla="*/ 150020 w 1306354"/>
                  <a:gd name="connsiteY3" fmla="*/ 314801 h 314801"/>
                  <a:gd name="connsiteX4" fmla="*/ 0 w 1306354"/>
                  <a:gd name="connsiteY4" fmla="*/ 176214 h 314801"/>
                  <a:gd name="connsiteX0" fmla="*/ 0 w 1308736"/>
                  <a:gd name="connsiteY0" fmla="*/ 185739 h 314801"/>
                  <a:gd name="connsiteX1" fmla="*/ 1308736 w 1308736"/>
                  <a:gd name="connsiteY1" fmla="*/ 0 h 314801"/>
                  <a:gd name="connsiteX2" fmla="*/ 1225392 w 1308736"/>
                  <a:gd name="connsiteY2" fmla="*/ 167163 h 314801"/>
                  <a:gd name="connsiteX3" fmla="*/ 152402 w 1308736"/>
                  <a:gd name="connsiteY3" fmla="*/ 314801 h 314801"/>
                  <a:gd name="connsiteX4" fmla="*/ 0 w 1308736"/>
                  <a:gd name="connsiteY4" fmla="*/ 185739 h 314801"/>
                  <a:gd name="connsiteX0" fmla="*/ 85723 w 1156334"/>
                  <a:gd name="connsiteY0" fmla="*/ 152402 h 314801"/>
                  <a:gd name="connsiteX1" fmla="*/ 1156334 w 1156334"/>
                  <a:gd name="connsiteY1" fmla="*/ 0 h 314801"/>
                  <a:gd name="connsiteX2" fmla="*/ 1072990 w 1156334"/>
                  <a:gd name="connsiteY2" fmla="*/ 167163 h 314801"/>
                  <a:gd name="connsiteX3" fmla="*/ 0 w 1156334"/>
                  <a:gd name="connsiteY3" fmla="*/ 314801 h 314801"/>
                  <a:gd name="connsiteX4" fmla="*/ 85723 w 1156334"/>
                  <a:gd name="connsiteY4" fmla="*/ 152402 h 314801"/>
                  <a:gd name="connsiteX0" fmla="*/ 0 w 1070611"/>
                  <a:gd name="connsiteY0" fmla="*/ 152402 h 288607"/>
                  <a:gd name="connsiteX1" fmla="*/ 1070611 w 1070611"/>
                  <a:gd name="connsiteY1" fmla="*/ 0 h 288607"/>
                  <a:gd name="connsiteX2" fmla="*/ 987267 w 1070611"/>
                  <a:gd name="connsiteY2" fmla="*/ 167163 h 288607"/>
                  <a:gd name="connsiteX3" fmla="*/ 135734 w 1070611"/>
                  <a:gd name="connsiteY3" fmla="*/ 288607 h 288607"/>
                  <a:gd name="connsiteX4" fmla="*/ 0 w 1070611"/>
                  <a:gd name="connsiteY4" fmla="*/ 152402 h 28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0611" h="288607">
                    <a:moveTo>
                      <a:pt x="0" y="152402"/>
                    </a:moveTo>
                    <a:lnTo>
                      <a:pt x="1070611" y="0"/>
                    </a:lnTo>
                    <a:lnTo>
                      <a:pt x="987267" y="167163"/>
                    </a:lnTo>
                    <a:lnTo>
                      <a:pt x="135734" y="288607"/>
                    </a:lnTo>
                    <a:lnTo>
                      <a:pt x="0" y="15240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" name="正方形/長方形 1">
                <a:extLst>
                  <a:ext uri="{FF2B5EF4-FFF2-40B4-BE49-F238E27FC236}">
                    <a16:creationId xmlns:a16="http://schemas.microsoft.com/office/drawing/2014/main" id="{B794493C-47B1-F786-B564-0606B63CF676}"/>
                  </a:ext>
                </a:extLst>
              </p:cNvPr>
              <p:cNvSpPr/>
              <p:nvPr/>
            </p:nvSpPr>
            <p:spPr>
              <a:xfrm rot="16696242">
                <a:off x="2516373" y="2462566"/>
                <a:ext cx="1962888" cy="2025476"/>
              </a:xfrm>
              <a:custGeom>
                <a:avLst/>
                <a:gdLst>
                  <a:gd name="connsiteX0" fmla="*/ 0 w 899160"/>
                  <a:gd name="connsiteY0" fmla="*/ 0 h 960120"/>
                  <a:gd name="connsiteX1" fmla="*/ 899160 w 899160"/>
                  <a:gd name="connsiteY1" fmla="*/ 0 h 960120"/>
                  <a:gd name="connsiteX2" fmla="*/ 899160 w 899160"/>
                  <a:gd name="connsiteY2" fmla="*/ 960120 h 960120"/>
                  <a:gd name="connsiteX3" fmla="*/ 0 w 899160"/>
                  <a:gd name="connsiteY3" fmla="*/ 960120 h 960120"/>
                  <a:gd name="connsiteX4" fmla="*/ 0 w 899160"/>
                  <a:gd name="connsiteY4" fmla="*/ 0 h 960120"/>
                  <a:gd name="connsiteX0" fmla="*/ 0 w 989647"/>
                  <a:gd name="connsiteY0" fmla="*/ 0 h 1050607"/>
                  <a:gd name="connsiteX1" fmla="*/ 989647 w 989647"/>
                  <a:gd name="connsiteY1" fmla="*/ 90487 h 1050607"/>
                  <a:gd name="connsiteX2" fmla="*/ 989647 w 989647"/>
                  <a:gd name="connsiteY2" fmla="*/ 1050607 h 1050607"/>
                  <a:gd name="connsiteX3" fmla="*/ 90487 w 989647"/>
                  <a:gd name="connsiteY3" fmla="*/ 1050607 h 1050607"/>
                  <a:gd name="connsiteX4" fmla="*/ 0 w 989647"/>
                  <a:gd name="connsiteY4" fmla="*/ 0 h 1050607"/>
                  <a:gd name="connsiteX0" fmla="*/ 0 w 989647"/>
                  <a:gd name="connsiteY0" fmla="*/ 123826 h 1174433"/>
                  <a:gd name="connsiteX1" fmla="*/ 818197 w 989647"/>
                  <a:gd name="connsiteY1" fmla="*/ 0 h 1174433"/>
                  <a:gd name="connsiteX2" fmla="*/ 989647 w 989647"/>
                  <a:gd name="connsiteY2" fmla="*/ 1174433 h 1174433"/>
                  <a:gd name="connsiteX3" fmla="*/ 90487 w 989647"/>
                  <a:gd name="connsiteY3" fmla="*/ 1174433 h 1174433"/>
                  <a:gd name="connsiteX4" fmla="*/ 0 w 989647"/>
                  <a:gd name="connsiteY4" fmla="*/ 123826 h 1174433"/>
                  <a:gd name="connsiteX0" fmla="*/ 0 w 1094422"/>
                  <a:gd name="connsiteY0" fmla="*/ 123826 h 1174433"/>
                  <a:gd name="connsiteX1" fmla="*/ 818197 w 1094422"/>
                  <a:gd name="connsiteY1" fmla="*/ 0 h 1174433"/>
                  <a:gd name="connsiteX2" fmla="*/ 1094422 w 1094422"/>
                  <a:gd name="connsiteY2" fmla="*/ 1100614 h 1174433"/>
                  <a:gd name="connsiteX3" fmla="*/ 90487 w 1094422"/>
                  <a:gd name="connsiteY3" fmla="*/ 1174433 h 1174433"/>
                  <a:gd name="connsiteX4" fmla="*/ 0 w 1094422"/>
                  <a:gd name="connsiteY4" fmla="*/ 123826 h 1174433"/>
                  <a:gd name="connsiteX0" fmla="*/ 0 w 1094422"/>
                  <a:gd name="connsiteY0" fmla="*/ 123826 h 1250633"/>
                  <a:gd name="connsiteX1" fmla="*/ 818197 w 1094422"/>
                  <a:gd name="connsiteY1" fmla="*/ 0 h 1250633"/>
                  <a:gd name="connsiteX2" fmla="*/ 1094422 w 1094422"/>
                  <a:gd name="connsiteY2" fmla="*/ 1100614 h 1250633"/>
                  <a:gd name="connsiteX3" fmla="*/ 111919 w 1094422"/>
                  <a:gd name="connsiteY3" fmla="*/ 1250633 h 1250633"/>
                  <a:gd name="connsiteX4" fmla="*/ 0 w 1094422"/>
                  <a:gd name="connsiteY4" fmla="*/ 123826 h 1250633"/>
                  <a:gd name="connsiteX0" fmla="*/ 0 w 1094422"/>
                  <a:gd name="connsiteY0" fmla="*/ 142876 h 1269683"/>
                  <a:gd name="connsiteX1" fmla="*/ 851534 w 1094422"/>
                  <a:gd name="connsiteY1" fmla="*/ 0 h 1269683"/>
                  <a:gd name="connsiteX2" fmla="*/ 1094422 w 1094422"/>
                  <a:gd name="connsiteY2" fmla="*/ 1119664 h 1269683"/>
                  <a:gd name="connsiteX3" fmla="*/ 111919 w 1094422"/>
                  <a:gd name="connsiteY3" fmla="*/ 1269683 h 1269683"/>
                  <a:gd name="connsiteX4" fmla="*/ 0 w 1094422"/>
                  <a:gd name="connsiteY4" fmla="*/ 142876 h 1269683"/>
                  <a:gd name="connsiteX0" fmla="*/ 0 w 961072"/>
                  <a:gd name="connsiteY0" fmla="*/ 142876 h 1269683"/>
                  <a:gd name="connsiteX1" fmla="*/ 851534 w 961072"/>
                  <a:gd name="connsiteY1" fmla="*/ 0 h 1269683"/>
                  <a:gd name="connsiteX2" fmla="*/ 961072 w 961072"/>
                  <a:gd name="connsiteY2" fmla="*/ 1117282 h 1269683"/>
                  <a:gd name="connsiteX3" fmla="*/ 111919 w 961072"/>
                  <a:gd name="connsiteY3" fmla="*/ 1269683 h 1269683"/>
                  <a:gd name="connsiteX4" fmla="*/ 0 w 961072"/>
                  <a:gd name="connsiteY4" fmla="*/ 142876 h 1269683"/>
                  <a:gd name="connsiteX0" fmla="*/ 359569 w 1320641"/>
                  <a:gd name="connsiteY0" fmla="*/ 142876 h 1303020"/>
                  <a:gd name="connsiteX1" fmla="*/ 1211103 w 1320641"/>
                  <a:gd name="connsiteY1" fmla="*/ 0 h 1303020"/>
                  <a:gd name="connsiteX2" fmla="*/ 1320641 w 1320641"/>
                  <a:gd name="connsiteY2" fmla="*/ 1117282 h 1303020"/>
                  <a:gd name="connsiteX3" fmla="*/ 0 w 1320641"/>
                  <a:gd name="connsiteY3" fmla="*/ 1303020 h 1303020"/>
                  <a:gd name="connsiteX4" fmla="*/ 359569 w 1320641"/>
                  <a:gd name="connsiteY4" fmla="*/ 142876 h 1303020"/>
                  <a:gd name="connsiteX0" fmla="*/ 0 w 1451610"/>
                  <a:gd name="connsiteY0" fmla="*/ 200026 h 1303020"/>
                  <a:gd name="connsiteX1" fmla="*/ 1342072 w 1451610"/>
                  <a:gd name="connsiteY1" fmla="*/ 0 h 1303020"/>
                  <a:gd name="connsiteX2" fmla="*/ 1451610 w 1451610"/>
                  <a:gd name="connsiteY2" fmla="*/ 1117282 h 1303020"/>
                  <a:gd name="connsiteX3" fmla="*/ 130969 w 1451610"/>
                  <a:gd name="connsiteY3" fmla="*/ 1303020 h 1303020"/>
                  <a:gd name="connsiteX4" fmla="*/ 0 w 1451610"/>
                  <a:gd name="connsiteY4" fmla="*/ 200026 h 1303020"/>
                  <a:gd name="connsiteX0" fmla="*/ 0 w 1451610"/>
                  <a:gd name="connsiteY0" fmla="*/ 209551 h 1312545"/>
                  <a:gd name="connsiteX1" fmla="*/ 1342072 w 1451610"/>
                  <a:gd name="connsiteY1" fmla="*/ 0 h 1312545"/>
                  <a:gd name="connsiteX2" fmla="*/ 1451610 w 1451610"/>
                  <a:gd name="connsiteY2" fmla="*/ 1126807 h 1312545"/>
                  <a:gd name="connsiteX3" fmla="*/ 130969 w 1451610"/>
                  <a:gd name="connsiteY3" fmla="*/ 1312545 h 1312545"/>
                  <a:gd name="connsiteX4" fmla="*/ 0 w 1451610"/>
                  <a:gd name="connsiteY4" fmla="*/ 209551 h 1312545"/>
                  <a:gd name="connsiteX0" fmla="*/ 73818 w 1320641"/>
                  <a:gd name="connsiteY0" fmla="*/ 180976 h 1312545"/>
                  <a:gd name="connsiteX1" fmla="*/ 1211103 w 1320641"/>
                  <a:gd name="connsiteY1" fmla="*/ 0 h 1312545"/>
                  <a:gd name="connsiteX2" fmla="*/ 1320641 w 1320641"/>
                  <a:gd name="connsiteY2" fmla="*/ 1126807 h 1312545"/>
                  <a:gd name="connsiteX3" fmla="*/ 0 w 1320641"/>
                  <a:gd name="connsiteY3" fmla="*/ 1312545 h 1312545"/>
                  <a:gd name="connsiteX4" fmla="*/ 73818 w 1320641"/>
                  <a:gd name="connsiteY4" fmla="*/ 180976 h 1312545"/>
                  <a:gd name="connsiteX0" fmla="*/ 0 w 1246823"/>
                  <a:gd name="connsiteY0" fmla="*/ 180976 h 1279207"/>
                  <a:gd name="connsiteX1" fmla="*/ 1137285 w 1246823"/>
                  <a:gd name="connsiteY1" fmla="*/ 0 h 1279207"/>
                  <a:gd name="connsiteX2" fmla="*/ 1246823 w 1246823"/>
                  <a:gd name="connsiteY2" fmla="*/ 1126807 h 1279207"/>
                  <a:gd name="connsiteX3" fmla="*/ 166688 w 1246823"/>
                  <a:gd name="connsiteY3" fmla="*/ 1279207 h 1279207"/>
                  <a:gd name="connsiteX4" fmla="*/ 0 w 1246823"/>
                  <a:gd name="connsiteY4" fmla="*/ 180976 h 1279207"/>
                  <a:gd name="connsiteX0" fmla="*/ 0 w 1234917"/>
                  <a:gd name="connsiteY0" fmla="*/ 180976 h 1279207"/>
                  <a:gd name="connsiteX1" fmla="*/ 1125379 w 1234917"/>
                  <a:gd name="connsiteY1" fmla="*/ 0 h 1279207"/>
                  <a:gd name="connsiteX2" fmla="*/ 1234917 w 1234917"/>
                  <a:gd name="connsiteY2" fmla="*/ 1126807 h 1279207"/>
                  <a:gd name="connsiteX3" fmla="*/ 154782 w 1234917"/>
                  <a:gd name="connsiteY3" fmla="*/ 1279207 h 1279207"/>
                  <a:gd name="connsiteX4" fmla="*/ 0 w 1234917"/>
                  <a:gd name="connsiteY4" fmla="*/ 180976 h 1279207"/>
                  <a:gd name="connsiteX0" fmla="*/ 0 w 1239679"/>
                  <a:gd name="connsiteY0" fmla="*/ 188120 h 1279207"/>
                  <a:gd name="connsiteX1" fmla="*/ 1130141 w 1239679"/>
                  <a:gd name="connsiteY1" fmla="*/ 0 h 1279207"/>
                  <a:gd name="connsiteX2" fmla="*/ 1239679 w 1239679"/>
                  <a:gd name="connsiteY2" fmla="*/ 1126807 h 1279207"/>
                  <a:gd name="connsiteX3" fmla="*/ 159544 w 1239679"/>
                  <a:gd name="connsiteY3" fmla="*/ 1279207 h 1279207"/>
                  <a:gd name="connsiteX4" fmla="*/ 0 w 1239679"/>
                  <a:gd name="connsiteY4" fmla="*/ 188120 h 127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9679" h="1279207">
                    <a:moveTo>
                      <a:pt x="0" y="188120"/>
                    </a:moveTo>
                    <a:lnTo>
                      <a:pt x="1130141" y="0"/>
                    </a:lnTo>
                    <a:lnTo>
                      <a:pt x="1239679" y="1126807"/>
                    </a:lnTo>
                    <a:lnTo>
                      <a:pt x="159544" y="1279207"/>
                    </a:lnTo>
                    <a:lnTo>
                      <a:pt x="0" y="188120"/>
                    </a:lnTo>
                    <a:close/>
                  </a:path>
                </a:pathLst>
              </a:custGeom>
              <a:solidFill>
                <a:srgbClr val="898B8A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" name="二等辺三角形 23">
                <a:extLst>
                  <a:ext uri="{FF2B5EF4-FFF2-40B4-BE49-F238E27FC236}">
                    <a16:creationId xmlns:a16="http://schemas.microsoft.com/office/drawing/2014/main" id="{6F889120-D5AC-5027-AD8E-98726885DA5C}"/>
                  </a:ext>
                </a:extLst>
              </p:cNvPr>
              <p:cNvSpPr/>
              <p:nvPr/>
            </p:nvSpPr>
            <p:spPr>
              <a:xfrm rot="21256242">
                <a:off x="2660320" y="615932"/>
                <a:ext cx="462506" cy="588151"/>
              </a:xfrm>
              <a:prstGeom prst="triangle">
                <a:avLst/>
              </a:prstGeom>
              <a:solidFill>
                <a:srgbClr val="898B8A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1">
                <a:extLst>
                  <a:ext uri="{FF2B5EF4-FFF2-40B4-BE49-F238E27FC236}">
                    <a16:creationId xmlns:a16="http://schemas.microsoft.com/office/drawing/2014/main" id="{CF16390D-74EF-6802-8261-2616B76D8A58}"/>
                  </a:ext>
                </a:extLst>
              </p:cNvPr>
              <p:cNvSpPr/>
              <p:nvPr/>
            </p:nvSpPr>
            <p:spPr>
              <a:xfrm rot="16696242">
                <a:off x="2654967" y="802663"/>
                <a:ext cx="1732890" cy="1980232"/>
              </a:xfrm>
              <a:custGeom>
                <a:avLst/>
                <a:gdLst>
                  <a:gd name="connsiteX0" fmla="*/ 0 w 899160"/>
                  <a:gd name="connsiteY0" fmla="*/ 0 h 960120"/>
                  <a:gd name="connsiteX1" fmla="*/ 899160 w 899160"/>
                  <a:gd name="connsiteY1" fmla="*/ 0 h 960120"/>
                  <a:gd name="connsiteX2" fmla="*/ 899160 w 899160"/>
                  <a:gd name="connsiteY2" fmla="*/ 960120 h 960120"/>
                  <a:gd name="connsiteX3" fmla="*/ 0 w 899160"/>
                  <a:gd name="connsiteY3" fmla="*/ 960120 h 960120"/>
                  <a:gd name="connsiteX4" fmla="*/ 0 w 899160"/>
                  <a:gd name="connsiteY4" fmla="*/ 0 h 960120"/>
                  <a:gd name="connsiteX0" fmla="*/ 0 w 989647"/>
                  <a:gd name="connsiteY0" fmla="*/ 0 h 1050607"/>
                  <a:gd name="connsiteX1" fmla="*/ 989647 w 989647"/>
                  <a:gd name="connsiteY1" fmla="*/ 90487 h 1050607"/>
                  <a:gd name="connsiteX2" fmla="*/ 989647 w 989647"/>
                  <a:gd name="connsiteY2" fmla="*/ 1050607 h 1050607"/>
                  <a:gd name="connsiteX3" fmla="*/ 90487 w 989647"/>
                  <a:gd name="connsiteY3" fmla="*/ 1050607 h 1050607"/>
                  <a:gd name="connsiteX4" fmla="*/ 0 w 989647"/>
                  <a:gd name="connsiteY4" fmla="*/ 0 h 1050607"/>
                  <a:gd name="connsiteX0" fmla="*/ 0 w 989647"/>
                  <a:gd name="connsiteY0" fmla="*/ 123826 h 1174433"/>
                  <a:gd name="connsiteX1" fmla="*/ 818197 w 989647"/>
                  <a:gd name="connsiteY1" fmla="*/ 0 h 1174433"/>
                  <a:gd name="connsiteX2" fmla="*/ 989647 w 989647"/>
                  <a:gd name="connsiteY2" fmla="*/ 1174433 h 1174433"/>
                  <a:gd name="connsiteX3" fmla="*/ 90487 w 989647"/>
                  <a:gd name="connsiteY3" fmla="*/ 1174433 h 1174433"/>
                  <a:gd name="connsiteX4" fmla="*/ 0 w 989647"/>
                  <a:gd name="connsiteY4" fmla="*/ 123826 h 1174433"/>
                  <a:gd name="connsiteX0" fmla="*/ 0 w 1094422"/>
                  <a:gd name="connsiteY0" fmla="*/ 123826 h 1174433"/>
                  <a:gd name="connsiteX1" fmla="*/ 818197 w 1094422"/>
                  <a:gd name="connsiteY1" fmla="*/ 0 h 1174433"/>
                  <a:gd name="connsiteX2" fmla="*/ 1094422 w 1094422"/>
                  <a:gd name="connsiteY2" fmla="*/ 1100614 h 1174433"/>
                  <a:gd name="connsiteX3" fmla="*/ 90487 w 1094422"/>
                  <a:gd name="connsiteY3" fmla="*/ 1174433 h 1174433"/>
                  <a:gd name="connsiteX4" fmla="*/ 0 w 1094422"/>
                  <a:gd name="connsiteY4" fmla="*/ 123826 h 1174433"/>
                  <a:gd name="connsiteX0" fmla="*/ 0 w 1094422"/>
                  <a:gd name="connsiteY0" fmla="*/ 123826 h 1250633"/>
                  <a:gd name="connsiteX1" fmla="*/ 818197 w 1094422"/>
                  <a:gd name="connsiteY1" fmla="*/ 0 h 1250633"/>
                  <a:gd name="connsiteX2" fmla="*/ 1094422 w 1094422"/>
                  <a:gd name="connsiteY2" fmla="*/ 1100614 h 1250633"/>
                  <a:gd name="connsiteX3" fmla="*/ 111919 w 1094422"/>
                  <a:gd name="connsiteY3" fmla="*/ 1250633 h 1250633"/>
                  <a:gd name="connsiteX4" fmla="*/ 0 w 1094422"/>
                  <a:gd name="connsiteY4" fmla="*/ 123826 h 125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422" h="1250633">
                    <a:moveTo>
                      <a:pt x="0" y="123826"/>
                    </a:moveTo>
                    <a:lnTo>
                      <a:pt x="818197" y="0"/>
                    </a:lnTo>
                    <a:lnTo>
                      <a:pt x="1094422" y="1100614"/>
                    </a:lnTo>
                    <a:lnTo>
                      <a:pt x="111919" y="1250633"/>
                    </a:lnTo>
                    <a:lnTo>
                      <a:pt x="0" y="123826"/>
                    </a:lnTo>
                    <a:close/>
                  </a:path>
                </a:pathLst>
              </a:custGeom>
              <a:solidFill>
                <a:srgbClr val="969897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758ACBDC-9066-E3DF-ABEE-6BCE48A2C99B}"/>
                  </a:ext>
                </a:extLst>
              </p:cNvPr>
              <p:cNvGrpSpPr/>
              <p:nvPr/>
            </p:nvGrpSpPr>
            <p:grpSpPr>
              <a:xfrm rot="16696242">
                <a:off x="2731639" y="1288137"/>
                <a:ext cx="1457359" cy="1140869"/>
                <a:chOff x="2769251" y="1694934"/>
                <a:chExt cx="920408" cy="720526"/>
              </a:xfrm>
            </p:grpSpPr>
            <p:sp>
              <p:nvSpPr>
                <p:cNvPr id="45" name="四角形: 角を丸くする 44">
                  <a:extLst>
                    <a:ext uri="{FF2B5EF4-FFF2-40B4-BE49-F238E27FC236}">
                      <a16:creationId xmlns:a16="http://schemas.microsoft.com/office/drawing/2014/main" id="{EDF81C49-2C46-9FB0-3BD4-362BEBD623B1}"/>
                    </a:ext>
                  </a:extLst>
                </p:cNvPr>
                <p:cNvSpPr/>
                <p:nvPr/>
              </p:nvSpPr>
              <p:spPr>
                <a:xfrm rot="4980000">
                  <a:off x="2629262" y="2055129"/>
                  <a:ext cx="541704" cy="14152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四角形: 角を丸くする 45">
                  <a:extLst>
                    <a:ext uri="{FF2B5EF4-FFF2-40B4-BE49-F238E27FC236}">
                      <a16:creationId xmlns:a16="http://schemas.microsoft.com/office/drawing/2014/main" id="{D0E81466-32B7-95A5-92FD-F16CD13487C5}"/>
                    </a:ext>
                  </a:extLst>
                </p:cNvPr>
                <p:cNvSpPr/>
                <p:nvPr/>
              </p:nvSpPr>
              <p:spPr>
                <a:xfrm rot="4860000">
                  <a:off x="2885284" y="1965430"/>
                  <a:ext cx="720526" cy="17953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7" name="フリーフォーム: 図形 46">
                  <a:extLst>
                    <a:ext uri="{FF2B5EF4-FFF2-40B4-BE49-F238E27FC236}">
                      <a16:creationId xmlns:a16="http://schemas.microsoft.com/office/drawing/2014/main" id="{B71D16C4-2DF3-F38B-74E3-D528633F1129}"/>
                    </a:ext>
                  </a:extLst>
                </p:cNvPr>
                <p:cNvSpPr/>
                <p:nvPr/>
              </p:nvSpPr>
              <p:spPr>
                <a:xfrm rot="10155278">
                  <a:off x="2769251" y="1978540"/>
                  <a:ext cx="920408" cy="169706"/>
                </a:xfrm>
                <a:custGeom>
                  <a:avLst/>
                  <a:gdLst>
                    <a:gd name="connsiteX0" fmla="*/ 9914 w 920408"/>
                    <a:gd name="connsiteY0" fmla="*/ 169706 h 169706"/>
                    <a:gd name="connsiteX1" fmla="*/ 0 w 920408"/>
                    <a:gd name="connsiteY1" fmla="*/ 0 h 169706"/>
                    <a:gd name="connsiteX2" fmla="*/ 920408 w 920408"/>
                    <a:gd name="connsiteY2" fmla="*/ 0 h 169706"/>
                    <a:gd name="connsiteX3" fmla="*/ 905343 w 920408"/>
                    <a:gd name="connsiteY3" fmla="*/ 169706 h 169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0408" h="169706">
                      <a:moveTo>
                        <a:pt x="9914" y="169706"/>
                      </a:moveTo>
                      <a:lnTo>
                        <a:pt x="0" y="0"/>
                      </a:lnTo>
                      <a:lnTo>
                        <a:pt x="920408" y="0"/>
                      </a:lnTo>
                      <a:lnTo>
                        <a:pt x="905343" y="169706"/>
                      </a:lnTo>
                      <a:close/>
                    </a:path>
                  </a:pathLst>
                </a:custGeom>
                <a:solidFill>
                  <a:srgbClr val="1C2B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26C19833-0531-7EF8-2459-5FACBCBA7A68}"/>
                  </a:ext>
                </a:extLst>
              </p:cNvPr>
              <p:cNvSpPr/>
              <p:nvPr/>
            </p:nvSpPr>
            <p:spPr>
              <a:xfrm rot="5476242">
                <a:off x="3091906" y="2835511"/>
                <a:ext cx="802161" cy="268710"/>
              </a:xfrm>
              <a:custGeom>
                <a:avLst/>
                <a:gdLst>
                  <a:gd name="connsiteX0" fmla="*/ 0 w 506612"/>
                  <a:gd name="connsiteY0" fmla="*/ 169706 h 169706"/>
                  <a:gd name="connsiteX1" fmla="*/ 4288 w 506612"/>
                  <a:gd name="connsiteY1" fmla="*/ 0 h 169706"/>
                  <a:gd name="connsiteX2" fmla="*/ 421759 w 506612"/>
                  <a:gd name="connsiteY2" fmla="*/ 0 h 169706"/>
                  <a:gd name="connsiteX3" fmla="*/ 506612 w 506612"/>
                  <a:gd name="connsiteY3" fmla="*/ 84853 h 169706"/>
                  <a:gd name="connsiteX4" fmla="*/ 421759 w 506612"/>
                  <a:gd name="connsiteY4" fmla="*/ 169706 h 16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612" h="169706">
                    <a:moveTo>
                      <a:pt x="0" y="169706"/>
                    </a:moveTo>
                    <a:lnTo>
                      <a:pt x="4288" y="0"/>
                    </a:lnTo>
                    <a:lnTo>
                      <a:pt x="421759" y="0"/>
                    </a:lnTo>
                    <a:cubicBezTo>
                      <a:pt x="468622" y="0"/>
                      <a:pt x="506612" y="37990"/>
                      <a:pt x="506612" y="84853"/>
                    </a:cubicBezTo>
                    <a:cubicBezTo>
                      <a:pt x="506612" y="131716"/>
                      <a:pt x="468622" y="169706"/>
                      <a:pt x="421759" y="169706"/>
                    </a:cubicBezTo>
                    <a:close/>
                  </a:path>
                </a:pathLst>
              </a:cu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四角形: 角を丸くする 27">
                <a:extLst>
                  <a:ext uri="{FF2B5EF4-FFF2-40B4-BE49-F238E27FC236}">
                    <a16:creationId xmlns:a16="http://schemas.microsoft.com/office/drawing/2014/main" id="{76ACC2CC-D4DB-6C70-17D2-242AEE765A87}"/>
                  </a:ext>
                </a:extLst>
              </p:cNvPr>
              <p:cNvSpPr/>
              <p:nvPr/>
            </p:nvSpPr>
            <p:spPr>
              <a:xfrm rot="136242">
                <a:off x="3193351" y="2834034"/>
                <a:ext cx="610021" cy="165897"/>
              </a:xfrm>
              <a:prstGeom prst="roundRect">
                <a:avLst>
                  <a:gd name="adj" fmla="val 50000"/>
                </a:avLst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44653360-7519-D739-73B2-E72A337EEEEE}"/>
                  </a:ext>
                </a:extLst>
              </p:cNvPr>
              <p:cNvGrpSpPr/>
              <p:nvPr/>
            </p:nvGrpSpPr>
            <p:grpSpPr>
              <a:xfrm>
                <a:off x="2680523" y="2937619"/>
                <a:ext cx="1664049" cy="1063518"/>
                <a:chOff x="2466731" y="2042397"/>
                <a:chExt cx="1050945" cy="671674"/>
              </a:xfrm>
            </p:grpSpPr>
            <p:sp>
              <p:nvSpPr>
                <p:cNvPr id="33" name="楕円 32">
                  <a:extLst>
                    <a:ext uri="{FF2B5EF4-FFF2-40B4-BE49-F238E27FC236}">
                      <a16:creationId xmlns:a16="http://schemas.microsoft.com/office/drawing/2014/main" id="{537C28B5-1F02-57A9-A3C2-32B9CD942FF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041345">
                  <a:off x="2591991" y="2238459"/>
                  <a:ext cx="12979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楕円 33">
                  <a:extLst>
                    <a:ext uri="{FF2B5EF4-FFF2-40B4-BE49-F238E27FC236}">
                      <a16:creationId xmlns:a16="http://schemas.microsoft.com/office/drawing/2014/main" id="{C42F8F04-81D9-D28D-AEA4-E743DB1DAC48}"/>
                    </a:ext>
                  </a:extLst>
                </p:cNvPr>
                <p:cNvSpPr/>
                <p:nvPr/>
              </p:nvSpPr>
              <p:spPr>
                <a:xfrm rot="1591139" flipH="1">
                  <a:off x="3276529" y="2237022"/>
                  <a:ext cx="130264" cy="10839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二等辺三角形 121">
                  <a:extLst>
                    <a:ext uri="{FF2B5EF4-FFF2-40B4-BE49-F238E27FC236}">
                      <a16:creationId xmlns:a16="http://schemas.microsoft.com/office/drawing/2014/main" id="{651226E2-CCC5-A60B-E299-509095736482}"/>
                    </a:ext>
                  </a:extLst>
                </p:cNvPr>
                <p:cNvSpPr/>
                <p:nvPr/>
              </p:nvSpPr>
              <p:spPr>
                <a:xfrm rot="10816242">
                  <a:off x="2901473" y="2441163"/>
                  <a:ext cx="167231" cy="111522"/>
                </a:xfrm>
                <a:custGeom>
                  <a:avLst/>
                  <a:gdLst>
                    <a:gd name="connsiteX0" fmla="*/ 0 w 248417"/>
                    <a:gd name="connsiteY0" fmla="*/ 150465 h 150465"/>
                    <a:gd name="connsiteX1" fmla="*/ 124209 w 248417"/>
                    <a:gd name="connsiteY1" fmla="*/ 0 h 150465"/>
                    <a:gd name="connsiteX2" fmla="*/ 248417 w 248417"/>
                    <a:gd name="connsiteY2" fmla="*/ 150465 h 150465"/>
                    <a:gd name="connsiteX3" fmla="*/ 0 w 248417"/>
                    <a:gd name="connsiteY3" fmla="*/ 150465 h 150465"/>
                    <a:gd name="connsiteX0" fmla="*/ 0 w 251124"/>
                    <a:gd name="connsiteY0" fmla="*/ 150465 h 169273"/>
                    <a:gd name="connsiteX1" fmla="*/ 124209 w 251124"/>
                    <a:gd name="connsiteY1" fmla="*/ 0 h 169273"/>
                    <a:gd name="connsiteX2" fmla="*/ 248417 w 251124"/>
                    <a:gd name="connsiteY2" fmla="*/ 150465 h 169273"/>
                    <a:gd name="connsiteX3" fmla="*/ 0 w 251124"/>
                    <a:gd name="connsiteY3" fmla="*/ 150465 h 169273"/>
                    <a:gd name="connsiteX0" fmla="*/ 2706 w 253830"/>
                    <a:gd name="connsiteY0" fmla="*/ 150465 h 169273"/>
                    <a:gd name="connsiteX1" fmla="*/ 126915 w 253830"/>
                    <a:gd name="connsiteY1" fmla="*/ 0 h 169273"/>
                    <a:gd name="connsiteX2" fmla="*/ 251123 w 253830"/>
                    <a:gd name="connsiteY2" fmla="*/ 150465 h 169273"/>
                    <a:gd name="connsiteX3" fmla="*/ 2706 w 253830"/>
                    <a:gd name="connsiteY3" fmla="*/ 150465 h 169273"/>
                    <a:gd name="connsiteX0" fmla="*/ 2706 w 253830"/>
                    <a:gd name="connsiteY0" fmla="*/ 150465 h 169273"/>
                    <a:gd name="connsiteX1" fmla="*/ 126915 w 253830"/>
                    <a:gd name="connsiteY1" fmla="*/ 0 h 169273"/>
                    <a:gd name="connsiteX2" fmla="*/ 251123 w 253830"/>
                    <a:gd name="connsiteY2" fmla="*/ 150465 h 169273"/>
                    <a:gd name="connsiteX3" fmla="*/ 2706 w 253830"/>
                    <a:gd name="connsiteY3" fmla="*/ 150465 h 16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3830" h="169273">
                      <a:moveTo>
                        <a:pt x="2706" y="150465"/>
                      </a:moveTo>
                      <a:cubicBezTo>
                        <a:pt x="-17995" y="125387"/>
                        <a:pt x="85512" y="0"/>
                        <a:pt x="126915" y="0"/>
                      </a:cubicBezTo>
                      <a:cubicBezTo>
                        <a:pt x="168318" y="0"/>
                        <a:pt x="271824" y="125388"/>
                        <a:pt x="251123" y="150465"/>
                      </a:cubicBezTo>
                      <a:cubicBezTo>
                        <a:pt x="230422" y="175542"/>
                        <a:pt x="23407" y="175543"/>
                        <a:pt x="2706" y="15046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二等辺三角形 35">
                  <a:extLst>
                    <a:ext uri="{FF2B5EF4-FFF2-40B4-BE49-F238E27FC236}">
                      <a16:creationId xmlns:a16="http://schemas.microsoft.com/office/drawing/2014/main" id="{0AF0B385-63FC-C1B9-3488-528E2CC48592}"/>
                    </a:ext>
                  </a:extLst>
                </p:cNvPr>
                <p:cNvSpPr/>
                <p:nvPr/>
              </p:nvSpPr>
              <p:spPr>
                <a:xfrm rot="12586513">
                  <a:off x="2557934" y="2579009"/>
                  <a:ext cx="104402" cy="103817"/>
                </a:xfrm>
                <a:prstGeom prst="triangle">
                  <a:avLst/>
                </a:prstGeom>
                <a:solidFill>
                  <a:schemeClr val="bg1"/>
                </a:solidFill>
                <a:ln w="317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二等辺三角形 36">
                  <a:extLst>
                    <a:ext uri="{FF2B5EF4-FFF2-40B4-BE49-F238E27FC236}">
                      <a16:creationId xmlns:a16="http://schemas.microsoft.com/office/drawing/2014/main" id="{E595880F-3077-A3BB-D860-5A291611EB4B}"/>
                    </a:ext>
                  </a:extLst>
                </p:cNvPr>
                <p:cNvSpPr/>
                <p:nvPr/>
              </p:nvSpPr>
              <p:spPr>
                <a:xfrm rot="9045971" flipH="1">
                  <a:off x="3309056" y="2582558"/>
                  <a:ext cx="104402" cy="103817"/>
                </a:xfrm>
                <a:prstGeom prst="triangle">
                  <a:avLst/>
                </a:prstGeom>
                <a:solidFill>
                  <a:schemeClr val="bg1"/>
                </a:solidFill>
                <a:ln w="317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円弧 37">
                  <a:extLst>
                    <a:ext uri="{FF2B5EF4-FFF2-40B4-BE49-F238E27FC236}">
                      <a16:creationId xmlns:a16="http://schemas.microsoft.com/office/drawing/2014/main" id="{4035A580-8083-F847-DBDC-21A4F615206A}"/>
                    </a:ext>
                  </a:extLst>
                </p:cNvPr>
                <p:cNvSpPr/>
                <p:nvPr/>
              </p:nvSpPr>
              <p:spPr>
                <a:xfrm rot="8116242">
                  <a:off x="2903227" y="2042397"/>
                  <a:ext cx="565237" cy="584723"/>
                </a:xfrm>
                <a:prstGeom prst="arc">
                  <a:avLst>
                    <a:gd name="adj1" fmla="val 16202756"/>
                    <a:gd name="adj2" fmla="val 0"/>
                  </a:avLst>
                </a:prstGeom>
                <a:ln w="3492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9" name="円弧 38">
                  <a:extLst>
                    <a:ext uri="{FF2B5EF4-FFF2-40B4-BE49-F238E27FC236}">
                      <a16:creationId xmlns:a16="http://schemas.microsoft.com/office/drawing/2014/main" id="{19C98428-E7B1-E606-15CE-4E6344BC5417}"/>
                    </a:ext>
                  </a:extLst>
                </p:cNvPr>
                <p:cNvSpPr/>
                <p:nvPr/>
              </p:nvSpPr>
              <p:spPr>
                <a:xfrm rot="13516242" flipH="1">
                  <a:off x="2499301" y="2040488"/>
                  <a:ext cx="565237" cy="584723"/>
                </a:xfrm>
                <a:prstGeom prst="arc">
                  <a:avLst>
                    <a:gd name="adj1" fmla="val 16202756"/>
                    <a:gd name="adj2" fmla="val 0"/>
                  </a:avLst>
                </a:prstGeom>
                <a:ln w="3492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40" name="グループ化 39">
                  <a:extLst>
                    <a:ext uri="{FF2B5EF4-FFF2-40B4-BE49-F238E27FC236}">
                      <a16:creationId xmlns:a16="http://schemas.microsoft.com/office/drawing/2014/main" id="{CD7AAD52-7363-B46B-0676-FE0C22E1B9E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42">
                  <a:off x="2466731" y="2202178"/>
                  <a:ext cx="1050945" cy="511893"/>
                  <a:chOff x="1249747" y="7690286"/>
                  <a:chExt cx="1657135" cy="807155"/>
                </a:xfrm>
              </p:grpSpPr>
              <p:sp>
                <p:nvSpPr>
                  <p:cNvPr id="41" name="円弧 40">
                    <a:extLst>
                      <a:ext uri="{FF2B5EF4-FFF2-40B4-BE49-F238E27FC236}">
                        <a16:creationId xmlns:a16="http://schemas.microsoft.com/office/drawing/2014/main" id="{FE222F16-F73F-B829-3E40-6F8563943901}"/>
                      </a:ext>
                    </a:extLst>
                  </p:cNvPr>
                  <p:cNvSpPr/>
                  <p:nvPr/>
                </p:nvSpPr>
                <p:spPr>
                  <a:xfrm rot="1686032">
                    <a:off x="2184813" y="7690286"/>
                    <a:ext cx="722069" cy="807155"/>
                  </a:xfrm>
                  <a:prstGeom prst="arc">
                    <a:avLst>
                      <a:gd name="adj1" fmla="val 17563944"/>
                      <a:gd name="adj2" fmla="val 21041991"/>
                    </a:avLst>
                  </a:prstGeom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2" name="円弧 41">
                    <a:extLst>
                      <a:ext uri="{FF2B5EF4-FFF2-40B4-BE49-F238E27FC236}">
                        <a16:creationId xmlns:a16="http://schemas.microsoft.com/office/drawing/2014/main" id="{03AFD7A9-6CA1-69EC-3DC5-3CDDECB9F60B}"/>
                      </a:ext>
                    </a:extLst>
                  </p:cNvPr>
                  <p:cNvSpPr/>
                  <p:nvPr/>
                </p:nvSpPr>
                <p:spPr>
                  <a:xfrm rot="1716592">
                    <a:off x="2494700" y="7900547"/>
                    <a:ext cx="291251" cy="387689"/>
                  </a:xfrm>
                  <a:prstGeom prst="arc">
                    <a:avLst>
                      <a:gd name="adj1" fmla="val 17563944"/>
                      <a:gd name="adj2" fmla="val 21041991"/>
                    </a:avLst>
                  </a:prstGeom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3" name="円弧 42">
                    <a:extLst>
                      <a:ext uri="{FF2B5EF4-FFF2-40B4-BE49-F238E27FC236}">
                        <a16:creationId xmlns:a16="http://schemas.microsoft.com/office/drawing/2014/main" id="{3FCA3574-ED98-5193-08D9-B9D3FE93213E}"/>
                      </a:ext>
                    </a:extLst>
                  </p:cNvPr>
                  <p:cNvSpPr/>
                  <p:nvPr/>
                </p:nvSpPr>
                <p:spPr>
                  <a:xfrm rot="19913968" flipH="1">
                    <a:off x="1249747" y="7690286"/>
                    <a:ext cx="722069" cy="807155"/>
                  </a:xfrm>
                  <a:prstGeom prst="arc">
                    <a:avLst>
                      <a:gd name="adj1" fmla="val 17563944"/>
                      <a:gd name="adj2" fmla="val 21041991"/>
                    </a:avLst>
                  </a:prstGeom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4" name="円弧 43">
                    <a:extLst>
                      <a:ext uri="{FF2B5EF4-FFF2-40B4-BE49-F238E27FC236}">
                        <a16:creationId xmlns:a16="http://schemas.microsoft.com/office/drawing/2014/main" id="{ED15E30F-6EDD-E393-4D13-DE04D3A42E5B}"/>
                      </a:ext>
                    </a:extLst>
                  </p:cNvPr>
                  <p:cNvSpPr/>
                  <p:nvPr/>
                </p:nvSpPr>
                <p:spPr>
                  <a:xfrm rot="19883408" flipH="1">
                    <a:off x="1370677" y="7900547"/>
                    <a:ext cx="291251" cy="387689"/>
                  </a:xfrm>
                  <a:prstGeom prst="arc">
                    <a:avLst>
                      <a:gd name="adj1" fmla="val 17563944"/>
                      <a:gd name="adj2" fmla="val 21041991"/>
                    </a:avLst>
                  </a:prstGeom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F08198FE-12F6-8B8E-A713-A20165F95359}"/>
                  </a:ext>
                </a:extLst>
              </p:cNvPr>
              <p:cNvSpPr/>
              <p:nvPr/>
            </p:nvSpPr>
            <p:spPr>
              <a:xfrm rot="16696242">
                <a:off x="3238695" y="531674"/>
                <a:ext cx="474290" cy="1346651"/>
              </a:xfrm>
              <a:custGeom>
                <a:avLst/>
                <a:gdLst>
                  <a:gd name="connsiteX0" fmla="*/ 87202 w 299542"/>
                  <a:gd name="connsiteY0" fmla="*/ 0 h 850489"/>
                  <a:gd name="connsiteX1" fmla="*/ 299542 w 299542"/>
                  <a:gd name="connsiteY1" fmla="*/ 846067 h 850489"/>
                  <a:gd name="connsiteX2" fmla="*/ 297399 w 299542"/>
                  <a:gd name="connsiteY2" fmla="*/ 847086 h 850489"/>
                  <a:gd name="connsiteX3" fmla="*/ 159590 w 299542"/>
                  <a:gd name="connsiteY3" fmla="*/ 764282 h 850489"/>
                  <a:gd name="connsiteX4" fmla="*/ 3404 w 299542"/>
                  <a:gd name="connsiteY4" fmla="*/ 137853 h 850489"/>
                  <a:gd name="connsiteX5" fmla="*/ 86208 w 299542"/>
                  <a:gd name="connsiteY5" fmla="*/ 45 h 85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542" h="850489">
                    <a:moveTo>
                      <a:pt x="87202" y="0"/>
                    </a:moveTo>
                    <a:lnTo>
                      <a:pt x="299542" y="846067"/>
                    </a:lnTo>
                    <a:lnTo>
                      <a:pt x="297399" y="847086"/>
                    </a:lnTo>
                    <a:cubicBezTo>
                      <a:pt x="236479" y="862275"/>
                      <a:pt x="174779" y="825202"/>
                      <a:pt x="159590" y="764282"/>
                    </a:cubicBezTo>
                    <a:lnTo>
                      <a:pt x="3404" y="137853"/>
                    </a:lnTo>
                    <a:cubicBezTo>
                      <a:pt x="-11785" y="76933"/>
                      <a:pt x="25288" y="15234"/>
                      <a:pt x="86208" y="45"/>
                    </a:cubicBezTo>
                    <a:close/>
                  </a:path>
                </a:pathLst>
              </a:custGeom>
              <a:solidFill>
                <a:srgbClr val="1C2B6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FBBF43EF-8CF5-2485-8B10-CC4AD207131F}"/>
                  </a:ext>
                </a:extLst>
              </p:cNvPr>
              <p:cNvSpPr>
                <a:spLocks/>
              </p:cNvSpPr>
              <p:nvPr/>
            </p:nvSpPr>
            <p:spPr>
              <a:xfrm rot="16943394">
                <a:off x="4987728" y="2483302"/>
                <a:ext cx="719193" cy="102603"/>
              </a:xfrm>
              <a:custGeom>
                <a:avLst/>
                <a:gdLst>
                  <a:gd name="connsiteX0" fmla="*/ 0 w 180000"/>
                  <a:gd name="connsiteY0" fmla="*/ 288000 h 288000"/>
                  <a:gd name="connsiteX1" fmla="*/ 0 w 180000"/>
                  <a:gd name="connsiteY1" fmla="*/ 0 h 288000"/>
                  <a:gd name="connsiteX2" fmla="*/ 180000 w 180000"/>
                  <a:gd name="connsiteY2" fmla="*/ 0 h 288000"/>
                  <a:gd name="connsiteX3" fmla="*/ 180000 w 180000"/>
                  <a:gd name="connsiteY3" fmla="*/ 28800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288000">
                    <a:moveTo>
                      <a:pt x="0" y="288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288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noFill/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57A7F28A-06F1-B6A1-1AC2-39174AF6AF69}"/>
                  </a:ext>
                </a:extLst>
              </p:cNvPr>
              <p:cNvSpPr>
                <a:spLocks/>
              </p:cNvSpPr>
              <p:nvPr/>
            </p:nvSpPr>
            <p:spPr>
              <a:xfrm rot="17470222">
                <a:off x="5195755" y="2554386"/>
                <a:ext cx="719193" cy="102603"/>
              </a:xfrm>
              <a:custGeom>
                <a:avLst/>
                <a:gdLst>
                  <a:gd name="connsiteX0" fmla="*/ 0 w 180000"/>
                  <a:gd name="connsiteY0" fmla="*/ 288000 h 288000"/>
                  <a:gd name="connsiteX1" fmla="*/ 0 w 180000"/>
                  <a:gd name="connsiteY1" fmla="*/ 0 h 288000"/>
                  <a:gd name="connsiteX2" fmla="*/ 180000 w 180000"/>
                  <a:gd name="connsiteY2" fmla="*/ 0 h 288000"/>
                  <a:gd name="connsiteX3" fmla="*/ 180000 w 180000"/>
                  <a:gd name="connsiteY3" fmla="*/ 28800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288000">
                    <a:moveTo>
                      <a:pt x="0" y="288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288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noFill/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41" name="グループ化 940">
            <a:extLst>
              <a:ext uri="{FF2B5EF4-FFF2-40B4-BE49-F238E27FC236}">
                <a16:creationId xmlns:a16="http://schemas.microsoft.com/office/drawing/2014/main" id="{63172E19-0D65-4B30-7740-AE3FE801E080}"/>
              </a:ext>
            </a:extLst>
          </p:cNvPr>
          <p:cNvGrpSpPr/>
          <p:nvPr/>
        </p:nvGrpSpPr>
        <p:grpSpPr>
          <a:xfrm>
            <a:off x="5788098" y="8507573"/>
            <a:ext cx="944050" cy="1282104"/>
            <a:chOff x="5788098" y="8507573"/>
            <a:chExt cx="944050" cy="1282104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56782E0E-0720-0769-0150-FA5528D46A73}"/>
                </a:ext>
              </a:extLst>
            </p:cNvPr>
            <p:cNvGrpSpPr/>
            <p:nvPr/>
          </p:nvGrpSpPr>
          <p:grpSpPr>
            <a:xfrm>
              <a:off x="5788098" y="8763496"/>
              <a:ext cx="944050" cy="1026181"/>
              <a:chOff x="5494815" y="8763496"/>
              <a:chExt cx="944050" cy="1026181"/>
            </a:xfrm>
          </p:grpSpPr>
          <p:sp>
            <p:nvSpPr>
              <p:cNvPr id="796" name="フリーフォーム: 図形 795">
                <a:extLst>
                  <a:ext uri="{FF2B5EF4-FFF2-40B4-BE49-F238E27FC236}">
                    <a16:creationId xmlns:a16="http://schemas.microsoft.com/office/drawing/2014/main" id="{155C91BE-E415-535B-EE35-912D02390652}"/>
                  </a:ext>
                </a:extLst>
              </p:cNvPr>
              <p:cNvSpPr/>
              <p:nvPr/>
            </p:nvSpPr>
            <p:spPr>
              <a:xfrm rot="16200000">
                <a:off x="6008333" y="9581829"/>
                <a:ext cx="52965" cy="216000"/>
              </a:xfrm>
              <a:custGeom>
                <a:avLst/>
                <a:gdLst>
                  <a:gd name="connsiteX0" fmla="*/ 72000 w 72000"/>
                  <a:gd name="connsiteY0" fmla="*/ 0 h 216000"/>
                  <a:gd name="connsiteX1" fmla="*/ 72000 w 72000"/>
                  <a:gd name="connsiteY1" fmla="*/ 216000 h 216000"/>
                  <a:gd name="connsiteX2" fmla="*/ 0 w 72000"/>
                  <a:gd name="connsiteY2" fmla="*/ 144000 h 216000"/>
                  <a:gd name="connsiteX3" fmla="*/ 0 w 72000"/>
                  <a:gd name="connsiteY3" fmla="*/ 72000 h 216000"/>
                  <a:gd name="connsiteX4" fmla="*/ 72000 w 72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00" h="216000">
                    <a:moveTo>
                      <a:pt x="72000" y="0"/>
                    </a:moveTo>
                    <a:lnTo>
                      <a:pt x="72000" y="216000"/>
                    </a:lnTo>
                    <a:lnTo>
                      <a:pt x="0" y="144000"/>
                    </a:lnTo>
                    <a:lnTo>
                      <a:pt x="0" y="72000"/>
                    </a:lnTo>
                    <a:lnTo>
                      <a:pt x="7200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4" name="フリーフォーム: 図形 793">
                <a:extLst>
                  <a:ext uri="{FF2B5EF4-FFF2-40B4-BE49-F238E27FC236}">
                    <a16:creationId xmlns:a16="http://schemas.microsoft.com/office/drawing/2014/main" id="{D187B04C-16EB-52D7-A297-2AA78C8EC42C}"/>
                  </a:ext>
                </a:extLst>
              </p:cNvPr>
              <p:cNvSpPr/>
              <p:nvPr/>
            </p:nvSpPr>
            <p:spPr>
              <a:xfrm rot="16200000">
                <a:off x="5576333" y="9581829"/>
                <a:ext cx="52965" cy="216000"/>
              </a:xfrm>
              <a:custGeom>
                <a:avLst/>
                <a:gdLst>
                  <a:gd name="connsiteX0" fmla="*/ 72000 w 72000"/>
                  <a:gd name="connsiteY0" fmla="*/ 0 h 216000"/>
                  <a:gd name="connsiteX1" fmla="*/ 72000 w 72000"/>
                  <a:gd name="connsiteY1" fmla="*/ 216000 h 216000"/>
                  <a:gd name="connsiteX2" fmla="*/ 0 w 72000"/>
                  <a:gd name="connsiteY2" fmla="*/ 144000 h 216000"/>
                  <a:gd name="connsiteX3" fmla="*/ 0 w 72000"/>
                  <a:gd name="connsiteY3" fmla="*/ 72000 h 216000"/>
                  <a:gd name="connsiteX4" fmla="*/ 72000 w 72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00" h="216000">
                    <a:moveTo>
                      <a:pt x="72000" y="0"/>
                    </a:moveTo>
                    <a:lnTo>
                      <a:pt x="72000" y="216000"/>
                    </a:lnTo>
                    <a:lnTo>
                      <a:pt x="0" y="144000"/>
                    </a:lnTo>
                    <a:lnTo>
                      <a:pt x="0" y="72000"/>
                    </a:lnTo>
                    <a:lnTo>
                      <a:pt x="7200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8" name="フリーフォーム: 図形 797">
                <a:extLst>
                  <a:ext uri="{FF2B5EF4-FFF2-40B4-BE49-F238E27FC236}">
                    <a16:creationId xmlns:a16="http://schemas.microsoft.com/office/drawing/2014/main" id="{4E853803-F2A8-EA86-DF5C-ECCAE3A56F5A}"/>
                  </a:ext>
                </a:extLst>
              </p:cNvPr>
              <p:cNvSpPr/>
              <p:nvPr/>
            </p:nvSpPr>
            <p:spPr>
              <a:xfrm rot="5400000">
                <a:off x="6224143" y="8992046"/>
                <a:ext cx="53346" cy="216000"/>
              </a:xfrm>
              <a:custGeom>
                <a:avLst/>
                <a:gdLst>
                  <a:gd name="connsiteX0" fmla="*/ 72000 w 72000"/>
                  <a:gd name="connsiteY0" fmla="*/ 0 h 216000"/>
                  <a:gd name="connsiteX1" fmla="*/ 72000 w 72000"/>
                  <a:gd name="connsiteY1" fmla="*/ 216000 h 216000"/>
                  <a:gd name="connsiteX2" fmla="*/ 0 w 72000"/>
                  <a:gd name="connsiteY2" fmla="*/ 144000 h 216000"/>
                  <a:gd name="connsiteX3" fmla="*/ 0 w 72000"/>
                  <a:gd name="connsiteY3" fmla="*/ 72000 h 216000"/>
                  <a:gd name="connsiteX4" fmla="*/ 72000 w 72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00" h="216000">
                    <a:moveTo>
                      <a:pt x="72000" y="0"/>
                    </a:moveTo>
                    <a:lnTo>
                      <a:pt x="72000" y="216000"/>
                    </a:lnTo>
                    <a:lnTo>
                      <a:pt x="0" y="144000"/>
                    </a:lnTo>
                    <a:lnTo>
                      <a:pt x="0" y="72000"/>
                    </a:lnTo>
                    <a:lnTo>
                      <a:pt x="7200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0" name="フリーフォーム: 図形 799">
                <a:extLst>
                  <a:ext uri="{FF2B5EF4-FFF2-40B4-BE49-F238E27FC236}">
                    <a16:creationId xmlns:a16="http://schemas.microsoft.com/office/drawing/2014/main" id="{24A502FC-B3F6-4CCA-7127-ABB3FE126D24}"/>
                  </a:ext>
                </a:extLst>
              </p:cNvPr>
              <p:cNvSpPr/>
              <p:nvPr/>
            </p:nvSpPr>
            <p:spPr>
              <a:xfrm rot="5400000">
                <a:off x="5792143" y="8992046"/>
                <a:ext cx="53346" cy="216000"/>
              </a:xfrm>
              <a:custGeom>
                <a:avLst/>
                <a:gdLst>
                  <a:gd name="connsiteX0" fmla="*/ 72000 w 72000"/>
                  <a:gd name="connsiteY0" fmla="*/ 0 h 216000"/>
                  <a:gd name="connsiteX1" fmla="*/ 72000 w 72000"/>
                  <a:gd name="connsiteY1" fmla="*/ 216000 h 216000"/>
                  <a:gd name="connsiteX2" fmla="*/ 0 w 72000"/>
                  <a:gd name="connsiteY2" fmla="*/ 144000 h 216000"/>
                  <a:gd name="connsiteX3" fmla="*/ 0 w 72000"/>
                  <a:gd name="connsiteY3" fmla="*/ 72000 h 216000"/>
                  <a:gd name="connsiteX4" fmla="*/ 72000 w 72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00" h="216000">
                    <a:moveTo>
                      <a:pt x="72000" y="0"/>
                    </a:moveTo>
                    <a:lnTo>
                      <a:pt x="72000" y="216000"/>
                    </a:lnTo>
                    <a:lnTo>
                      <a:pt x="0" y="144000"/>
                    </a:lnTo>
                    <a:lnTo>
                      <a:pt x="0" y="72000"/>
                    </a:lnTo>
                    <a:lnTo>
                      <a:pt x="7200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4" name="正方形/長方形 783">
                <a:extLst>
                  <a:ext uri="{FF2B5EF4-FFF2-40B4-BE49-F238E27FC236}">
                    <a16:creationId xmlns:a16="http://schemas.microsoft.com/office/drawing/2014/main" id="{1CE54111-F44E-538B-D46C-434BAF1293DB}"/>
                  </a:ext>
                </a:extLst>
              </p:cNvPr>
              <p:cNvSpPr/>
              <p:nvPr/>
            </p:nvSpPr>
            <p:spPr>
              <a:xfrm>
                <a:off x="5494815" y="9126223"/>
                <a:ext cx="864000" cy="540000"/>
              </a:xfrm>
              <a:prstGeom prst="rect">
                <a:avLst/>
              </a:prstGeom>
              <a:solidFill>
                <a:srgbClr val="898B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5" name="正方形/長方形 784">
                <a:extLst>
                  <a:ext uri="{FF2B5EF4-FFF2-40B4-BE49-F238E27FC236}">
                    <a16:creationId xmlns:a16="http://schemas.microsoft.com/office/drawing/2014/main" id="{196EFB06-7BFD-F25F-4778-12D42B5DEC29}"/>
                  </a:ext>
                </a:extLst>
              </p:cNvPr>
              <p:cNvSpPr/>
              <p:nvPr/>
            </p:nvSpPr>
            <p:spPr>
              <a:xfrm>
                <a:off x="5494815" y="9350264"/>
                <a:ext cx="864000" cy="102380"/>
              </a:xfrm>
              <a:prstGeom prst="rect">
                <a:avLst/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6" name="正方形/長方形 785">
                <a:extLst>
                  <a:ext uri="{FF2B5EF4-FFF2-40B4-BE49-F238E27FC236}">
                    <a16:creationId xmlns:a16="http://schemas.microsoft.com/office/drawing/2014/main" id="{26DAE716-B399-1D17-649B-361952B7B716}"/>
                  </a:ext>
                </a:extLst>
              </p:cNvPr>
              <p:cNvSpPr/>
              <p:nvPr/>
            </p:nvSpPr>
            <p:spPr>
              <a:xfrm>
                <a:off x="5494815" y="9523242"/>
                <a:ext cx="864000" cy="102380"/>
              </a:xfrm>
              <a:prstGeom prst="rect">
                <a:avLst/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7" name="正方形/長方形 786">
                <a:extLst>
                  <a:ext uri="{FF2B5EF4-FFF2-40B4-BE49-F238E27FC236}">
                    <a16:creationId xmlns:a16="http://schemas.microsoft.com/office/drawing/2014/main" id="{2C9CAA22-DBEB-BF6A-0E3E-4D4373F3A02D}"/>
                  </a:ext>
                </a:extLst>
              </p:cNvPr>
              <p:cNvSpPr/>
              <p:nvPr/>
            </p:nvSpPr>
            <p:spPr>
              <a:xfrm>
                <a:off x="5494815" y="9126223"/>
                <a:ext cx="864000" cy="149568"/>
              </a:xfrm>
              <a:prstGeom prst="rect">
                <a:avLst/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8" name="フリーフォーム: 図形 787">
                <a:extLst>
                  <a:ext uri="{FF2B5EF4-FFF2-40B4-BE49-F238E27FC236}">
                    <a16:creationId xmlns:a16="http://schemas.microsoft.com/office/drawing/2014/main" id="{49815776-AEBE-FEF0-B5BD-EC92CA3E39A5}"/>
                  </a:ext>
                </a:extLst>
              </p:cNvPr>
              <p:cNvSpPr/>
              <p:nvPr/>
            </p:nvSpPr>
            <p:spPr>
              <a:xfrm>
                <a:off x="6358815" y="9126223"/>
                <a:ext cx="80050" cy="540000"/>
              </a:xfrm>
              <a:custGeom>
                <a:avLst/>
                <a:gdLst>
                  <a:gd name="connsiteX0" fmla="*/ 0 w 144000"/>
                  <a:gd name="connsiteY0" fmla="*/ 0 h 540000"/>
                  <a:gd name="connsiteX1" fmla="*/ 144000 w 144000"/>
                  <a:gd name="connsiteY1" fmla="*/ 144000 h 540000"/>
                  <a:gd name="connsiteX2" fmla="*/ 144000 w 144000"/>
                  <a:gd name="connsiteY2" fmla="*/ 396000 h 540000"/>
                  <a:gd name="connsiteX3" fmla="*/ 0 w 144000"/>
                  <a:gd name="connsiteY3" fmla="*/ 540000 h 540000"/>
                  <a:gd name="connsiteX4" fmla="*/ 0 w 144000"/>
                  <a:gd name="connsiteY4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00" h="540000">
                    <a:moveTo>
                      <a:pt x="0" y="0"/>
                    </a:moveTo>
                    <a:lnTo>
                      <a:pt x="144000" y="144000"/>
                    </a:lnTo>
                    <a:lnTo>
                      <a:pt x="144000" y="396000"/>
                    </a:lnTo>
                    <a:lnTo>
                      <a:pt x="0" y="54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89" name="直線コネクタ 788">
                <a:extLst>
                  <a:ext uri="{FF2B5EF4-FFF2-40B4-BE49-F238E27FC236}">
                    <a16:creationId xmlns:a16="http://schemas.microsoft.com/office/drawing/2014/main" id="{21C92F25-2F25-1322-0DFD-B95EC8940F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6815" y="9126223"/>
                <a:ext cx="0" cy="540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直線コネクタ 789">
                <a:extLst>
                  <a:ext uri="{FF2B5EF4-FFF2-40B4-BE49-F238E27FC236}">
                    <a16:creationId xmlns:a16="http://schemas.microsoft.com/office/drawing/2014/main" id="{3019FC95-ACC8-4DFF-0838-401658D6ED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2815" y="9126223"/>
                <a:ext cx="0" cy="540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直線コネクタ 790">
                <a:extLst>
                  <a:ext uri="{FF2B5EF4-FFF2-40B4-BE49-F238E27FC236}">
                    <a16:creationId xmlns:a16="http://schemas.microsoft.com/office/drawing/2014/main" id="{57D3C8EB-B29B-8520-D955-F8C5687A74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0815" y="9126223"/>
                <a:ext cx="0" cy="540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2" name="正方形/長方形 791">
                <a:extLst>
                  <a:ext uri="{FF2B5EF4-FFF2-40B4-BE49-F238E27FC236}">
                    <a16:creationId xmlns:a16="http://schemas.microsoft.com/office/drawing/2014/main" id="{2EB42AFE-D028-512F-3F36-B4E657622B5E}"/>
                  </a:ext>
                </a:extLst>
              </p:cNvPr>
              <p:cNvSpPr/>
              <p:nvPr/>
            </p:nvSpPr>
            <p:spPr>
              <a:xfrm>
                <a:off x="5839998" y="8763496"/>
                <a:ext cx="216000" cy="216000"/>
              </a:xfrm>
              <a:prstGeom prst="rect">
                <a:avLst/>
              </a:prstGeom>
              <a:solidFill>
                <a:srgbClr val="1C2B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テキスト ボックス 354">
                <a:extLst>
                  <a:ext uri="{FF2B5EF4-FFF2-40B4-BE49-F238E27FC236}">
                    <a16:creationId xmlns:a16="http://schemas.microsoft.com/office/drawing/2014/main" id="{15535C9C-B0F9-6C34-8C46-0103AF4A072B}"/>
                  </a:ext>
                </a:extLst>
              </p:cNvPr>
              <p:cNvSpPr txBox="1"/>
              <p:nvPr/>
            </p:nvSpPr>
            <p:spPr>
              <a:xfrm flipH="1">
                <a:off x="5897574" y="9620400"/>
                <a:ext cx="27924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</a:rPr>
                  <a:t>**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D2F283F9-56B2-24CB-C91A-1825A5567A4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151584" y="8534076"/>
              <a:ext cx="334800" cy="100440"/>
            </a:xfrm>
            <a:custGeom>
              <a:avLst/>
              <a:gdLst>
                <a:gd name="connsiteX0" fmla="*/ 0 w 360000"/>
                <a:gd name="connsiteY0" fmla="*/ 0 h 216000"/>
                <a:gd name="connsiteX1" fmla="*/ 360000 w 360000"/>
                <a:gd name="connsiteY1" fmla="*/ 0 h 216000"/>
                <a:gd name="connsiteX2" fmla="*/ 301127 w 360000"/>
                <a:gd name="connsiteY2" fmla="*/ 216000 h 216000"/>
                <a:gd name="connsiteX3" fmla="*/ 58874 w 360000"/>
                <a:gd name="connsiteY3" fmla="*/ 216000 h 216000"/>
                <a:gd name="connsiteX4" fmla="*/ 0 w 360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216000">
                  <a:moveTo>
                    <a:pt x="0" y="0"/>
                  </a:moveTo>
                  <a:lnTo>
                    <a:pt x="360000" y="0"/>
                  </a:lnTo>
                  <a:lnTo>
                    <a:pt x="301127" y="216000"/>
                  </a:lnTo>
                  <a:lnTo>
                    <a:pt x="58874" y="21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テキスト ボックス 344">
              <a:extLst>
                <a:ext uri="{FF2B5EF4-FFF2-40B4-BE49-F238E27FC236}">
                  <a16:creationId xmlns:a16="http://schemas.microsoft.com/office/drawing/2014/main" id="{46D5D97B-8CFD-18C6-27AD-2A2F6B9B2884}"/>
                </a:ext>
              </a:extLst>
            </p:cNvPr>
            <p:cNvSpPr txBox="1"/>
            <p:nvPr/>
          </p:nvSpPr>
          <p:spPr>
            <a:xfrm flipH="1">
              <a:off x="6181041" y="8507573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</a:rPr>
                <a:t>T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947" name="グループ化 946">
            <a:extLst>
              <a:ext uri="{FF2B5EF4-FFF2-40B4-BE49-F238E27FC236}">
                <a16:creationId xmlns:a16="http://schemas.microsoft.com/office/drawing/2014/main" id="{49E3BCBC-FE24-4577-03B0-CEEE60DFF805}"/>
              </a:ext>
            </a:extLst>
          </p:cNvPr>
          <p:cNvGrpSpPr/>
          <p:nvPr/>
        </p:nvGrpSpPr>
        <p:grpSpPr>
          <a:xfrm>
            <a:off x="3273841" y="5835742"/>
            <a:ext cx="3459143" cy="3777515"/>
            <a:chOff x="3273841" y="5835742"/>
            <a:chExt cx="3459143" cy="3777515"/>
          </a:xfrm>
        </p:grpSpPr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A91C3466-4ADD-27BD-9D83-D065D4849203}"/>
                </a:ext>
              </a:extLst>
            </p:cNvPr>
            <p:cNvSpPr/>
            <p:nvPr/>
          </p:nvSpPr>
          <p:spPr>
            <a:xfrm>
              <a:off x="5076984" y="6663742"/>
              <a:ext cx="828001" cy="1980000"/>
            </a:xfrm>
            <a:custGeom>
              <a:avLst/>
              <a:gdLst>
                <a:gd name="connsiteX0" fmla="*/ 0 w 828001"/>
                <a:gd name="connsiteY0" fmla="*/ 0 h 1980000"/>
                <a:gd name="connsiteX1" fmla="*/ 469086 w 828001"/>
                <a:gd name="connsiteY1" fmla="*/ 0 h 1980000"/>
                <a:gd name="connsiteX2" fmla="*/ 469086 w 828001"/>
                <a:gd name="connsiteY2" fmla="*/ 255324 h 1980000"/>
                <a:gd name="connsiteX3" fmla="*/ 720000 w 828001"/>
                <a:gd name="connsiteY3" fmla="*/ 255324 h 1980000"/>
                <a:gd name="connsiteX4" fmla="*/ 720000 w 828001"/>
                <a:gd name="connsiteY4" fmla="*/ 435876 h 1980000"/>
                <a:gd name="connsiteX5" fmla="*/ 828001 w 828001"/>
                <a:gd name="connsiteY5" fmla="*/ 435876 h 1980000"/>
                <a:gd name="connsiteX6" fmla="*/ 828001 w 828001"/>
                <a:gd name="connsiteY6" fmla="*/ 471876 h 1980000"/>
                <a:gd name="connsiteX7" fmla="*/ 828000 w 828001"/>
                <a:gd name="connsiteY7" fmla="*/ 471876 h 1980000"/>
                <a:gd name="connsiteX8" fmla="*/ 828000 w 828001"/>
                <a:gd name="connsiteY8" fmla="*/ 1980000 h 1980000"/>
                <a:gd name="connsiteX9" fmla="*/ 0 w 828001"/>
                <a:gd name="connsiteY9" fmla="*/ 1980000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001" h="1980000">
                  <a:moveTo>
                    <a:pt x="0" y="0"/>
                  </a:moveTo>
                  <a:lnTo>
                    <a:pt x="469086" y="0"/>
                  </a:lnTo>
                  <a:lnTo>
                    <a:pt x="469086" y="255324"/>
                  </a:lnTo>
                  <a:lnTo>
                    <a:pt x="720000" y="255324"/>
                  </a:lnTo>
                  <a:lnTo>
                    <a:pt x="720000" y="435876"/>
                  </a:lnTo>
                  <a:lnTo>
                    <a:pt x="828001" y="435876"/>
                  </a:lnTo>
                  <a:lnTo>
                    <a:pt x="828001" y="471876"/>
                  </a:lnTo>
                  <a:lnTo>
                    <a:pt x="828000" y="471876"/>
                  </a:lnTo>
                  <a:lnTo>
                    <a:pt x="828000" y="1980000"/>
                  </a:lnTo>
                  <a:lnTo>
                    <a:pt x="0" y="1980000"/>
                  </a:lnTo>
                  <a:close/>
                </a:path>
              </a:pathLst>
            </a:cu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0A7D8339-E3DD-E03F-F145-3CD57105F161}"/>
                </a:ext>
              </a:extLst>
            </p:cNvPr>
            <p:cNvSpPr/>
            <p:nvPr/>
          </p:nvSpPr>
          <p:spPr>
            <a:xfrm>
              <a:off x="4079934" y="6663741"/>
              <a:ext cx="379596" cy="57049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EFF7B4EE-D83E-3E00-50B3-2EDBA45DE444}"/>
                </a:ext>
              </a:extLst>
            </p:cNvPr>
            <p:cNvSpPr/>
            <p:nvPr/>
          </p:nvSpPr>
          <p:spPr>
            <a:xfrm>
              <a:off x="3420127" y="6663742"/>
              <a:ext cx="828000" cy="1980000"/>
            </a:xfrm>
            <a:custGeom>
              <a:avLst/>
              <a:gdLst>
                <a:gd name="connsiteX0" fmla="*/ 358914 w 828000"/>
                <a:gd name="connsiteY0" fmla="*/ 0 h 1980000"/>
                <a:gd name="connsiteX1" fmla="*/ 689115 w 828000"/>
                <a:gd name="connsiteY1" fmla="*/ 0 h 1980000"/>
                <a:gd name="connsiteX2" fmla="*/ 689115 w 828000"/>
                <a:gd name="connsiteY2" fmla="*/ 552021 h 1980000"/>
                <a:gd name="connsiteX3" fmla="*/ 828000 w 828000"/>
                <a:gd name="connsiteY3" fmla="*/ 552021 h 1980000"/>
                <a:gd name="connsiteX4" fmla="*/ 828000 w 828000"/>
                <a:gd name="connsiteY4" fmla="*/ 1980000 h 1980000"/>
                <a:gd name="connsiteX5" fmla="*/ 0 w 828000"/>
                <a:gd name="connsiteY5" fmla="*/ 1980000 h 1980000"/>
                <a:gd name="connsiteX6" fmla="*/ 0 w 828000"/>
                <a:gd name="connsiteY6" fmla="*/ 471876 h 1980000"/>
                <a:gd name="connsiteX7" fmla="*/ 0 w 828000"/>
                <a:gd name="connsiteY7" fmla="*/ 468000 h 1980000"/>
                <a:gd name="connsiteX8" fmla="*/ 0 w 828000"/>
                <a:gd name="connsiteY8" fmla="*/ 435876 h 1980000"/>
                <a:gd name="connsiteX9" fmla="*/ 108000 w 828000"/>
                <a:gd name="connsiteY9" fmla="*/ 435876 h 1980000"/>
                <a:gd name="connsiteX10" fmla="*/ 108000 w 828000"/>
                <a:gd name="connsiteY10" fmla="*/ 255324 h 1980000"/>
                <a:gd name="connsiteX11" fmla="*/ 358914 w 828000"/>
                <a:gd name="connsiteY11" fmla="*/ 255324 h 1980000"/>
                <a:gd name="connsiteX12" fmla="*/ 358914 w 828000"/>
                <a:gd name="connsiteY12" fmla="*/ 0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000" h="1980000">
                  <a:moveTo>
                    <a:pt x="358914" y="0"/>
                  </a:moveTo>
                  <a:lnTo>
                    <a:pt x="689115" y="0"/>
                  </a:lnTo>
                  <a:lnTo>
                    <a:pt x="689115" y="552021"/>
                  </a:lnTo>
                  <a:lnTo>
                    <a:pt x="828000" y="552021"/>
                  </a:lnTo>
                  <a:lnTo>
                    <a:pt x="828000" y="1980000"/>
                  </a:lnTo>
                  <a:lnTo>
                    <a:pt x="0" y="1980000"/>
                  </a:lnTo>
                  <a:lnTo>
                    <a:pt x="0" y="471876"/>
                  </a:lnTo>
                  <a:lnTo>
                    <a:pt x="0" y="468000"/>
                  </a:lnTo>
                  <a:lnTo>
                    <a:pt x="0" y="435876"/>
                  </a:lnTo>
                  <a:lnTo>
                    <a:pt x="108000" y="435876"/>
                  </a:lnTo>
                  <a:lnTo>
                    <a:pt x="108000" y="255324"/>
                  </a:lnTo>
                  <a:lnTo>
                    <a:pt x="358914" y="255324"/>
                  </a:lnTo>
                  <a:lnTo>
                    <a:pt x="358914" y="0"/>
                  </a:lnTo>
                  <a:close/>
                </a:path>
              </a:pathLst>
            </a:custGeom>
            <a:solidFill>
              <a:srgbClr val="898B8A"/>
            </a:solidFill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3EFF3F6C-FBD0-E706-CD3E-10907F0B8F0E}"/>
                </a:ext>
              </a:extLst>
            </p:cNvPr>
            <p:cNvSpPr/>
            <p:nvPr/>
          </p:nvSpPr>
          <p:spPr>
            <a:xfrm>
              <a:off x="4248983" y="6663742"/>
              <a:ext cx="828000" cy="1980000"/>
            </a:xfrm>
            <a:custGeom>
              <a:avLst/>
              <a:gdLst>
                <a:gd name="connsiteX0" fmla="*/ 193634 w 828000"/>
                <a:gd name="connsiteY0" fmla="*/ 0 h 1980000"/>
                <a:gd name="connsiteX1" fmla="*/ 828000 w 828000"/>
                <a:gd name="connsiteY1" fmla="*/ 0 h 1980000"/>
                <a:gd name="connsiteX2" fmla="*/ 828000 w 828000"/>
                <a:gd name="connsiteY2" fmla="*/ 1980000 h 1980000"/>
                <a:gd name="connsiteX3" fmla="*/ 0 w 828000"/>
                <a:gd name="connsiteY3" fmla="*/ 1980000 h 1980000"/>
                <a:gd name="connsiteX4" fmla="*/ 0 w 828000"/>
                <a:gd name="connsiteY4" fmla="*/ 552021 h 1980000"/>
                <a:gd name="connsiteX5" fmla="*/ 193634 w 828000"/>
                <a:gd name="connsiteY5" fmla="*/ 552021 h 1980000"/>
                <a:gd name="connsiteX6" fmla="*/ 193634 w 828000"/>
                <a:gd name="connsiteY6" fmla="*/ 0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000" h="1980000">
                  <a:moveTo>
                    <a:pt x="193634" y="0"/>
                  </a:moveTo>
                  <a:lnTo>
                    <a:pt x="828000" y="0"/>
                  </a:lnTo>
                  <a:lnTo>
                    <a:pt x="828000" y="1980000"/>
                  </a:lnTo>
                  <a:lnTo>
                    <a:pt x="0" y="1980000"/>
                  </a:lnTo>
                  <a:lnTo>
                    <a:pt x="0" y="552021"/>
                  </a:lnTo>
                  <a:lnTo>
                    <a:pt x="193634" y="552021"/>
                  </a:lnTo>
                  <a:lnTo>
                    <a:pt x="193634" y="0"/>
                  </a:lnTo>
                  <a:close/>
                </a:path>
              </a:pathLst>
            </a:custGeom>
            <a:solidFill>
              <a:srgbClr val="898B8A"/>
            </a:solidFill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19D8CDAE-0801-332D-0086-7E50EC5AE0EC}"/>
                </a:ext>
              </a:extLst>
            </p:cNvPr>
            <p:cNvSpPr/>
            <p:nvPr/>
          </p:nvSpPr>
          <p:spPr>
            <a:xfrm rot="16200000">
              <a:off x="4912085" y="6359309"/>
              <a:ext cx="473429" cy="144000"/>
            </a:xfrm>
            <a:custGeom>
              <a:avLst/>
              <a:gdLst>
                <a:gd name="connsiteX0" fmla="*/ 504000 w 504000"/>
                <a:gd name="connsiteY0" fmla="*/ 0 h 144000"/>
                <a:gd name="connsiteX1" fmla="*/ 504000 w 504000"/>
                <a:gd name="connsiteY1" fmla="*/ 1 h 144000"/>
                <a:gd name="connsiteX2" fmla="*/ 360001 w 504000"/>
                <a:gd name="connsiteY2" fmla="*/ 144000 h 144000"/>
                <a:gd name="connsiteX3" fmla="*/ 144000 w 504000"/>
                <a:gd name="connsiteY3" fmla="*/ 144000 h 144000"/>
                <a:gd name="connsiteX4" fmla="*/ 0 w 504000"/>
                <a:gd name="connsiteY4" fmla="*/ 0 h 144000"/>
                <a:gd name="connsiteX5" fmla="*/ 504000 w 504000"/>
                <a:gd name="connsiteY5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000" h="144000">
                  <a:moveTo>
                    <a:pt x="504000" y="0"/>
                  </a:moveTo>
                  <a:lnTo>
                    <a:pt x="504000" y="1"/>
                  </a:lnTo>
                  <a:lnTo>
                    <a:pt x="360001" y="144000"/>
                  </a:lnTo>
                  <a:lnTo>
                    <a:pt x="144000" y="144000"/>
                  </a:lnTo>
                  <a:lnTo>
                    <a:pt x="0" y="0"/>
                  </a:lnTo>
                  <a:lnTo>
                    <a:pt x="504000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33669401-2F4F-3858-6A8E-5D34956F4538}"/>
                </a:ext>
              </a:extLst>
            </p:cNvPr>
            <p:cNvSpPr/>
            <p:nvPr/>
          </p:nvSpPr>
          <p:spPr>
            <a:xfrm rot="5400000">
              <a:off x="4008864" y="6287612"/>
              <a:ext cx="330033" cy="144000"/>
            </a:xfrm>
            <a:custGeom>
              <a:avLst/>
              <a:gdLst>
                <a:gd name="connsiteX0" fmla="*/ 504000 w 504000"/>
                <a:gd name="connsiteY0" fmla="*/ 0 h 144000"/>
                <a:gd name="connsiteX1" fmla="*/ 504000 w 504000"/>
                <a:gd name="connsiteY1" fmla="*/ 1 h 144000"/>
                <a:gd name="connsiteX2" fmla="*/ 360001 w 504000"/>
                <a:gd name="connsiteY2" fmla="*/ 144000 h 144000"/>
                <a:gd name="connsiteX3" fmla="*/ 144000 w 504000"/>
                <a:gd name="connsiteY3" fmla="*/ 144000 h 144000"/>
                <a:gd name="connsiteX4" fmla="*/ 0 w 504000"/>
                <a:gd name="connsiteY4" fmla="*/ 0 h 144000"/>
                <a:gd name="connsiteX5" fmla="*/ 504000 w 504000"/>
                <a:gd name="connsiteY5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000" h="144000">
                  <a:moveTo>
                    <a:pt x="504000" y="0"/>
                  </a:moveTo>
                  <a:lnTo>
                    <a:pt x="504000" y="1"/>
                  </a:lnTo>
                  <a:lnTo>
                    <a:pt x="360001" y="144000"/>
                  </a:lnTo>
                  <a:lnTo>
                    <a:pt x="144000" y="144000"/>
                  </a:lnTo>
                  <a:lnTo>
                    <a:pt x="0" y="0"/>
                  </a:lnTo>
                  <a:lnTo>
                    <a:pt x="504000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57D8825F-0B2F-F427-C85F-5F5A67B57154}"/>
                </a:ext>
              </a:extLst>
            </p:cNvPr>
            <p:cNvSpPr/>
            <p:nvPr/>
          </p:nvSpPr>
          <p:spPr>
            <a:xfrm flipV="1">
              <a:off x="5943156" y="6663740"/>
              <a:ext cx="144000" cy="442873"/>
            </a:xfrm>
            <a:custGeom>
              <a:avLst/>
              <a:gdLst>
                <a:gd name="connsiteX0" fmla="*/ 144000 w 144000"/>
                <a:gd name="connsiteY0" fmla="*/ 0 h 468000"/>
                <a:gd name="connsiteX1" fmla="*/ 143999 w 144000"/>
                <a:gd name="connsiteY1" fmla="*/ 0 h 468000"/>
                <a:gd name="connsiteX2" fmla="*/ 0 w 144000"/>
                <a:gd name="connsiteY2" fmla="*/ 173795 h 468000"/>
                <a:gd name="connsiteX3" fmla="*/ 0 w 144000"/>
                <a:gd name="connsiteY3" fmla="*/ 294205 h 468000"/>
                <a:gd name="connsiteX4" fmla="*/ 143999 w 144000"/>
                <a:gd name="connsiteY4" fmla="*/ 468000 h 468000"/>
                <a:gd name="connsiteX5" fmla="*/ 144000 w 144000"/>
                <a:gd name="connsiteY5" fmla="*/ 468000 h 468000"/>
                <a:gd name="connsiteX6" fmla="*/ 144000 w 144000"/>
                <a:gd name="connsiteY6" fmla="*/ 0 h 4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00" h="468000">
                  <a:moveTo>
                    <a:pt x="144000" y="0"/>
                  </a:moveTo>
                  <a:lnTo>
                    <a:pt x="143999" y="0"/>
                  </a:lnTo>
                  <a:lnTo>
                    <a:pt x="0" y="173795"/>
                  </a:lnTo>
                  <a:lnTo>
                    <a:pt x="0" y="294205"/>
                  </a:lnTo>
                  <a:lnTo>
                    <a:pt x="143999" y="468000"/>
                  </a:lnTo>
                  <a:lnTo>
                    <a:pt x="144000" y="468000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43F59094-B636-6135-D0C6-1C3B270B1936}"/>
                </a:ext>
              </a:extLst>
            </p:cNvPr>
            <p:cNvSpPr/>
            <p:nvPr/>
          </p:nvSpPr>
          <p:spPr>
            <a:xfrm rot="10800000" flipV="1">
              <a:off x="6547268" y="6663740"/>
              <a:ext cx="144000" cy="442873"/>
            </a:xfrm>
            <a:custGeom>
              <a:avLst/>
              <a:gdLst>
                <a:gd name="connsiteX0" fmla="*/ 144000 w 144000"/>
                <a:gd name="connsiteY0" fmla="*/ 0 h 468000"/>
                <a:gd name="connsiteX1" fmla="*/ 143999 w 144000"/>
                <a:gd name="connsiteY1" fmla="*/ 0 h 468000"/>
                <a:gd name="connsiteX2" fmla="*/ 0 w 144000"/>
                <a:gd name="connsiteY2" fmla="*/ 173795 h 468000"/>
                <a:gd name="connsiteX3" fmla="*/ 0 w 144000"/>
                <a:gd name="connsiteY3" fmla="*/ 294205 h 468000"/>
                <a:gd name="connsiteX4" fmla="*/ 143999 w 144000"/>
                <a:gd name="connsiteY4" fmla="*/ 468000 h 468000"/>
                <a:gd name="connsiteX5" fmla="*/ 144000 w 144000"/>
                <a:gd name="connsiteY5" fmla="*/ 468000 h 468000"/>
                <a:gd name="connsiteX6" fmla="*/ 144000 w 144000"/>
                <a:gd name="connsiteY6" fmla="*/ 0 h 4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00" h="468000">
                  <a:moveTo>
                    <a:pt x="144000" y="0"/>
                  </a:moveTo>
                  <a:lnTo>
                    <a:pt x="143999" y="0"/>
                  </a:lnTo>
                  <a:lnTo>
                    <a:pt x="0" y="173795"/>
                  </a:lnTo>
                  <a:lnTo>
                    <a:pt x="0" y="294205"/>
                  </a:lnTo>
                  <a:lnTo>
                    <a:pt x="143999" y="468000"/>
                  </a:lnTo>
                  <a:lnTo>
                    <a:pt x="144000" y="468000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B466968D-AC12-6140-BD10-86F7F19AAF8A}"/>
                </a:ext>
              </a:extLst>
            </p:cNvPr>
            <p:cNvSpPr/>
            <p:nvPr/>
          </p:nvSpPr>
          <p:spPr>
            <a:xfrm rot="16200000">
              <a:off x="5487078" y="6718518"/>
              <a:ext cx="253555" cy="144000"/>
            </a:xfrm>
            <a:custGeom>
              <a:avLst/>
              <a:gdLst>
                <a:gd name="connsiteX0" fmla="*/ 253555 w 253555"/>
                <a:gd name="connsiteY0" fmla="*/ 0 h 144000"/>
                <a:gd name="connsiteX1" fmla="*/ 208250 w 253555"/>
                <a:gd name="connsiteY1" fmla="*/ 144000 h 144000"/>
                <a:gd name="connsiteX2" fmla="*/ 45305 w 253555"/>
                <a:gd name="connsiteY2" fmla="*/ 144000 h 144000"/>
                <a:gd name="connsiteX3" fmla="*/ 0 w 253555"/>
                <a:gd name="connsiteY3" fmla="*/ 0 h 144000"/>
                <a:gd name="connsiteX4" fmla="*/ 253555 w 253555"/>
                <a:gd name="connsiteY4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555" h="144000">
                  <a:moveTo>
                    <a:pt x="253555" y="0"/>
                  </a:moveTo>
                  <a:lnTo>
                    <a:pt x="208250" y="144000"/>
                  </a:lnTo>
                  <a:lnTo>
                    <a:pt x="45305" y="144000"/>
                  </a:lnTo>
                  <a:lnTo>
                    <a:pt x="0" y="0"/>
                  </a:lnTo>
                  <a:lnTo>
                    <a:pt x="253555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6DBF1D57-E259-A4CE-44F2-610E3EB3059D}"/>
                </a:ext>
              </a:extLst>
            </p:cNvPr>
            <p:cNvSpPr/>
            <p:nvPr/>
          </p:nvSpPr>
          <p:spPr>
            <a:xfrm rot="5400000">
              <a:off x="3582048" y="6718520"/>
              <a:ext cx="253555" cy="144000"/>
            </a:xfrm>
            <a:custGeom>
              <a:avLst/>
              <a:gdLst>
                <a:gd name="connsiteX0" fmla="*/ 253555 w 253555"/>
                <a:gd name="connsiteY0" fmla="*/ 0 h 144000"/>
                <a:gd name="connsiteX1" fmla="*/ 208250 w 253555"/>
                <a:gd name="connsiteY1" fmla="*/ 144000 h 144000"/>
                <a:gd name="connsiteX2" fmla="*/ 45305 w 253555"/>
                <a:gd name="connsiteY2" fmla="*/ 144000 h 144000"/>
                <a:gd name="connsiteX3" fmla="*/ 0 w 253555"/>
                <a:gd name="connsiteY3" fmla="*/ 0 h 144000"/>
                <a:gd name="connsiteX4" fmla="*/ 253555 w 253555"/>
                <a:gd name="connsiteY4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555" h="144000">
                  <a:moveTo>
                    <a:pt x="253555" y="0"/>
                  </a:moveTo>
                  <a:lnTo>
                    <a:pt x="208250" y="144000"/>
                  </a:lnTo>
                  <a:lnTo>
                    <a:pt x="45305" y="144000"/>
                  </a:lnTo>
                  <a:lnTo>
                    <a:pt x="0" y="0"/>
                  </a:lnTo>
                  <a:lnTo>
                    <a:pt x="253555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DB964DD0-2700-AFF3-1350-EA7D15B69409}"/>
                </a:ext>
              </a:extLst>
            </p:cNvPr>
            <p:cNvSpPr/>
            <p:nvPr/>
          </p:nvSpPr>
          <p:spPr>
            <a:xfrm rot="10800000" flipH="1">
              <a:off x="6085249" y="6510507"/>
              <a:ext cx="464400" cy="155614"/>
            </a:xfrm>
            <a:custGeom>
              <a:avLst/>
              <a:gdLst>
                <a:gd name="connsiteX0" fmla="*/ 62048 w 468727"/>
                <a:gd name="connsiteY0" fmla="*/ 180000 h 180000"/>
                <a:gd name="connsiteX1" fmla="*/ 406679 w 468727"/>
                <a:gd name="connsiteY1" fmla="*/ 180000 h 180000"/>
                <a:gd name="connsiteX2" fmla="*/ 468727 w 468727"/>
                <a:gd name="connsiteY2" fmla="*/ 0 h 180000"/>
                <a:gd name="connsiteX3" fmla="*/ 0 w 468727"/>
                <a:gd name="connsiteY3" fmla="*/ 0 h 180000"/>
                <a:gd name="connsiteX4" fmla="*/ 62048 w 468727"/>
                <a:gd name="connsiteY4" fmla="*/ 18000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727" h="180000">
                  <a:moveTo>
                    <a:pt x="62048" y="180000"/>
                  </a:moveTo>
                  <a:lnTo>
                    <a:pt x="406679" y="180000"/>
                  </a:lnTo>
                  <a:lnTo>
                    <a:pt x="468727" y="0"/>
                  </a:lnTo>
                  <a:lnTo>
                    <a:pt x="0" y="0"/>
                  </a:lnTo>
                  <a:lnTo>
                    <a:pt x="62048" y="18000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CF15A65B-F1C3-6C84-3998-E311854C5397}"/>
                </a:ext>
              </a:extLst>
            </p:cNvPr>
            <p:cNvSpPr/>
            <p:nvPr/>
          </p:nvSpPr>
          <p:spPr>
            <a:xfrm rot="10800000">
              <a:off x="5075413" y="8641257"/>
              <a:ext cx="144000" cy="828000"/>
            </a:xfrm>
            <a:custGeom>
              <a:avLst/>
              <a:gdLst>
                <a:gd name="connsiteX0" fmla="*/ 144000 w 144000"/>
                <a:gd name="connsiteY0" fmla="*/ 828000 h 828000"/>
                <a:gd name="connsiteX1" fmla="*/ 143999 w 144000"/>
                <a:gd name="connsiteY1" fmla="*/ 828000 h 828000"/>
                <a:gd name="connsiteX2" fmla="*/ 0 w 144000"/>
                <a:gd name="connsiteY2" fmla="*/ 684001 h 828000"/>
                <a:gd name="connsiteX3" fmla="*/ 0 w 144000"/>
                <a:gd name="connsiteY3" fmla="*/ 144000 h 828000"/>
                <a:gd name="connsiteX4" fmla="*/ 144000 w 144000"/>
                <a:gd name="connsiteY4" fmla="*/ 0 h 828000"/>
                <a:gd name="connsiteX5" fmla="*/ 144000 w 144000"/>
                <a:gd name="connsiteY5" fmla="*/ 828000 h 8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000" h="828000">
                  <a:moveTo>
                    <a:pt x="144000" y="828000"/>
                  </a:moveTo>
                  <a:lnTo>
                    <a:pt x="143999" y="828000"/>
                  </a:lnTo>
                  <a:lnTo>
                    <a:pt x="0" y="684001"/>
                  </a:lnTo>
                  <a:lnTo>
                    <a:pt x="0" y="144000"/>
                  </a:lnTo>
                  <a:lnTo>
                    <a:pt x="144000" y="0"/>
                  </a:lnTo>
                  <a:lnTo>
                    <a:pt x="144000" y="82800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22D80F53-09DA-47DF-B059-7BB27708E00E}"/>
                </a:ext>
              </a:extLst>
            </p:cNvPr>
            <p:cNvSpPr/>
            <p:nvPr/>
          </p:nvSpPr>
          <p:spPr>
            <a:xfrm>
              <a:off x="4105793" y="8641257"/>
              <a:ext cx="144000" cy="828000"/>
            </a:xfrm>
            <a:custGeom>
              <a:avLst/>
              <a:gdLst>
                <a:gd name="connsiteX0" fmla="*/ 144000 w 144000"/>
                <a:gd name="connsiteY0" fmla="*/ 828000 h 828000"/>
                <a:gd name="connsiteX1" fmla="*/ 143999 w 144000"/>
                <a:gd name="connsiteY1" fmla="*/ 828000 h 828000"/>
                <a:gd name="connsiteX2" fmla="*/ 0 w 144000"/>
                <a:gd name="connsiteY2" fmla="*/ 684001 h 828000"/>
                <a:gd name="connsiteX3" fmla="*/ 0 w 144000"/>
                <a:gd name="connsiteY3" fmla="*/ 144000 h 828000"/>
                <a:gd name="connsiteX4" fmla="*/ 144000 w 144000"/>
                <a:gd name="connsiteY4" fmla="*/ 0 h 828000"/>
                <a:gd name="connsiteX5" fmla="*/ 144000 w 144000"/>
                <a:gd name="connsiteY5" fmla="*/ 828000 h 8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000" h="828000">
                  <a:moveTo>
                    <a:pt x="144000" y="828000"/>
                  </a:moveTo>
                  <a:lnTo>
                    <a:pt x="143999" y="828000"/>
                  </a:lnTo>
                  <a:lnTo>
                    <a:pt x="0" y="684001"/>
                  </a:lnTo>
                  <a:lnTo>
                    <a:pt x="0" y="144000"/>
                  </a:lnTo>
                  <a:lnTo>
                    <a:pt x="144000" y="0"/>
                  </a:lnTo>
                  <a:lnTo>
                    <a:pt x="144000" y="82800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97913707-E4AA-2E7C-4598-A410BE71651C}"/>
                </a:ext>
              </a:extLst>
            </p:cNvPr>
            <p:cNvSpPr/>
            <p:nvPr/>
          </p:nvSpPr>
          <p:spPr>
            <a:xfrm rot="16200000">
              <a:off x="4587839" y="9127257"/>
              <a:ext cx="144000" cy="828000"/>
            </a:xfrm>
            <a:custGeom>
              <a:avLst/>
              <a:gdLst>
                <a:gd name="connsiteX0" fmla="*/ 144000 w 144000"/>
                <a:gd name="connsiteY0" fmla="*/ 828000 h 828000"/>
                <a:gd name="connsiteX1" fmla="*/ 143999 w 144000"/>
                <a:gd name="connsiteY1" fmla="*/ 828000 h 828000"/>
                <a:gd name="connsiteX2" fmla="*/ 0 w 144000"/>
                <a:gd name="connsiteY2" fmla="*/ 684001 h 828000"/>
                <a:gd name="connsiteX3" fmla="*/ 0 w 144000"/>
                <a:gd name="connsiteY3" fmla="*/ 144000 h 828000"/>
                <a:gd name="connsiteX4" fmla="*/ 144000 w 144000"/>
                <a:gd name="connsiteY4" fmla="*/ 0 h 828000"/>
                <a:gd name="connsiteX5" fmla="*/ 144000 w 144000"/>
                <a:gd name="connsiteY5" fmla="*/ 828000 h 8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000" h="828000">
                  <a:moveTo>
                    <a:pt x="144000" y="828000"/>
                  </a:moveTo>
                  <a:lnTo>
                    <a:pt x="143999" y="828000"/>
                  </a:lnTo>
                  <a:lnTo>
                    <a:pt x="0" y="684001"/>
                  </a:lnTo>
                  <a:lnTo>
                    <a:pt x="0" y="144000"/>
                  </a:lnTo>
                  <a:lnTo>
                    <a:pt x="144000" y="0"/>
                  </a:lnTo>
                  <a:lnTo>
                    <a:pt x="144000" y="82800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49E835BD-3AAE-E5C1-9A45-3AEB8E06C414}"/>
                </a:ext>
              </a:extLst>
            </p:cNvPr>
            <p:cNvSpPr/>
            <p:nvPr/>
          </p:nvSpPr>
          <p:spPr>
            <a:xfrm rot="5400000">
              <a:off x="2573779" y="7799680"/>
              <a:ext cx="1544124" cy="144000"/>
            </a:xfrm>
            <a:custGeom>
              <a:avLst/>
              <a:gdLst>
                <a:gd name="connsiteX0" fmla="*/ 0 w 1512000"/>
                <a:gd name="connsiteY0" fmla="*/ 0 h 144000"/>
                <a:gd name="connsiteX1" fmla="*/ 1512000 w 1512000"/>
                <a:gd name="connsiteY1" fmla="*/ 0 h 144000"/>
                <a:gd name="connsiteX2" fmla="*/ 1368000 w 1512000"/>
                <a:gd name="connsiteY2" fmla="*/ 144000 h 144000"/>
                <a:gd name="connsiteX3" fmla="*/ 144000 w 1512000"/>
                <a:gd name="connsiteY3" fmla="*/ 144000 h 144000"/>
                <a:gd name="connsiteX4" fmla="*/ 0 w 1512000"/>
                <a:gd name="connsiteY4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000" h="144000">
                  <a:moveTo>
                    <a:pt x="0" y="0"/>
                  </a:moveTo>
                  <a:lnTo>
                    <a:pt x="1512000" y="0"/>
                  </a:lnTo>
                  <a:lnTo>
                    <a:pt x="1368000" y="144000"/>
                  </a:lnTo>
                  <a:lnTo>
                    <a:pt x="144000" y="14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B8A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CBCE9033-1812-20B9-9AE8-37E4D8A157A6}"/>
                </a:ext>
              </a:extLst>
            </p:cNvPr>
            <p:cNvSpPr/>
            <p:nvPr/>
          </p:nvSpPr>
          <p:spPr>
            <a:xfrm>
              <a:off x="5904984" y="6663742"/>
              <a:ext cx="828000" cy="1980000"/>
            </a:xfrm>
            <a:custGeom>
              <a:avLst/>
              <a:gdLst>
                <a:gd name="connsiteX0" fmla="*/ 180000 w 828000"/>
                <a:gd name="connsiteY0" fmla="*/ 0 h 1980000"/>
                <a:gd name="connsiteX1" fmla="*/ 648000 w 828000"/>
                <a:gd name="connsiteY1" fmla="*/ 0 h 1980000"/>
                <a:gd name="connsiteX2" fmla="*/ 648000 w 828000"/>
                <a:gd name="connsiteY2" fmla="*/ 435876 h 1980000"/>
                <a:gd name="connsiteX3" fmla="*/ 828000 w 828000"/>
                <a:gd name="connsiteY3" fmla="*/ 435876 h 1980000"/>
                <a:gd name="connsiteX4" fmla="*/ 828000 w 828000"/>
                <a:gd name="connsiteY4" fmla="*/ 468000 h 1980000"/>
                <a:gd name="connsiteX5" fmla="*/ 828000 w 828000"/>
                <a:gd name="connsiteY5" fmla="*/ 471876 h 1980000"/>
                <a:gd name="connsiteX6" fmla="*/ 828000 w 828000"/>
                <a:gd name="connsiteY6" fmla="*/ 1980000 h 1980000"/>
                <a:gd name="connsiteX7" fmla="*/ 0 w 828000"/>
                <a:gd name="connsiteY7" fmla="*/ 1980000 h 1980000"/>
                <a:gd name="connsiteX8" fmla="*/ 0 w 828000"/>
                <a:gd name="connsiteY8" fmla="*/ 471876 h 1980000"/>
                <a:gd name="connsiteX9" fmla="*/ 0 w 828000"/>
                <a:gd name="connsiteY9" fmla="*/ 468000 h 1980000"/>
                <a:gd name="connsiteX10" fmla="*/ 0 w 828000"/>
                <a:gd name="connsiteY10" fmla="*/ 435876 h 1980000"/>
                <a:gd name="connsiteX11" fmla="*/ 180000 w 828000"/>
                <a:gd name="connsiteY11" fmla="*/ 435876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000" h="1980000">
                  <a:moveTo>
                    <a:pt x="180000" y="0"/>
                  </a:moveTo>
                  <a:lnTo>
                    <a:pt x="648000" y="0"/>
                  </a:lnTo>
                  <a:lnTo>
                    <a:pt x="648000" y="435876"/>
                  </a:lnTo>
                  <a:lnTo>
                    <a:pt x="828000" y="435876"/>
                  </a:lnTo>
                  <a:lnTo>
                    <a:pt x="828000" y="468000"/>
                  </a:lnTo>
                  <a:lnTo>
                    <a:pt x="828000" y="471876"/>
                  </a:lnTo>
                  <a:lnTo>
                    <a:pt x="828000" y="1980000"/>
                  </a:lnTo>
                  <a:lnTo>
                    <a:pt x="0" y="1980000"/>
                  </a:lnTo>
                  <a:lnTo>
                    <a:pt x="0" y="471876"/>
                  </a:lnTo>
                  <a:lnTo>
                    <a:pt x="0" y="468000"/>
                  </a:lnTo>
                  <a:lnTo>
                    <a:pt x="0" y="435876"/>
                  </a:lnTo>
                  <a:lnTo>
                    <a:pt x="180000" y="435876"/>
                  </a:lnTo>
                  <a:close/>
                </a:path>
              </a:pathLst>
            </a:cu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正方形/長方形 325">
              <a:extLst>
                <a:ext uri="{FF2B5EF4-FFF2-40B4-BE49-F238E27FC236}">
                  <a16:creationId xmlns:a16="http://schemas.microsoft.com/office/drawing/2014/main" id="{7B890218-69B6-6DF2-77BA-F7819A9F1198}"/>
                </a:ext>
              </a:extLst>
            </p:cNvPr>
            <p:cNvSpPr/>
            <p:nvPr/>
          </p:nvSpPr>
          <p:spPr>
            <a:xfrm>
              <a:off x="4248984" y="8643742"/>
              <a:ext cx="828000" cy="828000"/>
            </a:xfrm>
            <a:prstGeom prst="rect">
              <a:avLst/>
            </a:prstGeom>
            <a:solidFill>
              <a:srgbClr val="898B8A"/>
            </a:solidFill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28" name="直線コネクタ 327">
              <a:extLst>
                <a:ext uri="{FF2B5EF4-FFF2-40B4-BE49-F238E27FC236}">
                  <a16:creationId xmlns:a16="http://schemas.microsoft.com/office/drawing/2014/main" id="{326D4A2E-EDBD-CBA5-1459-C96FBAC67396}"/>
                </a:ext>
              </a:extLst>
            </p:cNvPr>
            <p:cNvCxnSpPr>
              <a:cxnSpLocks/>
            </p:cNvCxnSpPr>
            <p:nvPr/>
          </p:nvCxnSpPr>
          <p:spPr>
            <a:xfrm>
              <a:off x="4248984" y="8643742"/>
              <a:ext cx="828000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F1E4112C-4C79-E123-2AD9-C2D33202EF4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634705" y="8490915"/>
              <a:ext cx="56557" cy="230647"/>
            </a:xfrm>
            <a:custGeom>
              <a:avLst/>
              <a:gdLst>
                <a:gd name="connsiteX0" fmla="*/ 72000 w 72000"/>
                <a:gd name="connsiteY0" fmla="*/ 0 h 216000"/>
                <a:gd name="connsiteX1" fmla="*/ 72000 w 72000"/>
                <a:gd name="connsiteY1" fmla="*/ 216000 h 216000"/>
                <a:gd name="connsiteX2" fmla="*/ 0 w 72000"/>
                <a:gd name="connsiteY2" fmla="*/ 144000 h 216000"/>
                <a:gd name="connsiteX3" fmla="*/ 0 w 72000"/>
                <a:gd name="connsiteY3" fmla="*/ 72000 h 216000"/>
                <a:gd name="connsiteX4" fmla="*/ 72000 w 72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216000">
                  <a:moveTo>
                    <a:pt x="72000" y="0"/>
                  </a:moveTo>
                  <a:lnTo>
                    <a:pt x="72000" y="216000"/>
                  </a:lnTo>
                  <a:lnTo>
                    <a:pt x="0" y="144000"/>
                  </a:lnTo>
                  <a:lnTo>
                    <a:pt x="0" y="7200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334" name="直線コネクタ 333">
              <a:extLst>
                <a:ext uri="{FF2B5EF4-FFF2-40B4-BE49-F238E27FC236}">
                  <a16:creationId xmlns:a16="http://schemas.microsoft.com/office/drawing/2014/main" id="{5596E962-D6FF-BBE5-487D-36B14FB3B826}"/>
                </a:ext>
              </a:extLst>
            </p:cNvPr>
            <p:cNvCxnSpPr>
              <a:cxnSpLocks/>
            </p:cNvCxnSpPr>
            <p:nvPr/>
          </p:nvCxnSpPr>
          <p:spPr>
            <a:xfrm>
              <a:off x="4622293" y="8883561"/>
              <a:ext cx="81382" cy="123305"/>
            </a:xfrm>
            <a:prstGeom prst="line">
              <a:avLst/>
            </a:prstGeom>
            <a:solidFill>
              <a:schemeClr val="bg1"/>
            </a:solidFill>
            <a:ln w="31750" cap="rnd" cmpd="sng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線コネクタ 334">
              <a:extLst>
                <a:ext uri="{FF2B5EF4-FFF2-40B4-BE49-F238E27FC236}">
                  <a16:creationId xmlns:a16="http://schemas.microsoft.com/office/drawing/2014/main" id="{1BB645C9-F038-819F-AF25-BD11DD9B1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2293" y="8883561"/>
              <a:ext cx="81382" cy="123305"/>
            </a:xfrm>
            <a:prstGeom prst="line">
              <a:avLst/>
            </a:prstGeom>
            <a:solidFill>
              <a:schemeClr val="bg1"/>
            </a:solidFill>
            <a:ln w="31750" cap="rnd" cmpd="sng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0880D38E-F9F8-3717-0BE4-22ECCF967316}"/>
                </a:ext>
              </a:extLst>
            </p:cNvPr>
            <p:cNvCxnSpPr>
              <a:cxnSpLocks/>
            </p:cNvCxnSpPr>
            <p:nvPr/>
          </p:nvCxnSpPr>
          <p:spPr>
            <a:xfrm>
              <a:off x="4591466" y="8945213"/>
              <a:ext cx="143035" cy="0"/>
            </a:xfrm>
            <a:prstGeom prst="line">
              <a:avLst/>
            </a:prstGeom>
            <a:solidFill>
              <a:schemeClr val="bg1"/>
            </a:solidFill>
            <a:ln w="31750" cap="rnd" cmpd="sng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71B4F4F5-391E-99E2-3D2F-6D754B328689}"/>
                </a:ext>
              </a:extLst>
            </p:cNvPr>
            <p:cNvSpPr/>
            <p:nvPr/>
          </p:nvSpPr>
          <p:spPr>
            <a:xfrm>
              <a:off x="3420128" y="7474505"/>
              <a:ext cx="291128" cy="205200"/>
            </a:xfrm>
            <a:custGeom>
              <a:avLst/>
              <a:gdLst>
                <a:gd name="connsiteX0" fmla="*/ 0 w 291128"/>
                <a:gd name="connsiteY0" fmla="*/ 0 h 205200"/>
                <a:gd name="connsiteX1" fmla="*/ 188528 w 291128"/>
                <a:gd name="connsiteY1" fmla="*/ 0 h 205200"/>
                <a:gd name="connsiteX2" fmla="*/ 291128 w 291128"/>
                <a:gd name="connsiteY2" fmla="*/ 102600 h 205200"/>
                <a:gd name="connsiteX3" fmla="*/ 188528 w 291128"/>
                <a:gd name="connsiteY3" fmla="*/ 205200 h 205200"/>
                <a:gd name="connsiteX4" fmla="*/ 0 w 291128"/>
                <a:gd name="connsiteY4" fmla="*/ 205200 h 205200"/>
                <a:gd name="connsiteX5" fmla="*/ 0 w 291128"/>
                <a:gd name="connsiteY5" fmla="*/ 0 h 2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28" h="205200">
                  <a:moveTo>
                    <a:pt x="0" y="0"/>
                  </a:moveTo>
                  <a:lnTo>
                    <a:pt x="188528" y="0"/>
                  </a:lnTo>
                  <a:cubicBezTo>
                    <a:pt x="245192" y="0"/>
                    <a:pt x="291128" y="45936"/>
                    <a:pt x="291128" y="102600"/>
                  </a:cubicBezTo>
                  <a:cubicBezTo>
                    <a:pt x="291128" y="159264"/>
                    <a:pt x="245192" y="205200"/>
                    <a:pt x="188528" y="205200"/>
                  </a:cubicBezTo>
                  <a:lnTo>
                    <a:pt x="0" y="205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61"/>
            </a:solidFill>
            <a:ln w="3175" cap="rnd">
              <a:noFill/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46385BC9-13A2-3C08-0994-FC23FC7173CC}"/>
                </a:ext>
              </a:extLst>
            </p:cNvPr>
            <p:cNvSpPr/>
            <p:nvPr/>
          </p:nvSpPr>
          <p:spPr>
            <a:xfrm>
              <a:off x="3420128" y="7882223"/>
              <a:ext cx="291128" cy="205200"/>
            </a:xfrm>
            <a:custGeom>
              <a:avLst/>
              <a:gdLst>
                <a:gd name="connsiteX0" fmla="*/ 0 w 291128"/>
                <a:gd name="connsiteY0" fmla="*/ 0 h 205200"/>
                <a:gd name="connsiteX1" fmla="*/ 188528 w 291128"/>
                <a:gd name="connsiteY1" fmla="*/ 0 h 205200"/>
                <a:gd name="connsiteX2" fmla="*/ 291128 w 291128"/>
                <a:gd name="connsiteY2" fmla="*/ 102600 h 205200"/>
                <a:gd name="connsiteX3" fmla="*/ 188528 w 291128"/>
                <a:gd name="connsiteY3" fmla="*/ 205200 h 205200"/>
                <a:gd name="connsiteX4" fmla="*/ 0 w 291128"/>
                <a:gd name="connsiteY4" fmla="*/ 205200 h 205200"/>
                <a:gd name="connsiteX5" fmla="*/ 0 w 291128"/>
                <a:gd name="connsiteY5" fmla="*/ 0 h 2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28" h="205200">
                  <a:moveTo>
                    <a:pt x="0" y="0"/>
                  </a:moveTo>
                  <a:lnTo>
                    <a:pt x="188528" y="0"/>
                  </a:lnTo>
                  <a:cubicBezTo>
                    <a:pt x="245192" y="0"/>
                    <a:pt x="291128" y="45936"/>
                    <a:pt x="291128" y="102600"/>
                  </a:cubicBezTo>
                  <a:cubicBezTo>
                    <a:pt x="291128" y="159264"/>
                    <a:pt x="245192" y="205200"/>
                    <a:pt x="188528" y="205200"/>
                  </a:cubicBezTo>
                  <a:lnTo>
                    <a:pt x="0" y="205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B61"/>
            </a:solidFill>
            <a:ln w="3175" cap="rnd">
              <a:noFill/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テキスト ボックス 343">
              <a:extLst>
                <a:ext uri="{FF2B5EF4-FFF2-40B4-BE49-F238E27FC236}">
                  <a16:creationId xmlns:a16="http://schemas.microsoft.com/office/drawing/2014/main" id="{8C8D66B7-55F9-2A61-B192-FD591C684C45}"/>
                </a:ext>
              </a:extLst>
            </p:cNvPr>
            <p:cNvSpPr txBox="1"/>
            <p:nvPr/>
          </p:nvSpPr>
          <p:spPr>
            <a:xfrm flipH="1">
              <a:off x="4522219" y="8533977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</a:rPr>
                <a:t>**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cxnSp>
          <p:nvCxnSpPr>
            <p:cNvPr id="347" name="直線コネクタ 346">
              <a:extLst>
                <a:ext uri="{FF2B5EF4-FFF2-40B4-BE49-F238E27FC236}">
                  <a16:creationId xmlns:a16="http://schemas.microsoft.com/office/drawing/2014/main" id="{61D872A4-BF40-8803-2893-0F35299E668F}"/>
                </a:ext>
              </a:extLst>
            </p:cNvPr>
            <p:cNvCxnSpPr>
              <a:cxnSpLocks/>
              <a:endCxn id="56" idx="4"/>
            </p:cNvCxnSpPr>
            <p:nvPr/>
          </p:nvCxnSpPr>
          <p:spPr>
            <a:xfrm>
              <a:off x="4248127" y="6663741"/>
              <a:ext cx="856" cy="552022"/>
            </a:xfrm>
            <a:prstGeom prst="line">
              <a:avLst/>
            </a:prstGeom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線コネクタ 328">
              <a:extLst>
                <a:ext uri="{FF2B5EF4-FFF2-40B4-BE49-F238E27FC236}">
                  <a16:creationId xmlns:a16="http://schemas.microsoft.com/office/drawing/2014/main" id="{4287588F-B5FC-F260-87D0-92F8E1FBCF38}"/>
                </a:ext>
              </a:extLst>
            </p:cNvPr>
            <p:cNvCxnSpPr>
              <a:cxnSpLocks/>
              <a:stCxn id="55" idx="3"/>
            </p:cNvCxnSpPr>
            <p:nvPr/>
          </p:nvCxnSpPr>
          <p:spPr>
            <a:xfrm>
              <a:off x="4248127" y="7215763"/>
              <a:ext cx="857" cy="1427979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線コネクタ 329">
              <a:extLst>
                <a:ext uri="{FF2B5EF4-FFF2-40B4-BE49-F238E27FC236}">
                  <a16:creationId xmlns:a16="http://schemas.microsoft.com/office/drawing/2014/main" id="{EC4A682D-F347-56C0-E609-F8D081AC2348}"/>
                </a:ext>
              </a:extLst>
            </p:cNvPr>
            <p:cNvCxnSpPr>
              <a:cxnSpLocks/>
            </p:cNvCxnSpPr>
            <p:nvPr/>
          </p:nvCxnSpPr>
          <p:spPr>
            <a:xfrm>
              <a:off x="5076984" y="6663742"/>
              <a:ext cx="0" cy="198000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コネクタ 330">
              <a:extLst>
                <a:ext uri="{FF2B5EF4-FFF2-40B4-BE49-F238E27FC236}">
                  <a16:creationId xmlns:a16="http://schemas.microsoft.com/office/drawing/2014/main" id="{C2751FFD-7D4D-E343-CD9F-7D9F954BD5BC}"/>
                </a:ext>
              </a:extLst>
            </p:cNvPr>
            <p:cNvCxnSpPr>
              <a:cxnSpLocks/>
              <a:stCxn id="325" idx="10"/>
            </p:cNvCxnSpPr>
            <p:nvPr/>
          </p:nvCxnSpPr>
          <p:spPr>
            <a:xfrm>
              <a:off x="5904984" y="7099618"/>
              <a:ext cx="0" cy="1544124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四角形: 角を丸くする 336">
              <a:extLst>
                <a:ext uri="{FF2B5EF4-FFF2-40B4-BE49-F238E27FC236}">
                  <a16:creationId xmlns:a16="http://schemas.microsoft.com/office/drawing/2014/main" id="{9433047A-390E-C439-1D1E-98B70FDACEAD}"/>
                </a:ext>
              </a:extLst>
            </p:cNvPr>
            <p:cNvSpPr/>
            <p:nvPr/>
          </p:nvSpPr>
          <p:spPr>
            <a:xfrm>
              <a:off x="3957854" y="7270646"/>
              <a:ext cx="1410258" cy="205200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四角形: 角を丸くする 337">
              <a:extLst>
                <a:ext uri="{FF2B5EF4-FFF2-40B4-BE49-F238E27FC236}">
                  <a16:creationId xmlns:a16="http://schemas.microsoft.com/office/drawing/2014/main" id="{0A94C9BD-22DD-AAA7-3F22-86373EFC0574}"/>
                </a:ext>
              </a:extLst>
            </p:cNvPr>
            <p:cNvSpPr/>
            <p:nvPr/>
          </p:nvSpPr>
          <p:spPr>
            <a:xfrm>
              <a:off x="3957854" y="7678364"/>
              <a:ext cx="1410258" cy="205200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四角形: 角を丸くする 338">
              <a:extLst>
                <a:ext uri="{FF2B5EF4-FFF2-40B4-BE49-F238E27FC236}">
                  <a16:creationId xmlns:a16="http://schemas.microsoft.com/office/drawing/2014/main" id="{46A1B54A-6548-4E3E-A376-9838AC714C46}"/>
                </a:ext>
              </a:extLst>
            </p:cNvPr>
            <p:cNvSpPr/>
            <p:nvPr/>
          </p:nvSpPr>
          <p:spPr>
            <a:xfrm>
              <a:off x="3957854" y="8086083"/>
              <a:ext cx="1410258" cy="205200"/>
            </a:xfrm>
            <a:prstGeom prst="roundRect">
              <a:avLst>
                <a:gd name="adj" fmla="val 50000"/>
              </a:avLst>
            </a:prstGeom>
            <a:solidFill>
              <a:srgbClr val="1C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DC161297-C87A-A1D5-2102-200179A2F0A9}"/>
                </a:ext>
              </a:extLst>
            </p:cNvPr>
            <p:cNvSpPr/>
            <p:nvPr/>
          </p:nvSpPr>
          <p:spPr>
            <a:xfrm>
              <a:off x="5613855" y="7474505"/>
              <a:ext cx="1119128" cy="205200"/>
            </a:xfrm>
            <a:custGeom>
              <a:avLst/>
              <a:gdLst>
                <a:gd name="connsiteX0" fmla="*/ 102600 w 1119128"/>
                <a:gd name="connsiteY0" fmla="*/ 0 h 205200"/>
                <a:gd name="connsiteX1" fmla="*/ 1119128 w 1119128"/>
                <a:gd name="connsiteY1" fmla="*/ 0 h 205200"/>
                <a:gd name="connsiteX2" fmla="*/ 1119128 w 1119128"/>
                <a:gd name="connsiteY2" fmla="*/ 205200 h 205200"/>
                <a:gd name="connsiteX3" fmla="*/ 102600 w 1119128"/>
                <a:gd name="connsiteY3" fmla="*/ 205200 h 205200"/>
                <a:gd name="connsiteX4" fmla="*/ 0 w 1119128"/>
                <a:gd name="connsiteY4" fmla="*/ 102600 h 205200"/>
                <a:gd name="connsiteX5" fmla="*/ 102600 w 1119128"/>
                <a:gd name="connsiteY5" fmla="*/ 0 h 2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9128" h="205200">
                  <a:moveTo>
                    <a:pt x="102600" y="0"/>
                  </a:moveTo>
                  <a:lnTo>
                    <a:pt x="1119128" y="0"/>
                  </a:lnTo>
                  <a:lnTo>
                    <a:pt x="1119128" y="205200"/>
                  </a:lnTo>
                  <a:lnTo>
                    <a:pt x="102600" y="205200"/>
                  </a:lnTo>
                  <a:cubicBezTo>
                    <a:pt x="45936" y="205200"/>
                    <a:pt x="0" y="159264"/>
                    <a:pt x="0" y="102600"/>
                  </a:cubicBezTo>
                  <a:cubicBezTo>
                    <a:pt x="0" y="45936"/>
                    <a:pt x="45936" y="0"/>
                    <a:pt x="102600" y="0"/>
                  </a:cubicBezTo>
                  <a:close/>
                </a:path>
              </a:pathLst>
            </a:custGeom>
            <a:solidFill>
              <a:srgbClr val="1C2B61"/>
            </a:solidFill>
            <a:ln w="3175" cap="rnd">
              <a:noFill/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4DD1EA87-0B2D-126C-018A-511C283D1488}"/>
                </a:ext>
              </a:extLst>
            </p:cNvPr>
            <p:cNvSpPr/>
            <p:nvPr/>
          </p:nvSpPr>
          <p:spPr>
            <a:xfrm>
              <a:off x="5613855" y="7882223"/>
              <a:ext cx="1119128" cy="205200"/>
            </a:xfrm>
            <a:custGeom>
              <a:avLst/>
              <a:gdLst>
                <a:gd name="connsiteX0" fmla="*/ 102600 w 1119128"/>
                <a:gd name="connsiteY0" fmla="*/ 0 h 205200"/>
                <a:gd name="connsiteX1" fmla="*/ 1119128 w 1119128"/>
                <a:gd name="connsiteY1" fmla="*/ 0 h 205200"/>
                <a:gd name="connsiteX2" fmla="*/ 1119128 w 1119128"/>
                <a:gd name="connsiteY2" fmla="*/ 205200 h 205200"/>
                <a:gd name="connsiteX3" fmla="*/ 102600 w 1119128"/>
                <a:gd name="connsiteY3" fmla="*/ 205200 h 205200"/>
                <a:gd name="connsiteX4" fmla="*/ 0 w 1119128"/>
                <a:gd name="connsiteY4" fmla="*/ 102600 h 205200"/>
                <a:gd name="connsiteX5" fmla="*/ 102600 w 1119128"/>
                <a:gd name="connsiteY5" fmla="*/ 0 h 2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9128" h="205200">
                  <a:moveTo>
                    <a:pt x="102600" y="0"/>
                  </a:moveTo>
                  <a:lnTo>
                    <a:pt x="1119128" y="0"/>
                  </a:lnTo>
                  <a:lnTo>
                    <a:pt x="1119128" y="205200"/>
                  </a:lnTo>
                  <a:lnTo>
                    <a:pt x="102600" y="205200"/>
                  </a:lnTo>
                  <a:cubicBezTo>
                    <a:pt x="45936" y="205200"/>
                    <a:pt x="0" y="159264"/>
                    <a:pt x="0" y="102600"/>
                  </a:cubicBezTo>
                  <a:cubicBezTo>
                    <a:pt x="0" y="45936"/>
                    <a:pt x="45936" y="0"/>
                    <a:pt x="102600" y="0"/>
                  </a:cubicBezTo>
                  <a:close/>
                </a:path>
              </a:pathLst>
            </a:custGeom>
            <a:solidFill>
              <a:srgbClr val="1C2B61"/>
            </a:solidFill>
            <a:ln w="3175" cap="rnd">
              <a:noFill/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327" name="直線コネクタ 326">
              <a:extLst>
                <a:ext uri="{FF2B5EF4-FFF2-40B4-BE49-F238E27FC236}">
                  <a16:creationId xmlns:a16="http://schemas.microsoft.com/office/drawing/2014/main" id="{06548B1D-7928-5418-8273-5077F085D139}"/>
                </a:ext>
              </a:extLst>
            </p:cNvPr>
            <p:cNvCxnSpPr>
              <a:cxnSpLocks/>
              <a:stCxn id="346" idx="7"/>
            </p:cNvCxnSpPr>
            <p:nvPr/>
          </p:nvCxnSpPr>
          <p:spPr>
            <a:xfrm>
              <a:off x="4440812" y="6663742"/>
              <a:ext cx="636172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8CC32E9D-DDCC-C82D-31BE-9F9ABDE9504B}"/>
                </a:ext>
              </a:extLst>
            </p:cNvPr>
            <p:cNvSpPr/>
            <p:nvPr/>
          </p:nvSpPr>
          <p:spPr>
            <a:xfrm>
              <a:off x="4248984" y="5835742"/>
              <a:ext cx="828000" cy="828000"/>
            </a:xfrm>
            <a:custGeom>
              <a:avLst/>
              <a:gdLst>
                <a:gd name="connsiteX0" fmla="*/ 180000 w 828000"/>
                <a:gd name="connsiteY0" fmla="*/ 0 h 828000"/>
                <a:gd name="connsiteX1" fmla="*/ 648000 w 828000"/>
                <a:gd name="connsiteY1" fmla="*/ 0 h 828000"/>
                <a:gd name="connsiteX2" fmla="*/ 648000 w 828000"/>
                <a:gd name="connsiteY2" fmla="*/ 108000 h 828000"/>
                <a:gd name="connsiteX3" fmla="*/ 720000 w 828000"/>
                <a:gd name="connsiteY3" fmla="*/ 108000 h 828000"/>
                <a:gd name="connsiteX4" fmla="*/ 718429 w 828000"/>
                <a:gd name="connsiteY4" fmla="*/ 356470 h 828000"/>
                <a:gd name="connsiteX5" fmla="*/ 828000 w 828000"/>
                <a:gd name="connsiteY5" fmla="*/ 356470 h 828000"/>
                <a:gd name="connsiteX6" fmla="*/ 828000 w 828000"/>
                <a:gd name="connsiteY6" fmla="*/ 828000 h 828000"/>
                <a:gd name="connsiteX7" fmla="*/ 191828 w 828000"/>
                <a:gd name="connsiteY7" fmla="*/ 828000 h 828000"/>
                <a:gd name="connsiteX8" fmla="*/ 0 w 828000"/>
                <a:gd name="connsiteY8" fmla="*/ 693681 h 828000"/>
                <a:gd name="connsiteX9" fmla="*/ 0 w 828000"/>
                <a:gd name="connsiteY9" fmla="*/ 357948 h 828000"/>
                <a:gd name="connsiteX10" fmla="*/ 109571 w 828000"/>
                <a:gd name="connsiteY10" fmla="*/ 357948 h 828000"/>
                <a:gd name="connsiteX11" fmla="*/ 108000 w 828000"/>
                <a:gd name="connsiteY11" fmla="*/ 108000 h 828000"/>
                <a:gd name="connsiteX12" fmla="*/ 180000 w 828000"/>
                <a:gd name="connsiteY12" fmla="*/ 108000 h 828000"/>
                <a:gd name="connsiteX13" fmla="*/ 180000 w 828000"/>
                <a:gd name="connsiteY13" fmla="*/ 0 h 8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000" h="828000">
                  <a:moveTo>
                    <a:pt x="180000" y="0"/>
                  </a:moveTo>
                  <a:lnTo>
                    <a:pt x="648000" y="0"/>
                  </a:lnTo>
                  <a:lnTo>
                    <a:pt x="648000" y="108000"/>
                  </a:lnTo>
                  <a:lnTo>
                    <a:pt x="720000" y="108000"/>
                  </a:lnTo>
                  <a:cubicBezTo>
                    <a:pt x="719476" y="190823"/>
                    <a:pt x="718953" y="273647"/>
                    <a:pt x="718429" y="356470"/>
                  </a:cubicBezTo>
                  <a:lnTo>
                    <a:pt x="828000" y="356470"/>
                  </a:lnTo>
                  <a:lnTo>
                    <a:pt x="828000" y="828000"/>
                  </a:lnTo>
                  <a:lnTo>
                    <a:pt x="191828" y="828000"/>
                  </a:lnTo>
                  <a:lnTo>
                    <a:pt x="0" y="693681"/>
                  </a:lnTo>
                  <a:lnTo>
                    <a:pt x="0" y="357948"/>
                  </a:lnTo>
                  <a:lnTo>
                    <a:pt x="109571" y="357948"/>
                  </a:lnTo>
                  <a:cubicBezTo>
                    <a:pt x="109047" y="274632"/>
                    <a:pt x="108524" y="191316"/>
                    <a:pt x="108000" y="108000"/>
                  </a:cubicBezTo>
                  <a:lnTo>
                    <a:pt x="180000" y="108000"/>
                  </a:lnTo>
                  <a:lnTo>
                    <a:pt x="180000" y="0"/>
                  </a:lnTo>
                  <a:close/>
                </a:path>
              </a:pathLst>
            </a:custGeom>
            <a:solidFill>
              <a:srgbClr val="898B8A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51" name="直線コネクタ 350">
            <a:extLst>
              <a:ext uri="{FF2B5EF4-FFF2-40B4-BE49-F238E27FC236}">
                <a16:creationId xmlns:a16="http://schemas.microsoft.com/office/drawing/2014/main" id="{AF04408D-DF80-1FD6-CF89-4524ACD26FA2}"/>
              </a:ext>
            </a:extLst>
          </p:cNvPr>
          <p:cNvCxnSpPr>
            <a:cxnSpLocks/>
            <a:stCxn id="25" idx="2"/>
            <a:endCxn id="25" idx="3"/>
          </p:cNvCxnSpPr>
          <p:nvPr/>
        </p:nvCxnSpPr>
        <p:spPr>
          <a:xfrm>
            <a:off x="1786656" y="1106650"/>
            <a:ext cx="7370" cy="102799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線コネクタ 357">
            <a:extLst>
              <a:ext uri="{FF2B5EF4-FFF2-40B4-BE49-F238E27FC236}">
                <a16:creationId xmlns:a16="http://schemas.microsoft.com/office/drawing/2014/main" id="{CC70D34E-A7CB-C5B6-766D-B4EFE61749B7}"/>
              </a:ext>
            </a:extLst>
          </p:cNvPr>
          <p:cNvCxnSpPr>
            <a:cxnSpLocks/>
            <a:stCxn id="23" idx="1"/>
            <a:endCxn id="21" idx="2"/>
          </p:cNvCxnSpPr>
          <p:nvPr/>
        </p:nvCxnSpPr>
        <p:spPr>
          <a:xfrm>
            <a:off x="624559" y="2077645"/>
            <a:ext cx="1169641" cy="5462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C65FB84-3B9B-2E6E-5ED9-1A36287B55CC}"/>
              </a:ext>
            </a:extLst>
          </p:cNvPr>
          <p:cNvGrpSpPr/>
          <p:nvPr/>
        </p:nvGrpSpPr>
        <p:grpSpPr>
          <a:xfrm rot="5400000">
            <a:off x="1781797" y="3545626"/>
            <a:ext cx="1791830" cy="2514553"/>
            <a:chOff x="379244" y="7223905"/>
            <a:chExt cx="1791830" cy="2514553"/>
          </a:xfrm>
        </p:grpSpPr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CF8F43BE-01D5-4373-FDF2-CA3A1F878D84}"/>
                </a:ext>
              </a:extLst>
            </p:cNvPr>
            <p:cNvGrpSpPr/>
            <p:nvPr/>
          </p:nvGrpSpPr>
          <p:grpSpPr>
            <a:xfrm>
              <a:off x="379244" y="7223905"/>
              <a:ext cx="1791830" cy="2483998"/>
              <a:chOff x="1913110" y="6676790"/>
              <a:chExt cx="1791830" cy="2483998"/>
            </a:xfrm>
          </p:grpSpPr>
          <p:grpSp>
            <p:nvGrpSpPr>
              <p:cNvPr id="50" name="グループ化 49">
                <a:extLst>
                  <a:ext uri="{FF2B5EF4-FFF2-40B4-BE49-F238E27FC236}">
                    <a16:creationId xmlns:a16="http://schemas.microsoft.com/office/drawing/2014/main" id="{61465043-B66B-8DBB-8C02-E0E2F6DC4594}"/>
                  </a:ext>
                </a:extLst>
              </p:cNvPr>
              <p:cNvGrpSpPr/>
              <p:nvPr/>
            </p:nvGrpSpPr>
            <p:grpSpPr>
              <a:xfrm>
                <a:off x="1913110" y="7504790"/>
                <a:ext cx="720000" cy="828000"/>
                <a:chOff x="1913110" y="7504790"/>
                <a:chExt cx="720000" cy="828000"/>
              </a:xfrm>
            </p:grpSpPr>
            <p:grpSp>
              <p:nvGrpSpPr>
                <p:cNvPr id="373" name="グループ化 372">
                  <a:extLst>
                    <a:ext uri="{FF2B5EF4-FFF2-40B4-BE49-F238E27FC236}">
                      <a16:creationId xmlns:a16="http://schemas.microsoft.com/office/drawing/2014/main" id="{E8BD124E-16E2-8EC1-0461-E68829180D87}"/>
                    </a:ext>
                  </a:extLst>
                </p:cNvPr>
                <p:cNvGrpSpPr/>
                <p:nvPr/>
              </p:nvGrpSpPr>
              <p:grpSpPr>
                <a:xfrm>
                  <a:off x="1913110" y="7504790"/>
                  <a:ext cx="720000" cy="828000"/>
                  <a:chOff x="1698645" y="8489981"/>
                  <a:chExt cx="720000" cy="828000"/>
                </a:xfrm>
              </p:grpSpPr>
              <p:sp>
                <p:nvSpPr>
                  <p:cNvPr id="378" name="フリーフォーム: 図形 377">
                    <a:extLst>
                      <a:ext uri="{FF2B5EF4-FFF2-40B4-BE49-F238E27FC236}">
                        <a16:creationId xmlns:a16="http://schemas.microsoft.com/office/drawing/2014/main" id="{E6EB2CDE-6E87-8789-DD1A-252E8BA98C8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98645" y="8489981"/>
                    <a:ext cx="720000" cy="828000"/>
                  </a:xfrm>
                  <a:custGeom>
                    <a:avLst/>
                    <a:gdLst>
                      <a:gd name="connsiteX0" fmla="*/ 0 w 720000"/>
                      <a:gd name="connsiteY0" fmla="*/ 0 h 828000"/>
                      <a:gd name="connsiteX1" fmla="*/ 720000 w 720000"/>
                      <a:gd name="connsiteY1" fmla="*/ 0 h 828000"/>
                      <a:gd name="connsiteX2" fmla="*/ 720000 w 720000"/>
                      <a:gd name="connsiteY2" fmla="*/ 828000 h 828000"/>
                      <a:gd name="connsiteX3" fmla="*/ 0 w 720000"/>
                      <a:gd name="connsiteY3" fmla="*/ 828000 h 828000"/>
                      <a:gd name="connsiteX4" fmla="*/ 0 w 720000"/>
                      <a:gd name="connsiteY4" fmla="*/ 0 h 82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0000" h="828000">
                        <a:moveTo>
                          <a:pt x="0" y="0"/>
                        </a:moveTo>
                        <a:lnTo>
                          <a:pt x="720000" y="0"/>
                        </a:lnTo>
                        <a:lnTo>
                          <a:pt x="720000" y="828000"/>
                        </a:lnTo>
                        <a:lnTo>
                          <a:pt x="0" y="8280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noFill/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9" name="フリーフォーム: 図形 378">
                    <a:extLst>
                      <a:ext uri="{FF2B5EF4-FFF2-40B4-BE49-F238E27FC236}">
                        <a16:creationId xmlns:a16="http://schemas.microsoft.com/office/drawing/2014/main" id="{50FC70CE-DBB4-EB72-7C01-DD7BE8C82B5C}"/>
                      </a:ext>
                    </a:extLst>
                  </p:cNvPr>
                  <p:cNvSpPr/>
                  <p:nvPr/>
                </p:nvSpPr>
                <p:spPr>
                  <a:xfrm>
                    <a:off x="1698645" y="8561981"/>
                    <a:ext cx="648000" cy="684000"/>
                  </a:xfrm>
                  <a:custGeom>
                    <a:avLst/>
                    <a:gdLst>
                      <a:gd name="connsiteX0" fmla="*/ 648000 w 648000"/>
                      <a:gd name="connsiteY0" fmla="*/ 684000 h 684000"/>
                      <a:gd name="connsiteX1" fmla="*/ 0 w 648000"/>
                      <a:gd name="connsiteY1" fmla="*/ 684000 h 684000"/>
                      <a:gd name="connsiteX2" fmla="*/ 0 w 648000"/>
                      <a:gd name="connsiteY2" fmla="*/ 0 h 684000"/>
                      <a:gd name="connsiteX3" fmla="*/ 648000 w 648000"/>
                      <a:gd name="connsiteY3" fmla="*/ 0 h 684000"/>
                      <a:gd name="connsiteX4" fmla="*/ 648000 w 648000"/>
                      <a:gd name="connsiteY4" fmla="*/ 684000 h 68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8000" h="684000">
                        <a:moveTo>
                          <a:pt x="648000" y="684000"/>
                        </a:moveTo>
                        <a:lnTo>
                          <a:pt x="0" y="684000"/>
                        </a:lnTo>
                        <a:lnTo>
                          <a:pt x="0" y="0"/>
                        </a:lnTo>
                        <a:lnTo>
                          <a:pt x="648000" y="0"/>
                        </a:lnTo>
                        <a:lnTo>
                          <a:pt x="648000" y="684000"/>
                        </a:lnTo>
                        <a:close/>
                      </a:path>
                    </a:pathLst>
                  </a:custGeom>
                  <a:solidFill>
                    <a:srgbClr val="BCBBB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74" name="フリーフォーム: 図形 373">
                  <a:extLst>
                    <a:ext uri="{FF2B5EF4-FFF2-40B4-BE49-F238E27FC236}">
                      <a16:creationId xmlns:a16="http://schemas.microsoft.com/office/drawing/2014/main" id="{0E264DF9-C0FD-A7A3-5909-7EC35C737CB7}"/>
                    </a:ext>
                  </a:extLst>
                </p:cNvPr>
                <p:cNvSpPr/>
                <p:nvPr/>
              </p:nvSpPr>
              <p:spPr>
                <a:xfrm rot="5400000">
                  <a:off x="1938720" y="7976073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5" name="フリーフォーム: 図形 374">
                  <a:extLst>
                    <a:ext uri="{FF2B5EF4-FFF2-40B4-BE49-F238E27FC236}">
                      <a16:creationId xmlns:a16="http://schemas.microsoft.com/office/drawing/2014/main" id="{188FFCC6-6EED-481D-6DE4-BA4F13374AD0}"/>
                    </a:ext>
                  </a:extLst>
                </p:cNvPr>
                <p:cNvSpPr/>
                <p:nvPr/>
              </p:nvSpPr>
              <p:spPr>
                <a:xfrm rot="5400000">
                  <a:off x="2039177" y="8015303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6" name="フリーフォーム: 図形 375">
                  <a:extLst>
                    <a:ext uri="{FF2B5EF4-FFF2-40B4-BE49-F238E27FC236}">
                      <a16:creationId xmlns:a16="http://schemas.microsoft.com/office/drawing/2014/main" id="{B68A4ABC-F0F1-D914-D5AE-0FADF4EE6EEB}"/>
                    </a:ext>
                  </a:extLst>
                </p:cNvPr>
                <p:cNvSpPr/>
                <p:nvPr/>
              </p:nvSpPr>
              <p:spPr>
                <a:xfrm rot="16200000">
                  <a:off x="2281322" y="7659617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7" name="フリーフォーム: 図形 376">
                  <a:extLst>
                    <a:ext uri="{FF2B5EF4-FFF2-40B4-BE49-F238E27FC236}">
                      <a16:creationId xmlns:a16="http://schemas.microsoft.com/office/drawing/2014/main" id="{3280AFF9-B6BD-EA96-2B98-63883C1F76D8}"/>
                    </a:ext>
                  </a:extLst>
                </p:cNvPr>
                <p:cNvSpPr/>
                <p:nvPr/>
              </p:nvSpPr>
              <p:spPr>
                <a:xfrm rot="16200000">
                  <a:off x="2324927" y="7757061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89577F50-CD22-9B62-3F84-58980A20AE06}"/>
                  </a:ext>
                </a:extLst>
              </p:cNvPr>
              <p:cNvSpPr/>
              <p:nvPr/>
            </p:nvSpPr>
            <p:spPr>
              <a:xfrm>
                <a:off x="2628878" y="9052788"/>
                <a:ext cx="360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フリーフォーム: 図形 348">
                <a:extLst>
                  <a:ext uri="{FF2B5EF4-FFF2-40B4-BE49-F238E27FC236}">
                    <a16:creationId xmlns:a16="http://schemas.microsoft.com/office/drawing/2014/main" id="{B447D5B7-31D2-3819-5826-5D4CC95B09AF}"/>
                  </a:ext>
                </a:extLst>
              </p:cNvPr>
              <p:cNvSpPr/>
              <p:nvPr/>
            </p:nvSpPr>
            <p:spPr>
              <a:xfrm rot="16200000">
                <a:off x="2684730" y="7090789"/>
                <a:ext cx="719998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: 図形 351">
                <a:extLst>
                  <a:ext uri="{FF2B5EF4-FFF2-40B4-BE49-F238E27FC236}">
                    <a16:creationId xmlns:a16="http://schemas.microsoft.com/office/drawing/2014/main" id="{4E142276-A32C-73E0-627B-A179518B578C}"/>
                  </a:ext>
                </a:extLst>
              </p:cNvPr>
              <p:cNvSpPr/>
              <p:nvPr/>
            </p:nvSpPr>
            <p:spPr>
              <a:xfrm rot="16200000">
                <a:off x="2684727" y="8638789"/>
                <a:ext cx="720001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: 図形 352">
                <a:extLst>
                  <a:ext uri="{FF2B5EF4-FFF2-40B4-BE49-F238E27FC236}">
                    <a16:creationId xmlns:a16="http://schemas.microsoft.com/office/drawing/2014/main" id="{983EB124-2B9E-EA47-D9F1-ECAE1AF107D6}"/>
                  </a:ext>
                </a:extLst>
              </p:cNvPr>
              <p:cNvSpPr/>
              <p:nvPr/>
            </p:nvSpPr>
            <p:spPr>
              <a:xfrm rot="5400000">
                <a:off x="2217774" y="7090789"/>
                <a:ext cx="719998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フリーフォーム: 図形 353">
                <a:extLst>
                  <a:ext uri="{FF2B5EF4-FFF2-40B4-BE49-F238E27FC236}">
                    <a16:creationId xmlns:a16="http://schemas.microsoft.com/office/drawing/2014/main" id="{4AA2AE3B-2AE4-12A6-8333-36953152C19F}"/>
                  </a:ext>
                </a:extLst>
              </p:cNvPr>
              <p:cNvSpPr/>
              <p:nvPr/>
            </p:nvSpPr>
            <p:spPr>
              <a:xfrm rot="5400000">
                <a:off x="2217771" y="8638789"/>
                <a:ext cx="720001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56" name="グループ化 355">
                <a:extLst>
                  <a:ext uri="{FF2B5EF4-FFF2-40B4-BE49-F238E27FC236}">
                    <a16:creationId xmlns:a16="http://schemas.microsoft.com/office/drawing/2014/main" id="{FC793368-7C3A-83B1-D350-088EEDFFCC7A}"/>
                  </a:ext>
                </a:extLst>
              </p:cNvPr>
              <p:cNvGrpSpPr/>
              <p:nvPr/>
            </p:nvGrpSpPr>
            <p:grpSpPr>
              <a:xfrm>
                <a:off x="2984940" y="7504790"/>
                <a:ext cx="720000" cy="828000"/>
                <a:chOff x="2984940" y="7504790"/>
                <a:chExt cx="720000" cy="828000"/>
              </a:xfrm>
            </p:grpSpPr>
            <p:sp>
              <p:nvSpPr>
                <p:cNvPr id="367" name="フリーフォーム: 図形 366">
                  <a:extLst>
                    <a:ext uri="{FF2B5EF4-FFF2-40B4-BE49-F238E27FC236}">
                      <a16:creationId xmlns:a16="http://schemas.microsoft.com/office/drawing/2014/main" id="{BA71755D-4DA7-2D25-E403-AD289D97D206}"/>
                    </a:ext>
                  </a:extLst>
                </p:cNvPr>
                <p:cNvSpPr/>
                <p:nvPr/>
              </p:nvSpPr>
              <p:spPr>
                <a:xfrm>
                  <a:off x="2984940" y="7504790"/>
                  <a:ext cx="720000" cy="828000"/>
                </a:xfrm>
                <a:custGeom>
                  <a:avLst/>
                  <a:gdLst>
                    <a:gd name="connsiteX0" fmla="*/ 0 w 720000"/>
                    <a:gd name="connsiteY0" fmla="*/ 0 h 828000"/>
                    <a:gd name="connsiteX1" fmla="*/ 720000 w 720000"/>
                    <a:gd name="connsiteY1" fmla="*/ 0 h 828000"/>
                    <a:gd name="connsiteX2" fmla="*/ 720000 w 720000"/>
                    <a:gd name="connsiteY2" fmla="*/ 828000 h 828000"/>
                    <a:gd name="connsiteX3" fmla="*/ 0 w 720000"/>
                    <a:gd name="connsiteY3" fmla="*/ 828000 h 828000"/>
                    <a:gd name="connsiteX4" fmla="*/ 0 w 720000"/>
                    <a:gd name="connsiteY4" fmla="*/ 0 h 82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0" h="828000">
                      <a:moveTo>
                        <a:pt x="0" y="0"/>
                      </a:moveTo>
                      <a:lnTo>
                        <a:pt x="720000" y="0"/>
                      </a:lnTo>
                      <a:lnTo>
                        <a:pt x="720000" y="828000"/>
                      </a:lnTo>
                      <a:lnTo>
                        <a:pt x="0" y="828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noFill/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8" name="フリーフォーム: 図形 367">
                  <a:extLst>
                    <a:ext uri="{FF2B5EF4-FFF2-40B4-BE49-F238E27FC236}">
                      <a16:creationId xmlns:a16="http://schemas.microsoft.com/office/drawing/2014/main" id="{4FF7F65C-69D8-52D0-A9EA-C056C2744B19}"/>
                    </a:ext>
                  </a:extLst>
                </p:cNvPr>
                <p:cNvSpPr/>
                <p:nvPr/>
              </p:nvSpPr>
              <p:spPr>
                <a:xfrm rot="10800000">
                  <a:off x="3056940" y="7576790"/>
                  <a:ext cx="648000" cy="684000"/>
                </a:xfrm>
                <a:custGeom>
                  <a:avLst/>
                  <a:gdLst>
                    <a:gd name="connsiteX0" fmla="*/ 648000 w 648000"/>
                    <a:gd name="connsiteY0" fmla="*/ 684000 h 684000"/>
                    <a:gd name="connsiteX1" fmla="*/ 0 w 648000"/>
                    <a:gd name="connsiteY1" fmla="*/ 684000 h 684000"/>
                    <a:gd name="connsiteX2" fmla="*/ 0 w 648000"/>
                    <a:gd name="connsiteY2" fmla="*/ 0 h 684000"/>
                    <a:gd name="connsiteX3" fmla="*/ 648000 w 648000"/>
                    <a:gd name="connsiteY3" fmla="*/ 0 h 684000"/>
                    <a:gd name="connsiteX4" fmla="*/ 648000 w 648000"/>
                    <a:gd name="connsiteY4" fmla="*/ 684000 h 68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8000" h="684000">
                      <a:moveTo>
                        <a:pt x="648000" y="684000"/>
                      </a:moveTo>
                      <a:lnTo>
                        <a:pt x="0" y="684000"/>
                      </a:lnTo>
                      <a:lnTo>
                        <a:pt x="0" y="0"/>
                      </a:lnTo>
                      <a:lnTo>
                        <a:pt x="648000" y="0"/>
                      </a:lnTo>
                      <a:lnTo>
                        <a:pt x="648000" y="684000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9" name="フリーフォーム: 図形 368">
                  <a:extLst>
                    <a:ext uri="{FF2B5EF4-FFF2-40B4-BE49-F238E27FC236}">
                      <a16:creationId xmlns:a16="http://schemas.microsoft.com/office/drawing/2014/main" id="{2161BC92-EB5A-1C7E-7E9E-0C3FF0DBD05C}"/>
                    </a:ext>
                  </a:extLst>
                </p:cNvPr>
                <p:cNvSpPr/>
                <p:nvPr/>
              </p:nvSpPr>
              <p:spPr>
                <a:xfrm rot="10800000">
                  <a:off x="3129705" y="7643977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0" name="フリーフォーム: 図形 369">
                  <a:extLst>
                    <a:ext uri="{FF2B5EF4-FFF2-40B4-BE49-F238E27FC236}">
                      <a16:creationId xmlns:a16="http://schemas.microsoft.com/office/drawing/2014/main" id="{7645F7F1-B0C4-9E0A-D5FE-F9E6361CFBD5}"/>
                    </a:ext>
                  </a:extLst>
                </p:cNvPr>
                <p:cNvSpPr/>
                <p:nvPr/>
              </p:nvSpPr>
              <p:spPr>
                <a:xfrm rot="10800000">
                  <a:off x="3230843" y="7740740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1" name="フリーフォーム: 図形 370">
                  <a:extLst>
                    <a:ext uri="{FF2B5EF4-FFF2-40B4-BE49-F238E27FC236}">
                      <a16:creationId xmlns:a16="http://schemas.microsoft.com/office/drawing/2014/main" id="{869564AF-D956-F9D8-F6DE-BF389FF690F7}"/>
                    </a:ext>
                  </a:extLst>
                </p:cNvPr>
                <p:cNvSpPr/>
                <p:nvPr/>
              </p:nvSpPr>
              <p:spPr>
                <a:xfrm>
                  <a:off x="3446161" y="7986579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2" name="フリーフォーム: 図形 371">
                  <a:extLst>
                    <a:ext uri="{FF2B5EF4-FFF2-40B4-BE49-F238E27FC236}">
                      <a16:creationId xmlns:a16="http://schemas.microsoft.com/office/drawing/2014/main" id="{C3E7A85C-D88F-017E-A79C-959731EF7B71}"/>
                    </a:ext>
                  </a:extLst>
                </p:cNvPr>
                <p:cNvSpPr/>
                <p:nvPr/>
              </p:nvSpPr>
              <p:spPr>
                <a:xfrm>
                  <a:off x="3489085" y="8026490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59" name="フリーフォーム: 図形 358">
                <a:extLst>
                  <a:ext uri="{FF2B5EF4-FFF2-40B4-BE49-F238E27FC236}">
                    <a16:creationId xmlns:a16="http://schemas.microsoft.com/office/drawing/2014/main" id="{D13873BA-BF0A-938B-B0E7-DDD61A12855E}"/>
                  </a:ext>
                </a:extLst>
              </p:cNvPr>
              <p:cNvSpPr/>
              <p:nvPr/>
            </p:nvSpPr>
            <p:spPr>
              <a:xfrm rot="10800000">
                <a:off x="2630729" y="6676790"/>
                <a:ext cx="360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正方形/長方形 359">
                <a:extLst>
                  <a:ext uri="{FF2B5EF4-FFF2-40B4-BE49-F238E27FC236}">
                    <a16:creationId xmlns:a16="http://schemas.microsoft.com/office/drawing/2014/main" id="{04C2A546-5160-C015-C851-2C146EDCF019}"/>
                  </a:ext>
                </a:extLst>
              </p:cNvPr>
              <p:cNvSpPr/>
              <p:nvPr/>
            </p:nvSpPr>
            <p:spPr>
              <a:xfrm rot="10800000">
                <a:off x="2630729" y="6784790"/>
                <a:ext cx="360000" cy="2268000"/>
              </a:xfrm>
              <a:prstGeom prst="rect">
                <a:avLst/>
              </a:pr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61" name="直線コネクタ 360">
                <a:extLst>
                  <a:ext uri="{FF2B5EF4-FFF2-40B4-BE49-F238E27FC236}">
                    <a16:creationId xmlns:a16="http://schemas.microsoft.com/office/drawing/2014/main" id="{6247F6DC-22DB-B2D1-3E2A-DB2CB5E2FA6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630729" y="8332789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線コネクタ 361">
                <a:extLst>
                  <a:ext uri="{FF2B5EF4-FFF2-40B4-BE49-F238E27FC236}">
                    <a16:creationId xmlns:a16="http://schemas.microsoft.com/office/drawing/2014/main" id="{44D573F3-6EAE-E76A-A117-34FB6AE23EF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630729" y="7504789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フリーフォーム: 図形 362">
                <a:extLst>
                  <a:ext uri="{FF2B5EF4-FFF2-40B4-BE49-F238E27FC236}">
                    <a16:creationId xmlns:a16="http://schemas.microsoft.com/office/drawing/2014/main" id="{E32F51B3-BBCC-9B1B-B274-AFDB80BFF47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2137428" y="7885670"/>
                <a:ext cx="198720" cy="66240"/>
              </a:xfrm>
              <a:custGeom>
                <a:avLst/>
                <a:gdLst>
                  <a:gd name="connsiteX0" fmla="*/ 0 w 1060015"/>
                  <a:gd name="connsiteY0" fmla="*/ 0 h 531526"/>
                  <a:gd name="connsiteX1" fmla="*/ 1060015 w 1060015"/>
                  <a:gd name="connsiteY1" fmla="*/ 0 h 531526"/>
                  <a:gd name="connsiteX2" fmla="*/ 920173 w 1060015"/>
                  <a:gd name="connsiteY2" fmla="*/ 531526 h 531526"/>
                  <a:gd name="connsiteX3" fmla="*/ 139842 w 1060015"/>
                  <a:gd name="connsiteY3" fmla="*/ 531526 h 531526"/>
                  <a:gd name="connsiteX4" fmla="*/ 0 w 1060015"/>
                  <a:gd name="connsiteY4" fmla="*/ 0 h 53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015" h="531526">
                    <a:moveTo>
                      <a:pt x="0" y="0"/>
                    </a:moveTo>
                    <a:lnTo>
                      <a:pt x="1060015" y="0"/>
                    </a:lnTo>
                    <a:lnTo>
                      <a:pt x="920173" y="531526"/>
                    </a:lnTo>
                    <a:lnTo>
                      <a:pt x="139842" y="531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  <a:alpha val="99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: 図形 363">
                <a:extLst>
                  <a:ext uri="{FF2B5EF4-FFF2-40B4-BE49-F238E27FC236}">
                    <a16:creationId xmlns:a16="http://schemas.microsoft.com/office/drawing/2014/main" id="{03A70928-F64B-9F08-C71B-F11989FE2E3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3281081" y="7885669"/>
                <a:ext cx="198720" cy="66240"/>
              </a:xfrm>
              <a:custGeom>
                <a:avLst/>
                <a:gdLst>
                  <a:gd name="connsiteX0" fmla="*/ 0 w 1060015"/>
                  <a:gd name="connsiteY0" fmla="*/ 0 h 531526"/>
                  <a:gd name="connsiteX1" fmla="*/ 1060015 w 1060015"/>
                  <a:gd name="connsiteY1" fmla="*/ 0 h 531526"/>
                  <a:gd name="connsiteX2" fmla="*/ 920173 w 1060015"/>
                  <a:gd name="connsiteY2" fmla="*/ 531526 h 531526"/>
                  <a:gd name="connsiteX3" fmla="*/ 139842 w 1060015"/>
                  <a:gd name="connsiteY3" fmla="*/ 531526 h 531526"/>
                  <a:gd name="connsiteX4" fmla="*/ 0 w 1060015"/>
                  <a:gd name="connsiteY4" fmla="*/ 0 h 53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015" h="531526">
                    <a:moveTo>
                      <a:pt x="0" y="0"/>
                    </a:moveTo>
                    <a:lnTo>
                      <a:pt x="1060015" y="0"/>
                    </a:lnTo>
                    <a:lnTo>
                      <a:pt x="920173" y="531526"/>
                    </a:lnTo>
                    <a:lnTo>
                      <a:pt x="139842" y="531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テキスト ボックス 364">
                <a:extLst>
                  <a:ext uri="{FF2B5EF4-FFF2-40B4-BE49-F238E27FC236}">
                    <a16:creationId xmlns:a16="http://schemas.microsoft.com/office/drawing/2014/main" id="{C7558463-88BE-E5F3-D730-7BE28A01FCBF}"/>
                  </a:ext>
                </a:extLst>
              </p:cNvPr>
              <p:cNvSpPr txBox="1"/>
              <p:nvPr/>
            </p:nvSpPr>
            <p:spPr>
              <a:xfrm rot="16200000" flipH="1">
                <a:off x="2097168" y="7831881"/>
                <a:ext cx="27924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66" name="テキスト ボックス 365">
                <a:extLst>
                  <a:ext uri="{FF2B5EF4-FFF2-40B4-BE49-F238E27FC236}">
                    <a16:creationId xmlns:a16="http://schemas.microsoft.com/office/drawing/2014/main" id="{204C37F2-2B16-8785-31E8-818425FA352B}"/>
                  </a:ext>
                </a:extLst>
              </p:cNvPr>
              <p:cNvSpPr txBox="1"/>
              <p:nvPr/>
            </p:nvSpPr>
            <p:spPr>
              <a:xfrm rot="5400000" flipH="1">
                <a:off x="3245853" y="7842478"/>
                <a:ext cx="27924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4B424395-5D1A-F514-2985-5FC74018E556}"/>
                </a:ext>
              </a:extLst>
            </p:cNvPr>
            <p:cNvSpPr txBox="1"/>
            <p:nvPr/>
          </p:nvSpPr>
          <p:spPr>
            <a:xfrm flipH="1">
              <a:off x="1136057" y="9569181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T</a:t>
              </a:r>
              <a:endParaRPr kumimoji="1" lang="ja-JP" altLang="en-US" sz="5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898" name="図 897">
            <a:extLst>
              <a:ext uri="{FF2B5EF4-FFF2-40B4-BE49-F238E27FC236}">
                <a16:creationId xmlns:a16="http://schemas.microsoft.com/office/drawing/2014/main" id="{54FAED5F-7459-1B1D-0CE9-CD64BC229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81" y="8922970"/>
            <a:ext cx="868468" cy="942907"/>
          </a:xfrm>
          <a:prstGeom prst="rect">
            <a:avLst/>
          </a:prstGeom>
        </p:spPr>
      </p:pic>
      <p:grpSp>
        <p:nvGrpSpPr>
          <p:cNvPr id="908" name="グループ化 907">
            <a:extLst>
              <a:ext uri="{FF2B5EF4-FFF2-40B4-BE49-F238E27FC236}">
                <a16:creationId xmlns:a16="http://schemas.microsoft.com/office/drawing/2014/main" id="{3A6D78F3-CCDB-F3E6-3B0C-5CFD2F80D0C6}"/>
              </a:ext>
            </a:extLst>
          </p:cNvPr>
          <p:cNvGrpSpPr/>
          <p:nvPr/>
        </p:nvGrpSpPr>
        <p:grpSpPr>
          <a:xfrm rot="2108961">
            <a:off x="793933" y="8443341"/>
            <a:ext cx="835938" cy="144000"/>
            <a:chOff x="1765227" y="8398488"/>
            <a:chExt cx="835938" cy="144000"/>
          </a:xfrm>
        </p:grpSpPr>
        <p:pic>
          <p:nvPicPr>
            <p:cNvPr id="905" name="図 904">
              <a:extLst>
                <a:ext uri="{FF2B5EF4-FFF2-40B4-BE49-F238E27FC236}">
                  <a16:creationId xmlns:a16="http://schemas.microsoft.com/office/drawing/2014/main" id="{4AEED39E-4BB4-0C0D-B2B1-157A4BA7B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76939" y="8398488"/>
              <a:ext cx="124226" cy="144000"/>
            </a:xfrm>
            <a:prstGeom prst="rect">
              <a:avLst/>
            </a:prstGeom>
          </p:spPr>
        </p:pic>
        <p:cxnSp>
          <p:nvCxnSpPr>
            <p:cNvPr id="907" name="直線矢印コネクタ 906">
              <a:extLst>
                <a:ext uri="{FF2B5EF4-FFF2-40B4-BE49-F238E27FC236}">
                  <a16:creationId xmlns:a16="http://schemas.microsoft.com/office/drawing/2014/main" id="{EB96E4BB-1A99-522B-9423-BEA03BE7E1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5227" y="8470488"/>
              <a:ext cx="671513" cy="0"/>
            </a:xfrm>
            <a:prstGeom prst="straightConnector1">
              <a:avLst/>
            </a:prstGeom>
            <a:ln w="15875" cap="rnd">
              <a:solidFill>
                <a:schemeClr val="bg1">
                  <a:lumMod val="65000"/>
                </a:schemeClr>
              </a:solidFill>
              <a:prstDash val="sysDash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9" name="グループ化 908">
            <a:extLst>
              <a:ext uri="{FF2B5EF4-FFF2-40B4-BE49-F238E27FC236}">
                <a16:creationId xmlns:a16="http://schemas.microsoft.com/office/drawing/2014/main" id="{C996731B-6D74-94D7-D553-2DA870312707}"/>
              </a:ext>
            </a:extLst>
          </p:cNvPr>
          <p:cNvGrpSpPr/>
          <p:nvPr/>
        </p:nvGrpSpPr>
        <p:grpSpPr>
          <a:xfrm rot="12576524">
            <a:off x="1633312" y="8983694"/>
            <a:ext cx="835938" cy="144000"/>
            <a:chOff x="1765227" y="8398488"/>
            <a:chExt cx="835938" cy="144000"/>
          </a:xfrm>
        </p:grpSpPr>
        <p:pic>
          <p:nvPicPr>
            <p:cNvPr id="910" name="図 909">
              <a:extLst>
                <a:ext uri="{FF2B5EF4-FFF2-40B4-BE49-F238E27FC236}">
                  <a16:creationId xmlns:a16="http://schemas.microsoft.com/office/drawing/2014/main" id="{58C6CE3D-A0A5-00A4-7B8C-45D54E541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76939" y="8398488"/>
              <a:ext cx="124226" cy="144000"/>
            </a:xfrm>
            <a:prstGeom prst="rect">
              <a:avLst/>
            </a:prstGeom>
          </p:spPr>
        </p:pic>
        <p:cxnSp>
          <p:nvCxnSpPr>
            <p:cNvPr id="911" name="直線矢印コネクタ 910">
              <a:extLst>
                <a:ext uri="{FF2B5EF4-FFF2-40B4-BE49-F238E27FC236}">
                  <a16:creationId xmlns:a16="http://schemas.microsoft.com/office/drawing/2014/main" id="{20EED128-C091-5EEC-3A80-1996D91DE1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5227" y="8470488"/>
              <a:ext cx="671513" cy="0"/>
            </a:xfrm>
            <a:prstGeom prst="straightConnector1">
              <a:avLst/>
            </a:prstGeom>
            <a:ln w="15875" cap="rnd">
              <a:solidFill>
                <a:schemeClr val="bg1">
                  <a:lumMod val="65000"/>
                </a:schemeClr>
              </a:solidFill>
              <a:prstDash val="sysDash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19" name="図 918">
            <a:extLst>
              <a:ext uri="{FF2B5EF4-FFF2-40B4-BE49-F238E27FC236}">
                <a16:creationId xmlns:a16="http://schemas.microsoft.com/office/drawing/2014/main" id="{0D0CC77F-204E-E2A8-1645-8CFD9601A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5" y="8918208"/>
            <a:ext cx="708721" cy="942907"/>
          </a:xfrm>
          <a:prstGeom prst="rect">
            <a:avLst/>
          </a:prstGeom>
        </p:spPr>
      </p:pic>
      <p:pic>
        <p:nvPicPr>
          <p:cNvPr id="920" name="図 919">
            <a:extLst>
              <a:ext uri="{FF2B5EF4-FFF2-40B4-BE49-F238E27FC236}">
                <a16:creationId xmlns:a16="http://schemas.microsoft.com/office/drawing/2014/main" id="{D8FB9841-368B-687E-EAAE-7CBF95BC6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9" y="7639652"/>
            <a:ext cx="728827" cy="862446"/>
          </a:xfrm>
          <a:prstGeom prst="rect">
            <a:avLst/>
          </a:prstGeom>
        </p:spPr>
      </p:pic>
      <p:grpSp>
        <p:nvGrpSpPr>
          <p:cNvPr id="921" name="グループ化 920">
            <a:extLst>
              <a:ext uri="{FF2B5EF4-FFF2-40B4-BE49-F238E27FC236}">
                <a16:creationId xmlns:a16="http://schemas.microsoft.com/office/drawing/2014/main" id="{3102EF9D-E671-E49F-B5BC-979BE298F88D}"/>
              </a:ext>
            </a:extLst>
          </p:cNvPr>
          <p:cNvGrpSpPr/>
          <p:nvPr/>
        </p:nvGrpSpPr>
        <p:grpSpPr>
          <a:xfrm rot="9023476" flipH="1">
            <a:off x="791409" y="8989834"/>
            <a:ext cx="835938" cy="144000"/>
            <a:chOff x="1765227" y="8398488"/>
            <a:chExt cx="835938" cy="144000"/>
          </a:xfrm>
        </p:grpSpPr>
        <p:pic>
          <p:nvPicPr>
            <p:cNvPr id="922" name="図 921">
              <a:extLst>
                <a:ext uri="{FF2B5EF4-FFF2-40B4-BE49-F238E27FC236}">
                  <a16:creationId xmlns:a16="http://schemas.microsoft.com/office/drawing/2014/main" id="{343A34E8-74FC-8F7F-FEBA-C71F396AD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76939" y="8398488"/>
              <a:ext cx="124226" cy="144000"/>
            </a:xfrm>
            <a:prstGeom prst="rect">
              <a:avLst/>
            </a:prstGeom>
          </p:spPr>
        </p:pic>
        <p:cxnSp>
          <p:nvCxnSpPr>
            <p:cNvPr id="923" name="直線矢印コネクタ 922">
              <a:extLst>
                <a:ext uri="{FF2B5EF4-FFF2-40B4-BE49-F238E27FC236}">
                  <a16:creationId xmlns:a16="http://schemas.microsoft.com/office/drawing/2014/main" id="{37B300B2-97A4-AEEB-A03F-A0B61639F0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5227" y="8470488"/>
              <a:ext cx="671513" cy="0"/>
            </a:xfrm>
            <a:prstGeom prst="straightConnector1">
              <a:avLst/>
            </a:prstGeom>
            <a:ln w="15875" cap="rnd">
              <a:solidFill>
                <a:schemeClr val="bg1">
                  <a:lumMod val="65000"/>
                </a:schemeClr>
              </a:solidFill>
              <a:prstDash val="sysDash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5" name="図 924">
            <a:extLst>
              <a:ext uri="{FF2B5EF4-FFF2-40B4-BE49-F238E27FC236}">
                <a16:creationId xmlns:a16="http://schemas.microsoft.com/office/drawing/2014/main" id="{0B7EFD17-CA6A-F63E-5CD2-9AC817F41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68187" y="7548268"/>
            <a:ext cx="223211" cy="258741"/>
          </a:xfrm>
          <a:prstGeom prst="rect">
            <a:avLst/>
          </a:prstGeom>
        </p:spPr>
      </p:pic>
      <p:sp>
        <p:nvSpPr>
          <p:cNvPr id="927" name="テキスト ボックス 926">
            <a:extLst>
              <a:ext uri="{FF2B5EF4-FFF2-40B4-BE49-F238E27FC236}">
                <a16:creationId xmlns:a16="http://schemas.microsoft.com/office/drawing/2014/main" id="{B9FB4EE7-635D-15A8-C1FA-A94ADB24D6FD}"/>
              </a:ext>
            </a:extLst>
          </p:cNvPr>
          <p:cNvSpPr txBox="1"/>
          <p:nvPr/>
        </p:nvSpPr>
        <p:spPr>
          <a:xfrm>
            <a:off x="265617" y="7119553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完成図（</a:t>
            </a:r>
            <a:r>
              <a:rPr kumimoji="1" lang="en-US" altLang="ja-JP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CG</a:t>
            </a:r>
            <a:r>
              <a:rPr kumimoji="1" lang="ja-JP" altLang="en-US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）</a:t>
            </a:r>
          </a:p>
        </p:txBody>
      </p:sp>
      <p:sp>
        <p:nvSpPr>
          <p:cNvPr id="928" name="テキスト ボックス 927">
            <a:extLst>
              <a:ext uri="{FF2B5EF4-FFF2-40B4-BE49-F238E27FC236}">
                <a16:creationId xmlns:a16="http://schemas.microsoft.com/office/drawing/2014/main" id="{45D2C7EC-91A3-1CAF-F41C-2F8C8FD56B4B}"/>
              </a:ext>
            </a:extLst>
          </p:cNvPr>
          <p:cNvSpPr txBox="1"/>
          <p:nvPr/>
        </p:nvSpPr>
        <p:spPr>
          <a:xfrm>
            <a:off x="1352545" y="7511653"/>
            <a:ext cx="180049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←この印の角度から</a:t>
            </a:r>
            <a:endParaRPr kumimoji="1" lang="en-US" altLang="ja-JP" sz="14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r>
              <a:rPr kumimoji="1" lang="ja-JP" altLang="en-US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</a:t>
            </a:r>
            <a:r>
              <a:rPr kumimoji="1" lang="ja-JP" altLang="en-US" sz="1400" b="1" u="dbl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片目</a:t>
            </a:r>
            <a:r>
              <a:rPr kumimoji="1" lang="ja-JP" altLang="en-US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で顔の面を</a:t>
            </a:r>
            <a:endParaRPr kumimoji="1" lang="en-US" altLang="ja-JP" sz="14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r>
              <a:rPr kumimoji="1" lang="ja-JP" altLang="en-US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見つめて、本体を</a:t>
            </a:r>
            <a:endParaRPr kumimoji="1" lang="en-US" altLang="ja-JP" sz="14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r>
              <a:rPr kumimoji="1" lang="ja-JP" altLang="en-US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ゆっくり動かして</a:t>
            </a:r>
            <a:endParaRPr kumimoji="1" lang="en-US" altLang="ja-JP" sz="14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r>
              <a:rPr kumimoji="1" lang="ja-JP" altLang="en-US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ください</a:t>
            </a:r>
          </a:p>
        </p:txBody>
      </p:sp>
      <p:pic>
        <p:nvPicPr>
          <p:cNvPr id="2" name="図 1" descr="ロゴ&#10;&#10;自動的に生成された説明">
            <a:extLst>
              <a:ext uri="{FF2B5EF4-FFF2-40B4-BE49-F238E27FC236}">
                <a16:creationId xmlns:a16="http://schemas.microsoft.com/office/drawing/2014/main" id="{DEB55C33-FC65-870A-5570-744B4171E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12" y="198255"/>
            <a:ext cx="1240705" cy="428651"/>
          </a:xfrm>
          <a:prstGeom prst="rect">
            <a:avLst/>
          </a:prstGeom>
        </p:spPr>
      </p:pic>
      <p:sp>
        <p:nvSpPr>
          <p:cNvPr id="930" name="テキスト ボックス 929">
            <a:extLst>
              <a:ext uri="{FF2B5EF4-FFF2-40B4-BE49-F238E27FC236}">
                <a16:creationId xmlns:a16="http://schemas.microsoft.com/office/drawing/2014/main" id="{E0142767-A7DC-94F2-3799-71DF30CE8BAB}"/>
              </a:ext>
            </a:extLst>
          </p:cNvPr>
          <p:cNvSpPr txBox="1"/>
          <p:nvPr/>
        </p:nvSpPr>
        <p:spPr>
          <a:xfrm>
            <a:off x="422631" y="8459743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上</a:t>
            </a:r>
          </a:p>
        </p:txBody>
      </p:sp>
      <p:sp>
        <p:nvSpPr>
          <p:cNvPr id="931" name="テキスト ボックス 930">
            <a:extLst>
              <a:ext uri="{FF2B5EF4-FFF2-40B4-BE49-F238E27FC236}">
                <a16:creationId xmlns:a16="http://schemas.microsoft.com/office/drawing/2014/main" id="{2BC3D12F-FD77-0E9A-EAEF-E42232DECDC9}"/>
              </a:ext>
            </a:extLst>
          </p:cNvPr>
          <p:cNvSpPr txBox="1"/>
          <p:nvPr/>
        </p:nvSpPr>
        <p:spPr>
          <a:xfrm>
            <a:off x="623024" y="9599505"/>
            <a:ext cx="545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正面</a:t>
            </a:r>
          </a:p>
        </p:txBody>
      </p:sp>
      <p:sp>
        <p:nvSpPr>
          <p:cNvPr id="940" name="テキスト ボックス 939">
            <a:extLst>
              <a:ext uri="{FF2B5EF4-FFF2-40B4-BE49-F238E27FC236}">
                <a16:creationId xmlns:a16="http://schemas.microsoft.com/office/drawing/2014/main" id="{486AB281-E80E-B158-0D77-9F20D06FE345}"/>
              </a:ext>
            </a:extLst>
          </p:cNvPr>
          <p:cNvSpPr txBox="1"/>
          <p:nvPr/>
        </p:nvSpPr>
        <p:spPr>
          <a:xfrm>
            <a:off x="2116023" y="9599505"/>
            <a:ext cx="2735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横</a:t>
            </a:r>
          </a:p>
        </p:txBody>
      </p:sp>
      <p:pic>
        <p:nvPicPr>
          <p:cNvPr id="948" name="図 947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6735DFA-BD89-802D-8F38-9B4601AF1D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1" y="157723"/>
            <a:ext cx="3002778" cy="4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0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535</TotalTime>
  <Words>51</Words>
  <Application>Microsoft Office PowerPoint</Application>
  <PresentationFormat>A4 210 x 297 mm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AR丸ゴシック体M</vt:lpstr>
      <vt:lpstr>游ゴシック</vt:lpstr>
      <vt:lpstr>Arial</vt:lpstr>
      <vt:lpstr>Calibri</vt:lpstr>
      <vt:lpstr>Calibri Light</vt:lpstr>
      <vt:lpstr>Impact</vt:lpstr>
      <vt:lpstr>Verdana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Hidenori Miyake</dc:creator>
  <cp:lastModifiedBy>Miyake Hidenori Web Platform Gr</cp:lastModifiedBy>
  <cp:revision>9</cp:revision>
  <cp:lastPrinted>2025-04-30T12:22:14Z</cp:lastPrinted>
  <dcterms:created xsi:type="dcterms:W3CDTF">2025-04-28T01:06:22Z</dcterms:created>
  <dcterms:modified xsi:type="dcterms:W3CDTF">2025-06-02T01:53:42Z</dcterms:modified>
</cp:coreProperties>
</file>